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6" r:id="rId2"/>
    <p:sldId id="353" r:id="rId3"/>
    <p:sldId id="354" r:id="rId4"/>
    <p:sldId id="259" r:id="rId5"/>
    <p:sldId id="381" r:id="rId6"/>
    <p:sldId id="261" r:id="rId7"/>
    <p:sldId id="265" r:id="rId8"/>
    <p:sldId id="262" r:id="rId9"/>
    <p:sldId id="364" r:id="rId10"/>
    <p:sldId id="355" r:id="rId11"/>
    <p:sldId id="267" r:id="rId12"/>
    <p:sldId id="268" r:id="rId13"/>
    <p:sldId id="269" r:id="rId14"/>
    <p:sldId id="270" r:id="rId15"/>
    <p:sldId id="272" r:id="rId16"/>
    <p:sldId id="274" r:id="rId17"/>
    <p:sldId id="280" r:id="rId18"/>
    <p:sldId id="365" r:id="rId19"/>
    <p:sldId id="277" r:id="rId20"/>
    <p:sldId id="394" r:id="rId21"/>
    <p:sldId id="395" r:id="rId22"/>
    <p:sldId id="396" r:id="rId23"/>
    <p:sldId id="397" r:id="rId24"/>
    <p:sldId id="398" r:id="rId25"/>
    <p:sldId id="399" r:id="rId26"/>
    <p:sldId id="400" r:id="rId27"/>
    <p:sldId id="282" r:id="rId28"/>
    <p:sldId id="283" r:id="rId29"/>
    <p:sldId id="356" r:id="rId30"/>
    <p:sldId id="287" r:id="rId31"/>
    <p:sldId id="288" r:id="rId32"/>
    <p:sldId id="289" r:id="rId33"/>
    <p:sldId id="366" r:id="rId34"/>
    <p:sldId id="290" r:id="rId35"/>
    <p:sldId id="358" r:id="rId36"/>
    <p:sldId id="292" r:id="rId37"/>
    <p:sldId id="293" r:id="rId38"/>
    <p:sldId id="343" r:id="rId39"/>
    <p:sldId id="367" r:id="rId40"/>
    <p:sldId id="333" r:id="rId41"/>
    <p:sldId id="341" r:id="rId42"/>
    <p:sldId id="296" r:id="rId43"/>
    <p:sldId id="342" r:id="rId44"/>
    <p:sldId id="297" r:id="rId45"/>
    <p:sldId id="362" r:id="rId46"/>
    <p:sldId id="300" r:id="rId47"/>
    <p:sldId id="363" r:id="rId48"/>
    <p:sldId id="401" r:id="rId49"/>
    <p:sldId id="402" r:id="rId50"/>
    <p:sldId id="403" r:id="rId51"/>
    <p:sldId id="303" r:id="rId52"/>
    <p:sldId id="359" r:id="rId53"/>
    <p:sldId id="305" r:id="rId54"/>
    <p:sldId id="384" r:id="rId55"/>
    <p:sldId id="385" r:id="rId56"/>
    <p:sldId id="386" r:id="rId57"/>
    <p:sldId id="387" r:id="rId58"/>
    <p:sldId id="309" r:id="rId59"/>
    <p:sldId id="310" r:id="rId60"/>
    <p:sldId id="311" r:id="rId61"/>
    <p:sldId id="410" r:id="rId62"/>
    <p:sldId id="412" r:id="rId63"/>
    <p:sldId id="312" r:id="rId64"/>
    <p:sldId id="345" r:id="rId65"/>
    <p:sldId id="351" r:id="rId66"/>
    <p:sldId id="349" r:id="rId67"/>
    <p:sldId id="352" r:id="rId68"/>
    <p:sldId id="411" r:id="rId69"/>
    <p:sldId id="404" r:id="rId70"/>
    <p:sldId id="405" r:id="rId71"/>
    <p:sldId id="380" r:id="rId72"/>
    <p:sldId id="391" r:id="rId73"/>
    <p:sldId id="328" r:id="rId74"/>
    <p:sldId id="406" r:id="rId75"/>
    <p:sldId id="413" r:id="rId76"/>
    <p:sldId id="414" r:id="rId77"/>
    <p:sldId id="415" r:id="rId78"/>
    <p:sldId id="392" r:id="rId79"/>
    <p:sldId id="407" r:id="rId80"/>
    <p:sldId id="408" r:id="rId81"/>
    <p:sldId id="409" r:id="rId82"/>
    <p:sldId id="393" r:id="rId83"/>
  </p:sldIdLst>
  <p:sldSz cx="9144000" cy="6858000" type="screen4x3"/>
  <p:notesSz cx="6858000" cy="9144000"/>
  <p:defaultTextStyle>
    <a:defPPr>
      <a:defRPr lang="zh-CN"/>
    </a:defPPr>
    <a:lvl1pPr algn="ctr" rtl="0" fontAlgn="base">
      <a:spcBef>
        <a:spcPct val="0"/>
      </a:spcBef>
      <a:spcAft>
        <a:spcPct val="0"/>
      </a:spcAft>
      <a:defRPr sz="800" kern="1200">
        <a:solidFill>
          <a:schemeClr val="tx1"/>
        </a:solidFill>
        <a:latin typeface="Arial" charset="0"/>
        <a:ea typeface="宋体" pitchFamily="2" charset="-122"/>
        <a:cs typeface="+mn-cs"/>
      </a:defRPr>
    </a:lvl1pPr>
    <a:lvl2pPr marL="457200" algn="ctr" rtl="0" fontAlgn="base">
      <a:spcBef>
        <a:spcPct val="0"/>
      </a:spcBef>
      <a:spcAft>
        <a:spcPct val="0"/>
      </a:spcAft>
      <a:defRPr sz="800" kern="1200">
        <a:solidFill>
          <a:schemeClr val="tx1"/>
        </a:solidFill>
        <a:latin typeface="Arial" charset="0"/>
        <a:ea typeface="宋体" pitchFamily="2" charset="-122"/>
        <a:cs typeface="+mn-cs"/>
      </a:defRPr>
    </a:lvl2pPr>
    <a:lvl3pPr marL="914400" algn="ctr" rtl="0" fontAlgn="base">
      <a:spcBef>
        <a:spcPct val="0"/>
      </a:spcBef>
      <a:spcAft>
        <a:spcPct val="0"/>
      </a:spcAft>
      <a:defRPr sz="800" kern="1200">
        <a:solidFill>
          <a:schemeClr val="tx1"/>
        </a:solidFill>
        <a:latin typeface="Arial" charset="0"/>
        <a:ea typeface="宋体" pitchFamily="2" charset="-122"/>
        <a:cs typeface="+mn-cs"/>
      </a:defRPr>
    </a:lvl3pPr>
    <a:lvl4pPr marL="1371600" algn="ctr" rtl="0" fontAlgn="base">
      <a:spcBef>
        <a:spcPct val="0"/>
      </a:spcBef>
      <a:spcAft>
        <a:spcPct val="0"/>
      </a:spcAft>
      <a:defRPr sz="800" kern="1200">
        <a:solidFill>
          <a:schemeClr val="tx1"/>
        </a:solidFill>
        <a:latin typeface="Arial" charset="0"/>
        <a:ea typeface="宋体" pitchFamily="2" charset="-122"/>
        <a:cs typeface="+mn-cs"/>
      </a:defRPr>
    </a:lvl4pPr>
    <a:lvl5pPr marL="1828800" algn="ctr" rtl="0" fontAlgn="base">
      <a:spcBef>
        <a:spcPct val="0"/>
      </a:spcBef>
      <a:spcAft>
        <a:spcPct val="0"/>
      </a:spcAft>
      <a:defRPr sz="800" kern="1200">
        <a:solidFill>
          <a:schemeClr val="tx1"/>
        </a:solidFill>
        <a:latin typeface="Arial" charset="0"/>
        <a:ea typeface="宋体" pitchFamily="2" charset="-122"/>
        <a:cs typeface="+mn-cs"/>
      </a:defRPr>
    </a:lvl5pPr>
    <a:lvl6pPr marL="2286000" algn="l" defTabSz="914400" rtl="0" eaLnBrk="1" latinLnBrk="0" hangingPunct="1">
      <a:defRPr sz="800" kern="1200">
        <a:solidFill>
          <a:schemeClr val="tx1"/>
        </a:solidFill>
        <a:latin typeface="Arial" charset="0"/>
        <a:ea typeface="宋体" pitchFamily="2" charset="-122"/>
        <a:cs typeface="+mn-cs"/>
      </a:defRPr>
    </a:lvl6pPr>
    <a:lvl7pPr marL="2743200" algn="l" defTabSz="914400" rtl="0" eaLnBrk="1" latinLnBrk="0" hangingPunct="1">
      <a:defRPr sz="800" kern="1200">
        <a:solidFill>
          <a:schemeClr val="tx1"/>
        </a:solidFill>
        <a:latin typeface="Arial" charset="0"/>
        <a:ea typeface="宋体" pitchFamily="2" charset="-122"/>
        <a:cs typeface="+mn-cs"/>
      </a:defRPr>
    </a:lvl7pPr>
    <a:lvl8pPr marL="3200400" algn="l" defTabSz="914400" rtl="0" eaLnBrk="1" latinLnBrk="0" hangingPunct="1">
      <a:defRPr sz="800" kern="1200">
        <a:solidFill>
          <a:schemeClr val="tx1"/>
        </a:solidFill>
        <a:latin typeface="Arial" charset="0"/>
        <a:ea typeface="宋体" pitchFamily="2" charset="-122"/>
        <a:cs typeface="+mn-cs"/>
      </a:defRPr>
    </a:lvl8pPr>
    <a:lvl9pPr marL="3657600" algn="l" defTabSz="914400" rtl="0" eaLnBrk="1" latinLnBrk="0" hangingPunct="1">
      <a:defRPr sz="800"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a:srgbClr val="FFFFFF"/>
    <a:srgbClr val="A3FBD5"/>
    <a:srgbClr val="0000FF"/>
    <a:srgbClr val="990033"/>
    <a:srgbClr val="663300"/>
    <a:srgbClr val="993300"/>
    <a:srgbClr val="009900"/>
    <a:srgbClr val="B9E5CD"/>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2549" autoAdjust="0"/>
  </p:normalViewPr>
  <p:slideViewPr>
    <p:cSldViewPr snapToGrid="0">
      <p:cViewPr varScale="1">
        <p:scale>
          <a:sx n="63" d="100"/>
          <a:sy n="63" d="100"/>
        </p:scale>
        <p:origin x="152" y="60"/>
      </p:cViewPr>
      <p:guideLst>
        <p:guide orient="horz" pos="2160"/>
        <p:guide pos="2880"/>
      </p:guideLst>
    </p:cSldViewPr>
  </p:slideViewPr>
  <p:outlineViewPr>
    <p:cViewPr>
      <p:scale>
        <a:sx n="33" d="100"/>
        <a:sy n="33" d="100"/>
      </p:scale>
      <p:origin x="0" y="54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2.wmf"/><Relationship Id="rId7" Type="http://schemas.openxmlformats.org/officeDocument/2006/relationships/image" Target="../media/image38.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4.wmf"/><Relationship Id="rId5" Type="http://schemas.openxmlformats.org/officeDocument/2006/relationships/image" Target="../media/image35.wmf"/><Relationship Id="rId4" Type="http://schemas.openxmlformats.org/officeDocument/2006/relationships/image" Target="../media/image4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image" Target="../media/image47.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image" Target="../media/image49.emf"/><Relationship Id="rId4" Type="http://schemas.openxmlformats.org/officeDocument/2006/relationships/image" Target="../media/image52.e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60.emf"/><Relationship Id="rId13" Type="http://schemas.openxmlformats.org/officeDocument/2006/relationships/image" Target="../media/image65.emf"/><Relationship Id="rId3" Type="http://schemas.openxmlformats.org/officeDocument/2006/relationships/image" Target="../media/image55.emf"/><Relationship Id="rId7" Type="http://schemas.openxmlformats.org/officeDocument/2006/relationships/image" Target="../media/image59.emf"/><Relationship Id="rId12" Type="http://schemas.openxmlformats.org/officeDocument/2006/relationships/image" Target="../media/image64.emf"/><Relationship Id="rId2" Type="http://schemas.openxmlformats.org/officeDocument/2006/relationships/image" Target="../media/image54.emf"/><Relationship Id="rId1" Type="http://schemas.openxmlformats.org/officeDocument/2006/relationships/image" Target="../media/image53.emf"/><Relationship Id="rId6" Type="http://schemas.openxmlformats.org/officeDocument/2006/relationships/image" Target="../media/image58.emf"/><Relationship Id="rId11" Type="http://schemas.openxmlformats.org/officeDocument/2006/relationships/image" Target="../media/image63.emf"/><Relationship Id="rId5" Type="http://schemas.openxmlformats.org/officeDocument/2006/relationships/image" Target="../media/image57.emf"/><Relationship Id="rId10" Type="http://schemas.openxmlformats.org/officeDocument/2006/relationships/image" Target="../media/image62.emf"/><Relationship Id="rId4" Type="http://schemas.openxmlformats.org/officeDocument/2006/relationships/image" Target="../media/image56.emf"/><Relationship Id="rId9" Type="http://schemas.openxmlformats.org/officeDocument/2006/relationships/image" Target="../media/image61.emf"/><Relationship Id="rId14" Type="http://schemas.openxmlformats.org/officeDocument/2006/relationships/image" Target="../media/image66.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76.wmf"/><Relationship Id="rId7" Type="http://schemas.openxmlformats.org/officeDocument/2006/relationships/image" Target="../media/image80.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ltLang="zh-CN"/>
          </a:p>
        </p:txBody>
      </p:sp>
      <p:sp>
        <p:nvSpPr>
          <p:cNvPr id="1177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901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77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77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zh-CN"/>
          </a:p>
        </p:txBody>
      </p:sp>
      <p:sp>
        <p:nvSpPr>
          <p:cNvPr id="1177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6B1A323-6C1B-41FF-BAFA-AE0F13829AB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0B518E4A-D4C6-4520-987D-D4AFD8D70877}" type="slidenum">
              <a:rPr lang="en-US" altLang="zh-CN" smtClean="0"/>
              <a:pPr/>
              <a:t>1</a:t>
            </a:fld>
            <a:endParaRPr lang="en-US" altLang="zh-CN"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837CC768-D27E-4256-8088-13E040F999B8}" type="slidenum">
              <a:rPr lang="en-US" altLang="zh-CN" smtClean="0"/>
              <a:pPr/>
              <a:t>10</a:t>
            </a:fld>
            <a:endParaRPr lang="en-US" altLang="zh-CN"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3EA41AE5-64A8-43C5-BF65-2AE36935A560}" type="slidenum">
              <a:rPr lang="en-US" altLang="zh-CN" smtClean="0"/>
              <a:pPr/>
              <a:t>11</a:t>
            </a:fld>
            <a:endParaRPr lang="en-US" altLang="zh-CN"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A15294EA-4C5F-4F3B-AB17-CE6CB0B43941}" type="slidenum">
              <a:rPr lang="en-US" altLang="zh-CN" smtClean="0"/>
              <a:pPr/>
              <a:t>12</a:t>
            </a:fld>
            <a:endParaRPr lang="en-US" altLang="zh-CN"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AB0933D3-4675-495F-BA02-4B92B010F2A4}" type="slidenum">
              <a:rPr lang="en-US" altLang="zh-CN" smtClean="0"/>
              <a:pPr/>
              <a:t>13</a:t>
            </a:fld>
            <a:endParaRPr lang="en-US" altLang="zh-CN"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16E94972-8BAA-422D-9DD8-FE3E2E184B65}" type="slidenum">
              <a:rPr lang="en-US" altLang="zh-CN" smtClean="0"/>
              <a:pPr/>
              <a:t>14</a:t>
            </a:fld>
            <a:endParaRPr lang="en-US" altLang="zh-CN"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E5095D23-F8F7-4AC2-BEC1-F4ADC0269915}" type="slidenum">
              <a:rPr lang="en-US" altLang="zh-CN" smtClean="0"/>
              <a:pPr/>
              <a:t>15</a:t>
            </a:fld>
            <a:endParaRPr lang="en-US" altLang="zh-CN"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6BED208B-A8D4-43BA-AD12-116C669FA0A3}" type="slidenum">
              <a:rPr lang="en-US" altLang="zh-CN" smtClean="0"/>
              <a:pPr/>
              <a:t>16</a:t>
            </a:fld>
            <a:endParaRPr lang="en-US" altLang="zh-CN"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346D26A3-89CC-4EBA-B165-EBBB751C7959}" type="slidenum">
              <a:rPr lang="en-US" altLang="zh-CN" smtClean="0"/>
              <a:pPr/>
              <a:t>17</a:t>
            </a:fld>
            <a:endParaRPr lang="en-US" altLang="zh-CN"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90C4654D-83FC-487D-8C69-9D3B624614BC}" type="slidenum">
              <a:rPr lang="en-US" altLang="zh-CN" smtClean="0"/>
              <a:pPr/>
              <a:t>19</a:t>
            </a:fld>
            <a:endParaRPr lang="en-US" altLang="zh-CN"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975373D3-CCB3-4386-972F-D4C45B00C42A}" type="slidenum">
              <a:rPr lang="en-US" altLang="zh-CN" smtClean="0"/>
              <a:pPr/>
              <a:t>27</a:t>
            </a:fld>
            <a:endParaRPr lang="en-US" altLang="zh-CN"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16B0873C-E727-4ACB-A4C8-A88D07534CEE}" type="slidenum">
              <a:rPr lang="en-US" altLang="zh-CN" smtClean="0"/>
              <a:pPr/>
              <a:t>2</a:t>
            </a:fld>
            <a:endParaRPr lang="en-US" altLang="zh-CN"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BD4CE7D5-A150-472B-9506-6EEDA13237AF}" type="slidenum">
              <a:rPr lang="en-US" altLang="zh-CN" smtClean="0"/>
              <a:pPr/>
              <a:t>28</a:t>
            </a:fld>
            <a:endParaRPr lang="en-US" altLang="zh-CN"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2F5DC798-A1B1-48E3-83B7-93A5407E1B9D}" type="slidenum">
              <a:rPr lang="en-US" altLang="zh-CN" smtClean="0"/>
              <a:pPr/>
              <a:t>29</a:t>
            </a:fld>
            <a:endParaRPr lang="en-US" altLang="zh-CN"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543AE8A8-FBF3-4C18-A13A-4DD682012F04}" type="slidenum">
              <a:rPr lang="en-US" altLang="zh-CN" smtClean="0"/>
              <a:pPr/>
              <a:t>30</a:t>
            </a:fld>
            <a:endParaRPr lang="en-US" altLang="zh-CN"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r>
              <a:rPr lang="zh-CN" altLang="en-US" dirty="0" smtClean="0"/>
              <a:t>弹性势能和振动动能相等</a:t>
            </a:r>
            <a:endParaRPr lang="zh-CN" altLang="zh-CN"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53AD8BEF-A9BC-46C5-801D-9701C8DBAD86}" type="slidenum">
              <a:rPr lang="en-US" altLang="zh-CN" smtClean="0"/>
              <a:pPr/>
              <a:t>31</a:t>
            </a:fld>
            <a:endParaRPr lang="en-US" altLang="zh-CN"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CF9DB824-1E07-4B8E-A742-C9B991387428}" type="slidenum">
              <a:rPr lang="en-US" altLang="zh-CN" smtClean="0"/>
              <a:pPr/>
              <a:t>32</a:t>
            </a:fld>
            <a:endParaRPr lang="en-US" altLang="zh-CN"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BE394D94-A880-4BDB-A6A4-FAD37A7B56D0}" type="slidenum">
              <a:rPr lang="en-US" altLang="zh-CN" smtClean="0"/>
              <a:pPr/>
              <a:t>33</a:t>
            </a:fld>
            <a:endParaRPr lang="en-US" altLang="zh-CN"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EC9F574-50A5-41B7-A939-1C72EE45B036}" type="slidenum">
              <a:rPr lang="en-US" altLang="zh-CN" smtClean="0"/>
              <a:pPr/>
              <a:t>34</a:t>
            </a:fld>
            <a:endParaRPr lang="en-US" altLang="zh-CN"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5519989B-2DF7-400C-80A7-2B283A51047C}" type="slidenum">
              <a:rPr lang="en-US" altLang="zh-CN" smtClean="0"/>
              <a:pPr/>
              <a:t>35</a:t>
            </a:fld>
            <a:endParaRPr lang="en-US" altLang="zh-CN"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7CDF059E-F809-45B5-80F6-32B43B366AA9}" type="slidenum">
              <a:rPr lang="en-US" altLang="zh-CN" smtClean="0"/>
              <a:pPr/>
              <a:t>36</a:t>
            </a:fld>
            <a:endParaRPr lang="en-US" altLang="zh-CN"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r>
              <a:rPr lang="zh-CN" altLang="en-US" dirty="0" smtClean="0"/>
              <a:t>子波是球面波，传播的速度就是波速；子波向前发射</a:t>
            </a:r>
            <a:endParaRPr lang="zh-CN" altLang="zh-CN"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4C9C5DF7-B3DA-44D9-986D-E6B2BEB468D5}" type="slidenum">
              <a:rPr lang="en-US" altLang="zh-CN" smtClean="0"/>
              <a:pPr/>
              <a:t>37</a:t>
            </a:fld>
            <a:endParaRPr lang="en-US" altLang="zh-CN"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B6D72840-AFCE-4AAC-8EE4-621F4F3B0943}" type="slidenum">
              <a:rPr lang="en-US" altLang="zh-CN" smtClean="0"/>
              <a:pPr/>
              <a:t>3</a:t>
            </a:fld>
            <a:endParaRPr lang="en-US" altLang="zh-CN"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3831674A-7FAD-4563-B5F5-F263D564DBB4}" type="slidenum">
              <a:rPr lang="en-US" altLang="zh-CN" smtClean="0"/>
              <a:pPr/>
              <a:t>38</a:t>
            </a:fld>
            <a:endParaRPr lang="en-US" altLang="zh-CN"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67E6A916-DFBA-4F4A-9120-A040AB2AD5C2}" type="slidenum">
              <a:rPr lang="en-US" altLang="zh-CN" smtClean="0"/>
              <a:pPr/>
              <a:t>39</a:t>
            </a:fld>
            <a:endParaRPr lang="en-US" altLang="zh-CN"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79F21C31-5E34-46A2-9982-4BF57CBA2DCC}" type="slidenum">
              <a:rPr lang="en-US" altLang="zh-CN" smtClean="0"/>
              <a:pPr/>
              <a:t>40</a:t>
            </a:fld>
            <a:endParaRPr lang="en-US" altLang="zh-CN"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35686D56-03C1-4C68-891E-56C08E8E7D38}" type="slidenum">
              <a:rPr lang="en-US" altLang="zh-CN" smtClean="0"/>
              <a:pPr/>
              <a:t>41</a:t>
            </a:fld>
            <a:endParaRPr lang="en-US" altLang="zh-CN"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B96F20A3-AB34-47B2-807E-FD85ABB1DF2A}" type="slidenum">
              <a:rPr lang="en-US" altLang="zh-CN" smtClean="0"/>
              <a:pPr/>
              <a:t>42</a:t>
            </a:fld>
            <a:endParaRPr lang="en-US" altLang="zh-CN"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r>
              <a:rPr lang="zh-CN" altLang="en-US" dirty="0" smtClean="0"/>
              <a:t>两列相干波相遇才能产生波的干涉现象</a:t>
            </a:r>
            <a:endParaRPr lang="zh-CN" altLang="zh-CN"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BC75A579-3ACC-4A78-A679-2629815081A4}" type="slidenum">
              <a:rPr lang="en-US" altLang="zh-CN" smtClean="0"/>
              <a:pPr/>
              <a:t>43</a:t>
            </a:fld>
            <a:endParaRPr lang="en-US" altLang="zh-CN"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D3664F30-F8CE-46C5-BA49-3EB7E0C6DA83}" type="slidenum">
              <a:rPr lang="en-US" altLang="zh-CN" smtClean="0"/>
              <a:pPr/>
              <a:t>44</a:t>
            </a:fld>
            <a:endParaRPr lang="en-US" altLang="zh-CN"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49AFF026-4832-4DFC-B8EA-FF6893198E72}" type="slidenum">
              <a:rPr lang="en-US" altLang="zh-CN" smtClean="0"/>
              <a:pPr/>
              <a:t>46</a:t>
            </a:fld>
            <a:endParaRPr lang="en-US" altLang="zh-CN"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EAE00B0A-86A1-4A2D-8400-3CB98998C1EF}" type="slidenum">
              <a:rPr lang="en-US" altLang="zh-CN" smtClean="0"/>
              <a:pPr/>
              <a:t>47</a:t>
            </a:fld>
            <a:endParaRPr lang="en-US" altLang="zh-CN"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8B3C3117-61BF-44E9-A74B-3AEFF1B40A5B}" type="slidenum">
              <a:rPr lang="en-US" altLang="zh-CN" smtClean="0"/>
              <a:pPr/>
              <a:t>51</a:t>
            </a:fld>
            <a:endParaRPr lang="en-US" altLang="zh-CN"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0F031D90-04CE-4463-9A67-2F5629EEE3A1}" type="slidenum">
              <a:rPr lang="en-US" altLang="zh-CN" smtClean="0"/>
              <a:pPr/>
              <a:t>4</a:t>
            </a:fld>
            <a:endParaRPr lang="en-US" altLang="zh-CN"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7972C191-7F42-4C2B-8884-3CB368FF682C}" type="slidenum">
              <a:rPr lang="en-US" altLang="zh-CN" smtClean="0"/>
              <a:pPr/>
              <a:t>52</a:t>
            </a:fld>
            <a:endParaRPr lang="en-US" altLang="zh-CN"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DD7936E4-5D47-4950-8A9D-D5A5826C575E}" type="slidenum">
              <a:rPr lang="en-US" altLang="zh-CN" smtClean="0"/>
              <a:pPr/>
              <a:t>53</a:t>
            </a:fld>
            <a:endParaRPr lang="en-US" altLang="zh-CN"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r>
              <a:rPr lang="zh-CN" altLang="en-US" dirty="0" smtClean="0"/>
              <a:t>波形不传播</a:t>
            </a:r>
            <a:endParaRPr lang="zh-CN" altLang="zh-CN"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73EC9677-D405-4740-9251-CE09548985FC}" type="slidenum">
              <a:rPr lang="en-US" altLang="zh-CN" smtClean="0"/>
              <a:pPr/>
              <a:t>55</a:t>
            </a:fld>
            <a:endParaRPr lang="en-US" altLang="zh-CN" smtClean="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8AFFBD70-4CA3-40E5-95EA-E243D238A050}" type="slidenum">
              <a:rPr lang="en-US" altLang="zh-CN" smtClean="0"/>
              <a:pPr/>
              <a:t>56</a:t>
            </a:fld>
            <a:endParaRPr lang="en-US" altLang="zh-CN" smtClean="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5E1D250E-EFF8-471C-9BAE-67619787BAF1}" type="slidenum">
              <a:rPr lang="en-US" altLang="zh-CN" smtClean="0"/>
              <a:pPr/>
              <a:t>57</a:t>
            </a:fld>
            <a:endParaRPr lang="en-US" altLang="zh-CN" smtClean="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4C911274-62DB-4242-815F-C39B28C057EB}" type="slidenum">
              <a:rPr lang="en-US" altLang="zh-CN" smtClean="0"/>
              <a:pPr/>
              <a:t>58</a:t>
            </a:fld>
            <a:endParaRPr lang="en-US" altLang="zh-CN"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C2B4A12A-A840-4A5C-9F29-FAB46207542C}" type="slidenum">
              <a:rPr lang="en-US" altLang="zh-CN" smtClean="0"/>
              <a:pPr/>
              <a:t>59</a:t>
            </a:fld>
            <a:endParaRPr lang="en-US" altLang="zh-CN" smtClean="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2DF84564-BB05-4115-B517-1312C6815413}" type="slidenum">
              <a:rPr lang="en-US" altLang="zh-CN" smtClean="0"/>
              <a:pPr/>
              <a:t>60</a:t>
            </a:fld>
            <a:endParaRPr lang="en-US" altLang="zh-CN" smtClean="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2DF84564-BB05-4115-B517-1312C6815413}" type="slidenum">
              <a:rPr lang="en-US" altLang="zh-CN" smtClean="0"/>
              <a:pPr/>
              <a:t>61</a:t>
            </a:fld>
            <a:endParaRPr lang="en-US" altLang="zh-CN" smtClean="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AFF84E5D-D475-4142-A5DE-F1CE80BE50C2}" type="slidenum">
              <a:rPr lang="en-US" altLang="zh-CN" smtClean="0"/>
              <a:pPr/>
              <a:t>63</a:t>
            </a:fld>
            <a:endParaRPr lang="en-US" altLang="zh-CN"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B0013AC9-1BEF-46DD-B94F-AC5B105EC577}" type="slidenum">
              <a:rPr lang="en-US" altLang="zh-CN" smtClean="0"/>
              <a:pPr/>
              <a:t>5</a:t>
            </a:fld>
            <a:endParaRPr lang="en-US" altLang="zh-CN"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C1312098-EC4F-4852-9DB4-EEE128B90431}" type="slidenum">
              <a:rPr lang="en-US" altLang="zh-CN" smtClean="0"/>
              <a:pPr/>
              <a:t>64</a:t>
            </a:fld>
            <a:endParaRPr lang="en-US" altLang="zh-CN" smtClean="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056378AC-A3F4-4EF5-9651-91EB7C4C5F6F}" type="slidenum">
              <a:rPr lang="en-US" altLang="zh-CN" smtClean="0"/>
              <a:pPr/>
              <a:t>65</a:t>
            </a:fld>
            <a:endParaRPr lang="en-US" altLang="zh-CN"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E60110C6-A7D0-4216-8345-FE8D864B1C95}" type="slidenum">
              <a:rPr lang="en-US" altLang="zh-CN" smtClean="0"/>
              <a:pPr/>
              <a:t>66</a:t>
            </a:fld>
            <a:endParaRPr lang="en-US" altLang="zh-CN" smtClean="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2C212C20-0999-4894-ABD9-A8E39CAC1442}" type="slidenum">
              <a:rPr lang="en-US" altLang="zh-CN" smtClean="0"/>
              <a:pPr/>
              <a:t>67</a:t>
            </a:fld>
            <a:endParaRPr lang="en-US" altLang="zh-CN"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8DAB8855-83AA-4B0C-8C67-763CCDADE4DF}" type="slidenum">
              <a:rPr lang="en-US" altLang="zh-CN" smtClean="0"/>
              <a:pPr/>
              <a:t>71</a:t>
            </a:fld>
            <a:endParaRPr lang="en-US" altLang="zh-CN"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eaLnBrk="1" hangingPunct="1"/>
            <a:r>
              <a:rPr lang="en-US" altLang="zh-CN" dirty="0" smtClean="0"/>
              <a:t>OP</a:t>
            </a:r>
            <a:r>
              <a:rPr lang="zh-CN" altLang="en-US" dirty="0" smtClean="0"/>
              <a:t>对于半波长的整数倍</a:t>
            </a:r>
            <a:endParaRPr lang="zh-CN" altLang="zh-CN"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4B26CB55-7207-4C64-8A53-F97633FA16DB}" type="slidenum">
              <a:rPr lang="en-US" altLang="zh-CN" smtClean="0"/>
              <a:pPr/>
              <a:t>73</a:t>
            </a:fld>
            <a:endParaRPr lang="en-US" altLang="zh-CN" smtClean="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zh-CN" altLang="zh-CN" dirty="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A209F63-17B1-47AF-9869-80A266E7CD53}" type="slidenum">
              <a:rPr lang="en-US" altLang="zh-CN" smtClean="0"/>
              <a:pPr/>
              <a:t>82</a:t>
            </a:fld>
            <a:endParaRPr lang="en-US" altLang="zh-CN" smtClean="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93B399BA-C68E-4F1B-9AE9-E0DCF279D3A0}" type="slidenum">
              <a:rPr lang="en-US" altLang="zh-CN" smtClean="0"/>
              <a:pPr/>
              <a:t>6</a:t>
            </a:fld>
            <a:endParaRPr lang="en-US" altLang="zh-CN"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05C9B35B-2EDC-4963-BB3A-BC2157672433}" type="slidenum">
              <a:rPr lang="en-US" altLang="zh-CN" smtClean="0"/>
              <a:pPr/>
              <a:t>7</a:t>
            </a:fld>
            <a:endParaRPr lang="en-US" altLang="zh-CN"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7D02B5A3-F746-4DAA-8117-C8764913D33A}" type="slidenum">
              <a:rPr lang="en-US" altLang="zh-CN" smtClean="0"/>
              <a:pPr/>
              <a:t>8</a:t>
            </a:fld>
            <a:endParaRPr lang="en-US" altLang="zh-CN"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445C7436-28CA-44B5-967E-987BF3A33B00}" type="slidenum">
              <a:rPr lang="en-US" altLang="zh-CN" smtClean="0"/>
              <a:pPr/>
              <a:t>9</a:t>
            </a:fld>
            <a:endParaRPr lang="en-US" altLang="zh-CN"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r>
              <a:rPr lang="zh-CN" altLang="en-US" dirty="0" smtClean="0"/>
              <a:t>注意：公式的特性</a:t>
            </a:r>
            <a:endParaRPr lang="zh-CN" altLang="zh-CN"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9FA6309-D3B1-43E7-BE7C-CC696B34B0D0}"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94AC65F-AA08-4BBB-BBA5-940AB53986D6}"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94BBF20-C833-49BD-9D17-C7B5DFDEA4F2}"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8083215-C4B1-4091-A91D-BD84926C0482}"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905C634-B671-4B04-A22C-8F7E7AB257C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90C560E-6721-4782-BB52-3DDC86D3C327}"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FE6FA62-2517-446A-9867-322C6283C83D}"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FF05E991-2A43-4FC3-ADD7-DE87CEF94195}"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749BB468-D78F-4C01-8165-90982E26A7BA}"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E367A6A-B259-4C6A-9F67-B892FD28DBE8}"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208E343-D2C1-4B4C-9A09-29B51230BDE1}"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746D95C8-40B0-4CA2-A84D-991E32C72D9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slide" Target="slide2.xml"/><Relationship Id="rId4" Type="http://schemas.openxmlformats.org/officeDocument/2006/relationships/slide" Target="slide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52.xml"/><Relationship Id="rId3" Type="http://schemas.openxmlformats.org/officeDocument/2006/relationships/image" Target="../media/image1.jpeg"/><Relationship Id="rId7" Type="http://schemas.openxmlformats.org/officeDocument/2006/relationships/slide" Target="slide35.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slide" Target="slide29.xml"/><Relationship Id="rId5" Type="http://schemas.openxmlformats.org/officeDocument/2006/relationships/slide" Target="slide10.xml"/><Relationship Id="rId4" Type="http://schemas.openxmlformats.org/officeDocument/2006/relationships/slide" Target="slide3.xml"/></Relationships>
</file>

<file path=ppt/slides/_rels/slide20.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1.jpeg"/><Relationship Id="rId7" Type="http://schemas.openxmlformats.org/officeDocument/2006/relationships/slide" Target="slide29.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jpe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slide" Target="slide3.xml"/><Relationship Id="rId4" Type="http://schemas.openxmlformats.org/officeDocument/2006/relationships/slide" Target="slide29.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slide" Target="slide3.xml"/><Relationship Id="rId4" Type="http://schemas.openxmlformats.org/officeDocument/2006/relationships/slide" Target="slide29.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slide" Target="slide3.xml"/><Relationship Id="rId4" Type="http://schemas.openxmlformats.org/officeDocument/2006/relationships/slide" Target="slide29.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26.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7.bin"/><Relationship Id="rId18" Type="http://schemas.openxmlformats.org/officeDocument/2006/relationships/image" Target="../media/image16.wmf"/><Relationship Id="rId3" Type="http://schemas.openxmlformats.org/officeDocument/2006/relationships/image" Target="../media/image1.jpeg"/><Relationship Id="rId7" Type="http://schemas.openxmlformats.org/officeDocument/2006/relationships/oleObject" Target="../embeddings/oleObject4.bin"/><Relationship Id="rId12" Type="http://schemas.openxmlformats.org/officeDocument/2006/relationships/image" Target="../media/image13.wmf"/><Relationship Id="rId17" Type="http://schemas.openxmlformats.org/officeDocument/2006/relationships/oleObject" Target="../embeddings/oleObject9.bin"/><Relationship Id="rId2" Type="http://schemas.openxmlformats.org/officeDocument/2006/relationships/slideLayout" Target="../slideLayouts/slideLayout7.xml"/><Relationship Id="rId16" Type="http://schemas.openxmlformats.org/officeDocument/2006/relationships/image" Target="../media/image15.wmf"/><Relationship Id="rId1" Type="http://schemas.openxmlformats.org/officeDocument/2006/relationships/vmlDrawing" Target="../drawings/vmlDrawing4.vml"/><Relationship Id="rId6" Type="http://schemas.openxmlformats.org/officeDocument/2006/relationships/image" Target="../media/image4.jpeg"/><Relationship Id="rId11" Type="http://schemas.openxmlformats.org/officeDocument/2006/relationships/oleObject" Target="../embeddings/oleObject6.bin"/><Relationship Id="rId5" Type="http://schemas.openxmlformats.org/officeDocument/2006/relationships/image" Target="../media/image10.jpeg"/><Relationship Id="rId15" Type="http://schemas.openxmlformats.org/officeDocument/2006/relationships/oleObject" Target="../embeddings/oleObject8.bin"/><Relationship Id="rId10" Type="http://schemas.openxmlformats.org/officeDocument/2006/relationships/image" Target="../media/image12.wmf"/><Relationship Id="rId4" Type="http://schemas.openxmlformats.org/officeDocument/2006/relationships/image" Target="../media/image17.jpeg"/><Relationship Id="rId9" Type="http://schemas.openxmlformats.org/officeDocument/2006/relationships/oleObject" Target="../embeddings/oleObject5.bin"/><Relationship Id="rId14" Type="http://schemas.openxmlformats.org/officeDocument/2006/relationships/image" Target="../media/image14.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slide" Target="slide2.xml"/><Relationship Id="rId4" Type="http://schemas.openxmlformats.org/officeDocument/2006/relationships/slide" Target="slide35.xml"/></Relationships>
</file>

<file path=ppt/slides/_rels/slide3.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slide" Target="slide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notesSlide" Target="../notesSlides/notesSlide23.xml"/><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image" Target="../media/image18.wmf"/><Relationship Id="rId4" Type="http://schemas.openxmlformats.org/officeDocument/2006/relationships/oleObject" Target="../embeddings/oleObject10.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24.wmf"/><Relationship Id="rId3" Type="http://schemas.openxmlformats.org/officeDocument/2006/relationships/notesSlide" Target="../notesSlides/notesSlide24.xml"/><Relationship Id="rId7" Type="http://schemas.openxmlformats.org/officeDocument/2006/relationships/image" Target="../media/image21.wmf"/><Relationship Id="rId12"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4.bin"/><Relationship Id="rId11" Type="http://schemas.openxmlformats.org/officeDocument/2006/relationships/image" Target="../media/image23.wmf"/><Relationship Id="rId5" Type="http://schemas.openxmlformats.org/officeDocument/2006/relationships/image" Target="../media/image20.wmf"/><Relationship Id="rId15" Type="http://schemas.openxmlformats.org/officeDocument/2006/relationships/image" Target="../media/image25.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22.wmf"/><Relationship Id="rId14" Type="http://schemas.openxmlformats.org/officeDocument/2006/relationships/oleObject" Target="../embeddings/oleObject18.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26.wmf"/><Relationship Id="rId4" Type="http://schemas.openxmlformats.org/officeDocument/2006/relationships/oleObject" Target="../embeddings/oleObject19.bin"/></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slide" Target="slide2.xml"/><Relationship Id="rId4" Type="http://schemas.openxmlformats.org/officeDocument/2006/relationships/slide" Target="slide5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slide" Target="slide2.xml"/><Relationship Id="rId4" Type="http://schemas.openxmlformats.org/officeDocument/2006/relationships/slide" Target="slide5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29.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21.bin"/><Relationship Id="rId5" Type="http://schemas.openxmlformats.org/officeDocument/2006/relationships/image" Target="../media/image28.wmf"/><Relationship Id="rId4" Type="http://schemas.openxmlformats.org/officeDocument/2006/relationships/oleObject" Target="../embeddings/oleObject20.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30.wmf"/><Relationship Id="rId4" Type="http://schemas.openxmlformats.org/officeDocument/2006/relationships/oleObject" Target="../embeddings/oleObject22.bin"/></Relationships>
</file>

<file path=ppt/slides/_rels/slide4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1.emf"/><Relationship Id="rId5" Type="http://schemas.openxmlformats.org/officeDocument/2006/relationships/oleObject" Target="../embeddings/oleObject23.bin"/><Relationship Id="rId4" Type="http://schemas.openxmlformats.org/officeDocument/2006/relationships/image" Target="../media/image4.jpeg"/></Relationships>
</file>

<file path=ppt/slides/_rels/slide52.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slide" Target="slide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47.xml"/><Relationship Id="rId7" Type="http://schemas.openxmlformats.org/officeDocument/2006/relationships/image" Target="../media/image34.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25.bin"/><Relationship Id="rId5" Type="http://schemas.openxmlformats.org/officeDocument/2006/relationships/image" Target="../media/image33.wmf"/><Relationship Id="rId4" Type="http://schemas.openxmlformats.org/officeDocument/2006/relationships/oleObject" Target="../embeddings/oleObject24.bin"/><Relationship Id="rId9" Type="http://schemas.openxmlformats.org/officeDocument/2006/relationships/image" Target="../media/image35.wmf"/></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48.xml"/><Relationship Id="rId7" Type="http://schemas.openxmlformats.org/officeDocument/2006/relationships/image" Target="../media/image37.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28.bin"/><Relationship Id="rId11" Type="http://schemas.openxmlformats.org/officeDocument/2006/relationships/image" Target="../media/image39.wmf"/><Relationship Id="rId5" Type="http://schemas.openxmlformats.org/officeDocument/2006/relationships/image" Target="../media/image36.w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38.wmf"/></Relationships>
</file>

<file path=ppt/slides/_rels/slide62.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36.bin"/><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35.wmf"/><Relationship Id="rId2" Type="http://schemas.openxmlformats.org/officeDocument/2006/relationships/slideLayout" Target="../slideLayouts/slideLayout7.xml"/><Relationship Id="rId16" Type="http://schemas.openxmlformats.org/officeDocument/2006/relationships/image" Target="../media/image38.wmf"/><Relationship Id="rId1" Type="http://schemas.openxmlformats.org/officeDocument/2006/relationships/vmlDrawing" Target="../drawings/vmlDrawing13.vml"/><Relationship Id="rId6" Type="http://schemas.openxmlformats.org/officeDocument/2006/relationships/image" Target="../media/image41.wmf"/><Relationship Id="rId11" Type="http://schemas.openxmlformats.org/officeDocument/2006/relationships/oleObject" Target="../embeddings/oleObject35.bin"/><Relationship Id="rId5" Type="http://schemas.openxmlformats.org/officeDocument/2006/relationships/oleObject" Target="../embeddings/oleObject32.bin"/><Relationship Id="rId15" Type="http://schemas.openxmlformats.org/officeDocument/2006/relationships/oleObject" Target="../embeddings/oleObject37.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34.bin"/><Relationship Id="rId14" Type="http://schemas.openxmlformats.org/officeDocument/2006/relationships/image" Target="../media/image44.wmf"/></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5.emf"/><Relationship Id="rId5" Type="http://schemas.openxmlformats.org/officeDocument/2006/relationships/oleObject" Target="../embeddings/oleObject38.bin"/><Relationship Id="rId4" Type="http://schemas.openxmlformats.org/officeDocument/2006/relationships/image" Target="../media/image1.jpe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46.emf"/><Relationship Id="rId5" Type="http://schemas.openxmlformats.org/officeDocument/2006/relationships/oleObject" Target="../embeddings/oleObject39.bin"/><Relationship Id="rId4" Type="http://schemas.openxmlformats.org/officeDocument/2006/relationships/image" Target="../media/image1.jpeg"/></Relationships>
</file>

<file path=ppt/slides/_rels/slide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image" Target="../media/image1.jpeg"/><Relationship Id="rId7"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47.emf"/><Relationship Id="rId5" Type="http://schemas.openxmlformats.org/officeDocument/2006/relationships/oleObject" Target="../embeddings/oleObject40.bin"/><Relationship Id="rId4" Type="http://schemas.openxmlformats.org/officeDocument/2006/relationships/image" Target="../media/image4.jpeg"/></Relationships>
</file>

<file path=ppt/slides/_rels/slide71.xml.rels><?xml version="1.0" encoding="UTF-8" standalone="yes"?>
<Relationships xmlns="http://schemas.openxmlformats.org/package/2006/relationships"><Relationship Id="rId8" Type="http://schemas.openxmlformats.org/officeDocument/2006/relationships/image" Target="../media/image50.emf"/><Relationship Id="rId13" Type="http://schemas.openxmlformats.org/officeDocument/2006/relationships/image" Target="../media/image4.jpeg"/><Relationship Id="rId3" Type="http://schemas.openxmlformats.org/officeDocument/2006/relationships/notesSlide" Target="../notesSlides/notesSlide54.xml"/><Relationship Id="rId7" Type="http://schemas.openxmlformats.org/officeDocument/2006/relationships/oleObject" Target="../embeddings/oleObject43.bin"/><Relationship Id="rId12" Type="http://schemas.openxmlformats.org/officeDocument/2006/relationships/image" Target="../media/image52.e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49.emf"/><Relationship Id="rId11" Type="http://schemas.openxmlformats.org/officeDocument/2006/relationships/oleObject" Target="../embeddings/oleObject45.bin"/><Relationship Id="rId5" Type="http://schemas.openxmlformats.org/officeDocument/2006/relationships/oleObject" Target="../embeddings/oleObject42.bin"/><Relationship Id="rId10" Type="http://schemas.openxmlformats.org/officeDocument/2006/relationships/image" Target="../media/image51.emf"/><Relationship Id="rId4" Type="http://schemas.openxmlformats.org/officeDocument/2006/relationships/image" Target="../media/image1.jpeg"/><Relationship Id="rId9" Type="http://schemas.openxmlformats.org/officeDocument/2006/relationships/oleObject" Target="../embeddings/oleObject44.bin"/></Relationships>
</file>

<file path=ppt/slides/_rels/slide72.xml.rels><?xml version="1.0" encoding="UTF-8" standalone="yes"?>
<Relationships xmlns="http://schemas.openxmlformats.org/package/2006/relationships"><Relationship Id="rId8" Type="http://schemas.openxmlformats.org/officeDocument/2006/relationships/image" Target="../media/image55.emf"/><Relationship Id="rId13" Type="http://schemas.openxmlformats.org/officeDocument/2006/relationships/oleObject" Target="../embeddings/oleObject51.bin"/><Relationship Id="rId18" Type="http://schemas.openxmlformats.org/officeDocument/2006/relationships/image" Target="../media/image60.emf"/><Relationship Id="rId26" Type="http://schemas.openxmlformats.org/officeDocument/2006/relationships/image" Target="../media/image64.emf"/><Relationship Id="rId3" Type="http://schemas.openxmlformats.org/officeDocument/2006/relationships/oleObject" Target="../embeddings/oleObject46.bin"/><Relationship Id="rId21" Type="http://schemas.openxmlformats.org/officeDocument/2006/relationships/oleObject" Target="../embeddings/oleObject55.bin"/><Relationship Id="rId7" Type="http://schemas.openxmlformats.org/officeDocument/2006/relationships/oleObject" Target="../embeddings/oleObject48.bin"/><Relationship Id="rId12" Type="http://schemas.openxmlformats.org/officeDocument/2006/relationships/image" Target="../media/image57.emf"/><Relationship Id="rId17" Type="http://schemas.openxmlformats.org/officeDocument/2006/relationships/oleObject" Target="../embeddings/oleObject53.bin"/><Relationship Id="rId25" Type="http://schemas.openxmlformats.org/officeDocument/2006/relationships/oleObject" Target="../embeddings/oleObject57.bin"/><Relationship Id="rId2" Type="http://schemas.openxmlformats.org/officeDocument/2006/relationships/slideLayout" Target="../slideLayouts/slideLayout7.xml"/><Relationship Id="rId16" Type="http://schemas.openxmlformats.org/officeDocument/2006/relationships/image" Target="../media/image59.emf"/><Relationship Id="rId20" Type="http://schemas.openxmlformats.org/officeDocument/2006/relationships/image" Target="../media/image61.emf"/><Relationship Id="rId29" Type="http://schemas.openxmlformats.org/officeDocument/2006/relationships/oleObject" Target="../embeddings/oleObject59.bin"/><Relationship Id="rId1" Type="http://schemas.openxmlformats.org/officeDocument/2006/relationships/vmlDrawing" Target="../drawings/vmlDrawing18.vml"/><Relationship Id="rId6" Type="http://schemas.openxmlformats.org/officeDocument/2006/relationships/image" Target="../media/image54.emf"/><Relationship Id="rId11" Type="http://schemas.openxmlformats.org/officeDocument/2006/relationships/oleObject" Target="../embeddings/oleObject50.bin"/><Relationship Id="rId24" Type="http://schemas.openxmlformats.org/officeDocument/2006/relationships/image" Target="../media/image63.emf"/><Relationship Id="rId5" Type="http://schemas.openxmlformats.org/officeDocument/2006/relationships/oleObject" Target="../embeddings/oleObject47.bin"/><Relationship Id="rId15" Type="http://schemas.openxmlformats.org/officeDocument/2006/relationships/oleObject" Target="../embeddings/oleObject52.bin"/><Relationship Id="rId23" Type="http://schemas.openxmlformats.org/officeDocument/2006/relationships/oleObject" Target="../embeddings/oleObject56.bin"/><Relationship Id="rId28" Type="http://schemas.openxmlformats.org/officeDocument/2006/relationships/image" Target="../media/image65.emf"/><Relationship Id="rId10" Type="http://schemas.openxmlformats.org/officeDocument/2006/relationships/image" Target="../media/image56.emf"/><Relationship Id="rId19" Type="http://schemas.openxmlformats.org/officeDocument/2006/relationships/oleObject" Target="../embeddings/oleObject54.bin"/><Relationship Id="rId4" Type="http://schemas.openxmlformats.org/officeDocument/2006/relationships/image" Target="../media/image53.emf"/><Relationship Id="rId9" Type="http://schemas.openxmlformats.org/officeDocument/2006/relationships/oleObject" Target="../embeddings/oleObject49.bin"/><Relationship Id="rId14" Type="http://schemas.openxmlformats.org/officeDocument/2006/relationships/image" Target="../media/image58.emf"/><Relationship Id="rId22" Type="http://schemas.openxmlformats.org/officeDocument/2006/relationships/image" Target="../media/image62.emf"/><Relationship Id="rId27" Type="http://schemas.openxmlformats.org/officeDocument/2006/relationships/oleObject" Target="../embeddings/oleObject58.bin"/><Relationship Id="rId30" Type="http://schemas.openxmlformats.org/officeDocument/2006/relationships/image" Target="../media/image66.emf"/></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67.emf"/><Relationship Id="rId5" Type="http://schemas.openxmlformats.org/officeDocument/2006/relationships/oleObject" Target="../embeddings/oleObject60.bin"/><Relationship Id="rId4" Type="http://schemas.openxmlformats.org/officeDocument/2006/relationships/image" Target="../media/image1.jpe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image" Target="../media/image70.jpe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73.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oleObject" Target="../embeddings/oleObject67.bin"/><Relationship Id="rId18" Type="http://schemas.openxmlformats.org/officeDocument/2006/relationships/image" Target="../media/image30.wmf"/><Relationship Id="rId3" Type="http://schemas.openxmlformats.org/officeDocument/2006/relationships/oleObject" Target="../embeddings/oleObject62.bin"/><Relationship Id="rId7" Type="http://schemas.openxmlformats.org/officeDocument/2006/relationships/oleObject" Target="../embeddings/oleObject64.bin"/><Relationship Id="rId12" Type="http://schemas.openxmlformats.org/officeDocument/2006/relationships/image" Target="../media/image78.wmf"/><Relationship Id="rId17" Type="http://schemas.openxmlformats.org/officeDocument/2006/relationships/oleObject" Target="../embeddings/oleObject22.bin"/><Relationship Id="rId2" Type="http://schemas.openxmlformats.org/officeDocument/2006/relationships/slideLayout" Target="../slideLayouts/slideLayout7.xml"/><Relationship Id="rId16" Type="http://schemas.openxmlformats.org/officeDocument/2006/relationships/image" Target="../media/image80.wmf"/><Relationship Id="rId1" Type="http://schemas.openxmlformats.org/officeDocument/2006/relationships/vmlDrawing" Target="../drawings/vmlDrawing21.vml"/><Relationship Id="rId6" Type="http://schemas.openxmlformats.org/officeDocument/2006/relationships/image" Target="../media/image75.wmf"/><Relationship Id="rId11" Type="http://schemas.openxmlformats.org/officeDocument/2006/relationships/oleObject" Target="../embeddings/oleObject66.bin"/><Relationship Id="rId5" Type="http://schemas.openxmlformats.org/officeDocument/2006/relationships/oleObject" Target="../embeddings/oleObject63.bin"/><Relationship Id="rId15" Type="http://schemas.openxmlformats.org/officeDocument/2006/relationships/oleObject" Target="../embeddings/oleObject68.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65.bin"/><Relationship Id="rId14" Type="http://schemas.openxmlformats.org/officeDocument/2006/relationships/image" Target="../media/image79.w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81.jpeg"/><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slide" Target="slide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61"/>
          <p:cNvSpPr>
            <a:spLocks noGrp="1" noChangeArrowheads="1"/>
          </p:cNvSpPr>
          <p:nvPr>
            <p:ph type="title" idx="4294967295"/>
          </p:nvPr>
        </p:nvSpPr>
        <p:spPr>
          <a:xfrm>
            <a:off x="504825" y="0"/>
            <a:ext cx="8229600" cy="136525"/>
          </a:xfrm>
        </p:spPr>
        <p:txBody>
          <a:bodyPr/>
          <a:lstStyle/>
          <a:p>
            <a:pPr eaLnBrk="1" hangingPunct="1"/>
            <a:r>
              <a:rPr lang="zh-CN" altLang="en-US" sz="700" dirty="0" smtClean="0">
                <a:solidFill>
                  <a:schemeClr val="bg1"/>
                </a:solidFill>
              </a:rPr>
              <a:t>机械波</a:t>
            </a:r>
          </a:p>
        </p:txBody>
      </p:sp>
      <p:sp>
        <p:nvSpPr>
          <p:cNvPr id="7171" name="Rectangle 6"/>
          <p:cNvSpPr>
            <a:spLocks noChangeArrowheads="1"/>
          </p:cNvSpPr>
          <p:nvPr/>
        </p:nvSpPr>
        <p:spPr bwMode="auto">
          <a:xfrm>
            <a:off x="1588" y="9525"/>
            <a:ext cx="9120187" cy="6823075"/>
          </a:xfrm>
          <a:prstGeom prst="rect">
            <a:avLst/>
          </a:prstGeom>
          <a:solidFill>
            <a:srgbClr val="000066"/>
          </a:solidFill>
          <a:ln w="9525">
            <a:solidFill>
              <a:schemeClr val="tx1"/>
            </a:solidFill>
            <a:miter lim="800000"/>
            <a:headEnd/>
            <a:tailEnd/>
          </a:ln>
        </p:spPr>
        <p:txBody>
          <a:bodyPr wrap="none" anchor="ctr"/>
          <a:lstStyle/>
          <a:p>
            <a:endParaRPr lang="zh-CN" altLang="en-US"/>
          </a:p>
        </p:txBody>
      </p:sp>
      <p:grpSp>
        <p:nvGrpSpPr>
          <p:cNvPr id="2" name="Group 7"/>
          <p:cNvGrpSpPr>
            <a:grpSpLocks/>
          </p:cNvGrpSpPr>
          <p:nvPr/>
        </p:nvGrpSpPr>
        <p:grpSpPr bwMode="auto">
          <a:xfrm>
            <a:off x="0" y="0"/>
            <a:ext cx="9144000" cy="6858000"/>
            <a:chOff x="-28" y="0"/>
            <a:chExt cx="5788" cy="4320"/>
          </a:xfrm>
        </p:grpSpPr>
        <p:sp>
          <p:nvSpPr>
            <p:cNvPr id="7213" name="Rectangle 8"/>
            <p:cNvSpPr>
              <a:spLocks noChangeArrowheads="1"/>
            </p:cNvSpPr>
            <p:nvPr/>
          </p:nvSpPr>
          <p:spPr bwMode="auto">
            <a:xfrm>
              <a:off x="0" y="0"/>
              <a:ext cx="5760" cy="4320"/>
            </a:xfrm>
            <a:prstGeom prst="rect">
              <a:avLst/>
            </a:prstGeom>
            <a:solidFill>
              <a:srgbClr val="000066"/>
            </a:solidFill>
            <a:ln w="9525">
              <a:noFill/>
              <a:miter lim="800000"/>
              <a:headEnd/>
              <a:tailEnd/>
            </a:ln>
          </p:spPr>
          <p:txBody>
            <a:bodyPr wrap="none" anchor="ctr"/>
            <a:lstStyle/>
            <a:p>
              <a:endParaRPr lang="zh-CN" altLang="en-US"/>
            </a:p>
          </p:txBody>
        </p:sp>
        <p:sp>
          <p:nvSpPr>
            <p:cNvPr id="7214" name="Rectangle 9"/>
            <p:cNvSpPr>
              <a:spLocks noChangeArrowheads="1"/>
            </p:cNvSpPr>
            <p:nvPr/>
          </p:nvSpPr>
          <p:spPr bwMode="auto">
            <a:xfrm>
              <a:off x="0" y="0"/>
              <a:ext cx="5760" cy="4320"/>
            </a:xfrm>
            <a:prstGeom prst="rect">
              <a:avLst/>
            </a:prstGeom>
            <a:solidFill>
              <a:srgbClr val="000066"/>
            </a:solidFill>
            <a:ln w="9525">
              <a:noFill/>
              <a:miter lim="800000"/>
              <a:headEnd/>
              <a:tailEnd/>
            </a:ln>
          </p:spPr>
          <p:txBody>
            <a:bodyPr wrap="none" anchor="ctr"/>
            <a:lstStyle/>
            <a:p>
              <a:endParaRPr lang="zh-CN" altLang="en-US"/>
            </a:p>
          </p:txBody>
        </p:sp>
        <p:grpSp>
          <p:nvGrpSpPr>
            <p:cNvPr id="7215" name="Group 10"/>
            <p:cNvGrpSpPr>
              <a:grpSpLocks/>
            </p:cNvGrpSpPr>
            <p:nvPr/>
          </p:nvGrpSpPr>
          <p:grpSpPr bwMode="auto">
            <a:xfrm>
              <a:off x="-20" y="532"/>
              <a:ext cx="4499" cy="564"/>
              <a:chOff x="18" y="569"/>
              <a:chExt cx="5712" cy="565"/>
            </a:xfrm>
          </p:grpSpPr>
          <p:sp>
            <p:nvSpPr>
              <p:cNvPr id="7224" name="Freeform 11"/>
              <p:cNvSpPr>
                <a:spLocks/>
              </p:cNvSpPr>
              <p:nvPr/>
            </p:nvSpPr>
            <p:spPr bwMode="auto">
              <a:xfrm>
                <a:off x="33" y="569"/>
                <a:ext cx="5690" cy="563"/>
              </a:xfrm>
              <a:custGeom>
                <a:avLst/>
                <a:gdLst>
                  <a:gd name="T0" fmla="*/ 0 w 5813"/>
                  <a:gd name="T1" fmla="*/ 0 h 2683"/>
                  <a:gd name="T2" fmla="*/ 106 w 5813"/>
                  <a:gd name="T3" fmla="*/ 0 h 2683"/>
                  <a:gd name="T4" fmla="*/ 223 w 5813"/>
                  <a:gd name="T5" fmla="*/ 0 h 2683"/>
                  <a:gd name="T6" fmla="*/ 352 w 5813"/>
                  <a:gd name="T7" fmla="*/ 0 h 2683"/>
                  <a:gd name="T8" fmla="*/ 443 w 5813"/>
                  <a:gd name="T9" fmla="*/ 0 h 2683"/>
                  <a:gd name="T10" fmla="*/ 542 w 5813"/>
                  <a:gd name="T11" fmla="*/ 0 h 2683"/>
                  <a:gd name="T12" fmla="*/ 659 w 5813"/>
                  <a:gd name="T13" fmla="*/ 0 h 2683"/>
                  <a:gd name="T14" fmla="*/ 763 w 5813"/>
                  <a:gd name="T15" fmla="*/ 0 h 2683"/>
                  <a:gd name="T16" fmla="*/ 868 w 5813"/>
                  <a:gd name="T17" fmla="*/ 0 h 2683"/>
                  <a:gd name="T18" fmla="*/ 973 w 5813"/>
                  <a:gd name="T19" fmla="*/ 0 h 2683"/>
                  <a:gd name="T20" fmla="*/ 1084 w 5813"/>
                  <a:gd name="T21" fmla="*/ 0 h 2683"/>
                  <a:gd name="T22" fmla="*/ 1187 w 5813"/>
                  <a:gd name="T23" fmla="*/ 0 h 2683"/>
                  <a:gd name="T24" fmla="*/ 1292 w 5813"/>
                  <a:gd name="T25" fmla="*/ 0 h 2683"/>
                  <a:gd name="T26" fmla="*/ 1364 w 5813"/>
                  <a:gd name="T27" fmla="*/ 0 h 2683"/>
                  <a:gd name="T28" fmla="*/ 1442 w 5813"/>
                  <a:gd name="T29" fmla="*/ 0 h 2683"/>
                  <a:gd name="T30" fmla="*/ 1579 w 5813"/>
                  <a:gd name="T31" fmla="*/ 0 h 2683"/>
                  <a:gd name="T32" fmla="*/ 1670 w 5813"/>
                  <a:gd name="T33" fmla="*/ 0 h 2683"/>
                  <a:gd name="T34" fmla="*/ 1821 w 5813"/>
                  <a:gd name="T35" fmla="*/ 0 h 2683"/>
                  <a:gd name="T36" fmla="*/ 1926 w 5813"/>
                  <a:gd name="T37" fmla="*/ 0 h 2683"/>
                  <a:gd name="T38" fmla="*/ 2016 w 5813"/>
                  <a:gd name="T39" fmla="*/ 0 h 2683"/>
                  <a:gd name="T40" fmla="*/ 2089 w 5813"/>
                  <a:gd name="T41" fmla="*/ 0 h 2683"/>
                  <a:gd name="T42" fmla="*/ 2205 w 5813"/>
                  <a:gd name="T43" fmla="*/ 0 h 2683"/>
                  <a:gd name="T44" fmla="*/ 2310 w 5813"/>
                  <a:gd name="T45" fmla="*/ 0 h 2683"/>
                  <a:gd name="T46" fmla="*/ 2460 w 5813"/>
                  <a:gd name="T47" fmla="*/ 0 h 2683"/>
                  <a:gd name="T48" fmla="*/ 2565 w 5813"/>
                  <a:gd name="T49" fmla="*/ 0 h 2683"/>
                  <a:gd name="T50" fmla="*/ 2707 w 5813"/>
                  <a:gd name="T51" fmla="*/ 0 h 2683"/>
                  <a:gd name="T52" fmla="*/ 2839 w 5813"/>
                  <a:gd name="T53" fmla="*/ 0 h 2683"/>
                  <a:gd name="T54" fmla="*/ 2975 w 5813"/>
                  <a:gd name="T55" fmla="*/ 0 h 2683"/>
                  <a:gd name="T56" fmla="*/ 3079 w 5813"/>
                  <a:gd name="T57" fmla="*/ 0 h 2683"/>
                  <a:gd name="T58" fmla="*/ 3152 w 5813"/>
                  <a:gd name="T59" fmla="*/ 0 h 2683"/>
                  <a:gd name="T60" fmla="*/ 3257 w 5813"/>
                  <a:gd name="T61" fmla="*/ 0 h 2683"/>
                  <a:gd name="T62" fmla="*/ 3367 w 5813"/>
                  <a:gd name="T63" fmla="*/ 0 h 2683"/>
                  <a:gd name="T64" fmla="*/ 3471 w 5813"/>
                  <a:gd name="T65" fmla="*/ 0 h 2683"/>
                  <a:gd name="T66" fmla="*/ 3595 w 5813"/>
                  <a:gd name="T67" fmla="*/ 0 h 2683"/>
                  <a:gd name="T68" fmla="*/ 3707 w 5813"/>
                  <a:gd name="T69" fmla="*/ 0 h 2683"/>
                  <a:gd name="T70" fmla="*/ 3778 w 5813"/>
                  <a:gd name="T71" fmla="*/ 0 h 2683"/>
                  <a:gd name="T72" fmla="*/ 3831 w 5813"/>
                  <a:gd name="T73" fmla="*/ 0 h 2683"/>
                  <a:gd name="T74" fmla="*/ 3922 w 5813"/>
                  <a:gd name="T75" fmla="*/ 0 h 2683"/>
                  <a:gd name="T76" fmla="*/ 4018 w 5813"/>
                  <a:gd name="T77" fmla="*/ 0 h 2683"/>
                  <a:gd name="T78" fmla="*/ 4178 w 5813"/>
                  <a:gd name="T79" fmla="*/ 0 h 2683"/>
                  <a:gd name="T80" fmla="*/ 4286 w 5813"/>
                  <a:gd name="T81" fmla="*/ 0 h 2683"/>
                  <a:gd name="T82" fmla="*/ 4405 w 5813"/>
                  <a:gd name="T83" fmla="*/ 0 h 2683"/>
                  <a:gd name="T84" fmla="*/ 4549 w 5813"/>
                  <a:gd name="T85" fmla="*/ 0 h 2683"/>
                  <a:gd name="T86" fmla="*/ 4659 w 5813"/>
                  <a:gd name="T87" fmla="*/ 0 h 2683"/>
                  <a:gd name="T88" fmla="*/ 4764 w 5813"/>
                  <a:gd name="T89" fmla="*/ 0 h 2683"/>
                  <a:gd name="T90" fmla="*/ 4868 w 5813"/>
                  <a:gd name="T91" fmla="*/ 0 h 2683"/>
                  <a:gd name="T92" fmla="*/ 4972 w 5813"/>
                  <a:gd name="T93" fmla="*/ 0 h 2683"/>
                  <a:gd name="T94" fmla="*/ 5005 w 5813"/>
                  <a:gd name="T95" fmla="*/ 0 h 2683"/>
                  <a:gd name="T96" fmla="*/ 4985 w 5813"/>
                  <a:gd name="T97" fmla="*/ 0 h 2683"/>
                  <a:gd name="T98" fmla="*/ 31 w 5813"/>
                  <a:gd name="T99" fmla="*/ 0 h 2683"/>
                  <a:gd name="T100" fmla="*/ 0 w 5813"/>
                  <a:gd name="T101" fmla="*/ 0 h 268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813"/>
                  <a:gd name="T154" fmla="*/ 0 h 2683"/>
                  <a:gd name="T155" fmla="*/ 5813 w 5813"/>
                  <a:gd name="T156" fmla="*/ 2683 h 268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813" h="2683">
                    <a:moveTo>
                      <a:pt x="0" y="402"/>
                    </a:moveTo>
                    <a:lnTo>
                      <a:pt x="121" y="508"/>
                    </a:lnTo>
                    <a:lnTo>
                      <a:pt x="258" y="683"/>
                    </a:lnTo>
                    <a:lnTo>
                      <a:pt x="409" y="864"/>
                    </a:lnTo>
                    <a:lnTo>
                      <a:pt x="515" y="902"/>
                    </a:lnTo>
                    <a:lnTo>
                      <a:pt x="629" y="887"/>
                    </a:lnTo>
                    <a:lnTo>
                      <a:pt x="766" y="751"/>
                    </a:lnTo>
                    <a:lnTo>
                      <a:pt x="887" y="592"/>
                    </a:lnTo>
                    <a:lnTo>
                      <a:pt x="1008" y="410"/>
                    </a:lnTo>
                    <a:lnTo>
                      <a:pt x="1129" y="258"/>
                    </a:lnTo>
                    <a:lnTo>
                      <a:pt x="1258" y="137"/>
                    </a:lnTo>
                    <a:lnTo>
                      <a:pt x="1379" y="54"/>
                    </a:lnTo>
                    <a:lnTo>
                      <a:pt x="1501" y="23"/>
                    </a:lnTo>
                    <a:lnTo>
                      <a:pt x="1584" y="38"/>
                    </a:lnTo>
                    <a:lnTo>
                      <a:pt x="1675" y="69"/>
                    </a:lnTo>
                    <a:lnTo>
                      <a:pt x="1834" y="205"/>
                    </a:lnTo>
                    <a:lnTo>
                      <a:pt x="1940" y="326"/>
                    </a:lnTo>
                    <a:lnTo>
                      <a:pt x="2115" y="576"/>
                    </a:lnTo>
                    <a:lnTo>
                      <a:pt x="2236" y="736"/>
                    </a:lnTo>
                    <a:lnTo>
                      <a:pt x="2342" y="834"/>
                    </a:lnTo>
                    <a:lnTo>
                      <a:pt x="2425" y="895"/>
                    </a:lnTo>
                    <a:lnTo>
                      <a:pt x="2562" y="880"/>
                    </a:lnTo>
                    <a:lnTo>
                      <a:pt x="2683" y="758"/>
                    </a:lnTo>
                    <a:lnTo>
                      <a:pt x="2857" y="539"/>
                    </a:lnTo>
                    <a:lnTo>
                      <a:pt x="2979" y="387"/>
                    </a:lnTo>
                    <a:lnTo>
                      <a:pt x="3145" y="182"/>
                    </a:lnTo>
                    <a:lnTo>
                      <a:pt x="3297" y="46"/>
                    </a:lnTo>
                    <a:lnTo>
                      <a:pt x="3456" y="0"/>
                    </a:lnTo>
                    <a:lnTo>
                      <a:pt x="3577" y="23"/>
                    </a:lnTo>
                    <a:lnTo>
                      <a:pt x="3661" y="99"/>
                    </a:lnTo>
                    <a:lnTo>
                      <a:pt x="3782" y="198"/>
                    </a:lnTo>
                    <a:lnTo>
                      <a:pt x="3911" y="364"/>
                    </a:lnTo>
                    <a:lnTo>
                      <a:pt x="4032" y="539"/>
                    </a:lnTo>
                    <a:lnTo>
                      <a:pt x="4176" y="720"/>
                    </a:lnTo>
                    <a:lnTo>
                      <a:pt x="4305" y="857"/>
                    </a:lnTo>
                    <a:lnTo>
                      <a:pt x="4388" y="887"/>
                    </a:lnTo>
                    <a:lnTo>
                      <a:pt x="4449" y="902"/>
                    </a:lnTo>
                    <a:lnTo>
                      <a:pt x="4555" y="849"/>
                    </a:lnTo>
                    <a:lnTo>
                      <a:pt x="4669" y="705"/>
                    </a:lnTo>
                    <a:lnTo>
                      <a:pt x="4851" y="493"/>
                    </a:lnTo>
                    <a:lnTo>
                      <a:pt x="4979" y="319"/>
                    </a:lnTo>
                    <a:lnTo>
                      <a:pt x="5116" y="152"/>
                    </a:lnTo>
                    <a:lnTo>
                      <a:pt x="5283" y="38"/>
                    </a:lnTo>
                    <a:lnTo>
                      <a:pt x="5411" y="16"/>
                    </a:lnTo>
                    <a:lnTo>
                      <a:pt x="5533" y="46"/>
                    </a:lnTo>
                    <a:lnTo>
                      <a:pt x="5654" y="144"/>
                    </a:lnTo>
                    <a:lnTo>
                      <a:pt x="5775" y="266"/>
                    </a:lnTo>
                    <a:lnTo>
                      <a:pt x="5813" y="319"/>
                    </a:lnTo>
                    <a:lnTo>
                      <a:pt x="5790" y="2683"/>
                    </a:lnTo>
                    <a:lnTo>
                      <a:pt x="38" y="2683"/>
                    </a:lnTo>
                    <a:lnTo>
                      <a:pt x="0" y="402"/>
                    </a:lnTo>
                    <a:close/>
                  </a:path>
                </a:pathLst>
              </a:custGeom>
              <a:gradFill rotWithShape="0">
                <a:gsLst>
                  <a:gs pos="0">
                    <a:srgbClr val="7655C9"/>
                  </a:gs>
                  <a:gs pos="100000">
                    <a:srgbClr val="00009A"/>
                  </a:gs>
                </a:gsLst>
                <a:lin ang="0" scaled="1"/>
              </a:gradFill>
              <a:ln w="9525">
                <a:noFill/>
                <a:round/>
                <a:headEnd/>
                <a:tailEnd/>
              </a:ln>
            </p:spPr>
            <p:txBody>
              <a:bodyPr/>
              <a:lstStyle/>
              <a:p>
                <a:endParaRPr lang="zh-CN" altLang="en-US"/>
              </a:p>
            </p:txBody>
          </p:sp>
          <p:sp>
            <p:nvSpPr>
              <p:cNvPr id="7225" name="Freeform 12"/>
              <p:cNvSpPr>
                <a:spLocks/>
              </p:cNvSpPr>
              <p:nvPr/>
            </p:nvSpPr>
            <p:spPr bwMode="auto">
              <a:xfrm>
                <a:off x="18" y="617"/>
                <a:ext cx="5712" cy="517"/>
              </a:xfrm>
              <a:custGeom>
                <a:avLst/>
                <a:gdLst>
                  <a:gd name="T0" fmla="*/ 0 w 5797"/>
                  <a:gd name="T1" fmla="*/ 0 h 2463"/>
                  <a:gd name="T2" fmla="*/ 145 w 5797"/>
                  <a:gd name="T3" fmla="*/ 0 h 2463"/>
                  <a:gd name="T4" fmla="*/ 220 w 5797"/>
                  <a:gd name="T5" fmla="*/ 0 h 2463"/>
                  <a:gd name="T6" fmla="*/ 336 w 5797"/>
                  <a:gd name="T7" fmla="*/ 0 h 2463"/>
                  <a:gd name="T8" fmla="*/ 471 w 5797"/>
                  <a:gd name="T9" fmla="*/ 0 h 2463"/>
                  <a:gd name="T10" fmla="*/ 621 w 5797"/>
                  <a:gd name="T11" fmla="*/ 0 h 2463"/>
                  <a:gd name="T12" fmla="*/ 765 w 5797"/>
                  <a:gd name="T13" fmla="*/ 0 h 2463"/>
                  <a:gd name="T14" fmla="*/ 908 w 5797"/>
                  <a:gd name="T15" fmla="*/ 0 h 2463"/>
                  <a:gd name="T16" fmla="*/ 1045 w 5797"/>
                  <a:gd name="T17" fmla="*/ 0 h 2463"/>
                  <a:gd name="T18" fmla="*/ 1141 w 5797"/>
                  <a:gd name="T19" fmla="*/ 0 h 2463"/>
                  <a:gd name="T20" fmla="*/ 1217 w 5797"/>
                  <a:gd name="T21" fmla="*/ 0 h 2463"/>
                  <a:gd name="T22" fmla="*/ 1312 w 5797"/>
                  <a:gd name="T23" fmla="*/ 0 h 2463"/>
                  <a:gd name="T24" fmla="*/ 1374 w 5797"/>
                  <a:gd name="T25" fmla="*/ 0 h 2463"/>
                  <a:gd name="T26" fmla="*/ 1447 w 5797"/>
                  <a:gd name="T27" fmla="*/ 0 h 2463"/>
                  <a:gd name="T28" fmla="*/ 1578 w 5797"/>
                  <a:gd name="T29" fmla="*/ 0 h 2463"/>
                  <a:gd name="T30" fmla="*/ 1715 w 5797"/>
                  <a:gd name="T31" fmla="*/ 0 h 2463"/>
                  <a:gd name="T32" fmla="*/ 1838 w 5797"/>
                  <a:gd name="T33" fmla="*/ 0 h 2463"/>
                  <a:gd name="T34" fmla="*/ 1989 w 5797"/>
                  <a:gd name="T35" fmla="*/ 0 h 2463"/>
                  <a:gd name="T36" fmla="*/ 2062 w 5797"/>
                  <a:gd name="T37" fmla="*/ 0 h 2463"/>
                  <a:gd name="T38" fmla="*/ 2235 w 5797"/>
                  <a:gd name="T39" fmla="*/ 0 h 2463"/>
                  <a:gd name="T40" fmla="*/ 2460 w 5797"/>
                  <a:gd name="T41" fmla="*/ 0 h 2463"/>
                  <a:gd name="T42" fmla="*/ 2638 w 5797"/>
                  <a:gd name="T43" fmla="*/ 0 h 2463"/>
                  <a:gd name="T44" fmla="*/ 2754 w 5797"/>
                  <a:gd name="T45" fmla="*/ 0 h 2463"/>
                  <a:gd name="T46" fmla="*/ 2898 w 5797"/>
                  <a:gd name="T47" fmla="*/ 0 h 2463"/>
                  <a:gd name="T48" fmla="*/ 3020 w 5797"/>
                  <a:gd name="T49" fmla="*/ 0 h 2463"/>
                  <a:gd name="T50" fmla="*/ 3089 w 5797"/>
                  <a:gd name="T51" fmla="*/ 0 h 2463"/>
                  <a:gd name="T52" fmla="*/ 3184 w 5797"/>
                  <a:gd name="T53" fmla="*/ 0 h 2463"/>
                  <a:gd name="T54" fmla="*/ 3308 w 5797"/>
                  <a:gd name="T55" fmla="*/ 0 h 2463"/>
                  <a:gd name="T56" fmla="*/ 3477 w 5797"/>
                  <a:gd name="T57" fmla="*/ 0 h 2463"/>
                  <a:gd name="T58" fmla="*/ 3662 w 5797"/>
                  <a:gd name="T59" fmla="*/ 0 h 2463"/>
                  <a:gd name="T60" fmla="*/ 3793 w 5797"/>
                  <a:gd name="T61" fmla="*/ 0 h 2463"/>
                  <a:gd name="T62" fmla="*/ 3957 w 5797"/>
                  <a:gd name="T63" fmla="*/ 0 h 2463"/>
                  <a:gd name="T64" fmla="*/ 4106 w 5797"/>
                  <a:gd name="T65" fmla="*/ 0 h 2463"/>
                  <a:gd name="T66" fmla="*/ 4252 w 5797"/>
                  <a:gd name="T67" fmla="*/ 0 h 2463"/>
                  <a:gd name="T68" fmla="*/ 4338 w 5797"/>
                  <a:gd name="T69" fmla="*/ 0 h 2463"/>
                  <a:gd name="T70" fmla="*/ 4536 w 5797"/>
                  <a:gd name="T71" fmla="*/ 0 h 2463"/>
                  <a:gd name="T72" fmla="*/ 4648 w 5797"/>
                  <a:gd name="T73" fmla="*/ 0 h 2463"/>
                  <a:gd name="T74" fmla="*/ 4729 w 5797"/>
                  <a:gd name="T75" fmla="*/ 0 h 2463"/>
                  <a:gd name="T76" fmla="*/ 4838 w 5797"/>
                  <a:gd name="T77" fmla="*/ 0 h 2463"/>
                  <a:gd name="T78" fmla="*/ 4914 w 5797"/>
                  <a:gd name="T79" fmla="*/ 0 h 2463"/>
                  <a:gd name="T80" fmla="*/ 5009 w 5797"/>
                  <a:gd name="T81" fmla="*/ 0 h 2463"/>
                  <a:gd name="T82" fmla="*/ 5132 w 5797"/>
                  <a:gd name="T83" fmla="*/ 0 h 2463"/>
                  <a:gd name="T84" fmla="*/ 5221 w 5797"/>
                  <a:gd name="T85" fmla="*/ 0 h 2463"/>
                  <a:gd name="T86" fmla="*/ 5227 w 5797"/>
                  <a:gd name="T87" fmla="*/ 0 h 2463"/>
                  <a:gd name="T88" fmla="*/ 34 w 5797"/>
                  <a:gd name="T89" fmla="*/ 0 h 2463"/>
                  <a:gd name="T90" fmla="*/ 0 w 5797"/>
                  <a:gd name="T91" fmla="*/ 0 h 246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97"/>
                  <a:gd name="T139" fmla="*/ 0 h 2463"/>
                  <a:gd name="T140" fmla="*/ 5797 w 5797"/>
                  <a:gd name="T141" fmla="*/ 2463 h 246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97" h="2463">
                    <a:moveTo>
                      <a:pt x="0" y="462"/>
                    </a:moveTo>
                    <a:lnTo>
                      <a:pt x="159" y="659"/>
                    </a:lnTo>
                    <a:lnTo>
                      <a:pt x="242" y="750"/>
                    </a:lnTo>
                    <a:lnTo>
                      <a:pt x="371" y="834"/>
                    </a:lnTo>
                    <a:lnTo>
                      <a:pt x="522" y="879"/>
                    </a:lnTo>
                    <a:lnTo>
                      <a:pt x="689" y="856"/>
                    </a:lnTo>
                    <a:lnTo>
                      <a:pt x="848" y="743"/>
                    </a:lnTo>
                    <a:lnTo>
                      <a:pt x="1008" y="553"/>
                    </a:lnTo>
                    <a:lnTo>
                      <a:pt x="1159" y="333"/>
                    </a:lnTo>
                    <a:lnTo>
                      <a:pt x="1265" y="182"/>
                    </a:lnTo>
                    <a:lnTo>
                      <a:pt x="1349" y="91"/>
                    </a:lnTo>
                    <a:lnTo>
                      <a:pt x="1455" y="38"/>
                    </a:lnTo>
                    <a:lnTo>
                      <a:pt x="1523" y="23"/>
                    </a:lnTo>
                    <a:lnTo>
                      <a:pt x="1606" y="53"/>
                    </a:lnTo>
                    <a:lnTo>
                      <a:pt x="1750" y="220"/>
                    </a:lnTo>
                    <a:lnTo>
                      <a:pt x="1902" y="417"/>
                    </a:lnTo>
                    <a:lnTo>
                      <a:pt x="2038" y="591"/>
                    </a:lnTo>
                    <a:lnTo>
                      <a:pt x="2205" y="735"/>
                    </a:lnTo>
                    <a:lnTo>
                      <a:pt x="2288" y="826"/>
                    </a:lnTo>
                    <a:lnTo>
                      <a:pt x="2478" y="879"/>
                    </a:lnTo>
                    <a:lnTo>
                      <a:pt x="2728" y="819"/>
                    </a:lnTo>
                    <a:lnTo>
                      <a:pt x="2925" y="599"/>
                    </a:lnTo>
                    <a:lnTo>
                      <a:pt x="3054" y="379"/>
                    </a:lnTo>
                    <a:lnTo>
                      <a:pt x="3213" y="189"/>
                    </a:lnTo>
                    <a:lnTo>
                      <a:pt x="3349" y="61"/>
                    </a:lnTo>
                    <a:lnTo>
                      <a:pt x="3425" y="23"/>
                    </a:lnTo>
                    <a:lnTo>
                      <a:pt x="3531" y="38"/>
                    </a:lnTo>
                    <a:lnTo>
                      <a:pt x="3668" y="197"/>
                    </a:lnTo>
                    <a:lnTo>
                      <a:pt x="3857" y="440"/>
                    </a:lnTo>
                    <a:lnTo>
                      <a:pt x="4062" y="682"/>
                    </a:lnTo>
                    <a:lnTo>
                      <a:pt x="4206" y="811"/>
                    </a:lnTo>
                    <a:lnTo>
                      <a:pt x="4388" y="856"/>
                    </a:lnTo>
                    <a:lnTo>
                      <a:pt x="4554" y="856"/>
                    </a:lnTo>
                    <a:lnTo>
                      <a:pt x="4714" y="758"/>
                    </a:lnTo>
                    <a:lnTo>
                      <a:pt x="4812" y="614"/>
                    </a:lnTo>
                    <a:lnTo>
                      <a:pt x="5032" y="333"/>
                    </a:lnTo>
                    <a:lnTo>
                      <a:pt x="5153" y="182"/>
                    </a:lnTo>
                    <a:lnTo>
                      <a:pt x="5244" y="61"/>
                    </a:lnTo>
                    <a:lnTo>
                      <a:pt x="5365" y="8"/>
                    </a:lnTo>
                    <a:lnTo>
                      <a:pt x="5449" y="0"/>
                    </a:lnTo>
                    <a:lnTo>
                      <a:pt x="5555" y="91"/>
                    </a:lnTo>
                    <a:lnTo>
                      <a:pt x="5691" y="212"/>
                    </a:lnTo>
                    <a:lnTo>
                      <a:pt x="5790" y="326"/>
                    </a:lnTo>
                    <a:lnTo>
                      <a:pt x="5797" y="2463"/>
                    </a:lnTo>
                    <a:lnTo>
                      <a:pt x="37" y="2456"/>
                    </a:lnTo>
                    <a:lnTo>
                      <a:pt x="0" y="462"/>
                    </a:lnTo>
                    <a:close/>
                  </a:path>
                </a:pathLst>
              </a:custGeom>
              <a:solidFill>
                <a:srgbClr val="000066"/>
              </a:solidFill>
              <a:ln w="9525">
                <a:noFill/>
                <a:round/>
                <a:headEnd/>
                <a:tailEnd/>
              </a:ln>
            </p:spPr>
            <p:txBody>
              <a:bodyPr/>
              <a:lstStyle/>
              <a:p>
                <a:endParaRPr lang="zh-CN" altLang="en-US"/>
              </a:p>
            </p:txBody>
          </p:sp>
        </p:grpSp>
        <p:grpSp>
          <p:nvGrpSpPr>
            <p:cNvPr id="7216" name="Group 13"/>
            <p:cNvGrpSpPr>
              <a:grpSpLocks/>
            </p:cNvGrpSpPr>
            <p:nvPr/>
          </p:nvGrpSpPr>
          <p:grpSpPr bwMode="auto">
            <a:xfrm>
              <a:off x="-15" y="839"/>
              <a:ext cx="5045" cy="951"/>
              <a:chOff x="-15" y="802"/>
              <a:chExt cx="5759" cy="1026"/>
            </a:xfrm>
          </p:grpSpPr>
          <p:sp>
            <p:nvSpPr>
              <p:cNvPr id="7222" name="Freeform 14"/>
              <p:cNvSpPr>
                <a:spLocks/>
              </p:cNvSpPr>
              <p:nvPr/>
            </p:nvSpPr>
            <p:spPr bwMode="auto">
              <a:xfrm>
                <a:off x="0" y="802"/>
                <a:ext cx="5737" cy="1023"/>
              </a:xfrm>
              <a:custGeom>
                <a:avLst/>
                <a:gdLst>
                  <a:gd name="T0" fmla="*/ 0 w 5813"/>
                  <a:gd name="T1" fmla="*/ 0 h 2683"/>
                  <a:gd name="T2" fmla="*/ 110 w 5813"/>
                  <a:gd name="T3" fmla="*/ 1 h 2683"/>
                  <a:gd name="T4" fmla="*/ 237 w 5813"/>
                  <a:gd name="T5" fmla="*/ 1 h 2683"/>
                  <a:gd name="T6" fmla="*/ 374 w 5813"/>
                  <a:gd name="T7" fmla="*/ 1 h 2683"/>
                  <a:gd name="T8" fmla="*/ 470 w 5813"/>
                  <a:gd name="T9" fmla="*/ 1 h 2683"/>
                  <a:gd name="T10" fmla="*/ 573 w 5813"/>
                  <a:gd name="T11" fmla="*/ 1 h 2683"/>
                  <a:gd name="T12" fmla="*/ 699 w 5813"/>
                  <a:gd name="T13" fmla="*/ 1 h 2683"/>
                  <a:gd name="T14" fmla="*/ 809 w 5813"/>
                  <a:gd name="T15" fmla="*/ 1 h 2683"/>
                  <a:gd name="T16" fmla="*/ 920 w 5813"/>
                  <a:gd name="T17" fmla="*/ 0 h 2683"/>
                  <a:gd name="T18" fmla="*/ 1029 w 5813"/>
                  <a:gd name="T19" fmla="*/ 0 h 2683"/>
                  <a:gd name="T20" fmla="*/ 1148 w 5813"/>
                  <a:gd name="T21" fmla="*/ 0 h 2683"/>
                  <a:gd name="T22" fmla="*/ 1257 w 5813"/>
                  <a:gd name="T23" fmla="*/ 0 h 2683"/>
                  <a:gd name="T24" fmla="*/ 1369 w 5813"/>
                  <a:gd name="T25" fmla="*/ 0 h 2683"/>
                  <a:gd name="T26" fmla="*/ 1445 w 5813"/>
                  <a:gd name="T27" fmla="*/ 0 h 2683"/>
                  <a:gd name="T28" fmla="*/ 1527 w 5813"/>
                  <a:gd name="T29" fmla="*/ 0 h 2683"/>
                  <a:gd name="T30" fmla="*/ 1673 w 5813"/>
                  <a:gd name="T31" fmla="*/ 0 h 2683"/>
                  <a:gd name="T32" fmla="*/ 1770 w 5813"/>
                  <a:gd name="T33" fmla="*/ 0 h 2683"/>
                  <a:gd name="T34" fmla="*/ 1928 w 5813"/>
                  <a:gd name="T35" fmla="*/ 1 h 2683"/>
                  <a:gd name="T36" fmla="*/ 2040 w 5813"/>
                  <a:gd name="T37" fmla="*/ 1 h 2683"/>
                  <a:gd name="T38" fmla="*/ 2136 w 5813"/>
                  <a:gd name="T39" fmla="*/ 1 h 2683"/>
                  <a:gd name="T40" fmla="*/ 2212 w 5813"/>
                  <a:gd name="T41" fmla="*/ 1 h 2683"/>
                  <a:gd name="T42" fmla="*/ 2337 w 5813"/>
                  <a:gd name="T43" fmla="*/ 1 h 2683"/>
                  <a:gd name="T44" fmla="*/ 2447 w 5813"/>
                  <a:gd name="T45" fmla="*/ 1 h 2683"/>
                  <a:gd name="T46" fmla="*/ 2606 w 5813"/>
                  <a:gd name="T47" fmla="*/ 1 h 2683"/>
                  <a:gd name="T48" fmla="*/ 2718 w 5813"/>
                  <a:gd name="T49" fmla="*/ 0 h 2683"/>
                  <a:gd name="T50" fmla="*/ 2868 w 5813"/>
                  <a:gd name="T51" fmla="*/ 0 h 2683"/>
                  <a:gd name="T52" fmla="*/ 3007 w 5813"/>
                  <a:gd name="T53" fmla="*/ 0 h 2683"/>
                  <a:gd name="T54" fmla="*/ 3152 w 5813"/>
                  <a:gd name="T55" fmla="*/ 0 h 2683"/>
                  <a:gd name="T56" fmla="*/ 3262 w 5813"/>
                  <a:gd name="T57" fmla="*/ 0 h 2683"/>
                  <a:gd name="T58" fmla="*/ 3339 w 5813"/>
                  <a:gd name="T59" fmla="*/ 0 h 2683"/>
                  <a:gd name="T60" fmla="*/ 3449 w 5813"/>
                  <a:gd name="T61" fmla="*/ 0 h 2683"/>
                  <a:gd name="T62" fmla="*/ 3567 w 5813"/>
                  <a:gd name="T63" fmla="*/ 0 h 2683"/>
                  <a:gd name="T64" fmla="*/ 3677 w 5813"/>
                  <a:gd name="T65" fmla="*/ 1 h 2683"/>
                  <a:gd name="T66" fmla="*/ 3809 w 5813"/>
                  <a:gd name="T67" fmla="*/ 1 h 2683"/>
                  <a:gd name="T68" fmla="*/ 3926 w 5813"/>
                  <a:gd name="T69" fmla="*/ 1 h 2683"/>
                  <a:gd name="T70" fmla="*/ 4002 w 5813"/>
                  <a:gd name="T71" fmla="*/ 1 h 2683"/>
                  <a:gd name="T72" fmla="*/ 4058 w 5813"/>
                  <a:gd name="T73" fmla="*/ 1 h 2683"/>
                  <a:gd name="T74" fmla="*/ 4154 w 5813"/>
                  <a:gd name="T75" fmla="*/ 1 h 2683"/>
                  <a:gd name="T76" fmla="*/ 4259 w 5813"/>
                  <a:gd name="T77" fmla="*/ 1 h 2683"/>
                  <a:gd name="T78" fmla="*/ 4424 w 5813"/>
                  <a:gd name="T79" fmla="*/ 1 h 2683"/>
                  <a:gd name="T80" fmla="*/ 4541 w 5813"/>
                  <a:gd name="T81" fmla="*/ 0 h 2683"/>
                  <a:gd name="T82" fmla="*/ 4666 w 5813"/>
                  <a:gd name="T83" fmla="*/ 0 h 2683"/>
                  <a:gd name="T84" fmla="*/ 4818 w 5813"/>
                  <a:gd name="T85" fmla="*/ 0 h 2683"/>
                  <a:gd name="T86" fmla="*/ 4935 w 5813"/>
                  <a:gd name="T87" fmla="*/ 0 h 2683"/>
                  <a:gd name="T88" fmla="*/ 5046 w 5813"/>
                  <a:gd name="T89" fmla="*/ 0 h 2683"/>
                  <a:gd name="T90" fmla="*/ 5157 w 5813"/>
                  <a:gd name="T91" fmla="*/ 0 h 2683"/>
                  <a:gd name="T92" fmla="*/ 5264 w 5813"/>
                  <a:gd name="T93" fmla="*/ 0 h 2683"/>
                  <a:gd name="T94" fmla="*/ 5302 w 5813"/>
                  <a:gd name="T95" fmla="*/ 0 h 2683"/>
                  <a:gd name="T96" fmla="*/ 5279 w 5813"/>
                  <a:gd name="T97" fmla="*/ 3 h 2683"/>
                  <a:gd name="T98" fmla="*/ 38 w 5813"/>
                  <a:gd name="T99" fmla="*/ 3 h 2683"/>
                  <a:gd name="T100" fmla="*/ 0 w 5813"/>
                  <a:gd name="T101" fmla="*/ 0 h 268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813"/>
                  <a:gd name="T154" fmla="*/ 0 h 2683"/>
                  <a:gd name="T155" fmla="*/ 5813 w 5813"/>
                  <a:gd name="T156" fmla="*/ 2683 h 268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813" h="2683">
                    <a:moveTo>
                      <a:pt x="0" y="402"/>
                    </a:moveTo>
                    <a:lnTo>
                      <a:pt x="121" y="508"/>
                    </a:lnTo>
                    <a:lnTo>
                      <a:pt x="258" y="683"/>
                    </a:lnTo>
                    <a:lnTo>
                      <a:pt x="409" y="864"/>
                    </a:lnTo>
                    <a:lnTo>
                      <a:pt x="515" y="902"/>
                    </a:lnTo>
                    <a:lnTo>
                      <a:pt x="629" y="887"/>
                    </a:lnTo>
                    <a:lnTo>
                      <a:pt x="766" y="751"/>
                    </a:lnTo>
                    <a:lnTo>
                      <a:pt x="887" y="592"/>
                    </a:lnTo>
                    <a:lnTo>
                      <a:pt x="1008" y="410"/>
                    </a:lnTo>
                    <a:lnTo>
                      <a:pt x="1129" y="258"/>
                    </a:lnTo>
                    <a:lnTo>
                      <a:pt x="1258" y="137"/>
                    </a:lnTo>
                    <a:lnTo>
                      <a:pt x="1379" y="54"/>
                    </a:lnTo>
                    <a:lnTo>
                      <a:pt x="1501" y="23"/>
                    </a:lnTo>
                    <a:lnTo>
                      <a:pt x="1584" y="38"/>
                    </a:lnTo>
                    <a:lnTo>
                      <a:pt x="1675" y="69"/>
                    </a:lnTo>
                    <a:lnTo>
                      <a:pt x="1834" y="205"/>
                    </a:lnTo>
                    <a:lnTo>
                      <a:pt x="1940" y="326"/>
                    </a:lnTo>
                    <a:lnTo>
                      <a:pt x="2115" y="576"/>
                    </a:lnTo>
                    <a:lnTo>
                      <a:pt x="2236" y="736"/>
                    </a:lnTo>
                    <a:lnTo>
                      <a:pt x="2342" y="834"/>
                    </a:lnTo>
                    <a:lnTo>
                      <a:pt x="2425" y="895"/>
                    </a:lnTo>
                    <a:lnTo>
                      <a:pt x="2562" y="880"/>
                    </a:lnTo>
                    <a:lnTo>
                      <a:pt x="2683" y="758"/>
                    </a:lnTo>
                    <a:lnTo>
                      <a:pt x="2857" y="539"/>
                    </a:lnTo>
                    <a:lnTo>
                      <a:pt x="2979" y="387"/>
                    </a:lnTo>
                    <a:lnTo>
                      <a:pt x="3145" y="182"/>
                    </a:lnTo>
                    <a:lnTo>
                      <a:pt x="3297" y="46"/>
                    </a:lnTo>
                    <a:lnTo>
                      <a:pt x="3456" y="0"/>
                    </a:lnTo>
                    <a:lnTo>
                      <a:pt x="3577" y="23"/>
                    </a:lnTo>
                    <a:lnTo>
                      <a:pt x="3661" y="99"/>
                    </a:lnTo>
                    <a:lnTo>
                      <a:pt x="3782" y="198"/>
                    </a:lnTo>
                    <a:lnTo>
                      <a:pt x="3911" y="364"/>
                    </a:lnTo>
                    <a:lnTo>
                      <a:pt x="4032" y="539"/>
                    </a:lnTo>
                    <a:lnTo>
                      <a:pt x="4176" y="720"/>
                    </a:lnTo>
                    <a:lnTo>
                      <a:pt x="4305" y="857"/>
                    </a:lnTo>
                    <a:lnTo>
                      <a:pt x="4388" y="887"/>
                    </a:lnTo>
                    <a:lnTo>
                      <a:pt x="4449" y="902"/>
                    </a:lnTo>
                    <a:lnTo>
                      <a:pt x="4555" y="849"/>
                    </a:lnTo>
                    <a:lnTo>
                      <a:pt x="4669" y="705"/>
                    </a:lnTo>
                    <a:lnTo>
                      <a:pt x="4851" y="493"/>
                    </a:lnTo>
                    <a:lnTo>
                      <a:pt x="4979" y="319"/>
                    </a:lnTo>
                    <a:lnTo>
                      <a:pt x="5116" y="152"/>
                    </a:lnTo>
                    <a:lnTo>
                      <a:pt x="5283" y="38"/>
                    </a:lnTo>
                    <a:lnTo>
                      <a:pt x="5411" y="16"/>
                    </a:lnTo>
                    <a:lnTo>
                      <a:pt x="5533" y="46"/>
                    </a:lnTo>
                    <a:lnTo>
                      <a:pt x="5654" y="144"/>
                    </a:lnTo>
                    <a:lnTo>
                      <a:pt x="5775" y="266"/>
                    </a:lnTo>
                    <a:lnTo>
                      <a:pt x="5813" y="319"/>
                    </a:lnTo>
                    <a:lnTo>
                      <a:pt x="5790" y="2683"/>
                    </a:lnTo>
                    <a:lnTo>
                      <a:pt x="38" y="2683"/>
                    </a:lnTo>
                    <a:lnTo>
                      <a:pt x="0" y="402"/>
                    </a:lnTo>
                    <a:close/>
                  </a:path>
                </a:pathLst>
              </a:custGeom>
              <a:gradFill rotWithShape="0">
                <a:gsLst>
                  <a:gs pos="0">
                    <a:srgbClr val="856ADA"/>
                  </a:gs>
                  <a:gs pos="100000">
                    <a:srgbClr val="0000A2"/>
                  </a:gs>
                </a:gsLst>
                <a:lin ang="0" scaled="1"/>
              </a:gradFill>
              <a:ln w="9525">
                <a:noFill/>
                <a:round/>
                <a:headEnd/>
                <a:tailEnd/>
              </a:ln>
            </p:spPr>
            <p:txBody>
              <a:bodyPr/>
              <a:lstStyle/>
              <a:p>
                <a:endParaRPr lang="zh-CN" altLang="en-US"/>
              </a:p>
            </p:txBody>
          </p:sp>
          <p:sp>
            <p:nvSpPr>
              <p:cNvPr id="7223" name="Freeform 15"/>
              <p:cNvSpPr>
                <a:spLocks/>
              </p:cNvSpPr>
              <p:nvPr/>
            </p:nvSpPr>
            <p:spPr bwMode="auto">
              <a:xfrm>
                <a:off x="-15" y="889"/>
                <a:ext cx="5759" cy="939"/>
              </a:xfrm>
              <a:custGeom>
                <a:avLst/>
                <a:gdLst>
                  <a:gd name="T0" fmla="*/ 0 w 5797"/>
                  <a:gd name="T1" fmla="*/ 1 h 2463"/>
                  <a:gd name="T2" fmla="*/ 152 w 5797"/>
                  <a:gd name="T3" fmla="*/ 1 h 2463"/>
                  <a:gd name="T4" fmla="*/ 228 w 5797"/>
                  <a:gd name="T5" fmla="*/ 1 h 2463"/>
                  <a:gd name="T6" fmla="*/ 357 w 5797"/>
                  <a:gd name="T7" fmla="*/ 1 h 2463"/>
                  <a:gd name="T8" fmla="*/ 501 w 5797"/>
                  <a:gd name="T9" fmla="*/ 1 h 2463"/>
                  <a:gd name="T10" fmla="*/ 660 w 5797"/>
                  <a:gd name="T11" fmla="*/ 1 h 2463"/>
                  <a:gd name="T12" fmla="*/ 811 w 5797"/>
                  <a:gd name="T13" fmla="*/ 1 h 2463"/>
                  <a:gd name="T14" fmla="*/ 963 w 5797"/>
                  <a:gd name="T15" fmla="*/ 1 h 2463"/>
                  <a:gd name="T16" fmla="*/ 1108 w 5797"/>
                  <a:gd name="T17" fmla="*/ 0 h 2463"/>
                  <a:gd name="T18" fmla="*/ 1209 w 5797"/>
                  <a:gd name="T19" fmla="*/ 0 h 2463"/>
                  <a:gd name="T20" fmla="*/ 1287 w 5797"/>
                  <a:gd name="T21" fmla="*/ 0 h 2463"/>
                  <a:gd name="T22" fmla="*/ 1391 w 5797"/>
                  <a:gd name="T23" fmla="*/ 0 h 2463"/>
                  <a:gd name="T24" fmla="*/ 1453 w 5797"/>
                  <a:gd name="T25" fmla="*/ 0 h 2463"/>
                  <a:gd name="T26" fmla="*/ 1535 w 5797"/>
                  <a:gd name="T27" fmla="*/ 0 h 2463"/>
                  <a:gd name="T28" fmla="*/ 1673 w 5797"/>
                  <a:gd name="T29" fmla="*/ 0 h 2463"/>
                  <a:gd name="T30" fmla="*/ 1818 w 5797"/>
                  <a:gd name="T31" fmla="*/ 0 h 2463"/>
                  <a:gd name="T32" fmla="*/ 1947 w 5797"/>
                  <a:gd name="T33" fmla="*/ 1 h 2463"/>
                  <a:gd name="T34" fmla="*/ 2107 w 5797"/>
                  <a:gd name="T35" fmla="*/ 1 h 2463"/>
                  <a:gd name="T36" fmla="*/ 2184 w 5797"/>
                  <a:gd name="T37" fmla="*/ 1 h 2463"/>
                  <a:gd name="T38" fmla="*/ 2366 w 5797"/>
                  <a:gd name="T39" fmla="*/ 1 h 2463"/>
                  <a:gd name="T40" fmla="*/ 2605 w 5797"/>
                  <a:gd name="T41" fmla="*/ 1 h 2463"/>
                  <a:gd name="T42" fmla="*/ 2793 w 5797"/>
                  <a:gd name="T43" fmla="*/ 1 h 2463"/>
                  <a:gd name="T44" fmla="*/ 2917 w 5797"/>
                  <a:gd name="T45" fmla="*/ 0 h 2463"/>
                  <a:gd name="T46" fmla="*/ 3068 w 5797"/>
                  <a:gd name="T47" fmla="*/ 0 h 2463"/>
                  <a:gd name="T48" fmla="*/ 3198 w 5797"/>
                  <a:gd name="T49" fmla="*/ 0 h 2463"/>
                  <a:gd name="T50" fmla="*/ 3271 w 5797"/>
                  <a:gd name="T51" fmla="*/ 0 h 2463"/>
                  <a:gd name="T52" fmla="*/ 3372 w 5797"/>
                  <a:gd name="T53" fmla="*/ 0 h 2463"/>
                  <a:gd name="T54" fmla="*/ 3503 w 5797"/>
                  <a:gd name="T55" fmla="*/ 0 h 2463"/>
                  <a:gd name="T56" fmla="*/ 3684 w 5797"/>
                  <a:gd name="T57" fmla="*/ 0 h 2463"/>
                  <a:gd name="T58" fmla="*/ 3879 w 5797"/>
                  <a:gd name="T59" fmla="*/ 1 h 2463"/>
                  <a:gd name="T60" fmla="*/ 4016 w 5797"/>
                  <a:gd name="T61" fmla="*/ 1 h 2463"/>
                  <a:gd name="T62" fmla="*/ 4190 w 5797"/>
                  <a:gd name="T63" fmla="*/ 1 h 2463"/>
                  <a:gd name="T64" fmla="*/ 4349 w 5797"/>
                  <a:gd name="T65" fmla="*/ 1 h 2463"/>
                  <a:gd name="T66" fmla="*/ 4502 w 5797"/>
                  <a:gd name="T67" fmla="*/ 1 h 2463"/>
                  <a:gd name="T68" fmla="*/ 4595 w 5797"/>
                  <a:gd name="T69" fmla="*/ 1 h 2463"/>
                  <a:gd name="T70" fmla="*/ 4805 w 5797"/>
                  <a:gd name="T71" fmla="*/ 0 h 2463"/>
                  <a:gd name="T72" fmla="*/ 4921 w 5797"/>
                  <a:gd name="T73" fmla="*/ 0 h 2463"/>
                  <a:gd name="T74" fmla="*/ 5009 w 5797"/>
                  <a:gd name="T75" fmla="*/ 0 h 2463"/>
                  <a:gd name="T76" fmla="*/ 5124 w 5797"/>
                  <a:gd name="T77" fmla="*/ 0 h 2463"/>
                  <a:gd name="T78" fmla="*/ 5204 w 5797"/>
                  <a:gd name="T79" fmla="*/ 0 h 2463"/>
                  <a:gd name="T80" fmla="*/ 5306 w 5797"/>
                  <a:gd name="T81" fmla="*/ 0 h 2463"/>
                  <a:gd name="T82" fmla="*/ 5435 w 5797"/>
                  <a:gd name="T83" fmla="*/ 0 h 2463"/>
                  <a:gd name="T84" fmla="*/ 5530 w 5797"/>
                  <a:gd name="T85" fmla="*/ 0 h 2463"/>
                  <a:gd name="T86" fmla="*/ 5535 w 5797"/>
                  <a:gd name="T87" fmla="*/ 3 h 2463"/>
                  <a:gd name="T88" fmla="*/ 37 w 5797"/>
                  <a:gd name="T89" fmla="*/ 3 h 2463"/>
                  <a:gd name="T90" fmla="*/ 0 w 5797"/>
                  <a:gd name="T91" fmla="*/ 1 h 246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97"/>
                  <a:gd name="T139" fmla="*/ 0 h 2463"/>
                  <a:gd name="T140" fmla="*/ 5797 w 5797"/>
                  <a:gd name="T141" fmla="*/ 2463 h 246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97" h="2463">
                    <a:moveTo>
                      <a:pt x="0" y="462"/>
                    </a:moveTo>
                    <a:lnTo>
                      <a:pt x="159" y="659"/>
                    </a:lnTo>
                    <a:lnTo>
                      <a:pt x="242" y="750"/>
                    </a:lnTo>
                    <a:lnTo>
                      <a:pt x="371" y="834"/>
                    </a:lnTo>
                    <a:lnTo>
                      <a:pt x="522" y="879"/>
                    </a:lnTo>
                    <a:lnTo>
                      <a:pt x="689" y="856"/>
                    </a:lnTo>
                    <a:lnTo>
                      <a:pt x="848" y="743"/>
                    </a:lnTo>
                    <a:lnTo>
                      <a:pt x="1008" y="553"/>
                    </a:lnTo>
                    <a:lnTo>
                      <a:pt x="1159" y="333"/>
                    </a:lnTo>
                    <a:lnTo>
                      <a:pt x="1265" y="182"/>
                    </a:lnTo>
                    <a:lnTo>
                      <a:pt x="1349" y="91"/>
                    </a:lnTo>
                    <a:lnTo>
                      <a:pt x="1455" y="38"/>
                    </a:lnTo>
                    <a:lnTo>
                      <a:pt x="1523" y="23"/>
                    </a:lnTo>
                    <a:lnTo>
                      <a:pt x="1606" y="53"/>
                    </a:lnTo>
                    <a:lnTo>
                      <a:pt x="1750" y="220"/>
                    </a:lnTo>
                    <a:lnTo>
                      <a:pt x="1902" y="417"/>
                    </a:lnTo>
                    <a:lnTo>
                      <a:pt x="2038" y="591"/>
                    </a:lnTo>
                    <a:lnTo>
                      <a:pt x="2205" y="735"/>
                    </a:lnTo>
                    <a:lnTo>
                      <a:pt x="2288" y="826"/>
                    </a:lnTo>
                    <a:lnTo>
                      <a:pt x="2478" y="879"/>
                    </a:lnTo>
                    <a:lnTo>
                      <a:pt x="2728" y="819"/>
                    </a:lnTo>
                    <a:lnTo>
                      <a:pt x="2925" y="599"/>
                    </a:lnTo>
                    <a:lnTo>
                      <a:pt x="3054" y="379"/>
                    </a:lnTo>
                    <a:lnTo>
                      <a:pt x="3213" y="189"/>
                    </a:lnTo>
                    <a:lnTo>
                      <a:pt x="3349" y="61"/>
                    </a:lnTo>
                    <a:lnTo>
                      <a:pt x="3425" y="23"/>
                    </a:lnTo>
                    <a:lnTo>
                      <a:pt x="3531" y="38"/>
                    </a:lnTo>
                    <a:lnTo>
                      <a:pt x="3668" y="197"/>
                    </a:lnTo>
                    <a:lnTo>
                      <a:pt x="3857" y="440"/>
                    </a:lnTo>
                    <a:lnTo>
                      <a:pt x="4062" y="682"/>
                    </a:lnTo>
                    <a:lnTo>
                      <a:pt x="4206" y="811"/>
                    </a:lnTo>
                    <a:lnTo>
                      <a:pt x="4388" y="856"/>
                    </a:lnTo>
                    <a:lnTo>
                      <a:pt x="4554" y="856"/>
                    </a:lnTo>
                    <a:lnTo>
                      <a:pt x="4714" y="758"/>
                    </a:lnTo>
                    <a:lnTo>
                      <a:pt x="4812" y="614"/>
                    </a:lnTo>
                    <a:lnTo>
                      <a:pt x="5032" y="333"/>
                    </a:lnTo>
                    <a:lnTo>
                      <a:pt x="5153" y="182"/>
                    </a:lnTo>
                    <a:lnTo>
                      <a:pt x="5244" y="61"/>
                    </a:lnTo>
                    <a:lnTo>
                      <a:pt x="5365" y="8"/>
                    </a:lnTo>
                    <a:lnTo>
                      <a:pt x="5449" y="0"/>
                    </a:lnTo>
                    <a:lnTo>
                      <a:pt x="5555" y="91"/>
                    </a:lnTo>
                    <a:lnTo>
                      <a:pt x="5691" y="212"/>
                    </a:lnTo>
                    <a:lnTo>
                      <a:pt x="5790" y="326"/>
                    </a:lnTo>
                    <a:lnTo>
                      <a:pt x="5797" y="2463"/>
                    </a:lnTo>
                    <a:lnTo>
                      <a:pt x="37" y="2456"/>
                    </a:lnTo>
                    <a:lnTo>
                      <a:pt x="0" y="462"/>
                    </a:lnTo>
                    <a:close/>
                  </a:path>
                </a:pathLst>
              </a:custGeom>
              <a:solidFill>
                <a:srgbClr val="000066"/>
              </a:solidFill>
              <a:ln w="9525">
                <a:noFill/>
                <a:round/>
                <a:headEnd/>
                <a:tailEnd/>
              </a:ln>
            </p:spPr>
            <p:txBody>
              <a:bodyPr/>
              <a:lstStyle/>
              <a:p>
                <a:endParaRPr lang="zh-CN" altLang="en-US"/>
              </a:p>
            </p:txBody>
          </p:sp>
        </p:grpSp>
        <p:grpSp>
          <p:nvGrpSpPr>
            <p:cNvPr id="7217" name="Group 16"/>
            <p:cNvGrpSpPr>
              <a:grpSpLocks/>
            </p:cNvGrpSpPr>
            <p:nvPr/>
          </p:nvGrpSpPr>
          <p:grpSpPr bwMode="auto">
            <a:xfrm>
              <a:off x="-28" y="1241"/>
              <a:ext cx="5403" cy="1540"/>
              <a:chOff x="9" y="1241"/>
              <a:chExt cx="5760" cy="1525"/>
            </a:xfrm>
          </p:grpSpPr>
          <p:sp>
            <p:nvSpPr>
              <p:cNvPr id="7220" name="Freeform 17"/>
              <p:cNvSpPr>
                <a:spLocks/>
              </p:cNvSpPr>
              <p:nvPr/>
            </p:nvSpPr>
            <p:spPr bwMode="auto">
              <a:xfrm>
                <a:off x="24" y="1241"/>
                <a:ext cx="5738" cy="1520"/>
              </a:xfrm>
              <a:custGeom>
                <a:avLst/>
                <a:gdLst>
                  <a:gd name="T0" fmla="*/ 0 w 5813"/>
                  <a:gd name="T1" fmla="*/ 7 h 2683"/>
                  <a:gd name="T2" fmla="*/ 111 w 5813"/>
                  <a:gd name="T3" fmla="*/ 9 h 2683"/>
                  <a:gd name="T4" fmla="*/ 237 w 5813"/>
                  <a:gd name="T5" fmla="*/ 13 h 2683"/>
                  <a:gd name="T6" fmla="*/ 374 w 5813"/>
                  <a:gd name="T7" fmla="*/ 16 h 2683"/>
                  <a:gd name="T8" fmla="*/ 471 w 5813"/>
                  <a:gd name="T9" fmla="*/ 17 h 2683"/>
                  <a:gd name="T10" fmla="*/ 574 w 5813"/>
                  <a:gd name="T11" fmla="*/ 16 h 2683"/>
                  <a:gd name="T12" fmla="*/ 700 w 5813"/>
                  <a:gd name="T13" fmla="*/ 14 h 2683"/>
                  <a:gd name="T14" fmla="*/ 810 w 5813"/>
                  <a:gd name="T15" fmla="*/ 11 h 2683"/>
                  <a:gd name="T16" fmla="*/ 920 w 5813"/>
                  <a:gd name="T17" fmla="*/ 8 h 2683"/>
                  <a:gd name="T18" fmla="*/ 1031 w 5813"/>
                  <a:gd name="T19" fmla="*/ 5 h 2683"/>
                  <a:gd name="T20" fmla="*/ 1149 w 5813"/>
                  <a:gd name="T21" fmla="*/ 3 h 2683"/>
                  <a:gd name="T22" fmla="*/ 1259 w 5813"/>
                  <a:gd name="T23" fmla="*/ 1 h 2683"/>
                  <a:gd name="T24" fmla="*/ 1371 w 5813"/>
                  <a:gd name="T25" fmla="*/ 1 h 2683"/>
                  <a:gd name="T26" fmla="*/ 1447 w 5813"/>
                  <a:gd name="T27" fmla="*/ 1 h 2683"/>
                  <a:gd name="T28" fmla="*/ 1529 w 5813"/>
                  <a:gd name="T29" fmla="*/ 1 h 2683"/>
                  <a:gd name="T30" fmla="*/ 1675 w 5813"/>
                  <a:gd name="T31" fmla="*/ 4 h 2683"/>
                  <a:gd name="T32" fmla="*/ 1772 w 5813"/>
                  <a:gd name="T33" fmla="*/ 6 h 2683"/>
                  <a:gd name="T34" fmla="*/ 1931 w 5813"/>
                  <a:gd name="T35" fmla="*/ 11 h 2683"/>
                  <a:gd name="T36" fmla="*/ 2042 w 5813"/>
                  <a:gd name="T37" fmla="*/ 14 h 2683"/>
                  <a:gd name="T38" fmla="*/ 2139 w 5813"/>
                  <a:gd name="T39" fmla="*/ 16 h 2683"/>
                  <a:gd name="T40" fmla="*/ 2215 w 5813"/>
                  <a:gd name="T41" fmla="*/ 16 h 2683"/>
                  <a:gd name="T42" fmla="*/ 2339 w 5813"/>
                  <a:gd name="T43" fmla="*/ 16 h 2683"/>
                  <a:gd name="T44" fmla="*/ 2450 w 5813"/>
                  <a:gd name="T45" fmla="*/ 14 h 2683"/>
                  <a:gd name="T46" fmla="*/ 2609 w 5813"/>
                  <a:gd name="T47" fmla="*/ 10 h 2683"/>
                  <a:gd name="T48" fmla="*/ 2720 w 5813"/>
                  <a:gd name="T49" fmla="*/ 7 h 2683"/>
                  <a:gd name="T50" fmla="*/ 2870 w 5813"/>
                  <a:gd name="T51" fmla="*/ 3 h 2683"/>
                  <a:gd name="T52" fmla="*/ 3011 w 5813"/>
                  <a:gd name="T53" fmla="*/ 1 h 2683"/>
                  <a:gd name="T54" fmla="*/ 3156 w 5813"/>
                  <a:gd name="T55" fmla="*/ 0 h 2683"/>
                  <a:gd name="T56" fmla="*/ 3266 w 5813"/>
                  <a:gd name="T57" fmla="*/ 1 h 2683"/>
                  <a:gd name="T58" fmla="*/ 3343 w 5813"/>
                  <a:gd name="T59" fmla="*/ 2 h 2683"/>
                  <a:gd name="T60" fmla="*/ 3453 w 5813"/>
                  <a:gd name="T61" fmla="*/ 3 h 2683"/>
                  <a:gd name="T62" fmla="*/ 3571 w 5813"/>
                  <a:gd name="T63" fmla="*/ 7 h 2683"/>
                  <a:gd name="T64" fmla="*/ 3682 w 5813"/>
                  <a:gd name="T65" fmla="*/ 10 h 2683"/>
                  <a:gd name="T66" fmla="*/ 3814 w 5813"/>
                  <a:gd name="T67" fmla="*/ 14 h 2683"/>
                  <a:gd name="T68" fmla="*/ 3931 w 5813"/>
                  <a:gd name="T69" fmla="*/ 16 h 2683"/>
                  <a:gd name="T70" fmla="*/ 4007 w 5813"/>
                  <a:gd name="T71" fmla="*/ 16 h 2683"/>
                  <a:gd name="T72" fmla="*/ 4063 w 5813"/>
                  <a:gd name="T73" fmla="*/ 17 h 2683"/>
                  <a:gd name="T74" fmla="*/ 4159 w 5813"/>
                  <a:gd name="T75" fmla="*/ 16 h 2683"/>
                  <a:gd name="T76" fmla="*/ 4264 w 5813"/>
                  <a:gd name="T77" fmla="*/ 13 h 2683"/>
                  <a:gd name="T78" fmla="*/ 4429 w 5813"/>
                  <a:gd name="T79" fmla="*/ 9 h 2683"/>
                  <a:gd name="T80" fmla="*/ 4547 w 5813"/>
                  <a:gd name="T81" fmla="*/ 6 h 2683"/>
                  <a:gd name="T82" fmla="*/ 4672 w 5813"/>
                  <a:gd name="T83" fmla="*/ 3 h 2683"/>
                  <a:gd name="T84" fmla="*/ 4824 w 5813"/>
                  <a:gd name="T85" fmla="*/ 1 h 2683"/>
                  <a:gd name="T86" fmla="*/ 4941 w 5813"/>
                  <a:gd name="T87" fmla="*/ 1 h 2683"/>
                  <a:gd name="T88" fmla="*/ 5052 w 5813"/>
                  <a:gd name="T89" fmla="*/ 1 h 2683"/>
                  <a:gd name="T90" fmla="*/ 5164 w 5813"/>
                  <a:gd name="T91" fmla="*/ 3 h 2683"/>
                  <a:gd name="T92" fmla="*/ 5271 w 5813"/>
                  <a:gd name="T93" fmla="*/ 5 h 2683"/>
                  <a:gd name="T94" fmla="*/ 5309 w 5813"/>
                  <a:gd name="T95" fmla="*/ 6 h 2683"/>
                  <a:gd name="T96" fmla="*/ 5286 w 5813"/>
                  <a:gd name="T97" fmla="*/ 50 h 2683"/>
                  <a:gd name="T98" fmla="*/ 38 w 5813"/>
                  <a:gd name="T99" fmla="*/ 50 h 2683"/>
                  <a:gd name="T100" fmla="*/ 0 w 5813"/>
                  <a:gd name="T101" fmla="*/ 7 h 268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813"/>
                  <a:gd name="T154" fmla="*/ 0 h 2683"/>
                  <a:gd name="T155" fmla="*/ 5813 w 5813"/>
                  <a:gd name="T156" fmla="*/ 2683 h 268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813" h="2683">
                    <a:moveTo>
                      <a:pt x="0" y="402"/>
                    </a:moveTo>
                    <a:lnTo>
                      <a:pt x="121" y="508"/>
                    </a:lnTo>
                    <a:lnTo>
                      <a:pt x="258" y="683"/>
                    </a:lnTo>
                    <a:lnTo>
                      <a:pt x="409" y="864"/>
                    </a:lnTo>
                    <a:lnTo>
                      <a:pt x="515" y="902"/>
                    </a:lnTo>
                    <a:lnTo>
                      <a:pt x="629" y="887"/>
                    </a:lnTo>
                    <a:lnTo>
                      <a:pt x="766" y="751"/>
                    </a:lnTo>
                    <a:lnTo>
                      <a:pt x="887" y="592"/>
                    </a:lnTo>
                    <a:lnTo>
                      <a:pt x="1008" y="410"/>
                    </a:lnTo>
                    <a:lnTo>
                      <a:pt x="1129" y="258"/>
                    </a:lnTo>
                    <a:lnTo>
                      <a:pt x="1258" y="137"/>
                    </a:lnTo>
                    <a:lnTo>
                      <a:pt x="1379" y="54"/>
                    </a:lnTo>
                    <a:lnTo>
                      <a:pt x="1501" y="23"/>
                    </a:lnTo>
                    <a:lnTo>
                      <a:pt x="1584" y="38"/>
                    </a:lnTo>
                    <a:lnTo>
                      <a:pt x="1675" y="69"/>
                    </a:lnTo>
                    <a:lnTo>
                      <a:pt x="1834" y="205"/>
                    </a:lnTo>
                    <a:lnTo>
                      <a:pt x="1940" y="326"/>
                    </a:lnTo>
                    <a:lnTo>
                      <a:pt x="2115" y="576"/>
                    </a:lnTo>
                    <a:lnTo>
                      <a:pt x="2236" y="736"/>
                    </a:lnTo>
                    <a:lnTo>
                      <a:pt x="2342" y="834"/>
                    </a:lnTo>
                    <a:lnTo>
                      <a:pt x="2425" y="895"/>
                    </a:lnTo>
                    <a:lnTo>
                      <a:pt x="2562" y="880"/>
                    </a:lnTo>
                    <a:lnTo>
                      <a:pt x="2683" y="758"/>
                    </a:lnTo>
                    <a:lnTo>
                      <a:pt x="2857" y="539"/>
                    </a:lnTo>
                    <a:lnTo>
                      <a:pt x="2979" y="387"/>
                    </a:lnTo>
                    <a:lnTo>
                      <a:pt x="3145" y="182"/>
                    </a:lnTo>
                    <a:lnTo>
                      <a:pt x="3297" y="46"/>
                    </a:lnTo>
                    <a:lnTo>
                      <a:pt x="3456" y="0"/>
                    </a:lnTo>
                    <a:lnTo>
                      <a:pt x="3577" y="23"/>
                    </a:lnTo>
                    <a:lnTo>
                      <a:pt x="3661" y="99"/>
                    </a:lnTo>
                    <a:lnTo>
                      <a:pt x="3782" y="198"/>
                    </a:lnTo>
                    <a:lnTo>
                      <a:pt x="3911" y="364"/>
                    </a:lnTo>
                    <a:lnTo>
                      <a:pt x="4032" y="539"/>
                    </a:lnTo>
                    <a:lnTo>
                      <a:pt x="4176" y="720"/>
                    </a:lnTo>
                    <a:lnTo>
                      <a:pt x="4305" y="857"/>
                    </a:lnTo>
                    <a:lnTo>
                      <a:pt x="4388" y="887"/>
                    </a:lnTo>
                    <a:lnTo>
                      <a:pt x="4449" y="902"/>
                    </a:lnTo>
                    <a:lnTo>
                      <a:pt x="4555" y="849"/>
                    </a:lnTo>
                    <a:lnTo>
                      <a:pt x="4669" y="705"/>
                    </a:lnTo>
                    <a:lnTo>
                      <a:pt x="4851" y="493"/>
                    </a:lnTo>
                    <a:lnTo>
                      <a:pt x="4979" y="319"/>
                    </a:lnTo>
                    <a:lnTo>
                      <a:pt x="5116" y="152"/>
                    </a:lnTo>
                    <a:lnTo>
                      <a:pt x="5283" y="38"/>
                    </a:lnTo>
                    <a:lnTo>
                      <a:pt x="5411" y="16"/>
                    </a:lnTo>
                    <a:lnTo>
                      <a:pt x="5533" y="46"/>
                    </a:lnTo>
                    <a:lnTo>
                      <a:pt x="5654" y="144"/>
                    </a:lnTo>
                    <a:lnTo>
                      <a:pt x="5775" y="266"/>
                    </a:lnTo>
                    <a:lnTo>
                      <a:pt x="5813" y="319"/>
                    </a:lnTo>
                    <a:lnTo>
                      <a:pt x="5790" y="2683"/>
                    </a:lnTo>
                    <a:lnTo>
                      <a:pt x="38" y="2683"/>
                    </a:lnTo>
                    <a:lnTo>
                      <a:pt x="0" y="402"/>
                    </a:lnTo>
                    <a:close/>
                  </a:path>
                </a:pathLst>
              </a:custGeom>
              <a:gradFill rotWithShape="0">
                <a:gsLst>
                  <a:gs pos="0">
                    <a:srgbClr val="9E82F8"/>
                  </a:gs>
                  <a:gs pos="100000">
                    <a:srgbClr val="000092"/>
                  </a:gs>
                </a:gsLst>
                <a:lin ang="0" scaled="1"/>
              </a:gradFill>
              <a:ln w="9525">
                <a:noFill/>
                <a:round/>
                <a:headEnd/>
                <a:tailEnd/>
              </a:ln>
            </p:spPr>
            <p:txBody>
              <a:bodyPr/>
              <a:lstStyle/>
              <a:p>
                <a:endParaRPr lang="zh-CN" altLang="en-US"/>
              </a:p>
            </p:txBody>
          </p:sp>
          <p:sp>
            <p:nvSpPr>
              <p:cNvPr id="7221" name="Freeform 18"/>
              <p:cNvSpPr>
                <a:spLocks/>
              </p:cNvSpPr>
              <p:nvPr/>
            </p:nvSpPr>
            <p:spPr bwMode="auto">
              <a:xfrm>
                <a:off x="9" y="1371"/>
                <a:ext cx="5760" cy="1395"/>
              </a:xfrm>
              <a:custGeom>
                <a:avLst/>
                <a:gdLst>
                  <a:gd name="T0" fmla="*/ 0 w 5797"/>
                  <a:gd name="T1" fmla="*/ 8 h 2463"/>
                  <a:gd name="T2" fmla="*/ 152 w 5797"/>
                  <a:gd name="T3" fmla="*/ 12 h 2463"/>
                  <a:gd name="T4" fmla="*/ 231 w 5797"/>
                  <a:gd name="T5" fmla="*/ 14 h 2463"/>
                  <a:gd name="T6" fmla="*/ 357 w 5797"/>
                  <a:gd name="T7" fmla="*/ 16 h 2463"/>
                  <a:gd name="T8" fmla="*/ 501 w 5797"/>
                  <a:gd name="T9" fmla="*/ 16 h 2463"/>
                  <a:gd name="T10" fmla="*/ 661 w 5797"/>
                  <a:gd name="T11" fmla="*/ 16 h 2463"/>
                  <a:gd name="T12" fmla="*/ 813 w 5797"/>
                  <a:gd name="T13" fmla="*/ 14 h 2463"/>
                  <a:gd name="T14" fmla="*/ 966 w 5797"/>
                  <a:gd name="T15" fmla="*/ 10 h 2463"/>
                  <a:gd name="T16" fmla="*/ 1110 w 5797"/>
                  <a:gd name="T17" fmla="*/ 6 h 2463"/>
                  <a:gd name="T18" fmla="*/ 1209 w 5797"/>
                  <a:gd name="T19" fmla="*/ 3 h 2463"/>
                  <a:gd name="T20" fmla="*/ 1291 w 5797"/>
                  <a:gd name="T21" fmla="*/ 2 h 2463"/>
                  <a:gd name="T22" fmla="*/ 1392 w 5797"/>
                  <a:gd name="T23" fmla="*/ 1 h 2463"/>
                  <a:gd name="T24" fmla="*/ 1456 w 5797"/>
                  <a:gd name="T25" fmla="*/ 1 h 2463"/>
                  <a:gd name="T26" fmla="*/ 1536 w 5797"/>
                  <a:gd name="T27" fmla="*/ 1 h 2463"/>
                  <a:gd name="T28" fmla="*/ 1673 w 5797"/>
                  <a:gd name="T29" fmla="*/ 4 h 2463"/>
                  <a:gd name="T30" fmla="*/ 1818 w 5797"/>
                  <a:gd name="T31" fmla="*/ 8 h 2463"/>
                  <a:gd name="T32" fmla="*/ 1947 w 5797"/>
                  <a:gd name="T33" fmla="*/ 11 h 2463"/>
                  <a:gd name="T34" fmla="*/ 2107 w 5797"/>
                  <a:gd name="T35" fmla="*/ 14 h 2463"/>
                  <a:gd name="T36" fmla="*/ 2188 w 5797"/>
                  <a:gd name="T37" fmla="*/ 15 h 2463"/>
                  <a:gd name="T38" fmla="*/ 2369 w 5797"/>
                  <a:gd name="T39" fmla="*/ 16 h 2463"/>
                  <a:gd name="T40" fmla="*/ 2609 w 5797"/>
                  <a:gd name="T41" fmla="*/ 15 h 2463"/>
                  <a:gd name="T42" fmla="*/ 2797 w 5797"/>
                  <a:gd name="T43" fmla="*/ 11 h 2463"/>
                  <a:gd name="T44" fmla="*/ 2921 w 5797"/>
                  <a:gd name="T45" fmla="*/ 7 h 2463"/>
                  <a:gd name="T46" fmla="*/ 3072 w 5797"/>
                  <a:gd name="T47" fmla="*/ 3 h 2463"/>
                  <a:gd name="T48" fmla="*/ 3202 w 5797"/>
                  <a:gd name="T49" fmla="*/ 1 h 2463"/>
                  <a:gd name="T50" fmla="*/ 3275 w 5797"/>
                  <a:gd name="T51" fmla="*/ 1 h 2463"/>
                  <a:gd name="T52" fmla="*/ 3376 w 5797"/>
                  <a:gd name="T53" fmla="*/ 1 h 2463"/>
                  <a:gd name="T54" fmla="*/ 3507 w 5797"/>
                  <a:gd name="T55" fmla="*/ 3 h 2463"/>
                  <a:gd name="T56" fmla="*/ 3688 w 5797"/>
                  <a:gd name="T57" fmla="*/ 8 h 2463"/>
                  <a:gd name="T58" fmla="*/ 3884 w 5797"/>
                  <a:gd name="T59" fmla="*/ 13 h 2463"/>
                  <a:gd name="T60" fmla="*/ 4021 w 5797"/>
                  <a:gd name="T61" fmla="*/ 15 h 2463"/>
                  <a:gd name="T62" fmla="*/ 4196 w 5797"/>
                  <a:gd name="T63" fmla="*/ 16 h 2463"/>
                  <a:gd name="T64" fmla="*/ 4354 w 5797"/>
                  <a:gd name="T65" fmla="*/ 16 h 2463"/>
                  <a:gd name="T66" fmla="*/ 4507 w 5797"/>
                  <a:gd name="T67" fmla="*/ 14 h 2463"/>
                  <a:gd name="T68" fmla="*/ 4600 w 5797"/>
                  <a:gd name="T69" fmla="*/ 11 h 2463"/>
                  <a:gd name="T70" fmla="*/ 4811 w 5797"/>
                  <a:gd name="T71" fmla="*/ 6 h 2463"/>
                  <a:gd name="T72" fmla="*/ 4927 w 5797"/>
                  <a:gd name="T73" fmla="*/ 3 h 2463"/>
                  <a:gd name="T74" fmla="*/ 5015 w 5797"/>
                  <a:gd name="T75" fmla="*/ 1 h 2463"/>
                  <a:gd name="T76" fmla="*/ 5130 w 5797"/>
                  <a:gd name="T77" fmla="*/ 1 h 2463"/>
                  <a:gd name="T78" fmla="*/ 5210 w 5797"/>
                  <a:gd name="T79" fmla="*/ 0 h 2463"/>
                  <a:gd name="T80" fmla="*/ 5312 w 5797"/>
                  <a:gd name="T81" fmla="*/ 2 h 2463"/>
                  <a:gd name="T82" fmla="*/ 5442 w 5797"/>
                  <a:gd name="T83" fmla="*/ 4 h 2463"/>
                  <a:gd name="T84" fmla="*/ 5536 w 5797"/>
                  <a:gd name="T85" fmla="*/ 6 h 2463"/>
                  <a:gd name="T86" fmla="*/ 5542 w 5797"/>
                  <a:gd name="T87" fmla="*/ 46 h 2463"/>
                  <a:gd name="T88" fmla="*/ 37 w 5797"/>
                  <a:gd name="T89" fmla="*/ 46 h 2463"/>
                  <a:gd name="T90" fmla="*/ 0 w 5797"/>
                  <a:gd name="T91" fmla="*/ 8 h 246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97"/>
                  <a:gd name="T139" fmla="*/ 0 h 2463"/>
                  <a:gd name="T140" fmla="*/ 5797 w 5797"/>
                  <a:gd name="T141" fmla="*/ 2463 h 246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97" h="2463">
                    <a:moveTo>
                      <a:pt x="0" y="462"/>
                    </a:moveTo>
                    <a:lnTo>
                      <a:pt x="159" y="659"/>
                    </a:lnTo>
                    <a:lnTo>
                      <a:pt x="242" y="750"/>
                    </a:lnTo>
                    <a:lnTo>
                      <a:pt x="371" y="834"/>
                    </a:lnTo>
                    <a:lnTo>
                      <a:pt x="522" y="879"/>
                    </a:lnTo>
                    <a:lnTo>
                      <a:pt x="689" y="856"/>
                    </a:lnTo>
                    <a:lnTo>
                      <a:pt x="848" y="743"/>
                    </a:lnTo>
                    <a:lnTo>
                      <a:pt x="1008" y="553"/>
                    </a:lnTo>
                    <a:lnTo>
                      <a:pt x="1159" y="333"/>
                    </a:lnTo>
                    <a:lnTo>
                      <a:pt x="1265" y="182"/>
                    </a:lnTo>
                    <a:lnTo>
                      <a:pt x="1349" y="91"/>
                    </a:lnTo>
                    <a:lnTo>
                      <a:pt x="1455" y="38"/>
                    </a:lnTo>
                    <a:lnTo>
                      <a:pt x="1523" y="23"/>
                    </a:lnTo>
                    <a:lnTo>
                      <a:pt x="1606" y="53"/>
                    </a:lnTo>
                    <a:lnTo>
                      <a:pt x="1750" y="220"/>
                    </a:lnTo>
                    <a:lnTo>
                      <a:pt x="1902" y="417"/>
                    </a:lnTo>
                    <a:lnTo>
                      <a:pt x="2038" y="591"/>
                    </a:lnTo>
                    <a:lnTo>
                      <a:pt x="2205" y="735"/>
                    </a:lnTo>
                    <a:lnTo>
                      <a:pt x="2288" y="826"/>
                    </a:lnTo>
                    <a:lnTo>
                      <a:pt x="2478" y="879"/>
                    </a:lnTo>
                    <a:lnTo>
                      <a:pt x="2728" y="819"/>
                    </a:lnTo>
                    <a:lnTo>
                      <a:pt x="2925" y="599"/>
                    </a:lnTo>
                    <a:lnTo>
                      <a:pt x="3054" y="379"/>
                    </a:lnTo>
                    <a:lnTo>
                      <a:pt x="3213" y="189"/>
                    </a:lnTo>
                    <a:lnTo>
                      <a:pt x="3349" y="61"/>
                    </a:lnTo>
                    <a:lnTo>
                      <a:pt x="3425" y="23"/>
                    </a:lnTo>
                    <a:lnTo>
                      <a:pt x="3531" y="38"/>
                    </a:lnTo>
                    <a:lnTo>
                      <a:pt x="3668" y="197"/>
                    </a:lnTo>
                    <a:lnTo>
                      <a:pt x="3857" y="440"/>
                    </a:lnTo>
                    <a:lnTo>
                      <a:pt x="4062" y="682"/>
                    </a:lnTo>
                    <a:lnTo>
                      <a:pt x="4206" y="811"/>
                    </a:lnTo>
                    <a:lnTo>
                      <a:pt x="4388" y="856"/>
                    </a:lnTo>
                    <a:lnTo>
                      <a:pt x="4554" y="856"/>
                    </a:lnTo>
                    <a:lnTo>
                      <a:pt x="4714" y="758"/>
                    </a:lnTo>
                    <a:lnTo>
                      <a:pt x="4812" y="614"/>
                    </a:lnTo>
                    <a:lnTo>
                      <a:pt x="5032" y="333"/>
                    </a:lnTo>
                    <a:lnTo>
                      <a:pt x="5153" y="182"/>
                    </a:lnTo>
                    <a:lnTo>
                      <a:pt x="5244" y="61"/>
                    </a:lnTo>
                    <a:lnTo>
                      <a:pt x="5365" y="8"/>
                    </a:lnTo>
                    <a:lnTo>
                      <a:pt x="5449" y="0"/>
                    </a:lnTo>
                    <a:lnTo>
                      <a:pt x="5555" y="91"/>
                    </a:lnTo>
                    <a:lnTo>
                      <a:pt x="5691" y="212"/>
                    </a:lnTo>
                    <a:lnTo>
                      <a:pt x="5790" y="326"/>
                    </a:lnTo>
                    <a:lnTo>
                      <a:pt x="5797" y="2463"/>
                    </a:lnTo>
                    <a:lnTo>
                      <a:pt x="37" y="2456"/>
                    </a:lnTo>
                    <a:lnTo>
                      <a:pt x="0" y="462"/>
                    </a:lnTo>
                    <a:close/>
                  </a:path>
                </a:pathLst>
              </a:custGeom>
              <a:solidFill>
                <a:srgbClr val="000066"/>
              </a:solidFill>
              <a:ln w="9525">
                <a:noFill/>
                <a:round/>
                <a:headEnd/>
                <a:tailEnd/>
              </a:ln>
            </p:spPr>
            <p:txBody>
              <a:bodyPr/>
              <a:lstStyle/>
              <a:p>
                <a:endParaRPr lang="zh-CN" altLang="en-US"/>
              </a:p>
            </p:txBody>
          </p:sp>
        </p:grpSp>
        <p:sp>
          <p:nvSpPr>
            <p:cNvPr id="7218" name="Freeform 19"/>
            <p:cNvSpPr>
              <a:spLocks/>
            </p:cNvSpPr>
            <p:nvPr/>
          </p:nvSpPr>
          <p:spPr bwMode="auto">
            <a:xfrm>
              <a:off x="-8" y="2003"/>
              <a:ext cx="5738" cy="2297"/>
            </a:xfrm>
            <a:custGeom>
              <a:avLst/>
              <a:gdLst>
                <a:gd name="T0" fmla="*/ 0 w 5813"/>
                <a:gd name="T1" fmla="*/ 136 h 2683"/>
                <a:gd name="T2" fmla="*/ 111 w 5813"/>
                <a:gd name="T3" fmla="*/ 170 h 2683"/>
                <a:gd name="T4" fmla="*/ 237 w 5813"/>
                <a:gd name="T5" fmla="*/ 230 h 2683"/>
                <a:gd name="T6" fmla="*/ 374 w 5813"/>
                <a:gd name="T7" fmla="*/ 292 h 2683"/>
                <a:gd name="T8" fmla="*/ 471 w 5813"/>
                <a:gd name="T9" fmla="*/ 304 h 2683"/>
                <a:gd name="T10" fmla="*/ 574 w 5813"/>
                <a:gd name="T11" fmla="*/ 299 h 2683"/>
                <a:gd name="T12" fmla="*/ 700 w 5813"/>
                <a:gd name="T13" fmla="*/ 253 h 2683"/>
                <a:gd name="T14" fmla="*/ 810 w 5813"/>
                <a:gd name="T15" fmla="*/ 199 h 2683"/>
                <a:gd name="T16" fmla="*/ 920 w 5813"/>
                <a:gd name="T17" fmla="*/ 139 h 2683"/>
                <a:gd name="T18" fmla="*/ 1031 w 5813"/>
                <a:gd name="T19" fmla="*/ 87 h 2683"/>
                <a:gd name="T20" fmla="*/ 1149 w 5813"/>
                <a:gd name="T21" fmla="*/ 46 h 2683"/>
                <a:gd name="T22" fmla="*/ 1259 w 5813"/>
                <a:gd name="T23" fmla="*/ 18 h 2683"/>
                <a:gd name="T24" fmla="*/ 1371 w 5813"/>
                <a:gd name="T25" fmla="*/ 8 h 2683"/>
                <a:gd name="T26" fmla="*/ 1447 w 5813"/>
                <a:gd name="T27" fmla="*/ 13 h 2683"/>
                <a:gd name="T28" fmla="*/ 1529 w 5813"/>
                <a:gd name="T29" fmla="*/ 24 h 2683"/>
                <a:gd name="T30" fmla="*/ 1675 w 5813"/>
                <a:gd name="T31" fmla="*/ 68 h 2683"/>
                <a:gd name="T32" fmla="*/ 1772 w 5813"/>
                <a:gd name="T33" fmla="*/ 110 h 2683"/>
                <a:gd name="T34" fmla="*/ 1931 w 5813"/>
                <a:gd name="T35" fmla="*/ 194 h 2683"/>
                <a:gd name="T36" fmla="*/ 2042 w 5813"/>
                <a:gd name="T37" fmla="*/ 247 h 2683"/>
                <a:gd name="T38" fmla="*/ 2139 w 5813"/>
                <a:gd name="T39" fmla="*/ 282 h 2683"/>
                <a:gd name="T40" fmla="*/ 2215 w 5813"/>
                <a:gd name="T41" fmla="*/ 302 h 2683"/>
                <a:gd name="T42" fmla="*/ 2339 w 5813"/>
                <a:gd name="T43" fmla="*/ 297 h 2683"/>
                <a:gd name="T44" fmla="*/ 2450 w 5813"/>
                <a:gd name="T45" fmla="*/ 256 h 2683"/>
                <a:gd name="T46" fmla="*/ 2609 w 5813"/>
                <a:gd name="T47" fmla="*/ 181 h 2683"/>
                <a:gd name="T48" fmla="*/ 2720 w 5813"/>
                <a:gd name="T49" fmla="*/ 130 h 2683"/>
                <a:gd name="T50" fmla="*/ 2870 w 5813"/>
                <a:gd name="T51" fmla="*/ 62 h 2683"/>
                <a:gd name="T52" fmla="*/ 3011 w 5813"/>
                <a:gd name="T53" fmla="*/ 15 h 2683"/>
                <a:gd name="T54" fmla="*/ 3156 w 5813"/>
                <a:gd name="T55" fmla="*/ 0 h 2683"/>
                <a:gd name="T56" fmla="*/ 3266 w 5813"/>
                <a:gd name="T57" fmla="*/ 8 h 2683"/>
                <a:gd name="T58" fmla="*/ 3343 w 5813"/>
                <a:gd name="T59" fmla="*/ 33 h 2683"/>
                <a:gd name="T60" fmla="*/ 3453 w 5813"/>
                <a:gd name="T61" fmla="*/ 68 h 2683"/>
                <a:gd name="T62" fmla="*/ 3571 w 5813"/>
                <a:gd name="T63" fmla="*/ 123 h 2683"/>
                <a:gd name="T64" fmla="*/ 3682 w 5813"/>
                <a:gd name="T65" fmla="*/ 181 h 2683"/>
                <a:gd name="T66" fmla="*/ 3814 w 5813"/>
                <a:gd name="T67" fmla="*/ 242 h 2683"/>
                <a:gd name="T68" fmla="*/ 3931 w 5813"/>
                <a:gd name="T69" fmla="*/ 289 h 2683"/>
                <a:gd name="T70" fmla="*/ 4007 w 5813"/>
                <a:gd name="T71" fmla="*/ 299 h 2683"/>
                <a:gd name="T72" fmla="*/ 4063 w 5813"/>
                <a:gd name="T73" fmla="*/ 304 h 2683"/>
                <a:gd name="T74" fmla="*/ 4159 w 5813"/>
                <a:gd name="T75" fmla="*/ 286 h 2683"/>
                <a:gd name="T76" fmla="*/ 4264 w 5813"/>
                <a:gd name="T77" fmla="*/ 237 h 2683"/>
                <a:gd name="T78" fmla="*/ 4429 w 5813"/>
                <a:gd name="T79" fmla="*/ 166 h 2683"/>
                <a:gd name="T80" fmla="*/ 4547 w 5813"/>
                <a:gd name="T81" fmla="*/ 107 h 2683"/>
                <a:gd name="T82" fmla="*/ 4672 w 5813"/>
                <a:gd name="T83" fmla="*/ 51 h 2683"/>
                <a:gd name="T84" fmla="*/ 4824 w 5813"/>
                <a:gd name="T85" fmla="*/ 13 h 2683"/>
                <a:gd name="T86" fmla="*/ 4941 w 5813"/>
                <a:gd name="T87" fmla="*/ 6 h 2683"/>
                <a:gd name="T88" fmla="*/ 5052 w 5813"/>
                <a:gd name="T89" fmla="*/ 15 h 2683"/>
                <a:gd name="T90" fmla="*/ 5164 w 5813"/>
                <a:gd name="T91" fmla="*/ 49 h 2683"/>
                <a:gd name="T92" fmla="*/ 5271 w 5813"/>
                <a:gd name="T93" fmla="*/ 89 h 2683"/>
                <a:gd name="T94" fmla="*/ 5309 w 5813"/>
                <a:gd name="T95" fmla="*/ 107 h 2683"/>
                <a:gd name="T96" fmla="*/ 5286 w 5813"/>
                <a:gd name="T97" fmla="*/ 905 h 2683"/>
                <a:gd name="T98" fmla="*/ 38 w 5813"/>
                <a:gd name="T99" fmla="*/ 905 h 2683"/>
                <a:gd name="T100" fmla="*/ 0 w 5813"/>
                <a:gd name="T101" fmla="*/ 136 h 268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813"/>
                <a:gd name="T154" fmla="*/ 0 h 2683"/>
                <a:gd name="T155" fmla="*/ 5813 w 5813"/>
                <a:gd name="T156" fmla="*/ 2683 h 268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813" h="2683">
                  <a:moveTo>
                    <a:pt x="0" y="402"/>
                  </a:moveTo>
                  <a:lnTo>
                    <a:pt x="121" y="508"/>
                  </a:lnTo>
                  <a:lnTo>
                    <a:pt x="258" y="683"/>
                  </a:lnTo>
                  <a:lnTo>
                    <a:pt x="409" y="864"/>
                  </a:lnTo>
                  <a:lnTo>
                    <a:pt x="515" y="902"/>
                  </a:lnTo>
                  <a:lnTo>
                    <a:pt x="629" y="887"/>
                  </a:lnTo>
                  <a:lnTo>
                    <a:pt x="766" y="751"/>
                  </a:lnTo>
                  <a:lnTo>
                    <a:pt x="887" y="592"/>
                  </a:lnTo>
                  <a:lnTo>
                    <a:pt x="1008" y="410"/>
                  </a:lnTo>
                  <a:lnTo>
                    <a:pt x="1129" y="258"/>
                  </a:lnTo>
                  <a:lnTo>
                    <a:pt x="1258" y="137"/>
                  </a:lnTo>
                  <a:lnTo>
                    <a:pt x="1379" y="54"/>
                  </a:lnTo>
                  <a:lnTo>
                    <a:pt x="1501" y="23"/>
                  </a:lnTo>
                  <a:lnTo>
                    <a:pt x="1584" y="38"/>
                  </a:lnTo>
                  <a:lnTo>
                    <a:pt x="1675" y="69"/>
                  </a:lnTo>
                  <a:lnTo>
                    <a:pt x="1834" y="205"/>
                  </a:lnTo>
                  <a:lnTo>
                    <a:pt x="1940" y="326"/>
                  </a:lnTo>
                  <a:lnTo>
                    <a:pt x="2115" y="576"/>
                  </a:lnTo>
                  <a:lnTo>
                    <a:pt x="2236" y="736"/>
                  </a:lnTo>
                  <a:lnTo>
                    <a:pt x="2342" y="834"/>
                  </a:lnTo>
                  <a:lnTo>
                    <a:pt x="2425" y="895"/>
                  </a:lnTo>
                  <a:lnTo>
                    <a:pt x="2562" y="880"/>
                  </a:lnTo>
                  <a:lnTo>
                    <a:pt x="2683" y="758"/>
                  </a:lnTo>
                  <a:lnTo>
                    <a:pt x="2857" y="539"/>
                  </a:lnTo>
                  <a:lnTo>
                    <a:pt x="2979" y="387"/>
                  </a:lnTo>
                  <a:lnTo>
                    <a:pt x="3145" y="182"/>
                  </a:lnTo>
                  <a:lnTo>
                    <a:pt x="3297" y="46"/>
                  </a:lnTo>
                  <a:lnTo>
                    <a:pt x="3456" y="0"/>
                  </a:lnTo>
                  <a:lnTo>
                    <a:pt x="3577" y="23"/>
                  </a:lnTo>
                  <a:lnTo>
                    <a:pt x="3661" y="99"/>
                  </a:lnTo>
                  <a:lnTo>
                    <a:pt x="3782" y="198"/>
                  </a:lnTo>
                  <a:lnTo>
                    <a:pt x="3911" y="364"/>
                  </a:lnTo>
                  <a:lnTo>
                    <a:pt x="4032" y="539"/>
                  </a:lnTo>
                  <a:lnTo>
                    <a:pt x="4176" y="720"/>
                  </a:lnTo>
                  <a:lnTo>
                    <a:pt x="4305" y="857"/>
                  </a:lnTo>
                  <a:lnTo>
                    <a:pt x="4388" y="887"/>
                  </a:lnTo>
                  <a:lnTo>
                    <a:pt x="4449" y="902"/>
                  </a:lnTo>
                  <a:lnTo>
                    <a:pt x="4555" y="849"/>
                  </a:lnTo>
                  <a:lnTo>
                    <a:pt x="4669" y="705"/>
                  </a:lnTo>
                  <a:lnTo>
                    <a:pt x="4851" y="493"/>
                  </a:lnTo>
                  <a:lnTo>
                    <a:pt x="4979" y="319"/>
                  </a:lnTo>
                  <a:lnTo>
                    <a:pt x="5116" y="152"/>
                  </a:lnTo>
                  <a:lnTo>
                    <a:pt x="5283" y="38"/>
                  </a:lnTo>
                  <a:lnTo>
                    <a:pt x="5411" y="16"/>
                  </a:lnTo>
                  <a:lnTo>
                    <a:pt x="5533" y="46"/>
                  </a:lnTo>
                  <a:lnTo>
                    <a:pt x="5654" y="144"/>
                  </a:lnTo>
                  <a:lnTo>
                    <a:pt x="5775" y="266"/>
                  </a:lnTo>
                  <a:lnTo>
                    <a:pt x="5813" y="319"/>
                  </a:lnTo>
                  <a:lnTo>
                    <a:pt x="5790" y="2683"/>
                  </a:lnTo>
                  <a:lnTo>
                    <a:pt x="38" y="2683"/>
                  </a:lnTo>
                  <a:lnTo>
                    <a:pt x="0" y="402"/>
                  </a:lnTo>
                  <a:close/>
                </a:path>
              </a:pathLst>
            </a:custGeom>
            <a:gradFill rotWithShape="0">
              <a:gsLst>
                <a:gs pos="0">
                  <a:srgbClr val="BCABFB"/>
                </a:gs>
                <a:gs pos="100000">
                  <a:srgbClr val="0000AE"/>
                </a:gs>
              </a:gsLst>
              <a:lin ang="0" scaled="1"/>
            </a:gradFill>
            <a:ln w="9525">
              <a:noFill/>
              <a:round/>
              <a:headEnd/>
              <a:tailEnd/>
            </a:ln>
          </p:spPr>
          <p:txBody>
            <a:bodyPr/>
            <a:lstStyle/>
            <a:p>
              <a:endParaRPr lang="zh-CN" altLang="en-US"/>
            </a:p>
          </p:txBody>
        </p:sp>
        <p:sp>
          <p:nvSpPr>
            <p:cNvPr id="7219" name="Freeform 20"/>
            <p:cNvSpPr>
              <a:spLocks/>
            </p:cNvSpPr>
            <p:nvPr/>
          </p:nvSpPr>
          <p:spPr bwMode="auto">
            <a:xfrm>
              <a:off x="-23" y="2199"/>
              <a:ext cx="5760" cy="2109"/>
            </a:xfrm>
            <a:custGeom>
              <a:avLst/>
              <a:gdLst>
                <a:gd name="T0" fmla="*/ 0 w 5797"/>
                <a:gd name="T1" fmla="*/ 156 h 2463"/>
                <a:gd name="T2" fmla="*/ 152 w 5797"/>
                <a:gd name="T3" fmla="*/ 222 h 2463"/>
                <a:gd name="T4" fmla="*/ 231 w 5797"/>
                <a:gd name="T5" fmla="*/ 253 h 2463"/>
                <a:gd name="T6" fmla="*/ 357 w 5797"/>
                <a:gd name="T7" fmla="*/ 282 h 2463"/>
                <a:gd name="T8" fmla="*/ 501 w 5797"/>
                <a:gd name="T9" fmla="*/ 297 h 2463"/>
                <a:gd name="T10" fmla="*/ 661 w 5797"/>
                <a:gd name="T11" fmla="*/ 289 h 2463"/>
                <a:gd name="T12" fmla="*/ 813 w 5797"/>
                <a:gd name="T13" fmla="*/ 252 h 2463"/>
                <a:gd name="T14" fmla="*/ 966 w 5797"/>
                <a:gd name="T15" fmla="*/ 187 h 2463"/>
                <a:gd name="T16" fmla="*/ 1110 w 5797"/>
                <a:gd name="T17" fmla="*/ 112 h 2463"/>
                <a:gd name="T18" fmla="*/ 1209 w 5797"/>
                <a:gd name="T19" fmla="*/ 62 h 2463"/>
                <a:gd name="T20" fmla="*/ 1291 w 5797"/>
                <a:gd name="T21" fmla="*/ 31 h 2463"/>
                <a:gd name="T22" fmla="*/ 1392 w 5797"/>
                <a:gd name="T23" fmla="*/ 13 h 2463"/>
                <a:gd name="T24" fmla="*/ 1456 w 5797"/>
                <a:gd name="T25" fmla="*/ 8 h 2463"/>
                <a:gd name="T26" fmla="*/ 1536 w 5797"/>
                <a:gd name="T27" fmla="*/ 18 h 2463"/>
                <a:gd name="T28" fmla="*/ 1673 w 5797"/>
                <a:gd name="T29" fmla="*/ 74 h 2463"/>
                <a:gd name="T30" fmla="*/ 1818 w 5797"/>
                <a:gd name="T31" fmla="*/ 140 h 2463"/>
                <a:gd name="T32" fmla="*/ 1947 w 5797"/>
                <a:gd name="T33" fmla="*/ 200 h 2463"/>
                <a:gd name="T34" fmla="*/ 2107 w 5797"/>
                <a:gd name="T35" fmla="*/ 248 h 2463"/>
                <a:gd name="T36" fmla="*/ 2188 w 5797"/>
                <a:gd name="T37" fmla="*/ 278 h 2463"/>
                <a:gd name="T38" fmla="*/ 2369 w 5797"/>
                <a:gd name="T39" fmla="*/ 297 h 2463"/>
                <a:gd name="T40" fmla="*/ 2609 w 5797"/>
                <a:gd name="T41" fmla="*/ 277 h 2463"/>
                <a:gd name="T42" fmla="*/ 2797 w 5797"/>
                <a:gd name="T43" fmla="*/ 202 h 2463"/>
                <a:gd name="T44" fmla="*/ 2921 w 5797"/>
                <a:gd name="T45" fmla="*/ 128 h 2463"/>
                <a:gd name="T46" fmla="*/ 3072 w 5797"/>
                <a:gd name="T47" fmla="*/ 63 h 2463"/>
                <a:gd name="T48" fmla="*/ 3202 w 5797"/>
                <a:gd name="T49" fmla="*/ 21 h 2463"/>
                <a:gd name="T50" fmla="*/ 3275 w 5797"/>
                <a:gd name="T51" fmla="*/ 8 h 2463"/>
                <a:gd name="T52" fmla="*/ 3376 w 5797"/>
                <a:gd name="T53" fmla="*/ 13 h 2463"/>
                <a:gd name="T54" fmla="*/ 3507 w 5797"/>
                <a:gd name="T55" fmla="*/ 67 h 2463"/>
                <a:gd name="T56" fmla="*/ 3688 w 5797"/>
                <a:gd name="T57" fmla="*/ 149 h 2463"/>
                <a:gd name="T58" fmla="*/ 3884 w 5797"/>
                <a:gd name="T59" fmla="*/ 229 h 2463"/>
                <a:gd name="T60" fmla="*/ 4021 w 5797"/>
                <a:gd name="T61" fmla="*/ 273 h 2463"/>
                <a:gd name="T62" fmla="*/ 4196 w 5797"/>
                <a:gd name="T63" fmla="*/ 289 h 2463"/>
                <a:gd name="T64" fmla="*/ 4354 w 5797"/>
                <a:gd name="T65" fmla="*/ 289 h 2463"/>
                <a:gd name="T66" fmla="*/ 4507 w 5797"/>
                <a:gd name="T67" fmla="*/ 256 h 2463"/>
                <a:gd name="T68" fmla="*/ 4600 w 5797"/>
                <a:gd name="T69" fmla="*/ 207 h 2463"/>
                <a:gd name="T70" fmla="*/ 4811 w 5797"/>
                <a:gd name="T71" fmla="*/ 112 h 2463"/>
                <a:gd name="T72" fmla="*/ 4927 w 5797"/>
                <a:gd name="T73" fmla="*/ 62 h 2463"/>
                <a:gd name="T74" fmla="*/ 5015 w 5797"/>
                <a:gd name="T75" fmla="*/ 21 h 2463"/>
                <a:gd name="T76" fmla="*/ 5130 w 5797"/>
                <a:gd name="T77" fmla="*/ 3 h 2463"/>
                <a:gd name="T78" fmla="*/ 5210 w 5797"/>
                <a:gd name="T79" fmla="*/ 0 h 2463"/>
                <a:gd name="T80" fmla="*/ 5312 w 5797"/>
                <a:gd name="T81" fmla="*/ 31 h 2463"/>
                <a:gd name="T82" fmla="*/ 5442 w 5797"/>
                <a:gd name="T83" fmla="*/ 72 h 2463"/>
                <a:gd name="T84" fmla="*/ 5536 w 5797"/>
                <a:gd name="T85" fmla="*/ 110 h 2463"/>
                <a:gd name="T86" fmla="*/ 5542 w 5797"/>
                <a:gd name="T87" fmla="*/ 831 h 2463"/>
                <a:gd name="T88" fmla="*/ 37 w 5797"/>
                <a:gd name="T89" fmla="*/ 829 h 2463"/>
                <a:gd name="T90" fmla="*/ 0 w 5797"/>
                <a:gd name="T91" fmla="*/ 156 h 246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797"/>
                <a:gd name="T139" fmla="*/ 0 h 2463"/>
                <a:gd name="T140" fmla="*/ 5797 w 5797"/>
                <a:gd name="T141" fmla="*/ 2463 h 246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797" h="2463">
                  <a:moveTo>
                    <a:pt x="0" y="462"/>
                  </a:moveTo>
                  <a:lnTo>
                    <a:pt x="159" y="659"/>
                  </a:lnTo>
                  <a:lnTo>
                    <a:pt x="242" y="750"/>
                  </a:lnTo>
                  <a:lnTo>
                    <a:pt x="371" y="834"/>
                  </a:lnTo>
                  <a:lnTo>
                    <a:pt x="522" y="879"/>
                  </a:lnTo>
                  <a:lnTo>
                    <a:pt x="689" y="856"/>
                  </a:lnTo>
                  <a:lnTo>
                    <a:pt x="848" y="743"/>
                  </a:lnTo>
                  <a:lnTo>
                    <a:pt x="1008" y="553"/>
                  </a:lnTo>
                  <a:lnTo>
                    <a:pt x="1159" y="333"/>
                  </a:lnTo>
                  <a:lnTo>
                    <a:pt x="1265" y="182"/>
                  </a:lnTo>
                  <a:lnTo>
                    <a:pt x="1349" y="91"/>
                  </a:lnTo>
                  <a:lnTo>
                    <a:pt x="1455" y="38"/>
                  </a:lnTo>
                  <a:lnTo>
                    <a:pt x="1523" y="23"/>
                  </a:lnTo>
                  <a:lnTo>
                    <a:pt x="1606" y="53"/>
                  </a:lnTo>
                  <a:lnTo>
                    <a:pt x="1750" y="220"/>
                  </a:lnTo>
                  <a:lnTo>
                    <a:pt x="1902" y="417"/>
                  </a:lnTo>
                  <a:lnTo>
                    <a:pt x="2038" y="591"/>
                  </a:lnTo>
                  <a:lnTo>
                    <a:pt x="2205" y="735"/>
                  </a:lnTo>
                  <a:lnTo>
                    <a:pt x="2288" y="826"/>
                  </a:lnTo>
                  <a:lnTo>
                    <a:pt x="2478" y="879"/>
                  </a:lnTo>
                  <a:lnTo>
                    <a:pt x="2728" y="819"/>
                  </a:lnTo>
                  <a:lnTo>
                    <a:pt x="2925" y="599"/>
                  </a:lnTo>
                  <a:lnTo>
                    <a:pt x="3054" y="379"/>
                  </a:lnTo>
                  <a:lnTo>
                    <a:pt x="3213" y="189"/>
                  </a:lnTo>
                  <a:lnTo>
                    <a:pt x="3349" y="61"/>
                  </a:lnTo>
                  <a:lnTo>
                    <a:pt x="3425" y="23"/>
                  </a:lnTo>
                  <a:lnTo>
                    <a:pt x="3531" y="38"/>
                  </a:lnTo>
                  <a:lnTo>
                    <a:pt x="3668" y="197"/>
                  </a:lnTo>
                  <a:lnTo>
                    <a:pt x="3857" y="440"/>
                  </a:lnTo>
                  <a:lnTo>
                    <a:pt x="4062" y="682"/>
                  </a:lnTo>
                  <a:lnTo>
                    <a:pt x="4206" y="811"/>
                  </a:lnTo>
                  <a:lnTo>
                    <a:pt x="4388" y="856"/>
                  </a:lnTo>
                  <a:lnTo>
                    <a:pt x="4554" y="856"/>
                  </a:lnTo>
                  <a:lnTo>
                    <a:pt x="4714" y="758"/>
                  </a:lnTo>
                  <a:lnTo>
                    <a:pt x="4812" y="614"/>
                  </a:lnTo>
                  <a:lnTo>
                    <a:pt x="5032" y="333"/>
                  </a:lnTo>
                  <a:lnTo>
                    <a:pt x="5153" y="182"/>
                  </a:lnTo>
                  <a:lnTo>
                    <a:pt x="5244" y="61"/>
                  </a:lnTo>
                  <a:lnTo>
                    <a:pt x="5365" y="8"/>
                  </a:lnTo>
                  <a:lnTo>
                    <a:pt x="5449" y="0"/>
                  </a:lnTo>
                  <a:lnTo>
                    <a:pt x="5555" y="91"/>
                  </a:lnTo>
                  <a:lnTo>
                    <a:pt x="5691" y="212"/>
                  </a:lnTo>
                  <a:lnTo>
                    <a:pt x="5790" y="326"/>
                  </a:lnTo>
                  <a:lnTo>
                    <a:pt x="5797" y="2463"/>
                  </a:lnTo>
                  <a:lnTo>
                    <a:pt x="37" y="2456"/>
                  </a:lnTo>
                  <a:lnTo>
                    <a:pt x="0" y="462"/>
                  </a:lnTo>
                  <a:close/>
                </a:path>
              </a:pathLst>
            </a:custGeom>
            <a:solidFill>
              <a:srgbClr val="000066"/>
            </a:solidFill>
            <a:ln w="9525">
              <a:noFill/>
              <a:round/>
              <a:headEnd/>
              <a:tailEnd/>
            </a:ln>
          </p:spPr>
          <p:txBody>
            <a:bodyPr/>
            <a:lstStyle/>
            <a:p>
              <a:endParaRPr lang="zh-CN" altLang="en-US"/>
            </a:p>
          </p:txBody>
        </p:sp>
      </p:grpSp>
      <p:grpSp>
        <p:nvGrpSpPr>
          <p:cNvPr id="7173" name="Group 21"/>
          <p:cNvGrpSpPr>
            <a:grpSpLocks/>
          </p:cNvGrpSpPr>
          <p:nvPr/>
        </p:nvGrpSpPr>
        <p:grpSpPr bwMode="auto">
          <a:xfrm>
            <a:off x="0" y="0"/>
            <a:ext cx="9131300" cy="6858000"/>
            <a:chOff x="0" y="0"/>
            <a:chExt cx="5384" cy="4320"/>
          </a:xfrm>
        </p:grpSpPr>
        <p:grpSp>
          <p:nvGrpSpPr>
            <p:cNvPr id="7185" name="Group 22"/>
            <p:cNvGrpSpPr>
              <a:grpSpLocks/>
            </p:cNvGrpSpPr>
            <p:nvPr/>
          </p:nvGrpSpPr>
          <p:grpSpPr bwMode="auto">
            <a:xfrm>
              <a:off x="0" y="0"/>
              <a:ext cx="1261" cy="4320"/>
              <a:chOff x="0" y="0"/>
              <a:chExt cx="950" cy="4320"/>
            </a:xfrm>
          </p:grpSpPr>
          <p:sp>
            <p:nvSpPr>
              <p:cNvPr id="7207" name="Rectangle 23"/>
              <p:cNvSpPr>
                <a:spLocks noChangeArrowheads="1"/>
              </p:cNvSpPr>
              <p:nvPr/>
            </p:nvSpPr>
            <p:spPr bwMode="auto">
              <a:xfrm>
                <a:off x="163" y="0"/>
                <a:ext cx="93" cy="4320"/>
              </a:xfrm>
              <a:prstGeom prst="rect">
                <a:avLst/>
              </a:prstGeom>
              <a:solidFill>
                <a:srgbClr val="000066"/>
              </a:solidFill>
              <a:ln w="9525">
                <a:solidFill>
                  <a:srgbClr val="000066"/>
                </a:solidFill>
                <a:miter lim="800000"/>
                <a:headEnd/>
                <a:tailEnd/>
              </a:ln>
            </p:spPr>
            <p:txBody>
              <a:bodyPr wrap="none" anchor="ctr"/>
              <a:lstStyle/>
              <a:p>
                <a:endParaRPr lang="zh-CN" altLang="en-US"/>
              </a:p>
            </p:txBody>
          </p:sp>
          <p:sp>
            <p:nvSpPr>
              <p:cNvPr id="7208" name="Rectangle 24"/>
              <p:cNvSpPr>
                <a:spLocks noChangeArrowheads="1"/>
              </p:cNvSpPr>
              <p:nvPr/>
            </p:nvSpPr>
            <p:spPr bwMode="auto">
              <a:xfrm>
                <a:off x="342" y="0"/>
                <a:ext cx="93" cy="4320"/>
              </a:xfrm>
              <a:prstGeom prst="rect">
                <a:avLst/>
              </a:prstGeom>
              <a:solidFill>
                <a:srgbClr val="000066"/>
              </a:solidFill>
              <a:ln w="9525">
                <a:solidFill>
                  <a:srgbClr val="000066"/>
                </a:solidFill>
                <a:miter lim="800000"/>
                <a:headEnd/>
                <a:tailEnd/>
              </a:ln>
            </p:spPr>
            <p:txBody>
              <a:bodyPr wrap="none" anchor="ctr"/>
              <a:lstStyle/>
              <a:p>
                <a:endParaRPr lang="zh-CN" altLang="en-US"/>
              </a:p>
            </p:txBody>
          </p:sp>
          <p:sp>
            <p:nvSpPr>
              <p:cNvPr id="7209" name="Rectangle 25"/>
              <p:cNvSpPr>
                <a:spLocks noChangeArrowheads="1"/>
              </p:cNvSpPr>
              <p:nvPr/>
            </p:nvSpPr>
            <p:spPr bwMode="auto">
              <a:xfrm>
                <a:off x="857" y="0"/>
                <a:ext cx="93" cy="4320"/>
              </a:xfrm>
              <a:prstGeom prst="rect">
                <a:avLst/>
              </a:prstGeom>
              <a:solidFill>
                <a:srgbClr val="000066"/>
              </a:solidFill>
              <a:ln w="9525">
                <a:solidFill>
                  <a:srgbClr val="000066"/>
                </a:solidFill>
                <a:miter lim="800000"/>
                <a:headEnd/>
                <a:tailEnd/>
              </a:ln>
            </p:spPr>
            <p:txBody>
              <a:bodyPr wrap="none" anchor="ctr"/>
              <a:lstStyle/>
              <a:p>
                <a:endParaRPr lang="zh-CN" altLang="en-US"/>
              </a:p>
            </p:txBody>
          </p:sp>
          <p:sp>
            <p:nvSpPr>
              <p:cNvPr id="7210" name="Rectangle 26"/>
              <p:cNvSpPr>
                <a:spLocks noChangeArrowheads="1"/>
              </p:cNvSpPr>
              <p:nvPr/>
            </p:nvSpPr>
            <p:spPr bwMode="auto">
              <a:xfrm>
                <a:off x="682" y="0"/>
                <a:ext cx="93" cy="4320"/>
              </a:xfrm>
              <a:prstGeom prst="rect">
                <a:avLst/>
              </a:prstGeom>
              <a:solidFill>
                <a:srgbClr val="000066"/>
              </a:solidFill>
              <a:ln w="9525">
                <a:solidFill>
                  <a:srgbClr val="000066"/>
                </a:solidFill>
                <a:miter lim="800000"/>
                <a:headEnd/>
                <a:tailEnd/>
              </a:ln>
            </p:spPr>
            <p:txBody>
              <a:bodyPr wrap="none" anchor="ctr"/>
              <a:lstStyle/>
              <a:p>
                <a:endParaRPr lang="zh-CN" altLang="en-US"/>
              </a:p>
            </p:txBody>
          </p:sp>
          <p:sp>
            <p:nvSpPr>
              <p:cNvPr id="7211" name="Rectangle 27"/>
              <p:cNvSpPr>
                <a:spLocks noChangeArrowheads="1"/>
              </p:cNvSpPr>
              <p:nvPr/>
            </p:nvSpPr>
            <p:spPr bwMode="auto">
              <a:xfrm>
                <a:off x="509" y="0"/>
                <a:ext cx="93" cy="4320"/>
              </a:xfrm>
              <a:prstGeom prst="rect">
                <a:avLst/>
              </a:prstGeom>
              <a:solidFill>
                <a:srgbClr val="000066"/>
              </a:solidFill>
              <a:ln w="9525">
                <a:solidFill>
                  <a:srgbClr val="000066"/>
                </a:solidFill>
                <a:miter lim="800000"/>
                <a:headEnd/>
                <a:tailEnd/>
              </a:ln>
            </p:spPr>
            <p:txBody>
              <a:bodyPr wrap="none" anchor="ctr"/>
              <a:lstStyle/>
              <a:p>
                <a:endParaRPr lang="zh-CN" altLang="en-US"/>
              </a:p>
            </p:txBody>
          </p:sp>
          <p:sp>
            <p:nvSpPr>
              <p:cNvPr id="7212" name="Rectangle 28"/>
              <p:cNvSpPr>
                <a:spLocks noChangeArrowheads="1"/>
              </p:cNvSpPr>
              <p:nvPr/>
            </p:nvSpPr>
            <p:spPr bwMode="auto">
              <a:xfrm>
                <a:off x="0" y="0"/>
                <a:ext cx="93" cy="4320"/>
              </a:xfrm>
              <a:prstGeom prst="rect">
                <a:avLst/>
              </a:prstGeom>
              <a:solidFill>
                <a:srgbClr val="000066"/>
              </a:solidFill>
              <a:ln w="9525">
                <a:solidFill>
                  <a:srgbClr val="000066"/>
                </a:solidFill>
                <a:miter lim="800000"/>
                <a:headEnd/>
                <a:tailEnd/>
              </a:ln>
            </p:spPr>
            <p:txBody>
              <a:bodyPr wrap="none" anchor="ctr"/>
              <a:lstStyle/>
              <a:p>
                <a:endParaRPr lang="zh-CN" altLang="en-US"/>
              </a:p>
            </p:txBody>
          </p:sp>
        </p:grpSp>
        <p:grpSp>
          <p:nvGrpSpPr>
            <p:cNvPr id="7186" name="Group 29"/>
            <p:cNvGrpSpPr>
              <a:grpSpLocks/>
            </p:cNvGrpSpPr>
            <p:nvPr/>
          </p:nvGrpSpPr>
          <p:grpSpPr bwMode="auto">
            <a:xfrm>
              <a:off x="1370" y="0"/>
              <a:ext cx="1261" cy="4320"/>
              <a:chOff x="0" y="0"/>
              <a:chExt cx="950" cy="4320"/>
            </a:xfrm>
          </p:grpSpPr>
          <p:sp>
            <p:nvSpPr>
              <p:cNvPr id="7201" name="Rectangle 30"/>
              <p:cNvSpPr>
                <a:spLocks noChangeArrowheads="1"/>
              </p:cNvSpPr>
              <p:nvPr/>
            </p:nvSpPr>
            <p:spPr bwMode="auto">
              <a:xfrm>
                <a:off x="163" y="0"/>
                <a:ext cx="93" cy="4320"/>
              </a:xfrm>
              <a:prstGeom prst="rect">
                <a:avLst/>
              </a:prstGeom>
              <a:solidFill>
                <a:srgbClr val="000066"/>
              </a:solidFill>
              <a:ln w="9525">
                <a:solidFill>
                  <a:srgbClr val="000066"/>
                </a:solidFill>
                <a:miter lim="800000"/>
                <a:headEnd/>
                <a:tailEnd/>
              </a:ln>
            </p:spPr>
            <p:txBody>
              <a:bodyPr wrap="none" anchor="ctr"/>
              <a:lstStyle/>
              <a:p>
                <a:endParaRPr lang="zh-CN" altLang="en-US"/>
              </a:p>
            </p:txBody>
          </p:sp>
          <p:sp>
            <p:nvSpPr>
              <p:cNvPr id="7202" name="Rectangle 31"/>
              <p:cNvSpPr>
                <a:spLocks noChangeArrowheads="1"/>
              </p:cNvSpPr>
              <p:nvPr/>
            </p:nvSpPr>
            <p:spPr bwMode="auto">
              <a:xfrm>
                <a:off x="342" y="0"/>
                <a:ext cx="93" cy="4320"/>
              </a:xfrm>
              <a:prstGeom prst="rect">
                <a:avLst/>
              </a:prstGeom>
              <a:solidFill>
                <a:srgbClr val="000066"/>
              </a:solidFill>
              <a:ln w="9525">
                <a:solidFill>
                  <a:srgbClr val="000066"/>
                </a:solidFill>
                <a:miter lim="800000"/>
                <a:headEnd/>
                <a:tailEnd/>
              </a:ln>
            </p:spPr>
            <p:txBody>
              <a:bodyPr wrap="none" anchor="ctr"/>
              <a:lstStyle/>
              <a:p>
                <a:endParaRPr lang="zh-CN" altLang="en-US"/>
              </a:p>
            </p:txBody>
          </p:sp>
          <p:sp>
            <p:nvSpPr>
              <p:cNvPr id="7203" name="Rectangle 32"/>
              <p:cNvSpPr>
                <a:spLocks noChangeArrowheads="1"/>
              </p:cNvSpPr>
              <p:nvPr/>
            </p:nvSpPr>
            <p:spPr bwMode="auto">
              <a:xfrm>
                <a:off x="857" y="0"/>
                <a:ext cx="93" cy="4320"/>
              </a:xfrm>
              <a:prstGeom prst="rect">
                <a:avLst/>
              </a:prstGeom>
              <a:solidFill>
                <a:srgbClr val="000066"/>
              </a:solidFill>
              <a:ln w="9525">
                <a:solidFill>
                  <a:srgbClr val="000066"/>
                </a:solidFill>
                <a:miter lim="800000"/>
                <a:headEnd/>
                <a:tailEnd/>
              </a:ln>
            </p:spPr>
            <p:txBody>
              <a:bodyPr wrap="none" anchor="ctr"/>
              <a:lstStyle/>
              <a:p>
                <a:endParaRPr lang="zh-CN" altLang="en-US"/>
              </a:p>
            </p:txBody>
          </p:sp>
          <p:sp>
            <p:nvSpPr>
              <p:cNvPr id="7204" name="Rectangle 33"/>
              <p:cNvSpPr>
                <a:spLocks noChangeArrowheads="1"/>
              </p:cNvSpPr>
              <p:nvPr/>
            </p:nvSpPr>
            <p:spPr bwMode="auto">
              <a:xfrm>
                <a:off x="682" y="0"/>
                <a:ext cx="93" cy="4320"/>
              </a:xfrm>
              <a:prstGeom prst="rect">
                <a:avLst/>
              </a:prstGeom>
              <a:solidFill>
                <a:srgbClr val="000066"/>
              </a:solidFill>
              <a:ln w="9525">
                <a:solidFill>
                  <a:srgbClr val="000066"/>
                </a:solidFill>
                <a:miter lim="800000"/>
                <a:headEnd/>
                <a:tailEnd/>
              </a:ln>
            </p:spPr>
            <p:txBody>
              <a:bodyPr wrap="none" anchor="ctr"/>
              <a:lstStyle/>
              <a:p>
                <a:endParaRPr lang="zh-CN" altLang="en-US"/>
              </a:p>
            </p:txBody>
          </p:sp>
          <p:sp>
            <p:nvSpPr>
              <p:cNvPr id="7205" name="Rectangle 34"/>
              <p:cNvSpPr>
                <a:spLocks noChangeArrowheads="1"/>
              </p:cNvSpPr>
              <p:nvPr/>
            </p:nvSpPr>
            <p:spPr bwMode="auto">
              <a:xfrm>
                <a:off x="509" y="0"/>
                <a:ext cx="93" cy="4320"/>
              </a:xfrm>
              <a:prstGeom prst="rect">
                <a:avLst/>
              </a:prstGeom>
              <a:solidFill>
                <a:srgbClr val="000066"/>
              </a:solidFill>
              <a:ln w="9525">
                <a:solidFill>
                  <a:srgbClr val="000066"/>
                </a:solidFill>
                <a:miter lim="800000"/>
                <a:headEnd/>
                <a:tailEnd/>
              </a:ln>
            </p:spPr>
            <p:txBody>
              <a:bodyPr wrap="none" anchor="ctr"/>
              <a:lstStyle/>
              <a:p>
                <a:endParaRPr lang="zh-CN" altLang="en-US"/>
              </a:p>
            </p:txBody>
          </p:sp>
          <p:sp>
            <p:nvSpPr>
              <p:cNvPr id="7206" name="Rectangle 35"/>
              <p:cNvSpPr>
                <a:spLocks noChangeArrowheads="1"/>
              </p:cNvSpPr>
              <p:nvPr/>
            </p:nvSpPr>
            <p:spPr bwMode="auto">
              <a:xfrm>
                <a:off x="0" y="0"/>
                <a:ext cx="93" cy="4320"/>
              </a:xfrm>
              <a:prstGeom prst="rect">
                <a:avLst/>
              </a:prstGeom>
              <a:solidFill>
                <a:srgbClr val="000066"/>
              </a:solidFill>
              <a:ln w="9525">
                <a:solidFill>
                  <a:srgbClr val="000066"/>
                </a:solidFill>
                <a:miter lim="800000"/>
                <a:headEnd/>
                <a:tailEnd/>
              </a:ln>
            </p:spPr>
            <p:txBody>
              <a:bodyPr wrap="none" anchor="ctr"/>
              <a:lstStyle/>
              <a:p>
                <a:endParaRPr lang="zh-CN" altLang="en-US"/>
              </a:p>
            </p:txBody>
          </p:sp>
        </p:grpSp>
        <p:grpSp>
          <p:nvGrpSpPr>
            <p:cNvPr id="7187" name="Group 36"/>
            <p:cNvGrpSpPr>
              <a:grpSpLocks/>
            </p:cNvGrpSpPr>
            <p:nvPr/>
          </p:nvGrpSpPr>
          <p:grpSpPr bwMode="auto">
            <a:xfrm>
              <a:off x="2746" y="0"/>
              <a:ext cx="1261" cy="4320"/>
              <a:chOff x="0" y="0"/>
              <a:chExt cx="950" cy="4320"/>
            </a:xfrm>
          </p:grpSpPr>
          <p:sp>
            <p:nvSpPr>
              <p:cNvPr id="7195" name="Rectangle 37"/>
              <p:cNvSpPr>
                <a:spLocks noChangeArrowheads="1"/>
              </p:cNvSpPr>
              <p:nvPr/>
            </p:nvSpPr>
            <p:spPr bwMode="auto">
              <a:xfrm>
                <a:off x="163" y="0"/>
                <a:ext cx="93" cy="4320"/>
              </a:xfrm>
              <a:prstGeom prst="rect">
                <a:avLst/>
              </a:prstGeom>
              <a:solidFill>
                <a:srgbClr val="000066"/>
              </a:solidFill>
              <a:ln w="9525">
                <a:solidFill>
                  <a:srgbClr val="000066"/>
                </a:solidFill>
                <a:miter lim="800000"/>
                <a:headEnd/>
                <a:tailEnd/>
              </a:ln>
            </p:spPr>
            <p:txBody>
              <a:bodyPr wrap="none" anchor="ctr"/>
              <a:lstStyle/>
              <a:p>
                <a:endParaRPr lang="zh-CN" altLang="en-US"/>
              </a:p>
            </p:txBody>
          </p:sp>
          <p:sp>
            <p:nvSpPr>
              <p:cNvPr id="7196" name="Rectangle 38"/>
              <p:cNvSpPr>
                <a:spLocks noChangeArrowheads="1"/>
              </p:cNvSpPr>
              <p:nvPr/>
            </p:nvSpPr>
            <p:spPr bwMode="auto">
              <a:xfrm>
                <a:off x="342" y="0"/>
                <a:ext cx="93" cy="4320"/>
              </a:xfrm>
              <a:prstGeom prst="rect">
                <a:avLst/>
              </a:prstGeom>
              <a:solidFill>
                <a:srgbClr val="000066"/>
              </a:solidFill>
              <a:ln w="9525">
                <a:solidFill>
                  <a:srgbClr val="000066"/>
                </a:solidFill>
                <a:miter lim="800000"/>
                <a:headEnd/>
                <a:tailEnd/>
              </a:ln>
            </p:spPr>
            <p:txBody>
              <a:bodyPr wrap="none" anchor="ctr"/>
              <a:lstStyle/>
              <a:p>
                <a:endParaRPr lang="zh-CN" altLang="en-US"/>
              </a:p>
            </p:txBody>
          </p:sp>
          <p:sp>
            <p:nvSpPr>
              <p:cNvPr id="7197" name="Rectangle 39"/>
              <p:cNvSpPr>
                <a:spLocks noChangeArrowheads="1"/>
              </p:cNvSpPr>
              <p:nvPr/>
            </p:nvSpPr>
            <p:spPr bwMode="auto">
              <a:xfrm>
                <a:off x="857" y="0"/>
                <a:ext cx="93" cy="4320"/>
              </a:xfrm>
              <a:prstGeom prst="rect">
                <a:avLst/>
              </a:prstGeom>
              <a:solidFill>
                <a:srgbClr val="000066"/>
              </a:solidFill>
              <a:ln w="9525">
                <a:solidFill>
                  <a:srgbClr val="000066"/>
                </a:solidFill>
                <a:miter lim="800000"/>
                <a:headEnd/>
                <a:tailEnd/>
              </a:ln>
            </p:spPr>
            <p:txBody>
              <a:bodyPr wrap="none" anchor="ctr"/>
              <a:lstStyle/>
              <a:p>
                <a:endParaRPr lang="zh-CN" altLang="en-US"/>
              </a:p>
            </p:txBody>
          </p:sp>
          <p:sp>
            <p:nvSpPr>
              <p:cNvPr id="7198" name="Rectangle 40"/>
              <p:cNvSpPr>
                <a:spLocks noChangeArrowheads="1"/>
              </p:cNvSpPr>
              <p:nvPr/>
            </p:nvSpPr>
            <p:spPr bwMode="auto">
              <a:xfrm>
                <a:off x="682" y="0"/>
                <a:ext cx="93" cy="4320"/>
              </a:xfrm>
              <a:prstGeom prst="rect">
                <a:avLst/>
              </a:prstGeom>
              <a:solidFill>
                <a:srgbClr val="000066"/>
              </a:solidFill>
              <a:ln w="9525">
                <a:solidFill>
                  <a:srgbClr val="000066"/>
                </a:solidFill>
                <a:miter lim="800000"/>
                <a:headEnd/>
                <a:tailEnd/>
              </a:ln>
            </p:spPr>
            <p:txBody>
              <a:bodyPr wrap="none" anchor="ctr"/>
              <a:lstStyle/>
              <a:p>
                <a:endParaRPr lang="zh-CN" altLang="en-US"/>
              </a:p>
            </p:txBody>
          </p:sp>
          <p:sp>
            <p:nvSpPr>
              <p:cNvPr id="7199" name="Rectangle 41"/>
              <p:cNvSpPr>
                <a:spLocks noChangeArrowheads="1"/>
              </p:cNvSpPr>
              <p:nvPr/>
            </p:nvSpPr>
            <p:spPr bwMode="auto">
              <a:xfrm>
                <a:off x="509" y="0"/>
                <a:ext cx="93" cy="4320"/>
              </a:xfrm>
              <a:prstGeom prst="rect">
                <a:avLst/>
              </a:prstGeom>
              <a:solidFill>
                <a:srgbClr val="000066"/>
              </a:solidFill>
              <a:ln w="9525">
                <a:solidFill>
                  <a:srgbClr val="000066"/>
                </a:solidFill>
                <a:miter lim="800000"/>
                <a:headEnd/>
                <a:tailEnd/>
              </a:ln>
            </p:spPr>
            <p:txBody>
              <a:bodyPr wrap="none" anchor="ctr"/>
              <a:lstStyle/>
              <a:p>
                <a:endParaRPr lang="zh-CN" altLang="en-US"/>
              </a:p>
            </p:txBody>
          </p:sp>
          <p:sp>
            <p:nvSpPr>
              <p:cNvPr id="7200" name="Rectangle 42"/>
              <p:cNvSpPr>
                <a:spLocks noChangeArrowheads="1"/>
              </p:cNvSpPr>
              <p:nvPr/>
            </p:nvSpPr>
            <p:spPr bwMode="auto">
              <a:xfrm>
                <a:off x="0" y="0"/>
                <a:ext cx="93" cy="4320"/>
              </a:xfrm>
              <a:prstGeom prst="rect">
                <a:avLst/>
              </a:prstGeom>
              <a:solidFill>
                <a:srgbClr val="000066"/>
              </a:solidFill>
              <a:ln w="9525">
                <a:solidFill>
                  <a:srgbClr val="000066"/>
                </a:solidFill>
                <a:miter lim="800000"/>
                <a:headEnd/>
                <a:tailEnd/>
              </a:ln>
            </p:spPr>
            <p:txBody>
              <a:bodyPr wrap="none" anchor="ctr"/>
              <a:lstStyle/>
              <a:p>
                <a:endParaRPr lang="zh-CN" altLang="en-US"/>
              </a:p>
            </p:txBody>
          </p:sp>
        </p:grpSp>
        <p:grpSp>
          <p:nvGrpSpPr>
            <p:cNvPr id="7188" name="Group 43"/>
            <p:cNvGrpSpPr>
              <a:grpSpLocks/>
            </p:cNvGrpSpPr>
            <p:nvPr/>
          </p:nvGrpSpPr>
          <p:grpSpPr bwMode="auto">
            <a:xfrm>
              <a:off x="4123" y="0"/>
              <a:ext cx="1261" cy="4320"/>
              <a:chOff x="0" y="0"/>
              <a:chExt cx="950" cy="4320"/>
            </a:xfrm>
          </p:grpSpPr>
          <p:sp>
            <p:nvSpPr>
              <p:cNvPr id="7189" name="Rectangle 44"/>
              <p:cNvSpPr>
                <a:spLocks noChangeArrowheads="1"/>
              </p:cNvSpPr>
              <p:nvPr/>
            </p:nvSpPr>
            <p:spPr bwMode="auto">
              <a:xfrm>
                <a:off x="163" y="0"/>
                <a:ext cx="93" cy="4320"/>
              </a:xfrm>
              <a:prstGeom prst="rect">
                <a:avLst/>
              </a:prstGeom>
              <a:solidFill>
                <a:srgbClr val="000066"/>
              </a:solidFill>
              <a:ln w="9525">
                <a:solidFill>
                  <a:srgbClr val="000066"/>
                </a:solidFill>
                <a:miter lim="800000"/>
                <a:headEnd/>
                <a:tailEnd/>
              </a:ln>
            </p:spPr>
            <p:txBody>
              <a:bodyPr wrap="none" anchor="ctr"/>
              <a:lstStyle/>
              <a:p>
                <a:endParaRPr lang="zh-CN" altLang="en-US"/>
              </a:p>
            </p:txBody>
          </p:sp>
          <p:sp>
            <p:nvSpPr>
              <p:cNvPr id="7190" name="Rectangle 45"/>
              <p:cNvSpPr>
                <a:spLocks noChangeArrowheads="1"/>
              </p:cNvSpPr>
              <p:nvPr/>
            </p:nvSpPr>
            <p:spPr bwMode="auto">
              <a:xfrm>
                <a:off x="342" y="0"/>
                <a:ext cx="93" cy="4320"/>
              </a:xfrm>
              <a:prstGeom prst="rect">
                <a:avLst/>
              </a:prstGeom>
              <a:solidFill>
                <a:srgbClr val="000066"/>
              </a:solidFill>
              <a:ln w="9525">
                <a:solidFill>
                  <a:srgbClr val="000066"/>
                </a:solidFill>
                <a:miter lim="800000"/>
                <a:headEnd/>
                <a:tailEnd/>
              </a:ln>
            </p:spPr>
            <p:txBody>
              <a:bodyPr wrap="none" anchor="ctr"/>
              <a:lstStyle/>
              <a:p>
                <a:endParaRPr lang="zh-CN" altLang="en-US"/>
              </a:p>
            </p:txBody>
          </p:sp>
          <p:sp>
            <p:nvSpPr>
              <p:cNvPr id="7191" name="Rectangle 46"/>
              <p:cNvSpPr>
                <a:spLocks noChangeArrowheads="1"/>
              </p:cNvSpPr>
              <p:nvPr/>
            </p:nvSpPr>
            <p:spPr bwMode="auto">
              <a:xfrm>
                <a:off x="857" y="0"/>
                <a:ext cx="93" cy="4320"/>
              </a:xfrm>
              <a:prstGeom prst="rect">
                <a:avLst/>
              </a:prstGeom>
              <a:solidFill>
                <a:srgbClr val="000066"/>
              </a:solidFill>
              <a:ln w="9525">
                <a:solidFill>
                  <a:srgbClr val="000066"/>
                </a:solidFill>
                <a:miter lim="800000"/>
                <a:headEnd/>
                <a:tailEnd/>
              </a:ln>
            </p:spPr>
            <p:txBody>
              <a:bodyPr wrap="none" anchor="ctr"/>
              <a:lstStyle/>
              <a:p>
                <a:endParaRPr lang="zh-CN" altLang="en-US"/>
              </a:p>
            </p:txBody>
          </p:sp>
          <p:sp>
            <p:nvSpPr>
              <p:cNvPr id="7192" name="Rectangle 47"/>
              <p:cNvSpPr>
                <a:spLocks noChangeArrowheads="1"/>
              </p:cNvSpPr>
              <p:nvPr/>
            </p:nvSpPr>
            <p:spPr bwMode="auto">
              <a:xfrm>
                <a:off x="682" y="0"/>
                <a:ext cx="93" cy="4320"/>
              </a:xfrm>
              <a:prstGeom prst="rect">
                <a:avLst/>
              </a:prstGeom>
              <a:solidFill>
                <a:srgbClr val="000066"/>
              </a:solidFill>
              <a:ln w="9525">
                <a:solidFill>
                  <a:srgbClr val="000066"/>
                </a:solidFill>
                <a:miter lim="800000"/>
                <a:headEnd/>
                <a:tailEnd/>
              </a:ln>
            </p:spPr>
            <p:txBody>
              <a:bodyPr wrap="none" anchor="ctr"/>
              <a:lstStyle/>
              <a:p>
                <a:endParaRPr lang="zh-CN" altLang="en-US"/>
              </a:p>
            </p:txBody>
          </p:sp>
          <p:sp>
            <p:nvSpPr>
              <p:cNvPr id="7193" name="Rectangle 48"/>
              <p:cNvSpPr>
                <a:spLocks noChangeArrowheads="1"/>
              </p:cNvSpPr>
              <p:nvPr/>
            </p:nvSpPr>
            <p:spPr bwMode="auto">
              <a:xfrm>
                <a:off x="509" y="0"/>
                <a:ext cx="93" cy="4320"/>
              </a:xfrm>
              <a:prstGeom prst="rect">
                <a:avLst/>
              </a:prstGeom>
              <a:solidFill>
                <a:srgbClr val="000066"/>
              </a:solidFill>
              <a:ln w="9525">
                <a:solidFill>
                  <a:srgbClr val="000066"/>
                </a:solidFill>
                <a:miter lim="800000"/>
                <a:headEnd/>
                <a:tailEnd/>
              </a:ln>
            </p:spPr>
            <p:txBody>
              <a:bodyPr wrap="none" anchor="ctr"/>
              <a:lstStyle/>
              <a:p>
                <a:endParaRPr lang="zh-CN" altLang="en-US"/>
              </a:p>
            </p:txBody>
          </p:sp>
          <p:sp>
            <p:nvSpPr>
              <p:cNvPr id="7194" name="Rectangle 49"/>
              <p:cNvSpPr>
                <a:spLocks noChangeArrowheads="1"/>
              </p:cNvSpPr>
              <p:nvPr/>
            </p:nvSpPr>
            <p:spPr bwMode="auto">
              <a:xfrm>
                <a:off x="0" y="0"/>
                <a:ext cx="93" cy="4320"/>
              </a:xfrm>
              <a:prstGeom prst="rect">
                <a:avLst/>
              </a:prstGeom>
              <a:solidFill>
                <a:srgbClr val="000066"/>
              </a:solidFill>
              <a:ln w="9525">
                <a:solidFill>
                  <a:srgbClr val="000066"/>
                </a:solidFill>
                <a:miter lim="800000"/>
                <a:headEnd/>
                <a:tailEnd/>
              </a:ln>
            </p:spPr>
            <p:txBody>
              <a:bodyPr wrap="none" anchor="ctr"/>
              <a:lstStyle/>
              <a:p>
                <a:endParaRPr lang="zh-CN" altLang="en-US"/>
              </a:p>
            </p:txBody>
          </p:sp>
        </p:grpSp>
      </p:grpSp>
      <p:sp>
        <p:nvSpPr>
          <p:cNvPr id="7174" name="Rectangle 50"/>
          <p:cNvSpPr>
            <a:spLocks noChangeArrowheads="1"/>
          </p:cNvSpPr>
          <p:nvPr/>
        </p:nvSpPr>
        <p:spPr bwMode="auto">
          <a:xfrm>
            <a:off x="0" y="0"/>
            <a:ext cx="9144000" cy="360363"/>
          </a:xfrm>
          <a:prstGeom prst="rect">
            <a:avLst/>
          </a:prstGeom>
          <a:solidFill>
            <a:srgbClr val="DDDDDD"/>
          </a:solidFill>
          <a:ln w="9525">
            <a:noFill/>
            <a:miter lim="800000"/>
            <a:headEnd/>
            <a:tailEnd/>
          </a:ln>
        </p:spPr>
        <p:txBody>
          <a:bodyPr wrap="none" anchor="ctr"/>
          <a:lstStyle/>
          <a:p>
            <a:endParaRPr lang="zh-CN" altLang="en-US"/>
          </a:p>
        </p:txBody>
      </p:sp>
      <p:sp>
        <p:nvSpPr>
          <p:cNvPr id="7175" name="Line 51"/>
          <p:cNvSpPr>
            <a:spLocks noChangeShapeType="1"/>
          </p:cNvSpPr>
          <p:nvPr/>
        </p:nvSpPr>
        <p:spPr bwMode="auto">
          <a:xfrm>
            <a:off x="0" y="365125"/>
            <a:ext cx="9144000" cy="0"/>
          </a:xfrm>
          <a:prstGeom prst="line">
            <a:avLst/>
          </a:prstGeom>
          <a:noFill/>
          <a:ln w="38100">
            <a:solidFill>
              <a:schemeClr val="bg1"/>
            </a:solidFill>
            <a:round/>
            <a:headEnd/>
            <a:tailEnd/>
          </a:ln>
        </p:spPr>
        <p:txBody>
          <a:bodyPr/>
          <a:lstStyle/>
          <a:p>
            <a:endParaRPr lang="zh-CN" altLang="en-US"/>
          </a:p>
        </p:txBody>
      </p:sp>
      <p:sp>
        <p:nvSpPr>
          <p:cNvPr id="7176" name="Rectangle 52"/>
          <p:cNvSpPr>
            <a:spLocks noChangeArrowheads="1"/>
          </p:cNvSpPr>
          <p:nvPr/>
        </p:nvSpPr>
        <p:spPr bwMode="auto">
          <a:xfrm>
            <a:off x="0" y="6359525"/>
            <a:ext cx="9144000" cy="498475"/>
          </a:xfrm>
          <a:prstGeom prst="rect">
            <a:avLst/>
          </a:prstGeom>
          <a:solidFill>
            <a:srgbClr val="DDDDDD"/>
          </a:solidFill>
          <a:ln w="9525">
            <a:noFill/>
            <a:miter lim="800000"/>
            <a:headEnd/>
            <a:tailEnd/>
          </a:ln>
        </p:spPr>
        <p:txBody>
          <a:bodyPr wrap="none" anchor="ctr"/>
          <a:lstStyle/>
          <a:p>
            <a:endParaRPr lang="zh-CN" altLang="en-US"/>
          </a:p>
        </p:txBody>
      </p:sp>
      <p:sp>
        <p:nvSpPr>
          <p:cNvPr id="7177" name="Line 53"/>
          <p:cNvSpPr>
            <a:spLocks noChangeShapeType="1"/>
          </p:cNvSpPr>
          <p:nvPr/>
        </p:nvSpPr>
        <p:spPr bwMode="auto">
          <a:xfrm>
            <a:off x="0" y="6361113"/>
            <a:ext cx="9144000" cy="0"/>
          </a:xfrm>
          <a:prstGeom prst="line">
            <a:avLst/>
          </a:prstGeom>
          <a:noFill/>
          <a:ln w="38100">
            <a:solidFill>
              <a:schemeClr val="bg1"/>
            </a:solidFill>
            <a:round/>
            <a:headEnd/>
            <a:tailEnd/>
          </a:ln>
        </p:spPr>
        <p:txBody>
          <a:bodyPr/>
          <a:lstStyle/>
          <a:p>
            <a:endParaRPr lang="zh-CN" altLang="en-US"/>
          </a:p>
        </p:txBody>
      </p:sp>
      <p:grpSp>
        <p:nvGrpSpPr>
          <p:cNvPr id="7178" name="Group 64"/>
          <p:cNvGrpSpPr>
            <a:grpSpLocks/>
          </p:cNvGrpSpPr>
          <p:nvPr/>
        </p:nvGrpSpPr>
        <p:grpSpPr bwMode="auto">
          <a:xfrm>
            <a:off x="2522538" y="1682750"/>
            <a:ext cx="5595937" cy="2058988"/>
            <a:chOff x="1702" y="1354"/>
            <a:chExt cx="3514" cy="1094"/>
          </a:xfrm>
        </p:grpSpPr>
        <p:sp>
          <p:nvSpPr>
            <p:cNvPr id="7181" name="Freeform 65"/>
            <p:cNvSpPr>
              <a:spLocks/>
            </p:cNvSpPr>
            <p:nvPr/>
          </p:nvSpPr>
          <p:spPr bwMode="auto">
            <a:xfrm>
              <a:off x="4036" y="1364"/>
              <a:ext cx="1180" cy="1084"/>
            </a:xfrm>
            <a:custGeom>
              <a:avLst/>
              <a:gdLst>
                <a:gd name="T0" fmla="*/ 118 w 1180"/>
                <a:gd name="T1" fmla="*/ 72 h 1084"/>
                <a:gd name="T2" fmla="*/ 184 w 1180"/>
                <a:gd name="T3" fmla="*/ 16 h 1084"/>
                <a:gd name="T4" fmla="*/ 260 w 1180"/>
                <a:gd name="T5" fmla="*/ 50 h 1084"/>
                <a:gd name="T6" fmla="*/ 516 w 1180"/>
                <a:gd name="T7" fmla="*/ 156 h 1084"/>
                <a:gd name="T8" fmla="*/ 612 w 1180"/>
                <a:gd name="T9" fmla="*/ 56 h 1084"/>
                <a:gd name="T10" fmla="*/ 678 w 1180"/>
                <a:gd name="T11" fmla="*/ 0 h 1084"/>
                <a:gd name="T12" fmla="*/ 850 w 1180"/>
                <a:gd name="T13" fmla="*/ 40 h 1084"/>
                <a:gd name="T14" fmla="*/ 856 w 1180"/>
                <a:gd name="T15" fmla="*/ 150 h 1084"/>
                <a:gd name="T16" fmla="*/ 1124 w 1180"/>
                <a:gd name="T17" fmla="*/ 172 h 1084"/>
                <a:gd name="T18" fmla="*/ 1116 w 1180"/>
                <a:gd name="T19" fmla="*/ 318 h 1084"/>
                <a:gd name="T20" fmla="*/ 1060 w 1180"/>
                <a:gd name="T21" fmla="*/ 464 h 1084"/>
                <a:gd name="T22" fmla="*/ 1022 w 1180"/>
                <a:gd name="T23" fmla="*/ 628 h 1084"/>
                <a:gd name="T24" fmla="*/ 956 w 1180"/>
                <a:gd name="T25" fmla="*/ 778 h 1084"/>
                <a:gd name="T26" fmla="*/ 1082 w 1180"/>
                <a:gd name="T27" fmla="*/ 842 h 1084"/>
                <a:gd name="T28" fmla="*/ 1180 w 1180"/>
                <a:gd name="T29" fmla="*/ 898 h 1084"/>
                <a:gd name="T30" fmla="*/ 1158 w 1180"/>
                <a:gd name="T31" fmla="*/ 970 h 1084"/>
                <a:gd name="T32" fmla="*/ 1098 w 1180"/>
                <a:gd name="T33" fmla="*/ 1052 h 1084"/>
                <a:gd name="T34" fmla="*/ 1034 w 1180"/>
                <a:gd name="T35" fmla="*/ 1084 h 1084"/>
                <a:gd name="T36" fmla="*/ 774 w 1180"/>
                <a:gd name="T37" fmla="*/ 984 h 1084"/>
                <a:gd name="T38" fmla="*/ 662 w 1180"/>
                <a:gd name="T39" fmla="*/ 1026 h 1084"/>
                <a:gd name="T40" fmla="*/ 524 w 1180"/>
                <a:gd name="T41" fmla="*/ 1080 h 1084"/>
                <a:gd name="T42" fmla="*/ 464 w 1180"/>
                <a:gd name="T43" fmla="*/ 1036 h 1084"/>
                <a:gd name="T44" fmla="*/ 408 w 1180"/>
                <a:gd name="T45" fmla="*/ 1056 h 1084"/>
                <a:gd name="T46" fmla="*/ 332 w 1180"/>
                <a:gd name="T47" fmla="*/ 1068 h 1084"/>
                <a:gd name="T48" fmla="*/ 246 w 1180"/>
                <a:gd name="T49" fmla="*/ 1024 h 1084"/>
                <a:gd name="T50" fmla="*/ 176 w 1180"/>
                <a:gd name="T51" fmla="*/ 1048 h 1084"/>
                <a:gd name="T52" fmla="*/ 32 w 1180"/>
                <a:gd name="T53" fmla="*/ 968 h 1084"/>
                <a:gd name="T54" fmla="*/ 18 w 1180"/>
                <a:gd name="T55" fmla="*/ 874 h 1084"/>
                <a:gd name="T56" fmla="*/ 74 w 1180"/>
                <a:gd name="T57" fmla="*/ 776 h 1084"/>
                <a:gd name="T58" fmla="*/ 170 w 1180"/>
                <a:gd name="T59" fmla="*/ 528 h 1084"/>
                <a:gd name="T60" fmla="*/ 28 w 1180"/>
                <a:gd name="T61" fmla="*/ 480 h 1084"/>
                <a:gd name="T62" fmla="*/ 0 w 1180"/>
                <a:gd name="T63" fmla="*/ 392 h 1084"/>
                <a:gd name="T64" fmla="*/ 76 w 1180"/>
                <a:gd name="T65" fmla="*/ 276 h 1084"/>
                <a:gd name="T66" fmla="*/ 168 w 1180"/>
                <a:gd name="T67" fmla="*/ 276 h 1084"/>
                <a:gd name="T68" fmla="*/ 104 w 1180"/>
                <a:gd name="T69" fmla="*/ 238 h 1084"/>
                <a:gd name="T70" fmla="*/ 56 w 1180"/>
                <a:gd name="T71" fmla="*/ 168 h 1084"/>
                <a:gd name="T72" fmla="*/ 72 w 1180"/>
                <a:gd name="T73" fmla="*/ 118 h 108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80"/>
                <a:gd name="T112" fmla="*/ 0 h 1084"/>
                <a:gd name="T113" fmla="*/ 1180 w 1180"/>
                <a:gd name="T114" fmla="*/ 1084 h 108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80" h="1084">
                  <a:moveTo>
                    <a:pt x="72" y="118"/>
                  </a:moveTo>
                  <a:lnTo>
                    <a:pt x="118" y="72"/>
                  </a:lnTo>
                  <a:lnTo>
                    <a:pt x="154" y="32"/>
                  </a:lnTo>
                  <a:lnTo>
                    <a:pt x="184" y="16"/>
                  </a:lnTo>
                  <a:lnTo>
                    <a:pt x="206" y="20"/>
                  </a:lnTo>
                  <a:lnTo>
                    <a:pt x="260" y="50"/>
                  </a:lnTo>
                  <a:lnTo>
                    <a:pt x="428" y="148"/>
                  </a:lnTo>
                  <a:lnTo>
                    <a:pt x="516" y="156"/>
                  </a:lnTo>
                  <a:lnTo>
                    <a:pt x="622" y="156"/>
                  </a:lnTo>
                  <a:lnTo>
                    <a:pt x="612" y="56"/>
                  </a:lnTo>
                  <a:lnTo>
                    <a:pt x="636" y="26"/>
                  </a:lnTo>
                  <a:lnTo>
                    <a:pt x="678" y="0"/>
                  </a:lnTo>
                  <a:lnTo>
                    <a:pt x="808" y="4"/>
                  </a:lnTo>
                  <a:lnTo>
                    <a:pt x="850" y="40"/>
                  </a:lnTo>
                  <a:lnTo>
                    <a:pt x="858" y="68"/>
                  </a:lnTo>
                  <a:lnTo>
                    <a:pt x="856" y="150"/>
                  </a:lnTo>
                  <a:lnTo>
                    <a:pt x="1088" y="154"/>
                  </a:lnTo>
                  <a:lnTo>
                    <a:pt x="1124" y="172"/>
                  </a:lnTo>
                  <a:lnTo>
                    <a:pt x="1150" y="236"/>
                  </a:lnTo>
                  <a:lnTo>
                    <a:pt x="1116" y="318"/>
                  </a:lnTo>
                  <a:lnTo>
                    <a:pt x="1086" y="444"/>
                  </a:lnTo>
                  <a:lnTo>
                    <a:pt x="1060" y="464"/>
                  </a:lnTo>
                  <a:lnTo>
                    <a:pt x="1068" y="492"/>
                  </a:lnTo>
                  <a:lnTo>
                    <a:pt x="1022" y="628"/>
                  </a:lnTo>
                  <a:lnTo>
                    <a:pt x="998" y="694"/>
                  </a:lnTo>
                  <a:lnTo>
                    <a:pt x="956" y="778"/>
                  </a:lnTo>
                  <a:lnTo>
                    <a:pt x="942" y="802"/>
                  </a:lnTo>
                  <a:lnTo>
                    <a:pt x="1082" y="842"/>
                  </a:lnTo>
                  <a:lnTo>
                    <a:pt x="1156" y="854"/>
                  </a:lnTo>
                  <a:lnTo>
                    <a:pt x="1180" y="898"/>
                  </a:lnTo>
                  <a:lnTo>
                    <a:pt x="1176" y="936"/>
                  </a:lnTo>
                  <a:lnTo>
                    <a:pt x="1158" y="970"/>
                  </a:lnTo>
                  <a:lnTo>
                    <a:pt x="1126" y="1000"/>
                  </a:lnTo>
                  <a:lnTo>
                    <a:pt x="1098" y="1052"/>
                  </a:lnTo>
                  <a:lnTo>
                    <a:pt x="1074" y="1070"/>
                  </a:lnTo>
                  <a:lnTo>
                    <a:pt x="1034" y="1084"/>
                  </a:lnTo>
                  <a:lnTo>
                    <a:pt x="906" y="1042"/>
                  </a:lnTo>
                  <a:lnTo>
                    <a:pt x="774" y="984"/>
                  </a:lnTo>
                  <a:lnTo>
                    <a:pt x="758" y="974"/>
                  </a:lnTo>
                  <a:lnTo>
                    <a:pt x="662" y="1026"/>
                  </a:lnTo>
                  <a:lnTo>
                    <a:pt x="576" y="1070"/>
                  </a:lnTo>
                  <a:lnTo>
                    <a:pt x="524" y="1080"/>
                  </a:lnTo>
                  <a:lnTo>
                    <a:pt x="490" y="1062"/>
                  </a:lnTo>
                  <a:lnTo>
                    <a:pt x="464" y="1036"/>
                  </a:lnTo>
                  <a:lnTo>
                    <a:pt x="428" y="1018"/>
                  </a:lnTo>
                  <a:lnTo>
                    <a:pt x="408" y="1056"/>
                  </a:lnTo>
                  <a:lnTo>
                    <a:pt x="362" y="1074"/>
                  </a:lnTo>
                  <a:lnTo>
                    <a:pt x="332" y="1068"/>
                  </a:lnTo>
                  <a:lnTo>
                    <a:pt x="298" y="1038"/>
                  </a:lnTo>
                  <a:lnTo>
                    <a:pt x="246" y="1024"/>
                  </a:lnTo>
                  <a:lnTo>
                    <a:pt x="214" y="1036"/>
                  </a:lnTo>
                  <a:lnTo>
                    <a:pt x="176" y="1048"/>
                  </a:lnTo>
                  <a:lnTo>
                    <a:pt x="116" y="1014"/>
                  </a:lnTo>
                  <a:lnTo>
                    <a:pt x="32" y="968"/>
                  </a:lnTo>
                  <a:lnTo>
                    <a:pt x="0" y="946"/>
                  </a:lnTo>
                  <a:lnTo>
                    <a:pt x="18" y="874"/>
                  </a:lnTo>
                  <a:lnTo>
                    <a:pt x="30" y="836"/>
                  </a:lnTo>
                  <a:lnTo>
                    <a:pt x="74" y="776"/>
                  </a:lnTo>
                  <a:lnTo>
                    <a:pt x="130" y="638"/>
                  </a:lnTo>
                  <a:lnTo>
                    <a:pt x="170" y="528"/>
                  </a:lnTo>
                  <a:lnTo>
                    <a:pt x="88" y="504"/>
                  </a:lnTo>
                  <a:lnTo>
                    <a:pt x="28" y="480"/>
                  </a:lnTo>
                  <a:lnTo>
                    <a:pt x="0" y="444"/>
                  </a:lnTo>
                  <a:lnTo>
                    <a:pt x="0" y="392"/>
                  </a:lnTo>
                  <a:lnTo>
                    <a:pt x="44" y="316"/>
                  </a:lnTo>
                  <a:lnTo>
                    <a:pt x="76" y="276"/>
                  </a:lnTo>
                  <a:lnTo>
                    <a:pt x="114" y="262"/>
                  </a:lnTo>
                  <a:lnTo>
                    <a:pt x="168" y="276"/>
                  </a:lnTo>
                  <a:lnTo>
                    <a:pt x="180" y="280"/>
                  </a:lnTo>
                  <a:lnTo>
                    <a:pt x="104" y="238"/>
                  </a:lnTo>
                  <a:lnTo>
                    <a:pt x="64" y="200"/>
                  </a:lnTo>
                  <a:lnTo>
                    <a:pt x="56" y="168"/>
                  </a:lnTo>
                  <a:lnTo>
                    <a:pt x="62" y="142"/>
                  </a:lnTo>
                  <a:lnTo>
                    <a:pt x="72" y="118"/>
                  </a:lnTo>
                  <a:close/>
                </a:path>
              </a:pathLst>
            </a:custGeom>
            <a:solidFill>
              <a:srgbClr val="FFFFCC"/>
            </a:solidFill>
            <a:ln w="9525">
              <a:noFill/>
              <a:round/>
              <a:headEnd/>
              <a:tailEnd/>
            </a:ln>
          </p:spPr>
          <p:txBody>
            <a:bodyPr/>
            <a:lstStyle/>
            <a:p>
              <a:endParaRPr lang="zh-CN" altLang="en-US"/>
            </a:p>
          </p:txBody>
        </p:sp>
        <p:sp>
          <p:nvSpPr>
            <p:cNvPr id="7182" name="Freeform 66"/>
            <p:cNvSpPr>
              <a:spLocks/>
            </p:cNvSpPr>
            <p:nvPr/>
          </p:nvSpPr>
          <p:spPr bwMode="auto">
            <a:xfrm>
              <a:off x="2852" y="1354"/>
              <a:ext cx="1222" cy="1080"/>
            </a:xfrm>
            <a:custGeom>
              <a:avLst/>
              <a:gdLst>
                <a:gd name="T0" fmla="*/ 32 w 1222"/>
                <a:gd name="T1" fmla="*/ 242 h 1080"/>
                <a:gd name="T2" fmla="*/ 88 w 1222"/>
                <a:gd name="T3" fmla="*/ 216 h 1080"/>
                <a:gd name="T4" fmla="*/ 158 w 1222"/>
                <a:gd name="T5" fmla="*/ 124 h 1080"/>
                <a:gd name="T6" fmla="*/ 170 w 1222"/>
                <a:gd name="T7" fmla="*/ 36 h 1080"/>
                <a:gd name="T8" fmla="*/ 324 w 1222"/>
                <a:gd name="T9" fmla="*/ 10 h 1080"/>
                <a:gd name="T10" fmla="*/ 384 w 1222"/>
                <a:gd name="T11" fmla="*/ 50 h 1080"/>
                <a:gd name="T12" fmla="*/ 388 w 1222"/>
                <a:gd name="T13" fmla="*/ 170 h 1080"/>
                <a:gd name="T14" fmla="*/ 424 w 1222"/>
                <a:gd name="T15" fmla="*/ 182 h 1080"/>
                <a:gd name="T16" fmla="*/ 716 w 1222"/>
                <a:gd name="T17" fmla="*/ 178 h 1080"/>
                <a:gd name="T18" fmla="*/ 712 w 1222"/>
                <a:gd name="T19" fmla="*/ 32 h 1080"/>
                <a:gd name="T20" fmla="*/ 792 w 1222"/>
                <a:gd name="T21" fmla="*/ 0 h 1080"/>
                <a:gd name="T22" fmla="*/ 922 w 1222"/>
                <a:gd name="T23" fmla="*/ 22 h 1080"/>
                <a:gd name="T24" fmla="*/ 942 w 1222"/>
                <a:gd name="T25" fmla="*/ 32 h 1080"/>
                <a:gd name="T26" fmla="*/ 1018 w 1222"/>
                <a:gd name="T27" fmla="*/ 14 h 1080"/>
                <a:gd name="T28" fmla="*/ 1136 w 1222"/>
                <a:gd name="T29" fmla="*/ 194 h 1080"/>
                <a:gd name="T30" fmla="*/ 1180 w 1222"/>
                <a:gd name="T31" fmla="*/ 254 h 1080"/>
                <a:gd name="T32" fmla="*/ 1152 w 1222"/>
                <a:gd name="T33" fmla="*/ 374 h 1080"/>
                <a:gd name="T34" fmla="*/ 1136 w 1222"/>
                <a:gd name="T35" fmla="*/ 466 h 1080"/>
                <a:gd name="T36" fmla="*/ 1054 w 1222"/>
                <a:gd name="T37" fmla="*/ 724 h 1080"/>
                <a:gd name="T38" fmla="*/ 1128 w 1222"/>
                <a:gd name="T39" fmla="*/ 744 h 1080"/>
                <a:gd name="T40" fmla="*/ 1206 w 1222"/>
                <a:gd name="T41" fmla="*/ 776 h 1080"/>
                <a:gd name="T42" fmla="*/ 1194 w 1222"/>
                <a:gd name="T43" fmla="*/ 926 h 1080"/>
                <a:gd name="T44" fmla="*/ 1100 w 1222"/>
                <a:gd name="T45" fmla="*/ 1048 h 1080"/>
                <a:gd name="T46" fmla="*/ 994 w 1222"/>
                <a:gd name="T47" fmla="*/ 1040 h 1080"/>
                <a:gd name="T48" fmla="*/ 886 w 1222"/>
                <a:gd name="T49" fmla="*/ 964 h 1080"/>
                <a:gd name="T50" fmla="*/ 788 w 1222"/>
                <a:gd name="T51" fmla="*/ 1056 h 1080"/>
                <a:gd name="T52" fmla="*/ 706 w 1222"/>
                <a:gd name="T53" fmla="*/ 1032 h 1080"/>
                <a:gd name="T54" fmla="*/ 590 w 1222"/>
                <a:gd name="T55" fmla="*/ 974 h 1080"/>
                <a:gd name="T56" fmla="*/ 574 w 1222"/>
                <a:gd name="T57" fmla="*/ 926 h 1080"/>
                <a:gd name="T58" fmla="*/ 542 w 1222"/>
                <a:gd name="T59" fmla="*/ 964 h 1080"/>
                <a:gd name="T60" fmla="*/ 486 w 1222"/>
                <a:gd name="T61" fmla="*/ 1006 h 1080"/>
                <a:gd name="T62" fmla="*/ 450 w 1222"/>
                <a:gd name="T63" fmla="*/ 1006 h 1080"/>
                <a:gd name="T64" fmla="*/ 392 w 1222"/>
                <a:gd name="T65" fmla="*/ 1010 h 1080"/>
                <a:gd name="T66" fmla="*/ 364 w 1222"/>
                <a:gd name="T67" fmla="*/ 1058 h 1080"/>
                <a:gd name="T68" fmla="*/ 308 w 1222"/>
                <a:gd name="T69" fmla="*/ 1080 h 1080"/>
                <a:gd name="T70" fmla="*/ 176 w 1222"/>
                <a:gd name="T71" fmla="*/ 1056 h 1080"/>
                <a:gd name="T72" fmla="*/ 150 w 1222"/>
                <a:gd name="T73" fmla="*/ 968 h 1080"/>
                <a:gd name="T74" fmla="*/ 122 w 1222"/>
                <a:gd name="T75" fmla="*/ 836 h 1080"/>
                <a:gd name="T76" fmla="*/ 54 w 1222"/>
                <a:gd name="T77" fmla="*/ 780 h 1080"/>
                <a:gd name="T78" fmla="*/ 2 w 1222"/>
                <a:gd name="T79" fmla="*/ 714 h 1080"/>
                <a:gd name="T80" fmla="*/ 38 w 1222"/>
                <a:gd name="T81" fmla="*/ 612 h 1080"/>
                <a:gd name="T82" fmla="*/ 116 w 1222"/>
                <a:gd name="T83" fmla="*/ 438 h 1080"/>
                <a:gd name="T84" fmla="*/ 52 w 1222"/>
                <a:gd name="T85" fmla="*/ 432 h 1080"/>
                <a:gd name="T86" fmla="*/ 12 w 1222"/>
                <a:gd name="T87" fmla="*/ 388 h 108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22"/>
                <a:gd name="T133" fmla="*/ 0 h 1080"/>
                <a:gd name="T134" fmla="*/ 1222 w 1222"/>
                <a:gd name="T135" fmla="*/ 1080 h 108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22" h="1080">
                  <a:moveTo>
                    <a:pt x="12" y="280"/>
                  </a:moveTo>
                  <a:lnTo>
                    <a:pt x="32" y="242"/>
                  </a:lnTo>
                  <a:lnTo>
                    <a:pt x="66" y="218"/>
                  </a:lnTo>
                  <a:lnTo>
                    <a:pt x="88" y="216"/>
                  </a:lnTo>
                  <a:lnTo>
                    <a:pt x="158" y="220"/>
                  </a:lnTo>
                  <a:lnTo>
                    <a:pt x="158" y="124"/>
                  </a:lnTo>
                  <a:lnTo>
                    <a:pt x="148" y="78"/>
                  </a:lnTo>
                  <a:lnTo>
                    <a:pt x="170" y="36"/>
                  </a:lnTo>
                  <a:lnTo>
                    <a:pt x="214" y="8"/>
                  </a:lnTo>
                  <a:lnTo>
                    <a:pt x="324" y="10"/>
                  </a:lnTo>
                  <a:lnTo>
                    <a:pt x="360" y="22"/>
                  </a:lnTo>
                  <a:lnTo>
                    <a:pt x="384" y="50"/>
                  </a:lnTo>
                  <a:lnTo>
                    <a:pt x="402" y="78"/>
                  </a:lnTo>
                  <a:lnTo>
                    <a:pt x="388" y="170"/>
                  </a:lnTo>
                  <a:lnTo>
                    <a:pt x="394" y="214"/>
                  </a:lnTo>
                  <a:lnTo>
                    <a:pt x="424" y="182"/>
                  </a:lnTo>
                  <a:lnTo>
                    <a:pt x="496" y="176"/>
                  </a:lnTo>
                  <a:lnTo>
                    <a:pt x="716" y="178"/>
                  </a:lnTo>
                  <a:lnTo>
                    <a:pt x="700" y="102"/>
                  </a:lnTo>
                  <a:lnTo>
                    <a:pt x="712" y="32"/>
                  </a:lnTo>
                  <a:lnTo>
                    <a:pt x="742" y="2"/>
                  </a:lnTo>
                  <a:lnTo>
                    <a:pt x="792" y="0"/>
                  </a:lnTo>
                  <a:lnTo>
                    <a:pt x="896" y="12"/>
                  </a:lnTo>
                  <a:lnTo>
                    <a:pt x="922" y="22"/>
                  </a:lnTo>
                  <a:lnTo>
                    <a:pt x="930" y="32"/>
                  </a:lnTo>
                  <a:lnTo>
                    <a:pt x="942" y="32"/>
                  </a:lnTo>
                  <a:lnTo>
                    <a:pt x="966" y="12"/>
                  </a:lnTo>
                  <a:lnTo>
                    <a:pt x="1018" y="14"/>
                  </a:lnTo>
                  <a:lnTo>
                    <a:pt x="1142" y="174"/>
                  </a:lnTo>
                  <a:lnTo>
                    <a:pt x="1136" y="194"/>
                  </a:lnTo>
                  <a:lnTo>
                    <a:pt x="1166" y="202"/>
                  </a:lnTo>
                  <a:lnTo>
                    <a:pt x="1180" y="254"/>
                  </a:lnTo>
                  <a:lnTo>
                    <a:pt x="1176" y="348"/>
                  </a:lnTo>
                  <a:lnTo>
                    <a:pt x="1152" y="374"/>
                  </a:lnTo>
                  <a:lnTo>
                    <a:pt x="1166" y="402"/>
                  </a:lnTo>
                  <a:lnTo>
                    <a:pt x="1136" y="466"/>
                  </a:lnTo>
                  <a:lnTo>
                    <a:pt x="1084" y="638"/>
                  </a:lnTo>
                  <a:lnTo>
                    <a:pt x="1054" y="724"/>
                  </a:lnTo>
                  <a:lnTo>
                    <a:pt x="1084" y="724"/>
                  </a:lnTo>
                  <a:lnTo>
                    <a:pt x="1128" y="744"/>
                  </a:lnTo>
                  <a:lnTo>
                    <a:pt x="1172" y="756"/>
                  </a:lnTo>
                  <a:lnTo>
                    <a:pt x="1206" y="776"/>
                  </a:lnTo>
                  <a:lnTo>
                    <a:pt x="1222" y="824"/>
                  </a:lnTo>
                  <a:lnTo>
                    <a:pt x="1194" y="926"/>
                  </a:lnTo>
                  <a:lnTo>
                    <a:pt x="1150" y="1020"/>
                  </a:lnTo>
                  <a:lnTo>
                    <a:pt x="1100" y="1048"/>
                  </a:lnTo>
                  <a:lnTo>
                    <a:pt x="1054" y="1056"/>
                  </a:lnTo>
                  <a:lnTo>
                    <a:pt x="994" y="1040"/>
                  </a:lnTo>
                  <a:lnTo>
                    <a:pt x="928" y="1000"/>
                  </a:lnTo>
                  <a:lnTo>
                    <a:pt x="886" y="964"/>
                  </a:lnTo>
                  <a:lnTo>
                    <a:pt x="842" y="1016"/>
                  </a:lnTo>
                  <a:lnTo>
                    <a:pt x="788" y="1056"/>
                  </a:lnTo>
                  <a:lnTo>
                    <a:pt x="748" y="1056"/>
                  </a:lnTo>
                  <a:lnTo>
                    <a:pt x="706" y="1032"/>
                  </a:lnTo>
                  <a:lnTo>
                    <a:pt x="642" y="1004"/>
                  </a:lnTo>
                  <a:lnTo>
                    <a:pt x="590" y="974"/>
                  </a:lnTo>
                  <a:lnTo>
                    <a:pt x="588" y="940"/>
                  </a:lnTo>
                  <a:lnTo>
                    <a:pt x="574" y="926"/>
                  </a:lnTo>
                  <a:lnTo>
                    <a:pt x="562" y="920"/>
                  </a:lnTo>
                  <a:lnTo>
                    <a:pt x="542" y="964"/>
                  </a:lnTo>
                  <a:lnTo>
                    <a:pt x="516" y="996"/>
                  </a:lnTo>
                  <a:lnTo>
                    <a:pt x="486" y="1006"/>
                  </a:lnTo>
                  <a:lnTo>
                    <a:pt x="468" y="1010"/>
                  </a:lnTo>
                  <a:lnTo>
                    <a:pt x="450" y="1006"/>
                  </a:lnTo>
                  <a:lnTo>
                    <a:pt x="392" y="978"/>
                  </a:lnTo>
                  <a:lnTo>
                    <a:pt x="392" y="1010"/>
                  </a:lnTo>
                  <a:lnTo>
                    <a:pt x="386" y="1034"/>
                  </a:lnTo>
                  <a:lnTo>
                    <a:pt x="364" y="1058"/>
                  </a:lnTo>
                  <a:lnTo>
                    <a:pt x="346" y="1074"/>
                  </a:lnTo>
                  <a:lnTo>
                    <a:pt x="308" y="1080"/>
                  </a:lnTo>
                  <a:lnTo>
                    <a:pt x="198" y="1072"/>
                  </a:lnTo>
                  <a:lnTo>
                    <a:pt x="176" y="1056"/>
                  </a:lnTo>
                  <a:lnTo>
                    <a:pt x="154" y="1036"/>
                  </a:lnTo>
                  <a:lnTo>
                    <a:pt x="150" y="968"/>
                  </a:lnTo>
                  <a:lnTo>
                    <a:pt x="154" y="828"/>
                  </a:lnTo>
                  <a:lnTo>
                    <a:pt x="122" y="836"/>
                  </a:lnTo>
                  <a:lnTo>
                    <a:pt x="90" y="814"/>
                  </a:lnTo>
                  <a:lnTo>
                    <a:pt x="54" y="780"/>
                  </a:lnTo>
                  <a:lnTo>
                    <a:pt x="26" y="748"/>
                  </a:lnTo>
                  <a:lnTo>
                    <a:pt x="2" y="714"/>
                  </a:lnTo>
                  <a:lnTo>
                    <a:pt x="0" y="670"/>
                  </a:lnTo>
                  <a:lnTo>
                    <a:pt x="38" y="612"/>
                  </a:lnTo>
                  <a:lnTo>
                    <a:pt x="82" y="530"/>
                  </a:lnTo>
                  <a:lnTo>
                    <a:pt x="116" y="438"/>
                  </a:lnTo>
                  <a:lnTo>
                    <a:pt x="88" y="440"/>
                  </a:lnTo>
                  <a:lnTo>
                    <a:pt x="52" y="432"/>
                  </a:lnTo>
                  <a:lnTo>
                    <a:pt x="24" y="410"/>
                  </a:lnTo>
                  <a:lnTo>
                    <a:pt x="12" y="388"/>
                  </a:lnTo>
                  <a:lnTo>
                    <a:pt x="12" y="280"/>
                  </a:lnTo>
                  <a:close/>
                </a:path>
              </a:pathLst>
            </a:custGeom>
            <a:solidFill>
              <a:srgbClr val="FFFFCC"/>
            </a:solidFill>
            <a:ln w="9525">
              <a:noFill/>
              <a:round/>
              <a:headEnd/>
              <a:tailEnd/>
            </a:ln>
          </p:spPr>
          <p:txBody>
            <a:bodyPr/>
            <a:lstStyle/>
            <a:p>
              <a:endParaRPr lang="zh-CN" altLang="en-US"/>
            </a:p>
          </p:txBody>
        </p:sp>
        <p:sp>
          <p:nvSpPr>
            <p:cNvPr id="7183" name="Freeform 67"/>
            <p:cNvSpPr>
              <a:spLocks/>
            </p:cNvSpPr>
            <p:nvPr/>
          </p:nvSpPr>
          <p:spPr bwMode="auto">
            <a:xfrm>
              <a:off x="1702" y="1374"/>
              <a:ext cx="1218" cy="1064"/>
            </a:xfrm>
            <a:custGeom>
              <a:avLst/>
              <a:gdLst>
                <a:gd name="T0" fmla="*/ 94 w 1218"/>
                <a:gd name="T1" fmla="*/ 198 h 1064"/>
                <a:gd name="T2" fmla="*/ 202 w 1218"/>
                <a:gd name="T3" fmla="*/ 200 h 1064"/>
                <a:gd name="T4" fmla="*/ 200 w 1218"/>
                <a:gd name="T5" fmla="*/ 40 h 1064"/>
                <a:gd name="T6" fmla="*/ 300 w 1218"/>
                <a:gd name="T7" fmla="*/ 0 h 1064"/>
                <a:gd name="T8" fmla="*/ 414 w 1218"/>
                <a:gd name="T9" fmla="*/ 18 h 1064"/>
                <a:gd name="T10" fmla="*/ 448 w 1218"/>
                <a:gd name="T11" fmla="*/ 78 h 1064"/>
                <a:gd name="T12" fmla="*/ 442 w 1218"/>
                <a:gd name="T13" fmla="*/ 204 h 1064"/>
                <a:gd name="T14" fmla="*/ 534 w 1218"/>
                <a:gd name="T15" fmla="*/ 170 h 1064"/>
                <a:gd name="T16" fmla="*/ 546 w 1218"/>
                <a:gd name="T17" fmla="*/ 78 h 1064"/>
                <a:gd name="T18" fmla="*/ 980 w 1218"/>
                <a:gd name="T19" fmla="*/ 54 h 1064"/>
                <a:gd name="T20" fmla="*/ 1034 w 1218"/>
                <a:gd name="T21" fmla="*/ 120 h 1064"/>
                <a:gd name="T22" fmla="*/ 1040 w 1218"/>
                <a:gd name="T23" fmla="*/ 720 h 1064"/>
                <a:gd name="T24" fmla="*/ 1114 w 1218"/>
                <a:gd name="T25" fmla="*/ 734 h 1064"/>
                <a:gd name="T26" fmla="*/ 1198 w 1218"/>
                <a:gd name="T27" fmla="*/ 782 h 1064"/>
                <a:gd name="T28" fmla="*/ 1182 w 1218"/>
                <a:gd name="T29" fmla="*/ 946 h 1064"/>
                <a:gd name="T30" fmla="*/ 1054 w 1218"/>
                <a:gd name="T31" fmla="*/ 1044 h 1064"/>
                <a:gd name="T32" fmla="*/ 846 w 1218"/>
                <a:gd name="T33" fmla="*/ 1010 h 1064"/>
                <a:gd name="T34" fmla="*/ 790 w 1218"/>
                <a:gd name="T35" fmla="*/ 822 h 1064"/>
                <a:gd name="T36" fmla="*/ 774 w 1218"/>
                <a:gd name="T37" fmla="*/ 276 h 1064"/>
                <a:gd name="T38" fmla="*/ 762 w 1218"/>
                <a:gd name="T39" fmla="*/ 682 h 1064"/>
                <a:gd name="T40" fmla="*/ 656 w 1218"/>
                <a:gd name="T41" fmla="*/ 940 h 1064"/>
                <a:gd name="T42" fmla="*/ 528 w 1218"/>
                <a:gd name="T43" fmla="*/ 1064 h 1064"/>
                <a:gd name="T44" fmla="*/ 440 w 1218"/>
                <a:gd name="T45" fmla="*/ 1014 h 1064"/>
                <a:gd name="T46" fmla="*/ 374 w 1218"/>
                <a:gd name="T47" fmla="*/ 1058 h 1064"/>
                <a:gd name="T48" fmla="*/ 208 w 1218"/>
                <a:gd name="T49" fmla="*/ 1030 h 1064"/>
                <a:gd name="T50" fmla="*/ 196 w 1218"/>
                <a:gd name="T51" fmla="*/ 846 h 1064"/>
                <a:gd name="T52" fmla="*/ 114 w 1218"/>
                <a:gd name="T53" fmla="*/ 852 h 1064"/>
                <a:gd name="T54" fmla="*/ 12 w 1218"/>
                <a:gd name="T55" fmla="*/ 758 h 1064"/>
                <a:gd name="T56" fmla="*/ 8 w 1218"/>
                <a:gd name="T57" fmla="*/ 678 h 1064"/>
                <a:gd name="T58" fmla="*/ 134 w 1218"/>
                <a:gd name="T59" fmla="*/ 470 h 1064"/>
                <a:gd name="T60" fmla="*/ 108 w 1218"/>
                <a:gd name="T61" fmla="*/ 426 h 1064"/>
                <a:gd name="T62" fmla="*/ 44 w 1218"/>
                <a:gd name="T63" fmla="*/ 400 h 1064"/>
                <a:gd name="T64" fmla="*/ 28 w 1218"/>
                <a:gd name="T65" fmla="*/ 288 h 1064"/>
                <a:gd name="T66" fmla="*/ 50 w 1218"/>
                <a:gd name="T67" fmla="*/ 220 h 106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18"/>
                <a:gd name="T103" fmla="*/ 0 h 1064"/>
                <a:gd name="T104" fmla="*/ 1218 w 1218"/>
                <a:gd name="T105" fmla="*/ 1064 h 106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18" h="1064">
                  <a:moveTo>
                    <a:pt x="50" y="220"/>
                  </a:moveTo>
                  <a:lnTo>
                    <a:pt x="94" y="198"/>
                  </a:lnTo>
                  <a:lnTo>
                    <a:pt x="178" y="204"/>
                  </a:lnTo>
                  <a:lnTo>
                    <a:pt x="202" y="200"/>
                  </a:lnTo>
                  <a:lnTo>
                    <a:pt x="192" y="94"/>
                  </a:lnTo>
                  <a:lnTo>
                    <a:pt x="200" y="40"/>
                  </a:lnTo>
                  <a:lnTo>
                    <a:pt x="240" y="10"/>
                  </a:lnTo>
                  <a:lnTo>
                    <a:pt x="300" y="0"/>
                  </a:lnTo>
                  <a:lnTo>
                    <a:pt x="372" y="0"/>
                  </a:lnTo>
                  <a:lnTo>
                    <a:pt x="414" y="18"/>
                  </a:lnTo>
                  <a:lnTo>
                    <a:pt x="448" y="56"/>
                  </a:lnTo>
                  <a:lnTo>
                    <a:pt x="448" y="78"/>
                  </a:lnTo>
                  <a:lnTo>
                    <a:pt x="442" y="156"/>
                  </a:lnTo>
                  <a:lnTo>
                    <a:pt x="442" y="204"/>
                  </a:lnTo>
                  <a:lnTo>
                    <a:pt x="534" y="200"/>
                  </a:lnTo>
                  <a:lnTo>
                    <a:pt x="534" y="170"/>
                  </a:lnTo>
                  <a:lnTo>
                    <a:pt x="530" y="110"/>
                  </a:lnTo>
                  <a:lnTo>
                    <a:pt x="546" y="78"/>
                  </a:lnTo>
                  <a:lnTo>
                    <a:pt x="590" y="52"/>
                  </a:lnTo>
                  <a:lnTo>
                    <a:pt x="980" y="54"/>
                  </a:lnTo>
                  <a:lnTo>
                    <a:pt x="1028" y="88"/>
                  </a:lnTo>
                  <a:lnTo>
                    <a:pt x="1034" y="120"/>
                  </a:lnTo>
                  <a:lnTo>
                    <a:pt x="1040" y="162"/>
                  </a:lnTo>
                  <a:lnTo>
                    <a:pt x="1040" y="720"/>
                  </a:lnTo>
                  <a:lnTo>
                    <a:pt x="1070" y="716"/>
                  </a:lnTo>
                  <a:lnTo>
                    <a:pt x="1114" y="734"/>
                  </a:lnTo>
                  <a:lnTo>
                    <a:pt x="1166" y="746"/>
                  </a:lnTo>
                  <a:lnTo>
                    <a:pt x="1198" y="782"/>
                  </a:lnTo>
                  <a:lnTo>
                    <a:pt x="1218" y="830"/>
                  </a:lnTo>
                  <a:lnTo>
                    <a:pt x="1182" y="946"/>
                  </a:lnTo>
                  <a:lnTo>
                    <a:pt x="1124" y="1022"/>
                  </a:lnTo>
                  <a:lnTo>
                    <a:pt x="1054" y="1044"/>
                  </a:lnTo>
                  <a:lnTo>
                    <a:pt x="926" y="1038"/>
                  </a:lnTo>
                  <a:lnTo>
                    <a:pt x="846" y="1010"/>
                  </a:lnTo>
                  <a:lnTo>
                    <a:pt x="798" y="934"/>
                  </a:lnTo>
                  <a:lnTo>
                    <a:pt x="790" y="822"/>
                  </a:lnTo>
                  <a:lnTo>
                    <a:pt x="794" y="274"/>
                  </a:lnTo>
                  <a:lnTo>
                    <a:pt x="774" y="276"/>
                  </a:lnTo>
                  <a:lnTo>
                    <a:pt x="778" y="466"/>
                  </a:lnTo>
                  <a:lnTo>
                    <a:pt x="762" y="682"/>
                  </a:lnTo>
                  <a:lnTo>
                    <a:pt x="732" y="810"/>
                  </a:lnTo>
                  <a:lnTo>
                    <a:pt x="656" y="940"/>
                  </a:lnTo>
                  <a:lnTo>
                    <a:pt x="574" y="1044"/>
                  </a:lnTo>
                  <a:lnTo>
                    <a:pt x="528" y="1064"/>
                  </a:lnTo>
                  <a:lnTo>
                    <a:pt x="466" y="1044"/>
                  </a:lnTo>
                  <a:lnTo>
                    <a:pt x="440" y="1014"/>
                  </a:lnTo>
                  <a:lnTo>
                    <a:pt x="422" y="1034"/>
                  </a:lnTo>
                  <a:lnTo>
                    <a:pt x="374" y="1058"/>
                  </a:lnTo>
                  <a:lnTo>
                    <a:pt x="260" y="1056"/>
                  </a:lnTo>
                  <a:lnTo>
                    <a:pt x="208" y="1030"/>
                  </a:lnTo>
                  <a:lnTo>
                    <a:pt x="190" y="990"/>
                  </a:lnTo>
                  <a:lnTo>
                    <a:pt x="196" y="846"/>
                  </a:lnTo>
                  <a:lnTo>
                    <a:pt x="160" y="854"/>
                  </a:lnTo>
                  <a:lnTo>
                    <a:pt x="114" y="852"/>
                  </a:lnTo>
                  <a:lnTo>
                    <a:pt x="66" y="798"/>
                  </a:lnTo>
                  <a:lnTo>
                    <a:pt x="12" y="758"/>
                  </a:lnTo>
                  <a:lnTo>
                    <a:pt x="0" y="712"/>
                  </a:lnTo>
                  <a:lnTo>
                    <a:pt x="8" y="678"/>
                  </a:lnTo>
                  <a:lnTo>
                    <a:pt x="90" y="560"/>
                  </a:lnTo>
                  <a:lnTo>
                    <a:pt x="134" y="470"/>
                  </a:lnTo>
                  <a:lnTo>
                    <a:pt x="152" y="424"/>
                  </a:lnTo>
                  <a:lnTo>
                    <a:pt x="108" y="426"/>
                  </a:lnTo>
                  <a:lnTo>
                    <a:pt x="72" y="424"/>
                  </a:lnTo>
                  <a:lnTo>
                    <a:pt x="44" y="400"/>
                  </a:lnTo>
                  <a:lnTo>
                    <a:pt x="32" y="368"/>
                  </a:lnTo>
                  <a:lnTo>
                    <a:pt x="28" y="288"/>
                  </a:lnTo>
                  <a:lnTo>
                    <a:pt x="40" y="242"/>
                  </a:lnTo>
                  <a:lnTo>
                    <a:pt x="50" y="220"/>
                  </a:lnTo>
                  <a:close/>
                </a:path>
              </a:pathLst>
            </a:custGeom>
            <a:solidFill>
              <a:srgbClr val="FFFFCC"/>
            </a:solidFill>
            <a:ln w="9525">
              <a:noFill/>
              <a:round/>
              <a:headEnd/>
              <a:tailEnd/>
            </a:ln>
          </p:spPr>
          <p:txBody>
            <a:bodyPr/>
            <a:lstStyle/>
            <a:p>
              <a:endParaRPr lang="zh-CN" altLang="en-US"/>
            </a:p>
          </p:txBody>
        </p:sp>
        <p:sp>
          <p:nvSpPr>
            <p:cNvPr id="7184" name="WordArt 68"/>
            <p:cNvSpPr>
              <a:spLocks noChangeArrowheads="1" noChangeShapeType="1" noTextEdit="1"/>
            </p:cNvSpPr>
            <p:nvPr/>
          </p:nvSpPr>
          <p:spPr bwMode="auto">
            <a:xfrm>
              <a:off x="1782" y="1432"/>
              <a:ext cx="3356" cy="937"/>
            </a:xfrm>
            <a:prstGeom prst="rect">
              <a:avLst/>
            </a:prstGeom>
          </p:spPr>
          <p:txBody>
            <a:bodyPr wrap="none" fromWordArt="1">
              <a:prstTxWarp prst="textPlain">
                <a:avLst>
                  <a:gd name="adj" fmla="val 50000"/>
                </a:avLst>
              </a:prstTxWarp>
            </a:bodyPr>
            <a:lstStyle/>
            <a:p>
              <a:r>
                <a:rPr lang="zh-CN" altLang="en-US" sz="3600" kern="10">
                  <a:ln w="76200">
                    <a:solidFill>
                      <a:srgbClr val="FF3300"/>
                    </a:solidFill>
                    <a:round/>
                    <a:headEnd/>
                    <a:tailEnd/>
                  </a:ln>
                  <a:solidFill>
                    <a:srgbClr val="FF3300"/>
                  </a:solidFill>
                  <a:latin typeface="黑体"/>
                  <a:ea typeface="黑体"/>
                </a:rPr>
                <a:t>机械波</a:t>
              </a:r>
            </a:p>
          </p:txBody>
        </p:sp>
      </p:grpSp>
      <p:sp>
        <p:nvSpPr>
          <p:cNvPr id="7179" name="WordArt 70"/>
          <p:cNvSpPr>
            <a:spLocks noChangeArrowheads="1" noChangeShapeType="1" noTextEdit="1"/>
          </p:cNvSpPr>
          <p:nvPr/>
        </p:nvSpPr>
        <p:spPr bwMode="auto">
          <a:xfrm>
            <a:off x="735013" y="4505325"/>
            <a:ext cx="7650162" cy="835025"/>
          </a:xfrm>
          <a:prstGeom prst="rect">
            <a:avLst/>
          </a:prstGeom>
        </p:spPr>
        <p:txBody>
          <a:bodyPr wrap="none" fromWordArt="1">
            <a:prstTxWarp prst="textPlain">
              <a:avLst>
                <a:gd name="adj" fmla="val 50000"/>
              </a:avLst>
            </a:prstTxWarp>
          </a:bodyPr>
          <a:lstStyle/>
          <a:p>
            <a:r>
              <a:rPr lang="en-US" altLang="zh-CN" sz="3600" kern="10">
                <a:ln w="9525">
                  <a:noFill/>
                  <a:round/>
                  <a:headEnd/>
                  <a:tailEnd/>
                </a:ln>
                <a:solidFill>
                  <a:srgbClr val="41FFCD"/>
                </a:solidFill>
                <a:effectLst>
                  <a:outerShdw dist="107763" dir="2700000" algn="ctr" rotWithShape="0">
                    <a:schemeClr val="tx1"/>
                  </a:outerShdw>
                </a:effectLst>
                <a:latin typeface="Arial Black"/>
              </a:rPr>
              <a:t>mechanical wave</a:t>
            </a:r>
            <a:endParaRPr lang="zh-CN" altLang="en-US" sz="3600" kern="10">
              <a:ln w="9525">
                <a:noFill/>
                <a:round/>
                <a:headEnd/>
                <a:tailEnd/>
              </a:ln>
              <a:solidFill>
                <a:srgbClr val="41FFCD"/>
              </a:solidFill>
              <a:effectLst>
                <a:outerShdw dist="107763" dir="2700000" algn="ctr" rotWithShape="0">
                  <a:schemeClr val="tx1"/>
                </a:outerShdw>
              </a:effectLst>
              <a:latin typeface="Arial Black"/>
            </a:endParaRPr>
          </a:p>
        </p:txBody>
      </p:sp>
      <p:sp>
        <p:nvSpPr>
          <p:cNvPr id="7180" name="Text Box 3"/>
          <p:cNvSpPr txBox="1">
            <a:spLocks noChangeArrowheads="1"/>
          </p:cNvSpPr>
          <p:nvPr/>
        </p:nvSpPr>
        <p:spPr bwMode="auto">
          <a:xfrm>
            <a:off x="714375" y="812800"/>
            <a:ext cx="2724150" cy="1108075"/>
          </a:xfrm>
          <a:prstGeom prst="rect">
            <a:avLst/>
          </a:prstGeom>
          <a:noFill/>
          <a:ln w="9525">
            <a:noFill/>
            <a:miter lim="800000"/>
            <a:headEnd/>
            <a:tailEnd/>
          </a:ln>
        </p:spPr>
        <p:txBody>
          <a:bodyPr wrap="none">
            <a:spAutoFit/>
          </a:bodyPr>
          <a:lstStyle/>
          <a:p>
            <a:pPr>
              <a:spcBef>
                <a:spcPct val="50000"/>
              </a:spcBef>
            </a:pPr>
            <a:r>
              <a:rPr kumimoji="1" lang="zh-CN" altLang="en-US" sz="6600">
                <a:solidFill>
                  <a:srgbClr val="FF0000"/>
                </a:solidFill>
                <a:latin typeface="Calibri" pitchFamily="34" charset="0"/>
              </a:rPr>
              <a:t>第七章</a:t>
            </a: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0" fill="hold"/>
                                        <p:tgtEl>
                                          <p:spTgt spid="2"/>
                                        </p:tgtEl>
                                        <p:attrNameLst>
                                          <p:attrName>ppt_x</p:attrName>
                                        </p:attrNameLst>
                                      </p:cBhvr>
                                      <p:tavLst>
                                        <p:tav tm="0">
                                          <p:val>
                                            <p:strVal val="0-#ppt_w/2"/>
                                          </p:val>
                                        </p:tav>
                                        <p:tav tm="100000">
                                          <p:val>
                                            <p:strVal val="#ppt_x"/>
                                          </p:val>
                                        </p:tav>
                                      </p:tavLst>
                                    </p:anim>
                                    <p:anim calcmode="lin" valueType="num">
                                      <p:cBhvr additive="base">
                                        <p:cTn id="8" dur="5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1165225" y="0"/>
            <a:ext cx="8229600" cy="182563"/>
          </a:xfrm>
        </p:spPr>
        <p:txBody>
          <a:bodyPr/>
          <a:lstStyle/>
          <a:p>
            <a:pPr eaLnBrk="1" hangingPunct="1"/>
            <a:r>
              <a:rPr lang="zh-CN" altLang="en-US" sz="700" smtClean="0">
                <a:solidFill>
                  <a:schemeClr val="bg1"/>
                </a:solidFill>
              </a:rPr>
              <a:t>第二节</a:t>
            </a:r>
          </a:p>
        </p:txBody>
      </p:sp>
      <p:grpSp>
        <p:nvGrpSpPr>
          <p:cNvPr id="16387" name="Group 19"/>
          <p:cNvGrpSpPr>
            <a:grpSpLocks/>
          </p:cNvGrpSpPr>
          <p:nvPr/>
        </p:nvGrpSpPr>
        <p:grpSpPr bwMode="auto">
          <a:xfrm>
            <a:off x="0" y="0"/>
            <a:ext cx="9144000" cy="6858000"/>
            <a:chOff x="0" y="0"/>
            <a:chExt cx="5760" cy="4320"/>
          </a:xfrm>
        </p:grpSpPr>
        <p:sp>
          <p:nvSpPr>
            <p:cNvPr id="16389" name="WordArt 4"/>
            <p:cNvSpPr>
              <a:spLocks noChangeArrowheads="1" noChangeShapeType="1" noTextEdit="1"/>
            </p:cNvSpPr>
            <p:nvPr/>
          </p:nvSpPr>
          <p:spPr bwMode="auto">
            <a:xfrm>
              <a:off x="933" y="1369"/>
              <a:ext cx="3982" cy="630"/>
            </a:xfrm>
            <a:prstGeom prst="rect">
              <a:avLst/>
            </a:prstGeom>
          </p:spPr>
          <p:txBody>
            <a:bodyPr wrap="none" fromWordArt="1">
              <a:prstTxWarp prst="textPlain">
                <a:avLst>
                  <a:gd name="adj" fmla="val 50000"/>
                </a:avLst>
              </a:prstTxWarp>
            </a:bodyPr>
            <a:lstStyle/>
            <a:p>
              <a:r>
                <a:rPr lang="zh-CN" altLang="en-US" sz="3600" b="1" kern="10" dirty="0">
                  <a:ln w="9525">
                    <a:solidFill>
                      <a:srgbClr val="CC0000"/>
                    </a:solidFill>
                    <a:round/>
                    <a:headEnd/>
                    <a:tailEnd/>
                  </a:ln>
                  <a:solidFill>
                    <a:srgbClr val="CC0000"/>
                  </a:solidFill>
                  <a:latin typeface="宋体"/>
                  <a:ea typeface="宋体"/>
                </a:rPr>
                <a:t>平面简谐波</a:t>
              </a:r>
              <a:r>
                <a:rPr lang="zh-CN" altLang="en-US" sz="3600" b="1" kern="10" dirty="0" smtClean="0">
                  <a:ln w="9525">
                    <a:solidFill>
                      <a:srgbClr val="CC0000"/>
                    </a:solidFill>
                    <a:round/>
                    <a:headEnd/>
                    <a:tailEnd/>
                  </a:ln>
                  <a:solidFill>
                    <a:srgbClr val="CC0000"/>
                  </a:solidFill>
                  <a:latin typeface="宋体"/>
                  <a:ea typeface="宋体"/>
                </a:rPr>
                <a:t>的波动表达式</a:t>
              </a:r>
              <a:endParaRPr lang="zh-CN" altLang="en-US" sz="3600" b="1" kern="10" dirty="0">
                <a:ln w="9525">
                  <a:solidFill>
                    <a:srgbClr val="CC0000"/>
                  </a:solidFill>
                  <a:round/>
                  <a:headEnd/>
                  <a:tailEnd/>
                </a:ln>
                <a:solidFill>
                  <a:srgbClr val="CC0000"/>
                </a:solidFill>
                <a:latin typeface="宋体"/>
                <a:ea typeface="宋体"/>
              </a:endParaRPr>
            </a:p>
          </p:txBody>
        </p:sp>
        <p:sp>
          <p:nvSpPr>
            <p:cNvPr id="16390" name="Rectangle 9" descr="之字形"/>
            <p:cNvSpPr>
              <a:spLocks noChangeArrowheads="1"/>
            </p:cNvSpPr>
            <p:nvPr/>
          </p:nvSpPr>
          <p:spPr bwMode="auto">
            <a:xfrm>
              <a:off x="0" y="3267"/>
              <a:ext cx="5760" cy="105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16391" name="Rectangle 10" descr="之字形"/>
            <p:cNvSpPr>
              <a:spLocks noChangeArrowheads="1"/>
            </p:cNvSpPr>
            <p:nvPr/>
          </p:nvSpPr>
          <p:spPr bwMode="auto">
            <a:xfrm>
              <a:off x="0" y="0"/>
              <a:ext cx="5760" cy="836"/>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16392" name="WordArt 11"/>
            <p:cNvSpPr>
              <a:spLocks noChangeArrowheads="1" noChangeShapeType="1" noTextEdit="1"/>
            </p:cNvSpPr>
            <p:nvPr/>
          </p:nvSpPr>
          <p:spPr bwMode="auto">
            <a:xfrm>
              <a:off x="399" y="2297"/>
              <a:ext cx="5085" cy="420"/>
            </a:xfrm>
            <a:prstGeom prst="rect">
              <a:avLst/>
            </a:prstGeom>
          </p:spPr>
          <p:txBody>
            <a:bodyPr wrap="none" fromWordArt="1">
              <a:prstTxWarp prst="textDeflate">
                <a:avLst>
                  <a:gd name="adj" fmla="val 0"/>
                </a:avLst>
              </a:prstTxWarp>
            </a:bodyPr>
            <a:lstStyle/>
            <a:p>
              <a:r>
                <a:rPr lang="en-US" altLang="zh-CN" sz="3600" b="1" kern="10">
                  <a:ln w="9525">
                    <a:solidFill>
                      <a:srgbClr val="008000"/>
                    </a:solidFill>
                    <a:round/>
                    <a:headEnd/>
                    <a:tailEnd/>
                  </a:ln>
                  <a:solidFill>
                    <a:srgbClr val="008000"/>
                  </a:solidFill>
                  <a:latin typeface="Times New Roman"/>
                  <a:cs typeface="Times New Roman"/>
                </a:rPr>
                <a:t>wave fucntion of  simple hamonic plane wave </a:t>
              </a:r>
              <a:endParaRPr lang="zh-CN" altLang="en-US" sz="3600" b="1" kern="10">
                <a:ln w="9525">
                  <a:solidFill>
                    <a:srgbClr val="008000"/>
                  </a:solidFill>
                  <a:round/>
                  <a:headEnd/>
                  <a:tailEnd/>
                </a:ln>
                <a:solidFill>
                  <a:srgbClr val="008000"/>
                </a:solidFill>
                <a:latin typeface="Times New Roman"/>
                <a:cs typeface="Times New Roman"/>
              </a:endParaRPr>
            </a:p>
          </p:txBody>
        </p:sp>
        <p:grpSp>
          <p:nvGrpSpPr>
            <p:cNvPr id="16393" name="Group 17"/>
            <p:cNvGrpSpPr>
              <a:grpSpLocks/>
            </p:cNvGrpSpPr>
            <p:nvPr/>
          </p:nvGrpSpPr>
          <p:grpSpPr bwMode="auto">
            <a:xfrm>
              <a:off x="5010" y="4153"/>
              <a:ext cx="750" cy="167"/>
              <a:chOff x="5010" y="4153"/>
              <a:chExt cx="750" cy="167"/>
            </a:xfrm>
          </p:grpSpPr>
          <p:sp>
            <p:nvSpPr>
              <p:cNvPr id="16394" name="AutoShape 13">
                <a:hlinkClick r:id="rId3" action="ppaction://hlinksldjump" highlightClick="1"/>
              </p:cNvPr>
              <p:cNvSpPr>
                <a:spLocks noChangeArrowheads="1"/>
              </p:cNvSpPr>
              <p:nvPr/>
            </p:nvSpPr>
            <p:spPr bwMode="auto">
              <a:xfrm>
                <a:off x="5207" y="4153"/>
                <a:ext cx="179" cy="161"/>
              </a:xfrm>
              <a:prstGeom prst="actionButtonBackPrevious">
                <a:avLst/>
              </a:prstGeom>
              <a:solidFill>
                <a:srgbClr val="FFCC66"/>
              </a:solidFill>
              <a:ln w="9525">
                <a:noFill/>
                <a:miter lim="800000"/>
                <a:headEnd/>
                <a:tailEnd/>
              </a:ln>
            </p:spPr>
            <p:txBody>
              <a:bodyPr wrap="none" anchor="ctr"/>
              <a:lstStyle/>
              <a:p>
                <a:endParaRPr lang="zh-CN" altLang="en-US"/>
              </a:p>
            </p:txBody>
          </p:sp>
          <p:sp>
            <p:nvSpPr>
              <p:cNvPr id="16395" name="AutoShape 14">
                <a:hlinkClick r:id="rId4" action="ppaction://hlinksldjump" highlightClick="1"/>
              </p:cNvPr>
              <p:cNvSpPr>
                <a:spLocks noChangeArrowheads="1"/>
              </p:cNvSpPr>
              <p:nvPr/>
            </p:nvSpPr>
            <p:spPr bwMode="auto">
              <a:xfrm>
                <a:off x="5403" y="4153"/>
                <a:ext cx="178" cy="161"/>
              </a:xfrm>
              <a:prstGeom prst="actionButtonForwardNext">
                <a:avLst/>
              </a:prstGeom>
              <a:solidFill>
                <a:srgbClr val="FFCC66"/>
              </a:solidFill>
              <a:ln w="9525">
                <a:noFill/>
                <a:miter lim="800000"/>
                <a:headEnd/>
                <a:tailEnd/>
              </a:ln>
            </p:spPr>
            <p:txBody>
              <a:bodyPr wrap="none" anchor="ctr"/>
              <a:lstStyle/>
              <a:p>
                <a:endParaRPr lang="zh-CN" altLang="en-US"/>
              </a:p>
            </p:txBody>
          </p:sp>
          <p:sp>
            <p:nvSpPr>
              <p:cNvPr id="16396" name="AutoShape 15">
                <a:hlinkClick r:id="rId5" action="ppaction://hlinksldjump" highlightClick="1"/>
              </p:cNvPr>
              <p:cNvSpPr>
                <a:spLocks noChangeArrowheads="1"/>
              </p:cNvSpPr>
              <p:nvPr/>
            </p:nvSpPr>
            <p:spPr bwMode="auto">
              <a:xfrm>
                <a:off x="5010" y="4153"/>
                <a:ext cx="179" cy="167"/>
              </a:xfrm>
              <a:prstGeom prst="actionButtonBeginning">
                <a:avLst/>
              </a:prstGeom>
              <a:solidFill>
                <a:srgbClr val="FFCC66"/>
              </a:solidFill>
              <a:ln w="9525">
                <a:noFill/>
                <a:miter lim="800000"/>
                <a:headEnd/>
                <a:tailEnd/>
              </a:ln>
            </p:spPr>
            <p:txBody>
              <a:bodyPr wrap="none" anchor="ctr"/>
              <a:lstStyle/>
              <a:p>
                <a:endParaRPr lang="zh-CN" altLang="en-US"/>
              </a:p>
            </p:txBody>
          </p:sp>
          <p:sp>
            <p:nvSpPr>
              <p:cNvPr id="16397" name="AutoShape 16">
                <a:hlinkClick r:id="" action="ppaction://hlinkshowjump?jump=endshow" highlightClick="1"/>
              </p:cNvPr>
              <p:cNvSpPr>
                <a:spLocks noChangeArrowheads="1"/>
              </p:cNvSpPr>
              <p:nvPr/>
            </p:nvSpPr>
            <p:spPr bwMode="auto">
              <a:xfrm>
                <a:off x="5600" y="4153"/>
                <a:ext cx="160" cy="158"/>
              </a:xfrm>
              <a:prstGeom prst="actionButtonEnd">
                <a:avLst/>
              </a:prstGeom>
              <a:solidFill>
                <a:srgbClr val="FFCC66"/>
              </a:solidFill>
              <a:ln w="9525">
                <a:noFill/>
                <a:miter lim="800000"/>
                <a:headEnd/>
                <a:tailEnd/>
              </a:ln>
            </p:spPr>
            <p:txBody>
              <a:bodyPr wrap="none" anchor="ctr"/>
              <a:lstStyle/>
              <a:p>
                <a:endParaRPr lang="zh-CN" altLang="en-US"/>
              </a:p>
            </p:txBody>
          </p:sp>
        </p:grpSp>
      </p:grpSp>
      <p:sp>
        <p:nvSpPr>
          <p:cNvPr id="16388" name="Text Box 3"/>
          <p:cNvSpPr txBox="1">
            <a:spLocks noChangeArrowheads="1"/>
          </p:cNvSpPr>
          <p:nvPr/>
        </p:nvSpPr>
        <p:spPr bwMode="auto">
          <a:xfrm>
            <a:off x="714375" y="812800"/>
            <a:ext cx="1257300" cy="1108075"/>
          </a:xfrm>
          <a:prstGeom prst="rect">
            <a:avLst/>
          </a:prstGeom>
          <a:noFill/>
          <a:ln w="9525">
            <a:noFill/>
            <a:miter lim="800000"/>
            <a:headEnd/>
            <a:tailEnd/>
          </a:ln>
        </p:spPr>
        <p:txBody>
          <a:bodyPr wrap="none">
            <a:spAutoFit/>
          </a:bodyPr>
          <a:lstStyle/>
          <a:p>
            <a:pPr>
              <a:spcBef>
                <a:spcPct val="50000"/>
              </a:spcBef>
            </a:pPr>
            <a:r>
              <a:rPr kumimoji="1" lang="en-US" altLang="zh-CN" sz="6600">
                <a:solidFill>
                  <a:srgbClr val="FF0000"/>
                </a:solidFill>
                <a:latin typeface="Calibri" pitchFamily="34" charset="0"/>
              </a:rPr>
              <a:t>7.2</a:t>
            </a:r>
            <a:endParaRPr kumimoji="1" lang="zh-CN" altLang="en-US" sz="6600">
              <a:solidFill>
                <a:srgbClr val="FF0000"/>
              </a:solidFill>
              <a:latin typeface="Calibri" pitchFamily="34" charset="0"/>
            </a:endParaRPr>
          </a:p>
        </p:txBody>
      </p:sp>
    </p:spTree>
  </p:cSld>
  <p:clrMapOvr>
    <a:masterClrMapping/>
  </p:clrMapOvr>
  <p:transition spd="slow">
    <p:diamon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0"/>
          <p:cNvSpPr>
            <a:spLocks noGrp="1" noChangeArrowheads="1"/>
          </p:cNvSpPr>
          <p:nvPr>
            <p:ph type="title" idx="4294967295"/>
          </p:nvPr>
        </p:nvSpPr>
        <p:spPr>
          <a:xfrm>
            <a:off x="514350" y="0"/>
            <a:ext cx="8229600" cy="123825"/>
          </a:xfrm>
        </p:spPr>
        <p:txBody>
          <a:bodyPr/>
          <a:lstStyle/>
          <a:p>
            <a:pPr eaLnBrk="1" hangingPunct="1"/>
            <a:r>
              <a:rPr lang="zh-CN" altLang="en-US" sz="700" smtClean="0">
                <a:solidFill>
                  <a:schemeClr val="bg1"/>
                </a:solidFill>
              </a:rPr>
              <a:t>平面简谐波</a:t>
            </a:r>
          </a:p>
        </p:txBody>
      </p:sp>
      <p:grpSp>
        <p:nvGrpSpPr>
          <p:cNvPr id="17411" name="Group 6"/>
          <p:cNvGrpSpPr>
            <a:grpSpLocks/>
          </p:cNvGrpSpPr>
          <p:nvPr/>
        </p:nvGrpSpPr>
        <p:grpSpPr bwMode="auto">
          <a:xfrm>
            <a:off x="0" y="0"/>
            <a:ext cx="9144000" cy="6858000"/>
            <a:chOff x="0" y="0"/>
            <a:chExt cx="5760" cy="4320"/>
          </a:xfrm>
        </p:grpSpPr>
        <p:sp>
          <p:nvSpPr>
            <p:cNvPr id="17443" name="Rectangle 4" descr="之字形"/>
            <p:cNvSpPr>
              <a:spLocks noChangeArrowheads="1"/>
            </p:cNvSpPr>
            <p:nvPr/>
          </p:nvSpPr>
          <p:spPr bwMode="auto">
            <a:xfrm>
              <a:off x="0" y="4187"/>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17444" name="Rectangle 5" descr="之字形"/>
            <p:cNvSpPr>
              <a:spLocks noChangeArrowheads="1"/>
            </p:cNvSpPr>
            <p:nvPr/>
          </p:nvSpPr>
          <p:spPr bwMode="auto">
            <a:xfrm>
              <a:off x="0" y="0"/>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grpSp>
      <p:grpSp>
        <p:nvGrpSpPr>
          <p:cNvPr id="17412" name="Group 52"/>
          <p:cNvGrpSpPr>
            <a:grpSpLocks/>
          </p:cNvGrpSpPr>
          <p:nvPr/>
        </p:nvGrpSpPr>
        <p:grpSpPr bwMode="auto">
          <a:xfrm>
            <a:off x="588963" y="468313"/>
            <a:ext cx="7808912" cy="390525"/>
            <a:chOff x="371" y="295"/>
            <a:chExt cx="4919" cy="246"/>
          </a:xfrm>
        </p:grpSpPr>
        <p:sp>
          <p:nvSpPr>
            <p:cNvPr id="17440" name="Line 11"/>
            <p:cNvSpPr>
              <a:spLocks noChangeShapeType="1"/>
            </p:cNvSpPr>
            <p:nvPr/>
          </p:nvSpPr>
          <p:spPr bwMode="auto">
            <a:xfrm flipV="1">
              <a:off x="1319" y="419"/>
              <a:ext cx="477" cy="10"/>
            </a:xfrm>
            <a:prstGeom prst="line">
              <a:avLst/>
            </a:prstGeom>
            <a:noFill/>
            <a:ln w="28575">
              <a:solidFill>
                <a:schemeClr val="tx1"/>
              </a:solidFill>
              <a:round/>
              <a:headEnd/>
              <a:tailEnd/>
            </a:ln>
          </p:spPr>
          <p:txBody>
            <a:bodyPr/>
            <a:lstStyle/>
            <a:p>
              <a:endParaRPr lang="zh-CN" altLang="en-US"/>
            </a:p>
          </p:txBody>
        </p:sp>
        <p:sp>
          <p:nvSpPr>
            <p:cNvPr id="17441" name="WordArt 12"/>
            <p:cNvSpPr>
              <a:spLocks noChangeArrowheads="1" noChangeShapeType="1" noTextEdit="1"/>
            </p:cNvSpPr>
            <p:nvPr/>
          </p:nvSpPr>
          <p:spPr bwMode="auto">
            <a:xfrm>
              <a:off x="371" y="295"/>
              <a:ext cx="834" cy="239"/>
            </a:xfrm>
            <a:prstGeom prst="rect">
              <a:avLst/>
            </a:prstGeom>
          </p:spPr>
          <p:txBody>
            <a:bodyPr wrap="none" fromWordArt="1">
              <a:prstTxWarp prst="textPlain">
                <a:avLst>
                  <a:gd name="adj" fmla="val 50000"/>
                </a:avLst>
              </a:prstTxWarp>
            </a:bodyPr>
            <a:lstStyle/>
            <a:p>
              <a:r>
                <a:rPr lang="zh-CN" altLang="en-US" sz="3600" b="1" kern="10">
                  <a:ln w="9525">
                    <a:solidFill>
                      <a:srgbClr val="0000FF"/>
                    </a:solidFill>
                    <a:round/>
                    <a:headEnd/>
                    <a:tailEnd/>
                  </a:ln>
                  <a:solidFill>
                    <a:srgbClr val="0000FF"/>
                  </a:solidFill>
                  <a:latin typeface="华文中宋"/>
                  <a:ea typeface="华文中宋"/>
                </a:rPr>
                <a:t>简谐波</a:t>
              </a:r>
            </a:p>
          </p:txBody>
        </p:sp>
        <p:sp>
          <p:nvSpPr>
            <p:cNvPr id="17442" name="WordArt 13"/>
            <p:cNvSpPr>
              <a:spLocks noChangeArrowheads="1" noChangeShapeType="1" noTextEdit="1"/>
            </p:cNvSpPr>
            <p:nvPr/>
          </p:nvSpPr>
          <p:spPr bwMode="auto">
            <a:xfrm>
              <a:off x="1881" y="340"/>
              <a:ext cx="3409" cy="201"/>
            </a:xfrm>
            <a:prstGeom prst="rect">
              <a:avLst/>
            </a:prstGeom>
          </p:spPr>
          <p:txBody>
            <a:bodyPr wrap="none" fromWordArt="1">
              <a:prstTxWarp prst="textPlain">
                <a:avLst>
                  <a:gd name="adj" fmla="val 50000"/>
                </a:avLst>
              </a:prstTxWarp>
            </a:bodyPr>
            <a:lstStyle/>
            <a:p>
              <a:r>
                <a:rPr lang="zh-CN" altLang="en-US" sz="3600" b="1" kern="10">
                  <a:ln w="9525">
                    <a:solidFill>
                      <a:srgbClr val="000000"/>
                    </a:solidFill>
                    <a:round/>
                    <a:headEnd/>
                    <a:tailEnd/>
                  </a:ln>
                  <a:latin typeface="华文中宋"/>
                  <a:ea typeface="华文中宋"/>
                </a:rPr>
                <a:t>由简谐振动的传播所形成的波动</a:t>
              </a:r>
            </a:p>
          </p:txBody>
        </p:sp>
      </p:grpSp>
      <p:grpSp>
        <p:nvGrpSpPr>
          <p:cNvPr id="17413" name="Group 51"/>
          <p:cNvGrpSpPr>
            <a:grpSpLocks/>
          </p:cNvGrpSpPr>
          <p:nvPr/>
        </p:nvGrpSpPr>
        <p:grpSpPr bwMode="auto">
          <a:xfrm>
            <a:off x="760413" y="4679950"/>
            <a:ext cx="7175500" cy="1601788"/>
            <a:chOff x="479" y="2948"/>
            <a:chExt cx="4520" cy="1009"/>
          </a:xfrm>
        </p:grpSpPr>
        <p:sp>
          <p:nvSpPr>
            <p:cNvPr id="17425" name="WordArt 19"/>
            <p:cNvSpPr>
              <a:spLocks noChangeArrowheads="1" noChangeShapeType="1" noTextEdit="1"/>
            </p:cNvSpPr>
            <p:nvPr/>
          </p:nvSpPr>
          <p:spPr bwMode="auto">
            <a:xfrm>
              <a:off x="479" y="2948"/>
              <a:ext cx="1420" cy="215"/>
            </a:xfrm>
            <a:prstGeom prst="rect">
              <a:avLst/>
            </a:prstGeom>
          </p:spPr>
          <p:txBody>
            <a:bodyPr wrap="none" fromWordArt="1">
              <a:prstTxWarp prst="textPlain">
                <a:avLst>
                  <a:gd name="adj" fmla="val 50000"/>
                </a:avLst>
              </a:prstTxWarp>
            </a:bodyPr>
            <a:lstStyle/>
            <a:p>
              <a:r>
                <a:rPr lang="zh-CN" altLang="en-US" sz="3600" b="1" kern="10" dirty="0">
                  <a:ln w="9525">
                    <a:solidFill>
                      <a:srgbClr val="0000FF"/>
                    </a:solidFill>
                    <a:round/>
                    <a:headEnd/>
                    <a:tailEnd/>
                  </a:ln>
                  <a:solidFill>
                    <a:srgbClr val="0000FF"/>
                  </a:solidFill>
                  <a:latin typeface="华文中宋"/>
                  <a:ea typeface="华文中宋"/>
                </a:rPr>
                <a:t>波动表达式</a:t>
              </a:r>
            </a:p>
          </p:txBody>
        </p:sp>
        <p:sp>
          <p:nvSpPr>
            <p:cNvPr id="17426" name="Line 20"/>
            <p:cNvSpPr>
              <a:spLocks noChangeShapeType="1"/>
            </p:cNvSpPr>
            <p:nvPr/>
          </p:nvSpPr>
          <p:spPr bwMode="auto">
            <a:xfrm>
              <a:off x="1991" y="3072"/>
              <a:ext cx="469" cy="4"/>
            </a:xfrm>
            <a:prstGeom prst="line">
              <a:avLst/>
            </a:prstGeom>
            <a:noFill/>
            <a:ln w="28575">
              <a:solidFill>
                <a:schemeClr val="tx1"/>
              </a:solidFill>
              <a:round/>
              <a:headEnd/>
              <a:tailEnd/>
            </a:ln>
          </p:spPr>
          <p:txBody>
            <a:bodyPr/>
            <a:lstStyle/>
            <a:p>
              <a:endParaRPr lang="zh-CN" altLang="en-US"/>
            </a:p>
          </p:txBody>
        </p:sp>
        <p:grpSp>
          <p:nvGrpSpPr>
            <p:cNvPr id="17427" name="Group 40"/>
            <p:cNvGrpSpPr>
              <a:grpSpLocks/>
            </p:cNvGrpSpPr>
            <p:nvPr/>
          </p:nvGrpSpPr>
          <p:grpSpPr bwMode="auto">
            <a:xfrm>
              <a:off x="3298" y="3697"/>
              <a:ext cx="1108" cy="260"/>
              <a:chOff x="1578" y="3790"/>
              <a:chExt cx="1108" cy="260"/>
            </a:xfrm>
          </p:grpSpPr>
          <p:sp>
            <p:nvSpPr>
              <p:cNvPr id="17433" name="WordArt 25"/>
              <p:cNvSpPr>
                <a:spLocks noChangeArrowheads="1" noChangeShapeType="1" noTextEdit="1"/>
              </p:cNvSpPr>
              <p:nvPr/>
            </p:nvSpPr>
            <p:spPr bwMode="auto">
              <a:xfrm>
                <a:off x="2277" y="3808"/>
                <a:ext cx="130" cy="154"/>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x</a:t>
                </a:r>
                <a:endParaRPr lang="zh-CN" altLang="en-US" sz="1200" i="1" kern="10">
                  <a:ln w="9525">
                    <a:solidFill>
                      <a:srgbClr val="000000"/>
                    </a:solidFill>
                    <a:round/>
                    <a:headEnd/>
                    <a:tailEnd/>
                  </a:ln>
                  <a:latin typeface="Times New Roman"/>
                  <a:cs typeface="Times New Roman"/>
                </a:endParaRPr>
              </a:p>
            </p:txBody>
          </p:sp>
          <p:sp>
            <p:nvSpPr>
              <p:cNvPr id="17434" name="WordArt 27"/>
              <p:cNvSpPr>
                <a:spLocks noChangeArrowheads="1" noChangeShapeType="1" noTextEdit="1"/>
              </p:cNvSpPr>
              <p:nvPr/>
            </p:nvSpPr>
            <p:spPr bwMode="auto">
              <a:xfrm>
                <a:off x="2510" y="3809"/>
                <a:ext cx="77" cy="153"/>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17435" name="WordArt 33"/>
              <p:cNvSpPr>
                <a:spLocks noChangeArrowheads="1" noChangeShapeType="1" noTextEdit="1"/>
              </p:cNvSpPr>
              <p:nvPr/>
            </p:nvSpPr>
            <p:spPr bwMode="auto">
              <a:xfrm>
                <a:off x="1578" y="3802"/>
                <a:ext cx="131" cy="237"/>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y</a:t>
                </a:r>
                <a:endParaRPr lang="zh-CN" altLang="en-US" sz="1200" i="1" kern="10">
                  <a:ln w="9525">
                    <a:solidFill>
                      <a:srgbClr val="000000"/>
                    </a:solidFill>
                    <a:round/>
                    <a:headEnd/>
                    <a:tailEnd/>
                  </a:ln>
                  <a:latin typeface="Times New Roman"/>
                  <a:cs typeface="Times New Roman"/>
                </a:endParaRPr>
              </a:p>
            </p:txBody>
          </p:sp>
          <p:sp>
            <p:nvSpPr>
              <p:cNvPr id="17436" name="WordArt 34"/>
              <p:cNvSpPr>
                <a:spLocks noChangeArrowheads="1" noChangeShapeType="1" noTextEdit="1"/>
              </p:cNvSpPr>
              <p:nvPr/>
            </p:nvSpPr>
            <p:spPr bwMode="auto">
              <a:xfrm>
                <a:off x="1972" y="3805"/>
                <a:ext cx="139" cy="245"/>
              </a:xfrm>
              <a:prstGeom prst="rect">
                <a:avLst/>
              </a:prstGeom>
            </p:spPr>
            <p:txBody>
              <a:bodyPr wrap="none" fromWordArt="1">
                <a:prstTxWarp prst="textPlain">
                  <a:avLst>
                    <a:gd name="adj" fmla="val 50000"/>
                  </a:avLst>
                </a:prstTxWarp>
              </a:bodyPr>
              <a:lstStyle/>
              <a:p>
                <a:r>
                  <a:rPr lang="en-US" altLang="zh-CN" sz="1200" i="1" kern="10" dirty="0">
                    <a:ln w="9525">
                      <a:solidFill>
                        <a:srgbClr val="000000"/>
                      </a:solidFill>
                      <a:round/>
                      <a:headEnd/>
                      <a:tailEnd/>
                    </a:ln>
                    <a:latin typeface="Times New Roman"/>
                    <a:cs typeface="Times New Roman"/>
                  </a:rPr>
                  <a:t>y</a:t>
                </a:r>
                <a:endParaRPr lang="zh-CN" altLang="en-US" sz="1200" i="1" kern="10" dirty="0">
                  <a:ln w="9525">
                    <a:solidFill>
                      <a:srgbClr val="000000"/>
                    </a:solidFill>
                    <a:round/>
                    <a:headEnd/>
                    <a:tailEnd/>
                  </a:ln>
                  <a:latin typeface="Times New Roman"/>
                  <a:cs typeface="Times New Roman"/>
                </a:endParaRPr>
              </a:p>
            </p:txBody>
          </p:sp>
          <p:sp>
            <p:nvSpPr>
              <p:cNvPr id="17437" name="WordArt 35"/>
              <p:cNvSpPr>
                <a:spLocks noChangeArrowheads="1" noChangeShapeType="1" noTextEdit="1"/>
              </p:cNvSpPr>
              <p:nvPr/>
            </p:nvSpPr>
            <p:spPr bwMode="auto">
              <a:xfrm>
                <a:off x="2189" y="3790"/>
                <a:ext cx="497" cy="190"/>
              </a:xfrm>
              <a:prstGeom prst="rect">
                <a:avLst/>
              </a:prstGeom>
            </p:spPr>
            <p:txBody>
              <a:bodyPr wrap="none" fromWordArt="1">
                <a:prstTxWarp prst="textPlain">
                  <a:avLst>
                    <a:gd name="adj" fmla="val 50000"/>
                  </a:avLst>
                </a:prstTxWarp>
              </a:bodyPr>
              <a:lstStyle/>
              <a:p>
                <a:r>
                  <a:rPr lang="zh-CN" altLang="en-US" sz="1200" b="1" kern="10">
                    <a:ln w="9525">
                      <a:solidFill>
                        <a:srgbClr val="000000"/>
                      </a:solidFill>
                      <a:round/>
                      <a:headEnd/>
                      <a:tailEnd/>
                    </a:ln>
                    <a:latin typeface="宋体"/>
                    <a:ea typeface="宋体"/>
                  </a:rPr>
                  <a:t>（    ，  ）</a:t>
                </a:r>
              </a:p>
            </p:txBody>
          </p:sp>
          <p:sp>
            <p:nvSpPr>
              <p:cNvPr id="17438" name="Line 36"/>
              <p:cNvSpPr>
                <a:spLocks noChangeShapeType="1"/>
              </p:cNvSpPr>
              <p:nvPr/>
            </p:nvSpPr>
            <p:spPr bwMode="auto">
              <a:xfrm>
                <a:off x="1782" y="3876"/>
                <a:ext cx="125" cy="0"/>
              </a:xfrm>
              <a:prstGeom prst="line">
                <a:avLst/>
              </a:prstGeom>
              <a:noFill/>
              <a:ln w="28575">
                <a:solidFill>
                  <a:schemeClr val="tx1"/>
                </a:solidFill>
                <a:round/>
                <a:headEnd/>
                <a:tailEnd/>
              </a:ln>
            </p:spPr>
            <p:txBody>
              <a:bodyPr/>
              <a:lstStyle/>
              <a:p>
                <a:endParaRPr lang="zh-CN" altLang="en-US"/>
              </a:p>
            </p:txBody>
          </p:sp>
          <p:sp>
            <p:nvSpPr>
              <p:cNvPr id="17439" name="Line 37"/>
              <p:cNvSpPr>
                <a:spLocks noChangeShapeType="1"/>
              </p:cNvSpPr>
              <p:nvPr/>
            </p:nvSpPr>
            <p:spPr bwMode="auto">
              <a:xfrm>
                <a:off x="1786" y="3942"/>
                <a:ext cx="125" cy="0"/>
              </a:xfrm>
              <a:prstGeom prst="line">
                <a:avLst/>
              </a:prstGeom>
              <a:noFill/>
              <a:ln w="28575">
                <a:solidFill>
                  <a:schemeClr val="tx1"/>
                </a:solidFill>
                <a:round/>
                <a:headEnd/>
                <a:tailEnd/>
              </a:ln>
            </p:spPr>
            <p:txBody>
              <a:bodyPr/>
              <a:lstStyle/>
              <a:p>
                <a:endParaRPr lang="zh-CN" altLang="en-US"/>
              </a:p>
            </p:txBody>
          </p:sp>
        </p:grpSp>
        <p:sp>
          <p:nvSpPr>
            <p:cNvPr id="17428" name="WordArt 22"/>
            <p:cNvSpPr>
              <a:spLocks noChangeArrowheads="1" noChangeShapeType="1" noTextEdit="1"/>
            </p:cNvSpPr>
            <p:nvPr/>
          </p:nvSpPr>
          <p:spPr bwMode="auto">
            <a:xfrm>
              <a:off x="869" y="3324"/>
              <a:ext cx="3937" cy="220"/>
            </a:xfrm>
            <a:prstGeom prst="rect">
              <a:avLst/>
            </a:prstGeom>
          </p:spPr>
          <p:txBody>
            <a:bodyPr wrap="none" fromWordArt="1">
              <a:prstTxWarp prst="textPlain">
                <a:avLst>
                  <a:gd name="adj" fmla="val 50000"/>
                </a:avLst>
              </a:prstTxWarp>
            </a:bodyPr>
            <a:lstStyle/>
            <a:p>
              <a:r>
                <a:rPr lang="zh-CN" altLang="en-US" sz="3600" b="1" kern="10" dirty="0">
                  <a:ln w="9525">
                    <a:solidFill>
                      <a:srgbClr val="000000"/>
                    </a:solidFill>
                    <a:round/>
                    <a:headEnd/>
                    <a:tailEnd/>
                  </a:ln>
                  <a:latin typeface="华文中宋"/>
                  <a:ea typeface="华文中宋"/>
                </a:rPr>
                <a:t>描述介质中沿波线方向任意位置   处质元的位移</a:t>
              </a:r>
            </a:p>
          </p:txBody>
        </p:sp>
        <p:sp>
          <p:nvSpPr>
            <p:cNvPr id="17429" name="WordArt 23"/>
            <p:cNvSpPr>
              <a:spLocks noChangeArrowheads="1" noChangeShapeType="1" noTextEdit="1"/>
            </p:cNvSpPr>
            <p:nvPr/>
          </p:nvSpPr>
          <p:spPr bwMode="auto">
            <a:xfrm>
              <a:off x="4845" y="3346"/>
              <a:ext cx="154" cy="260"/>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y</a:t>
              </a:r>
              <a:endParaRPr lang="zh-CN" altLang="en-US" sz="1200" i="1" kern="10">
                <a:ln w="9525">
                  <a:solidFill>
                    <a:srgbClr val="000000"/>
                  </a:solidFill>
                  <a:round/>
                  <a:headEnd/>
                  <a:tailEnd/>
                </a:ln>
                <a:latin typeface="Times New Roman"/>
                <a:cs typeface="Times New Roman"/>
              </a:endParaRPr>
            </a:p>
          </p:txBody>
        </p:sp>
        <p:sp>
          <p:nvSpPr>
            <p:cNvPr id="17430" name="WordArt 28"/>
            <p:cNvSpPr>
              <a:spLocks noChangeArrowheads="1" noChangeShapeType="1" noTextEdit="1"/>
            </p:cNvSpPr>
            <p:nvPr/>
          </p:nvSpPr>
          <p:spPr bwMode="auto">
            <a:xfrm>
              <a:off x="874" y="3688"/>
              <a:ext cx="2182" cy="220"/>
            </a:xfrm>
            <a:prstGeom prst="rect">
              <a:avLst/>
            </a:prstGeom>
          </p:spPr>
          <p:txBody>
            <a:bodyPr wrap="none" fromWordArt="1">
              <a:prstTxWarp prst="textPlain">
                <a:avLst>
                  <a:gd name="adj" fmla="val 50000"/>
                </a:avLst>
              </a:prstTxWarp>
            </a:bodyPr>
            <a:lstStyle/>
            <a:p>
              <a:r>
                <a:rPr lang="zh-CN" altLang="en-US" sz="3600" b="1" kern="10">
                  <a:ln w="9525">
                    <a:solidFill>
                      <a:srgbClr val="000000"/>
                    </a:solidFill>
                    <a:round/>
                    <a:headEnd/>
                    <a:tailEnd/>
                  </a:ln>
                  <a:latin typeface="华文中宋"/>
                  <a:ea typeface="华文中宋"/>
                </a:rPr>
                <a:t>随时间   变化的数学表达式</a:t>
              </a:r>
            </a:p>
          </p:txBody>
        </p:sp>
        <p:sp>
          <p:nvSpPr>
            <p:cNvPr id="17431" name="WordArt 38"/>
            <p:cNvSpPr>
              <a:spLocks noChangeArrowheads="1" noChangeShapeType="1" noTextEdit="1"/>
            </p:cNvSpPr>
            <p:nvPr/>
          </p:nvSpPr>
          <p:spPr bwMode="auto">
            <a:xfrm>
              <a:off x="3542" y="3375"/>
              <a:ext cx="130" cy="154"/>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x</a:t>
              </a:r>
              <a:endParaRPr lang="zh-CN" altLang="en-US" sz="1200" i="1" kern="10">
                <a:ln w="9525">
                  <a:solidFill>
                    <a:srgbClr val="000000"/>
                  </a:solidFill>
                  <a:round/>
                  <a:headEnd/>
                  <a:tailEnd/>
                </a:ln>
                <a:latin typeface="Times New Roman"/>
                <a:cs typeface="Times New Roman"/>
              </a:endParaRPr>
            </a:p>
          </p:txBody>
        </p:sp>
        <p:sp>
          <p:nvSpPr>
            <p:cNvPr id="17432" name="WordArt 39"/>
            <p:cNvSpPr>
              <a:spLocks noChangeArrowheads="1" noChangeShapeType="1" noTextEdit="1"/>
            </p:cNvSpPr>
            <p:nvPr/>
          </p:nvSpPr>
          <p:spPr bwMode="auto">
            <a:xfrm>
              <a:off x="1461" y="3734"/>
              <a:ext cx="77" cy="153"/>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grpSp>
      <p:sp>
        <p:nvSpPr>
          <p:cNvPr id="17420" name="WordArt 17"/>
          <p:cNvSpPr>
            <a:spLocks noChangeArrowheads="1" noChangeShapeType="1" noTextEdit="1"/>
          </p:cNvSpPr>
          <p:nvPr/>
        </p:nvSpPr>
        <p:spPr bwMode="auto">
          <a:xfrm>
            <a:off x="1273175" y="2406650"/>
            <a:ext cx="7291388" cy="287073"/>
          </a:xfrm>
          <a:prstGeom prst="rect">
            <a:avLst/>
          </a:prstGeom>
        </p:spPr>
        <p:txBody>
          <a:bodyPr wrap="none" fromWordArt="1">
            <a:prstTxWarp prst="textPlain">
              <a:avLst>
                <a:gd name="adj" fmla="val 50000"/>
              </a:avLst>
            </a:prstTxWarp>
          </a:bodyPr>
          <a:lstStyle/>
          <a:p>
            <a:r>
              <a:rPr lang="zh-CN" altLang="en-US" sz="3600" b="1" kern="10" dirty="0">
                <a:ln w="9525">
                  <a:solidFill>
                    <a:srgbClr val="000000"/>
                  </a:solidFill>
                  <a:round/>
                  <a:headEnd/>
                  <a:tailEnd/>
                </a:ln>
                <a:latin typeface="华文中宋"/>
                <a:ea typeface="华文中宋"/>
              </a:rPr>
              <a:t>平面简谐波传播时，各质点都在作同一频率的简谐振动；</a:t>
            </a:r>
          </a:p>
        </p:txBody>
      </p:sp>
      <p:sp>
        <p:nvSpPr>
          <p:cNvPr id="17421" name="WordArt 43"/>
          <p:cNvSpPr>
            <a:spLocks noChangeArrowheads="1" noChangeShapeType="1" noTextEdit="1"/>
          </p:cNvSpPr>
          <p:nvPr/>
        </p:nvSpPr>
        <p:spPr bwMode="auto">
          <a:xfrm>
            <a:off x="1292225" y="2820599"/>
            <a:ext cx="5951056" cy="287073"/>
          </a:xfrm>
          <a:prstGeom prst="rect">
            <a:avLst/>
          </a:prstGeom>
        </p:spPr>
        <p:txBody>
          <a:bodyPr wrap="none" fromWordArt="1">
            <a:prstTxWarp prst="textPlain">
              <a:avLst>
                <a:gd name="adj" fmla="val 50000"/>
              </a:avLst>
            </a:prstTxWarp>
          </a:bodyPr>
          <a:lstStyle/>
          <a:p>
            <a:r>
              <a:rPr lang="zh-CN" altLang="en-US" sz="3600" b="1" kern="10" dirty="0" smtClean="0">
                <a:ln w="9525">
                  <a:solidFill>
                    <a:srgbClr val="000000"/>
                  </a:solidFill>
                  <a:round/>
                  <a:headEnd/>
                  <a:tailEnd/>
                </a:ln>
                <a:latin typeface="华文中宋"/>
                <a:ea typeface="华文中宋"/>
              </a:rPr>
              <a:t>在某一波面</a:t>
            </a:r>
            <a:r>
              <a:rPr lang="zh-CN" altLang="en-US" sz="3600" b="1" kern="10" dirty="0">
                <a:ln w="9525">
                  <a:solidFill>
                    <a:srgbClr val="000000"/>
                  </a:solidFill>
                  <a:round/>
                  <a:headEnd/>
                  <a:tailEnd/>
                </a:ln>
                <a:latin typeface="华文中宋"/>
                <a:ea typeface="华文中宋"/>
              </a:rPr>
              <a:t>上，各质点的振动状态完全相同，所以</a:t>
            </a:r>
          </a:p>
        </p:txBody>
      </p:sp>
      <p:sp>
        <p:nvSpPr>
          <p:cNvPr id="17422" name="WordArt 44"/>
          <p:cNvSpPr>
            <a:spLocks noChangeArrowheads="1" noChangeShapeType="1" noTextEdit="1"/>
          </p:cNvSpPr>
          <p:nvPr/>
        </p:nvSpPr>
        <p:spPr bwMode="auto">
          <a:xfrm>
            <a:off x="1274763" y="3620278"/>
            <a:ext cx="7291388" cy="339642"/>
          </a:xfrm>
          <a:prstGeom prst="rect">
            <a:avLst/>
          </a:prstGeom>
        </p:spPr>
        <p:txBody>
          <a:bodyPr wrap="none" fromWordArt="1">
            <a:prstTxWarp prst="textPlain">
              <a:avLst>
                <a:gd name="adj" fmla="val 50000"/>
              </a:avLst>
            </a:prstTxWarp>
          </a:bodyPr>
          <a:lstStyle/>
          <a:p>
            <a:r>
              <a:rPr lang="zh-CN" altLang="en-US" sz="3600" b="1" kern="10" dirty="0">
                <a:ln w="9525">
                  <a:solidFill>
                    <a:srgbClr val="000000"/>
                  </a:solidFill>
                  <a:round/>
                  <a:headEnd/>
                  <a:tailEnd/>
                </a:ln>
                <a:latin typeface="华文中宋"/>
                <a:ea typeface="华文中宋"/>
              </a:rPr>
              <a:t> </a:t>
            </a:r>
            <a:r>
              <a:rPr lang="zh-CN" altLang="en-US" sz="3600" b="1" kern="10" dirty="0" smtClean="0">
                <a:ln w="9525">
                  <a:solidFill>
                    <a:srgbClr val="000000"/>
                  </a:solidFill>
                  <a:round/>
                  <a:headEnd/>
                  <a:tailEnd/>
                </a:ln>
                <a:latin typeface="华文中宋"/>
                <a:ea typeface="华文中宋"/>
              </a:rPr>
              <a:t>此外</a:t>
            </a:r>
            <a:r>
              <a:rPr lang="zh-CN" altLang="en-US" sz="3600" b="1" kern="10" dirty="0">
                <a:ln w="9525">
                  <a:solidFill>
                    <a:srgbClr val="000000"/>
                  </a:solidFill>
                  <a:round/>
                  <a:headEnd/>
                  <a:tailEnd/>
                </a:ln>
                <a:latin typeface="华文中宋"/>
                <a:ea typeface="华文中宋"/>
              </a:rPr>
              <a:t>，在无吸收的均匀介质中传播时，沿波线方向各质点的</a:t>
            </a:r>
          </a:p>
        </p:txBody>
      </p:sp>
      <p:sp>
        <p:nvSpPr>
          <p:cNvPr id="17423" name="WordArt 45"/>
          <p:cNvSpPr>
            <a:spLocks noChangeArrowheads="1" noChangeShapeType="1" noTextEdit="1"/>
          </p:cNvSpPr>
          <p:nvPr/>
        </p:nvSpPr>
        <p:spPr bwMode="auto">
          <a:xfrm>
            <a:off x="1293812" y="4088076"/>
            <a:ext cx="6163628" cy="370352"/>
          </a:xfrm>
          <a:prstGeom prst="rect">
            <a:avLst/>
          </a:prstGeom>
        </p:spPr>
        <p:txBody>
          <a:bodyPr wrap="none" fromWordArt="1">
            <a:prstTxWarp prst="textPlain">
              <a:avLst>
                <a:gd name="adj" fmla="val 50000"/>
              </a:avLst>
            </a:prstTxWarp>
          </a:bodyPr>
          <a:lstStyle/>
          <a:p>
            <a:r>
              <a:rPr lang="zh-CN" altLang="en-US" sz="3600" b="1" kern="10" dirty="0">
                <a:ln w="9525">
                  <a:solidFill>
                    <a:srgbClr val="000000"/>
                  </a:solidFill>
                  <a:round/>
                  <a:headEnd/>
                  <a:tailEnd/>
                </a:ln>
                <a:latin typeface="华文中宋"/>
                <a:ea typeface="华文中宋"/>
              </a:rPr>
              <a:t>振幅都相同，只有相位或开始振动的时间不同。</a:t>
            </a:r>
          </a:p>
        </p:txBody>
      </p:sp>
      <p:sp>
        <p:nvSpPr>
          <p:cNvPr id="17424" name="WordArt 46"/>
          <p:cNvSpPr>
            <a:spLocks noChangeArrowheads="1" noChangeShapeType="1" noTextEdit="1"/>
          </p:cNvSpPr>
          <p:nvPr/>
        </p:nvSpPr>
        <p:spPr bwMode="auto">
          <a:xfrm>
            <a:off x="1285875" y="3244800"/>
            <a:ext cx="7291388" cy="287073"/>
          </a:xfrm>
          <a:prstGeom prst="rect">
            <a:avLst/>
          </a:prstGeom>
        </p:spPr>
        <p:txBody>
          <a:bodyPr wrap="none" fromWordArt="1">
            <a:prstTxWarp prst="textPlain">
              <a:avLst>
                <a:gd name="adj" fmla="val 50000"/>
              </a:avLst>
            </a:prstTxWarp>
          </a:bodyPr>
          <a:lstStyle/>
          <a:p>
            <a:r>
              <a:rPr lang="zh-CN" altLang="en-US" sz="3600" b="1" kern="10" dirty="0">
                <a:ln w="9525">
                  <a:solidFill>
                    <a:srgbClr val="000000"/>
                  </a:solidFill>
                  <a:round/>
                  <a:headEnd/>
                  <a:tailEnd/>
                </a:ln>
                <a:latin typeface="华文中宋"/>
                <a:ea typeface="华文中宋"/>
              </a:rPr>
              <a:t>只要确定了波线上各点的振动表达式，就能知道空间各点的振动表达式。</a:t>
            </a:r>
          </a:p>
        </p:txBody>
      </p:sp>
      <p:grpSp>
        <p:nvGrpSpPr>
          <p:cNvPr id="17415" name="Group 50"/>
          <p:cNvGrpSpPr>
            <a:grpSpLocks/>
          </p:cNvGrpSpPr>
          <p:nvPr/>
        </p:nvGrpSpPr>
        <p:grpSpPr bwMode="auto">
          <a:xfrm>
            <a:off x="590550" y="1285875"/>
            <a:ext cx="7878763" cy="906463"/>
            <a:chOff x="372" y="810"/>
            <a:chExt cx="4963" cy="571"/>
          </a:xfrm>
        </p:grpSpPr>
        <p:sp>
          <p:nvSpPr>
            <p:cNvPr id="17416" name="WordArt 15"/>
            <p:cNvSpPr>
              <a:spLocks noChangeArrowheads="1" noChangeShapeType="1" noTextEdit="1"/>
            </p:cNvSpPr>
            <p:nvPr/>
          </p:nvSpPr>
          <p:spPr bwMode="auto">
            <a:xfrm>
              <a:off x="372" y="810"/>
              <a:ext cx="1379" cy="249"/>
            </a:xfrm>
            <a:prstGeom prst="rect">
              <a:avLst/>
            </a:prstGeom>
          </p:spPr>
          <p:txBody>
            <a:bodyPr wrap="none" fromWordArt="1">
              <a:prstTxWarp prst="textPlain">
                <a:avLst>
                  <a:gd name="adj" fmla="val 50000"/>
                </a:avLst>
              </a:prstTxWarp>
            </a:bodyPr>
            <a:lstStyle/>
            <a:p>
              <a:r>
                <a:rPr lang="zh-CN" altLang="en-US" sz="3600" b="1" kern="10" dirty="0">
                  <a:ln w="9525">
                    <a:solidFill>
                      <a:srgbClr val="0000FF"/>
                    </a:solidFill>
                    <a:round/>
                    <a:headEnd/>
                    <a:tailEnd/>
                  </a:ln>
                  <a:solidFill>
                    <a:srgbClr val="0000FF"/>
                  </a:solidFill>
                  <a:latin typeface="华文中宋"/>
                  <a:ea typeface="华文中宋"/>
                </a:rPr>
                <a:t>平面简谐波</a:t>
              </a:r>
            </a:p>
          </p:txBody>
        </p:sp>
        <p:sp>
          <p:nvSpPr>
            <p:cNvPr id="17417" name="WordArt 16"/>
            <p:cNvSpPr>
              <a:spLocks noChangeArrowheads="1" noChangeShapeType="1" noTextEdit="1"/>
            </p:cNvSpPr>
            <p:nvPr/>
          </p:nvSpPr>
          <p:spPr bwMode="auto">
            <a:xfrm>
              <a:off x="2440" y="841"/>
              <a:ext cx="2177" cy="210"/>
            </a:xfrm>
            <a:prstGeom prst="rect">
              <a:avLst/>
            </a:prstGeom>
          </p:spPr>
          <p:txBody>
            <a:bodyPr wrap="none" fromWordArt="1">
              <a:prstTxWarp prst="textPlain">
                <a:avLst>
                  <a:gd name="adj" fmla="val 50000"/>
                </a:avLst>
              </a:prstTxWarp>
            </a:bodyPr>
            <a:lstStyle/>
            <a:p>
              <a:r>
                <a:rPr lang="zh-CN" altLang="en-US" sz="3600" b="1" kern="10" dirty="0">
                  <a:ln w="9525">
                    <a:solidFill>
                      <a:srgbClr val="000000"/>
                    </a:solidFill>
                    <a:round/>
                    <a:headEnd/>
                    <a:tailEnd/>
                  </a:ln>
                  <a:latin typeface="华文中宋"/>
                  <a:ea typeface="华文中宋"/>
                </a:rPr>
                <a:t>波面是平面的简谐波</a:t>
              </a:r>
            </a:p>
          </p:txBody>
        </p:sp>
        <p:sp>
          <p:nvSpPr>
            <p:cNvPr id="17418" name="Line 18"/>
            <p:cNvSpPr>
              <a:spLocks noChangeShapeType="1"/>
            </p:cNvSpPr>
            <p:nvPr/>
          </p:nvSpPr>
          <p:spPr bwMode="auto">
            <a:xfrm>
              <a:off x="1876" y="950"/>
              <a:ext cx="469" cy="4"/>
            </a:xfrm>
            <a:prstGeom prst="line">
              <a:avLst/>
            </a:prstGeom>
            <a:noFill/>
            <a:ln w="28575">
              <a:solidFill>
                <a:schemeClr val="tx1"/>
              </a:solidFill>
              <a:round/>
              <a:headEnd/>
              <a:tailEnd/>
            </a:ln>
          </p:spPr>
          <p:txBody>
            <a:bodyPr/>
            <a:lstStyle/>
            <a:p>
              <a:endParaRPr lang="zh-CN" altLang="en-US"/>
            </a:p>
          </p:txBody>
        </p:sp>
        <p:sp>
          <p:nvSpPr>
            <p:cNvPr id="17419" name="WordArt 48"/>
            <p:cNvSpPr>
              <a:spLocks noChangeArrowheads="1" noChangeShapeType="1" noTextEdit="1"/>
            </p:cNvSpPr>
            <p:nvPr/>
          </p:nvSpPr>
          <p:spPr bwMode="auto">
            <a:xfrm>
              <a:off x="793" y="1163"/>
              <a:ext cx="4542" cy="218"/>
            </a:xfrm>
            <a:prstGeom prst="rect">
              <a:avLst/>
            </a:prstGeom>
          </p:spPr>
          <p:txBody>
            <a:bodyPr wrap="none" fromWordArt="1">
              <a:prstTxWarp prst="textPlain">
                <a:avLst>
                  <a:gd name="adj" fmla="val 50000"/>
                </a:avLst>
              </a:prstTxWarp>
            </a:bodyPr>
            <a:lstStyle/>
            <a:p>
              <a:r>
                <a:rPr lang="zh-CN" altLang="en-US" sz="3600" b="1" kern="10" dirty="0">
                  <a:ln w="9525">
                    <a:solidFill>
                      <a:srgbClr val="000000"/>
                    </a:solidFill>
                    <a:round/>
                    <a:headEnd/>
                    <a:tailEnd/>
                  </a:ln>
                  <a:latin typeface="华文中宋"/>
                  <a:ea typeface="华文中宋"/>
                </a:rPr>
                <a:t>也称为余弦波或正弦波，是最简单、最基本的波。</a:t>
              </a:r>
            </a:p>
          </p:txBody>
        </p:sp>
      </p:grpSp>
      <p:sp>
        <p:nvSpPr>
          <p:cNvPr id="36" name="Rectangle 7"/>
          <p:cNvSpPr>
            <a:spLocks noChangeArrowheads="1"/>
          </p:cNvSpPr>
          <p:nvPr/>
        </p:nvSpPr>
        <p:spPr bwMode="auto">
          <a:xfrm>
            <a:off x="7378709" y="5824539"/>
            <a:ext cx="1810111"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y</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可以沿</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x</a:t>
            </a: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方向，</a:t>
            </a:r>
            <a:endPar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即纵波</a:t>
            </a: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slow">
    <p:diamon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32"/>
          <p:cNvSpPr>
            <a:spLocks noGrp="1" noChangeArrowheads="1"/>
          </p:cNvSpPr>
          <p:nvPr>
            <p:ph type="title" idx="4294967295"/>
          </p:nvPr>
        </p:nvSpPr>
        <p:spPr>
          <a:xfrm>
            <a:off x="514350" y="0"/>
            <a:ext cx="8229600" cy="158750"/>
          </a:xfrm>
        </p:spPr>
        <p:txBody>
          <a:bodyPr/>
          <a:lstStyle/>
          <a:p>
            <a:pPr eaLnBrk="1" hangingPunct="1"/>
            <a:r>
              <a:rPr lang="zh-CN" altLang="en-US" sz="700" smtClean="0">
                <a:solidFill>
                  <a:schemeClr val="bg1"/>
                </a:solidFill>
              </a:rPr>
              <a:t>正向波</a:t>
            </a:r>
          </a:p>
        </p:txBody>
      </p:sp>
      <p:grpSp>
        <p:nvGrpSpPr>
          <p:cNvPr id="18435" name="Group 5"/>
          <p:cNvGrpSpPr>
            <a:grpSpLocks/>
          </p:cNvGrpSpPr>
          <p:nvPr/>
        </p:nvGrpSpPr>
        <p:grpSpPr bwMode="auto">
          <a:xfrm>
            <a:off x="0" y="0"/>
            <a:ext cx="9144000" cy="6858000"/>
            <a:chOff x="0" y="0"/>
            <a:chExt cx="5760" cy="4320"/>
          </a:xfrm>
        </p:grpSpPr>
        <p:sp>
          <p:nvSpPr>
            <p:cNvPr id="18551" name="Rectangle 6" descr="之字形"/>
            <p:cNvSpPr>
              <a:spLocks noChangeArrowheads="1"/>
            </p:cNvSpPr>
            <p:nvPr/>
          </p:nvSpPr>
          <p:spPr bwMode="auto">
            <a:xfrm>
              <a:off x="0" y="4187"/>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18552" name="Rectangle 7" descr="之字形"/>
            <p:cNvSpPr>
              <a:spLocks noChangeArrowheads="1"/>
            </p:cNvSpPr>
            <p:nvPr/>
          </p:nvSpPr>
          <p:spPr bwMode="auto">
            <a:xfrm>
              <a:off x="0" y="0"/>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grpSp>
      <p:sp>
        <p:nvSpPr>
          <p:cNvPr id="18436" name="Line 9"/>
          <p:cNvSpPr>
            <a:spLocks noChangeShapeType="1"/>
          </p:cNvSpPr>
          <p:nvPr/>
        </p:nvSpPr>
        <p:spPr bwMode="auto">
          <a:xfrm>
            <a:off x="1263650" y="2781300"/>
            <a:ext cx="7183438" cy="12700"/>
          </a:xfrm>
          <a:prstGeom prst="line">
            <a:avLst/>
          </a:prstGeom>
          <a:noFill/>
          <a:ln w="57150">
            <a:solidFill>
              <a:schemeClr val="tx1"/>
            </a:solidFill>
            <a:round/>
            <a:headEnd/>
            <a:tailEnd/>
          </a:ln>
        </p:spPr>
        <p:txBody>
          <a:bodyPr/>
          <a:lstStyle/>
          <a:p>
            <a:endParaRPr lang="zh-CN" altLang="en-US"/>
          </a:p>
        </p:txBody>
      </p:sp>
      <p:grpSp>
        <p:nvGrpSpPr>
          <p:cNvPr id="3" name="Group 10"/>
          <p:cNvGrpSpPr>
            <a:grpSpLocks/>
          </p:cNvGrpSpPr>
          <p:nvPr/>
        </p:nvGrpSpPr>
        <p:grpSpPr bwMode="auto">
          <a:xfrm>
            <a:off x="998538" y="1778000"/>
            <a:ext cx="8145462" cy="1792288"/>
            <a:chOff x="629" y="1152"/>
            <a:chExt cx="5131" cy="1129"/>
          </a:xfrm>
        </p:grpSpPr>
        <p:sp>
          <p:nvSpPr>
            <p:cNvPr id="18549" name="Rectangle 11"/>
            <p:cNvSpPr>
              <a:spLocks noChangeArrowheads="1"/>
            </p:cNvSpPr>
            <p:nvPr/>
          </p:nvSpPr>
          <p:spPr bwMode="auto">
            <a:xfrm>
              <a:off x="629" y="1152"/>
              <a:ext cx="5131" cy="1129"/>
            </a:xfrm>
            <a:prstGeom prst="rect">
              <a:avLst/>
            </a:prstGeom>
            <a:solidFill>
              <a:srgbClr val="FFFFFF"/>
            </a:solidFill>
            <a:ln w="9525">
              <a:solidFill>
                <a:schemeClr val="bg1"/>
              </a:solidFill>
              <a:miter lim="800000"/>
              <a:headEnd/>
              <a:tailEnd/>
            </a:ln>
          </p:spPr>
          <p:txBody>
            <a:bodyPr wrap="none" anchor="ctr"/>
            <a:lstStyle/>
            <a:p>
              <a:endParaRPr lang="zh-CN" altLang="en-US"/>
            </a:p>
          </p:txBody>
        </p:sp>
        <p:sp>
          <p:nvSpPr>
            <p:cNvPr id="18550" name="Freeform 12"/>
            <p:cNvSpPr>
              <a:spLocks/>
            </p:cNvSpPr>
            <p:nvPr/>
          </p:nvSpPr>
          <p:spPr bwMode="auto">
            <a:xfrm>
              <a:off x="638" y="1542"/>
              <a:ext cx="5122" cy="534"/>
            </a:xfrm>
            <a:custGeom>
              <a:avLst/>
              <a:gdLst>
                <a:gd name="T0" fmla="*/ 0 w 4752"/>
                <a:gd name="T1" fmla="*/ 2 h 1200"/>
                <a:gd name="T2" fmla="*/ 809 w 4752"/>
                <a:gd name="T3" fmla="*/ 0 h 1200"/>
                <a:gd name="T4" fmla="*/ 1624 w 4752"/>
                <a:gd name="T5" fmla="*/ 2 h 1200"/>
                <a:gd name="T6" fmla="*/ 2433 w 4752"/>
                <a:gd name="T7" fmla="*/ 4 h 1200"/>
                <a:gd name="T8" fmla="*/ 3244 w 4752"/>
                <a:gd name="T9" fmla="*/ 2 h 1200"/>
                <a:gd name="T10" fmla="*/ 4056 w 4752"/>
                <a:gd name="T11" fmla="*/ 0 h 1200"/>
                <a:gd name="T12" fmla="*/ 4869 w 4752"/>
                <a:gd name="T13" fmla="*/ 2 h 1200"/>
                <a:gd name="T14" fmla="*/ 5680 w 4752"/>
                <a:gd name="T15" fmla="*/ 4 h 1200"/>
                <a:gd name="T16" fmla="*/ 6489 w 4752"/>
                <a:gd name="T17" fmla="*/ 2 h 1200"/>
                <a:gd name="T18" fmla="*/ 7301 w 4752"/>
                <a:gd name="T19" fmla="*/ 0 h 1200"/>
                <a:gd name="T20" fmla="*/ 8031 w 4752"/>
                <a:gd name="T21" fmla="*/ 2 h 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52"/>
                <a:gd name="T34" fmla="*/ 0 h 1200"/>
                <a:gd name="T35" fmla="*/ 4752 w 4752"/>
                <a:gd name="T36" fmla="*/ 1200 h 12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52" h="1200">
                  <a:moveTo>
                    <a:pt x="0" y="576"/>
                  </a:moveTo>
                  <a:cubicBezTo>
                    <a:pt x="160" y="288"/>
                    <a:pt x="320" y="0"/>
                    <a:pt x="480" y="0"/>
                  </a:cubicBezTo>
                  <a:cubicBezTo>
                    <a:pt x="640" y="0"/>
                    <a:pt x="800" y="376"/>
                    <a:pt x="960" y="576"/>
                  </a:cubicBezTo>
                  <a:cubicBezTo>
                    <a:pt x="1120" y="776"/>
                    <a:pt x="1280" y="1200"/>
                    <a:pt x="1440" y="1200"/>
                  </a:cubicBezTo>
                  <a:cubicBezTo>
                    <a:pt x="1600" y="1200"/>
                    <a:pt x="1760" y="776"/>
                    <a:pt x="1920" y="576"/>
                  </a:cubicBezTo>
                  <a:cubicBezTo>
                    <a:pt x="2080" y="376"/>
                    <a:pt x="2240" y="0"/>
                    <a:pt x="2400" y="0"/>
                  </a:cubicBezTo>
                  <a:cubicBezTo>
                    <a:pt x="2560" y="0"/>
                    <a:pt x="2720" y="376"/>
                    <a:pt x="2880" y="576"/>
                  </a:cubicBezTo>
                  <a:cubicBezTo>
                    <a:pt x="3040" y="776"/>
                    <a:pt x="3200" y="1200"/>
                    <a:pt x="3360" y="1200"/>
                  </a:cubicBezTo>
                  <a:cubicBezTo>
                    <a:pt x="3520" y="1200"/>
                    <a:pt x="3680" y="776"/>
                    <a:pt x="3840" y="576"/>
                  </a:cubicBezTo>
                  <a:cubicBezTo>
                    <a:pt x="4000" y="376"/>
                    <a:pt x="4168" y="0"/>
                    <a:pt x="4320" y="0"/>
                  </a:cubicBezTo>
                  <a:cubicBezTo>
                    <a:pt x="4472" y="0"/>
                    <a:pt x="4612" y="288"/>
                    <a:pt x="4752" y="576"/>
                  </a:cubicBezTo>
                </a:path>
              </a:pathLst>
            </a:custGeom>
            <a:noFill/>
            <a:ln w="76200">
              <a:solidFill>
                <a:schemeClr val="tx1"/>
              </a:solidFill>
              <a:round/>
              <a:headEnd/>
              <a:tailEnd/>
            </a:ln>
          </p:spPr>
          <p:txBody>
            <a:bodyPr/>
            <a:lstStyle/>
            <a:p>
              <a:endParaRPr lang="zh-CN" altLang="en-US"/>
            </a:p>
          </p:txBody>
        </p:sp>
      </p:grpSp>
      <p:grpSp>
        <p:nvGrpSpPr>
          <p:cNvPr id="18438" name="Group 13"/>
          <p:cNvGrpSpPr>
            <a:grpSpLocks/>
          </p:cNvGrpSpPr>
          <p:nvPr/>
        </p:nvGrpSpPr>
        <p:grpSpPr bwMode="auto">
          <a:xfrm>
            <a:off x="1244600" y="2235200"/>
            <a:ext cx="7667625" cy="1171575"/>
            <a:chOff x="672" y="768"/>
            <a:chExt cx="4512" cy="1392"/>
          </a:xfrm>
        </p:grpSpPr>
        <p:grpSp>
          <p:nvGrpSpPr>
            <p:cNvPr id="18487" name="Group 14"/>
            <p:cNvGrpSpPr>
              <a:grpSpLocks/>
            </p:cNvGrpSpPr>
            <p:nvPr/>
          </p:nvGrpSpPr>
          <p:grpSpPr bwMode="auto">
            <a:xfrm>
              <a:off x="672" y="768"/>
              <a:ext cx="2208" cy="1392"/>
              <a:chOff x="624" y="144"/>
              <a:chExt cx="2208" cy="3792"/>
            </a:xfrm>
          </p:grpSpPr>
          <p:grpSp>
            <p:nvGrpSpPr>
              <p:cNvPr id="18519" name="Group 15"/>
              <p:cNvGrpSpPr>
                <a:grpSpLocks/>
              </p:cNvGrpSpPr>
              <p:nvPr/>
            </p:nvGrpSpPr>
            <p:grpSpPr bwMode="auto">
              <a:xfrm>
                <a:off x="624" y="144"/>
                <a:ext cx="1056" cy="3792"/>
                <a:chOff x="624" y="144"/>
                <a:chExt cx="1056" cy="3792"/>
              </a:xfrm>
            </p:grpSpPr>
            <p:grpSp>
              <p:nvGrpSpPr>
                <p:cNvPr id="18535" name="Group 16"/>
                <p:cNvGrpSpPr>
                  <a:grpSpLocks/>
                </p:cNvGrpSpPr>
                <p:nvPr/>
              </p:nvGrpSpPr>
              <p:grpSpPr bwMode="auto">
                <a:xfrm>
                  <a:off x="624" y="144"/>
                  <a:ext cx="480" cy="3792"/>
                  <a:chOff x="624" y="144"/>
                  <a:chExt cx="480" cy="3792"/>
                </a:xfrm>
              </p:grpSpPr>
              <p:sp>
                <p:nvSpPr>
                  <p:cNvPr id="18543" name="Line 17"/>
                  <p:cNvSpPr>
                    <a:spLocks noChangeShapeType="1"/>
                  </p:cNvSpPr>
                  <p:nvPr/>
                </p:nvSpPr>
                <p:spPr bwMode="auto">
                  <a:xfrm>
                    <a:off x="624" y="144"/>
                    <a:ext cx="0" cy="3792"/>
                  </a:xfrm>
                  <a:prstGeom prst="line">
                    <a:avLst/>
                  </a:prstGeom>
                  <a:noFill/>
                  <a:ln w="76200">
                    <a:solidFill>
                      <a:schemeClr val="bg1"/>
                    </a:solidFill>
                    <a:round/>
                    <a:headEnd/>
                    <a:tailEnd/>
                  </a:ln>
                </p:spPr>
                <p:txBody>
                  <a:bodyPr/>
                  <a:lstStyle/>
                  <a:p>
                    <a:endParaRPr lang="zh-CN" altLang="en-US"/>
                  </a:p>
                </p:txBody>
              </p:sp>
              <p:sp>
                <p:nvSpPr>
                  <p:cNvPr id="18544" name="Line 18"/>
                  <p:cNvSpPr>
                    <a:spLocks noChangeShapeType="1"/>
                  </p:cNvSpPr>
                  <p:nvPr/>
                </p:nvSpPr>
                <p:spPr bwMode="auto">
                  <a:xfrm>
                    <a:off x="720" y="144"/>
                    <a:ext cx="0" cy="3792"/>
                  </a:xfrm>
                  <a:prstGeom prst="line">
                    <a:avLst/>
                  </a:prstGeom>
                  <a:noFill/>
                  <a:ln w="76200">
                    <a:solidFill>
                      <a:schemeClr val="bg1"/>
                    </a:solidFill>
                    <a:round/>
                    <a:headEnd/>
                    <a:tailEnd/>
                  </a:ln>
                </p:spPr>
                <p:txBody>
                  <a:bodyPr/>
                  <a:lstStyle/>
                  <a:p>
                    <a:endParaRPr lang="zh-CN" altLang="en-US"/>
                  </a:p>
                </p:txBody>
              </p:sp>
              <p:sp>
                <p:nvSpPr>
                  <p:cNvPr id="18545" name="Line 19"/>
                  <p:cNvSpPr>
                    <a:spLocks noChangeShapeType="1"/>
                  </p:cNvSpPr>
                  <p:nvPr/>
                </p:nvSpPr>
                <p:spPr bwMode="auto">
                  <a:xfrm>
                    <a:off x="816" y="144"/>
                    <a:ext cx="0" cy="3792"/>
                  </a:xfrm>
                  <a:prstGeom prst="line">
                    <a:avLst/>
                  </a:prstGeom>
                  <a:noFill/>
                  <a:ln w="76200">
                    <a:solidFill>
                      <a:schemeClr val="bg1"/>
                    </a:solidFill>
                    <a:round/>
                    <a:headEnd/>
                    <a:tailEnd/>
                  </a:ln>
                </p:spPr>
                <p:txBody>
                  <a:bodyPr/>
                  <a:lstStyle/>
                  <a:p>
                    <a:endParaRPr lang="zh-CN" altLang="en-US"/>
                  </a:p>
                </p:txBody>
              </p:sp>
              <p:sp>
                <p:nvSpPr>
                  <p:cNvPr id="18546" name="Line 20"/>
                  <p:cNvSpPr>
                    <a:spLocks noChangeShapeType="1"/>
                  </p:cNvSpPr>
                  <p:nvPr/>
                </p:nvSpPr>
                <p:spPr bwMode="auto">
                  <a:xfrm>
                    <a:off x="912" y="144"/>
                    <a:ext cx="0" cy="3792"/>
                  </a:xfrm>
                  <a:prstGeom prst="line">
                    <a:avLst/>
                  </a:prstGeom>
                  <a:noFill/>
                  <a:ln w="76200">
                    <a:solidFill>
                      <a:schemeClr val="bg1"/>
                    </a:solidFill>
                    <a:round/>
                    <a:headEnd/>
                    <a:tailEnd/>
                  </a:ln>
                </p:spPr>
                <p:txBody>
                  <a:bodyPr/>
                  <a:lstStyle/>
                  <a:p>
                    <a:endParaRPr lang="zh-CN" altLang="en-US"/>
                  </a:p>
                </p:txBody>
              </p:sp>
              <p:sp>
                <p:nvSpPr>
                  <p:cNvPr id="18547" name="Line 21"/>
                  <p:cNvSpPr>
                    <a:spLocks noChangeShapeType="1"/>
                  </p:cNvSpPr>
                  <p:nvPr/>
                </p:nvSpPr>
                <p:spPr bwMode="auto">
                  <a:xfrm>
                    <a:off x="1008" y="144"/>
                    <a:ext cx="0" cy="3792"/>
                  </a:xfrm>
                  <a:prstGeom prst="line">
                    <a:avLst/>
                  </a:prstGeom>
                  <a:noFill/>
                  <a:ln w="76200">
                    <a:solidFill>
                      <a:schemeClr val="bg1"/>
                    </a:solidFill>
                    <a:round/>
                    <a:headEnd/>
                    <a:tailEnd/>
                  </a:ln>
                </p:spPr>
                <p:txBody>
                  <a:bodyPr/>
                  <a:lstStyle/>
                  <a:p>
                    <a:endParaRPr lang="zh-CN" altLang="en-US"/>
                  </a:p>
                </p:txBody>
              </p:sp>
              <p:sp>
                <p:nvSpPr>
                  <p:cNvPr id="18548" name="Line 22"/>
                  <p:cNvSpPr>
                    <a:spLocks noChangeShapeType="1"/>
                  </p:cNvSpPr>
                  <p:nvPr/>
                </p:nvSpPr>
                <p:spPr bwMode="auto">
                  <a:xfrm>
                    <a:off x="1104" y="144"/>
                    <a:ext cx="0" cy="3792"/>
                  </a:xfrm>
                  <a:prstGeom prst="line">
                    <a:avLst/>
                  </a:prstGeom>
                  <a:noFill/>
                  <a:ln w="76200">
                    <a:solidFill>
                      <a:schemeClr val="bg1"/>
                    </a:solidFill>
                    <a:round/>
                    <a:headEnd/>
                    <a:tailEnd/>
                  </a:ln>
                </p:spPr>
                <p:txBody>
                  <a:bodyPr/>
                  <a:lstStyle/>
                  <a:p>
                    <a:endParaRPr lang="zh-CN" altLang="en-US"/>
                  </a:p>
                </p:txBody>
              </p:sp>
            </p:grpSp>
            <p:grpSp>
              <p:nvGrpSpPr>
                <p:cNvPr id="18536" name="Group 23"/>
                <p:cNvGrpSpPr>
                  <a:grpSpLocks/>
                </p:cNvGrpSpPr>
                <p:nvPr/>
              </p:nvGrpSpPr>
              <p:grpSpPr bwMode="auto">
                <a:xfrm>
                  <a:off x="1200" y="144"/>
                  <a:ext cx="480" cy="3792"/>
                  <a:chOff x="624" y="144"/>
                  <a:chExt cx="480" cy="3792"/>
                </a:xfrm>
              </p:grpSpPr>
              <p:sp>
                <p:nvSpPr>
                  <p:cNvPr id="18537" name="Line 24"/>
                  <p:cNvSpPr>
                    <a:spLocks noChangeShapeType="1"/>
                  </p:cNvSpPr>
                  <p:nvPr/>
                </p:nvSpPr>
                <p:spPr bwMode="auto">
                  <a:xfrm>
                    <a:off x="624" y="144"/>
                    <a:ext cx="0" cy="3792"/>
                  </a:xfrm>
                  <a:prstGeom prst="line">
                    <a:avLst/>
                  </a:prstGeom>
                  <a:noFill/>
                  <a:ln w="76200">
                    <a:solidFill>
                      <a:schemeClr val="bg1"/>
                    </a:solidFill>
                    <a:round/>
                    <a:headEnd/>
                    <a:tailEnd/>
                  </a:ln>
                </p:spPr>
                <p:txBody>
                  <a:bodyPr/>
                  <a:lstStyle/>
                  <a:p>
                    <a:endParaRPr lang="zh-CN" altLang="en-US"/>
                  </a:p>
                </p:txBody>
              </p:sp>
              <p:sp>
                <p:nvSpPr>
                  <p:cNvPr id="18538" name="Line 25"/>
                  <p:cNvSpPr>
                    <a:spLocks noChangeShapeType="1"/>
                  </p:cNvSpPr>
                  <p:nvPr/>
                </p:nvSpPr>
                <p:spPr bwMode="auto">
                  <a:xfrm>
                    <a:off x="720" y="144"/>
                    <a:ext cx="0" cy="3792"/>
                  </a:xfrm>
                  <a:prstGeom prst="line">
                    <a:avLst/>
                  </a:prstGeom>
                  <a:noFill/>
                  <a:ln w="76200">
                    <a:solidFill>
                      <a:schemeClr val="bg1"/>
                    </a:solidFill>
                    <a:round/>
                    <a:headEnd/>
                    <a:tailEnd/>
                  </a:ln>
                </p:spPr>
                <p:txBody>
                  <a:bodyPr/>
                  <a:lstStyle/>
                  <a:p>
                    <a:endParaRPr lang="zh-CN" altLang="en-US"/>
                  </a:p>
                </p:txBody>
              </p:sp>
              <p:sp>
                <p:nvSpPr>
                  <p:cNvPr id="18539" name="Line 26"/>
                  <p:cNvSpPr>
                    <a:spLocks noChangeShapeType="1"/>
                  </p:cNvSpPr>
                  <p:nvPr/>
                </p:nvSpPr>
                <p:spPr bwMode="auto">
                  <a:xfrm>
                    <a:off x="816" y="144"/>
                    <a:ext cx="0" cy="3792"/>
                  </a:xfrm>
                  <a:prstGeom prst="line">
                    <a:avLst/>
                  </a:prstGeom>
                  <a:noFill/>
                  <a:ln w="76200">
                    <a:solidFill>
                      <a:schemeClr val="bg1"/>
                    </a:solidFill>
                    <a:round/>
                    <a:headEnd/>
                    <a:tailEnd/>
                  </a:ln>
                </p:spPr>
                <p:txBody>
                  <a:bodyPr/>
                  <a:lstStyle/>
                  <a:p>
                    <a:endParaRPr lang="zh-CN" altLang="en-US"/>
                  </a:p>
                </p:txBody>
              </p:sp>
              <p:sp>
                <p:nvSpPr>
                  <p:cNvPr id="18540" name="Line 27"/>
                  <p:cNvSpPr>
                    <a:spLocks noChangeShapeType="1"/>
                  </p:cNvSpPr>
                  <p:nvPr/>
                </p:nvSpPr>
                <p:spPr bwMode="auto">
                  <a:xfrm>
                    <a:off x="912" y="144"/>
                    <a:ext cx="0" cy="3792"/>
                  </a:xfrm>
                  <a:prstGeom prst="line">
                    <a:avLst/>
                  </a:prstGeom>
                  <a:noFill/>
                  <a:ln w="76200">
                    <a:solidFill>
                      <a:schemeClr val="bg1"/>
                    </a:solidFill>
                    <a:round/>
                    <a:headEnd/>
                    <a:tailEnd/>
                  </a:ln>
                </p:spPr>
                <p:txBody>
                  <a:bodyPr/>
                  <a:lstStyle/>
                  <a:p>
                    <a:endParaRPr lang="zh-CN" altLang="en-US"/>
                  </a:p>
                </p:txBody>
              </p:sp>
              <p:sp>
                <p:nvSpPr>
                  <p:cNvPr id="18541" name="Line 28"/>
                  <p:cNvSpPr>
                    <a:spLocks noChangeShapeType="1"/>
                  </p:cNvSpPr>
                  <p:nvPr/>
                </p:nvSpPr>
                <p:spPr bwMode="auto">
                  <a:xfrm>
                    <a:off x="1008" y="144"/>
                    <a:ext cx="0" cy="3792"/>
                  </a:xfrm>
                  <a:prstGeom prst="line">
                    <a:avLst/>
                  </a:prstGeom>
                  <a:noFill/>
                  <a:ln w="76200">
                    <a:solidFill>
                      <a:schemeClr val="bg1"/>
                    </a:solidFill>
                    <a:round/>
                    <a:headEnd/>
                    <a:tailEnd/>
                  </a:ln>
                </p:spPr>
                <p:txBody>
                  <a:bodyPr/>
                  <a:lstStyle/>
                  <a:p>
                    <a:endParaRPr lang="zh-CN" altLang="en-US"/>
                  </a:p>
                </p:txBody>
              </p:sp>
              <p:sp>
                <p:nvSpPr>
                  <p:cNvPr id="18542" name="Line 29"/>
                  <p:cNvSpPr>
                    <a:spLocks noChangeShapeType="1"/>
                  </p:cNvSpPr>
                  <p:nvPr/>
                </p:nvSpPr>
                <p:spPr bwMode="auto">
                  <a:xfrm>
                    <a:off x="1104" y="144"/>
                    <a:ext cx="0" cy="3792"/>
                  </a:xfrm>
                  <a:prstGeom prst="line">
                    <a:avLst/>
                  </a:prstGeom>
                  <a:noFill/>
                  <a:ln w="76200">
                    <a:solidFill>
                      <a:schemeClr val="bg1"/>
                    </a:solidFill>
                    <a:round/>
                    <a:headEnd/>
                    <a:tailEnd/>
                  </a:ln>
                </p:spPr>
                <p:txBody>
                  <a:bodyPr/>
                  <a:lstStyle/>
                  <a:p>
                    <a:endParaRPr lang="zh-CN" altLang="en-US"/>
                  </a:p>
                </p:txBody>
              </p:sp>
            </p:grpSp>
          </p:grpSp>
          <p:grpSp>
            <p:nvGrpSpPr>
              <p:cNvPr id="18520" name="Group 30"/>
              <p:cNvGrpSpPr>
                <a:grpSpLocks/>
              </p:cNvGrpSpPr>
              <p:nvPr/>
            </p:nvGrpSpPr>
            <p:grpSpPr bwMode="auto">
              <a:xfrm>
                <a:off x="1776" y="144"/>
                <a:ext cx="1056" cy="3792"/>
                <a:chOff x="624" y="144"/>
                <a:chExt cx="1056" cy="3792"/>
              </a:xfrm>
            </p:grpSpPr>
            <p:grpSp>
              <p:nvGrpSpPr>
                <p:cNvPr id="18521" name="Group 31"/>
                <p:cNvGrpSpPr>
                  <a:grpSpLocks/>
                </p:cNvGrpSpPr>
                <p:nvPr/>
              </p:nvGrpSpPr>
              <p:grpSpPr bwMode="auto">
                <a:xfrm>
                  <a:off x="624" y="144"/>
                  <a:ext cx="480" cy="3792"/>
                  <a:chOff x="624" y="144"/>
                  <a:chExt cx="480" cy="3792"/>
                </a:xfrm>
              </p:grpSpPr>
              <p:sp>
                <p:nvSpPr>
                  <p:cNvPr id="18529" name="Line 32"/>
                  <p:cNvSpPr>
                    <a:spLocks noChangeShapeType="1"/>
                  </p:cNvSpPr>
                  <p:nvPr/>
                </p:nvSpPr>
                <p:spPr bwMode="auto">
                  <a:xfrm>
                    <a:off x="624" y="144"/>
                    <a:ext cx="0" cy="3792"/>
                  </a:xfrm>
                  <a:prstGeom prst="line">
                    <a:avLst/>
                  </a:prstGeom>
                  <a:noFill/>
                  <a:ln w="76200">
                    <a:solidFill>
                      <a:schemeClr val="bg1"/>
                    </a:solidFill>
                    <a:round/>
                    <a:headEnd/>
                    <a:tailEnd/>
                  </a:ln>
                </p:spPr>
                <p:txBody>
                  <a:bodyPr/>
                  <a:lstStyle/>
                  <a:p>
                    <a:endParaRPr lang="zh-CN" altLang="en-US"/>
                  </a:p>
                </p:txBody>
              </p:sp>
              <p:sp>
                <p:nvSpPr>
                  <p:cNvPr id="18530" name="Line 33"/>
                  <p:cNvSpPr>
                    <a:spLocks noChangeShapeType="1"/>
                  </p:cNvSpPr>
                  <p:nvPr/>
                </p:nvSpPr>
                <p:spPr bwMode="auto">
                  <a:xfrm>
                    <a:off x="720" y="144"/>
                    <a:ext cx="0" cy="3792"/>
                  </a:xfrm>
                  <a:prstGeom prst="line">
                    <a:avLst/>
                  </a:prstGeom>
                  <a:noFill/>
                  <a:ln w="76200">
                    <a:solidFill>
                      <a:schemeClr val="bg1"/>
                    </a:solidFill>
                    <a:round/>
                    <a:headEnd/>
                    <a:tailEnd/>
                  </a:ln>
                </p:spPr>
                <p:txBody>
                  <a:bodyPr/>
                  <a:lstStyle/>
                  <a:p>
                    <a:endParaRPr lang="zh-CN" altLang="en-US"/>
                  </a:p>
                </p:txBody>
              </p:sp>
              <p:sp>
                <p:nvSpPr>
                  <p:cNvPr id="18531" name="Line 34"/>
                  <p:cNvSpPr>
                    <a:spLocks noChangeShapeType="1"/>
                  </p:cNvSpPr>
                  <p:nvPr/>
                </p:nvSpPr>
                <p:spPr bwMode="auto">
                  <a:xfrm>
                    <a:off x="816" y="144"/>
                    <a:ext cx="0" cy="3792"/>
                  </a:xfrm>
                  <a:prstGeom prst="line">
                    <a:avLst/>
                  </a:prstGeom>
                  <a:noFill/>
                  <a:ln w="76200">
                    <a:solidFill>
                      <a:schemeClr val="bg1"/>
                    </a:solidFill>
                    <a:round/>
                    <a:headEnd/>
                    <a:tailEnd/>
                  </a:ln>
                </p:spPr>
                <p:txBody>
                  <a:bodyPr/>
                  <a:lstStyle/>
                  <a:p>
                    <a:endParaRPr lang="zh-CN" altLang="en-US"/>
                  </a:p>
                </p:txBody>
              </p:sp>
              <p:sp>
                <p:nvSpPr>
                  <p:cNvPr id="18532" name="Line 35"/>
                  <p:cNvSpPr>
                    <a:spLocks noChangeShapeType="1"/>
                  </p:cNvSpPr>
                  <p:nvPr/>
                </p:nvSpPr>
                <p:spPr bwMode="auto">
                  <a:xfrm>
                    <a:off x="912" y="144"/>
                    <a:ext cx="0" cy="3792"/>
                  </a:xfrm>
                  <a:prstGeom prst="line">
                    <a:avLst/>
                  </a:prstGeom>
                  <a:noFill/>
                  <a:ln w="76200">
                    <a:solidFill>
                      <a:schemeClr val="bg1"/>
                    </a:solidFill>
                    <a:round/>
                    <a:headEnd/>
                    <a:tailEnd/>
                  </a:ln>
                </p:spPr>
                <p:txBody>
                  <a:bodyPr/>
                  <a:lstStyle/>
                  <a:p>
                    <a:endParaRPr lang="zh-CN" altLang="en-US"/>
                  </a:p>
                </p:txBody>
              </p:sp>
              <p:sp>
                <p:nvSpPr>
                  <p:cNvPr id="18533" name="Line 36"/>
                  <p:cNvSpPr>
                    <a:spLocks noChangeShapeType="1"/>
                  </p:cNvSpPr>
                  <p:nvPr/>
                </p:nvSpPr>
                <p:spPr bwMode="auto">
                  <a:xfrm>
                    <a:off x="1008" y="144"/>
                    <a:ext cx="0" cy="3792"/>
                  </a:xfrm>
                  <a:prstGeom prst="line">
                    <a:avLst/>
                  </a:prstGeom>
                  <a:noFill/>
                  <a:ln w="76200">
                    <a:solidFill>
                      <a:schemeClr val="bg1"/>
                    </a:solidFill>
                    <a:round/>
                    <a:headEnd/>
                    <a:tailEnd/>
                  </a:ln>
                </p:spPr>
                <p:txBody>
                  <a:bodyPr/>
                  <a:lstStyle/>
                  <a:p>
                    <a:endParaRPr lang="zh-CN" altLang="en-US"/>
                  </a:p>
                </p:txBody>
              </p:sp>
              <p:sp>
                <p:nvSpPr>
                  <p:cNvPr id="18534" name="Line 37"/>
                  <p:cNvSpPr>
                    <a:spLocks noChangeShapeType="1"/>
                  </p:cNvSpPr>
                  <p:nvPr/>
                </p:nvSpPr>
                <p:spPr bwMode="auto">
                  <a:xfrm>
                    <a:off x="1104" y="144"/>
                    <a:ext cx="0" cy="3792"/>
                  </a:xfrm>
                  <a:prstGeom prst="line">
                    <a:avLst/>
                  </a:prstGeom>
                  <a:noFill/>
                  <a:ln w="76200">
                    <a:solidFill>
                      <a:schemeClr val="bg1"/>
                    </a:solidFill>
                    <a:round/>
                    <a:headEnd/>
                    <a:tailEnd/>
                  </a:ln>
                </p:spPr>
                <p:txBody>
                  <a:bodyPr/>
                  <a:lstStyle/>
                  <a:p>
                    <a:endParaRPr lang="zh-CN" altLang="en-US"/>
                  </a:p>
                </p:txBody>
              </p:sp>
            </p:grpSp>
            <p:grpSp>
              <p:nvGrpSpPr>
                <p:cNvPr id="18522" name="Group 38"/>
                <p:cNvGrpSpPr>
                  <a:grpSpLocks/>
                </p:cNvGrpSpPr>
                <p:nvPr/>
              </p:nvGrpSpPr>
              <p:grpSpPr bwMode="auto">
                <a:xfrm>
                  <a:off x="1200" y="144"/>
                  <a:ext cx="480" cy="3792"/>
                  <a:chOff x="624" y="144"/>
                  <a:chExt cx="480" cy="3792"/>
                </a:xfrm>
              </p:grpSpPr>
              <p:sp>
                <p:nvSpPr>
                  <p:cNvPr id="18523" name="Line 39"/>
                  <p:cNvSpPr>
                    <a:spLocks noChangeShapeType="1"/>
                  </p:cNvSpPr>
                  <p:nvPr/>
                </p:nvSpPr>
                <p:spPr bwMode="auto">
                  <a:xfrm>
                    <a:off x="624" y="144"/>
                    <a:ext cx="0" cy="3792"/>
                  </a:xfrm>
                  <a:prstGeom prst="line">
                    <a:avLst/>
                  </a:prstGeom>
                  <a:noFill/>
                  <a:ln w="76200">
                    <a:solidFill>
                      <a:schemeClr val="bg1"/>
                    </a:solidFill>
                    <a:round/>
                    <a:headEnd/>
                    <a:tailEnd/>
                  </a:ln>
                </p:spPr>
                <p:txBody>
                  <a:bodyPr/>
                  <a:lstStyle/>
                  <a:p>
                    <a:endParaRPr lang="zh-CN" altLang="en-US"/>
                  </a:p>
                </p:txBody>
              </p:sp>
              <p:sp>
                <p:nvSpPr>
                  <p:cNvPr id="18524" name="Line 40"/>
                  <p:cNvSpPr>
                    <a:spLocks noChangeShapeType="1"/>
                  </p:cNvSpPr>
                  <p:nvPr/>
                </p:nvSpPr>
                <p:spPr bwMode="auto">
                  <a:xfrm>
                    <a:off x="720" y="144"/>
                    <a:ext cx="0" cy="3792"/>
                  </a:xfrm>
                  <a:prstGeom prst="line">
                    <a:avLst/>
                  </a:prstGeom>
                  <a:noFill/>
                  <a:ln w="76200">
                    <a:solidFill>
                      <a:schemeClr val="bg1"/>
                    </a:solidFill>
                    <a:round/>
                    <a:headEnd/>
                    <a:tailEnd/>
                  </a:ln>
                </p:spPr>
                <p:txBody>
                  <a:bodyPr/>
                  <a:lstStyle/>
                  <a:p>
                    <a:endParaRPr lang="zh-CN" altLang="en-US"/>
                  </a:p>
                </p:txBody>
              </p:sp>
              <p:sp>
                <p:nvSpPr>
                  <p:cNvPr id="18525" name="Line 41"/>
                  <p:cNvSpPr>
                    <a:spLocks noChangeShapeType="1"/>
                  </p:cNvSpPr>
                  <p:nvPr/>
                </p:nvSpPr>
                <p:spPr bwMode="auto">
                  <a:xfrm>
                    <a:off x="816" y="144"/>
                    <a:ext cx="0" cy="3792"/>
                  </a:xfrm>
                  <a:prstGeom prst="line">
                    <a:avLst/>
                  </a:prstGeom>
                  <a:noFill/>
                  <a:ln w="76200">
                    <a:solidFill>
                      <a:schemeClr val="bg1"/>
                    </a:solidFill>
                    <a:round/>
                    <a:headEnd/>
                    <a:tailEnd/>
                  </a:ln>
                </p:spPr>
                <p:txBody>
                  <a:bodyPr/>
                  <a:lstStyle/>
                  <a:p>
                    <a:endParaRPr lang="zh-CN" altLang="en-US"/>
                  </a:p>
                </p:txBody>
              </p:sp>
              <p:sp>
                <p:nvSpPr>
                  <p:cNvPr id="18526" name="Line 42"/>
                  <p:cNvSpPr>
                    <a:spLocks noChangeShapeType="1"/>
                  </p:cNvSpPr>
                  <p:nvPr/>
                </p:nvSpPr>
                <p:spPr bwMode="auto">
                  <a:xfrm>
                    <a:off x="912" y="144"/>
                    <a:ext cx="0" cy="3792"/>
                  </a:xfrm>
                  <a:prstGeom prst="line">
                    <a:avLst/>
                  </a:prstGeom>
                  <a:noFill/>
                  <a:ln w="76200">
                    <a:solidFill>
                      <a:schemeClr val="bg1"/>
                    </a:solidFill>
                    <a:round/>
                    <a:headEnd/>
                    <a:tailEnd/>
                  </a:ln>
                </p:spPr>
                <p:txBody>
                  <a:bodyPr/>
                  <a:lstStyle/>
                  <a:p>
                    <a:endParaRPr lang="zh-CN" altLang="en-US"/>
                  </a:p>
                </p:txBody>
              </p:sp>
              <p:sp>
                <p:nvSpPr>
                  <p:cNvPr id="18527" name="Line 43"/>
                  <p:cNvSpPr>
                    <a:spLocks noChangeShapeType="1"/>
                  </p:cNvSpPr>
                  <p:nvPr/>
                </p:nvSpPr>
                <p:spPr bwMode="auto">
                  <a:xfrm>
                    <a:off x="1008" y="144"/>
                    <a:ext cx="0" cy="3792"/>
                  </a:xfrm>
                  <a:prstGeom prst="line">
                    <a:avLst/>
                  </a:prstGeom>
                  <a:noFill/>
                  <a:ln w="76200">
                    <a:solidFill>
                      <a:schemeClr val="bg1"/>
                    </a:solidFill>
                    <a:round/>
                    <a:headEnd/>
                    <a:tailEnd/>
                  </a:ln>
                </p:spPr>
                <p:txBody>
                  <a:bodyPr/>
                  <a:lstStyle/>
                  <a:p>
                    <a:endParaRPr lang="zh-CN" altLang="en-US"/>
                  </a:p>
                </p:txBody>
              </p:sp>
              <p:sp>
                <p:nvSpPr>
                  <p:cNvPr id="18528" name="Line 44"/>
                  <p:cNvSpPr>
                    <a:spLocks noChangeShapeType="1"/>
                  </p:cNvSpPr>
                  <p:nvPr/>
                </p:nvSpPr>
                <p:spPr bwMode="auto">
                  <a:xfrm>
                    <a:off x="1104" y="144"/>
                    <a:ext cx="0" cy="3792"/>
                  </a:xfrm>
                  <a:prstGeom prst="line">
                    <a:avLst/>
                  </a:prstGeom>
                  <a:noFill/>
                  <a:ln w="76200">
                    <a:solidFill>
                      <a:schemeClr val="bg1"/>
                    </a:solidFill>
                    <a:round/>
                    <a:headEnd/>
                    <a:tailEnd/>
                  </a:ln>
                </p:spPr>
                <p:txBody>
                  <a:bodyPr/>
                  <a:lstStyle/>
                  <a:p>
                    <a:endParaRPr lang="zh-CN" altLang="en-US"/>
                  </a:p>
                </p:txBody>
              </p:sp>
            </p:grpSp>
          </p:grpSp>
        </p:grpSp>
        <p:grpSp>
          <p:nvGrpSpPr>
            <p:cNvPr id="18488" name="Group 45"/>
            <p:cNvGrpSpPr>
              <a:grpSpLocks/>
            </p:cNvGrpSpPr>
            <p:nvPr/>
          </p:nvGrpSpPr>
          <p:grpSpPr bwMode="auto">
            <a:xfrm>
              <a:off x="2976" y="768"/>
              <a:ext cx="2208" cy="1392"/>
              <a:chOff x="624" y="144"/>
              <a:chExt cx="2208" cy="3792"/>
            </a:xfrm>
          </p:grpSpPr>
          <p:grpSp>
            <p:nvGrpSpPr>
              <p:cNvPr id="18489" name="Group 46"/>
              <p:cNvGrpSpPr>
                <a:grpSpLocks/>
              </p:cNvGrpSpPr>
              <p:nvPr/>
            </p:nvGrpSpPr>
            <p:grpSpPr bwMode="auto">
              <a:xfrm>
                <a:off x="624" y="144"/>
                <a:ext cx="1056" cy="3792"/>
                <a:chOff x="624" y="144"/>
                <a:chExt cx="1056" cy="3792"/>
              </a:xfrm>
            </p:grpSpPr>
            <p:grpSp>
              <p:nvGrpSpPr>
                <p:cNvPr id="18505" name="Group 47"/>
                <p:cNvGrpSpPr>
                  <a:grpSpLocks/>
                </p:cNvGrpSpPr>
                <p:nvPr/>
              </p:nvGrpSpPr>
              <p:grpSpPr bwMode="auto">
                <a:xfrm>
                  <a:off x="624" y="144"/>
                  <a:ext cx="480" cy="3792"/>
                  <a:chOff x="624" y="144"/>
                  <a:chExt cx="480" cy="3792"/>
                </a:xfrm>
              </p:grpSpPr>
              <p:sp>
                <p:nvSpPr>
                  <p:cNvPr id="18513" name="Line 48"/>
                  <p:cNvSpPr>
                    <a:spLocks noChangeShapeType="1"/>
                  </p:cNvSpPr>
                  <p:nvPr/>
                </p:nvSpPr>
                <p:spPr bwMode="auto">
                  <a:xfrm>
                    <a:off x="624" y="144"/>
                    <a:ext cx="0" cy="3792"/>
                  </a:xfrm>
                  <a:prstGeom prst="line">
                    <a:avLst/>
                  </a:prstGeom>
                  <a:noFill/>
                  <a:ln w="76200">
                    <a:solidFill>
                      <a:schemeClr val="bg1"/>
                    </a:solidFill>
                    <a:round/>
                    <a:headEnd/>
                    <a:tailEnd/>
                  </a:ln>
                </p:spPr>
                <p:txBody>
                  <a:bodyPr/>
                  <a:lstStyle/>
                  <a:p>
                    <a:endParaRPr lang="zh-CN" altLang="en-US"/>
                  </a:p>
                </p:txBody>
              </p:sp>
              <p:sp>
                <p:nvSpPr>
                  <p:cNvPr id="18514" name="Line 49"/>
                  <p:cNvSpPr>
                    <a:spLocks noChangeShapeType="1"/>
                  </p:cNvSpPr>
                  <p:nvPr/>
                </p:nvSpPr>
                <p:spPr bwMode="auto">
                  <a:xfrm>
                    <a:off x="720" y="144"/>
                    <a:ext cx="0" cy="3792"/>
                  </a:xfrm>
                  <a:prstGeom prst="line">
                    <a:avLst/>
                  </a:prstGeom>
                  <a:noFill/>
                  <a:ln w="76200">
                    <a:solidFill>
                      <a:schemeClr val="bg1"/>
                    </a:solidFill>
                    <a:round/>
                    <a:headEnd/>
                    <a:tailEnd/>
                  </a:ln>
                </p:spPr>
                <p:txBody>
                  <a:bodyPr/>
                  <a:lstStyle/>
                  <a:p>
                    <a:endParaRPr lang="zh-CN" altLang="en-US"/>
                  </a:p>
                </p:txBody>
              </p:sp>
              <p:sp>
                <p:nvSpPr>
                  <p:cNvPr id="18515" name="Line 50"/>
                  <p:cNvSpPr>
                    <a:spLocks noChangeShapeType="1"/>
                  </p:cNvSpPr>
                  <p:nvPr/>
                </p:nvSpPr>
                <p:spPr bwMode="auto">
                  <a:xfrm>
                    <a:off x="816" y="144"/>
                    <a:ext cx="0" cy="3792"/>
                  </a:xfrm>
                  <a:prstGeom prst="line">
                    <a:avLst/>
                  </a:prstGeom>
                  <a:noFill/>
                  <a:ln w="76200">
                    <a:solidFill>
                      <a:schemeClr val="bg1"/>
                    </a:solidFill>
                    <a:round/>
                    <a:headEnd/>
                    <a:tailEnd/>
                  </a:ln>
                </p:spPr>
                <p:txBody>
                  <a:bodyPr/>
                  <a:lstStyle/>
                  <a:p>
                    <a:endParaRPr lang="zh-CN" altLang="en-US"/>
                  </a:p>
                </p:txBody>
              </p:sp>
              <p:sp>
                <p:nvSpPr>
                  <p:cNvPr id="18516" name="Line 51"/>
                  <p:cNvSpPr>
                    <a:spLocks noChangeShapeType="1"/>
                  </p:cNvSpPr>
                  <p:nvPr/>
                </p:nvSpPr>
                <p:spPr bwMode="auto">
                  <a:xfrm>
                    <a:off x="912" y="144"/>
                    <a:ext cx="0" cy="3792"/>
                  </a:xfrm>
                  <a:prstGeom prst="line">
                    <a:avLst/>
                  </a:prstGeom>
                  <a:noFill/>
                  <a:ln w="76200">
                    <a:solidFill>
                      <a:schemeClr val="bg1"/>
                    </a:solidFill>
                    <a:round/>
                    <a:headEnd/>
                    <a:tailEnd/>
                  </a:ln>
                </p:spPr>
                <p:txBody>
                  <a:bodyPr/>
                  <a:lstStyle/>
                  <a:p>
                    <a:endParaRPr lang="zh-CN" altLang="en-US"/>
                  </a:p>
                </p:txBody>
              </p:sp>
              <p:sp>
                <p:nvSpPr>
                  <p:cNvPr id="18517" name="Line 52"/>
                  <p:cNvSpPr>
                    <a:spLocks noChangeShapeType="1"/>
                  </p:cNvSpPr>
                  <p:nvPr/>
                </p:nvSpPr>
                <p:spPr bwMode="auto">
                  <a:xfrm>
                    <a:off x="1008" y="144"/>
                    <a:ext cx="0" cy="3792"/>
                  </a:xfrm>
                  <a:prstGeom prst="line">
                    <a:avLst/>
                  </a:prstGeom>
                  <a:noFill/>
                  <a:ln w="76200">
                    <a:solidFill>
                      <a:schemeClr val="bg1"/>
                    </a:solidFill>
                    <a:round/>
                    <a:headEnd/>
                    <a:tailEnd/>
                  </a:ln>
                </p:spPr>
                <p:txBody>
                  <a:bodyPr/>
                  <a:lstStyle/>
                  <a:p>
                    <a:endParaRPr lang="zh-CN" altLang="en-US"/>
                  </a:p>
                </p:txBody>
              </p:sp>
              <p:sp>
                <p:nvSpPr>
                  <p:cNvPr id="18518" name="Line 53"/>
                  <p:cNvSpPr>
                    <a:spLocks noChangeShapeType="1"/>
                  </p:cNvSpPr>
                  <p:nvPr/>
                </p:nvSpPr>
                <p:spPr bwMode="auto">
                  <a:xfrm>
                    <a:off x="1104" y="144"/>
                    <a:ext cx="0" cy="3792"/>
                  </a:xfrm>
                  <a:prstGeom prst="line">
                    <a:avLst/>
                  </a:prstGeom>
                  <a:noFill/>
                  <a:ln w="76200">
                    <a:solidFill>
                      <a:schemeClr val="bg1"/>
                    </a:solidFill>
                    <a:round/>
                    <a:headEnd/>
                    <a:tailEnd/>
                  </a:ln>
                </p:spPr>
                <p:txBody>
                  <a:bodyPr/>
                  <a:lstStyle/>
                  <a:p>
                    <a:endParaRPr lang="zh-CN" altLang="en-US"/>
                  </a:p>
                </p:txBody>
              </p:sp>
            </p:grpSp>
            <p:grpSp>
              <p:nvGrpSpPr>
                <p:cNvPr id="18506" name="Group 54"/>
                <p:cNvGrpSpPr>
                  <a:grpSpLocks/>
                </p:cNvGrpSpPr>
                <p:nvPr/>
              </p:nvGrpSpPr>
              <p:grpSpPr bwMode="auto">
                <a:xfrm>
                  <a:off x="1200" y="144"/>
                  <a:ext cx="480" cy="3792"/>
                  <a:chOff x="624" y="144"/>
                  <a:chExt cx="480" cy="3792"/>
                </a:xfrm>
              </p:grpSpPr>
              <p:sp>
                <p:nvSpPr>
                  <p:cNvPr id="18507" name="Line 55"/>
                  <p:cNvSpPr>
                    <a:spLocks noChangeShapeType="1"/>
                  </p:cNvSpPr>
                  <p:nvPr/>
                </p:nvSpPr>
                <p:spPr bwMode="auto">
                  <a:xfrm>
                    <a:off x="624" y="144"/>
                    <a:ext cx="0" cy="3792"/>
                  </a:xfrm>
                  <a:prstGeom prst="line">
                    <a:avLst/>
                  </a:prstGeom>
                  <a:noFill/>
                  <a:ln w="76200">
                    <a:solidFill>
                      <a:schemeClr val="bg1"/>
                    </a:solidFill>
                    <a:round/>
                    <a:headEnd/>
                    <a:tailEnd/>
                  </a:ln>
                </p:spPr>
                <p:txBody>
                  <a:bodyPr/>
                  <a:lstStyle/>
                  <a:p>
                    <a:endParaRPr lang="zh-CN" altLang="en-US"/>
                  </a:p>
                </p:txBody>
              </p:sp>
              <p:sp>
                <p:nvSpPr>
                  <p:cNvPr id="18508" name="Line 56"/>
                  <p:cNvSpPr>
                    <a:spLocks noChangeShapeType="1"/>
                  </p:cNvSpPr>
                  <p:nvPr/>
                </p:nvSpPr>
                <p:spPr bwMode="auto">
                  <a:xfrm>
                    <a:off x="720" y="144"/>
                    <a:ext cx="0" cy="3792"/>
                  </a:xfrm>
                  <a:prstGeom prst="line">
                    <a:avLst/>
                  </a:prstGeom>
                  <a:noFill/>
                  <a:ln w="76200">
                    <a:solidFill>
                      <a:schemeClr val="bg1"/>
                    </a:solidFill>
                    <a:round/>
                    <a:headEnd/>
                    <a:tailEnd/>
                  </a:ln>
                </p:spPr>
                <p:txBody>
                  <a:bodyPr/>
                  <a:lstStyle/>
                  <a:p>
                    <a:endParaRPr lang="zh-CN" altLang="en-US"/>
                  </a:p>
                </p:txBody>
              </p:sp>
              <p:sp>
                <p:nvSpPr>
                  <p:cNvPr id="18509" name="Line 57"/>
                  <p:cNvSpPr>
                    <a:spLocks noChangeShapeType="1"/>
                  </p:cNvSpPr>
                  <p:nvPr/>
                </p:nvSpPr>
                <p:spPr bwMode="auto">
                  <a:xfrm>
                    <a:off x="816" y="144"/>
                    <a:ext cx="0" cy="3792"/>
                  </a:xfrm>
                  <a:prstGeom prst="line">
                    <a:avLst/>
                  </a:prstGeom>
                  <a:noFill/>
                  <a:ln w="76200">
                    <a:solidFill>
                      <a:schemeClr val="bg1"/>
                    </a:solidFill>
                    <a:round/>
                    <a:headEnd/>
                    <a:tailEnd/>
                  </a:ln>
                </p:spPr>
                <p:txBody>
                  <a:bodyPr/>
                  <a:lstStyle/>
                  <a:p>
                    <a:endParaRPr lang="zh-CN" altLang="en-US"/>
                  </a:p>
                </p:txBody>
              </p:sp>
              <p:sp>
                <p:nvSpPr>
                  <p:cNvPr id="18510" name="Line 58"/>
                  <p:cNvSpPr>
                    <a:spLocks noChangeShapeType="1"/>
                  </p:cNvSpPr>
                  <p:nvPr/>
                </p:nvSpPr>
                <p:spPr bwMode="auto">
                  <a:xfrm>
                    <a:off x="912" y="144"/>
                    <a:ext cx="0" cy="3792"/>
                  </a:xfrm>
                  <a:prstGeom prst="line">
                    <a:avLst/>
                  </a:prstGeom>
                  <a:noFill/>
                  <a:ln w="76200">
                    <a:solidFill>
                      <a:schemeClr val="bg1"/>
                    </a:solidFill>
                    <a:round/>
                    <a:headEnd/>
                    <a:tailEnd/>
                  </a:ln>
                </p:spPr>
                <p:txBody>
                  <a:bodyPr/>
                  <a:lstStyle/>
                  <a:p>
                    <a:endParaRPr lang="zh-CN" altLang="en-US"/>
                  </a:p>
                </p:txBody>
              </p:sp>
              <p:sp>
                <p:nvSpPr>
                  <p:cNvPr id="18511" name="Line 59"/>
                  <p:cNvSpPr>
                    <a:spLocks noChangeShapeType="1"/>
                  </p:cNvSpPr>
                  <p:nvPr/>
                </p:nvSpPr>
                <p:spPr bwMode="auto">
                  <a:xfrm>
                    <a:off x="1008" y="144"/>
                    <a:ext cx="0" cy="3792"/>
                  </a:xfrm>
                  <a:prstGeom prst="line">
                    <a:avLst/>
                  </a:prstGeom>
                  <a:noFill/>
                  <a:ln w="76200">
                    <a:solidFill>
                      <a:schemeClr val="bg1"/>
                    </a:solidFill>
                    <a:round/>
                    <a:headEnd/>
                    <a:tailEnd/>
                  </a:ln>
                </p:spPr>
                <p:txBody>
                  <a:bodyPr/>
                  <a:lstStyle/>
                  <a:p>
                    <a:endParaRPr lang="zh-CN" altLang="en-US"/>
                  </a:p>
                </p:txBody>
              </p:sp>
              <p:sp>
                <p:nvSpPr>
                  <p:cNvPr id="18512" name="Line 60"/>
                  <p:cNvSpPr>
                    <a:spLocks noChangeShapeType="1"/>
                  </p:cNvSpPr>
                  <p:nvPr/>
                </p:nvSpPr>
                <p:spPr bwMode="auto">
                  <a:xfrm>
                    <a:off x="1104" y="144"/>
                    <a:ext cx="0" cy="3792"/>
                  </a:xfrm>
                  <a:prstGeom prst="line">
                    <a:avLst/>
                  </a:prstGeom>
                  <a:noFill/>
                  <a:ln w="76200">
                    <a:solidFill>
                      <a:schemeClr val="bg1"/>
                    </a:solidFill>
                    <a:round/>
                    <a:headEnd/>
                    <a:tailEnd/>
                  </a:ln>
                </p:spPr>
                <p:txBody>
                  <a:bodyPr/>
                  <a:lstStyle/>
                  <a:p>
                    <a:endParaRPr lang="zh-CN" altLang="en-US"/>
                  </a:p>
                </p:txBody>
              </p:sp>
            </p:grpSp>
          </p:grpSp>
          <p:grpSp>
            <p:nvGrpSpPr>
              <p:cNvPr id="18490" name="Group 61"/>
              <p:cNvGrpSpPr>
                <a:grpSpLocks/>
              </p:cNvGrpSpPr>
              <p:nvPr/>
            </p:nvGrpSpPr>
            <p:grpSpPr bwMode="auto">
              <a:xfrm>
                <a:off x="1776" y="144"/>
                <a:ext cx="1056" cy="3792"/>
                <a:chOff x="624" y="144"/>
                <a:chExt cx="1056" cy="3792"/>
              </a:xfrm>
            </p:grpSpPr>
            <p:grpSp>
              <p:nvGrpSpPr>
                <p:cNvPr id="18491" name="Group 62"/>
                <p:cNvGrpSpPr>
                  <a:grpSpLocks/>
                </p:cNvGrpSpPr>
                <p:nvPr/>
              </p:nvGrpSpPr>
              <p:grpSpPr bwMode="auto">
                <a:xfrm>
                  <a:off x="624" y="144"/>
                  <a:ext cx="480" cy="3792"/>
                  <a:chOff x="624" y="144"/>
                  <a:chExt cx="480" cy="3792"/>
                </a:xfrm>
              </p:grpSpPr>
              <p:sp>
                <p:nvSpPr>
                  <p:cNvPr id="18499" name="Line 63"/>
                  <p:cNvSpPr>
                    <a:spLocks noChangeShapeType="1"/>
                  </p:cNvSpPr>
                  <p:nvPr/>
                </p:nvSpPr>
                <p:spPr bwMode="auto">
                  <a:xfrm>
                    <a:off x="624" y="144"/>
                    <a:ext cx="0" cy="3792"/>
                  </a:xfrm>
                  <a:prstGeom prst="line">
                    <a:avLst/>
                  </a:prstGeom>
                  <a:noFill/>
                  <a:ln w="76200">
                    <a:solidFill>
                      <a:schemeClr val="bg1"/>
                    </a:solidFill>
                    <a:round/>
                    <a:headEnd/>
                    <a:tailEnd/>
                  </a:ln>
                </p:spPr>
                <p:txBody>
                  <a:bodyPr/>
                  <a:lstStyle/>
                  <a:p>
                    <a:endParaRPr lang="zh-CN" altLang="en-US"/>
                  </a:p>
                </p:txBody>
              </p:sp>
              <p:sp>
                <p:nvSpPr>
                  <p:cNvPr id="18500" name="Line 64"/>
                  <p:cNvSpPr>
                    <a:spLocks noChangeShapeType="1"/>
                  </p:cNvSpPr>
                  <p:nvPr/>
                </p:nvSpPr>
                <p:spPr bwMode="auto">
                  <a:xfrm>
                    <a:off x="720" y="144"/>
                    <a:ext cx="0" cy="3792"/>
                  </a:xfrm>
                  <a:prstGeom prst="line">
                    <a:avLst/>
                  </a:prstGeom>
                  <a:noFill/>
                  <a:ln w="76200">
                    <a:solidFill>
                      <a:schemeClr val="bg1"/>
                    </a:solidFill>
                    <a:round/>
                    <a:headEnd/>
                    <a:tailEnd/>
                  </a:ln>
                </p:spPr>
                <p:txBody>
                  <a:bodyPr/>
                  <a:lstStyle/>
                  <a:p>
                    <a:endParaRPr lang="zh-CN" altLang="en-US"/>
                  </a:p>
                </p:txBody>
              </p:sp>
              <p:sp>
                <p:nvSpPr>
                  <p:cNvPr id="18501" name="Line 65"/>
                  <p:cNvSpPr>
                    <a:spLocks noChangeShapeType="1"/>
                  </p:cNvSpPr>
                  <p:nvPr/>
                </p:nvSpPr>
                <p:spPr bwMode="auto">
                  <a:xfrm>
                    <a:off x="816" y="144"/>
                    <a:ext cx="0" cy="3792"/>
                  </a:xfrm>
                  <a:prstGeom prst="line">
                    <a:avLst/>
                  </a:prstGeom>
                  <a:noFill/>
                  <a:ln w="76200">
                    <a:solidFill>
                      <a:schemeClr val="bg1"/>
                    </a:solidFill>
                    <a:round/>
                    <a:headEnd/>
                    <a:tailEnd/>
                  </a:ln>
                </p:spPr>
                <p:txBody>
                  <a:bodyPr/>
                  <a:lstStyle/>
                  <a:p>
                    <a:endParaRPr lang="zh-CN" altLang="en-US"/>
                  </a:p>
                </p:txBody>
              </p:sp>
              <p:sp>
                <p:nvSpPr>
                  <p:cNvPr id="18502" name="Line 66"/>
                  <p:cNvSpPr>
                    <a:spLocks noChangeShapeType="1"/>
                  </p:cNvSpPr>
                  <p:nvPr/>
                </p:nvSpPr>
                <p:spPr bwMode="auto">
                  <a:xfrm>
                    <a:off x="912" y="144"/>
                    <a:ext cx="0" cy="3792"/>
                  </a:xfrm>
                  <a:prstGeom prst="line">
                    <a:avLst/>
                  </a:prstGeom>
                  <a:noFill/>
                  <a:ln w="76200">
                    <a:solidFill>
                      <a:schemeClr val="bg1"/>
                    </a:solidFill>
                    <a:round/>
                    <a:headEnd/>
                    <a:tailEnd/>
                  </a:ln>
                </p:spPr>
                <p:txBody>
                  <a:bodyPr/>
                  <a:lstStyle/>
                  <a:p>
                    <a:endParaRPr lang="zh-CN" altLang="en-US"/>
                  </a:p>
                </p:txBody>
              </p:sp>
              <p:sp>
                <p:nvSpPr>
                  <p:cNvPr id="18503" name="Line 67"/>
                  <p:cNvSpPr>
                    <a:spLocks noChangeShapeType="1"/>
                  </p:cNvSpPr>
                  <p:nvPr/>
                </p:nvSpPr>
                <p:spPr bwMode="auto">
                  <a:xfrm>
                    <a:off x="1008" y="144"/>
                    <a:ext cx="0" cy="3792"/>
                  </a:xfrm>
                  <a:prstGeom prst="line">
                    <a:avLst/>
                  </a:prstGeom>
                  <a:noFill/>
                  <a:ln w="76200">
                    <a:solidFill>
                      <a:schemeClr val="bg1"/>
                    </a:solidFill>
                    <a:round/>
                    <a:headEnd/>
                    <a:tailEnd/>
                  </a:ln>
                </p:spPr>
                <p:txBody>
                  <a:bodyPr/>
                  <a:lstStyle/>
                  <a:p>
                    <a:endParaRPr lang="zh-CN" altLang="en-US"/>
                  </a:p>
                </p:txBody>
              </p:sp>
              <p:sp>
                <p:nvSpPr>
                  <p:cNvPr id="18504" name="Line 68"/>
                  <p:cNvSpPr>
                    <a:spLocks noChangeShapeType="1"/>
                  </p:cNvSpPr>
                  <p:nvPr/>
                </p:nvSpPr>
                <p:spPr bwMode="auto">
                  <a:xfrm>
                    <a:off x="1104" y="144"/>
                    <a:ext cx="0" cy="3792"/>
                  </a:xfrm>
                  <a:prstGeom prst="line">
                    <a:avLst/>
                  </a:prstGeom>
                  <a:noFill/>
                  <a:ln w="76200">
                    <a:solidFill>
                      <a:schemeClr val="bg1"/>
                    </a:solidFill>
                    <a:round/>
                    <a:headEnd/>
                    <a:tailEnd/>
                  </a:ln>
                </p:spPr>
                <p:txBody>
                  <a:bodyPr/>
                  <a:lstStyle/>
                  <a:p>
                    <a:endParaRPr lang="zh-CN" altLang="en-US"/>
                  </a:p>
                </p:txBody>
              </p:sp>
            </p:grpSp>
            <p:grpSp>
              <p:nvGrpSpPr>
                <p:cNvPr id="18492" name="Group 69"/>
                <p:cNvGrpSpPr>
                  <a:grpSpLocks/>
                </p:cNvGrpSpPr>
                <p:nvPr/>
              </p:nvGrpSpPr>
              <p:grpSpPr bwMode="auto">
                <a:xfrm>
                  <a:off x="1200" y="144"/>
                  <a:ext cx="480" cy="3792"/>
                  <a:chOff x="624" y="144"/>
                  <a:chExt cx="480" cy="3792"/>
                </a:xfrm>
              </p:grpSpPr>
              <p:sp>
                <p:nvSpPr>
                  <p:cNvPr id="18493" name="Line 70"/>
                  <p:cNvSpPr>
                    <a:spLocks noChangeShapeType="1"/>
                  </p:cNvSpPr>
                  <p:nvPr/>
                </p:nvSpPr>
                <p:spPr bwMode="auto">
                  <a:xfrm>
                    <a:off x="624" y="144"/>
                    <a:ext cx="0" cy="3792"/>
                  </a:xfrm>
                  <a:prstGeom prst="line">
                    <a:avLst/>
                  </a:prstGeom>
                  <a:noFill/>
                  <a:ln w="76200">
                    <a:solidFill>
                      <a:schemeClr val="bg1"/>
                    </a:solidFill>
                    <a:round/>
                    <a:headEnd/>
                    <a:tailEnd/>
                  </a:ln>
                </p:spPr>
                <p:txBody>
                  <a:bodyPr/>
                  <a:lstStyle/>
                  <a:p>
                    <a:endParaRPr lang="zh-CN" altLang="en-US"/>
                  </a:p>
                </p:txBody>
              </p:sp>
              <p:sp>
                <p:nvSpPr>
                  <p:cNvPr id="18494" name="Line 71"/>
                  <p:cNvSpPr>
                    <a:spLocks noChangeShapeType="1"/>
                  </p:cNvSpPr>
                  <p:nvPr/>
                </p:nvSpPr>
                <p:spPr bwMode="auto">
                  <a:xfrm>
                    <a:off x="720" y="144"/>
                    <a:ext cx="0" cy="3792"/>
                  </a:xfrm>
                  <a:prstGeom prst="line">
                    <a:avLst/>
                  </a:prstGeom>
                  <a:noFill/>
                  <a:ln w="76200">
                    <a:solidFill>
                      <a:schemeClr val="bg1"/>
                    </a:solidFill>
                    <a:round/>
                    <a:headEnd/>
                    <a:tailEnd/>
                  </a:ln>
                </p:spPr>
                <p:txBody>
                  <a:bodyPr/>
                  <a:lstStyle/>
                  <a:p>
                    <a:endParaRPr lang="zh-CN" altLang="en-US"/>
                  </a:p>
                </p:txBody>
              </p:sp>
              <p:sp>
                <p:nvSpPr>
                  <p:cNvPr id="18495" name="Line 72"/>
                  <p:cNvSpPr>
                    <a:spLocks noChangeShapeType="1"/>
                  </p:cNvSpPr>
                  <p:nvPr/>
                </p:nvSpPr>
                <p:spPr bwMode="auto">
                  <a:xfrm>
                    <a:off x="816" y="144"/>
                    <a:ext cx="0" cy="3792"/>
                  </a:xfrm>
                  <a:prstGeom prst="line">
                    <a:avLst/>
                  </a:prstGeom>
                  <a:noFill/>
                  <a:ln w="76200">
                    <a:solidFill>
                      <a:schemeClr val="bg1"/>
                    </a:solidFill>
                    <a:round/>
                    <a:headEnd/>
                    <a:tailEnd/>
                  </a:ln>
                </p:spPr>
                <p:txBody>
                  <a:bodyPr/>
                  <a:lstStyle/>
                  <a:p>
                    <a:endParaRPr lang="zh-CN" altLang="en-US"/>
                  </a:p>
                </p:txBody>
              </p:sp>
              <p:sp>
                <p:nvSpPr>
                  <p:cNvPr id="18496" name="Line 73"/>
                  <p:cNvSpPr>
                    <a:spLocks noChangeShapeType="1"/>
                  </p:cNvSpPr>
                  <p:nvPr/>
                </p:nvSpPr>
                <p:spPr bwMode="auto">
                  <a:xfrm>
                    <a:off x="912" y="144"/>
                    <a:ext cx="0" cy="3792"/>
                  </a:xfrm>
                  <a:prstGeom prst="line">
                    <a:avLst/>
                  </a:prstGeom>
                  <a:noFill/>
                  <a:ln w="76200">
                    <a:solidFill>
                      <a:schemeClr val="bg1"/>
                    </a:solidFill>
                    <a:round/>
                    <a:headEnd/>
                    <a:tailEnd/>
                  </a:ln>
                </p:spPr>
                <p:txBody>
                  <a:bodyPr/>
                  <a:lstStyle/>
                  <a:p>
                    <a:endParaRPr lang="zh-CN" altLang="en-US"/>
                  </a:p>
                </p:txBody>
              </p:sp>
              <p:sp>
                <p:nvSpPr>
                  <p:cNvPr id="18497" name="Line 74"/>
                  <p:cNvSpPr>
                    <a:spLocks noChangeShapeType="1"/>
                  </p:cNvSpPr>
                  <p:nvPr/>
                </p:nvSpPr>
                <p:spPr bwMode="auto">
                  <a:xfrm>
                    <a:off x="1008" y="144"/>
                    <a:ext cx="0" cy="3792"/>
                  </a:xfrm>
                  <a:prstGeom prst="line">
                    <a:avLst/>
                  </a:prstGeom>
                  <a:noFill/>
                  <a:ln w="76200">
                    <a:solidFill>
                      <a:schemeClr val="bg1"/>
                    </a:solidFill>
                    <a:round/>
                    <a:headEnd/>
                    <a:tailEnd/>
                  </a:ln>
                </p:spPr>
                <p:txBody>
                  <a:bodyPr/>
                  <a:lstStyle/>
                  <a:p>
                    <a:endParaRPr lang="zh-CN" altLang="en-US"/>
                  </a:p>
                </p:txBody>
              </p:sp>
              <p:sp>
                <p:nvSpPr>
                  <p:cNvPr id="18498" name="Line 75"/>
                  <p:cNvSpPr>
                    <a:spLocks noChangeShapeType="1"/>
                  </p:cNvSpPr>
                  <p:nvPr/>
                </p:nvSpPr>
                <p:spPr bwMode="auto">
                  <a:xfrm>
                    <a:off x="1104" y="144"/>
                    <a:ext cx="0" cy="3792"/>
                  </a:xfrm>
                  <a:prstGeom prst="line">
                    <a:avLst/>
                  </a:prstGeom>
                  <a:noFill/>
                  <a:ln w="76200">
                    <a:solidFill>
                      <a:schemeClr val="bg1"/>
                    </a:solidFill>
                    <a:round/>
                    <a:headEnd/>
                    <a:tailEnd/>
                  </a:ln>
                </p:spPr>
                <p:txBody>
                  <a:bodyPr/>
                  <a:lstStyle/>
                  <a:p>
                    <a:endParaRPr lang="zh-CN" altLang="en-US"/>
                  </a:p>
                </p:txBody>
              </p:sp>
            </p:grpSp>
          </p:grpSp>
        </p:grpSp>
      </p:grpSp>
      <p:sp>
        <p:nvSpPr>
          <p:cNvPr id="18439" name="Rectangle 76"/>
          <p:cNvSpPr>
            <a:spLocks noChangeArrowheads="1"/>
          </p:cNvSpPr>
          <p:nvPr/>
        </p:nvSpPr>
        <p:spPr bwMode="auto">
          <a:xfrm>
            <a:off x="1476375" y="1798638"/>
            <a:ext cx="7356475" cy="490537"/>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18440" name="Rectangle 77"/>
          <p:cNvSpPr>
            <a:spLocks noChangeArrowheads="1"/>
          </p:cNvSpPr>
          <p:nvPr/>
        </p:nvSpPr>
        <p:spPr bwMode="auto">
          <a:xfrm>
            <a:off x="0" y="1754188"/>
            <a:ext cx="1089025" cy="2274887"/>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18441" name="Line 91"/>
          <p:cNvSpPr>
            <a:spLocks noChangeShapeType="1"/>
          </p:cNvSpPr>
          <p:nvPr/>
        </p:nvSpPr>
        <p:spPr bwMode="auto">
          <a:xfrm flipV="1">
            <a:off x="958850" y="2795588"/>
            <a:ext cx="7805738" cy="12700"/>
          </a:xfrm>
          <a:prstGeom prst="line">
            <a:avLst/>
          </a:prstGeom>
          <a:noFill/>
          <a:ln w="3175">
            <a:solidFill>
              <a:schemeClr val="tx1"/>
            </a:solidFill>
            <a:prstDash val="dash"/>
            <a:round/>
            <a:headEnd/>
            <a:tailEnd type="triangle" w="med" len="lg"/>
          </a:ln>
        </p:spPr>
        <p:txBody>
          <a:bodyPr/>
          <a:lstStyle/>
          <a:p>
            <a:endParaRPr lang="zh-CN" altLang="en-US"/>
          </a:p>
        </p:txBody>
      </p:sp>
      <p:sp>
        <p:nvSpPr>
          <p:cNvPr id="18442" name="WordArt 92"/>
          <p:cNvSpPr>
            <a:spLocks noChangeArrowheads="1" noChangeShapeType="1" noTextEdit="1"/>
          </p:cNvSpPr>
          <p:nvPr/>
        </p:nvSpPr>
        <p:spPr bwMode="auto">
          <a:xfrm>
            <a:off x="8478838" y="2968625"/>
            <a:ext cx="219075" cy="184150"/>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18443" name="Rectangle 93"/>
          <p:cNvSpPr>
            <a:spLocks noChangeArrowheads="1"/>
          </p:cNvSpPr>
          <p:nvPr/>
        </p:nvSpPr>
        <p:spPr bwMode="auto">
          <a:xfrm>
            <a:off x="1471613" y="3443288"/>
            <a:ext cx="7356475" cy="522287"/>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19" name="Group 94"/>
          <p:cNvGrpSpPr>
            <a:grpSpLocks/>
          </p:cNvGrpSpPr>
          <p:nvPr/>
        </p:nvGrpSpPr>
        <p:grpSpPr bwMode="auto">
          <a:xfrm>
            <a:off x="2976563" y="1087438"/>
            <a:ext cx="3354387" cy="3848100"/>
            <a:chOff x="1864" y="707"/>
            <a:chExt cx="2113" cy="2424"/>
          </a:xfrm>
        </p:grpSpPr>
        <p:sp>
          <p:nvSpPr>
            <p:cNvPr id="18469" name="Line 95"/>
            <p:cNvSpPr>
              <a:spLocks noChangeShapeType="1"/>
            </p:cNvSpPr>
            <p:nvPr/>
          </p:nvSpPr>
          <p:spPr bwMode="auto">
            <a:xfrm flipV="1">
              <a:off x="2130" y="707"/>
              <a:ext cx="0" cy="2424"/>
            </a:xfrm>
            <a:prstGeom prst="line">
              <a:avLst/>
            </a:prstGeom>
            <a:noFill/>
            <a:ln w="19050">
              <a:solidFill>
                <a:schemeClr val="tx1"/>
              </a:solidFill>
              <a:round/>
              <a:headEnd/>
              <a:tailEnd type="triangle" w="med" len="lg"/>
            </a:ln>
          </p:spPr>
          <p:txBody>
            <a:bodyPr/>
            <a:lstStyle/>
            <a:p>
              <a:endParaRPr lang="zh-CN" altLang="en-US"/>
            </a:p>
          </p:txBody>
        </p:sp>
        <p:sp>
          <p:nvSpPr>
            <p:cNvPr id="18470" name="Line 96"/>
            <p:cNvSpPr>
              <a:spLocks noChangeShapeType="1"/>
            </p:cNvSpPr>
            <p:nvPr/>
          </p:nvSpPr>
          <p:spPr bwMode="auto">
            <a:xfrm flipH="1">
              <a:off x="3760" y="1109"/>
              <a:ext cx="11" cy="1956"/>
            </a:xfrm>
            <a:prstGeom prst="line">
              <a:avLst/>
            </a:prstGeom>
            <a:noFill/>
            <a:ln w="9525">
              <a:solidFill>
                <a:schemeClr val="tx1"/>
              </a:solidFill>
              <a:prstDash val="dash"/>
              <a:round/>
              <a:headEnd/>
              <a:tailEnd/>
            </a:ln>
          </p:spPr>
          <p:txBody>
            <a:bodyPr/>
            <a:lstStyle/>
            <a:p>
              <a:endParaRPr lang="zh-CN" altLang="en-US"/>
            </a:p>
          </p:txBody>
        </p:sp>
        <p:sp>
          <p:nvSpPr>
            <p:cNvPr id="18471" name="WordArt 97"/>
            <p:cNvSpPr>
              <a:spLocks noChangeArrowheads="1" noChangeShapeType="1" noTextEdit="1"/>
            </p:cNvSpPr>
            <p:nvPr/>
          </p:nvSpPr>
          <p:spPr bwMode="auto">
            <a:xfrm>
              <a:off x="2851" y="866"/>
              <a:ext cx="132" cy="126"/>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18472" name="Line 98"/>
            <p:cNvSpPr>
              <a:spLocks noChangeShapeType="1"/>
            </p:cNvSpPr>
            <p:nvPr/>
          </p:nvSpPr>
          <p:spPr bwMode="auto">
            <a:xfrm>
              <a:off x="3064" y="935"/>
              <a:ext cx="315" cy="0"/>
            </a:xfrm>
            <a:prstGeom prst="line">
              <a:avLst/>
            </a:prstGeom>
            <a:noFill/>
            <a:ln w="9525">
              <a:solidFill>
                <a:schemeClr val="tx1"/>
              </a:solidFill>
              <a:round/>
              <a:headEnd/>
              <a:tailEnd type="triangle" w="med" len="lg"/>
            </a:ln>
          </p:spPr>
          <p:txBody>
            <a:bodyPr/>
            <a:lstStyle/>
            <a:p>
              <a:endParaRPr lang="zh-CN" altLang="en-US"/>
            </a:p>
          </p:txBody>
        </p:sp>
        <p:sp>
          <p:nvSpPr>
            <p:cNvPr id="18473" name="WordArt 99"/>
            <p:cNvSpPr>
              <a:spLocks noChangeArrowheads="1" noChangeShapeType="1" noTextEdit="1"/>
            </p:cNvSpPr>
            <p:nvPr/>
          </p:nvSpPr>
          <p:spPr bwMode="auto">
            <a:xfrm>
              <a:off x="1864" y="739"/>
              <a:ext cx="171" cy="193"/>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18474" name="WordArt 100"/>
            <p:cNvSpPr>
              <a:spLocks noChangeArrowheads="1" noChangeShapeType="1" noTextEdit="1"/>
            </p:cNvSpPr>
            <p:nvPr/>
          </p:nvSpPr>
          <p:spPr bwMode="auto">
            <a:xfrm>
              <a:off x="1949" y="1575"/>
              <a:ext cx="127" cy="161"/>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o</a:t>
              </a:r>
              <a:endParaRPr lang="zh-CN" altLang="en-US" sz="3600" i="1" kern="10">
                <a:ln w="9525">
                  <a:solidFill>
                    <a:schemeClr val="tx1"/>
                  </a:solidFill>
                  <a:round/>
                  <a:headEnd/>
                  <a:tailEnd/>
                </a:ln>
                <a:latin typeface="Times New Roman"/>
                <a:cs typeface="Times New Roman"/>
              </a:endParaRPr>
            </a:p>
          </p:txBody>
        </p:sp>
        <p:sp>
          <p:nvSpPr>
            <p:cNvPr id="18475" name="WordArt 101"/>
            <p:cNvSpPr>
              <a:spLocks noChangeArrowheads="1" noChangeShapeType="1" noTextEdit="1"/>
            </p:cNvSpPr>
            <p:nvPr/>
          </p:nvSpPr>
          <p:spPr bwMode="auto">
            <a:xfrm>
              <a:off x="3806" y="1552"/>
              <a:ext cx="171" cy="172"/>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P</a:t>
              </a:r>
              <a:endParaRPr lang="zh-CN" altLang="en-US" sz="3600" i="1" kern="10">
                <a:ln w="9525">
                  <a:solidFill>
                    <a:schemeClr val="tx1"/>
                  </a:solidFill>
                  <a:round/>
                  <a:headEnd/>
                  <a:tailEnd/>
                </a:ln>
                <a:latin typeface="Times New Roman"/>
                <a:cs typeface="Times New Roman"/>
              </a:endParaRPr>
            </a:p>
          </p:txBody>
        </p:sp>
        <p:sp>
          <p:nvSpPr>
            <p:cNvPr id="18476" name="Line 102"/>
            <p:cNvSpPr>
              <a:spLocks noChangeShapeType="1"/>
            </p:cNvSpPr>
            <p:nvPr/>
          </p:nvSpPr>
          <p:spPr bwMode="auto">
            <a:xfrm>
              <a:off x="3239" y="2283"/>
              <a:ext cx="532" cy="0"/>
            </a:xfrm>
            <a:prstGeom prst="line">
              <a:avLst/>
            </a:prstGeom>
            <a:noFill/>
            <a:ln w="9525">
              <a:solidFill>
                <a:schemeClr val="tx1"/>
              </a:solidFill>
              <a:round/>
              <a:headEnd/>
              <a:tailEnd type="triangle" w="med" len="lg"/>
            </a:ln>
          </p:spPr>
          <p:txBody>
            <a:bodyPr/>
            <a:lstStyle/>
            <a:p>
              <a:endParaRPr lang="zh-CN" altLang="en-US"/>
            </a:p>
          </p:txBody>
        </p:sp>
        <p:sp>
          <p:nvSpPr>
            <p:cNvPr id="18477" name="Line 103"/>
            <p:cNvSpPr>
              <a:spLocks noChangeShapeType="1"/>
            </p:cNvSpPr>
            <p:nvPr/>
          </p:nvSpPr>
          <p:spPr bwMode="auto">
            <a:xfrm flipH="1">
              <a:off x="2129" y="2271"/>
              <a:ext cx="532" cy="0"/>
            </a:xfrm>
            <a:prstGeom prst="line">
              <a:avLst/>
            </a:prstGeom>
            <a:noFill/>
            <a:ln w="9525">
              <a:solidFill>
                <a:schemeClr val="tx1"/>
              </a:solidFill>
              <a:round/>
              <a:headEnd/>
              <a:tailEnd type="triangle" w="med" len="lg"/>
            </a:ln>
          </p:spPr>
          <p:txBody>
            <a:bodyPr/>
            <a:lstStyle/>
            <a:p>
              <a:endParaRPr lang="zh-CN" altLang="en-US"/>
            </a:p>
          </p:txBody>
        </p:sp>
        <p:sp>
          <p:nvSpPr>
            <p:cNvPr id="18478" name="WordArt 104"/>
            <p:cNvSpPr>
              <a:spLocks noChangeArrowheads="1" noChangeShapeType="1" noTextEdit="1"/>
            </p:cNvSpPr>
            <p:nvPr/>
          </p:nvSpPr>
          <p:spPr bwMode="auto">
            <a:xfrm>
              <a:off x="2887" y="2220"/>
              <a:ext cx="138" cy="116"/>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x</a:t>
              </a:r>
              <a:endParaRPr lang="zh-CN" altLang="en-US" sz="3600" i="1" kern="10">
                <a:ln w="9525">
                  <a:solidFill>
                    <a:srgbClr val="CC0000"/>
                  </a:solidFill>
                  <a:round/>
                  <a:headEnd/>
                  <a:tailEnd/>
                </a:ln>
                <a:solidFill>
                  <a:srgbClr val="CC0000"/>
                </a:solidFill>
                <a:latin typeface="Times New Roman"/>
                <a:cs typeface="Times New Roman"/>
              </a:endParaRPr>
            </a:p>
          </p:txBody>
        </p:sp>
        <p:grpSp>
          <p:nvGrpSpPr>
            <p:cNvPr id="18479" name="Group 105"/>
            <p:cNvGrpSpPr>
              <a:grpSpLocks/>
            </p:cNvGrpSpPr>
            <p:nvPr/>
          </p:nvGrpSpPr>
          <p:grpSpPr bwMode="auto">
            <a:xfrm>
              <a:off x="2989" y="2587"/>
              <a:ext cx="272" cy="359"/>
              <a:chOff x="3032" y="2630"/>
              <a:chExt cx="272" cy="359"/>
            </a:xfrm>
          </p:grpSpPr>
          <p:sp>
            <p:nvSpPr>
              <p:cNvPr id="18484" name="WordArt 106"/>
              <p:cNvSpPr>
                <a:spLocks noChangeArrowheads="1" noChangeShapeType="1" noTextEdit="1"/>
              </p:cNvSpPr>
              <p:nvPr/>
            </p:nvSpPr>
            <p:spPr bwMode="auto">
              <a:xfrm>
                <a:off x="3088" y="2863"/>
                <a:ext cx="132" cy="126"/>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18485" name="WordArt 107"/>
              <p:cNvSpPr>
                <a:spLocks noChangeArrowheads="1" noChangeShapeType="1" noTextEdit="1"/>
              </p:cNvSpPr>
              <p:nvPr/>
            </p:nvSpPr>
            <p:spPr bwMode="auto">
              <a:xfrm>
                <a:off x="3091" y="2630"/>
                <a:ext cx="138" cy="116"/>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x</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18486" name="Line 108"/>
              <p:cNvSpPr>
                <a:spLocks noChangeShapeType="1"/>
              </p:cNvSpPr>
              <p:nvPr/>
            </p:nvSpPr>
            <p:spPr bwMode="auto">
              <a:xfrm>
                <a:off x="3032" y="2804"/>
                <a:ext cx="272" cy="0"/>
              </a:xfrm>
              <a:prstGeom prst="line">
                <a:avLst/>
              </a:prstGeom>
              <a:noFill/>
              <a:ln w="28575">
                <a:solidFill>
                  <a:schemeClr val="tx1"/>
                </a:solidFill>
                <a:round/>
                <a:headEnd/>
                <a:tailEnd/>
              </a:ln>
            </p:spPr>
            <p:txBody>
              <a:bodyPr/>
              <a:lstStyle/>
              <a:p>
                <a:endParaRPr lang="zh-CN" altLang="en-US"/>
              </a:p>
            </p:txBody>
          </p:sp>
        </p:grpSp>
        <p:sp>
          <p:nvSpPr>
            <p:cNvPr id="18480" name="WordArt 109"/>
            <p:cNvSpPr>
              <a:spLocks noChangeArrowheads="1" noChangeShapeType="1" noTextEdit="1"/>
            </p:cNvSpPr>
            <p:nvPr/>
          </p:nvSpPr>
          <p:spPr bwMode="auto">
            <a:xfrm>
              <a:off x="2391" y="2655"/>
              <a:ext cx="588" cy="202"/>
            </a:xfrm>
            <a:prstGeom prst="rect">
              <a:avLst/>
            </a:prstGeom>
          </p:spPr>
          <p:txBody>
            <a:bodyPr wrap="none" fromWordArt="1">
              <a:prstTxWarp prst="textPlain">
                <a:avLst>
                  <a:gd name="adj" fmla="val 50000"/>
                </a:avLst>
              </a:prstTxWarp>
            </a:bodyPr>
            <a:lstStyle/>
            <a:p>
              <a:r>
                <a:rPr lang="zh-CN" altLang="en-US" sz="3600" kern="10">
                  <a:ln w="9525">
                    <a:solidFill>
                      <a:schemeClr val="accent2"/>
                    </a:solidFill>
                    <a:round/>
                    <a:headEnd/>
                    <a:tailEnd/>
                  </a:ln>
                  <a:solidFill>
                    <a:schemeClr val="accent2"/>
                  </a:solidFill>
                  <a:latin typeface="宋体"/>
                  <a:ea typeface="宋体"/>
                </a:rPr>
                <a:t>传播需时</a:t>
              </a:r>
            </a:p>
          </p:txBody>
        </p:sp>
        <p:sp>
          <p:nvSpPr>
            <p:cNvPr id="18481" name="WordArt 110"/>
            <p:cNvSpPr>
              <a:spLocks noChangeArrowheads="1" noChangeShapeType="1" noTextEdit="1"/>
            </p:cNvSpPr>
            <p:nvPr/>
          </p:nvSpPr>
          <p:spPr bwMode="auto">
            <a:xfrm>
              <a:off x="3290" y="2664"/>
              <a:ext cx="142" cy="191"/>
            </a:xfrm>
            <a:prstGeom prst="rect">
              <a:avLst/>
            </a:prstGeom>
          </p:spPr>
          <p:txBody>
            <a:bodyPr wrap="none" fromWordArt="1">
              <a:prstTxWarp prst="textPlain">
                <a:avLst>
                  <a:gd name="adj" fmla="val 50000"/>
                </a:avLst>
              </a:prstTxWarp>
            </a:bodyPr>
            <a:lstStyle/>
            <a:p>
              <a:r>
                <a:rPr lang="zh-CN" altLang="en-US" sz="3600" kern="10">
                  <a:ln w="9525">
                    <a:solidFill>
                      <a:schemeClr val="accent2"/>
                    </a:solidFill>
                    <a:round/>
                    <a:headEnd/>
                    <a:tailEnd/>
                  </a:ln>
                  <a:solidFill>
                    <a:schemeClr val="accent2"/>
                  </a:solidFill>
                  <a:latin typeface="宋体"/>
                  <a:ea typeface="宋体"/>
                </a:rPr>
                <a:t>秒</a:t>
              </a:r>
            </a:p>
          </p:txBody>
        </p:sp>
        <p:sp>
          <p:nvSpPr>
            <p:cNvPr id="18482" name="AutoShape 111"/>
            <p:cNvSpPr>
              <a:spLocks noChangeArrowheads="1"/>
            </p:cNvSpPr>
            <p:nvPr/>
          </p:nvSpPr>
          <p:spPr bwMode="auto">
            <a:xfrm>
              <a:off x="3491" y="2611"/>
              <a:ext cx="274" cy="306"/>
            </a:xfrm>
            <a:prstGeom prst="rightArrow">
              <a:avLst>
                <a:gd name="adj1" fmla="val 37907"/>
                <a:gd name="adj2" fmla="val 67884"/>
              </a:avLst>
            </a:prstGeom>
            <a:solidFill>
              <a:srgbClr val="008000"/>
            </a:solidFill>
            <a:ln w="9525">
              <a:solidFill>
                <a:srgbClr val="008000"/>
              </a:solidFill>
              <a:miter lim="800000"/>
              <a:headEnd/>
              <a:tailEnd/>
            </a:ln>
          </p:spPr>
          <p:txBody>
            <a:bodyPr wrap="none" anchor="ctr"/>
            <a:lstStyle/>
            <a:p>
              <a:endParaRPr lang="zh-CN" altLang="en-US"/>
            </a:p>
          </p:txBody>
        </p:sp>
        <p:sp>
          <p:nvSpPr>
            <p:cNvPr id="18483" name="Rectangle 112"/>
            <p:cNvSpPr>
              <a:spLocks noChangeArrowheads="1"/>
            </p:cNvSpPr>
            <p:nvPr/>
          </p:nvSpPr>
          <p:spPr bwMode="auto">
            <a:xfrm>
              <a:off x="2141" y="2717"/>
              <a:ext cx="196" cy="100"/>
            </a:xfrm>
            <a:prstGeom prst="rect">
              <a:avLst/>
            </a:prstGeom>
            <a:solidFill>
              <a:srgbClr val="008000"/>
            </a:solidFill>
            <a:ln w="9525">
              <a:solidFill>
                <a:srgbClr val="008000"/>
              </a:solidFill>
              <a:miter lim="800000"/>
              <a:headEnd/>
              <a:tailEnd/>
            </a:ln>
          </p:spPr>
          <p:txBody>
            <a:bodyPr wrap="none" anchor="ctr"/>
            <a:lstStyle/>
            <a:p>
              <a:endParaRPr lang="zh-CN" altLang="en-US"/>
            </a:p>
          </p:txBody>
        </p:sp>
      </p:grpSp>
      <p:grpSp>
        <p:nvGrpSpPr>
          <p:cNvPr id="21" name="Group 139"/>
          <p:cNvGrpSpPr>
            <a:grpSpLocks/>
          </p:cNvGrpSpPr>
          <p:nvPr/>
        </p:nvGrpSpPr>
        <p:grpSpPr bwMode="auto">
          <a:xfrm>
            <a:off x="906463" y="5067300"/>
            <a:ext cx="7234237" cy="1295400"/>
            <a:chOff x="571" y="3192"/>
            <a:chExt cx="4557" cy="816"/>
          </a:xfrm>
        </p:grpSpPr>
        <p:sp>
          <p:nvSpPr>
            <p:cNvPr id="18455" name="WordArt 114"/>
            <p:cNvSpPr>
              <a:spLocks noChangeArrowheads="1" noChangeShapeType="1" noTextEdit="1"/>
            </p:cNvSpPr>
            <p:nvPr/>
          </p:nvSpPr>
          <p:spPr bwMode="auto">
            <a:xfrm>
              <a:off x="778" y="3278"/>
              <a:ext cx="4295" cy="187"/>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华文中宋"/>
                  <a:ea typeface="华文中宋"/>
                </a:rPr>
                <a:t>点的振动比  点的振动落后了    秒</a:t>
              </a:r>
            </a:p>
          </p:txBody>
        </p:sp>
        <p:sp>
          <p:nvSpPr>
            <p:cNvPr id="18456" name="WordArt 115"/>
            <p:cNvSpPr>
              <a:spLocks noChangeArrowheads="1" noChangeShapeType="1" noTextEdit="1"/>
            </p:cNvSpPr>
            <p:nvPr/>
          </p:nvSpPr>
          <p:spPr bwMode="auto">
            <a:xfrm>
              <a:off x="586" y="3269"/>
              <a:ext cx="180" cy="180"/>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P</a:t>
              </a:r>
              <a:endParaRPr lang="zh-CN" altLang="en-US" sz="3600" i="1" kern="10">
                <a:ln w="9525">
                  <a:solidFill>
                    <a:schemeClr val="tx1"/>
                  </a:solidFill>
                  <a:round/>
                  <a:headEnd/>
                  <a:tailEnd/>
                </a:ln>
                <a:latin typeface="Times New Roman"/>
                <a:cs typeface="Times New Roman"/>
              </a:endParaRPr>
            </a:p>
          </p:txBody>
        </p:sp>
        <p:sp>
          <p:nvSpPr>
            <p:cNvPr id="18457" name="WordArt 116"/>
            <p:cNvSpPr>
              <a:spLocks noChangeArrowheads="1" noChangeShapeType="1" noTextEdit="1"/>
            </p:cNvSpPr>
            <p:nvPr/>
          </p:nvSpPr>
          <p:spPr bwMode="auto">
            <a:xfrm>
              <a:off x="2234" y="3283"/>
              <a:ext cx="158" cy="190"/>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o</a:t>
              </a:r>
              <a:endParaRPr lang="zh-CN" altLang="en-US" sz="3600" i="1" kern="10">
                <a:ln w="9525">
                  <a:solidFill>
                    <a:schemeClr val="tx1"/>
                  </a:solidFill>
                  <a:round/>
                  <a:headEnd/>
                  <a:tailEnd/>
                </a:ln>
                <a:latin typeface="Times New Roman"/>
                <a:cs typeface="Times New Roman"/>
              </a:endParaRPr>
            </a:p>
          </p:txBody>
        </p:sp>
        <p:grpSp>
          <p:nvGrpSpPr>
            <p:cNvPr id="18458" name="Group 117"/>
            <p:cNvGrpSpPr>
              <a:grpSpLocks/>
            </p:cNvGrpSpPr>
            <p:nvPr/>
          </p:nvGrpSpPr>
          <p:grpSpPr bwMode="auto">
            <a:xfrm>
              <a:off x="4443" y="3192"/>
              <a:ext cx="253" cy="375"/>
              <a:chOff x="3032" y="2630"/>
              <a:chExt cx="272" cy="359"/>
            </a:xfrm>
          </p:grpSpPr>
          <p:sp>
            <p:nvSpPr>
              <p:cNvPr id="18466" name="WordArt 118"/>
              <p:cNvSpPr>
                <a:spLocks noChangeArrowheads="1" noChangeShapeType="1" noTextEdit="1"/>
              </p:cNvSpPr>
              <p:nvPr/>
            </p:nvSpPr>
            <p:spPr bwMode="auto">
              <a:xfrm>
                <a:off x="3088" y="2863"/>
                <a:ext cx="132" cy="126"/>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18467" name="WordArt 119"/>
              <p:cNvSpPr>
                <a:spLocks noChangeArrowheads="1" noChangeShapeType="1" noTextEdit="1"/>
              </p:cNvSpPr>
              <p:nvPr/>
            </p:nvSpPr>
            <p:spPr bwMode="auto">
              <a:xfrm>
                <a:off x="3091" y="2630"/>
                <a:ext cx="138" cy="116"/>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x</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18468" name="Line 120"/>
              <p:cNvSpPr>
                <a:spLocks noChangeShapeType="1"/>
              </p:cNvSpPr>
              <p:nvPr/>
            </p:nvSpPr>
            <p:spPr bwMode="auto">
              <a:xfrm>
                <a:off x="3032" y="2804"/>
                <a:ext cx="272" cy="0"/>
              </a:xfrm>
              <a:prstGeom prst="line">
                <a:avLst/>
              </a:prstGeom>
              <a:noFill/>
              <a:ln w="28575">
                <a:solidFill>
                  <a:schemeClr val="tx1"/>
                </a:solidFill>
                <a:round/>
                <a:headEnd/>
                <a:tailEnd/>
              </a:ln>
            </p:spPr>
            <p:txBody>
              <a:bodyPr/>
              <a:lstStyle/>
              <a:p>
                <a:endParaRPr lang="zh-CN" altLang="en-US"/>
              </a:p>
            </p:txBody>
          </p:sp>
        </p:grpSp>
        <p:sp>
          <p:nvSpPr>
            <p:cNvPr id="18459" name="WordArt 121"/>
            <p:cNvSpPr>
              <a:spLocks noChangeArrowheads="1" noChangeShapeType="1" noTextEdit="1"/>
            </p:cNvSpPr>
            <p:nvPr/>
          </p:nvSpPr>
          <p:spPr bwMode="auto">
            <a:xfrm>
              <a:off x="571" y="3743"/>
              <a:ext cx="4557" cy="170"/>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华文中宋"/>
                  <a:ea typeface="华文中宋"/>
                </a:rPr>
                <a:t>或说，  点重复     秒前   点的振动。</a:t>
              </a:r>
            </a:p>
          </p:txBody>
        </p:sp>
        <p:grpSp>
          <p:nvGrpSpPr>
            <p:cNvPr id="18460" name="Group 122"/>
            <p:cNvGrpSpPr>
              <a:grpSpLocks/>
            </p:cNvGrpSpPr>
            <p:nvPr/>
          </p:nvGrpSpPr>
          <p:grpSpPr bwMode="auto">
            <a:xfrm>
              <a:off x="2627" y="3665"/>
              <a:ext cx="267" cy="343"/>
              <a:chOff x="3032" y="2630"/>
              <a:chExt cx="272" cy="359"/>
            </a:xfrm>
          </p:grpSpPr>
          <p:sp>
            <p:nvSpPr>
              <p:cNvPr id="18463" name="WordArt 123"/>
              <p:cNvSpPr>
                <a:spLocks noChangeArrowheads="1" noChangeShapeType="1" noTextEdit="1"/>
              </p:cNvSpPr>
              <p:nvPr/>
            </p:nvSpPr>
            <p:spPr bwMode="auto">
              <a:xfrm>
                <a:off x="3088" y="2863"/>
                <a:ext cx="132" cy="126"/>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18464" name="WordArt 124"/>
              <p:cNvSpPr>
                <a:spLocks noChangeArrowheads="1" noChangeShapeType="1" noTextEdit="1"/>
              </p:cNvSpPr>
              <p:nvPr/>
            </p:nvSpPr>
            <p:spPr bwMode="auto">
              <a:xfrm>
                <a:off x="3091" y="2630"/>
                <a:ext cx="138" cy="116"/>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x</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18465" name="Line 125"/>
              <p:cNvSpPr>
                <a:spLocks noChangeShapeType="1"/>
              </p:cNvSpPr>
              <p:nvPr/>
            </p:nvSpPr>
            <p:spPr bwMode="auto">
              <a:xfrm>
                <a:off x="3032" y="2804"/>
                <a:ext cx="272" cy="0"/>
              </a:xfrm>
              <a:prstGeom prst="line">
                <a:avLst/>
              </a:prstGeom>
              <a:noFill/>
              <a:ln w="28575">
                <a:solidFill>
                  <a:schemeClr val="tx1"/>
                </a:solidFill>
                <a:round/>
                <a:headEnd/>
                <a:tailEnd/>
              </a:ln>
            </p:spPr>
            <p:txBody>
              <a:bodyPr/>
              <a:lstStyle/>
              <a:p>
                <a:endParaRPr lang="zh-CN" altLang="en-US"/>
              </a:p>
            </p:txBody>
          </p:sp>
        </p:grpSp>
        <p:sp>
          <p:nvSpPr>
            <p:cNvPr id="18461" name="WordArt 126"/>
            <p:cNvSpPr>
              <a:spLocks noChangeArrowheads="1" noChangeShapeType="1" noTextEdit="1"/>
            </p:cNvSpPr>
            <p:nvPr/>
          </p:nvSpPr>
          <p:spPr bwMode="auto">
            <a:xfrm>
              <a:off x="1413" y="3746"/>
              <a:ext cx="190" cy="16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P</a:t>
              </a:r>
              <a:endParaRPr lang="zh-CN" altLang="en-US" sz="3600" i="1" kern="10">
                <a:ln w="9525">
                  <a:solidFill>
                    <a:schemeClr val="tx1"/>
                  </a:solidFill>
                  <a:round/>
                  <a:headEnd/>
                  <a:tailEnd/>
                </a:ln>
                <a:latin typeface="Times New Roman"/>
                <a:cs typeface="Times New Roman"/>
              </a:endParaRPr>
            </a:p>
          </p:txBody>
        </p:sp>
        <p:sp>
          <p:nvSpPr>
            <p:cNvPr id="18462" name="WordArt 127"/>
            <p:cNvSpPr>
              <a:spLocks noChangeArrowheads="1" noChangeShapeType="1" noTextEdit="1"/>
            </p:cNvSpPr>
            <p:nvPr/>
          </p:nvSpPr>
          <p:spPr bwMode="auto">
            <a:xfrm>
              <a:off x="3621" y="3748"/>
              <a:ext cx="167" cy="174"/>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o</a:t>
              </a:r>
              <a:endParaRPr lang="zh-CN" altLang="en-US" sz="3600" i="1" kern="10">
                <a:ln w="9525">
                  <a:solidFill>
                    <a:schemeClr val="tx1"/>
                  </a:solidFill>
                  <a:round/>
                  <a:headEnd/>
                  <a:tailEnd/>
                </a:ln>
                <a:latin typeface="Times New Roman"/>
                <a:cs typeface="Times New Roman"/>
              </a:endParaRPr>
            </a:p>
          </p:txBody>
        </p:sp>
      </p:grpSp>
      <p:sp>
        <p:nvSpPr>
          <p:cNvPr id="18446" name="Rectangle 128"/>
          <p:cNvSpPr>
            <a:spLocks noChangeArrowheads="1"/>
          </p:cNvSpPr>
          <p:nvPr/>
        </p:nvSpPr>
        <p:spPr bwMode="auto">
          <a:xfrm>
            <a:off x="8953500" y="1743075"/>
            <a:ext cx="190500" cy="1690688"/>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15496" name="Oval 136"/>
          <p:cNvSpPr>
            <a:spLocks noChangeArrowheads="1"/>
          </p:cNvSpPr>
          <p:nvPr/>
        </p:nvSpPr>
        <p:spPr bwMode="auto">
          <a:xfrm>
            <a:off x="3371850" y="2767013"/>
            <a:ext cx="74613" cy="80962"/>
          </a:xfrm>
          <a:prstGeom prst="ellipse">
            <a:avLst/>
          </a:prstGeom>
          <a:solidFill>
            <a:srgbClr val="FF0000"/>
          </a:solidFill>
          <a:ln w="9525">
            <a:solidFill>
              <a:srgbClr val="FF0000"/>
            </a:solidFill>
            <a:round/>
            <a:headEnd/>
            <a:tailEnd/>
          </a:ln>
        </p:spPr>
        <p:txBody>
          <a:bodyPr wrap="none" anchor="ctr"/>
          <a:lstStyle/>
          <a:p>
            <a:endParaRPr lang="zh-CN" altLang="en-US"/>
          </a:p>
        </p:txBody>
      </p:sp>
      <p:sp>
        <p:nvSpPr>
          <p:cNvPr id="15497" name="Oval 137"/>
          <p:cNvSpPr>
            <a:spLocks noChangeArrowheads="1"/>
          </p:cNvSpPr>
          <p:nvPr/>
        </p:nvSpPr>
        <p:spPr bwMode="auto">
          <a:xfrm>
            <a:off x="5969000" y="2779713"/>
            <a:ext cx="74613" cy="80962"/>
          </a:xfrm>
          <a:prstGeom prst="ellipse">
            <a:avLst/>
          </a:prstGeom>
          <a:solidFill>
            <a:srgbClr val="FF0000"/>
          </a:solidFill>
          <a:ln w="9525">
            <a:solidFill>
              <a:srgbClr val="FF0000"/>
            </a:solidFill>
            <a:round/>
            <a:headEnd/>
            <a:tailEnd/>
          </a:ln>
        </p:spPr>
        <p:txBody>
          <a:bodyPr wrap="none" anchor="ctr"/>
          <a:lstStyle/>
          <a:p>
            <a:endParaRPr lang="zh-CN" altLang="en-US"/>
          </a:p>
        </p:txBody>
      </p:sp>
      <p:grpSp>
        <p:nvGrpSpPr>
          <p:cNvPr id="2" name="组合 1"/>
          <p:cNvGrpSpPr/>
          <p:nvPr/>
        </p:nvGrpSpPr>
        <p:grpSpPr>
          <a:xfrm>
            <a:off x="1111290" y="3227388"/>
            <a:ext cx="1852573" cy="1204911"/>
            <a:chOff x="1111290" y="3227388"/>
            <a:chExt cx="1852573" cy="1204911"/>
          </a:xfrm>
        </p:grpSpPr>
        <p:grpSp>
          <p:nvGrpSpPr>
            <p:cNvPr id="25" name="Group 135"/>
            <p:cNvGrpSpPr>
              <a:grpSpLocks/>
            </p:cNvGrpSpPr>
            <p:nvPr/>
          </p:nvGrpSpPr>
          <p:grpSpPr bwMode="auto">
            <a:xfrm>
              <a:off x="1154113" y="3227388"/>
              <a:ext cx="1809750" cy="298450"/>
              <a:chOff x="727" y="2041"/>
              <a:chExt cx="1140" cy="165"/>
            </a:xfrm>
          </p:grpSpPr>
          <p:sp>
            <p:nvSpPr>
              <p:cNvPr id="18451" name="WordArt 133"/>
              <p:cNvSpPr>
                <a:spLocks noChangeArrowheads="1" noChangeShapeType="1" noTextEdit="1"/>
              </p:cNvSpPr>
              <p:nvPr/>
            </p:nvSpPr>
            <p:spPr bwMode="auto">
              <a:xfrm>
                <a:off x="727" y="2041"/>
                <a:ext cx="1140" cy="165"/>
              </a:xfrm>
              <a:prstGeom prst="rect">
                <a:avLst/>
              </a:prstGeom>
            </p:spPr>
            <p:txBody>
              <a:bodyPr wrap="none" fromWordArt="1">
                <a:prstTxWarp prst="textPlain">
                  <a:avLst>
                    <a:gd name="adj" fmla="val 50000"/>
                  </a:avLst>
                </a:prstTxWarp>
              </a:bodyPr>
              <a:lstStyle/>
              <a:p>
                <a:r>
                  <a:rPr lang="zh-CN" altLang="en-US" sz="3600" kern="10" dirty="0">
                    <a:ln w="9525">
                      <a:solidFill>
                        <a:srgbClr val="000000"/>
                      </a:solidFill>
                      <a:round/>
                      <a:headEnd/>
                      <a:tailEnd/>
                    </a:ln>
                    <a:latin typeface="宋体"/>
                    <a:ea typeface="宋体"/>
                  </a:rPr>
                  <a:t>设定  坐标原点</a:t>
                </a:r>
              </a:p>
            </p:txBody>
          </p:sp>
          <p:sp>
            <p:nvSpPr>
              <p:cNvPr id="18452" name="WordArt 134"/>
              <p:cNvSpPr>
                <a:spLocks noChangeArrowheads="1" noChangeShapeType="1" noTextEdit="1"/>
              </p:cNvSpPr>
              <p:nvPr/>
            </p:nvSpPr>
            <p:spPr bwMode="auto">
              <a:xfrm>
                <a:off x="1077" y="2075"/>
                <a:ext cx="138" cy="116"/>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grpSp>
        <p:sp>
          <p:nvSpPr>
            <p:cNvPr id="121" name="WordArt 72"/>
            <p:cNvSpPr>
              <a:spLocks noChangeArrowheads="1" noChangeShapeType="1" noTextEdit="1"/>
            </p:cNvSpPr>
            <p:nvPr/>
          </p:nvSpPr>
          <p:spPr bwMode="auto">
            <a:xfrm>
              <a:off x="1142561" y="3732213"/>
              <a:ext cx="1446213" cy="284162"/>
            </a:xfrm>
            <a:prstGeom prst="rect">
              <a:avLst/>
            </a:prstGeom>
          </p:spPr>
          <p:txBody>
            <a:bodyPr wrap="none" fromWordArt="1">
              <a:prstTxWarp prst="textPlain">
                <a:avLst>
                  <a:gd name="adj" fmla="val 50000"/>
                </a:avLst>
              </a:prstTxWarp>
            </a:bodyPr>
            <a:lstStyle/>
            <a:p>
              <a:r>
                <a:rPr lang="zh-CN" altLang="en-US" sz="3600" kern="10" dirty="0">
                  <a:ln w="9525">
                    <a:solidFill>
                      <a:srgbClr val="CC0000"/>
                    </a:solidFill>
                    <a:round/>
                    <a:headEnd/>
                    <a:tailEnd/>
                  </a:ln>
                  <a:solidFill>
                    <a:srgbClr val="CC0000"/>
                  </a:solidFill>
                  <a:latin typeface="宋体"/>
                  <a:ea typeface="宋体"/>
                </a:rPr>
                <a:t>坐标原点可任设</a:t>
              </a:r>
            </a:p>
          </p:txBody>
        </p:sp>
        <p:sp>
          <p:nvSpPr>
            <p:cNvPr id="122" name="WordArt 73"/>
            <p:cNvSpPr>
              <a:spLocks noChangeArrowheads="1" noChangeShapeType="1" noTextEdit="1"/>
            </p:cNvSpPr>
            <p:nvPr/>
          </p:nvSpPr>
          <p:spPr bwMode="auto">
            <a:xfrm>
              <a:off x="1111290" y="4135754"/>
              <a:ext cx="1652277" cy="296545"/>
            </a:xfrm>
            <a:prstGeom prst="rect">
              <a:avLst/>
            </a:prstGeom>
          </p:spPr>
          <p:txBody>
            <a:bodyPr wrap="none" fromWordArt="1">
              <a:prstTxWarp prst="textPlain">
                <a:avLst>
                  <a:gd name="adj" fmla="val 50000"/>
                </a:avLst>
              </a:prstTxWarp>
            </a:bodyPr>
            <a:lstStyle/>
            <a:p>
              <a:r>
                <a:rPr lang="zh-CN" altLang="en-US" sz="3600" kern="10" dirty="0">
                  <a:ln w="9525">
                    <a:solidFill>
                      <a:srgbClr val="000000"/>
                    </a:solidFill>
                    <a:round/>
                    <a:headEnd/>
                    <a:tailEnd/>
                  </a:ln>
                  <a:latin typeface="宋体"/>
                  <a:ea typeface="宋体"/>
                </a:rPr>
                <a:t>（不一定要设在波源处）</a:t>
              </a:r>
            </a:p>
          </p:txBody>
        </p:sp>
      </p:grpSp>
      <p:grpSp>
        <p:nvGrpSpPr>
          <p:cNvPr id="4" name="组合 3"/>
          <p:cNvGrpSpPr/>
          <p:nvPr/>
        </p:nvGrpSpPr>
        <p:grpSpPr>
          <a:xfrm>
            <a:off x="906463" y="438150"/>
            <a:ext cx="7680021" cy="715963"/>
            <a:chOff x="906463" y="438150"/>
            <a:chExt cx="7680021" cy="715963"/>
          </a:xfrm>
        </p:grpSpPr>
        <p:grpSp>
          <p:nvGrpSpPr>
            <p:cNvPr id="24" name="Group 129"/>
            <p:cNvGrpSpPr>
              <a:grpSpLocks/>
            </p:cNvGrpSpPr>
            <p:nvPr/>
          </p:nvGrpSpPr>
          <p:grpSpPr bwMode="auto">
            <a:xfrm>
              <a:off x="906463" y="438150"/>
              <a:ext cx="7218362" cy="342900"/>
              <a:chOff x="571" y="276"/>
              <a:chExt cx="4547" cy="216"/>
            </a:xfrm>
          </p:grpSpPr>
          <p:sp>
            <p:nvSpPr>
              <p:cNvPr id="18453" name="WordArt 130"/>
              <p:cNvSpPr>
                <a:spLocks noChangeArrowheads="1" noChangeShapeType="1" noTextEdit="1"/>
              </p:cNvSpPr>
              <p:nvPr/>
            </p:nvSpPr>
            <p:spPr bwMode="auto">
              <a:xfrm>
                <a:off x="571" y="276"/>
                <a:ext cx="4547" cy="216"/>
              </a:xfrm>
              <a:prstGeom prst="rect">
                <a:avLst/>
              </a:prstGeom>
            </p:spPr>
            <p:txBody>
              <a:bodyPr wrap="none" fromWordArt="1">
                <a:prstTxWarp prst="textPlain">
                  <a:avLst>
                    <a:gd name="adj" fmla="val 50000"/>
                  </a:avLst>
                </a:prstTxWarp>
              </a:bodyPr>
              <a:lstStyle/>
              <a:p>
                <a:r>
                  <a:rPr lang="en-US" altLang="zh-CN" sz="3600" b="1" kern="10" dirty="0" smtClean="0">
                    <a:ln w="9525">
                      <a:solidFill>
                        <a:srgbClr val="FF0000"/>
                      </a:solidFill>
                      <a:round/>
                      <a:headEnd/>
                      <a:tailEnd/>
                    </a:ln>
                    <a:solidFill>
                      <a:srgbClr val="FF0000"/>
                    </a:solidFill>
                    <a:latin typeface="华文中宋"/>
                    <a:ea typeface="华文中宋"/>
                  </a:rPr>
                  <a:t>7.2.1    </a:t>
                </a:r>
                <a:r>
                  <a:rPr lang="zh-CN" altLang="en-US" sz="3600" b="1" kern="10" dirty="0" smtClean="0">
                    <a:ln w="9525">
                      <a:solidFill>
                        <a:srgbClr val="FF0000"/>
                      </a:solidFill>
                      <a:round/>
                      <a:headEnd/>
                      <a:tailEnd/>
                    </a:ln>
                    <a:solidFill>
                      <a:srgbClr val="FF0000"/>
                    </a:solidFill>
                    <a:latin typeface="华文中宋"/>
                    <a:ea typeface="华文中宋"/>
                  </a:rPr>
                  <a:t>沿   </a:t>
                </a:r>
                <a:r>
                  <a:rPr lang="zh-CN" altLang="en-US" sz="3600" b="1" kern="10" dirty="0">
                    <a:ln w="9525">
                      <a:solidFill>
                        <a:srgbClr val="FF0000"/>
                      </a:solidFill>
                      <a:round/>
                      <a:headEnd/>
                      <a:tailEnd/>
                    </a:ln>
                    <a:solidFill>
                      <a:srgbClr val="FF0000"/>
                    </a:solidFill>
                    <a:latin typeface="华文中宋"/>
                    <a:ea typeface="华文中宋"/>
                  </a:rPr>
                  <a:t>轴正向传播的平面简谐波</a:t>
                </a:r>
              </a:p>
            </p:txBody>
          </p:sp>
          <p:sp>
            <p:nvSpPr>
              <p:cNvPr id="18454" name="WordArt 131"/>
              <p:cNvSpPr>
                <a:spLocks noChangeArrowheads="1" noChangeShapeType="1" noTextEdit="1"/>
              </p:cNvSpPr>
              <p:nvPr/>
            </p:nvSpPr>
            <p:spPr bwMode="auto">
              <a:xfrm>
                <a:off x="1872" y="317"/>
                <a:ext cx="186" cy="137"/>
              </a:xfrm>
              <a:prstGeom prst="rect">
                <a:avLst/>
              </a:prstGeom>
            </p:spPr>
            <p:txBody>
              <a:bodyPr wrap="none" fromWordArt="1">
                <a:prstTxWarp prst="textPlain">
                  <a:avLst>
                    <a:gd name="adj" fmla="val 50000"/>
                  </a:avLst>
                </a:prstTxWarp>
              </a:bodyPr>
              <a:lstStyle/>
              <a:p>
                <a:r>
                  <a:rPr lang="en-US" altLang="zh-CN" sz="1200" i="1" kern="10" dirty="0">
                    <a:ln w="9525">
                      <a:solidFill>
                        <a:srgbClr val="FF0000"/>
                      </a:solidFill>
                      <a:round/>
                      <a:headEnd/>
                      <a:tailEnd/>
                    </a:ln>
                    <a:solidFill>
                      <a:srgbClr val="FF0000"/>
                    </a:solidFill>
                    <a:latin typeface="Times New Roman"/>
                    <a:cs typeface="Times New Roman"/>
                  </a:rPr>
                  <a:t>x</a:t>
                </a:r>
                <a:endParaRPr lang="zh-CN" altLang="en-US" sz="1200" i="1" kern="10" dirty="0">
                  <a:ln w="9525">
                    <a:solidFill>
                      <a:srgbClr val="FF0000"/>
                    </a:solidFill>
                    <a:round/>
                    <a:headEnd/>
                    <a:tailEnd/>
                  </a:ln>
                  <a:solidFill>
                    <a:srgbClr val="FF0000"/>
                  </a:solidFill>
                  <a:latin typeface="Times New Roman"/>
                  <a:cs typeface="Times New Roman"/>
                </a:endParaRPr>
              </a:p>
            </p:txBody>
          </p:sp>
        </p:grpSp>
        <p:sp>
          <p:nvSpPr>
            <p:cNvPr id="124" name="WordArt 71"/>
            <p:cNvSpPr>
              <a:spLocks noChangeArrowheads="1" noChangeShapeType="1" noTextEdit="1"/>
            </p:cNvSpPr>
            <p:nvPr/>
          </p:nvSpPr>
          <p:spPr bwMode="auto">
            <a:xfrm>
              <a:off x="6954534" y="955676"/>
              <a:ext cx="1631950" cy="198437"/>
            </a:xfrm>
            <a:prstGeom prst="rect">
              <a:avLst/>
            </a:prstGeom>
          </p:spPr>
          <p:txBody>
            <a:bodyPr wrap="none" fromWordArt="1">
              <a:prstTxWarp prst="textPlain">
                <a:avLst>
                  <a:gd name="adj" fmla="val 50000"/>
                </a:avLst>
              </a:prstTxWarp>
            </a:bodyPr>
            <a:lstStyle/>
            <a:p>
              <a:r>
                <a:rPr lang="zh-CN" altLang="en-US" sz="3600" kern="10" dirty="0">
                  <a:ln w="9525">
                    <a:solidFill>
                      <a:srgbClr val="000000"/>
                    </a:solidFill>
                    <a:round/>
                    <a:headEnd/>
                    <a:tailEnd/>
                  </a:ln>
                  <a:latin typeface="宋体"/>
                  <a:ea typeface="宋体"/>
                </a:rPr>
                <a:t>（假定是横波）</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8"/>
                                        </p:tgtEl>
                                        <p:attrNameLst>
                                          <p:attrName>style.visibility</p:attrName>
                                        </p:attrNameLst>
                                      </p:cBhvr>
                                      <p:to>
                                        <p:strVal val="visible"/>
                                      </p:to>
                                    </p:set>
                                  </p:childTnLst>
                                </p:cTn>
                              </p:par>
                            </p:childTnLst>
                          </p:cTn>
                        </p:par>
                        <p:par>
                          <p:cTn id="7" fill="hold">
                            <p:stCondLst>
                              <p:cond delay="0"/>
                            </p:stCondLst>
                            <p:childTnLst>
                              <p:par>
                                <p:cTn id="8" presetID="7" presetClass="entr" presetSubtype="8"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0" fill="hold"/>
                                        <p:tgtEl>
                                          <p:spTgt spid="3"/>
                                        </p:tgtEl>
                                        <p:attrNameLst>
                                          <p:attrName>ppt_x</p:attrName>
                                        </p:attrNameLst>
                                      </p:cBhvr>
                                      <p:tavLst>
                                        <p:tav tm="0">
                                          <p:val>
                                            <p:strVal val="0-#ppt_w/2"/>
                                          </p:val>
                                        </p:tav>
                                        <p:tav tm="100000">
                                          <p:val>
                                            <p:strVal val="#ppt_x"/>
                                          </p:val>
                                        </p:tav>
                                      </p:tavLst>
                                    </p:anim>
                                    <p:anim calcmode="lin" valueType="num">
                                      <p:cBhvr additive="base">
                                        <p:cTn id="11" dur="5000" fill="hold"/>
                                        <p:tgtEl>
                                          <p:spTgt spid="3"/>
                                        </p:tgtEl>
                                        <p:attrNameLst>
                                          <p:attrName>ppt_y</p:attrName>
                                        </p:attrNameLst>
                                      </p:cBhvr>
                                      <p:tavLst>
                                        <p:tav tm="0">
                                          <p:val>
                                            <p:strVal val="#ppt_y"/>
                                          </p:val>
                                        </p:tav>
                                        <p:tav tm="100000">
                                          <p:val>
                                            <p:strVal val="#ppt_y"/>
                                          </p:val>
                                        </p:tav>
                                      </p:tavLst>
                                    </p:anim>
                                  </p:childTnLst>
                                </p:cTn>
                              </p:par>
                            </p:childTnLst>
                          </p:cTn>
                        </p:par>
                        <p:par>
                          <p:cTn id="12" fill="hold">
                            <p:stCondLst>
                              <p:cond delay="5000"/>
                            </p:stCondLst>
                            <p:childTnLst>
                              <p:par>
                                <p:cTn id="13" presetID="53" presetClass="entr" presetSubtype="0" fill="hold" grpId="0" nodeType="afterEffect">
                                  <p:stCondLst>
                                    <p:cond delay="0"/>
                                  </p:stCondLst>
                                  <p:childTnLst>
                                    <p:set>
                                      <p:cBhvr>
                                        <p:cTn id="14" dur="1" fill="hold">
                                          <p:stCondLst>
                                            <p:cond delay="0"/>
                                          </p:stCondLst>
                                        </p:cTn>
                                        <p:tgtEl>
                                          <p:spTgt spid="15496"/>
                                        </p:tgtEl>
                                        <p:attrNameLst>
                                          <p:attrName>style.visibility</p:attrName>
                                        </p:attrNameLst>
                                      </p:cBhvr>
                                      <p:to>
                                        <p:strVal val="visible"/>
                                      </p:to>
                                    </p:set>
                                    <p:anim calcmode="lin" valueType="num">
                                      <p:cBhvr>
                                        <p:cTn id="15" dur="500" fill="hold"/>
                                        <p:tgtEl>
                                          <p:spTgt spid="15496"/>
                                        </p:tgtEl>
                                        <p:attrNameLst>
                                          <p:attrName>ppt_w</p:attrName>
                                        </p:attrNameLst>
                                      </p:cBhvr>
                                      <p:tavLst>
                                        <p:tav tm="0">
                                          <p:val>
                                            <p:fltVal val="0"/>
                                          </p:val>
                                        </p:tav>
                                        <p:tav tm="100000">
                                          <p:val>
                                            <p:strVal val="#ppt_w"/>
                                          </p:val>
                                        </p:tav>
                                      </p:tavLst>
                                    </p:anim>
                                    <p:anim calcmode="lin" valueType="num">
                                      <p:cBhvr>
                                        <p:cTn id="16" dur="500" fill="hold"/>
                                        <p:tgtEl>
                                          <p:spTgt spid="15496"/>
                                        </p:tgtEl>
                                        <p:attrNameLst>
                                          <p:attrName>ppt_h</p:attrName>
                                        </p:attrNameLst>
                                      </p:cBhvr>
                                      <p:tavLst>
                                        <p:tav tm="0">
                                          <p:val>
                                            <p:fltVal val="0"/>
                                          </p:val>
                                        </p:tav>
                                        <p:tav tm="100000">
                                          <p:val>
                                            <p:strVal val="#ppt_h"/>
                                          </p:val>
                                        </p:tav>
                                      </p:tavLst>
                                    </p:anim>
                                    <p:animEffect transition="in" filter="fade">
                                      <p:cBhvr>
                                        <p:cTn id="17" dur="500"/>
                                        <p:tgtEl>
                                          <p:spTgt spid="1549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left)">
                                      <p:cBhvr>
                                        <p:cTn id="26" dur="500"/>
                                        <p:tgtEl>
                                          <p:spTgt spid="19"/>
                                        </p:tgtEl>
                                      </p:cBhvr>
                                    </p:animEffect>
                                  </p:child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0"/>
                                          </p:stCondLst>
                                        </p:cTn>
                                        <p:tgtEl>
                                          <p:spTgt spid="1549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96" grpId="0" animBg="1"/>
      <p:bldP spid="1549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21"/>
          <p:cNvSpPr>
            <a:spLocks noGrp="1" noChangeArrowheads="1"/>
          </p:cNvSpPr>
          <p:nvPr>
            <p:ph type="title" idx="4294967295"/>
          </p:nvPr>
        </p:nvSpPr>
        <p:spPr>
          <a:xfrm>
            <a:off x="527050" y="0"/>
            <a:ext cx="8229600" cy="147638"/>
          </a:xfrm>
        </p:spPr>
        <p:txBody>
          <a:bodyPr/>
          <a:lstStyle/>
          <a:p>
            <a:pPr eaLnBrk="1" hangingPunct="1"/>
            <a:r>
              <a:rPr lang="zh-CN" altLang="en-US" sz="700" smtClean="0">
                <a:solidFill>
                  <a:schemeClr val="bg1"/>
                </a:solidFill>
              </a:rPr>
              <a:t>波函数</a:t>
            </a:r>
          </a:p>
        </p:txBody>
      </p:sp>
      <p:grpSp>
        <p:nvGrpSpPr>
          <p:cNvPr id="19459" name="Group 4"/>
          <p:cNvGrpSpPr>
            <a:grpSpLocks/>
          </p:cNvGrpSpPr>
          <p:nvPr/>
        </p:nvGrpSpPr>
        <p:grpSpPr bwMode="auto">
          <a:xfrm>
            <a:off x="0" y="0"/>
            <a:ext cx="9144000" cy="6858000"/>
            <a:chOff x="0" y="0"/>
            <a:chExt cx="5760" cy="4320"/>
          </a:xfrm>
        </p:grpSpPr>
        <p:sp>
          <p:nvSpPr>
            <p:cNvPr id="19572" name="Rectangle 5" descr="之字形"/>
            <p:cNvSpPr>
              <a:spLocks noChangeArrowheads="1"/>
            </p:cNvSpPr>
            <p:nvPr/>
          </p:nvSpPr>
          <p:spPr bwMode="auto">
            <a:xfrm>
              <a:off x="0" y="4187"/>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19573" name="Rectangle 6" descr="之字形"/>
            <p:cNvSpPr>
              <a:spLocks noChangeArrowheads="1"/>
            </p:cNvSpPr>
            <p:nvPr/>
          </p:nvSpPr>
          <p:spPr bwMode="auto">
            <a:xfrm>
              <a:off x="0" y="0"/>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grpSp>
      <p:grpSp>
        <p:nvGrpSpPr>
          <p:cNvPr id="3" name="Group 122"/>
          <p:cNvGrpSpPr>
            <a:grpSpLocks/>
          </p:cNvGrpSpPr>
          <p:nvPr/>
        </p:nvGrpSpPr>
        <p:grpSpPr bwMode="auto">
          <a:xfrm>
            <a:off x="2768600" y="2682875"/>
            <a:ext cx="2849563" cy="573088"/>
            <a:chOff x="1744" y="1690"/>
            <a:chExt cx="1795" cy="361"/>
          </a:xfrm>
        </p:grpSpPr>
        <p:sp>
          <p:nvSpPr>
            <p:cNvPr id="19563" name="WordArt 9"/>
            <p:cNvSpPr>
              <a:spLocks noChangeArrowheads="1" noChangeShapeType="1" noTextEdit="1"/>
            </p:cNvSpPr>
            <p:nvPr/>
          </p:nvSpPr>
          <p:spPr bwMode="auto">
            <a:xfrm>
              <a:off x="2553" y="1925"/>
              <a:ext cx="132" cy="126"/>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19564" name="WordArt 10"/>
            <p:cNvSpPr>
              <a:spLocks noChangeArrowheads="1" noChangeShapeType="1" noTextEdit="1"/>
            </p:cNvSpPr>
            <p:nvPr/>
          </p:nvSpPr>
          <p:spPr bwMode="auto">
            <a:xfrm>
              <a:off x="2556" y="1725"/>
              <a:ext cx="138" cy="116"/>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x</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19565" name="Line 11"/>
            <p:cNvSpPr>
              <a:spLocks noChangeShapeType="1"/>
            </p:cNvSpPr>
            <p:nvPr/>
          </p:nvSpPr>
          <p:spPr bwMode="auto">
            <a:xfrm flipH="1">
              <a:off x="2542" y="1883"/>
              <a:ext cx="182" cy="2"/>
            </a:xfrm>
            <a:prstGeom prst="line">
              <a:avLst/>
            </a:prstGeom>
            <a:noFill/>
            <a:ln w="38100">
              <a:solidFill>
                <a:schemeClr val="tx1"/>
              </a:solidFill>
              <a:round/>
              <a:headEnd/>
              <a:tailEnd/>
            </a:ln>
          </p:spPr>
          <p:txBody>
            <a:bodyPr/>
            <a:lstStyle/>
            <a:p>
              <a:endParaRPr lang="zh-CN" altLang="en-US"/>
            </a:p>
          </p:txBody>
        </p:sp>
        <p:sp>
          <p:nvSpPr>
            <p:cNvPr id="19566" name="Line 12"/>
            <p:cNvSpPr>
              <a:spLocks noChangeShapeType="1"/>
            </p:cNvSpPr>
            <p:nvPr/>
          </p:nvSpPr>
          <p:spPr bwMode="auto">
            <a:xfrm>
              <a:off x="1746" y="1853"/>
              <a:ext cx="706" cy="0"/>
            </a:xfrm>
            <a:prstGeom prst="line">
              <a:avLst/>
            </a:prstGeom>
            <a:noFill/>
            <a:ln w="9525">
              <a:solidFill>
                <a:srgbClr val="CC0000"/>
              </a:solidFill>
              <a:prstDash val="dash"/>
              <a:round/>
              <a:headEnd/>
              <a:tailEnd/>
            </a:ln>
          </p:spPr>
          <p:txBody>
            <a:bodyPr/>
            <a:lstStyle/>
            <a:p>
              <a:endParaRPr lang="zh-CN" altLang="en-US"/>
            </a:p>
          </p:txBody>
        </p:sp>
        <p:sp>
          <p:nvSpPr>
            <p:cNvPr id="19567" name="Line 13"/>
            <p:cNvSpPr>
              <a:spLocks noChangeShapeType="1"/>
            </p:cNvSpPr>
            <p:nvPr/>
          </p:nvSpPr>
          <p:spPr bwMode="auto">
            <a:xfrm>
              <a:off x="2809" y="1851"/>
              <a:ext cx="706" cy="0"/>
            </a:xfrm>
            <a:prstGeom prst="line">
              <a:avLst/>
            </a:prstGeom>
            <a:noFill/>
            <a:ln w="9525">
              <a:solidFill>
                <a:srgbClr val="CC0000"/>
              </a:solidFill>
              <a:prstDash val="dash"/>
              <a:round/>
              <a:headEnd/>
              <a:tailEnd type="triangle" w="med" len="lg"/>
            </a:ln>
          </p:spPr>
          <p:txBody>
            <a:bodyPr/>
            <a:lstStyle/>
            <a:p>
              <a:endParaRPr lang="zh-CN" altLang="en-US"/>
            </a:p>
          </p:txBody>
        </p:sp>
        <p:sp>
          <p:nvSpPr>
            <p:cNvPr id="19568" name="WordArt 14"/>
            <p:cNvSpPr>
              <a:spLocks noChangeArrowheads="1" noChangeShapeType="1" noTextEdit="1"/>
            </p:cNvSpPr>
            <p:nvPr/>
          </p:nvSpPr>
          <p:spPr bwMode="auto">
            <a:xfrm>
              <a:off x="1849" y="1699"/>
              <a:ext cx="522" cy="119"/>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宋体"/>
                  <a:ea typeface="宋体"/>
                </a:rPr>
                <a:t>传播</a:t>
              </a:r>
            </a:p>
          </p:txBody>
        </p:sp>
        <p:sp>
          <p:nvSpPr>
            <p:cNvPr id="19569" name="WordArt 15"/>
            <p:cNvSpPr>
              <a:spLocks noChangeArrowheads="1" noChangeShapeType="1" noTextEdit="1"/>
            </p:cNvSpPr>
            <p:nvPr/>
          </p:nvSpPr>
          <p:spPr bwMode="auto">
            <a:xfrm>
              <a:off x="2869" y="1697"/>
              <a:ext cx="522" cy="119"/>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宋体"/>
                  <a:ea typeface="宋体"/>
                </a:rPr>
                <a:t>需时</a:t>
              </a:r>
            </a:p>
          </p:txBody>
        </p:sp>
        <p:sp>
          <p:nvSpPr>
            <p:cNvPr id="19570" name="Line 16"/>
            <p:cNvSpPr>
              <a:spLocks noChangeShapeType="1"/>
            </p:cNvSpPr>
            <p:nvPr/>
          </p:nvSpPr>
          <p:spPr bwMode="auto">
            <a:xfrm flipH="1">
              <a:off x="3539" y="1690"/>
              <a:ext cx="0" cy="250"/>
            </a:xfrm>
            <a:prstGeom prst="line">
              <a:avLst/>
            </a:prstGeom>
            <a:noFill/>
            <a:ln w="9525">
              <a:solidFill>
                <a:srgbClr val="CC0000"/>
              </a:solidFill>
              <a:round/>
              <a:headEnd/>
              <a:tailEnd/>
            </a:ln>
          </p:spPr>
          <p:txBody>
            <a:bodyPr/>
            <a:lstStyle/>
            <a:p>
              <a:endParaRPr lang="zh-CN" altLang="en-US"/>
            </a:p>
          </p:txBody>
        </p:sp>
        <p:sp>
          <p:nvSpPr>
            <p:cNvPr id="19571" name="Line 17"/>
            <p:cNvSpPr>
              <a:spLocks noChangeShapeType="1"/>
            </p:cNvSpPr>
            <p:nvPr/>
          </p:nvSpPr>
          <p:spPr bwMode="auto">
            <a:xfrm flipH="1">
              <a:off x="1744" y="1743"/>
              <a:ext cx="0" cy="250"/>
            </a:xfrm>
            <a:prstGeom prst="line">
              <a:avLst/>
            </a:prstGeom>
            <a:noFill/>
            <a:ln w="9525">
              <a:solidFill>
                <a:srgbClr val="CC0000"/>
              </a:solidFill>
              <a:round/>
              <a:headEnd/>
              <a:tailEnd/>
            </a:ln>
          </p:spPr>
          <p:txBody>
            <a:bodyPr/>
            <a:lstStyle/>
            <a:p>
              <a:endParaRPr lang="zh-CN" altLang="en-US"/>
            </a:p>
          </p:txBody>
        </p:sp>
      </p:grpSp>
      <p:sp>
        <p:nvSpPr>
          <p:cNvPr id="16402" name="WordArt 18"/>
          <p:cNvSpPr>
            <a:spLocks noChangeArrowheads="1" noChangeShapeType="1" noTextEdit="1"/>
          </p:cNvSpPr>
          <p:nvPr/>
        </p:nvSpPr>
        <p:spPr bwMode="auto">
          <a:xfrm>
            <a:off x="484188" y="6046788"/>
            <a:ext cx="8145462" cy="284162"/>
          </a:xfrm>
          <a:prstGeom prst="rect">
            <a:avLst/>
          </a:prstGeom>
        </p:spPr>
        <p:txBody>
          <a:bodyPr wrap="none" fromWordArt="1">
            <a:prstTxWarp prst="textPlain">
              <a:avLst>
                <a:gd name="adj" fmla="val 50000"/>
              </a:avLst>
            </a:prstTxWarp>
          </a:bodyPr>
          <a:lstStyle/>
          <a:p>
            <a:r>
              <a:rPr lang="zh-CN" altLang="en-US" sz="3600" b="1" kern="10" dirty="0">
                <a:ln w="9525">
                  <a:solidFill>
                    <a:schemeClr val="accent2"/>
                  </a:solidFill>
                  <a:round/>
                  <a:headEnd/>
                  <a:tailEnd/>
                </a:ln>
                <a:solidFill>
                  <a:schemeClr val="accent2"/>
                </a:solidFill>
                <a:latin typeface="华文中宋"/>
                <a:ea typeface="华文中宋"/>
              </a:rPr>
              <a:t>波动表达式是时间和</a:t>
            </a:r>
            <a:r>
              <a:rPr lang="zh-CN" altLang="en-US" sz="3600" b="1" kern="10" dirty="0" smtClean="0">
                <a:ln w="9525">
                  <a:solidFill>
                    <a:schemeClr val="accent2"/>
                  </a:solidFill>
                  <a:round/>
                  <a:headEnd/>
                  <a:tailEnd/>
                </a:ln>
                <a:solidFill>
                  <a:schemeClr val="accent2"/>
                </a:solidFill>
                <a:latin typeface="华文中宋"/>
                <a:ea typeface="华文中宋"/>
              </a:rPr>
              <a:t>空间两个变量</a:t>
            </a:r>
            <a:r>
              <a:rPr lang="zh-CN" altLang="en-US" sz="3600" b="1" kern="10" dirty="0">
                <a:ln w="9525">
                  <a:solidFill>
                    <a:schemeClr val="accent2"/>
                  </a:solidFill>
                  <a:round/>
                  <a:headEnd/>
                  <a:tailEnd/>
                </a:ln>
                <a:solidFill>
                  <a:schemeClr val="accent2"/>
                </a:solidFill>
                <a:latin typeface="华文中宋"/>
                <a:ea typeface="华文中宋"/>
              </a:rPr>
              <a:t>的周期函数</a:t>
            </a:r>
          </a:p>
        </p:txBody>
      </p:sp>
      <p:grpSp>
        <p:nvGrpSpPr>
          <p:cNvPr id="4" name="Group 19"/>
          <p:cNvGrpSpPr>
            <a:grpSpLocks/>
          </p:cNvGrpSpPr>
          <p:nvPr/>
        </p:nvGrpSpPr>
        <p:grpSpPr bwMode="auto">
          <a:xfrm>
            <a:off x="608013" y="4271963"/>
            <a:ext cx="7804150" cy="1417637"/>
            <a:chOff x="406" y="2652"/>
            <a:chExt cx="4916" cy="893"/>
          </a:xfrm>
        </p:grpSpPr>
        <p:sp>
          <p:nvSpPr>
            <p:cNvPr id="19539" name="WordArt 20"/>
            <p:cNvSpPr>
              <a:spLocks noChangeArrowheads="1" noChangeShapeType="1" noTextEdit="1"/>
            </p:cNvSpPr>
            <p:nvPr/>
          </p:nvSpPr>
          <p:spPr bwMode="auto">
            <a:xfrm>
              <a:off x="4491" y="3157"/>
              <a:ext cx="727" cy="191"/>
            </a:xfrm>
            <a:prstGeom prst="rect">
              <a:avLst/>
            </a:prstGeom>
          </p:spPr>
          <p:txBody>
            <a:bodyPr wrap="none" fromWordArt="1">
              <a:prstTxWarp prst="textPlain">
                <a:avLst>
                  <a:gd name="adj" fmla="val 50000"/>
                </a:avLst>
              </a:prstTxWarp>
            </a:bodyPr>
            <a:lstStyle/>
            <a:p>
              <a:r>
                <a:rPr lang="zh-CN" altLang="en-US" sz="3600" b="1" kern="10">
                  <a:ln w="9525">
                    <a:solidFill>
                      <a:srgbClr val="CC0000"/>
                    </a:solidFill>
                    <a:round/>
                    <a:headEnd/>
                    <a:tailEnd/>
                  </a:ln>
                  <a:solidFill>
                    <a:srgbClr val="CC0000"/>
                  </a:solidFill>
                  <a:latin typeface="华文中宋"/>
                  <a:ea typeface="华文中宋"/>
                </a:rPr>
                <a:t>波动表达式</a:t>
              </a:r>
            </a:p>
          </p:txBody>
        </p:sp>
        <p:grpSp>
          <p:nvGrpSpPr>
            <p:cNvPr id="19540" name="Group 21"/>
            <p:cNvGrpSpPr>
              <a:grpSpLocks/>
            </p:cNvGrpSpPr>
            <p:nvPr/>
          </p:nvGrpSpPr>
          <p:grpSpPr bwMode="auto">
            <a:xfrm>
              <a:off x="1433" y="3218"/>
              <a:ext cx="196" cy="62"/>
              <a:chOff x="1260" y="2371"/>
              <a:chExt cx="151" cy="53"/>
            </a:xfrm>
          </p:grpSpPr>
          <p:sp>
            <p:nvSpPr>
              <p:cNvPr id="19561" name="Line 22"/>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19562" name="Line 23"/>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19541" name="WordArt 24"/>
            <p:cNvSpPr>
              <a:spLocks noChangeArrowheads="1" noChangeShapeType="1" noTextEdit="1"/>
            </p:cNvSpPr>
            <p:nvPr/>
          </p:nvSpPr>
          <p:spPr bwMode="auto">
            <a:xfrm>
              <a:off x="1941" y="3199"/>
              <a:ext cx="313" cy="127"/>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19542" name="WordArt 25"/>
            <p:cNvSpPr>
              <a:spLocks noChangeArrowheads="1" noChangeShapeType="1" noTextEdit="1"/>
            </p:cNvSpPr>
            <p:nvPr/>
          </p:nvSpPr>
          <p:spPr bwMode="auto">
            <a:xfrm>
              <a:off x="2675" y="3151"/>
              <a:ext cx="89" cy="21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19543" name="WordArt 26"/>
            <p:cNvSpPr>
              <a:spLocks noChangeArrowheads="1" noChangeShapeType="1" noTextEdit="1"/>
            </p:cNvSpPr>
            <p:nvPr/>
          </p:nvSpPr>
          <p:spPr bwMode="auto">
            <a:xfrm>
              <a:off x="3428" y="3142"/>
              <a:ext cx="89" cy="21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19544" name="WordArt 27"/>
            <p:cNvSpPr>
              <a:spLocks noChangeArrowheads="1" noChangeShapeType="1" noTextEdit="1"/>
            </p:cNvSpPr>
            <p:nvPr/>
          </p:nvSpPr>
          <p:spPr bwMode="auto">
            <a:xfrm>
              <a:off x="1138" y="3163"/>
              <a:ext cx="198" cy="20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19545" name="WordArt 28"/>
            <p:cNvSpPr>
              <a:spLocks noChangeArrowheads="1" noChangeShapeType="1" noTextEdit="1"/>
            </p:cNvSpPr>
            <p:nvPr/>
          </p:nvSpPr>
          <p:spPr bwMode="auto">
            <a:xfrm>
              <a:off x="1651" y="3131"/>
              <a:ext cx="246" cy="197"/>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19546" name="WordArt 29"/>
            <p:cNvSpPr>
              <a:spLocks noChangeArrowheads="1" noChangeShapeType="1" noTextEdit="1"/>
            </p:cNvSpPr>
            <p:nvPr/>
          </p:nvSpPr>
          <p:spPr bwMode="auto">
            <a:xfrm>
              <a:off x="3829" y="3162"/>
              <a:ext cx="166" cy="18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19547" name="WordArt 30"/>
            <p:cNvSpPr>
              <a:spLocks noChangeArrowheads="1" noChangeShapeType="1" noTextEdit="1"/>
            </p:cNvSpPr>
            <p:nvPr/>
          </p:nvSpPr>
          <p:spPr bwMode="auto">
            <a:xfrm>
              <a:off x="2408" y="3180"/>
              <a:ext cx="185" cy="148"/>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19548" name="WordArt 31"/>
            <p:cNvSpPr>
              <a:spLocks noChangeArrowheads="1" noChangeShapeType="1" noTextEdit="1"/>
            </p:cNvSpPr>
            <p:nvPr/>
          </p:nvSpPr>
          <p:spPr bwMode="auto">
            <a:xfrm>
              <a:off x="2795" y="3149"/>
              <a:ext cx="112" cy="198"/>
            </a:xfrm>
            <a:prstGeom prst="rect">
              <a:avLst/>
            </a:prstGeom>
          </p:spPr>
          <p:txBody>
            <a:bodyPr wrap="none" fromWordArt="1">
              <a:prstTxWarp prst="textPlain">
                <a:avLst>
                  <a:gd name="adj" fmla="val 58718"/>
                </a:avLst>
              </a:prstTxWarp>
            </a:bodyPr>
            <a:lstStyle/>
            <a:p>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19549" name="WordArt 32"/>
            <p:cNvSpPr>
              <a:spLocks noChangeArrowheads="1" noChangeShapeType="1" noTextEdit="1"/>
            </p:cNvSpPr>
            <p:nvPr/>
          </p:nvSpPr>
          <p:spPr bwMode="auto">
            <a:xfrm>
              <a:off x="3597" y="3174"/>
              <a:ext cx="169" cy="145"/>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sp>
          <p:nvSpPr>
            <p:cNvPr id="19550" name="AutoShape 33"/>
            <p:cNvSpPr>
              <a:spLocks/>
            </p:cNvSpPr>
            <p:nvPr/>
          </p:nvSpPr>
          <p:spPr bwMode="auto">
            <a:xfrm>
              <a:off x="2338" y="3110"/>
              <a:ext cx="65" cy="293"/>
            </a:xfrm>
            <a:prstGeom prst="leftBracket">
              <a:avLst>
                <a:gd name="adj" fmla="val 37564"/>
              </a:avLst>
            </a:prstGeom>
            <a:noFill/>
            <a:ln w="28575">
              <a:solidFill>
                <a:schemeClr val="tx1"/>
              </a:solidFill>
              <a:round/>
              <a:headEnd/>
              <a:tailEnd/>
            </a:ln>
          </p:spPr>
          <p:txBody>
            <a:bodyPr wrap="none" anchor="ctr"/>
            <a:lstStyle/>
            <a:p>
              <a:endParaRPr lang="zh-CN" altLang="en-US"/>
            </a:p>
          </p:txBody>
        </p:sp>
        <p:sp>
          <p:nvSpPr>
            <p:cNvPr id="19551" name="AutoShape 34"/>
            <p:cNvSpPr>
              <a:spLocks/>
            </p:cNvSpPr>
            <p:nvPr/>
          </p:nvSpPr>
          <p:spPr bwMode="auto">
            <a:xfrm flipH="1">
              <a:off x="4074" y="3090"/>
              <a:ext cx="65" cy="293"/>
            </a:xfrm>
            <a:prstGeom prst="leftBracket">
              <a:avLst>
                <a:gd name="adj" fmla="val 37564"/>
              </a:avLst>
            </a:prstGeom>
            <a:noFill/>
            <a:ln w="28575">
              <a:solidFill>
                <a:schemeClr val="tx1"/>
              </a:solidFill>
              <a:round/>
              <a:headEnd/>
              <a:tailEnd/>
            </a:ln>
          </p:spPr>
          <p:txBody>
            <a:bodyPr wrap="none" anchor="ctr"/>
            <a:lstStyle/>
            <a:p>
              <a:endParaRPr lang="zh-CN" altLang="en-US"/>
            </a:p>
          </p:txBody>
        </p:sp>
        <p:sp>
          <p:nvSpPr>
            <p:cNvPr id="19552" name="Line 35"/>
            <p:cNvSpPr>
              <a:spLocks noChangeShapeType="1"/>
            </p:cNvSpPr>
            <p:nvPr/>
          </p:nvSpPr>
          <p:spPr bwMode="auto">
            <a:xfrm>
              <a:off x="2933" y="3249"/>
              <a:ext cx="165" cy="0"/>
            </a:xfrm>
            <a:prstGeom prst="line">
              <a:avLst/>
            </a:prstGeom>
            <a:noFill/>
            <a:ln w="38100">
              <a:solidFill>
                <a:schemeClr val="tx1"/>
              </a:solidFill>
              <a:round/>
              <a:headEnd/>
              <a:tailEnd/>
            </a:ln>
          </p:spPr>
          <p:txBody>
            <a:bodyPr/>
            <a:lstStyle/>
            <a:p>
              <a:endParaRPr lang="zh-CN" altLang="en-US"/>
            </a:p>
          </p:txBody>
        </p:sp>
        <p:sp>
          <p:nvSpPr>
            <p:cNvPr id="19553" name="Line 36"/>
            <p:cNvSpPr>
              <a:spLocks noChangeShapeType="1"/>
            </p:cNvSpPr>
            <p:nvPr/>
          </p:nvSpPr>
          <p:spPr bwMode="auto">
            <a:xfrm flipH="1">
              <a:off x="3143" y="3248"/>
              <a:ext cx="236" cy="1"/>
            </a:xfrm>
            <a:prstGeom prst="line">
              <a:avLst/>
            </a:prstGeom>
            <a:noFill/>
            <a:ln w="38100">
              <a:solidFill>
                <a:schemeClr val="tx1"/>
              </a:solidFill>
              <a:round/>
              <a:headEnd/>
              <a:tailEnd/>
            </a:ln>
          </p:spPr>
          <p:txBody>
            <a:bodyPr/>
            <a:lstStyle/>
            <a:p>
              <a:endParaRPr lang="zh-CN" altLang="en-US"/>
            </a:p>
          </p:txBody>
        </p:sp>
        <p:sp>
          <p:nvSpPr>
            <p:cNvPr id="19554" name="WordArt 37"/>
            <p:cNvSpPr>
              <a:spLocks noChangeArrowheads="1" noChangeShapeType="1" noTextEdit="1"/>
            </p:cNvSpPr>
            <p:nvPr/>
          </p:nvSpPr>
          <p:spPr bwMode="auto">
            <a:xfrm>
              <a:off x="3183" y="3298"/>
              <a:ext cx="151" cy="146"/>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19555" name="WordArt 38"/>
            <p:cNvSpPr>
              <a:spLocks noChangeArrowheads="1" noChangeShapeType="1" noTextEdit="1"/>
            </p:cNvSpPr>
            <p:nvPr/>
          </p:nvSpPr>
          <p:spPr bwMode="auto">
            <a:xfrm>
              <a:off x="3158" y="3076"/>
              <a:ext cx="179" cy="136"/>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x</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19556" name="Rectangle 39"/>
            <p:cNvSpPr>
              <a:spLocks noChangeArrowheads="1"/>
            </p:cNvSpPr>
            <p:nvPr/>
          </p:nvSpPr>
          <p:spPr bwMode="auto">
            <a:xfrm>
              <a:off x="996" y="2968"/>
              <a:ext cx="3324" cy="577"/>
            </a:xfrm>
            <a:prstGeom prst="rect">
              <a:avLst/>
            </a:prstGeom>
            <a:noFill/>
            <a:ln w="28575">
              <a:solidFill>
                <a:srgbClr val="FF6600"/>
              </a:solidFill>
              <a:miter lim="800000"/>
              <a:headEnd/>
              <a:tailEnd/>
            </a:ln>
          </p:spPr>
          <p:txBody>
            <a:bodyPr wrap="none" anchor="ctr"/>
            <a:lstStyle/>
            <a:p>
              <a:endParaRPr lang="zh-CN" altLang="en-US"/>
            </a:p>
          </p:txBody>
        </p:sp>
        <p:sp>
          <p:nvSpPr>
            <p:cNvPr id="19557" name="WordArt 40"/>
            <p:cNvSpPr>
              <a:spLocks noChangeArrowheads="1" noChangeShapeType="1" noTextEdit="1"/>
            </p:cNvSpPr>
            <p:nvPr/>
          </p:nvSpPr>
          <p:spPr bwMode="auto">
            <a:xfrm>
              <a:off x="406" y="2656"/>
              <a:ext cx="1873" cy="153"/>
            </a:xfrm>
            <a:prstGeom prst="rect">
              <a:avLst/>
            </a:prstGeom>
          </p:spPr>
          <p:txBody>
            <a:bodyPr wrap="none" fromWordArt="1">
              <a:prstTxWarp prst="textPlain">
                <a:avLst>
                  <a:gd name="adj" fmla="val 50000"/>
                </a:avLst>
              </a:prstTxWarp>
            </a:bodyPr>
            <a:lstStyle/>
            <a:p>
              <a:r>
                <a:rPr lang="zh-CN" altLang="en-US" sz="3600" b="1" kern="10">
                  <a:ln w="9525">
                    <a:solidFill>
                      <a:schemeClr val="tx1"/>
                    </a:solidFill>
                    <a:round/>
                    <a:headEnd/>
                    <a:tailEnd/>
                  </a:ln>
                  <a:latin typeface="宋体"/>
                  <a:ea typeface="宋体"/>
                </a:rPr>
                <a:t>在设定坐标系中，波线上</a:t>
              </a:r>
            </a:p>
          </p:txBody>
        </p:sp>
        <p:sp>
          <p:nvSpPr>
            <p:cNvPr id="19558" name="WordArt 41"/>
            <p:cNvSpPr>
              <a:spLocks noChangeArrowheads="1" noChangeShapeType="1" noTextEdit="1"/>
            </p:cNvSpPr>
            <p:nvPr/>
          </p:nvSpPr>
          <p:spPr bwMode="auto">
            <a:xfrm>
              <a:off x="2382" y="2657"/>
              <a:ext cx="1809" cy="153"/>
            </a:xfrm>
            <a:prstGeom prst="rect">
              <a:avLst/>
            </a:prstGeom>
          </p:spPr>
          <p:txBody>
            <a:bodyPr wrap="none" fromWordArt="1">
              <a:prstTxWarp prst="textPlain">
                <a:avLst>
                  <a:gd name="adj" fmla="val 50000"/>
                </a:avLst>
              </a:prstTxWarp>
            </a:bodyPr>
            <a:lstStyle/>
            <a:p>
              <a:r>
                <a:rPr lang="zh-CN" altLang="en-US" sz="3600" b="1" kern="10">
                  <a:ln w="9525">
                    <a:solidFill>
                      <a:srgbClr val="CC0000"/>
                    </a:solidFill>
                    <a:round/>
                    <a:headEnd/>
                    <a:tailEnd/>
                  </a:ln>
                  <a:solidFill>
                    <a:srgbClr val="CC0000"/>
                  </a:solidFill>
                  <a:latin typeface="宋体"/>
                  <a:ea typeface="宋体"/>
                </a:rPr>
                <a:t>任一点、任意时刻</a:t>
              </a:r>
            </a:p>
          </p:txBody>
        </p:sp>
        <p:sp>
          <p:nvSpPr>
            <p:cNvPr id="19559" name="WordArt 42"/>
            <p:cNvSpPr>
              <a:spLocks noChangeArrowheads="1" noChangeShapeType="1" noTextEdit="1"/>
            </p:cNvSpPr>
            <p:nvPr/>
          </p:nvSpPr>
          <p:spPr bwMode="auto">
            <a:xfrm>
              <a:off x="4284" y="2652"/>
              <a:ext cx="1038" cy="153"/>
            </a:xfrm>
            <a:prstGeom prst="rect">
              <a:avLst/>
            </a:prstGeom>
          </p:spPr>
          <p:txBody>
            <a:bodyPr wrap="none" fromWordArt="1">
              <a:prstTxWarp prst="textPlain">
                <a:avLst>
                  <a:gd name="adj" fmla="val 50000"/>
                </a:avLst>
              </a:prstTxWarp>
            </a:bodyPr>
            <a:lstStyle/>
            <a:p>
              <a:r>
                <a:rPr lang="zh-CN" altLang="en-US" sz="3600" b="1" kern="10">
                  <a:ln w="9525">
                    <a:solidFill>
                      <a:schemeClr val="tx1"/>
                    </a:solidFill>
                    <a:round/>
                    <a:headEnd/>
                    <a:tailEnd/>
                  </a:ln>
                  <a:latin typeface="宋体"/>
                  <a:ea typeface="宋体"/>
                </a:rPr>
                <a:t>的振动规律为</a:t>
              </a:r>
            </a:p>
          </p:txBody>
        </p:sp>
        <p:sp>
          <p:nvSpPr>
            <p:cNvPr id="19560" name="Oval 43"/>
            <p:cNvSpPr>
              <a:spLocks noChangeArrowheads="1"/>
            </p:cNvSpPr>
            <p:nvPr/>
          </p:nvSpPr>
          <p:spPr bwMode="auto">
            <a:xfrm>
              <a:off x="3946" y="3308"/>
              <a:ext cx="47" cy="71"/>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6" name="Group 44"/>
          <p:cNvGrpSpPr>
            <a:grpSpLocks/>
          </p:cNvGrpSpPr>
          <p:nvPr/>
        </p:nvGrpSpPr>
        <p:grpSpPr bwMode="auto">
          <a:xfrm>
            <a:off x="527050" y="506413"/>
            <a:ext cx="7897813" cy="2109787"/>
            <a:chOff x="332" y="319"/>
            <a:chExt cx="4975" cy="1329"/>
          </a:xfrm>
        </p:grpSpPr>
        <p:sp>
          <p:nvSpPr>
            <p:cNvPr id="19510" name="Line 45"/>
            <p:cNvSpPr>
              <a:spLocks noChangeShapeType="1"/>
            </p:cNvSpPr>
            <p:nvPr/>
          </p:nvSpPr>
          <p:spPr bwMode="auto">
            <a:xfrm flipH="1" flipV="1">
              <a:off x="1733" y="325"/>
              <a:ext cx="1" cy="1323"/>
            </a:xfrm>
            <a:prstGeom prst="line">
              <a:avLst/>
            </a:prstGeom>
            <a:noFill/>
            <a:ln w="28575">
              <a:solidFill>
                <a:schemeClr val="tx1"/>
              </a:solidFill>
              <a:round/>
              <a:headEnd/>
              <a:tailEnd type="triangle" w="sm" len="lg"/>
            </a:ln>
          </p:spPr>
          <p:txBody>
            <a:bodyPr/>
            <a:lstStyle/>
            <a:p>
              <a:endParaRPr lang="zh-CN" altLang="en-US"/>
            </a:p>
          </p:txBody>
        </p:sp>
        <p:sp>
          <p:nvSpPr>
            <p:cNvPr id="19511" name="Line 46"/>
            <p:cNvSpPr>
              <a:spLocks noChangeShapeType="1"/>
            </p:cNvSpPr>
            <p:nvPr/>
          </p:nvSpPr>
          <p:spPr bwMode="auto">
            <a:xfrm>
              <a:off x="335" y="1124"/>
              <a:ext cx="4749" cy="0"/>
            </a:xfrm>
            <a:prstGeom prst="line">
              <a:avLst/>
            </a:prstGeom>
            <a:noFill/>
            <a:ln w="28575">
              <a:solidFill>
                <a:schemeClr val="tx1"/>
              </a:solidFill>
              <a:round/>
              <a:headEnd/>
              <a:tailEnd type="triangle" w="sm" len="lg"/>
            </a:ln>
          </p:spPr>
          <p:txBody>
            <a:bodyPr/>
            <a:lstStyle/>
            <a:p>
              <a:endParaRPr lang="zh-CN" altLang="en-US"/>
            </a:p>
          </p:txBody>
        </p:sp>
        <p:grpSp>
          <p:nvGrpSpPr>
            <p:cNvPr id="19512" name="Group 47"/>
            <p:cNvGrpSpPr>
              <a:grpSpLocks/>
            </p:cNvGrpSpPr>
            <p:nvPr/>
          </p:nvGrpSpPr>
          <p:grpSpPr bwMode="auto">
            <a:xfrm>
              <a:off x="1168" y="751"/>
              <a:ext cx="3362" cy="729"/>
              <a:chOff x="1220" y="763"/>
              <a:chExt cx="3696" cy="880"/>
            </a:xfrm>
          </p:grpSpPr>
          <p:sp>
            <p:nvSpPr>
              <p:cNvPr id="19536" name="Freeform 48"/>
              <p:cNvSpPr>
                <a:spLocks/>
              </p:cNvSpPr>
              <p:nvPr/>
            </p:nvSpPr>
            <p:spPr bwMode="auto">
              <a:xfrm>
                <a:off x="1220" y="773"/>
                <a:ext cx="1236" cy="440"/>
              </a:xfrm>
              <a:custGeom>
                <a:avLst/>
                <a:gdLst>
                  <a:gd name="T0" fmla="*/ 0 w 1236"/>
                  <a:gd name="T1" fmla="*/ 440 h 440"/>
                  <a:gd name="T2" fmla="*/ 622 w 1236"/>
                  <a:gd name="T3" fmla="*/ 0 h 440"/>
                  <a:gd name="T4" fmla="*/ 1236 w 1236"/>
                  <a:gd name="T5" fmla="*/ 440 h 440"/>
                  <a:gd name="T6" fmla="*/ 0 60000 65536"/>
                  <a:gd name="T7" fmla="*/ 0 60000 65536"/>
                  <a:gd name="T8" fmla="*/ 0 60000 65536"/>
                  <a:gd name="T9" fmla="*/ 0 w 1236"/>
                  <a:gd name="T10" fmla="*/ 0 h 440"/>
                  <a:gd name="T11" fmla="*/ 1236 w 1236"/>
                  <a:gd name="T12" fmla="*/ 440 h 440"/>
                </a:gdLst>
                <a:ahLst/>
                <a:cxnLst>
                  <a:cxn ang="T6">
                    <a:pos x="T0" y="T1"/>
                  </a:cxn>
                  <a:cxn ang="T7">
                    <a:pos x="T2" y="T3"/>
                  </a:cxn>
                  <a:cxn ang="T8">
                    <a:pos x="T4" y="T5"/>
                  </a:cxn>
                </a:cxnLst>
                <a:rect l="T9" t="T10" r="T11" b="T12"/>
                <a:pathLst>
                  <a:path w="1236" h="440">
                    <a:moveTo>
                      <a:pt x="0" y="440"/>
                    </a:moveTo>
                    <a:cubicBezTo>
                      <a:pt x="208" y="220"/>
                      <a:pt x="416" y="0"/>
                      <a:pt x="622" y="0"/>
                    </a:cubicBezTo>
                    <a:cubicBezTo>
                      <a:pt x="828" y="0"/>
                      <a:pt x="1032" y="220"/>
                      <a:pt x="1236" y="440"/>
                    </a:cubicBezTo>
                  </a:path>
                </a:pathLst>
              </a:custGeom>
              <a:noFill/>
              <a:ln w="38100">
                <a:solidFill>
                  <a:schemeClr val="tx1"/>
                </a:solidFill>
                <a:round/>
                <a:headEnd/>
                <a:tailEnd/>
              </a:ln>
            </p:spPr>
            <p:txBody>
              <a:bodyPr/>
              <a:lstStyle/>
              <a:p>
                <a:endParaRPr lang="zh-CN" altLang="en-US"/>
              </a:p>
            </p:txBody>
          </p:sp>
          <p:sp>
            <p:nvSpPr>
              <p:cNvPr id="19537" name="Freeform 49"/>
              <p:cNvSpPr>
                <a:spLocks/>
              </p:cNvSpPr>
              <p:nvPr/>
            </p:nvSpPr>
            <p:spPr bwMode="auto">
              <a:xfrm flipV="1">
                <a:off x="2446" y="1203"/>
                <a:ext cx="1236" cy="440"/>
              </a:xfrm>
              <a:custGeom>
                <a:avLst/>
                <a:gdLst>
                  <a:gd name="T0" fmla="*/ 0 w 1236"/>
                  <a:gd name="T1" fmla="*/ 440 h 440"/>
                  <a:gd name="T2" fmla="*/ 622 w 1236"/>
                  <a:gd name="T3" fmla="*/ 0 h 440"/>
                  <a:gd name="T4" fmla="*/ 1236 w 1236"/>
                  <a:gd name="T5" fmla="*/ 440 h 440"/>
                  <a:gd name="T6" fmla="*/ 0 60000 65536"/>
                  <a:gd name="T7" fmla="*/ 0 60000 65536"/>
                  <a:gd name="T8" fmla="*/ 0 60000 65536"/>
                  <a:gd name="T9" fmla="*/ 0 w 1236"/>
                  <a:gd name="T10" fmla="*/ 0 h 440"/>
                  <a:gd name="T11" fmla="*/ 1236 w 1236"/>
                  <a:gd name="T12" fmla="*/ 440 h 440"/>
                </a:gdLst>
                <a:ahLst/>
                <a:cxnLst>
                  <a:cxn ang="T6">
                    <a:pos x="T0" y="T1"/>
                  </a:cxn>
                  <a:cxn ang="T7">
                    <a:pos x="T2" y="T3"/>
                  </a:cxn>
                  <a:cxn ang="T8">
                    <a:pos x="T4" y="T5"/>
                  </a:cxn>
                </a:cxnLst>
                <a:rect l="T9" t="T10" r="T11" b="T12"/>
                <a:pathLst>
                  <a:path w="1236" h="440">
                    <a:moveTo>
                      <a:pt x="0" y="440"/>
                    </a:moveTo>
                    <a:cubicBezTo>
                      <a:pt x="208" y="220"/>
                      <a:pt x="416" y="0"/>
                      <a:pt x="622" y="0"/>
                    </a:cubicBezTo>
                    <a:cubicBezTo>
                      <a:pt x="828" y="0"/>
                      <a:pt x="1032" y="220"/>
                      <a:pt x="1236" y="440"/>
                    </a:cubicBezTo>
                  </a:path>
                </a:pathLst>
              </a:custGeom>
              <a:noFill/>
              <a:ln w="38100">
                <a:solidFill>
                  <a:schemeClr val="tx1"/>
                </a:solidFill>
                <a:round/>
                <a:headEnd/>
                <a:tailEnd/>
              </a:ln>
            </p:spPr>
            <p:txBody>
              <a:bodyPr/>
              <a:lstStyle/>
              <a:p>
                <a:endParaRPr lang="zh-CN" altLang="en-US"/>
              </a:p>
            </p:txBody>
          </p:sp>
          <p:sp>
            <p:nvSpPr>
              <p:cNvPr id="19538" name="Freeform 50"/>
              <p:cNvSpPr>
                <a:spLocks/>
              </p:cNvSpPr>
              <p:nvPr/>
            </p:nvSpPr>
            <p:spPr bwMode="auto">
              <a:xfrm>
                <a:off x="3680" y="763"/>
                <a:ext cx="1236" cy="440"/>
              </a:xfrm>
              <a:custGeom>
                <a:avLst/>
                <a:gdLst>
                  <a:gd name="T0" fmla="*/ 0 w 1236"/>
                  <a:gd name="T1" fmla="*/ 440 h 440"/>
                  <a:gd name="T2" fmla="*/ 622 w 1236"/>
                  <a:gd name="T3" fmla="*/ 0 h 440"/>
                  <a:gd name="T4" fmla="*/ 1236 w 1236"/>
                  <a:gd name="T5" fmla="*/ 440 h 440"/>
                  <a:gd name="T6" fmla="*/ 0 60000 65536"/>
                  <a:gd name="T7" fmla="*/ 0 60000 65536"/>
                  <a:gd name="T8" fmla="*/ 0 60000 65536"/>
                  <a:gd name="T9" fmla="*/ 0 w 1236"/>
                  <a:gd name="T10" fmla="*/ 0 h 440"/>
                  <a:gd name="T11" fmla="*/ 1236 w 1236"/>
                  <a:gd name="T12" fmla="*/ 440 h 440"/>
                </a:gdLst>
                <a:ahLst/>
                <a:cxnLst>
                  <a:cxn ang="T6">
                    <a:pos x="T0" y="T1"/>
                  </a:cxn>
                  <a:cxn ang="T7">
                    <a:pos x="T2" y="T3"/>
                  </a:cxn>
                  <a:cxn ang="T8">
                    <a:pos x="T4" y="T5"/>
                  </a:cxn>
                </a:cxnLst>
                <a:rect l="T9" t="T10" r="T11" b="T12"/>
                <a:pathLst>
                  <a:path w="1236" h="440">
                    <a:moveTo>
                      <a:pt x="0" y="440"/>
                    </a:moveTo>
                    <a:cubicBezTo>
                      <a:pt x="208" y="220"/>
                      <a:pt x="416" y="0"/>
                      <a:pt x="622" y="0"/>
                    </a:cubicBezTo>
                    <a:cubicBezTo>
                      <a:pt x="828" y="0"/>
                      <a:pt x="1032" y="220"/>
                      <a:pt x="1236" y="440"/>
                    </a:cubicBezTo>
                  </a:path>
                </a:pathLst>
              </a:custGeom>
              <a:noFill/>
              <a:ln w="38100">
                <a:solidFill>
                  <a:schemeClr val="tx1"/>
                </a:solidFill>
                <a:round/>
                <a:headEnd/>
                <a:tailEnd/>
              </a:ln>
            </p:spPr>
            <p:txBody>
              <a:bodyPr/>
              <a:lstStyle/>
              <a:p>
                <a:endParaRPr lang="zh-CN" altLang="en-US"/>
              </a:p>
            </p:txBody>
          </p:sp>
        </p:grpSp>
        <p:grpSp>
          <p:nvGrpSpPr>
            <p:cNvPr id="19513" name="Group 51"/>
            <p:cNvGrpSpPr>
              <a:grpSpLocks/>
            </p:cNvGrpSpPr>
            <p:nvPr/>
          </p:nvGrpSpPr>
          <p:grpSpPr bwMode="auto">
            <a:xfrm>
              <a:off x="1518" y="755"/>
              <a:ext cx="3361" cy="730"/>
              <a:chOff x="1220" y="763"/>
              <a:chExt cx="3696" cy="880"/>
            </a:xfrm>
          </p:grpSpPr>
          <p:sp>
            <p:nvSpPr>
              <p:cNvPr id="19533" name="Freeform 52"/>
              <p:cNvSpPr>
                <a:spLocks/>
              </p:cNvSpPr>
              <p:nvPr/>
            </p:nvSpPr>
            <p:spPr bwMode="auto">
              <a:xfrm>
                <a:off x="1220" y="773"/>
                <a:ext cx="1236" cy="440"/>
              </a:xfrm>
              <a:custGeom>
                <a:avLst/>
                <a:gdLst>
                  <a:gd name="T0" fmla="*/ 0 w 1236"/>
                  <a:gd name="T1" fmla="*/ 440 h 440"/>
                  <a:gd name="T2" fmla="*/ 622 w 1236"/>
                  <a:gd name="T3" fmla="*/ 0 h 440"/>
                  <a:gd name="T4" fmla="*/ 1236 w 1236"/>
                  <a:gd name="T5" fmla="*/ 440 h 440"/>
                  <a:gd name="T6" fmla="*/ 0 60000 65536"/>
                  <a:gd name="T7" fmla="*/ 0 60000 65536"/>
                  <a:gd name="T8" fmla="*/ 0 60000 65536"/>
                  <a:gd name="T9" fmla="*/ 0 w 1236"/>
                  <a:gd name="T10" fmla="*/ 0 h 440"/>
                  <a:gd name="T11" fmla="*/ 1236 w 1236"/>
                  <a:gd name="T12" fmla="*/ 440 h 440"/>
                </a:gdLst>
                <a:ahLst/>
                <a:cxnLst>
                  <a:cxn ang="T6">
                    <a:pos x="T0" y="T1"/>
                  </a:cxn>
                  <a:cxn ang="T7">
                    <a:pos x="T2" y="T3"/>
                  </a:cxn>
                  <a:cxn ang="T8">
                    <a:pos x="T4" y="T5"/>
                  </a:cxn>
                </a:cxnLst>
                <a:rect l="T9" t="T10" r="T11" b="T12"/>
                <a:pathLst>
                  <a:path w="1236" h="440">
                    <a:moveTo>
                      <a:pt x="0" y="440"/>
                    </a:moveTo>
                    <a:cubicBezTo>
                      <a:pt x="208" y="220"/>
                      <a:pt x="416" y="0"/>
                      <a:pt x="622" y="0"/>
                    </a:cubicBezTo>
                    <a:cubicBezTo>
                      <a:pt x="828" y="0"/>
                      <a:pt x="1032" y="220"/>
                      <a:pt x="1236" y="440"/>
                    </a:cubicBezTo>
                  </a:path>
                </a:pathLst>
              </a:custGeom>
              <a:noFill/>
              <a:ln w="19050">
                <a:solidFill>
                  <a:schemeClr val="folHlink"/>
                </a:solidFill>
                <a:prstDash val="dash"/>
                <a:round/>
                <a:headEnd/>
                <a:tailEnd/>
              </a:ln>
            </p:spPr>
            <p:txBody>
              <a:bodyPr/>
              <a:lstStyle/>
              <a:p>
                <a:endParaRPr lang="zh-CN" altLang="en-US"/>
              </a:p>
            </p:txBody>
          </p:sp>
          <p:sp>
            <p:nvSpPr>
              <p:cNvPr id="19534" name="Freeform 53"/>
              <p:cNvSpPr>
                <a:spLocks/>
              </p:cNvSpPr>
              <p:nvPr/>
            </p:nvSpPr>
            <p:spPr bwMode="auto">
              <a:xfrm flipV="1">
                <a:off x="2446" y="1203"/>
                <a:ext cx="1236" cy="440"/>
              </a:xfrm>
              <a:custGeom>
                <a:avLst/>
                <a:gdLst>
                  <a:gd name="T0" fmla="*/ 0 w 1236"/>
                  <a:gd name="T1" fmla="*/ 440 h 440"/>
                  <a:gd name="T2" fmla="*/ 622 w 1236"/>
                  <a:gd name="T3" fmla="*/ 0 h 440"/>
                  <a:gd name="T4" fmla="*/ 1236 w 1236"/>
                  <a:gd name="T5" fmla="*/ 440 h 440"/>
                  <a:gd name="T6" fmla="*/ 0 60000 65536"/>
                  <a:gd name="T7" fmla="*/ 0 60000 65536"/>
                  <a:gd name="T8" fmla="*/ 0 60000 65536"/>
                  <a:gd name="T9" fmla="*/ 0 w 1236"/>
                  <a:gd name="T10" fmla="*/ 0 h 440"/>
                  <a:gd name="T11" fmla="*/ 1236 w 1236"/>
                  <a:gd name="T12" fmla="*/ 440 h 440"/>
                </a:gdLst>
                <a:ahLst/>
                <a:cxnLst>
                  <a:cxn ang="T6">
                    <a:pos x="T0" y="T1"/>
                  </a:cxn>
                  <a:cxn ang="T7">
                    <a:pos x="T2" y="T3"/>
                  </a:cxn>
                  <a:cxn ang="T8">
                    <a:pos x="T4" y="T5"/>
                  </a:cxn>
                </a:cxnLst>
                <a:rect l="T9" t="T10" r="T11" b="T12"/>
                <a:pathLst>
                  <a:path w="1236" h="440">
                    <a:moveTo>
                      <a:pt x="0" y="440"/>
                    </a:moveTo>
                    <a:cubicBezTo>
                      <a:pt x="208" y="220"/>
                      <a:pt x="416" y="0"/>
                      <a:pt x="622" y="0"/>
                    </a:cubicBezTo>
                    <a:cubicBezTo>
                      <a:pt x="828" y="0"/>
                      <a:pt x="1032" y="220"/>
                      <a:pt x="1236" y="440"/>
                    </a:cubicBezTo>
                  </a:path>
                </a:pathLst>
              </a:custGeom>
              <a:noFill/>
              <a:ln w="19050">
                <a:solidFill>
                  <a:schemeClr val="folHlink"/>
                </a:solidFill>
                <a:prstDash val="dash"/>
                <a:round/>
                <a:headEnd/>
                <a:tailEnd/>
              </a:ln>
            </p:spPr>
            <p:txBody>
              <a:bodyPr/>
              <a:lstStyle/>
              <a:p>
                <a:endParaRPr lang="zh-CN" altLang="en-US"/>
              </a:p>
            </p:txBody>
          </p:sp>
          <p:sp>
            <p:nvSpPr>
              <p:cNvPr id="19535" name="Freeform 54"/>
              <p:cNvSpPr>
                <a:spLocks/>
              </p:cNvSpPr>
              <p:nvPr/>
            </p:nvSpPr>
            <p:spPr bwMode="auto">
              <a:xfrm>
                <a:off x="3680" y="763"/>
                <a:ext cx="1236" cy="440"/>
              </a:xfrm>
              <a:custGeom>
                <a:avLst/>
                <a:gdLst>
                  <a:gd name="T0" fmla="*/ 0 w 1236"/>
                  <a:gd name="T1" fmla="*/ 440 h 440"/>
                  <a:gd name="T2" fmla="*/ 622 w 1236"/>
                  <a:gd name="T3" fmla="*/ 0 h 440"/>
                  <a:gd name="T4" fmla="*/ 1236 w 1236"/>
                  <a:gd name="T5" fmla="*/ 440 h 440"/>
                  <a:gd name="T6" fmla="*/ 0 60000 65536"/>
                  <a:gd name="T7" fmla="*/ 0 60000 65536"/>
                  <a:gd name="T8" fmla="*/ 0 60000 65536"/>
                  <a:gd name="T9" fmla="*/ 0 w 1236"/>
                  <a:gd name="T10" fmla="*/ 0 h 440"/>
                  <a:gd name="T11" fmla="*/ 1236 w 1236"/>
                  <a:gd name="T12" fmla="*/ 440 h 440"/>
                </a:gdLst>
                <a:ahLst/>
                <a:cxnLst>
                  <a:cxn ang="T6">
                    <a:pos x="T0" y="T1"/>
                  </a:cxn>
                  <a:cxn ang="T7">
                    <a:pos x="T2" y="T3"/>
                  </a:cxn>
                  <a:cxn ang="T8">
                    <a:pos x="T4" y="T5"/>
                  </a:cxn>
                </a:cxnLst>
                <a:rect l="T9" t="T10" r="T11" b="T12"/>
                <a:pathLst>
                  <a:path w="1236" h="440">
                    <a:moveTo>
                      <a:pt x="0" y="440"/>
                    </a:moveTo>
                    <a:cubicBezTo>
                      <a:pt x="208" y="220"/>
                      <a:pt x="416" y="0"/>
                      <a:pt x="622" y="0"/>
                    </a:cubicBezTo>
                    <a:cubicBezTo>
                      <a:pt x="828" y="0"/>
                      <a:pt x="1032" y="220"/>
                      <a:pt x="1236" y="440"/>
                    </a:cubicBezTo>
                  </a:path>
                </a:pathLst>
              </a:custGeom>
              <a:noFill/>
              <a:ln w="19050">
                <a:solidFill>
                  <a:schemeClr val="folHlink"/>
                </a:solidFill>
                <a:prstDash val="dash"/>
                <a:round/>
                <a:headEnd/>
                <a:tailEnd/>
              </a:ln>
            </p:spPr>
            <p:txBody>
              <a:bodyPr/>
              <a:lstStyle/>
              <a:p>
                <a:endParaRPr lang="zh-CN" altLang="en-US"/>
              </a:p>
            </p:txBody>
          </p:sp>
        </p:grpSp>
        <p:sp>
          <p:nvSpPr>
            <p:cNvPr id="19514" name="WordArt 55"/>
            <p:cNvSpPr>
              <a:spLocks noChangeArrowheads="1" noChangeShapeType="1" noTextEdit="1"/>
            </p:cNvSpPr>
            <p:nvPr/>
          </p:nvSpPr>
          <p:spPr bwMode="auto">
            <a:xfrm>
              <a:off x="5131" y="1038"/>
              <a:ext cx="176" cy="130"/>
            </a:xfrm>
            <a:prstGeom prst="rect">
              <a:avLst/>
            </a:prstGeom>
          </p:spPr>
          <p:txBody>
            <a:bodyPr wrap="none" fromWordArt="1">
              <a:prstTxWarp prst="textPlain">
                <a:avLst>
                  <a:gd name="adj" fmla="val 54056"/>
                </a:avLst>
              </a:prstTxWarp>
            </a:bodyPr>
            <a:lstStyle/>
            <a:p>
              <a:r>
                <a:rPr lang="en-US" altLang="zh-CN" i="1" kern="10">
                  <a:ln w="9525">
                    <a:solidFill>
                      <a:srgbClr val="000000"/>
                    </a:solidFill>
                    <a:round/>
                    <a:headEnd/>
                    <a:tailEnd/>
                  </a:ln>
                  <a:solidFill>
                    <a:srgbClr val="000000"/>
                  </a:solidFill>
                  <a:latin typeface="Times New Roman"/>
                  <a:cs typeface="Times New Roman"/>
                </a:rPr>
                <a:t>x</a:t>
              </a:r>
              <a:endParaRPr lang="zh-CN" altLang="en-US" i="1" kern="10">
                <a:ln w="9525">
                  <a:solidFill>
                    <a:srgbClr val="000000"/>
                  </a:solidFill>
                  <a:round/>
                  <a:headEnd/>
                  <a:tailEnd/>
                </a:ln>
                <a:solidFill>
                  <a:srgbClr val="000000"/>
                </a:solidFill>
                <a:latin typeface="Times New Roman"/>
                <a:cs typeface="Times New Roman"/>
              </a:endParaRPr>
            </a:p>
          </p:txBody>
        </p:sp>
        <p:sp>
          <p:nvSpPr>
            <p:cNvPr id="19515" name="WordArt 56"/>
            <p:cNvSpPr>
              <a:spLocks noChangeArrowheads="1" noChangeShapeType="1" noTextEdit="1"/>
            </p:cNvSpPr>
            <p:nvPr/>
          </p:nvSpPr>
          <p:spPr bwMode="auto">
            <a:xfrm>
              <a:off x="1583" y="1157"/>
              <a:ext cx="87" cy="136"/>
            </a:xfrm>
            <a:prstGeom prst="rect">
              <a:avLst/>
            </a:prstGeom>
          </p:spPr>
          <p:txBody>
            <a:bodyPr wrap="none" fromWordArt="1">
              <a:prstTxWarp prst="textPlain">
                <a:avLst>
                  <a:gd name="adj" fmla="val 50000"/>
                </a:avLst>
              </a:prstTxWarp>
            </a:bodyPr>
            <a:lstStyle/>
            <a:p>
              <a:r>
                <a:rPr lang="en-US" altLang="zh-CN" i="1" kern="10">
                  <a:ln w="9525">
                    <a:solidFill>
                      <a:srgbClr val="000000"/>
                    </a:solidFill>
                    <a:round/>
                    <a:headEnd/>
                    <a:tailEnd/>
                  </a:ln>
                  <a:solidFill>
                    <a:srgbClr val="000000"/>
                  </a:solidFill>
                  <a:latin typeface="Times New Roman"/>
                  <a:cs typeface="Times New Roman"/>
                </a:rPr>
                <a:t>O</a:t>
              </a:r>
              <a:endParaRPr lang="zh-CN" altLang="en-US" i="1" kern="10">
                <a:ln w="9525">
                  <a:solidFill>
                    <a:srgbClr val="000000"/>
                  </a:solidFill>
                  <a:round/>
                  <a:headEnd/>
                  <a:tailEnd/>
                </a:ln>
                <a:solidFill>
                  <a:srgbClr val="000000"/>
                </a:solidFill>
                <a:latin typeface="Times New Roman"/>
                <a:cs typeface="Times New Roman"/>
              </a:endParaRPr>
            </a:p>
          </p:txBody>
        </p:sp>
        <p:sp>
          <p:nvSpPr>
            <p:cNvPr id="19516" name="WordArt 57"/>
            <p:cNvSpPr>
              <a:spLocks noChangeArrowheads="1" noChangeShapeType="1" noTextEdit="1"/>
            </p:cNvSpPr>
            <p:nvPr/>
          </p:nvSpPr>
          <p:spPr bwMode="auto">
            <a:xfrm>
              <a:off x="1497" y="319"/>
              <a:ext cx="172" cy="173"/>
            </a:xfrm>
            <a:prstGeom prst="rect">
              <a:avLst/>
            </a:prstGeom>
          </p:spPr>
          <p:txBody>
            <a:bodyPr wrap="none" fromWordArt="1">
              <a:prstTxWarp prst="textPlain">
                <a:avLst>
                  <a:gd name="adj" fmla="val 56694"/>
                </a:avLst>
              </a:prstTxWarp>
            </a:bodyPr>
            <a:lstStyle/>
            <a:p>
              <a:r>
                <a:rPr lang="en-US" altLang="zh-CN" i="1" kern="10">
                  <a:ln w="9525">
                    <a:solidFill>
                      <a:srgbClr val="000000"/>
                    </a:solidFill>
                    <a:round/>
                    <a:headEnd/>
                    <a:tailEnd/>
                  </a:ln>
                  <a:solidFill>
                    <a:srgbClr val="000000"/>
                  </a:solidFill>
                  <a:latin typeface="Times New Roman"/>
                  <a:cs typeface="Times New Roman"/>
                </a:rPr>
                <a:t>y</a:t>
              </a:r>
              <a:endParaRPr lang="zh-CN" altLang="en-US" i="1" kern="10">
                <a:ln w="9525">
                  <a:solidFill>
                    <a:srgbClr val="000000"/>
                  </a:solidFill>
                  <a:round/>
                  <a:headEnd/>
                  <a:tailEnd/>
                </a:ln>
                <a:solidFill>
                  <a:srgbClr val="000000"/>
                </a:solidFill>
                <a:latin typeface="Times New Roman"/>
                <a:cs typeface="Times New Roman"/>
              </a:endParaRPr>
            </a:p>
          </p:txBody>
        </p:sp>
        <p:sp>
          <p:nvSpPr>
            <p:cNvPr id="19517" name="Line 58"/>
            <p:cNvSpPr>
              <a:spLocks noChangeShapeType="1"/>
            </p:cNvSpPr>
            <p:nvPr/>
          </p:nvSpPr>
          <p:spPr bwMode="auto">
            <a:xfrm>
              <a:off x="3056" y="534"/>
              <a:ext cx="359" cy="0"/>
            </a:xfrm>
            <a:prstGeom prst="line">
              <a:avLst/>
            </a:prstGeom>
            <a:noFill/>
            <a:ln w="28575">
              <a:solidFill>
                <a:srgbClr val="CC0000"/>
              </a:solidFill>
              <a:round/>
              <a:headEnd/>
              <a:tailEnd type="triangle" w="sm" len="lg"/>
            </a:ln>
          </p:spPr>
          <p:txBody>
            <a:bodyPr/>
            <a:lstStyle/>
            <a:p>
              <a:endParaRPr lang="zh-CN" altLang="en-US"/>
            </a:p>
          </p:txBody>
        </p:sp>
        <p:sp>
          <p:nvSpPr>
            <p:cNvPr id="19518" name="WordArt 59"/>
            <p:cNvSpPr>
              <a:spLocks noChangeArrowheads="1" noChangeShapeType="1" noTextEdit="1"/>
            </p:cNvSpPr>
            <p:nvPr/>
          </p:nvSpPr>
          <p:spPr bwMode="auto">
            <a:xfrm>
              <a:off x="2853" y="469"/>
              <a:ext cx="125" cy="150"/>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19519" name="Oval 60"/>
            <p:cNvSpPr>
              <a:spLocks noChangeArrowheads="1"/>
            </p:cNvSpPr>
            <p:nvPr/>
          </p:nvSpPr>
          <p:spPr bwMode="auto">
            <a:xfrm>
              <a:off x="3510" y="1104"/>
              <a:ext cx="45" cy="39"/>
            </a:xfrm>
            <a:prstGeom prst="ellipse">
              <a:avLst/>
            </a:prstGeom>
            <a:solidFill>
              <a:schemeClr val="bg1"/>
            </a:solidFill>
            <a:ln w="28575">
              <a:solidFill>
                <a:srgbClr val="CC0000"/>
              </a:solidFill>
              <a:round/>
              <a:headEnd/>
              <a:tailEnd/>
            </a:ln>
          </p:spPr>
          <p:txBody>
            <a:bodyPr wrap="none" anchor="ctr"/>
            <a:lstStyle/>
            <a:p>
              <a:endParaRPr lang="zh-CN" altLang="en-US"/>
            </a:p>
          </p:txBody>
        </p:sp>
        <p:sp>
          <p:nvSpPr>
            <p:cNvPr id="19520" name="Line 61"/>
            <p:cNvSpPr>
              <a:spLocks noChangeShapeType="1"/>
            </p:cNvSpPr>
            <p:nvPr/>
          </p:nvSpPr>
          <p:spPr bwMode="auto">
            <a:xfrm>
              <a:off x="3532" y="1148"/>
              <a:ext cx="0" cy="469"/>
            </a:xfrm>
            <a:prstGeom prst="line">
              <a:avLst/>
            </a:prstGeom>
            <a:noFill/>
            <a:ln w="9525">
              <a:solidFill>
                <a:schemeClr val="tx1"/>
              </a:solidFill>
              <a:round/>
              <a:headEnd/>
              <a:tailEnd/>
            </a:ln>
          </p:spPr>
          <p:txBody>
            <a:bodyPr/>
            <a:lstStyle/>
            <a:p>
              <a:endParaRPr lang="zh-CN" altLang="en-US"/>
            </a:p>
          </p:txBody>
        </p:sp>
        <p:sp>
          <p:nvSpPr>
            <p:cNvPr id="19521" name="Line 62"/>
            <p:cNvSpPr>
              <a:spLocks noChangeShapeType="1"/>
            </p:cNvSpPr>
            <p:nvPr/>
          </p:nvSpPr>
          <p:spPr bwMode="auto">
            <a:xfrm flipV="1">
              <a:off x="1729" y="1588"/>
              <a:ext cx="1819" cy="1"/>
            </a:xfrm>
            <a:prstGeom prst="line">
              <a:avLst/>
            </a:prstGeom>
            <a:noFill/>
            <a:ln w="19050">
              <a:solidFill>
                <a:schemeClr val="tx1"/>
              </a:solidFill>
              <a:round/>
              <a:headEnd type="triangle" w="sm" len="lg"/>
              <a:tailEnd type="triangle" w="sm" len="lg"/>
            </a:ln>
          </p:spPr>
          <p:txBody>
            <a:bodyPr/>
            <a:lstStyle/>
            <a:p>
              <a:endParaRPr lang="zh-CN" altLang="en-US"/>
            </a:p>
          </p:txBody>
        </p:sp>
        <p:grpSp>
          <p:nvGrpSpPr>
            <p:cNvPr id="19522" name="Group 63"/>
            <p:cNvGrpSpPr>
              <a:grpSpLocks/>
            </p:cNvGrpSpPr>
            <p:nvPr/>
          </p:nvGrpSpPr>
          <p:grpSpPr bwMode="auto">
            <a:xfrm>
              <a:off x="2461" y="1495"/>
              <a:ext cx="334" cy="153"/>
              <a:chOff x="2424" y="3320"/>
              <a:chExt cx="288" cy="144"/>
            </a:xfrm>
          </p:grpSpPr>
          <p:sp>
            <p:nvSpPr>
              <p:cNvPr id="19531" name="Rectangle 64"/>
              <p:cNvSpPr>
                <a:spLocks noChangeArrowheads="1"/>
              </p:cNvSpPr>
              <p:nvPr/>
            </p:nvSpPr>
            <p:spPr bwMode="auto">
              <a:xfrm>
                <a:off x="2424" y="3320"/>
                <a:ext cx="288" cy="144"/>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19532" name="WordArt 65"/>
              <p:cNvSpPr>
                <a:spLocks noChangeArrowheads="1" noChangeShapeType="1" noTextEdit="1"/>
              </p:cNvSpPr>
              <p:nvPr/>
            </p:nvSpPr>
            <p:spPr bwMode="auto">
              <a:xfrm>
                <a:off x="2510" y="3345"/>
                <a:ext cx="100" cy="117"/>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grpSp>
        <p:grpSp>
          <p:nvGrpSpPr>
            <p:cNvPr id="19523" name="Group 66"/>
            <p:cNvGrpSpPr>
              <a:grpSpLocks/>
            </p:cNvGrpSpPr>
            <p:nvPr/>
          </p:nvGrpSpPr>
          <p:grpSpPr bwMode="auto">
            <a:xfrm>
              <a:off x="3577" y="1156"/>
              <a:ext cx="159" cy="178"/>
              <a:chOff x="2872" y="3085"/>
              <a:chExt cx="182" cy="174"/>
            </a:xfrm>
          </p:grpSpPr>
          <p:sp>
            <p:nvSpPr>
              <p:cNvPr id="19529" name="Rectangle 67"/>
              <p:cNvSpPr>
                <a:spLocks noChangeArrowheads="1"/>
              </p:cNvSpPr>
              <p:nvPr/>
            </p:nvSpPr>
            <p:spPr bwMode="auto">
              <a:xfrm>
                <a:off x="2872" y="3085"/>
                <a:ext cx="182" cy="174"/>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19530" name="WordArt 68"/>
              <p:cNvSpPr>
                <a:spLocks noChangeArrowheads="1" noChangeShapeType="1" noTextEdit="1"/>
              </p:cNvSpPr>
              <p:nvPr/>
            </p:nvSpPr>
            <p:spPr bwMode="auto">
              <a:xfrm>
                <a:off x="2877" y="3104"/>
                <a:ext cx="147" cy="140"/>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P</a:t>
                </a:r>
                <a:endParaRPr lang="zh-CN" altLang="en-US" sz="3600" i="1" kern="10">
                  <a:ln w="9525">
                    <a:solidFill>
                      <a:schemeClr val="tx1"/>
                    </a:solidFill>
                    <a:round/>
                    <a:headEnd/>
                    <a:tailEnd/>
                  </a:ln>
                  <a:latin typeface="Times New Roman"/>
                  <a:cs typeface="Times New Roman"/>
                </a:endParaRPr>
              </a:p>
            </p:txBody>
          </p:sp>
        </p:grpSp>
        <p:sp>
          <p:nvSpPr>
            <p:cNvPr id="19524" name="WordArt 69"/>
            <p:cNvSpPr>
              <a:spLocks noChangeArrowheads="1" noChangeShapeType="1" noTextEdit="1"/>
            </p:cNvSpPr>
            <p:nvPr/>
          </p:nvSpPr>
          <p:spPr bwMode="auto">
            <a:xfrm>
              <a:off x="3529" y="466"/>
              <a:ext cx="815" cy="124"/>
            </a:xfrm>
            <a:prstGeom prst="rect">
              <a:avLst/>
            </a:prstGeom>
          </p:spPr>
          <p:txBody>
            <a:bodyPr wrap="none" fromWordArt="1">
              <a:prstTxWarp prst="textPlain">
                <a:avLst>
                  <a:gd name="adj" fmla="val 50000"/>
                </a:avLst>
              </a:prstTxWarp>
            </a:bodyPr>
            <a:lstStyle/>
            <a:p>
              <a:r>
                <a:rPr lang="zh-CN" altLang="en-US" sz="3600" b="1" kern="10">
                  <a:ln w="9525">
                    <a:solidFill>
                      <a:srgbClr val="CC0000"/>
                    </a:solidFill>
                    <a:round/>
                    <a:headEnd/>
                    <a:tailEnd/>
                  </a:ln>
                  <a:solidFill>
                    <a:srgbClr val="CC0000"/>
                  </a:solidFill>
                  <a:latin typeface="华文中宋"/>
                  <a:ea typeface="华文中宋"/>
                </a:rPr>
                <a:t>正向波</a:t>
              </a:r>
            </a:p>
          </p:txBody>
        </p:sp>
        <p:sp>
          <p:nvSpPr>
            <p:cNvPr id="19525" name="WordArt 70"/>
            <p:cNvSpPr>
              <a:spLocks noChangeArrowheads="1" noChangeShapeType="1" noTextEdit="1"/>
            </p:cNvSpPr>
            <p:nvPr/>
          </p:nvSpPr>
          <p:spPr bwMode="auto">
            <a:xfrm>
              <a:off x="332" y="350"/>
              <a:ext cx="988" cy="179"/>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一列平面简谐波</a:t>
              </a:r>
            </a:p>
          </p:txBody>
        </p:sp>
      </p:grpSp>
      <p:grpSp>
        <p:nvGrpSpPr>
          <p:cNvPr id="11" name="Group 74"/>
          <p:cNvGrpSpPr>
            <a:grpSpLocks/>
          </p:cNvGrpSpPr>
          <p:nvPr/>
        </p:nvGrpSpPr>
        <p:grpSpPr bwMode="auto">
          <a:xfrm>
            <a:off x="252413" y="2062163"/>
            <a:ext cx="3294062" cy="1758950"/>
            <a:chOff x="159" y="1299"/>
            <a:chExt cx="2075" cy="1108"/>
          </a:xfrm>
        </p:grpSpPr>
        <p:sp>
          <p:nvSpPr>
            <p:cNvPr id="19490" name="WordArt 75"/>
            <p:cNvSpPr>
              <a:spLocks noChangeArrowheads="1" noChangeShapeType="1" noTextEdit="1"/>
            </p:cNvSpPr>
            <p:nvPr/>
          </p:nvSpPr>
          <p:spPr bwMode="auto">
            <a:xfrm>
              <a:off x="185" y="1767"/>
              <a:ext cx="108" cy="126"/>
            </a:xfrm>
            <a:prstGeom prst="rect">
              <a:avLst/>
            </a:prstGeom>
          </p:spPr>
          <p:txBody>
            <a:bodyPr wrap="none" fromWordArt="1">
              <a:prstTxWarp prst="textPlain">
                <a:avLst>
                  <a:gd name="adj" fmla="val 50000"/>
                </a:avLst>
              </a:prstTxWarp>
            </a:bodyPr>
            <a:lstStyle/>
            <a:p>
              <a:r>
                <a:rPr lang="en-US" altLang="zh-CN" i="1" kern="10">
                  <a:ln w="9525">
                    <a:solidFill>
                      <a:schemeClr val="tx1"/>
                    </a:solidFill>
                    <a:round/>
                    <a:headEnd/>
                    <a:tailEnd/>
                  </a:ln>
                  <a:latin typeface="Times New Roman"/>
                  <a:cs typeface="Times New Roman"/>
                </a:rPr>
                <a:t>O</a:t>
              </a:r>
              <a:endParaRPr lang="zh-CN" altLang="en-US" i="1" kern="10">
                <a:ln w="9525">
                  <a:solidFill>
                    <a:schemeClr val="tx1"/>
                  </a:solidFill>
                  <a:round/>
                  <a:headEnd/>
                  <a:tailEnd/>
                </a:ln>
                <a:latin typeface="Times New Roman"/>
                <a:cs typeface="Times New Roman"/>
              </a:endParaRPr>
            </a:p>
          </p:txBody>
        </p:sp>
        <p:sp>
          <p:nvSpPr>
            <p:cNvPr id="19491" name="WordArt 76"/>
            <p:cNvSpPr>
              <a:spLocks noChangeArrowheads="1" noChangeShapeType="1" noTextEdit="1"/>
            </p:cNvSpPr>
            <p:nvPr/>
          </p:nvSpPr>
          <p:spPr bwMode="auto">
            <a:xfrm>
              <a:off x="581" y="1769"/>
              <a:ext cx="751" cy="129"/>
            </a:xfrm>
            <a:prstGeom prst="rect">
              <a:avLst/>
            </a:prstGeom>
          </p:spPr>
          <p:txBody>
            <a:bodyPr wrap="none" fromWordArt="1">
              <a:prstTxWarp prst="textPlain">
                <a:avLst>
                  <a:gd name="adj" fmla="val 50000"/>
                </a:avLst>
              </a:prstTxWarp>
            </a:bodyPr>
            <a:lstStyle/>
            <a:p>
              <a:r>
                <a:rPr lang="zh-CN" altLang="en-US" sz="3600" b="1" kern="10">
                  <a:ln w="9525">
                    <a:solidFill>
                      <a:schemeClr val="accent2"/>
                    </a:solidFill>
                    <a:round/>
                    <a:headEnd/>
                    <a:tailEnd/>
                  </a:ln>
                  <a:solidFill>
                    <a:schemeClr val="accent2"/>
                  </a:solidFill>
                  <a:latin typeface="宋体"/>
                  <a:ea typeface="宋体"/>
                </a:rPr>
                <a:t>振动</a:t>
              </a:r>
            </a:p>
          </p:txBody>
        </p:sp>
        <p:sp>
          <p:nvSpPr>
            <p:cNvPr id="19492" name="WordArt 77"/>
            <p:cNvSpPr>
              <a:spLocks noChangeArrowheads="1" noChangeShapeType="1" noTextEdit="1"/>
            </p:cNvSpPr>
            <p:nvPr/>
          </p:nvSpPr>
          <p:spPr bwMode="auto">
            <a:xfrm>
              <a:off x="358" y="1759"/>
              <a:ext cx="179" cy="146"/>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宋体"/>
                  <a:ea typeface="宋体"/>
                </a:rPr>
                <a:t>处</a:t>
              </a:r>
            </a:p>
          </p:txBody>
        </p:sp>
        <p:grpSp>
          <p:nvGrpSpPr>
            <p:cNvPr id="19493" name="Group 78"/>
            <p:cNvGrpSpPr>
              <a:grpSpLocks/>
            </p:cNvGrpSpPr>
            <p:nvPr/>
          </p:nvGrpSpPr>
          <p:grpSpPr bwMode="auto">
            <a:xfrm>
              <a:off x="270" y="2083"/>
              <a:ext cx="1807" cy="215"/>
              <a:chOff x="3602" y="2374"/>
              <a:chExt cx="1807" cy="215"/>
            </a:xfrm>
          </p:grpSpPr>
          <p:grpSp>
            <p:nvGrpSpPr>
              <p:cNvPr id="19497" name="Group 79"/>
              <p:cNvGrpSpPr>
                <a:grpSpLocks/>
              </p:cNvGrpSpPr>
              <p:nvPr/>
            </p:nvGrpSpPr>
            <p:grpSpPr bwMode="auto">
              <a:xfrm>
                <a:off x="3868" y="2445"/>
                <a:ext cx="151" cy="53"/>
                <a:chOff x="1260" y="2371"/>
                <a:chExt cx="151" cy="53"/>
              </a:xfrm>
            </p:grpSpPr>
            <p:sp>
              <p:nvSpPr>
                <p:cNvPr id="19508" name="Line 80"/>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19509" name="Line 81"/>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19498" name="WordArt 82"/>
              <p:cNvSpPr>
                <a:spLocks noChangeArrowheads="1" noChangeShapeType="1" noTextEdit="1"/>
              </p:cNvSpPr>
              <p:nvPr/>
            </p:nvSpPr>
            <p:spPr bwMode="auto">
              <a:xfrm>
                <a:off x="4260" y="2436"/>
                <a:ext cx="241" cy="108"/>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19499" name="WordArt 83"/>
              <p:cNvSpPr>
                <a:spLocks noChangeArrowheads="1" noChangeShapeType="1" noTextEdit="1"/>
              </p:cNvSpPr>
              <p:nvPr/>
            </p:nvSpPr>
            <p:spPr bwMode="auto">
              <a:xfrm>
                <a:off x="4537" y="2381"/>
                <a:ext cx="69" cy="182"/>
              </a:xfrm>
              <a:prstGeom prst="rect">
                <a:avLst/>
              </a:prstGeom>
            </p:spPr>
            <p:txBody>
              <a:bodyPr wrap="none" fromWordArt="1">
                <a:prstTxWarp prst="textPlain">
                  <a:avLst>
                    <a:gd name="adj" fmla="val 50000"/>
                  </a:avLst>
                </a:prstTxWarp>
              </a:bodyPr>
              <a:lstStyle/>
              <a:p>
                <a:r>
                  <a:rPr lang="en-US" altLang="zh-CN" sz="3600" kern="10" dirty="0">
                    <a:ln w="9525">
                      <a:solidFill>
                        <a:srgbClr val="000000"/>
                      </a:solidFill>
                      <a:round/>
                      <a:headEnd/>
                      <a:tailEnd/>
                    </a:ln>
                    <a:latin typeface="宋体"/>
                    <a:ea typeface="宋体"/>
                  </a:rPr>
                  <a:t>(</a:t>
                </a:r>
                <a:endParaRPr lang="zh-CN" altLang="en-US" sz="3600" kern="10" dirty="0">
                  <a:ln w="9525">
                    <a:solidFill>
                      <a:srgbClr val="000000"/>
                    </a:solidFill>
                    <a:round/>
                    <a:headEnd/>
                    <a:tailEnd/>
                  </a:ln>
                  <a:latin typeface="宋体"/>
                  <a:ea typeface="宋体"/>
                </a:endParaRPr>
              </a:p>
            </p:txBody>
          </p:sp>
          <p:sp>
            <p:nvSpPr>
              <p:cNvPr id="19500" name="WordArt 84"/>
              <p:cNvSpPr>
                <a:spLocks noChangeArrowheads="1" noChangeShapeType="1" noTextEdit="1"/>
              </p:cNvSpPr>
              <p:nvPr/>
            </p:nvSpPr>
            <p:spPr bwMode="auto">
              <a:xfrm>
                <a:off x="5340" y="2374"/>
                <a:ext cx="69" cy="182"/>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19501" name="WordArt 85"/>
              <p:cNvSpPr>
                <a:spLocks noChangeArrowheads="1" noChangeShapeType="1" noTextEdit="1"/>
              </p:cNvSpPr>
              <p:nvPr/>
            </p:nvSpPr>
            <p:spPr bwMode="auto">
              <a:xfrm>
                <a:off x="5165" y="2397"/>
                <a:ext cx="128" cy="161"/>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19502" name="WordArt 86"/>
              <p:cNvSpPr>
                <a:spLocks noChangeArrowheads="1" noChangeShapeType="1" noTextEdit="1"/>
              </p:cNvSpPr>
              <p:nvPr/>
            </p:nvSpPr>
            <p:spPr bwMode="auto">
              <a:xfrm>
                <a:off x="3602" y="2397"/>
                <a:ext cx="153" cy="17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19503" name="WordArt 87"/>
              <p:cNvSpPr>
                <a:spLocks noChangeArrowheads="1" noChangeShapeType="1" noTextEdit="1"/>
              </p:cNvSpPr>
              <p:nvPr/>
            </p:nvSpPr>
            <p:spPr bwMode="auto">
              <a:xfrm>
                <a:off x="4036" y="2378"/>
                <a:ext cx="190" cy="168"/>
              </a:xfrm>
              <a:prstGeom prst="rect">
                <a:avLst/>
              </a:prstGeom>
            </p:spPr>
            <p:txBody>
              <a:bodyPr wrap="none" fromWordArt="1">
                <a:prstTxWarp prst="textPlain">
                  <a:avLst>
                    <a:gd name="adj" fmla="val 55088"/>
                  </a:avLst>
                </a:prstTxWarp>
              </a:bodyPr>
              <a:lstStyle/>
              <a:p>
                <a:r>
                  <a:rPr lang="en-US" altLang="zh-CN" sz="3600" i="1" kern="10" dirty="0">
                    <a:ln w="9525">
                      <a:solidFill>
                        <a:schemeClr val="tx2"/>
                      </a:solidFill>
                      <a:round/>
                      <a:headEnd/>
                      <a:tailEnd/>
                    </a:ln>
                    <a:solidFill>
                      <a:schemeClr val="tx2"/>
                    </a:solidFill>
                    <a:latin typeface="Times New Roman"/>
                    <a:cs typeface="Times New Roman"/>
                  </a:rPr>
                  <a:t>A</a:t>
                </a:r>
                <a:endParaRPr lang="zh-CN" altLang="en-US" sz="3600" i="1" kern="10" dirty="0">
                  <a:ln w="9525">
                    <a:solidFill>
                      <a:schemeClr val="tx2"/>
                    </a:solidFill>
                    <a:round/>
                    <a:headEnd/>
                    <a:tailEnd/>
                  </a:ln>
                  <a:solidFill>
                    <a:schemeClr val="tx2"/>
                  </a:solidFill>
                  <a:latin typeface="Times New Roman"/>
                  <a:cs typeface="Times New Roman"/>
                </a:endParaRPr>
              </a:p>
            </p:txBody>
          </p:sp>
          <p:sp>
            <p:nvSpPr>
              <p:cNvPr id="19504" name="WordArt 88"/>
              <p:cNvSpPr>
                <a:spLocks noChangeArrowheads="1" noChangeShapeType="1" noTextEdit="1"/>
              </p:cNvSpPr>
              <p:nvPr/>
            </p:nvSpPr>
            <p:spPr bwMode="auto">
              <a:xfrm>
                <a:off x="3717" y="2509"/>
                <a:ext cx="58" cy="80"/>
              </a:xfrm>
              <a:prstGeom prst="rect">
                <a:avLst/>
              </a:prstGeom>
            </p:spPr>
            <p:txBody>
              <a:bodyPr wrap="none" fromWordArt="1">
                <a:prstTxWarp prst="textPlain">
                  <a:avLst>
                    <a:gd name="adj" fmla="val 50000"/>
                  </a:avLst>
                </a:prstTxWarp>
              </a:bodyPr>
              <a:lstStyle/>
              <a:p>
                <a:r>
                  <a:rPr lang="en-US" altLang="zh-CN" i="1" kern="10">
                    <a:ln w="9525">
                      <a:solidFill>
                        <a:srgbClr val="000000"/>
                      </a:solidFill>
                      <a:round/>
                      <a:headEnd/>
                      <a:tailEnd/>
                    </a:ln>
                    <a:solidFill>
                      <a:srgbClr val="000000"/>
                    </a:solidFill>
                    <a:latin typeface="Times New Roman"/>
                    <a:cs typeface="Times New Roman"/>
                  </a:rPr>
                  <a:t>O</a:t>
                </a:r>
                <a:endParaRPr lang="zh-CN" altLang="en-US" i="1" kern="10">
                  <a:ln w="9525">
                    <a:solidFill>
                      <a:srgbClr val="000000"/>
                    </a:solidFill>
                    <a:round/>
                    <a:headEnd/>
                    <a:tailEnd/>
                  </a:ln>
                  <a:solidFill>
                    <a:srgbClr val="000000"/>
                  </a:solidFill>
                  <a:latin typeface="Times New Roman"/>
                  <a:cs typeface="Times New Roman"/>
                </a:endParaRPr>
              </a:p>
            </p:txBody>
          </p:sp>
          <p:sp>
            <p:nvSpPr>
              <p:cNvPr id="19505" name="WordArt 89"/>
              <p:cNvSpPr>
                <a:spLocks noChangeArrowheads="1" noChangeShapeType="1" noTextEdit="1"/>
              </p:cNvSpPr>
              <p:nvPr/>
            </p:nvSpPr>
            <p:spPr bwMode="auto">
              <a:xfrm>
                <a:off x="4665" y="2428"/>
                <a:ext cx="143" cy="126"/>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19506" name="WordArt 90"/>
              <p:cNvSpPr>
                <a:spLocks noChangeArrowheads="1" noChangeShapeType="1" noTextEdit="1"/>
              </p:cNvSpPr>
              <p:nvPr/>
            </p:nvSpPr>
            <p:spPr bwMode="auto">
              <a:xfrm>
                <a:off x="4829" y="2378"/>
                <a:ext cx="86" cy="169"/>
              </a:xfrm>
              <a:prstGeom prst="rect">
                <a:avLst/>
              </a:prstGeom>
            </p:spPr>
            <p:txBody>
              <a:bodyPr wrap="none" fromWordArt="1">
                <a:prstTxWarp prst="textPlain">
                  <a:avLst>
                    <a:gd name="adj" fmla="val 58718"/>
                  </a:avLst>
                </a:prstTxWarp>
              </a:bodyPr>
              <a:lstStyle/>
              <a:p>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19507" name="WordArt 91"/>
              <p:cNvSpPr>
                <a:spLocks noChangeArrowheads="1" noChangeShapeType="1" noTextEdit="1"/>
              </p:cNvSpPr>
              <p:nvPr/>
            </p:nvSpPr>
            <p:spPr bwMode="auto">
              <a:xfrm>
                <a:off x="4977" y="2415"/>
                <a:ext cx="130" cy="123"/>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grpSp>
        <p:sp>
          <p:nvSpPr>
            <p:cNvPr id="19494" name="Rectangle 92"/>
            <p:cNvSpPr>
              <a:spLocks noChangeArrowheads="1"/>
            </p:cNvSpPr>
            <p:nvPr/>
          </p:nvSpPr>
          <p:spPr bwMode="auto">
            <a:xfrm>
              <a:off x="159" y="1973"/>
              <a:ext cx="2075" cy="434"/>
            </a:xfrm>
            <a:prstGeom prst="rect">
              <a:avLst/>
            </a:prstGeom>
            <a:noFill/>
            <a:ln w="9525">
              <a:solidFill>
                <a:schemeClr val="tx1"/>
              </a:solidFill>
              <a:prstDash val="dash"/>
              <a:miter lim="800000"/>
              <a:headEnd/>
              <a:tailEnd/>
            </a:ln>
          </p:spPr>
          <p:txBody>
            <a:bodyPr wrap="none" anchor="ctr"/>
            <a:lstStyle/>
            <a:p>
              <a:endParaRPr lang="zh-CN" altLang="en-US"/>
            </a:p>
          </p:txBody>
        </p:sp>
        <p:sp>
          <p:nvSpPr>
            <p:cNvPr id="19495" name="Line 93"/>
            <p:cNvSpPr>
              <a:spLocks noChangeShapeType="1"/>
            </p:cNvSpPr>
            <p:nvPr/>
          </p:nvSpPr>
          <p:spPr bwMode="auto">
            <a:xfrm flipV="1">
              <a:off x="1420" y="1299"/>
              <a:ext cx="249" cy="673"/>
            </a:xfrm>
            <a:prstGeom prst="line">
              <a:avLst/>
            </a:prstGeom>
            <a:noFill/>
            <a:ln w="19050">
              <a:solidFill>
                <a:schemeClr val="tx1"/>
              </a:solidFill>
              <a:round/>
              <a:headEnd/>
              <a:tailEnd type="triangle" w="sm" len="lg"/>
            </a:ln>
          </p:spPr>
          <p:txBody>
            <a:bodyPr/>
            <a:lstStyle/>
            <a:p>
              <a:endParaRPr lang="zh-CN" altLang="en-US"/>
            </a:p>
          </p:txBody>
        </p:sp>
        <p:sp>
          <p:nvSpPr>
            <p:cNvPr id="19496" name="WordArt 94"/>
            <p:cNvSpPr>
              <a:spLocks noChangeArrowheads="1" noChangeShapeType="1" noTextEdit="1"/>
            </p:cNvSpPr>
            <p:nvPr/>
          </p:nvSpPr>
          <p:spPr bwMode="auto">
            <a:xfrm>
              <a:off x="1923" y="2213"/>
              <a:ext cx="58" cy="88"/>
            </a:xfrm>
            <a:prstGeom prst="rect">
              <a:avLst/>
            </a:prstGeom>
          </p:spPr>
          <p:txBody>
            <a:bodyPr wrap="none" fromWordArt="1">
              <a:prstTxWarp prst="textPlain">
                <a:avLst>
                  <a:gd name="adj" fmla="val 50000"/>
                </a:avLst>
              </a:prstTxWarp>
            </a:bodyPr>
            <a:lstStyle/>
            <a:p>
              <a:r>
                <a:rPr lang="en-US" altLang="zh-CN" i="1" kern="10">
                  <a:ln w="9525">
                    <a:solidFill>
                      <a:schemeClr val="tx1"/>
                    </a:solidFill>
                    <a:round/>
                    <a:headEnd/>
                    <a:tailEnd/>
                  </a:ln>
                  <a:latin typeface="Times New Roman"/>
                  <a:cs typeface="Times New Roman"/>
                </a:rPr>
                <a:t>O</a:t>
              </a:r>
              <a:endParaRPr lang="zh-CN" altLang="en-US" i="1" kern="10">
                <a:ln w="9525">
                  <a:solidFill>
                    <a:schemeClr val="tx1"/>
                  </a:solidFill>
                  <a:round/>
                  <a:headEnd/>
                  <a:tailEnd/>
                </a:ln>
                <a:latin typeface="Times New Roman"/>
                <a:cs typeface="Times New Roman"/>
              </a:endParaRPr>
            </a:p>
          </p:txBody>
        </p:sp>
      </p:grpSp>
      <p:grpSp>
        <p:nvGrpSpPr>
          <p:cNvPr id="14" name="Group 123"/>
          <p:cNvGrpSpPr>
            <a:grpSpLocks/>
          </p:cNvGrpSpPr>
          <p:nvPr/>
        </p:nvGrpSpPr>
        <p:grpSpPr bwMode="auto">
          <a:xfrm>
            <a:off x="4941888" y="2079625"/>
            <a:ext cx="3897312" cy="1739900"/>
            <a:chOff x="3113" y="1310"/>
            <a:chExt cx="2455" cy="1096"/>
          </a:xfrm>
        </p:grpSpPr>
        <p:grpSp>
          <p:nvGrpSpPr>
            <p:cNvPr id="19466" name="Group 97"/>
            <p:cNvGrpSpPr>
              <a:grpSpLocks/>
            </p:cNvGrpSpPr>
            <p:nvPr/>
          </p:nvGrpSpPr>
          <p:grpSpPr bwMode="auto">
            <a:xfrm>
              <a:off x="3385" y="2166"/>
              <a:ext cx="151" cy="53"/>
              <a:chOff x="1260" y="2371"/>
              <a:chExt cx="151" cy="53"/>
            </a:xfrm>
          </p:grpSpPr>
          <p:sp>
            <p:nvSpPr>
              <p:cNvPr id="19488" name="Line 98"/>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19489" name="Line 99"/>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19467" name="WordArt 100"/>
            <p:cNvSpPr>
              <a:spLocks noChangeArrowheads="1" noChangeShapeType="1" noTextEdit="1"/>
            </p:cNvSpPr>
            <p:nvPr/>
          </p:nvSpPr>
          <p:spPr bwMode="auto">
            <a:xfrm>
              <a:off x="3777" y="2150"/>
              <a:ext cx="241" cy="108"/>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19468" name="WordArt 101"/>
            <p:cNvSpPr>
              <a:spLocks noChangeArrowheads="1" noChangeShapeType="1" noTextEdit="1"/>
            </p:cNvSpPr>
            <p:nvPr/>
          </p:nvSpPr>
          <p:spPr bwMode="auto">
            <a:xfrm>
              <a:off x="4343" y="2109"/>
              <a:ext cx="69" cy="182"/>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19469" name="WordArt 102"/>
            <p:cNvSpPr>
              <a:spLocks noChangeArrowheads="1" noChangeShapeType="1" noTextEdit="1"/>
            </p:cNvSpPr>
            <p:nvPr/>
          </p:nvSpPr>
          <p:spPr bwMode="auto">
            <a:xfrm>
              <a:off x="4924" y="2101"/>
              <a:ext cx="69" cy="182"/>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19470" name="WordArt 103"/>
            <p:cNvSpPr>
              <a:spLocks noChangeArrowheads="1" noChangeShapeType="1" noTextEdit="1"/>
            </p:cNvSpPr>
            <p:nvPr/>
          </p:nvSpPr>
          <p:spPr bwMode="auto">
            <a:xfrm>
              <a:off x="3157" y="2119"/>
              <a:ext cx="153" cy="17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19471" name="WordArt 104"/>
            <p:cNvSpPr>
              <a:spLocks noChangeArrowheads="1" noChangeShapeType="1" noTextEdit="1"/>
            </p:cNvSpPr>
            <p:nvPr/>
          </p:nvSpPr>
          <p:spPr bwMode="auto">
            <a:xfrm>
              <a:off x="3553" y="2092"/>
              <a:ext cx="190" cy="168"/>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19472" name="WordArt 105"/>
            <p:cNvSpPr>
              <a:spLocks noChangeArrowheads="1" noChangeShapeType="1" noTextEdit="1"/>
            </p:cNvSpPr>
            <p:nvPr/>
          </p:nvSpPr>
          <p:spPr bwMode="auto">
            <a:xfrm>
              <a:off x="5234" y="2118"/>
              <a:ext cx="128" cy="161"/>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19473" name="WordArt 106"/>
            <p:cNvSpPr>
              <a:spLocks noChangeArrowheads="1" noChangeShapeType="1" noTextEdit="1"/>
            </p:cNvSpPr>
            <p:nvPr/>
          </p:nvSpPr>
          <p:spPr bwMode="auto">
            <a:xfrm>
              <a:off x="4137" y="2134"/>
              <a:ext cx="143" cy="126"/>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19474" name="WordArt 107"/>
            <p:cNvSpPr>
              <a:spLocks noChangeArrowheads="1" noChangeShapeType="1" noTextEdit="1"/>
            </p:cNvSpPr>
            <p:nvPr/>
          </p:nvSpPr>
          <p:spPr bwMode="auto">
            <a:xfrm>
              <a:off x="4436" y="2107"/>
              <a:ext cx="86" cy="169"/>
            </a:xfrm>
            <a:prstGeom prst="rect">
              <a:avLst/>
            </a:prstGeom>
          </p:spPr>
          <p:txBody>
            <a:bodyPr wrap="none" fromWordArt="1">
              <a:prstTxWarp prst="textPlain">
                <a:avLst>
                  <a:gd name="adj" fmla="val 58718"/>
                </a:avLst>
              </a:prstTxWarp>
            </a:bodyPr>
            <a:lstStyle/>
            <a:p>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19475" name="WordArt 108"/>
            <p:cNvSpPr>
              <a:spLocks noChangeArrowheads="1" noChangeShapeType="1" noTextEdit="1"/>
            </p:cNvSpPr>
            <p:nvPr/>
          </p:nvSpPr>
          <p:spPr bwMode="auto">
            <a:xfrm>
              <a:off x="5055" y="2129"/>
              <a:ext cx="130" cy="123"/>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sp>
          <p:nvSpPr>
            <p:cNvPr id="19476" name="AutoShape 109"/>
            <p:cNvSpPr>
              <a:spLocks/>
            </p:cNvSpPr>
            <p:nvPr/>
          </p:nvSpPr>
          <p:spPr bwMode="auto">
            <a:xfrm>
              <a:off x="4083" y="2074"/>
              <a:ext cx="50" cy="250"/>
            </a:xfrm>
            <a:prstGeom prst="leftBracket">
              <a:avLst>
                <a:gd name="adj" fmla="val 41667"/>
              </a:avLst>
            </a:prstGeom>
            <a:noFill/>
            <a:ln w="28575">
              <a:solidFill>
                <a:schemeClr val="tx1"/>
              </a:solidFill>
              <a:round/>
              <a:headEnd/>
              <a:tailEnd/>
            </a:ln>
          </p:spPr>
          <p:txBody>
            <a:bodyPr wrap="none" anchor="ctr"/>
            <a:lstStyle/>
            <a:p>
              <a:endParaRPr lang="zh-CN" altLang="en-US"/>
            </a:p>
          </p:txBody>
        </p:sp>
        <p:sp>
          <p:nvSpPr>
            <p:cNvPr id="19477" name="AutoShape 110"/>
            <p:cNvSpPr>
              <a:spLocks/>
            </p:cNvSpPr>
            <p:nvPr/>
          </p:nvSpPr>
          <p:spPr bwMode="auto">
            <a:xfrm flipH="1">
              <a:off x="5423" y="2057"/>
              <a:ext cx="50" cy="250"/>
            </a:xfrm>
            <a:prstGeom prst="leftBracket">
              <a:avLst>
                <a:gd name="adj" fmla="val 41667"/>
              </a:avLst>
            </a:prstGeom>
            <a:noFill/>
            <a:ln w="28575">
              <a:solidFill>
                <a:schemeClr val="tx1"/>
              </a:solidFill>
              <a:round/>
              <a:headEnd/>
              <a:tailEnd/>
            </a:ln>
          </p:spPr>
          <p:txBody>
            <a:bodyPr wrap="none" anchor="ctr"/>
            <a:lstStyle/>
            <a:p>
              <a:endParaRPr lang="zh-CN" altLang="en-US"/>
            </a:p>
          </p:txBody>
        </p:sp>
        <p:sp>
          <p:nvSpPr>
            <p:cNvPr id="19478" name="Line 111"/>
            <p:cNvSpPr>
              <a:spLocks noChangeShapeType="1"/>
            </p:cNvSpPr>
            <p:nvPr/>
          </p:nvSpPr>
          <p:spPr bwMode="auto">
            <a:xfrm>
              <a:off x="4542" y="2193"/>
              <a:ext cx="128" cy="0"/>
            </a:xfrm>
            <a:prstGeom prst="line">
              <a:avLst/>
            </a:prstGeom>
            <a:noFill/>
            <a:ln w="38100">
              <a:solidFill>
                <a:schemeClr val="tx1"/>
              </a:solidFill>
              <a:round/>
              <a:headEnd/>
              <a:tailEnd/>
            </a:ln>
          </p:spPr>
          <p:txBody>
            <a:bodyPr/>
            <a:lstStyle/>
            <a:p>
              <a:endParaRPr lang="zh-CN" altLang="en-US"/>
            </a:p>
          </p:txBody>
        </p:sp>
        <p:sp>
          <p:nvSpPr>
            <p:cNvPr id="19479" name="Line 112"/>
            <p:cNvSpPr>
              <a:spLocks noChangeShapeType="1"/>
            </p:cNvSpPr>
            <p:nvPr/>
          </p:nvSpPr>
          <p:spPr bwMode="auto">
            <a:xfrm flipH="1">
              <a:off x="4720" y="2195"/>
              <a:ext cx="182" cy="2"/>
            </a:xfrm>
            <a:prstGeom prst="line">
              <a:avLst/>
            </a:prstGeom>
            <a:noFill/>
            <a:ln w="38100">
              <a:solidFill>
                <a:schemeClr val="tx1"/>
              </a:solidFill>
              <a:round/>
              <a:headEnd/>
              <a:tailEnd/>
            </a:ln>
          </p:spPr>
          <p:txBody>
            <a:bodyPr/>
            <a:lstStyle/>
            <a:p>
              <a:endParaRPr lang="zh-CN" altLang="en-US"/>
            </a:p>
          </p:txBody>
        </p:sp>
        <p:sp>
          <p:nvSpPr>
            <p:cNvPr id="19480" name="WordArt 113"/>
            <p:cNvSpPr>
              <a:spLocks noChangeArrowheads="1" noChangeShapeType="1" noTextEdit="1"/>
            </p:cNvSpPr>
            <p:nvPr/>
          </p:nvSpPr>
          <p:spPr bwMode="auto">
            <a:xfrm>
              <a:off x="4746" y="2234"/>
              <a:ext cx="117" cy="12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19481" name="WordArt 114"/>
            <p:cNvSpPr>
              <a:spLocks noChangeArrowheads="1" noChangeShapeType="1" noTextEdit="1"/>
            </p:cNvSpPr>
            <p:nvPr/>
          </p:nvSpPr>
          <p:spPr bwMode="auto">
            <a:xfrm>
              <a:off x="4727" y="2034"/>
              <a:ext cx="138" cy="116"/>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x</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19482" name="Rectangle 115"/>
            <p:cNvSpPr>
              <a:spLocks noChangeArrowheads="1"/>
            </p:cNvSpPr>
            <p:nvPr/>
          </p:nvSpPr>
          <p:spPr bwMode="auto">
            <a:xfrm>
              <a:off x="3113" y="1960"/>
              <a:ext cx="2455" cy="446"/>
            </a:xfrm>
            <a:prstGeom prst="rect">
              <a:avLst/>
            </a:prstGeom>
            <a:noFill/>
            <a:ln w="9525">
              <a:solidFill>
                <a:schemeClr val="tx1"/>
              </a:solidFill>
              <a:prstDash val="dash"/>
              <a:miter lim="800000"/>
              <a:headEnd/>
              <a:tailEnd/>
            </a:ln>
          </p:spPr>
          <p:txBody>
            <a:bodyPr wrap="none" anchor="ctr"/>
            <a:lstStyle/>
            <a:p>
              <a:endParaRPr lang="zh-CN" altLang="en-US"/>
            </a:p>
          </p:txBody>
        </p:sp>
        <p:sp>
          <p:nvSpPr>
            <p:cNvPr id="19483" name="Line 116"/>
            <p:cNvSpPr>
              <a:spLocks noChangeShapeType="1"/>
            </p:cNvSpPr>
            <p:nvPr/>
          </p:nvSpPr>
          <p:spPr bwMode="auto">
            <a:xfrm flipH="1" flipV="1">
              <a:off x="3713" y="1310"/>
              <a:ext cx="217" cy="630"/>
            </a:xfrm>
            <a:prstGeom prst="line">
              <a:avLst/>
            </a:prstGeom>
            <a:noFill/>
            <a:ln w="19050">
              <a:solidFill>
                <a:schemeClr val="tx1"/>
              </a:solidFill>
              <a:round/>
              <a:headEnd/>
              <a:tailEnd type="triangle" w="sm" len="lg"/>
            </a:ln>
          </p:spPr>
          <p:txBody>
            <a:bodyPr/>
            <a:lstStyle/>
            <a:p>
              <a:endParaRPr lang="zh-CN" altLang="en-US"/>
            </a:p>
          </p:txBody>
        </p:sp>
        <p:sp>
          <p:nvSpPr>
            <p:cNvPr id="19484" name="WordArt 117"/>
            <p:cNvSpPr>
              <a:spLocks noChangeArrowheads="1" noChangeShapeType="1" noTextEdit="1"/>
            </p:cNvSpPr>
            <p:nvPr/>
          </p:nvSpPr>
          <p:spPr bwMode="auto">
            <a:xfrm>
              <a:off x="4567" y="1746"/>
              <a:ext cx="751" cy="129"/>
            </a:xfrm>
            <a:prstGeom prst="rect">
              <a:avLst/>
            </a:prstGeom>
          </p:spPr>
          <p:txBody>
            <a:bodyPr wrap="none" fromWordArt="1">
              <a:prstTxWarp prst="textPlain">
                <a:avLst>
                  <a:gd name="adj" fmla="val 50000"/>
                </a:avLst>
              </a:prstTxWarp>
            </a:bodyPr>
            <a:lstStyle/>
            <a:p>
              <a:r>
                <a:rPr lang="zh-CN" altLang="en-US" sz="3600" b="1" kern="10">
                  <a:ln w="9525">
                    <a:solidFill>
                      <a:schemeClr val="accent2"/>
                    </a:solidFill>
                    <a:round/>
                    <a:headEnd/>
                    <a:tailEnd/>
                  </a:ln>
                  <a:solidFill>
                    <a:schemeClr val="accent2"/>
                  </a:solidFill>
                  <a:latin typeface="宋体"/>
                  <a:ea typeface="宋体"/>
                </a:rPr>
                <a:t>振动</a:t>
              </a:r>
            </a:p>
          </p:txBody>
        </p:sp>
        <p:sp>
          <p:nvSpPr>
            <p:cNvPr id="19485" name="WordArt 118"/>
            <p:cNvSpPr>
              <a:spLocks noChangeArrowheads="1" noChangeShapeType="1" noTextEdit="1"/>
            </p:cNvSpPr>
            <p:nvPr/>
          </p:nvSpPr>
          <p:spPr bwMode="auto">
            <a:xfrm>
              <a:off x="4317" y="1735"/>
              <a:ext cx="179" cy="146"/>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宋体"/>
                  <a:ea typeface="宋体"/>
                </a:rPr>
                <a:t>处</a:t>
              </a:r>
            </a:p>
          </p:txBody>
        </p:sp>
        <p:sp>
          <p:nvSpPr>
            <p:cNvPr id="19486" name="WordArt 119"/>
            <p:cNvSpPr>
              <a:spLocks noChangeArrowheads="1" noChangeShapeType="1" noTextEdit="1"/>
            </p:cNvSpPr>
            <p:nvPr/>
          </p:nvSpPr>
          <p:spPr bwMode="auto">
            <a:xfrm>
              <a:off x="4130" y="1735"/>
              <a:ext cx="149" cy="137"/>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P</a:t>
              </a:r>
              <a:endParaRPr lang="zh-CN" altLang="en-US" sz="3600" i="1" kern="10">
                <a:ln w="9525">
                  <a:solidFill>
                    <a:schemeClr val="tx1"/>
                  </a:solidFill>
                  <a:round/>
                  <a:headEnd/>
                  <a:tailEnd/>
                </a:ln>
                <a:latin typeface="Times New Roman"/>
                <a:cs typeface="Times New Roman"/>
              </a:endParaRPr>
            </a:p>
          </p:txBody>
        </p:sp>
        <p:sp>
          <p:nvSpPr>
            <p:cNvPr id="19487" name="WordArt 120"/>
            <p:cNvSpPr>
              <a:spLocks noChangeArrowheads="1" noChangeShapeType="1" noTextEdit="1"/>
            </p:cNvSpPr>
            <p:nvPr/>
          </p:nvSpPr>
          <p:spPr bwMode="auto">
            <a:xfrm>
              <a:off x="5303" y="2247"/>
              <a:ext cx="58" cy="88"/>
            </a:xfrm>
            <a:prstGeom prst="rect">
              <a:avLst/>
            </a:prstGeom>
          </p:spPr>
          <p:txBody>
            <a:bodyPr wrap="none" fromWordArt="1">
              <a:prstTxWarp prst="textPlain">
                <a:avLst>
                  <a:gd name="adj" fmla="val 50000"/>
                </a:avLst>
              </a:prstTxWarp>
            </a:bodyPr>
            <a:lstStyle/>
            <a:p>
              <a:r>
                <a:rPr lang="en-US" altLang="zh-CN" i="1" kern="10">
                  <a:ln w="9525">
                    <a:solidFill>
                      <a:schemeClr val="tx1"/>
                    </a:solidFill>
                    <a:round/>
                    <a:headEnd/>
                    <a:tailEnd/>
                  </a:ln>
                  <a:latin typeface="Times New Roman"/>
                  <a:cs typeface="Times New Roman"/>
                </a:rPr>
                <a:t>O</a:t>
              </a:r>
              <a:endParaRPr lang="zh-CN" altLang="en-US" i="1" kern="10">
                <a:ln w="9525">
                  <a:solidFill>
                    <a:schemeClr val="tx1"/>
                  </a:solidFill>
                  <a:round/>
                  <a:headEnd/>
                  <a:tailEnd/>
                </a:ln>
                <a:latin typeface="Times New Roman"/>
                <a:cs typeface="Times New Roman"/>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6402"/>
                                        </p:tgtEl>
                                        <p:attrNameLst>
                                          <p:attrName>style.visibility</p:attrName>
                                        </p:attrNameLst>
                                      </p:cBhvr>
                                      <p:to>
                                        <p:strVal val="visible"/>
                                      </p:to>
                                    </p:set>
                                    <p:anim calcmode="lin" valueType="num">
                                      <p:cBhvr additive="base">
                                        <p:cTn id="27" dur="500" fill="hold"/>
                                        <p:tgtEl>
                                          <p:spTgt spid="16402"/>
                                        </p:tgtEl>
                                        <p:attrNameLst>
                                          <p:attrName>ppt_x</p:attrName>
                                        </p:attrNameLst>
                                      </p:cBhvr>
                                      <p:tavLst>
                                        <p:tav tm="0">
                                          <p:val>
                                            <p:strVal val="#ppt_x"/>
                                          </p:val>
                                        </p:tav>
                                        <p:tav tm="100000">
                                          <p:val>
                                            <p:strVal val="#ppt_x"/>
                                          </p:val>
                                        </p:tav>
                                      </p:tavLst>
                                    </p:anim>
                                    <p:anim calcmode="lin" valueType="num">
                                      <p:cBhvr additive="base">
                                        <p:cTn id="28" dur="500" fill="hold"/>
                                        <p:tgtEl>
                                          <p:spTgt spid="1640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79"/>
          <p:cNvSpPr>
            <a:spLocks noGrp="1" noChangeArrowheads="1"/>
          </p:cNvSpPr>
          <p:nvPr>
            <p:ph type="title" idx="4294967295"/>
          </p:nvPr>
        </p:nvSpPr>
        <p:spPr>
          <a:xfrm>
            <a:off x="515938" y="0"/>
            <a:ext cx="8229600" cy="206375"/>
          </a:xfrm>
        </p:spPr>
        <p:txBody>
          <a:bodyPr/>
          <a:lstStyle/>
          <a:p>
            <a:pPr eaLnBrk="1" hangingPunct="1"/>
            <a:r>
              <a:rPr lang="zh-CN" altLang="en-US" sz="700" smtClean="0">
                <a:solidFill>
                  <a:schemeClr val="bg1"/>
                </a:solidFill>
              </a:rPr>
              <a:t>三种表达式</a:t>
            </a:r>
          </a:p>
        </p:txBody>
      </p:sp>
      <p:grpSp>
        <p:nvGrpSpPr>
          <p:cNvPr id="20483" name="Group 4"/>
          <p:cNvGrpSpPr>
            <a:grpSpLocks/>
          </p:cNvGrpSpPr>
          <p:nvPr/>
        </p:nvGrpSpPr>
        <p:grpSpPr bwMode="auto">
          <a:xfrm>
            <a:off x="0" y="0"/>
            <a:ext cx="9144000" cy="6858000"/>
            <a:chOff x="0" y="0"/>
            <a:chExt cx="5760" cy="4320"/>
          </a:xfrm>
        </p:grpSpPr>
        <p:sp>
          <p:nvSpPr>
            <p:cNvPr id="20656" name="Rectangle 5" descr="之字形"/>
            <p:cNvSpPr>
              <a:spLocks noChangeArrowheads="1"/>
            </p:cNvSpPr>
            <p:nvPr/>
          </p:nvSpPr>
          <p:spPr bwMode="auto">
            <a:xfrm>
              <a:off x="0" y="4187"/>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20657" name="Rectangle 6" descr="之字形"/>
            <p:cNvSpPr>
              <a:spLocks noChangeArrowheads="1"/>
            </p:cNvSpPr>
            <p:nvPr/>
          </p:nvSpPr>
          <p:spPr bwMode="auto">
            <a:xfrm>
              <a:off x="0" y="0"/>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grpSp>
      <p:grpSp>
        <p:nvGrpSpPr>
          <p:cNvPr id="3" name="Group 182"/>
          <p:cNvGrpSpPr>
            <a:grpSpLocks/>
          </p:cNvGrpSpPr>
          <p:nvPr/>
        </p:nvGrpSpPr>
        <p:grpSpPr bwMode="auto">
          <a:xfrm>
            <a:off x="768350" y="366713"/>
            <a:ext cx="7177088" cy="1065212"/>
            <a:chOff x="484" y="231"/>
            <a:chExt cx="4521" cy="671"/>
          </a:xfrm>
        </p:grpSpPr>
        <p:grpSp>
          <p:nvGrpSpPr>
            <p:cNvPr id="20634" name="Group 8"/>
            <p:cNvGrpSpPr>
              <a:grpSpLocks/>
            </p:cNvGrpSpPr>
            <p:nvPr/>
          </p:nvGrpSpPr>
          <p:grpSpPr bwMode="auto">
            <a:xfrm>
              <a:off x="1791" y="722"/>
              <a:ext cx="161" cy="56"/>
              <a:chOff x="1260" y="2371"/>
              <a:chExt cx="151" cy="53"/>
            </a:xfrm>
          </p:grpSpPr>
          <p:sp>
            <p:nvSpPr>
              <p:cNvPr id="20654" name="Line 9"/>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0655" name="Line 10"/>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0635" name="WordArt 11"/>
            <p:cNvSpPr>
              <a:spLocks noChangeArrowheads="1" noChangeShapeType="1" noTextEdit="1"/>
            </p:cNvSpPr>
            <p:nvPr/>
          </p:nvSpPr>
          <p:spPr bwMode="auto">
            <a:xfrm>
              <a:off x="2223" y="684"/>
              <a:ext cx="257" cy="112"/>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0636" name="WordArt 12"/>
            <p:cNvSpPr>
              <a:spLocks noChangeArrowheads="1" noChangeShapeType="1" noTextEdit="1"/>
            </p:cNvSpPr>
            <p:nvPr/>
          </p:nvSpPr>
          <p:spPr bwMode="auto">
            <a:xfrm>
              <a:off x="2826" y="641"/>
              <a:ext cx="74" cy="190"/>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0637" name="WordArt 13"/>
            <p:cNvSpPr>
              <a:spLocks noChangeArrowheads="1" noChangeShapeType="1" noTextEdit="1"/>
            </p:cNvSpPr>
            <p:nvPr/>
          </p:nvSpPr>
          <p:spPr bwMode="auto">
            <a:xfrm>
              <a:off x="3445" y="632"/>
              <a:ext cx="74" cy="19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0638" name="WordArt 14"/>
            <p:cNvSpPr>
              <a:spLocks noChangeArrowheads="1" noChangeShapeType="1" noTextEdit="1"/>
            </p:cNvSpPr>
            <p:nvPr/>
          </p:nvSpPr>
          <p:spPr bwMode="auto">
            <a:xfrm>
              <a:off x="1555" y="675"/>
              <a:ext cx="163" cy="186"/>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20639" name="WordArt 15"/>
            <p:cNvSpPr>
              <a:spLocks noChangeArrowheads="1" noChangeShapeType="1" noTextEdit="1"/>
            </p:cNvSpPr>
            <p:nvPr/>
          </p:nvSpPr>
          <p:spPr bwMode="auto">
            <a:xfrm>
              <a:off x="1978" y="638"/>
              <a:ext cx="202" cy="176"/>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0640" name="WordArt 16"/>
            <p:cNvSpPr>
              <a:spLocks noChangeArrowheads="1" noChangeShapeType="1" noTextEdit="1"/>
            </p:cNvSpPr>
            <p:nvPr/>
          </p:nvSpPr>
          <p:spPr bwMode="auto">
            <a:xfrm>
              <a:off x="2607" y="667"/>
              <a:ext cx="152" cy="132"/>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20641" name="WordArt 17"/>
            <p:cNvSpPr>
              <a:spLocks noChangeArrowheads="1" noChangeShapeType="1" noTextEdit="1"/>
            </p:cNvSpPr>
            <p:nvPr/>
          </p:nvSpPr>
          <p:spPr bwMode="auto">
            <a:xfrm>
              <a:off x="2925" y="639"/>
              <a:ext cx="92" cy="176"/>
            </a:xfrm>
            <a:prstGeom prst="rect">
              <a:avLst/>
            </a:prstGeom>
          </p:spPr>
          <p:txBody>
            <a:bodyPr wrap="none" fromWordArt="1">
              <a:prstTxWarp prst="textPlain">
                <a:avLst>
                  <a:gd name="adj" fmla="val 58718"/>
                </a:avLst>
              </a:prstTxWarp>
            </a:bodyPr>
            <a:lstStyle/>
            <a:p>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grpSp>
          <p:nvGrpSpPr>
            <p:cNvPr id="20642" name="Group 18"/>
            <p:cNvGrpSpPr>
              <a:grpSpLocks/>
            </p:cNvGrpSpPr>
            <p:nvPr/>
          </p:nvGrpSpPr>
          <p:grpSpPr bwMode="auto">
            <a:xfrm>
              <a:off x="3585" y="650"/>
              <a:ext cx="327" cy="168"/>
              <a:chOff x="3513" y="730"/>
              <a:chExt cx="327" cy="168"/>
            </a:xfrm>
          </p:grpSpPr>
          <p:sp>
            <p:nvSpPr>
              <p:cNvPr id="20652" name="WordArt 19"/>
              <p:cNvSpPr>
                <a:spLocks noChangeArrowheads="1" noChangeShapeType="1" noTextEdit="1"/>
              </p:cNvSpPr>
              <p:nvPr/>
            </p:nvSpPr>
            <p:spPr bwMode="auto">
              <a:xfrm>
                <a:off x="3703" y="730"/>
                <a:ext cx="137" cy="16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20653" name="WordArt 20"/>
              <p:cNvSpPr>
                <a:spLocks noChangeArrowheads="1" noChangeShapeType="1" noTextEdit="1"/>
              </p:cNvSpPr>
              <p:nvPr/>
            </p:nvSpPr>
            <p:spPr bwMode="auto">
              <a:xfrm>
                <a:off x="3513" y="742"/>
                <a:ext cx="138" cy="128"/>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grpSp>
        <p:sp>
          <p:nvSpPr>
            <p:cNvPr id="20643" name="AutoShape 21"/>
            <p:cNvSpPr>
              <a:spLocks/>
            </p:cNvSpPr>
            <p:nvPr/>
          </p:nvSpPr>
          <p:spPr bwMode="auto">
            <a:xfrm>
              <a:off x="2549" y="604"/>
              <a:ext cx="54" cy="261"/>
            </a:xfrm>
            <a:prstGeom prst="leftBracket">
              <a:avLst>
                <a:gd name="adj" fmla="val 40278"/>
              </a:avLst>
            </a:prstGeom>
            <a:noFill/>
            <a:ln w="28575">
              <a:solidFill>
                <a:schemeClr val="tx1"/>
              </a:solidFill>
              <a:round/>
              <a:headEnd/>
              <a:tailEnd/>
            </a:ln>
          </p:spPr>
          <p:txBody>
            <a:bodyPr wrap="none" anchor="ctr"/>
            <a:lstStyle/>
            <a:p>
              <a:endParaRPr lang="zh-CN" altLang="en-US"/>
            </a:p>
          </p:txBody>
        </p:sp>
        <p:sp>
          <p:nvSpPr>
            <p:cNvPr id="20644" name="AutoShape 22"/>
            <p:cNvSpPr>
              <a:spLocks/>
            </p:cNvSpPr>
            <p:nvPr/>
          </p:nvSpPr>
          <p:spPr bwMode="auto">
            <a:xfrm flipH="1">
              <a:off x="3977" y="587"/>
              <a:ext cx="53" cy="261"/>
            </a:xfrm>
            <a:prstGeom prst="leftBracket">
              <a:avLst>
                <a:gd name="adj" fmla="val 41038"/>
              </a:avLst>
            </a:prstGeom>
            <a:noFill/>
            <a:ln w="28575">
              <a:solidFill>
                <a:schemeClr val="tx1"/>
              </a:solidFill>
              <a:round/>
              <a:headEnd/>
              <a:tailEnd/>
            </a:ln>
          </p:spPr>
          <p:txBody>
            <a:bodyPr wrap="none" anchor="ctr"/>
            <a:lstStyle/>
            <a:p>
              <a:endParaRPr lang="zh-CN" altLang="en-US"/>
            </a:p>
          </p:txBody>
        </p:sp>
        <p:sp>
          <p:nvSpPr>
            <p:cNvPr id="20645" name="Line 23"/>
            <p:cNvSpPr>
              <a:spLocks noChangeShapeType="1"/>
            </p:cNvSpPr>
            <p:nvPr/>
          </p:nvSpPr>
          <p:spPr bwMode="auto">
            <a:xfrm>
              <a:off x="3038" y="729"/>
              <a:ext cx="137" cy="0"/>
            </a:xfrm>
            <a:prstGeom prst="line">
              <a:avLst/>
            </a:prstGeom>
            <a:noFill/>
            <a:ln w="38100">
              <a:solidFill>
                <a:schemeClr val="tx1"/>
              </a:solidFill>
              <a:round/>
              <a:headEnd/>
              <a:tailEnd/>
            </a:ln>
          </p:spPr>
          <p:txBody>
            <a:bodyPr/>
            <a:lstStyle/>
            <a:p>
              <a:endParaRPr lang="zh-CN" altLang="en-US"/>
            </a:p>
          </p:txBody>
        </p:sp>
        <p:sp>
          <p:nvSpPr>
            <p:cNvPr id="20646" name="Line 24"/>
            <p:cNvSpPr>
              <a:spLocks noChangeShapeType="1"/>
            </p:cNvSpPr>
            <p:nvPr/>
          </p:nvSpPr>
          <p:spPr bwMode="auto">
            <a:xfrm flipH="1">
              <a:off x="3214" y="726"/>
              <a:ext cx="202" cy="1"/>
            </a:xfrm>
            <a:prstGeom prst="line">
              <a:avLst/>
            </a:prstGeom>
            <a:noFill/>
            <a:ln w="38100">
              <a:solidFill>
                <a:schemeClr val="tx1"/>
              </a:solidFill>
              <a:round/>
              <a:headEnd/>
              <a:tailEnd/>
            </a:ln>
          </p:spPr>
          <p:txBody>
            <a:bodyPr/>
            <a:lstStyle/>
            <a:p>
              <a:endParaRPr lang="zh-CN" altLang="en-US"/>
            </a:p>
          </p:txBody>
        </p:sp>
        <p:sp>
          <p:nvSpPr>
            <p:cNvPr id="20647" name="WordArt 25"/>
            <p:cNvSpPr>
              <a:spLocks noChangeArrowheads="1" noChangeShapeType="1" noTextEdit="1"/>
            </p:cNvSpPr>
            <p:nvPr/>
          </p:nvSpPr>
          <p:spPr bwMode="auto">
            <a:xfrm>
              <a:off x="3244" y="771"/>
              <a:ext cx="125" cy="131"/>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20648" name="WordArt 26"/>
            <p:cNvSpPr>
              <a:spLocks noChangeArrowheads="1" noChangeShapeType="1" noTextEdit="1"/>
            </p:cNvSpPr>
            <p:nvPr/>
          </p:nvSpPr>
          <p:spPr bwMode="auto">
            <a:xfrm>
              <a:off x="3224" y="574"/>
              <a:ext cx="147" cy="121"/>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x</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20649" name="WordArt 27"/>
            <p:cNvSpPr>
              <a:spLocks noChangeArrowheads="1" noChangeShapeType="1" noTextEdit="1"/>
            </p:cNvSpPr>
            <p:nvPr/>
          </p:nvSpPr>
          <p:spPr bwMode="auto">
            <a:xfrm>
              <a:off x="484" y="231"/>
              <a:ext cx="4521" cy="244"/>
            </a:xfrm>
            <a:prstGeom prst="rect">
              <a:avLst/>
            </a:prstGeom>
          </p:spPr>
          <p:txBody>
            <a:bodyPr wrap="none" fromWordArt="1">
              <a:prstTxWarp prst="textPlain">
                <a:avLst>
                  <a:gd name="adj" fmla="val 50000"/>
                </a:avLst>
              </a:prstTxWarp>
            </a:bodyPr>
            <a:lstStyle/>
            <a:p>
              <a:r>
                <a:rPr lang="zh-CN" altLang="en-US" sz="3600" b="1" kern="10">
                  <a:ln w="9525">
                    <a:solidFill>
                      <a:srgbClr val="FF0000"/>
                    </a:solidFill>
                    <a:round/>
                    <a:headEnd/>
                    <a:tailEnd/>
                  </a:ln>
                  <a:solidFill>
                    <a:srgbClr val="FF0000"/>
                  </a:solidFill>
                  <a:latin typeface="宋体"/>
                  <a:ea typeface="宋体"/>
                </a:rPr>
                <a:t>沿   轴正向传播的平面简谐波的表达式</a:t>
              </a:r>
            </a:p>
          </p:txBody>
        </p:sp>
        <p:sp>
          <p:nvSpPr>
            <p:cNvPr id="20650" name="WordArt 28"/>
            <p:cNvSpPr>
              <a:spLocks noChangeArrowheads="1" noChangeShapeType="1" noTextEdit="1"/>
            </p:cNvSpPr>
            <p:nvPr/>
          </p:nvSpPr>
          <p:spPr bwMode="auto">
            <a:xfrm>
              <a:off x="827" y="296"/>
              <a:ext cx="178" cy="135"/>
            </a:xfrm>
            <a:prstGeom prst="rect">
              <a:avLst/>
            </a:prstGeom>
          </p:spPr>
          <p:txBody>
            <a:bodyPr wrap="none" fromWordArt="1">
              <a:prstTxWarp prst="textPlain">
                <a:avLst>
                  <a:gd name="adj" fmla="val 50000"/>
                </a:avLst>
              </a:prstTxWarp>
            </a:bodyPr>
            <a:lstStyle/>
            <a:p>
              <a:r>
                <a:rPr lang="en-US" altLang="zh-CN" sz="1200" i="1" kern="10">
                  <a:ln w="9525">
                    <a:solidFill>
                      <a:srgbClr val="FF0000"/>
                    </a:solidFill>
                    <a:round/>
                    <a:headEnd/>
                    <a:tailEnd/>
                  </a:ln>
                  <a:solidFill>
                    <a:srgbClr val="FF0000"/>
                  </a:solidFill>
                  <a:latin typeface="Times New Roman"/>
                  <a:cs typeface="Times New Roman"/>
                </a:rPr>
                <a:t>x</a:t>
              </a:r>
              <a:endParaRPr lang="zh-CN" altLang="en-US" sz="1200" i="1" kern="10">
                <a:ln w="9525">
                  <a:solidFill>
                    <a:srgbClr val="FF0000"/>
                  </a:solidFill>
                  <a:round/>
                  <a:headEnd/>
                  <a:tailEnd/>
                </a:ln>
                <a:solidFill>
                  <a:srgbClr val="FF0000"/>
                </a:solidFill>
                <a:latin typeface="Times New Roman"/>
                <a:cs typeface="Times New Roman"/>
              </a:endParaRPr>
            </a:p>
          </p:txBody>
        </p:sp>
        <p:sp>
          <p:nvSpPr>
            <p:cNvPr id="20651" name="WordArt 29"/>
            <p:cNvSpPr>
              <a:spLocks noChangeArrowheads="1" noChangeShapeType="1" noTextEdit="1"/>
            </p:cNvSpPr>
            <p:nvPr/>
          </p:nvSpPr>
          <p:spPr bwMode="auto">
            <a:xfrm>
              <a:off x="3898" y="759"/>
              <a:ext cx="44" cy="83"/>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grpSp>
      <p:grpSp>
        <p:nvGrpSpPr>
          <p:cNvPr id="6" name="Group 181"/>
          <p:cNvGrpSpPr>
            <a:grpSpLocks/>
          </p:cNvGrpSpPr>
          <p:nvPr/>
        </p:nvGrpSpPr>
        <p:grpSpPr bwMode="auto">
          <a:xfrm>
            <a:off x="666750" y="1676400"/>
            <a:ext cx="7407275" cy="2851150"/>
            <a:chOff x="420" y="1056"/>
            <a:chExt cx="4666" cy="1796"/>
          </a:xfrm>
        </p:grpSpPr>
        <p:sp>
          <p:nvSpPr>
            <p:cNvPr id="20552" name="WordArt 31"/>
            <p:cNvSpPr>
              <a:spLocks noChangeArrowheads="1" noChangeShapeType="1" noTextEdit="1"/>
            </p:cNvSpPr>
            <p:nvPr/>
          </p:nvSpPr>
          <p:spPr bwMode="auto">
            <a:xfrm>
              <a:off x="1063" y="1468"/>
              <a:ext cx="181" cy="149"/>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grpSp>
          <p:nvGrpSpPr>
            <p:cNvPr id="20553" name="Group 32"/>
            <p:cNvGrpSpPr>
              <a:grpSpLocks/>
            </p:cNvGrpSpPr>
            <p:nvPr/>
          </p:nvGrpSpPr>
          <p:grpSpPr bwMode="auto">
            <a:xfrm>
              <a:off x="1297" y="1513"/>
              <a:ext cx="151" cy="53"/>
              <a:chOff x="1260" y="2371"/>
              <a:chExt cx="151" cy="53"/>
            </a:xfrm>
          </p:grpSpPr>
          <p:sp>
            <p:nvSpPr>
              <p:cNvPr id="20632" name="Line 33"/>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0633" name="Line 34"/>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0554" name="WordArt 35"/>
            <p:cNvSpPr>
              <a:spLocks noChangeArrowheads="1" noChangeShapeType="1" noTextEdit="1"/>
            </p:cNvSpPr>
            <p:nvPr/>
          </p:nvSpPr>
          <p:spPr bwMode="auto">
            <a:xfrm>
              <a:off x="2380" y="1582"/>
              <a:ext cx="165" cy="161"/>
            </a:xfrm>
            <a:prstGeom prst="rect">
              <a:avLst/>
            </a:prstGeom>
          </p:spPr>
          <p:txBody>
            <a:bodyPr wrap="none" fromWordArt="1">
              <a:prstTxWarp prst="textPlain">
                <a:avLst>
                  <a:gd name="adj" fmla="val 39861"/>
                </a:avLst>
              </a:prstTxWarp>
            </a:bodyPr>
            <a:lstStyle/>
            <a:p>
              <a:r>
                <a:rPr lang="en-US" altLang="zh-CN" sz="3600" kern="10">
                  <a:ln w="9525">
                    <a:solidFill>
                      <a:srgbClr val="000000"/>
                    </a:solidFill>
                    <a:round/>
                    <a:headEnd/>
                    <a:tailEnd/>
                  </a:ln>
                  <a:latin typeface="Bookman Old Style"/>
                </a:rPr>
                <a:t>T</a:t>
              </a:r>
              <a:endParaRPr lang="zh-CN" altLang="en-US" sz="3600" kern="10">
                <a:ln w="9525">
                  <a:solidFill>
                    <a:srgbClr val="000000"/>
                  </a:solidFill>
                  <a:round/>
                  <a:headEnd/>
                  <a:tailEnd/>
                </a:ln>
                <a:latin typeface="Bookman Old Style"/>
              </a:endParaRPr>
            </a:p>
          </p:txBody>
        </p:sp>
        <p:grpSp>
          <p:nvGrpSpPr>
            <p:cNvPr id="20555" name="Group 36"/>
            <p:cNvGrpSpPr>
              <a:grpSpLocks/>
            </p:cNvGrpSpPr>
            <p:nvPr/>
          </p:nvGrpSpPr>
          <p:grpSpPr bwMode="auto">
            <a:xfrm>
              <a:off x="1496" y="1475"/>
              <a:ext cx="305" cy="135"/>
              <a:chOff x="2309" y="2376"/>
              <a:chExt cx="305" cy="135"/>
            </a:xfrm>
          </p:grpSpPr>
          <p:sp>
            <p:nvSpPr>
              <p:cNvPr id="20630" name="WordArt 37"/>
              <p:cNvSpPr>
                <a:spLocks noChangeArrowheads="1" noChangeShapeType="1" noTextEdit="1"/>
              </p:cNvSpPr>
              <p:nvPr/>
            </p:nvSpPr>
            <p:spPr bwMode="auto">
              <a:xfrm>
                <a:off x="2309" y="2376"/>
                <a:ext cx="92" cy="13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20631" name="WordArt 38"/>
              <p:cNvSpPr>
                <a:spLocks noChangeArrowheads="1" noChangeShapeType="1" noTextEdit="1"/>
              </p:cNvSpPr>
              <p:nvPr/>
            </p:nvSpPr>
            <p:spPr bwMode="auto">
              <a:xfrm>
                <a:off x="2431" y="2378"/>
                <a:ext cx="183" cy="130"/>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grpSp>
        <p:sp>
          <p:nvSpPr>
            <p:cNvPr id="20556" name="WordArt 39"/>
            <p:cNvSpPr>
              <a:spLocks noChangeArrowheads="1" noChangeShapeType="1" noTextEdit="1"/>
            </p:cNvSpPr>
            <p:nvPr/>
          </p:nvSpPr>
          <p:spPr bwMode="auto">
            <a:xfrm>
              <a:off x="1811" y="1462"/>
              <a:ext cx="135" cy="155"/>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solidFill>
                    <a:srgbClr val="000000"/>
                  </a:solidFill>
                  <a:latin typeface="Symbol"/>
                </a:rPr>
                <a:t>n</a:t>
              </a:r>
              <a:endParaRPr lang="zh-CN" altLang="en-US" sz="3600" i="1" kern="10">
                <a:ln w="9525">
                  <a:solidFill>
                    <a:srgbClr val="000000"/>
                  </a:solidFill>
                  <a:round/>
                  <a:headEnd/>
                  <a:tailEnd/>
                </a:ln>
                <a:solidFill>
                  <a:srgbClr val="000000"/>
                </a:solidFill>
                <a:latin typeface="Symbol"/>
              </a:endParaRPr>
            </a:p>
          </p:txBody>
        </p:sp>
        <p:grpSp>
          <p:nvGrpSpPr>
            <p:cNvPr id="20557" name="Group 40"/>
            <p:cNvGrpSpPr>
              <a:grpSpLocks/>
            </p:cNvGrpSpPr>
            <p:nvPr/>
          </p:nvGrpSpPr>
          <p:grpSpPr bwMode="auto">
            <a:xfrm>
              <a:off x="1998" y="1511"/>
              <a:ext cx="151" cy="53"/>
              <a:chOff x="1260" y="2371"/>
              <a:chExt cx="151" cy="53"/>
            </a:xfrm>
          </p:grpSpPr>
          <p:sp>
            <p:nvSpPr>
              <p:cNvPr id="20628" name="Line 41"/>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0629" name="Line 42"/>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20558" name="Group 43"/>
            <p:cNvGrpSpPr>
              <a:grpSpLocks/>
            </p:cNvGrpSpPr>
            <p:nvPr/>
          </p:nvGrpSpPr>
          <p:grpSpPr bwMode="auto">
            <a:xfrm>
              <a:off x="2328" y="1382"/>
              <a:ext cx="305" cy="135"/>
              <a:chOff x="2309" y="2376"/>
              <a:chExt cx="305" cy="135"/>
            </a:xfrm>
          </p:grpSpPr>
          <p:sp>
            <p:nvSpPr>
              <p:cNvPr id="20626" name="WordArt 44"/>
              <p:cNvSpPr>
                <a:spLocks noChangeArrowheads="1" noChangeShapeType="1" noTextEdit="1"/>
              </p:cNvSpPr>
              <p:nvPr/>
            </p:nvSpPr>
            <p:spPr bwMode="auto">
              <a:xfrm>
                <a:off x="2309" y="2376"/>
                <a:ext cx="92" cy="13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20627" name="WordArt 45"/>
              <p:cNvSpPr>
                <a:spLocks noChangeArrowheads="1" noChangeShapeType="1" noTextEdit="1"/>
              </p:cNvSpPr>
              <p:nvPr/>
            </p:nvSpPr>
            <p:spPr bwMode="auto">
              <a:xfrm>
                <a:off x="2431" y="2378"/>
                <a:ext cx="183" cy="130"/>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grpSp>
        <p:sp>
          <p:nvSpPr>
            <p:cNvPr id="20559" name="Line 46"/>
            <p:cNvSpPr>
              <a:spLocks noChangeShapeType="1"/>
            </p:cNvSpPr>
            <p:nvPr/>
          </p:nvSpPr>
          <p:spPr bwMode="auto">
            <a:xfrm>
              <a:off x="2211" y="1555"/>
              <a:ext cx="531" cy="0"/>
            </a:xfrm>
            <a:prstGeom prst="line">
              <a:avLst/>
            </a:prstGeom>
            <a:noFill/>
            <a:ln w="38100">
              <a:solidFill>
                <a:schemeClr val="tx1"/>
              </a:solidFill>
              <a:round/>
              <a:headEnd/>
              <a:tailEnd/>
            </a:ln>
          </p:spPr>
          <p:txBody>
            <a:bodyPr/>
            <a:lstStyle/>
            <a:p>
              <a:endParaRPr lang="zh-CN" altLang="en-US"/>
            </a:p>
          </p:txBody>
        </p:sp>
        <p:sp>
          <p:nvSpPr>
            <p:cNvPr id="20560" name="WordArt 47"/>
            <p:cNvSpPr>
              <a:spLocks noChangeArrowheads="1" noChangeShapeType="1" noTextEdit="1"/>
            </p:cNvSpPr>
            <p:nvPr/>
          </p:nvSpPr>
          <p:spPr bwMode="auto">
            <a:xfrm>
              <a:off x="3164" y="1482"/>
              <a:ext cx="132" cy="141"/>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20561" name="WordArt 48"/>
            <p:cNvSpPr>
              <a:spLocks noChangeArrowheads="1" noChangeShapeType="1" noTextEdit="1"/>
            </p:cNvSpPr>
            <p:nvPr/>
          </p:nvSpPr>
          <p:spPr bwMode="auto">
            <a:xfrm>
              <a:off x="3317" y="1466"/>
              <a:ext cx="165" cy="161"/>
            </a:xfrm>
            <a:prstGeom prst="rect">
              <a:avLst/>
            </a:prstGeom>
          </p:spPr>
          <p:txBody>
            <a:bodyPr wrap="none" fromWordArt="1">
              <a:prstTxWarp prst="textPlain">
                <a:avLst>
                  <a:gd name="adj" fmla="val 39861"/>
                </a:avLst>
              </a:prstTxWarp>
            </a:bodyPr>
            <a:lstStyle/>
            <a:p>
              <a:r>
                <a:rPr lang="en-US" altLang="zh-CN" sz="3600" kern="10">
                  <a:ln w="9525">
                    <a:solidFill>
                      <a:srgbClr val="000000"/>
                    </a:solidFill>
                    <a:round/>
                    <a:headEnd/>
                    <a:tailEnd/>
                  </a:ln>
                  <a:latin typeface="Bookman Old Style"/>
                </a:rPr>
                <a:t>T</a:t>
              </a:r>
              <a:endParaRPr lang="zh-CN" altLang="en-US" sz="3600" kern="10">
                <a:ln w="9525">
                  <a:solidFill>
                    <a:srgbClr val="000000"/>
                  </a:solidFill>
                  <a:round/>
                  <a:headEnd/>
                  <a:tailEnd/>
                </a:ln>
                <a:latin typeface="Bookman Old Style"/>
              </a:endParaRPr>
            </a:p>
          </p:txBody>
        </p:sp>
        <p:grpSp>
          <p:nvGrpSpPr>
            <p:cNvPr id="20562" name="Group 49"/>
            <p:cNvGrpSpPr>
              <a:grpSpLocks/>
            </p:cNvGrpSpPr>
            <p:nvPr/>
          </p:nvGrpSpPr>
          <p:grpSpPr bwMode="auto">
            <a:xfrm>
              <a:off x="3510" y="1522"/>
              <a:ext cx="151" cy="53"/>
              <a:chOff x="1260" y="2371"/>
              <a:chExt cx="151" cy="53"/>
            </a:xfrm>
          </p:grpSpPr>
          <p:sp>
            <p:nvSpPr>
              <p:cNvPr id="20624" name="Line 50"/>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0625" name="Line 51"/>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0563" name="WordArt 52"/>
            <p:cNvSpPr>
              <a:spLocks noChangeArrowheads="1" noChangeShapeType="1" noTextEdit="1"/>
            </p:cNvSpPr>
            <p:nvPr/>
          </p:nvSpPr>
          <p:spPr bwMode="auto">
            <a:xfrm>
              <a:off x="3692" y="1451"/>
              <a:ext cx="169" cy="180"/>
            </a:xfrm>
            <a:prstGeom prst="rect">
              <a:avLst/>
            </a:prstGeom>
          </p:spPr>
          <p:txBody>
            <a:bodyPr wrap="none" fromWordArt="1">
              <a:prstTxWarp prst="textPlain">
                <a:avLst>
                  <a:gd name="adj" fmla="val 43546"/>
                </a:avLst>
              </a:prstTxWarp>
            </a:bodyPr>
            <a:lstStyle/>
            <a:p>
              <a:r>
                <a:rPr lang="en-US" altLang="zh-CN" sz="3600" kern="10">
                  <a:ln w="9525">
                    <a:solidFill>
                      <a:srgbClr val="000000"/>
                    </a:solidFill>
                    <a:round/>
                    <a:headEnd/>
                    <a:tailEnd/>
                  </a:ln>
                  <a:latin typeface="Symbol"/>
                </a:rPr>
                <a:t>l</a:t>
              </a:r>
              <a:endParaRPr lang="zh-CN" altLang="en-US" sz="3600" kern="10">
                <a:ln w="9525">
                  <a:solidFill>
                    <a:srgbClr val="000000"/>
                  </a:solidFill>
                  <a:round/>
                  <a:headEnd/>
                  <a:tailEnd/>
                </a:ln>
                <a:latin typeface="Symbol"/>
              </a:endParaRPr>
            </a:p>
          </p:txBody>
        </p:sp>
        <p:sp>
          <p:nvSpPr>
            <p:cNvPr id="20564" name="WordArt 53"/>
            <p:cNvSpPr>
              <a:spLocks noChangeArrowheads="1" noChangeShapeType="1" noTextEdit="1"/>
            </p:cNvSpPr>
            <p:nvPr/>
          </p:nvSpPr>
          <p:spPr bwMode="auto">
            <a:xfrm>
              <a:off x="2850" y="1595"/>
              <a:ext cx="47" cy="97"/>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0565" name="WordArt 54"/>
            <p:cNvSpPr>
              <a:spLocks noChangeArrowheads="1" noChangeShapeType="1" noTextEdit="1"/>
            </p:cNvSpPr>
            <p:nvPr/>
          </p:nvSpPr>
          <p:spPr bwMode="auto">
            <a:xfrm>
              <a:off x="4859" y="1472"/>
              <a:ext cx="132" cy="141"/>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grpSp>
          <p:nvGrpSpPr>
            <p:cNvPr id="20566" name="Group 180"/>
            <p:cNvGrpSpPr>
              <a:grpSpLocks/>
            </p:cNvGrpSpPr>
            <p:nvPr/>
          </p:nvGrpSpPr>
          <p:grpSpPr bwMode="auto">
            <a:xfrm>
              <a:off x="420" y="1056"/>
              <a:ext cx="4666" cy="178"/>
              <a:chOff x="211" y="1056"/>
              <a:chExt cx="4666" cy="178"/>
            </a:xfrm>
          </p:grpSpPr>
          <p:sp>
            <p:nvSpPr>
              <p:cNvPr id="20616" name="WordArt 56"/>
              <p:cNvSpPr>
                <a:spLocks noChangeArrowheads="1" noChangeShapeType="1" noTextEdit="1"/>
              </p:cNvSpPr>
              <p:nvPr/>
            </p:nvSpPr>
            <p:spPr bwMode="auto">
              <a:xfrm>
                <a:off x="2035" y="1076"/>
                <a:ext cx="164" cy="137"/>
              </a:xfrm>
              <a:prstGeom prst="rect">
                <a:avLst/>
              </a:prstGeom>
            </p:spPr>
            <p:txBody>
              <a:bodyPr wrap="none" fromWordArt="1">
                <a:prstTxWarp prst="textPlain">
                  <a:avLst>
                    <a:gd name="adj" fmla="val 39861"/>
                  </a:avLst>
                </a:prstTxWarp>
              </a:bodyPr>
              <a:lstStyle/>
              <a:p>
                <a:r>
                  <a:rPr lang="en-US" altLang="zh-CN" sz="3600" kern="10">
                    <a:ln w="9525">
                      <a:solidFill>
                        <a:srgbClr val="000000"/>
                      </a:solidFill>
                      <a:round/>
                      <a:headEnd/>
                      <a:tailEnd/>
                    </a:ln>
                    <a:latin typeface="Bookman Old Style"/>
                  </a:rPr>
                  <a:t>T</a:t>
                </a:r>
                <a:endParaRPr lang="zh-CN" altLang="en-US" sz="3600" kern="10">
                  <a:ln w="9525">
                    <a:solidFill>
                      <a:srgbClr val="000000"/>
                    </a:solidFill>
                    <a:round/>
                    <a:headEnd/>
                    <a:tailEnd/>
                  </a:ln>
                  <a:latin typeface="Bookman Old Style"/>
                </a:endParaRPr>
              </a:p>
            </p:txBody>
          </p:sp>
          <p:sp>
            <p:nvSpPr>
              <p:cNvPr id="20617" name="Freeform 57"/>
              <p:cNvSpPr>
                <a:spLocks/>
              </p:cNvSpPr>
              <p:nvPr/>
            </p:nvSpPr>
            <p:spPr bwMode="auto">
              <a:xfrm>
                <a:off x="2208" y="1173"/>
                <a:ext cx="38" cy="59"/>
              </a:xfrm>
              <a:custGeom>
                <a:avLst/>
                <a:gdLst>
                  <a:gd name="T0" fmla="*/ 0 w 360"/>
                  <a:gd name="T1" fmla="*/ 0 h 392"/>
                  <a:gd name="T2" fmla="*/ 0 w 360"/>
                  <a:gd name="T3" fmla="*/ 0 h 392"/>
                  <a:gd name="T4" fmla="*/ 0 w 360"/>
                  <a:gd name="T5" fmla="*/ 0 h 392"/>
                  <a:gd name="T6" fmla="*/ 0 w 360"/>
                  <a:gd name="T7" fmla="*/ 0 h 392"/>
                  <a:gd name="T8" fmla="*/ 0 w 360"/>
                  <a:gd name="T9" fmla="*/ 0 h 392"/>
                  <a:gd name="T10" fmla="*/ 0 w 360"/>
                  <a:gd name="T11" fmla="*/ 0 h 392"/>
                  <a:gd name="T12" fmla="*/ 0 w 360"/>
                  <a:gd name="T13" fmla="*/ 0 h 392"/>
                  <a:gd name="T14" fmla="*/ 0 w 360"/>
                  <a:gd name="T15" fmla="*/ 0 h 392"/>
                  <a:gd name="T16" fmla="*/ 0 w 360"/>
                  <a:gd name="T17" fmla="*/ 0 h 392"/>
                  <a:gd name="T18" fmla="*/ 0 w 360"/>
                  <a:gd name="T19" fmla="*/ 0 h 392"/>
                  <a:gd name="T20" fmla="*/ 0 w 360"/>
                  <a:gd name="T21" fmla="*/ 0 h 3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0"/>
                  <a:gd name="T34" fmla="*/ 0 h 392"/>
                  <a:gd name="T35" fmla="*/ 360 w 360"/>
                  <a:gd name="T36" fmla="*/ 392 h 3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0" h="392">
                    <a:moveTo>
                      <a:pt x="104" y="8"/>
                    </a:moveTo>
                    <a:cubicBezTo>
                      <a:pt x="144" y="16"/>
                      <a:pt x="208" y="32"/>
                      <a:pt x="248" y="56"/>
                    </a:cubicBezTo>
                    <a:cubicBezTo>
                      <a:pt x="288" y="80"/>
                      <a:pt x="328" y="104"/>
                      <a:pt x="344" y="152"/>
                    </a:cubicBezTo>
                    <a:cubicBezTo>
                      <a:pt x="360" y="200"/>
                      <a:pt x="360" y="304"/>
                      <a:pt x="344" y="344"/>
                    </a:cubicBezTo>
                    <a:cubicBezTo>
                      <a:pt x="328" y="384"/>
                      <a:pt x="280" y="392"/>
                      <a:pt x="248" y="392"/>
                    </a:cubicBezTo>
                    <a:cubicBezTo>
                      <a:pt x="216" y="392"/>
                      <a:pt x="168" y="368"/>
                      <a:pt x="152" y="344"/>
                    </a:cubicBezTo>
                    <a:cubicBezTo>
                      <a:pt x="136" y="320"/>
                      <a:pt x="160" y="280"/>
                      <a:pt x="152" y="248"/>
                    </a:cubicBezTo>
                    <a:cubicBezTo>
                      <a:pt x="144" y="216"/>
                      <a:pt x="120" y="184"/>
                      <a:pt x="104" y="152"/>
                    </a:cubicBezTo>
                    <a:cubicBezTo>
                      <a:pt x="88" y="120"/>
                      <a:pt x="72" y="80"/>
                      <a:pt x="56" y="56"/>
                    </a:cubicBezTo>
                    <a:cubicBezTo>
                      <a:pt x="40" y="32"/>
                      <a:pt x="0" y="16"/>
                      <a:pt x="8" y="8"/>
                    </a:cubicBezTo>
                    <a:cubicBezTo>
                      <a:pt x="16" y="0"/>
                      <a:pt x="64" y="0"/>
                      <a:pt x="104" y="8"/>
                    </a:cubicBezTo>
                    <a:close/>
                  </a:path>
                </a:pathLst>
              </a:custGeom>
              <a:solidFill>
                <a:schemeClr val="tx2"/>
              </a:solidFill>
              <a:ln w="9525">
                <a:solidFill>
                  <a:schemeClr val="tx2"/>
                </a:solidFill>
                <a:round/>
                <a:headEnd/>
                <a:tailEnd/>
              </a:ln>
            </p:spPr>
            <p:txBody>
              <a:bodyPr wrap="none" anchor="ctr"/>
              <a:lstStyle/>
              <a:p>
                <a:endParaRPr lang="zh-CN" altLang="en-US"/>
              </a:p>
            </p:txBody>
          </p:sp>
          <p:sp>
            <p:nvSpPr>
              <p:cNvPr id="20618" name="WordArt 58"/>
              <p:cNvSpPr>
                <a:spLocks noChangeArrowheads="1" noChangeShapeType="1" noTextEdit="1"/>
              </p:cNvSpPr>
              <p:nvPr/>
            </p:nvSpPr>
            <p:spPr bwMode="auto">
              <a:xfrm>
                <a:off x="2764" y="1056"/>
                <a:ext cx="167" cy="153"/>
              </a:xfrm>
              <a:prstGeom prst="rect">
                <a:avLst/>
              </a:prstGeom>
            </p:spPr>
            <p:txBody>
              <a:bodyPr wrap="none" fromWordArt="1">
                <a:prstTxWarp prst="textPlain">
                  <a:avLst>
                    <a:gd name="adj" fmla="val 43546"/>
                  </a:avLst>
                </a:prstTxWarp>
              </a:bodyPr>
              <a:lstStyle/>
              <a:p>
                <a:r>
                  <a:rPr lang="en-US" altLang="zh-CN" sz="3600" kern="10">
                    <a:ln w="9525">
                      <a:solidFill>
                        <a:srgbClr val="000000"/>
                      </a:solidFill>
                      <a:round/>
                      <a:headEnd/>
                      <a:tailEnd/>
                    </a:ln>
                    <a:latin typeface="Symbol"/>
                  </a:rPr>
                  <a:t>l</a:t>
                </a:r>
                <a:endParaRPr lang="zh-CN" altLang="en-US" sz="3600" kern="10">
                  <a:ln w="9525">
                    <a:solidFill>
                      <a:srgbClr val="000000"/>
                    </a:solidFill>
                    <a:round/>
                    <a:headEnd/>
                    <a:tailEnd/>
                  </a:ln>
                  <a:latin typeface="Symbol"/>
                </a:endParaRPr>
              </a:p>
            </p:txBody>
          </p:sp>
          <p:sp>
            <p:nvSpPr>
              <p:cNvPr id="20619" name="WordArt 59"/>
              <p:cNvSpPr>
                <a:spLocks noChangeArrowheads="1" noChangeShapeType="1" noTextEdit="1"/>
              </p:cNvSpPr>
              <p:nvPr/>
            </p:nvSpPr>
            <p:spPr bwMode="auto">
              <a:xfrm>
                <a:off x="3727" y="1077"/>
                <a:ext cx="134" cy="132"/>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solidFill>
                      <a:srgbClr val="000000"/>
                    </a:solidFill>
                    <a:latin typeface="Symbol"/>
                  </a:rPr>
                  <a:t>n</a:t>
                </a:r>
                <a:endParaRPr lang="zh-CN" altLang="en-US" sz="3600" i="1" kern="10">
                  <a:ln w="9525">
                    <a:solidFill>
                      <a:srgbClr val="000000"/>
                    </a:solidFill>
                    <a:round/>
                    <a:headEnd/>
                    <a:tailEnd/>
                  </a:ln>
                  <a:solidFill>
                    <a:srgbClr val="000000"/>
                  </a:solidFill>
                  <a:latin typeface="Symbol"/>
                </a:endParaRPr>
              </a:p>
            </p:txBody>
          </p:sp>
          <p:sp>
            <p:nvSpPr>
              <p:cNvPr id="20620" name="WordArt 60"/>
              <p:cNvSpPr>
                <a:spLocks noChangeArrowheads="1" noChangeShapeType="1" noTextEdit="1"/>
              </p:cNvSpPr>
              <p:nvPr/>
            </p:nvSpPr>
            <p:spPr bwMode="auto">
              <a:xfrm>
                <a:off x="211" y="1067"/>
                <a:ext cx="1773" cy="167"/>
              </a:xfrm>
              <a:prstGeom prst="rect">
                <a:avLst/>
              </a:prstGeom>
            </p:spPr>
            <p:txBody>
              <a:bodyPr wrap="none" fromWordArt="1">
                <a:prstTxWarp prst="textPlain">
                  <a:avLst>
                    <a:gd name="adj" fmla="val 50000"/>
                  </a:avLst>
                </a:prstTxWarp>
              </a:bodyPr>
              <a:lstStyle/>
              <a:p>
                <a:r>
                  <a:rPr lang="zh-CN" altLang="en-US" sz="3600" b="1" kern="10">
                    <a:ln w="9525">
                      <a:solidFill>
                        <a:srgbClr val="000000"/>
                      </a:solidFill>
                      <a:round/>
                      <a:headEnd/>
                      <a:tailEnd/>
                    </a:ln>
                    <a:latin typeface="宋体"/>
                    <a:ea typeface="宋体"/>
                  </a:rPr>
                  <a:t>波动表达式还常用周期</a:t>
                </a:r>
              </a:p>
            </p:txBody>
          </p:sp>
          <p:sp>
            <p:nvSpPr>
              <p:cNvPr id="20621" name="WordArt 61"/>
              <p:cNvSpPr>
                <a:spLocks noChangeArrowheads="1" noChangeShapeType="1" noTextEdit="1"/>
              </p:cNvSpPr>
              <p:nvPr/>
            </p:nvSpPr>
            <p:spPr bwMode="auto">
              <a:xfrm>
                <a:off x="2355" y="1068"/>
                <a:ext cx="328" cy="155"/>
              </a:xfrm>
              <a:prstGeom prst="rect">
                <a:avLst/>
              </a:prstGeom>
            </p:spPr>
            <p:txBody>
              <a:bodyPr wrap="none" fromWordArt="1">
                <a:prstTxWarp prst="textPlain">
                  <a:avLst>
                    <a:gd name="adj" fmla="val 50000"/>
                  </a:avLst>
                </a:prstTxWarp>
              </a:bodyPr>
              <a:lstStyle/>
              <a:p>
                <a:r>
                  <a:rPr lang="zh-CN" altLang="en-US" sz="3600" b="1" kern="10">
                    <a:ln w="9525">
                      <a:solidFill>
                        <a:srgbClr val="000000"/>
                      </a:solidFill>
                      <a:round/>
                      <a:headEnd/>
                      <a:tailEnd/>
                    </a:ln>
                    <a:latin typeface="宋体"/>
                    <a:ea typeface="宋体"/>
                  </a:rPr>
                  <a:t>波长</a:t>
                </a:r>
              </a:p>
            </p:txBody>
          </p:sp>
          <p:sp>
            <p:nvSpPr>
              <p:cNvPr id="20622" name="WordArt 62"/>
              <p:cNvSpPr>
                <a:spLocks noChangeArrowheads="1" noChangeShapeType="1" noTextEdit="1"/>
              </p:cNvSpPr>
              <p:nvPr/>
            </p:nvSpPr>
            <p:spPr bwMode="auto">
              <a:xfrm>
                <a:off x="2989" y="1069"/>
                <a:ext cx="593" cy="155"/>
              </a:xfrm>
              <a:prstGeom prst="rect">
                <a:avLst/>
              </a:prstGeom>
            </p:spPr>
            <p:txBody>
              <a:bodyPr wrap="none" fromWordArt="1">
                <a:prstTxWarp prst="textPlain">
                  <a:avLst>
                    <a:gd name="adj" fmla="val 50000"/>
                  </a:avLst>
                </a:prstTxWarp>
              </a:bodyPr>
              <a:lstStyle/>
              <a:p>
                <a:r>
                  <a:rPr lang="zh-CN" altLang="en-US" sz="3600" b="1" kern="10">
                    <a:ln w="9525">
                      <a:solidFill>
                        <a:srgbClr val="000000"/>
                      </a:solidFill>
                      <a:round/>
                      <a:headEnd/>
                      <a:tailEnd/>
                    </a:ln>
                    <a:latin typeface="宋体"/>
                    <a:ea typeface="宋体"/>
                  </a:rPr>
                  <a:t>或频率</a:t>
                </a:r>
              </a:p>
            </p:txBody>
          </p:sp>
          <p:sp>
            <p:nvSpPr>
              <p:cNvPr id="20623" name="WordArt 63"/>
              <p:cNvSpPr>
                <a:spLocks noChangeArrowheads="1" noChangeShapeType="1" noTextEdit="1"/>
              </p:cNvSpPr>
              <p:nvPr/>
            </p:nvSpPr>
            <p:spPr bwMode="auto">
              <a:xfrm>
                <a:off x="3953" y="1075"/>
                <a:ext cx="924" cy="154"/>
              </a:xfrm>
              <a:prstGeom prst="rect">
                <a:avLst/>
              </a:prstGeom>
            </p:spPr>
            <p:txBody>
              <a:bodyPr wrap="none" fromWordArt="1">
                <a:prstTxWarp prst="textPlain">
                  <a:avLst>
                    <a:gd name="adj" fmla="val 50000"/>
                  </a:avLst>
                </a:prstTxWarp>
              </a:bodyPr>
              <a:lstStyle/>
              <a:p>
                <a:r>
                  <a:rPr lang="zh-CN" altLang="en-US" sz="3600" b="1" kern="10">
                    <a:ln w="9525">
                      <a:solidFill>
                        <a:srgbClr val="000000"/>
                      </a:solidFill>
                      <a:round/>
                      <a:headEnd/>
                      <a:tailEnd/>
                    </a:ln>
                    <a:latin typeface="宋体"/>
                    <a:ea typeface="宋体"/>
                  </a:rPr>
                  <a:t>的形式表达</a:t>
                </a:r>
              </a:p>
            </p:txBody>
          </p:sp>
        </p:grpSp>
        <p:sp>
          <p:nvSpPr>
            <p:cNvPr id="20567" name="WordArt 64"/>
            <p:cNvSpPr>
              <a:spLocks noChangeArrowheads="1" noChangeShapeType="1" noTextEdit="1"/>
            </p:cNvSpPr>
            <p:nvPr/>
          </p:nvSpPr>
          <p:spPr bwMode="auto">
            <a:xfrm>
              <a:off x="546" y="1465"/>
              <a:ext cx="163" cy="146"/>
            </a:xfrm>
            <a:prstGeom prst="rect">
              <a:avLst/>
            </a:prstGeom>
          </p:spPr>
          <p:txBody>
            <a:bodyPr wrap="none" fromWordArt="1">
              <a:prstTxWarp prst="textPlain">
                <a:avLst>
                  <a:gd name="adj" fmla="val 50000"/>
                </a:avLst>
              </a:prstTxWarp>
            </a:bodyPr>
            <a:lstStyle/>
            <a:p>
              <a:r>
                <a:rPr lang="zh-CN" altLang="en-US" sz="3600" b="1" kern="10">
                  <a:ln w="9525">
                    <a:solidFill>
                      <a:srgbClr val="000000"/>
                    </a:solidFill>
                    <a:round/>
                    <a:headEnd/>
                    <a:tailEnd/>
                  </a:ln>
                  <a:latin typeface="宋体"/>
                  <a:ea typeface="宋体"/>
                </a:rPr>
                <a:t>由</a:t>
              </a:r>
            </a:p>
          </p:txBody>
        </p:sp>
        <p:sp>
          <p:nvSpPr>
            <p:cNvPr id="20568" name="WordArt 65"/>
            <p:cNvSpPr>
              <a:spLocks noChangeArrowheads="1" noChangeShapeType="1" noTextEdit="1"/>
            </p:cNvSpPr>
            <p:nvPr/>
          </p:nvSpPr>
          <p:spPr bwMode="auto">
            <a:xfrm>
              <a:off x="4012" y="1468"/>
              <a:ext cx="740" cy="139"/>
            </a:xfrm>
            <a:prstGeom prst="rect">
              <a:avLst/>
            </a:prstGeom>
          </p:spPr>
          <p:txBody>
            <a:bodyPr wrap="none" fromWordArt="1">
              <a:prstTxWarp prst="textPlain">
                <a:avLst>
                  <a:gd name="adj" fmla="val 50000"/>
                </a:avLst>
              </a:prstTxWarp>
            </a:bodyPr>
            <a:lstStyle/>
            <a:p>
              <a:r>
                <a:rPr lang="zh-CN" altLang="en-US" sz="3600" b="1" kern="10">
                  <a:ln w="9525">
                    <a:solidFill>
                      <a:srgbClr val="000000"/>
                    </a:solidFill>
                    <a:round/>
                    <a:headEnd/>
                    <a:tailEnd/>
                  </a:ln>
                  <a:latin typeface="宋体"/>
                  <a:ea typeface="宋体"/>
                </a:rPr>
                <a:t>消去波速</a:t>
              </a:r>
            </a:p>
          </p:txBody>
        </p:sp>
        <p:grpSp>
          <p:nvGrpSpPr>
            <p:cNvPr id="20569" name="Group 66"/>
            <p:cNvGrpSpPr>
              <a:grpSpLocks/>
            </p:cNvGrpSpPr>
            <p:nvPr/>
          </p:nvGrpSpPr>
          <p:grpSpPr bwMode="auto">
            <a:xfrm>
              <a:off x="1645" y="2087"/>
              <a:ext cx="161" cy="56"/>
              <a:chOff x="1260" y="2371"/>
              <a:chExt cx="151" cy="53"/>
            </a:xfrm>
          </p:grpSpPr>
          <p:sp>
            <p:nvSpPr>
              <p:cNvPr id="20614" name="Line 67"/>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0615" name="Line 68"/>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0570" name="WordArt 69"/>
            <p:cNvSpPr>
              <a:spLocks noChangeArrowheads="1" noChangeShapeType="1" noTextEdit="1"/>
            </p:cNvSpPr>
            <p:nvPr/>
          </p:nvSpPr>
          <p:spPr bwMode="auto">
            <a:xfrm>
              <a:off x="2077" y="2049"/>
              <a:ext cx="257" cy="112"/>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0571" name="WordArt 70"/>
            <p:cNvSpPr>
              <a:spLocks noChangeArrowheads="1" noChangeShapeType="1" noTextEdit="1"/>
            </p:cNvSpPr>
            <p:nvPr/>
          </p:nvSpPr>
          <p:spPr bwMode="auto">
            <a:xfrm>
              <a:off x="3837" y="1987"/>
              <a:ext cx="74" cy="19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0572" name="WordArt 71"/>
            <p:cNvSpPr>
              <a:spLocks noChangeArrowheads="1" noChangeShapeType="1" noTextEdit="1"/>
            </p:cNvSpPr>
            <p:nvPr/>
          </p:nvSpPr>
          <p:spPr bwMode="auto">
            <a:xfrm>
              <a:off x="1409" y="2040"/>
              <a:ext cx="163" cy="186"/>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20573" name="WordArt 72"/>
            <p:cNvSpPr>
              <a:spLocks noChangeArrowheads="1" noChangeShapeType="1" noTextEdit="1"/>
            </p:cNvSpPr>
            <p:nvPr/>
          </p:nvSpPr>
          <p:spPr bwMode="auto">
            <a:xfrm>
              <a:off x="1832" y="2003"/>
              <a:ext cx="202" cy="176"/>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0574" name="AutoShape 73"/>
            <p:cNvSpPr>
              <a:spLocks/>
            </p:cNvSpPr>
            <p:nvPr/>
          </p:nvSpPr>
          <p:spPr bwMode="auto">
            <a:xfrm>
              <a:off x="2395" y="1968"/>
              <a:ext cx="54" cy="261"/>
            </a:xfrm>
            <a:prstGeom prst="leftBracket">
              <a:avLst>
                <a:gd name="adj" fmla="val 40278"/>
              </a:avLst>
            </a:prstGeom>
            <a:noFill/>
            <a:ln w="28575">
              <a:solidFill>
                <a:schemeClr val="tx1"/>
              </a:solidFill>
              <a:round/>
              <a:headEnd/>
              <a:tailEnd/>
            </a:ln>
          </p:spPr>
          <p:txBody>
            <a:bodyPr wrap="none" anchor="ctr"/>
            <a:lstStyle/>
            <a:p>
              <a:endParaRPr lang="zh-CN" altLang="en-US"/>
            </a:p>
          </p:txBody>
        </p:sp>
        <p:sp>
          <p:nvSpPr>
            <p:cNvPr id="20575" name="AutoShape 74"/>
            <p:cNvSpPr>
              <a:spLocks/>
            </p:cNvSpPr>
            <p:nvPr/>
          </p:nvSpPr>
          <p:spPr bwMode="auto">
            <a:xfrm flipH="1">
              <a:off x="4416" y="1950"/>
              <a:ext cx="53" cy="261"/>
            </a:xfrm>
            <a:prstGeom prst="leftBracket">
              <a:avLst>
                <a:gd name="adj" fmla="val 41038"/>
              </a:avLst>
            </a:prstGeom>
            <a:noFill/>
            <a:ln w="28575">
              <a:solidFill>
                <a:schemeClr val="tx1"/>
              </a:solidFill>
              <a:round/>
              <a:headEnd/>
              <a:tailEnd/>
            </a:ln>
          </p:spPr>
          <p:txBody>
            <a:bodyPr wrap="none" anchor="ctr"/>
            <a:lstStyle/>
            <a:p>
              <a:endParaRPr lang="zh-CN" altLang="en-US"/>
            </a:p>
          </p:txBody>
        </p:sp>
        <p:grpSp>
          <p:nvGrpSpPr>
            <p:cNvPr id="20576" name="Group 75"/>
            <p:cNvGrpSpPr>
              <a:grpSpLocks/>
            </p:cNvGrpSpPr>
            <p:nvPr/>
          </p:nvGrpSpPr>
          <p:grpSpPr bwMode="auto">
            <a:xfrm>
              <a:off x="2453" y="2036"/>
              <a:ext cx="305" cy="135"/>
              <a:chOff x="2309" y="2376"/>
              <a:chExt cx="305" cy="135"/>
            </a:xfrm>
          </p:grpSpPr>
          <p:sp>
            <p:nvSpPr>
              <p:cNvPr id="20612" name="WordArt 76"/>
              <p:cNvSpPr>
                <a:spLocks noChangeArrowheads="1" noChangeShapeType="1" noTextEdit="1"/>
              </p:cNvSpPr>
              <p:nvPr/>
            </p:nvSpPr>
            <p:spPr bwMode="auto">
              <a:xfrm>
                <a:off x="2309" y="2376"/>
                <a:ext cx="92" cy="13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20613" name="WordArt 77"/>
              <p:cNvSpPr>
                <a:spLocks noChangeArrowheads="1" noChangeShapeType="1" noTextEdit="1"/>
              </p:cNvSpPr>
              <p:nvPr/>
            </p:nvSpPr>
            <p:spPr bwMode="auto">
              <a:xfrm>
                <a:off x="2431" y="2378"/>
                <a:ext cx="183" cy="130"/>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grpSp>
        <p:sp>
          <p:nvSpPr>
            <p:cNvPr id="20577" name="WordArt 78"/>
            <p:cNvSpPr>
              <a:spLocks noChangeArrowheads="1" noChangeShapeType="1" noTextEdit="1"/>
            </p:cNvSpPr>
            <p:nvPr/>
          </p:nvSpPr>
          <p:spPr bwMode="auto">
            <a:xfrm>
              <a:off x="3104" y="2010"/>
              <a:ext cx="92" cy="176"/>
            </a:xfrm>
            <a:prstGeom prst="rect">
              <a:avLst/>
            </a:prstGeom>
          </p:spPr>
          <p:txBody>
            <a:bodyPr wrap="none" fromWordArt="1">
              <a:prstTxWarp prst="textPlain">
                <a:avLst>
                  <a:gd name="adj" fmla="val 58718"/>
                </a:avLst>
              </a:prstTxWarp>
            </a:bodyPr>
            <a:lstStyle/>
            <a:p>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20578" name="Line 79"/>
            <p:cNvSpPr>
              <a:spLocks noChangeShapeType="1"/>
            </p:cNvSpPr>
            <p:nvPr/>
          </p:nvSpPr>
          <p:spPr bwMode="auto">
            <a:xfrm>
              <a:off x="3263" y="2094"/>
              <a:ext cx="137" cy="0"/>
            </a:xfrm>
            <a:prstGeom prst="line">
              <a:avLst/>
            </a:prstGeom>
            <a:noFill/>
            <a:ln w="38100">
              <a:solidFill>
                <a:schemeClr val="tx1"/>
              </a:solidFill>
              <a:round/>
              <a:headEnd/>
              <a:tailEnd/>
            </a:ln>
          </p:spPr>
          <p:txBody>
            <a:bodyPr/>
            <a:lstStyle/>
            <a:p>
              <a:endParaRPr lang="zh-CN" altLang="en-US"/>
            </a:p>
          </p:txBody>
        </p:sp>
        <p:sp>
          <p:nvSpPr>
            <p:cNvPr id="20579" name="Line 80"/>
            <p:cNvSpPr>
              <a:spLocks noChangeShapeType="1"/>
            </p:cNvSpPr>
            <p:nvPr/>
          </p:nvSpPr>
          <p:spPr bwMode="auto">
            <a:xfrm>
              <a:off x="3496" y="2095"/>
              <a:ext cx="308" cy="2"/>
            </a:xfrm>
            <a:prstGeom prst="line">
              <a:avLst/>
            </a:prstGeom>
            <a:noFill/>
            <a:ln w="38100">
              <a:solidFill>
                <a:schemeClr val="tx1"/>
              </a:solidFill>
              <a:round/>
              <a:headEnd/>
              <a:tailEnd/>
            </a:ln>
          </p:spPr>
          <p:txBody>
            <a:bodyPr/>
            <a:lstStyle/>
            <a:p>
              <a:endParaRPr lang="zh-CN" altLang="en-US"/>
            </a:p>
          </p:txBody>
        </p:sp>
        <p:sp>
          <p:nvSpPr>
            <p:cNvPr id="20580" name="WordArt 81"/>
            <p:cNvSpPr>
              <a:spLocks noChangeArrowheads="1" noChangeShapeType="1" noTextEdit="1"/>
            </p:cNvSpPr>
            <p:nvPr/>
          </p:nvSpPr>
          <p:spPr bwMode="auto">
            <a:xfrm>
              <a:off x="3574" y="2144"/>
              <a:ext cx="169" cy="180"/>
            </a:xfrm>
            <a:prstGeom prst="rect">
              <a:avLst/>
            </a:prstGeom>
          </p:spPr>
          <p:txBody>
            <a:bodyPr wrap="none" fromWordArt="1">
              <a:prstTxWarp prst="textPlain">
                <a:avLst>
                  <a:gd name="adj" fmla="val 43546"/>
                </a:avLst>
              </a:prstTxWarp>
            </a:bodyPr>
            <a:lstStyle/>
            <a:p>
              <a:r>
                <a:rPr lang="en-US" altLang="zh-CN" sz="3600" kern="10">
                  <a:ln w="9525">
                    <a:solidFill>
                      <a:srgbClr val="000000"/>
                    </a:solidFill>
                    <a:round/>
                    <a:headEnd/>
                    <a:tailEnd/>
                  </a:ln>
                  <a:latin typeface="Symbol"/>
                </a:rPr>
                <a:t>l</a:t>
              </a:r>
              <a:endParaRPr lang="zh-CN" altLang="en-US" sz="3600" kern="10">
                <a:ln w="9525">
                  <a:solidFill>
                    <a:srgbClr val="000000"/>
                  </a:solidFill>
                  <a:round/>
                  <a:headEnd/>
                  <a:tailEnd/>
                </a:ln>
                <a:latin typeface="Symbol"/>
              </a:endParaRPr>
            </a:p>
          </p:txBody>
        </p:sp>
        <p:sp>
          <p:nvSpPr>
            <p:cNvPr id="20581" name="WordArt 82"/>
            <p:cNvSpPr>
              <a:spLocks noChangeArrowheads="1" noChangeShapeType="1" noTextEdit="1"/>
            </p:cNvSpPr>
            <p:nvPr/>
          </p:nvSpPr>
          <p:spPr bwMode="auto">
            <a:xfrm>
              <a:off x="3577" y="1901"/>
              <a:ext cx="155" cy="152"/>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x</a:t>
              </a:r>
              <a:endParaRPr lang="zh-CN" altLang="en-US" sz="3600" i="1" kern="10">
                <a:ln w="9525">
                  <a:solidFill>
                    <a:srgbClr val="CC0000"/>
                  </a:solidFill>
                  <a:round/>
                  <a:headEnd/>
                  <a:tailEnd/>
                </a:ln>
                <a:solidFill>
                  <a:srgbClr val="CC0000"/>
                </a:solidFill>
                <a:latin typeface="Times New Roman"/>
                <a:cs typeface="Times New Roman"/>
              </a:endParaRPr>
            </a:p>
          </p:txBody>
        </p:sp>
        <p:grpSp>
          <p:nvGrpSpPr>
            <p:cNvPr id="20582" name="Group 83"/>
            <p:cNvGrpSpPr>
              <a:grpSpLocks/>
            </p:cNvGrpSpPr>
            <p:nvPr/>
          </p:nvGrpSpPr>
          <p:grpSpPr bwMode="auto">
            <a:xfrm>
              <a:off x="3977" y="2008"/>
              <a:ext cx="327" cy="168"/>
              <a:chOff x="3513" y="730"/>
              <a:chExt cx="327" cy="168"/>
            </a:xfrm>
          </p:grpSpPr>
          <p:sp>
            <p:nvSpPr>
              <p:cNvPr id="20610" name="WordArt 84"/>
              <p:cNvSpPr>
                <a:spLocks noChangeArrowheads="1" noChangeShapeType="1" noTextEdit="1"/>
              </p:cNvSpPr>
              <p:nvPr/>
            </p:nvSpPr>
            <p:spPr bwMode="auto">
              <a:xfrm>
                <a:off x="3703" y="730"/>
                <a:ext cx="137" cy="16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20611" name="WordArt 85"/>
              <p:cNvSpPr>
                <a:spLocks noChangeArrowheads="1" noChangeShapeType="1" noTextEdit="1"/>
              </p:cNvSpPr>
              <p:nvPr/>
            </p:nvSpPr>
            <p:spPr bwMode="auto">
              <a:xfrm>
                <a:off x="3513" y="742"/>
                <a:ext cx="138" cy="128"/>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grpSp>
        <p:sp>
          <p:nvSpPr>
            <p:cNvPr id="20583" name="WordArt 86"/>
            <p:cNvSpPr>
              <a:spLocks noChangeArrowheads="1" noChangeShapeType="1" noTextEdit="1"/>
            </p:cNvSpPr>
            <p:nvPr/>
          </p:nvSpPr>
          <p:spPr bwMode="auto">
            <a:xfrm flipH="1">
              <a:off x="2788" y="2008"/>
              <a:ext cx="74" cy="19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0584" name="WordArt 87"/>
            <p:cNvSpPr>
              <a:spLocks noChangeArrowheads="1" noChangeShapeType="1" noTextEdit="1"/>
            </p:cNvSpPr>
            <p:nvPr/>
          </p:nvSpPr>
          <p:spPr bwMode="auto">
            <a:xfrm>
              <a:off x="2922" y="2027"/>
              <a:ext cx="135" cy="155"/>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solidFill>
                    <a:srgbClr val="000000"/>
                  </a:solidFill>
                  <a:latin typeface="Symbol"/>
                </a:rPr>
                <a:t>n</a:t>
              </a:r>
              <a:endParaRPr lang="zh-CN" altLang="en-US" sz="3600" i="1" kern="10">
                <a:ln w="9525">
                  <a:solidFill>
                    <a:srgbClr val="000000"/>
                  </a:solidFill>
                  <a:round/>
                  <a:headEnd/>
                  <a:tailEnd/>
                </a:ln>
                <a:solidFill>
                  <a:srgbClr val="000000"/>
                </a:solidFill>
                <a:latin typeface="Symbol"/>
              </a:endParaRPr>
            </a:p>
          </p:txBody>
        </p:sp>
        <p:sp>
          <p:nvSpPr>
            <p:cNvPr id="20585" name="Line 88"/>
            <p:cNvSpPr>
              <a:spLocks noChangeShapeType="1"/>
            </p:cNvSpPr>
            <p:nvPr/>
          </p:nvSpPr>
          <p:spPr bwMode="auto">
            <a:xfrm flipV="1">
              <a:off x="2863" y="2627"/>
              <a:ext cx="319" cy="1"/>
            </a:xfrm>
            <a:prstGeom prst="line">
              <a:avLst/>
            </a:prstGeom>
            <a:noFill/>
            <a:ln w="38100">
              <a:solidFill>
                <a:schemeClr val="tx1"/>
              </a:solidFill>
              <a:round/>
              <a:headEnd/>
              <a:tailEnd/>
            </a:ln>
          </p:spPr>
          <p:txBody>
            <a:bodyPr/>
            <a:lstStyle/>
            <a:p>
              <a:endParaRPr lang="zh-CN" altLang="en-US"/>
            </a:p>
          </p:txBody>
        </p:sp>
        <p:sp>
          <p:nvSpPr>
            <p:cNvPr id="20586" name="WordArt 89"/>
            <p:cNvSpPr>
              <a:spLocks noChangeArrowheads="1" noChangeShapeType="1" noTextEdit="1"/>
            </p:cNvSpPr>
            <p:nvPr/>
          </p:nvSpPr>
          <p:spPr bwMode="auto">
            <a:xfrm>
              <a:off x="2937" y="2691"/>
              <a:ext cx="165" cy="161"/>
            </a:xfrm>
            <a:prstGeom prst="rect">
              <a:avLst/>
            </a:prstGeom>
          </p:spPr>
          <p:txBody>
            <a:bodyPr wrap="none" fromWordArt="1">
              <a:prstTxWarp prst="textPlain">
                <a:avLst>
                  <a:gd name="adj" fmla="val 39861"/>
                </a:avLst>
              </a:prstTxWarp>
            </a:bodyPr>
            <a:lstStyle/>
            <a:p>
              <a:r>
                <a:rPr lang="en-US" altLang="zh-CN" sz="3600" kern="10">
                  <a:ln w="9525">
                    <a:solidFill>
                      <a:srgbClr val="000000"/>
                    </a:solidFill>
                    <a:round/>
                    <a:headEnd/>
                    <a:tailEnd/>
                  </a:ln>
                  <a:latin typeface="Bookman Old Style"/>
                </a:rPr>
                <a:t>T</a:t>
              </a:r>
              <a:endParaRPr lang="zh-CN" altLang="en-US" sz="3600" kern="10">
                <a:ln w="9525">
                  <a:solidFill>
                    <a:srgbClr val="000000"/>
                  </a:solidFill>
                  <a:round/>
                  <a:headEnd/>
                  <a:tailEnd/>
                </a:ln>
                <a:latin typeface="Bookman Old Style"/>
              </a:endParaRPr>
            </a:p>
          </p:txBody>
        </p:sp>
        <p:grpSp>
          <p:nvGrpSpPr>
            <p:cNvPr id="20587" name="Group 90"/>
            <p:cNvGrpSpPr>
              <a:grpSpLocks/>
            </p:cNvGrpSpPr>
            <p:nvPr/>
          </p:nvGrpSpPr>
          <p:grpSpPr bwMode="auto">
            <a:xfrm>
              <a:off x="1597" y="2592"/>
              <a:ext cx="161" cy="56"/>
              <a:chOff x="1260" y="2371"/>
              <a:chExt cx="151" cy="53"/>
            </a:xfrm>
          </p:grpSpPr>
          <p:sp>
            <p:nvSpPr>
              <p:cNvPr id="20608" name="Line 91"/>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0609" name="Line 92"/>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0588" name="WordArt 93"/>
            <p:cNvSpPr>
              <a:spLocks noChangeArrowheads="1" noChangeShapeType="1" noTextEdit="1"/>
            </p:cNvSpPr>
            <p:nvPr/>
          </p:nvSpPr>
          <p:spPr bwMode="auto">
            <a:xfrm>
              <a:off x="2046" y="2569"/>
              <a:ext cx="257" cy="112"/>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0589" name="WordArt 94"/>
            <p:cNvSpPr>
              <a:spLocks noChangeArrowheads="1" noChangeShapeType="1" noTextEdit="1"/>
            </p:cNvSpPr>
            <p:nvPr/>
          </p:nvSpPr>
          <p:spPr bwMode="auto">
            <a:xfrm>
              <a:off x="3806" y="2530"/>
              <a:ext cx="74" cy="19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0590" name="WordArt 95"/>
            <p:cNvSpPr>
              <a:spLocks noChangeArrowheads="1" noChangeShapeType="1" noTextEdit="1"/>
            </p:cNvSpPr>
            <p:nvPr/>
          </p:nvSpPr>
          <p:spPr bwMode="auto">
            <a:xfrm>
              <a:off x="1801" y="2523"/>
              <a:ext cx="202" cy="176"/>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0591" name="AutoShape 96"/>
            <p:cNvSpPr>
              <a:spLocks/>
            </p:cNvSpPr>
            <p:nvPr/>
          </p:nvSpPr>
          <p:spPr bwMode="auto">
            <a:xfrm>
              <a:off x="2364" y="2488"/>
              <a:ext cx="54" cy="261"/>
            </a:xfrm>
            <a:prstGeom prst="leftBracket">
              <a:avLst>
                <a:gd name="adj" fmla="val 40278"/>
              </a:avLst>
            </a:prstGeom>
            <a:noFill/>
            <a:ln w="28575">
              <a:solidFill>
                <a:schemeClr val="tx1"/>
              </a:solidFill>
              <a:round/>
              <a:headEnd/>
              <a:tailEnd/>
            </a:ln>
          </p:spPr>
          <p:txBody>
            <a:bodyPr wrap="none" anchor="ctr"/>
            <a:lstStyle/>
            <a:p>
              <a:endParaRPr lang="zh-CN" altLang="en-US"/>
            </a:p>
          </p:txBody>
        </p:sp>
        <p:sp>
          <p:nvSpPr>
            <p:cNvPr id="20592" name="AutoShape 97"/>
            <p:cNvSpPr>
              <a:spLocks/>
            </p:cNvSpPr>
            <p:nvPr/>
          </p:nvSpPr>
          <p:spPr bwMode="auto">
            <a:xfrm flipH="1">
              <a:off x="4377" y="2477"/>
              <a:ext cx="53" cy="261"/>
            </a:xfrm>
            <a:prstGeom prst="leftBracket">
              <a:avLst>
                <a:gd name="adj" fmla="val 41038"/>
              </a:avLst>
            </a:prstGeom>
            <a:noFill/>
            <a:ln w="28575">
              <a:solidFill>
                <a:schemeClr val="tx1"/>
              </a:solidFill>
              <a:round/>
              <a:headEnd/>
              <a:tailEnd/>
            </a:ln>
          </p:spPr>
          <p:txBody>
            <a:bodyPr wrap="none" anchor="ctr"/>
            <a:lstStyle/>
            <a:p>
              <a:endParaRPr lang="zh-CN" altLang="en-US"/>
            </a:p>
          </p:txBody>
        </p:sp>
        <p:grpSp>
          <p:nvGrpSpPr>
            <p:cNvPr id="20593" name="Group 98"/>
            <p:cNvGrpSpPr>
              <a:grpSpLocks/>
            </p:cNvGrpSpPr>
            <p:nvPr/>
          </p:nvGrpSpPr>
          <p:grpSpPr bwMode="auto">
            <a:xfrm>
              <a:off x="2422" y="2556"/>
              <a:ext cx="305" cy="135"/>
              <a:chOff x="2309" y="2376"/>
              <a:chExt cx="305" cy="135"/>
            </a:xfrm>
          </p:grpSpPr>
          <p:sp>
            <p:nvSpPr>
              <p:cNvPr id="20606" name="WordArt 99"/>
              <p:cNvSpPr>
                <a:spLocks noChangeArrowheads="1" noChangeShapeType="1" noTextEdit="1"/>
              </p:cNvSpPr>
              <p:nvPr/>
            </p:nvSpPr>
            <p:spPr bwMode="auto">
              <a:xfrm>
                <a:off x="2309" y="2376"/>
                <a:ext cx="92" cy="13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20607" name="WordArt 100"/>
              <p:cNvSpPr>
                <a:spLocks noChangeArrowheads="1" noChangeShapeType="1" noTextEdit="1"/>
              </p:cNvSpPr>
              <p:nvPr/>
            </p:nvSpPr>
            <p:spPr bwMode="auto">
              <a:xfrm>
                <a:off x="2431" y="2378"/>
                <a:ext cx="183" cy="130"/>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grpSp>
        <p:sp>
          <p:nvSpPr>
            <p:cNvPr id="20594" name="WordArt 101"/>
            <p:cNvSpPr>
              <a:spLocks noChangeArrowheads="1" noChangeShapeType="1" noTextEdit="1"/>
            </p:cNvSpPr>
            <p:nvPr/>
          </p:nvSpPr>
          <p:spPr bwMode="auto">
            <a:xfrm>
              <a:off x="2989" y="2424"/>
              <a:ext cx="92" cy="176"/>
            </a:xfrm>
            <a:prstGeom prst="rect">
              <a:avLst/>
            </a:prstGeom>
          </p:spPr>
          <p:txBody>
            <a:bodyPr wrap="none" fromWordArt="1">
              <a:prstTxWarp prst="textPlain">
                <a:avLst>
                  <a:gd name="adj" fmla="val 58718"/>
                </a:avLst>
              </a:prstTxWarp>
            </a:bodyPr>
            <a:lstStyle/>
            <a:p>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20595" name="Line 102"/>
            <p:cNvSpPr>
              <a:spLocks noChangeShapeType="1"/>
            </p:cNvSpPr>
            <p:nvPr/>
          </p:nvSpPr>
          <p:spPr bwMode="auto">
            <a:xfrm>
              <a:off x="3240" y="2622"/>
              <a:ext cx="137" cy="0"/>
            </a:xfrm>
            <a:prstGeom prst="line">
              <a:avLst/>
            </a:prstGeom>
            <a:noFill/>
            <a:ln w="38100">
              <a:solidFill>
                <a:schemeClr val="tx1"/>
              </a:solidFill>
              <a:round/>
              <a:headEnd/>
              <a:tailEnd/>
            </a:ln>
          </p:spPr>
          <p:txBody>
            <a:bodyPr/>
            <a:lstStyle/>
            <a:p>
              <a:endParaRPr lang="zh-CN" altLang="en-US"/>
            </a:p>
          </p:txBody>
        </p:sp>
        <p:sp>
          <p:nvSpPr>
            <p:cNvPr id="20596" name="Line 103"/>
            <p:cNvSpPr>
              <a:spLocks noChangeShapeType="1"/>
            </p:cNvSpPr>
            <p:nvPr/>
          </p:nvSpPr>
          <p:spPr bwMode="auto">
            <a:xfrm>
              <a:off x="3458" y="2623"/>
              <a:ext cx="309" cy="2"/>
            </a:xfrm>
            <a:prstGeom prst="line">
              <a:avLst/>
            </a:prstGeom>
            <a:noFill/>
            <a:ln w="38100">
              <a:solidFill>
                <a:schemeClr val="tx1"/>
              </a:solidFill>
              <a:round/>
              <a:headEnd/>
              <a:tailEnd/>
            </a:ln>
          </p:spPr>
          <p:txBody>
            <a:bodyPr/>
            <a:lstStyle/>
            <a:p>
              <a:endParaRPr lang="zh-CN" altLang="en-US"/>
            </a:p>
          </p:txBody>
        </p:sp>
        <p:sp>
          <p:nvSpPr>
            <p:cNvPr id="20597" name="WordArt 104"/>
            <p:cNvSpPr>
              <a:spLocks noChangeArrowheads="1" noChangeShapeType="1" noTextEdit="1"/>
            </p:cNvSpPr>
            <p:nvPr/>
          </p:nvSpPr>
          <p:spPr bwMode="auto">
            <a:xfrm>
              <a:off x="3527" y="2671"/>
              <a:ext cx="169" cy="180"/>
            </a:xfrm>
            <a:prstGeom prst="rect">
              <a:avLst/>
            </a:prstGeom>
          </p:spPr>
          <p:txBody>
            <a:bodyPr wrap="none" fromWordArt="1">
              <a:prstTxWarp prst="textPlain">
                <a:avLst>
                  <a:gd name="adj" fmla="val 43546"/>
                </a:avLst>
              </a:prstTxWarp>
            </a:bodyPr>
            <a:lstStyle/>
            <a:p>
              <a:r>
                <a:rPr lang="en-US" altLang="zh-CN" sz="3600" kern="10">
                  <a:ln w="9525">
                    <a:solidFill>
                      <a:srgbClr val="000000"/>
                    </a:solidFill>
                    <a:round/>
                    <a:headEnd/>
                    <a:tailEnd/>
                  </a:ln>
                  <a:latin typeface="Symbol"/>
                </a:rPr>
                <a:t>l</a:t>
              </a:r>
              <a:endParaRPr lang="zh-CN" altLang="en-US" sz="3600" kern="10">
                <a:ln w="9525">
                  <a:solidFill>
                    <a:srgbClr val="000000"/>
                  </a:solidFill>
                  <a:round/>
                  <a:headEnd/>
                  <a:tailEnd/>
                </a:ln>
                <a:latin typeface="Symbol"/>
              </a:endParaRPr>
            </a:p>
          </p:txBody>
        </p:sp>
        <p:sp>
          <p:nvSpPr>
            <p:cNvPr id="20598" name="WordArt 105"/>
            <p:cNvSpPr>
              <a:spLocks noChangeArrowheads="1" noChangeShapeType="1" noTextEdit="1"/>
            </p:cNvSpPr>
            <p:nvPr/>
          </p:nvSpPr>
          <p:spPr bwMode="auto">
            <a:xfrm>
              <a:off x="3539" y="2436"/>
              <a:ext cx="155" cy="152"/>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x</a:t>
              </a:r>
              <a:endParaRPr lang="zh-CN" altLang="en-US" sz="3600" i="1" kern="10">
                <a:ln w="9525">
                  <a:solidFill>
                    <a:srgbClr val="CC0000"/>
                  </a:solidFill>
                  <a:round/>
                  <a:headEnd/>
                  <a:tailEnd/>
                </a:ln>
                <a:solidFill>
                  <a:srgbClr val="CC0000"/>
                </a:solidFill>
                <a:latin typeface="Times New Roman"/>
                <a:cs typeface="Times New Roman"/>
              </a:endParaRPr>
            </a:p>
          </p:txBody>
        </p:sp>
        <p:grpSp>
          <p:nvGrpSpPr>
            <p:cNvPr id="20599" name="Group 106"/>
            <p:cNvGrpSpPr>
              <a:grpSpLocks/>
            </p:cNvGrpSpPr>
            <p:nvPr/>
          </p:nvGrpSpPr>
          <p:grpSpPr bwMode="auto">
            <a:xfrm>
              <a:off x="3946" y="2528"/>
              <a:ext cx="327" cy="168"/>
              <a:chOff x="3513" y="730"/>
              <a:chExt cx="327" cy="168"/>
            </a:xfrm>
          </p:grpSpPr>
          <p:sp>
            <p:nvSpPr>
              <p:cNvPr id="20604" name="WordArt 107"/>
              <p:cNvSpPr>
                <a:spLocks noChangeArrowheads="1" noChangeShapeType="1" noTextEdit="1"/>
              </p:cNvSpPr>
              <p:nvPr/>
            </p:nvSpPr>
            <p:spPr bwMode="auto">
              <a:xfrm>
                <a:off x="3703" y="730"/>
                <a:ext cx="137" cy="16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20605" name="WordArt 108"/>
              <p:cNvSpPr>
                <a:spLocks noChangeArrowheads="1" noChangeShapeType="1" noTextEdit="1"/>
              </p:cNvSpPr>
              <p:nvPr/>
            </p:nvSpPr>
            <p:spPr bwMode="auto">
              <a:xfrm>
                <a:off x="3513" y="742"/>
                <a:ext cx="138" cy="128"/>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grpSp>
        <p:sp>
          <p:nvSpPr>
            <p:cNvPr id="20600" name="WordArt 109"/>
            <p:cNvSpPr>
              <a:spLocks noChangeArrowheads="1" noChangeShapeType="1" noTextEdit="1"/>
            </p:cNvSpPr>
            <p:nvPr/>
          </p:nvSpPr>
          <p:spPr bwMode="auto">
            <a:xfrm flipH="1">
              <a:off x="2757" y="2528"/>
              <a:ext cx="74" cy="19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0601" name="WordArt 110"/>
            <p:cNvSpPr>
              <a:spLocks noChangeArrowheads="1" noChangeShapeType="1" noTextEdit="1"/>
            </p:cNvSpPr>
            <p:nvPr/>
          </p:nvSpPr>
          <p:spPr bwMode="auto">
            <a:xfrm>
              <a:off x="4304" y="2123"/>
              <a:ext cx="44" cy="83"/>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20602" name="WordArt 111"/>
            <p:cNvSpPr>
              <a:spLocks noChangeArrowheads="1" noChangeShapeType="1" noTextEdit="1"/>
            </p:cNvSpPr>
            <p:nvPr/>
          </p:nvSpPr>
          <p:spPr bwMode="auto">
            <a:xfrm>
              <a:off x="546" y="2039"/>
              <a:ext cx="171" cy="161"/>
            </a:xfrm>
            <a:prstGeom prst="rect">
              <a:avLst/>
            </a:prstGeom>
          </p:spPr>
          <p:txBody>
            <a:bodyPr wrap="none" fromWordArt="1">
              <a:prstTxWarp prst="textPlain">
                <a:avLst>
                  <a:gd name="adj" fmla="val 50000"/>
                </a:avLst>
              </a:prstTxWarp>
            </a:bodyPr>
            <a:lstStyle/>
            <a:p>
              <a:r>
                <a:rPr lang="zh-CN" altLang="en-US" sz="3600" b="1" kern="10">
                  <a:ln w="9525">
                    <a:solidFill>
                      <a:srgbClr val="000000"/>
                    </a:solidFill>
                    <a:round/>
                    <a:headEnd/>
                    <a:tailEnd/>
                  </a:ln>
                  <a:latin typeface="宋体"/>
                  <a:ea typeface="宋体"/>
                </a:rPr>
                <a:t>得</a:t>
              </a:r>
            </a:p>
          </p:txBody>
        </p:sp>
        <p:sp>
          <p:nvSpPr>
            <p:cNvPr id="20603" name="WordArt 112"/>
            <p:cNvSpPr>
              <a:spLocks noChangeArrowheads="1" noChangeShapeType="1" noTextEdit="1"/>
            </p:cNvSpPr>
            <p:nvPr/>
          </p:nvSpPr>
          <p:spPr bwMode="auto">
            <a:xfrm>
              <a:off x="4276" y="2640"/>
              <a:ext cx="44" cy="83"/>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grpSp>
      <p:grpSp>
        <p:nvGrpSpPr>
          <p:cNvPr id="24" name="Group 131"/>
          <p:cNvGrpSpPr>
            <a:grpSpLocks/>
          </p:cNvGrpSpPr>
          <p:nvPr/>
        </p:nvGrpSpPr>
        <p:grpSpPr bwMode="auto">
          <a:xfrm>
            <a:off x="0" y="4814674"/>
            <a:ext cx="9144000" cy="1031322"/>
            <a:chOff x="0" y="3693"/>
            <a:chExt cx="5760" cy="452"/>
          </a:xfrm>
        </p:grpSpPr>
        <p:sp>
          <p:nvSpPr>
            <p:cNvPr id="20488" name="Rectangle 132" descr="球体"/>
            <p:cNvSpPr>
              <a:spLocks noChangeArrowheads="1"/>
            </p:cNvSpPr>
            <p:nvPr/>
          </p:nvSpPr>
          <p:spPr bwMode="auto">
            <a:xfrm>
              <a:off x="0" y="3693"/>
              <a:ext cx="5760" cy="90"/>
            </a:xfrm>
            <a:prstGeom prst="rect">
              <a:avLst/>
            </a:prstGeom>
            <a:pattFill prst="sphere">
              <a:fgClr>
                <a:schemeClr val="bg1"/>
              </a:fgClr>
              <a:bgClr>
                <a:srgbClr val="C4E9F8"/>
              </a:bgClr>
            </a:pattFill>
            <a:ln w="9525">
              <a:noFill/>
              <a:miter lim="800000"/>
              <a:headEnd/>
              <a:tailEnd/>
            </a:ln>
          </p:spPr>
          <p:txBody>
            <a:bodyPr wrap="none" anchor="ctr"/>
            <a:lstStyle/>
            <a:p>
              <a:endParaRPr lang="zh-CN" altLang="en-US"/>
            </a:p>
          </p:txBody>
        </p:sp>
        <p:grpSp>
          <p:nvGrpSpPr>
            <p:cNvPr id="20489" name="Group 133"/>
            <p:cNvGrpSpPr>
              <a:grpSpLocks/>
            </p:cNvGrpSpPr>
            <p:nvPr/>
          </p:nvGrpSpPr>
          <p:grpSpPr bwMode="auto">
            <a:xfrm>
              <a:off x="467" y="3913"/>
              <a:ext cx="1237" cy="155"/>
              <a:chOff x="358" y="3934"/>
              <a:chExt cx="1237" cy="155"/>
            </a:xfrm>
          </p:grpSpPr>
          <p:grpSp>
            <p:nvGrpSpPr>
              <p:cNvPr id="20523" name="Group 134"/>
              <p:cNvGrpSpPr>
                <a:grpSpLocks/>
              </p:cNvGrpSpPr>
              <p:nvPr/>
            </p:nvGrpSpPr>
            <p:grpSpPr bwMode="auto">
              <a:xfrm>
                <a:off x="358" y="3934"/>
                <a:ext cx="339" cy="96"/>
                <a:chOff x="369" y="3967"/>
                <a:chExt cx="339" cy="96"/>
              </a:xfrm>
            </p:grpSpPr>
            <p:sp>
              <p:nvSpPr>
                <p:cNvPr id="20533" name="WordArt 135"/>
                <p:cNvSpPr>
                  <a:spLocks noChangeArrowheads="1" noChangeShapeType="1" noTextEdit="1"/>
                </p:cNvSpPr>
                <p:nvPr/>
              </p:nvSpPr>
              <p:spPr bwMode="auto">
                <a:xfrm>
                  <a:off x="605" y="3977"/>
                  <a:ext cx="103" cy="86"/>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Symbol"/>
                    </a:rPr>
                    <a:t>a</a:t>
                  </a:r>
                  <a:endParaRPr lang="zh-CN" altLang="en-US" sz="1200" i="1" kern="10">
                    <a:ln w="9525">
                      <a:solidFill>
                        <a:srgbClr val="000000"/>
                      </a:solidFill>
                      <a:round/>
                      <a:headEnd/>
                      <a:tailEnd/>
                    </a:ln>
                    <a:latin typeface="Symbol"/>
                  </a:endParaRPr>
                </a:p>
              </p:txBody>
            </p:sp>
            <p:sp>
              <p:nvSpPr>
                <p:cNvPr id="20534" name="WordArt 136"/>
                <p:cNvSpPr>
                  <a:spLocks noChangeArrowheads="1" noChangeShapeType="1" noTextEdit="1"/>
                </p:cNvSpPr>
                <p:nvPr/>
              </p:nvSpPr>
              <p:spPr bwMode="auto">
                <a:xfrm>
                  <a:off x="369" y="3967"/>
                  <a:ext cx="199" cy="94"/>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cos</a:t>
                  </a:r>
                  <a:endParaRPr lang="zh-CN" altLang="en-US" sz="3600" kern="10">
                    <a:ln w="9525">
                      <a:solidFill>
                        <a:schemeClr val="tx1"/>
                      </a:solidFill>
                      <a:round/>
                      <a:headEnd/>
                      <a:tailEnd/>
                    </a:ln>
                    <a:latin typeface="Times New Roman"/>
                    <a:cs typeface="Times New Roman"/>
                  </a:endParaRPr>
                </a:p>
              </p:txBody>
            </p:sp>
          </p:grpSp>
          <p:grpSp>
            <p:nvGrpSpPr>
              <p:cNvPr id="20524" name="Group 137"/>
              <p:cNvGrpSpPr>
                <a:grpSpLocks/>
              </p:cNvGrpSpPr>
              <p:nvPr/>
            </p:nvGrpSpPr>
            <p:grpSpPr bwMode="auto">
              <a:xfrm>
                <a:off x="738" y="3976"/>
                <a:ext cx="151" cy="53"/>
                <a:chOff x="1260" y="2371"/>
                <a:chExt cx="151" cy="53"/>
              </a:xfrm>
            </p:grpSpPr>
            <p:sp>
              <p:nvSpPr>
                <p:cNvPr id="20531" name="Line 138"/>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0532" name="Line 139"/>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20525" name="Group 140"/>
              <p:cNvGrpSpPr>
                <a:grpSpLocks/>
              </p:cNvGrpSpPr>
              <p:nvPr/>
            </p:nvGrpSpPr>
            <p:grpSpPr bwMode="auto">
              <a:xfrm>
                <a:off x="1170" y="3941"/>
                <a:ext cx="425" cy="148"/>
                <a:chOff x="1225" y="3908"/>
                <a:chExt cx="425" cy="148"/>
              </a:xfrm>
            </p:grpSpPr>
            <p:sp>
              <p:nvSpPr>
                <p:cNvPr id="20527" name="WordArt 141"/>
                <p:cNvSpPr>
                  <a:spLocks noChangeArrowheads="1" noChangeShapeType="1" noTextEdit="1"/>
                </p:cNvSpPr>
                <p:nvPr/>
              </p:nvSpPr>
              <p:spPr bwMode="auto">
                <a:xfrm>
                  <a:off x="1225" y="3908"/>
                  <a:ext cx="46" cy="1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0528" name="WordArt 142"/>
                <p:cNvSpPr>
                  <a:spLocks noChangeArrowheads="1" noChangeShapeType="1" noTextEdit="1"/>
                </p:cNvSpPr>
                <p:nvPr/>
              </p:nvSpPr>
              <p:spPr bwMode="auto">
                <a:xfrm flipH="1">
                  <a:off x="1604" y="3920"/>
                  <a:ext cx="46" cy="13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0529" name="WordArt 143"/>
                <p:cNvSpPr>
                  <a:spLocks noChangeArrowheads="1" noChangeShapeType="1" noTextEdit="1"/>
                </p:cNvSpPr>
                <p:nvPr/>
              </p:nvSpPr>
              <p:spPr bwMode="auto">
                <a:xfrm flipV="1">
                  <a:off x="1316" y="3957"/>
                  <a:ext cx="122" cy="27"/>
                </a:xfrm>
                <a:prstGeom prst="rect">
                  <a:avLst/>
                </a:prstGeom>
              </p:spPr>
              <p:txBody>
                <a:bodyPr wrap="none" fromWordArt="1">
                  <a:prstTxWarp prst="textPlain">
                    <a:avLst>
                      <a:gd name="adj" fmla="val 50000"/>
                    </a:avLst>
                  </a:prstTxWarp>
                </a:bodyPr>
                <a:lstStyle/>
                <a:p>
                  <a:r>
                    <a:rPr lang="en-US" altLang="zh-CN" sz="3600" kern="10">
                      <a:ln w="9525">
                        <a:noFill/>
                        <a:round/>
                        <a:headEnd/>
                        <a:tailEnd/>
                      </a:ln>
                      <a:latin typeface="宋体"/>
                      <a:ea typeface="宋体"/>
                    </a:rPr>
                    <a:t>-</a:t>
                  </a:r>
                  <a:endParaRPr lang="zh-CN" altLang="en-US" sz="3600" kern="10">
                    <a:ln w="9525">
                      <a:noFill/>
                      <a:round/>
                      <a:headEnd/>
                      <a:tailEnd/>
                    </a:ln>
                    <a:latin typeface="宋体"/>
                    <a:ea typeface="宋体"/>
                  </a:endParaRPr>
                </a:p>
              </p:txBody>
            </p:sp>
            <p:sp>
              <p:nvSpPr>
                <p:cNvPr id="20530" name="WordArt 144"/>
                <p:cNvSpPr>
                  <a:spLocks noChangeArrowheads="1" noChangeShapeType="1" noTextEdit="1"/>
                </p:cNvSpPr>
                <p:nvPr/>
              </p:nvSpPr>
              <p:spPr bwMode="auto">
                <a:xfrm>
                  <a:off x="1462" y="3921"/>
                  <a:ext cx="103" cy="86"/>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Symbol"/>
                    </a:rPr>
                    <a:t>a</a:t>
                  </a:r>
                  <a:endParaRPr lang="zh-CN" altLang="en-US" sz="1200" i="1" kern="10">
                    <a:ln w="9525">
                      <a:solidFill>
                        <a:srgbClr val="000000"/>
                      </a:solidFill>
                      <a:round/>
                      <a:headEnd/>
                      <a:tailEnd/>
                    </a:ln>
                    <a:latin typeface="Symbol"/>
                  </a:endParaRPr>
                </a:p>
              </p:txBody>
            </p:sp>
          </p:grpSp>
          <p:sp>
            <p:nvSpPr>
              <p:cNvPr id="20526" name="WordArt 145"/>
              <p:cNvSpPr>
                <a:spLocks noChangeArrowheads="1" noChangeShapeType="1" noTextEdit="1"/>
              </p:cNvSpPr>
              <p:nvPr/>
            </p:nvSpPr>
            <p:spPr bwMode="auto">
              <a:xfrm>
                <a:off x="933" y="3954"/>
                <a:ext cx="199" cy="94"/>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cos</a:t>
                </a:r>
                <a:endParaRPr lang="zh-CN" altLang="en-US" sz="3600" kern="10">
                  <a:ln w="9525">
                    <a:solidFill>
                      <a:schemeClr val="tx1"/>
                    </a:solidFill>
                    <a:round/>
                    <a:headEnd/>
                    <a:tailEnd/>
                  </a:ln>
                  <a:latin typeface="Times New Roman"/>
                  <a:cs typeface="Times New Roman"/>
                </a:endParaRPr>
              </a:p>
            </p:txBody>
          </p:sp>
        </p:grpSp>
        <p:grpSp>
          <p:nvGrpSpPr>
            <p:cNvPr id="20490" name="Group 146"/>
            <p:cNvGrpSpPr>
              <a:grpSpLocks/>
            </p:cNvGrpSpPr>
            <p:nvPr/>
          </p:nvGrpSpPr>
          <p:grpSpPr bwMode="auto">
            <a:xfrm>
              <a:off x="3247" y="3979"/>
              <a:ext cx="103" cy="36"/>
              <a:chOff x="1260" y="2371"/>
              <a:chExt cx="151" cy="53"/>
            </a:xfrm>
          </p:grpSpPr>
          <p:sp>
            <p:nvSpPr>
              <p:cNvPr id="20521" name="Line 147"/>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0522" name="Line 148"/>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0491" name="WordArt 149"/>
            <p:cNvSpPr>
              <a:spLocks noChangeArrowheads="1" noChangeShapeType="1" noTextEdit="1"/>
            </p:cNvSpPr>
            <p:nvPr/>
          </p:nvSpPr>
          <p:spPr bwMode="auto">
            <a:xfrm>
              <a:off x="3535" y="3964"/>
              <a:ext cx="165" cy="72"/>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0492" name="WordArt 150"/>
            <p:cNvSpPr>
              <a:spLocks noChangeArrowheads="1" noChangeShapeType="1" noTextEdit="1"/>
            </p:cNvSpPr>
            <p:nvPr/>
          </p:nvSpPr>
          <p:spPr bwMode="auto">
            <a:xfrm>
              <a:off x="3378" y="3935"/>
              <a:ext cx="129" cy="113"/>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grpSp>
          <p:nvGrpSpPr>
            <p:cNvPr id="20493" name="Group 151"/>
            <p:cNvGrpSpPr>
              <a:grpSpLocks/>
            </p:cNvGrpSpPr>
            <p:nvPr/>
          </p:nvGrpSpPr>
          <p:grpSpPr bwMode="auto">
            <a:xfrm>
              <a:off x="3744" y="3861"/>
              <a:ext cx="935" cy="284"/>
              <a:chOff x="3483" y="3872"/>
              <a:chExt cx="935" cy="284"/>
            </a:xfrm>
          </p:grpSpPr>
          <p:sp>
            <p:nvSpPr>
              <p:cNvPr id="20506" name="WordArt 152"/>
              <p:cNvSpPr>
                <a:spLocks noChangeArrowheads="1" noChangeShapeType="1" noTextEdit="1"/>
              </p:cNvSpPr>
              <p:nvPr/>
            </p:nvSpPr>
            <p:spPr bwMode="auto">
              <a:xfrm>
                <a:off x="4371" y="3950"/>
                <a:ext cx="47" cy="12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20507" name="Group 153"/>
              <p:cNvGrpSpPr>
                <a:grpSpLocks/>
              </p:cNvGrpSpPr>
              <p:nvPr/>
            </p:nvGrpSpPr>
            <p:grpSpPr bwMode="auto">
              <a:xfrm>
                <a:off x="3483" y="3967"/>
                <a:ext cx="196" cy="87"/>
                <a:chOff x="2309" y="2376"/>
                <a:chExt cx="305" cy="135"/>
              </a:xfrm>
            </p:grpSpPr>
            <p:sp>
              <p:nvSpPr>
                <p:cNvPr id="20519" name="WordArt 154"/>
                <p:cNvSpPr>
                  <a:spLocks noChangeArrowheads="1" noChangeShapeType="1" noTextEdit="1"/>
                </p:cNvSpPr>
                <p:nvPr/>
              </p:nvSpPr>
              <p:spPr bwMode="auto">
                <a:xfrm>
                  <a:off x="2309" y="2376"/>
                  <a:ext cx="92" cy="13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20520" name="WordArt 155"/>
                <p:cNvSpPr>
                  <a:spLocks noChangeArrowheads="1" noChangeShapeType="1" noTextEdit="1"/>
                </p:cNvSpPr>
                <p:nvPr/>
              </p:nvSpPr>
              <p:spPr bwMode="auto">
                <a:xfrm>
                  <a:off x="2431" y="2378"/>
                  <a:ext cx="183" cy="130"/>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grpSp>
          <p:grpSp>
            <p:nvGrpSpPr>
              <p:cNvPr id="20508" name="Group 156"/>
              <p:cNvGrpSpPr>
                <a:grpSpLocks/>
              </p:cNvGrpSpPr>
              <p:nvPr/>
            </p:nvGrpSpPr>
            <p:grpSpPr bwMode="auto">
              <a:xfrm>
                <a:off x="4144" y="3872"/>
                <a:ext cx="200" cy="275"/>
                <a:chOff x="3132" y="3882"/>
                <a:chExt cx="200" cy="275"/>
              </a:xfrm>
            </p:grpSpPr>
            <p:sp>
              <p:nvSpPr>
                <p:cNvPr id="20515" name="Line 157"/>
                <p:cNvSpPr>
                  <a:spLocks noChangeShapeType="1"/>
                </p:cNvSpPr>
                <p:nvPr/>
              </p:nvSpPr>
              <p:spPr bwMode="auto">
                <a:xfrm>
                  <a:off x="3132" y="4012"/>
                  <a:ext cx="200" cy="5"/>
                </a:xfrm>
                <a:prstGeom prst="line">
                  <a:avLst/>
                </a:prstGeom>
                <a:noFill/>
                <a:ln w="38100">
                  <a:solidFill>
                    <a:schemeClr val="tx1"/>
                  </a:solidFill>
                  <a:round/>
                  <a:headEnd/>
                  <a:tailEnd/>
                </a:ln>
              </p:spPr>
              <p:txBody>
                <a:bodyPr/>
                <a:lstStyle/>
                <a:p>
                  <a:endParaRPr lang="zh-CN" altLang="en-US"/>
                </a:p>
              </p:txBody>
            </p:sp>
            <p:grpSp>
              <p:nvGrpSpPr>
                <p:cNvPr id="20516" name="Group 158"/>
                <p:cNvGrpSpPr>
                  <a:grpSpLocks/>
                </p:cNvGrpSpPr>
                <p:nvPr/>
              </p:nvGrpSpPr>
              <p:grpSpPr bwMode="auto">
                <a:xfrm>
                  <a:off x="3171" y="3882"/>
                  <a:ext cx="105" cy="275"/>
                  <a:chOff x="3171" y="3882"/>
                  <a:chExt cx="105" cy="275"/>
                </a:xfrm>
              </p:grpSpPr>
              <p:sp>
                <p:nvSpPr>
                  <p:cNvPr id="20517" name="WordArt 159"/>
                  <p:cNvSpPr>
                    <a:spLocks noChangeArrowheads="1" noChangeShapeType="1" noTextEdit="1"/>
                  </p:cNvSpPr>
                  <p:nvPr/>
                </p:nvSpPr>
                <p:spPr bwMode="auto">
                  <a:xfrm>
                    <a:off x="3171" y="4054"/>
                    <a:ext cx="105" cy="103"/>
                  </a:xfrm>
                  <a:prstGeom prst="rect">
                    <a:avLst/>
                  </a:prstGeom>
                </p:spPr>
                <p:txBody>
                  <a:bodyPr wrap="none" fromWordArt="1">
                    <a:prstTxWarp prst="textPlain">
                      <a:avLst>
                        <a:gd name="adj" fmla="val 39861"/>
                      </a:avLst>
                    </a:prstTxWarp>
                  </a:bodyPr>
                  <a:lstStyle/>
                  <a:p>
                    <a:r>
                      <a:rPr lang="en-US" altLang="zh-CN" sz="3600" kern="10">
                        <a:ln w="9525">
                          <a:solidFill>
                            <a:srgbClr val="000000"/>
                          </a:solidFill>
                          <a:round/>
                          <a:headEnd/>
                          <a:tailEnd/>
                        </a:ln>
                        <a:latin typeface="Bookman Old Style"/>
                      </a:rPr>
                      <a:t>T</a:t>
                    </a:r>
                    <a:endParaRPr lang="zh-CN" altLang="en-US" sz="3600" kern="10">
                      <a:ln w="9525">
                        <a:solidFill>
                          <a:srgbClr val="000000"/>
                        </a:solidFill>
                        <a:round/>
                        <a:headEnd/>
                        <a:tailEnd/>
                      </a:ln>
                      <a:latin typeface="Bookman Old Style"/>
                    </a:endParaRPr>
                  </a:p>
                </p:txBody>
              </p:sp>
              <p:sp>
                <p:nvSpPr>
                  <p:cNvPr id="20518" name="WordArt 160"/>
                  <p:cNvSpPr>
                    <a:spLocks noChangeArrowheads="1" noChangeShapeType="1" noTextEdit="1"/>
                  </p:cNvSpPr>
                  <p:nvPr/>
                </p:nvSpPr>
                <p:spPr bwMode="auto">
                  <a:xfrm>
                    <a:off x="3204" y="3882"/>
                    <a:ext cx="59" cy="113"/>
                  </a:xfrm>
                  <a:prstGeom prst="rect">
                    <a:avLst/>
                  </a:prstGeom>
                </p:spPr>
                <p:txBody>
                  <a:bodyPr wrap="none" fromWordArt="1">
                    <a:prstTxWarp prst="textPlain">
                      <a:avLst>
                        <a:gd name="adj" fmla="val 58718"/>
                      </a:avLst>
                    </a:prstTxWarp>
                  </a:bodyPr>
                  <a:lstStyle/>
                  <a:p>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grpSp>
          </p:grpSp>
          <p:sp>
            <p:nvSpPr>
              <p:cNvPr id="20509" name="Line 161"/>
              <p:cNvSpPr>
                <a:spLocks noChangeShapeType="1"/>
              </p:cNvSpPr>
              <p:nvPr/>
            </p:nvSpPr>
            <p:spPr bwMode="auto">
              <a:xfrm>
                <a:off x="4008" y="4009"/>
                <a:ext cx="88" cy="0"/>
              </a:xfrm>
              <a:prstGeom prst="line">
                <a:avLst/>
              </a:prstGeom>
              <a:noFill/>
              <a:ln w="38100">
                <a:solidFill>
                  <a:schemeClr val="tx1"/>
                </a:solidFill>
                <a:round/>
                <a:headEnd/>
                <a:tailEnd/>
              </a:ln>
            </p:spPr>
            <p:txBody>
              <a:bodyPr/>
              <a:lstStyle/>
              <a:p>
                <a:endParaRPr lang="zh-CN" altLang="en-US"/>
              </a:p>
            </p:txBody>
          </p:sp>
          <p:grpSp>
            <p:nvGrpSpPr>
              <p:cNvPr id="20510" name="Group 162"/>
              <p:cNvGrpSpPr>
                <a:grpSpLocks/>
              </p:cNvGrpSpPr>
              <p:nvPr/>
            </p:nvGrpSpPr>
            <p:grpSpPr bwMode="auto">
              <a:xfrm>
                <a:off x="3778" y="3890"/>
                <a:ext cx="199" cy="266"/>
                <a:chOff x="3505" y="3890"/>
                <a:chExt cx="199" cy="266"/>
              </a:xfrm>
            </p:grpSpPr>
            <p:sp>
              <p:nvSpPr>
                <p:cNvPr id="20512" name="Line 163"/>
                <p:cNvSpPr>
                  <a:spLocks noChangeShapeType="1"/>
                </p:cNvSpPr>
                <p:nvPr/>
              </p:nvSpPr>
              <p:spPr bwMode="auto">
                <a:xfrm>
                  <a:off x="3505" y="4010"/>
                  <a:ext cx="199" cy="4"/>
                </a:xfrm>
                <a:prstGeom prst="line">
                  <a:avLst/>
                </a:prstGeom>
                <a:noFill/>
                <a:ln w="38100">
                  <a:solidFill>
                    <a:schemeClr val="tx1"/>
                  </a:solidFill>
                  <a:round/>
                  <a:headEnd/>
                  <a:tailEnd/>
                </a:ln>
              </p:spPr>
              <p:txBody>
                <a:bodyPr/>
                <a:lstStyle/>
                <a:p>
                  <a:endParaRPr lang="zh-CN" altLang="en-US"/>
                </a:p>
              </p:txBody>
            </p:sp>
            <p:sp>
              <p:nvSpPr>
                <p:cNvPr id="20513" name="WordArt 164"/>
                <p:cNvSpPr>
                  <a:spLocks noChangeArrowheads="1" noChangeShapeType="1" noTextEdit="1"/>
                </p:cNvSpPr>
                <p:nvPr/>
              </p:nvSpPr>
              <p:spPr bwMode="auto">
                <a:xfrm>
                  <a:off x="3549" y="4041"/>
                  <a:ext cx="108" cy="115"/>
                </a:xfrm>
                <a:prstGeom prst="rect">
                  <a:avLst/>
                </a:prstGeom>
              </p:spPr>
              <p:txBody>
                <a:bodyPr wrap="none" fromWordArt="1">
                  <a:prstTxWarp prst="textPlain">
                    <a:avLst>
                      <a:gd name="adj" fmla="val 43546"/>
                    </a:avLst>
                  </a:prstTxWarp>
                </a:bodyPr>
                <a:lstStyle/>
                <a:p>
                  <a:r>
                    <a:rPr lang="en-US" altLang="zh-CN" sz="3600" kern="10">
                      <a:ln w="9525">
                        <a:solidFill>
                          <a:srgbClr val="000000"/>
                        </a:solidFill>
                        <a:round/>
                        <a:headEnd/>
                        <a:tailEnd/>
                      </a:ln>
                      <a:latin typeface="Symbol"/>
                    </a:rPr>
                    <a:t>l</a:t>
                  </a:r>
                  <a:endParaRPr lang="zh-CN" altLang="en-US" sz="3600" kern="10">
                    <a:ln w="9525">
                      <a:solidFill>
                        <a:srgbClr val="000000"/>
                      </a:solidFill>
                      <a:round/>
                      <a:headEnd/>
                      <a:tailEnd/>
                    </a:ln>
                    <a:latin typeface="Symbol"/>
                  </a:endParaRPr>
                </a:p>
              </p:txBody>
            </p:sp>
            <p:sp>
              <p:nvSpPr>
                <p:cNvPr id="20514" name="WordArt 165"/>
                <p:cNvSpPr>
                  <a:spLocks noChangeArrowheads="1" noChangeShapeType="1" noTextEdit="1"/>
                </p:cNvSpPr>
                <p:nvPr/>
              </p:nvSpPr>
              <p:spPr bwMode="auto">
                <a:xfrm>
                  <a:off x="3557" y="3890"/>
                  <a:ext cx="99" cy="97"/>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x</a:t>
                  </a:r>
                  <a:endParaRPr lang="zh-CN" altLang="en-US" sz="3600" i="1" kern="10">
                    <a:ln w="9525">
                      <a:solidFill>
                        <a:srgbClr val="CC0000"/>
                      </a:solidFill>
                      <a:round/>
                      <a:headEnd/>
                      <a:tailEnd/>
                    </a:ln>
                    <a:solidFill>
                      <a:srgbClr val="CC0000"/>
                    </a:solidFill>
                    <a:latin typeface="Times New Roman"/>
                    <a:cs typeface="Times New Roman"/>
                  </a:endParaRPr>
                </a:p>
              </p:txBody>
            </p:sp>
          </p:grpSp>
          <p:sp>
            <p:nvSpPr>
              <p:cNvPr id="20511" name="WordArt 166"/>
              <p:cNvSpPr>
                <a:spLocks noChangeArrowheads="1" noChangeShapeType="1" noTextEdit="1"/>
              </p:cNvSpPr>
              <p:nvPr/>
            </p:nvSpPr>
            <p:spPr bwMode="auto">
              <a:xfrm flipH="1">
                <a:off x="3698" y="3949"/>
                <a:ext cx="48" cy="12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sp>
          <p:nvSpPr>
            <p:cNvPr id="20494" name="WordArt 167"/>
            <p:cNvSpPr>
              <a:spLocks noChangeArrowheads="1" noChangeShapeType="1" noTextEdit="1"/>
            </p:cNvSpPr>
            <p:nvPr/>
          </p:nvSpPr>
          <p:spPr bwMode="auto">
            <a:xfrm>
              <a:off x="3048" y="3920"/>
              <a:ext cx="131" cy="164"/>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20495" name="WordArt 168"/>
            <p:cNvSpPr>
              <a:spLocks noChangeArrowheads="1" noChangeShapeType="1" noTextEdit="1"/>
            </p:cNvSpPr>
            <p:nvPr/>
          </p:nvSpPr>
          <p:spPr bwMode="auto">
            <a:xfrm>
              <a:off x="2260" y="3934"/>
              <a:ext cx="99" cy="130"/>
            </a:xfrm>
            <a:prstGeom prst="rect">
              <a:avLst/>
            </a:prstGeom>
          </p:spPr>
          <p:txBody>
            <a:bodyPr wrap="none" fromWordArt="1">
              <a:prstTxWarp prst="textPlain">
                <a:avLst>
                  <a:gd name="adj" fmla="val 50000"/>
                </a:avLst>
              </a:prstTxWarp>
            </a:bodyPr>
            <a:lstStyle/>
            <a:p>
              <a:r>
                <a:rPr lang="en-US" altLang="zh-CN" sz="3600" i="1" kern="10" dirty="0">
                  <a:ln w="9525">
                    <a:solidFill>
                      <a:schemeClr val="tx1"/>
                    </a:solidFill>
                    <a:round/>
                    <a:headEnd/>
                    <a:tailEnd/>
                  </a:ln>
                  <a:latin typeface="Symbol"/>
                </a:rPr>
                <a:t>j</a:t>
              </a:r>
              <a:endParaRPr lang="zh-CN" altLang="en-US" sz="3600" i="1" kern="10" dirty="0">
                <a:ln w="9525">
                  <a:solidFill>
                    <a:schemeClr val="tx1"/>
                  </a:solidFill>
                  <a:round/>
                  <a:headEnd/>
                  <a:tailEnd/>
                </a:ln>
                <a:latin typeface="Symbol"/>
              </a:endParaRPr>
            </a:p>
          </p:txBody>
        </p:sp>
        <p:grpSp>
          <p:nvGrpSpPr>
            <p:cNvPr id="20496" name="Group 169"/>
            <p:cNvGrpSpPr>
              <a:grpSpLocks/>
            </p:cNvGrpSpPr>
            <p:nvPr/>
          </p:nvGrpSpPr>
          <p:grpSpPr bwMode="auto">
            <a:xfrm>
              <a:off x="2412" y="3985"/>
              <a:ext cx="103" cy="36"/>
              <a:chOff x="1260" y="2371"/>
              <a:chExt cx="151" cy="53"/>
            </a:xfrm>
          </p:grpSpPr>
          <p:sp>
            <p:nvSpPr>
              <p:cNvPr id="20504" name="Line 170"/>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0505" name="Line 171"/>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0497" name="WordArt 172"/>
            <p:cNvSpPr>
              <a:spLocks noChangeArrowheads="1" noChangeShapeType="1" noTextEdit="1"/>
            </p:cNvSpPr>
            <p:nvPr/>
          </p:nvSpPr>
          <p:spPr bwMode="auto">
            <a:xfrm>
              <a:off x="2551" y="3932"/>
              <a:ext cx="99" cy="130"/>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0</a:t>
              </a:r>
              <a:endParaRPr lang="zh-CN" altLang="en-US" sz="3600" kern="10">
                <a:ln w="9525">
                  <a:solidFill>
                    <a:schemeClr val="tx1"/>
                  </a:solidFill>
                  <a:round/>
                  <a:headEnd/>
                  <a:tailEnd/>
                </a:ln>
                <a:latin typeface="Times New Roman"/>
                <a:cs typeface="Times New Roman"/>
              </a:endParaRPr>
            </a:p>
          </p:txBody>
        </p:sp>
        <p:sp>
          <p:nvSpPr>
            <p:cNvPr id="20498" name="WordArt 173"/>
            <p:cNvSpPr>
              <a:spLocks noChangeArrowheads="1" noChangeShapeType="1" noTextEdit="1"/>
            </p:cNvSpPr>
            <p:nvPr/>
          </p:nvSpPr>
          <p:spPr bwMode="auto">
            <a:xfrm>
              <a:off x="243" y="3891"/>
              <a:ext cx="130" cy="147"/>
            </a:xfrm>
            <a:prstGeom prst="rect">
              <a:avLst/>
            </a:prstGeom>
          </p:spPr>
          <p:txBody>
            <a:bodyPr wrap="none" fromWordArt="1">
              <a:prstTxWarp prst="textPlain">
                <a:avLst>
                  <a:gd name="adj" fmla="val 50000"/>
                </a:avLst>
              </a:prstTxWarp>
            </a:bodyPr>
            <a:lstStyle/>
            <a:p>
              <a:r>
                <a:rPr lang="zh-CN" altLang="en-US" sz="3600" b="1" kern="10">
                  <a:ln w="9525">
                    <a:solidFill>
                      <a:srgbClr val="000000"/>
                    </a:solidFill>
                    <a:round/>
                    <a:headEnd/>
                    <a:tailEnd/>
                  </a:ln>
                  <a:latin typeface="宋体"/>
                  <a:ea typeface="宋体"/>
                </a:rPr>
                <a:t>因</a:t>
              </a:r>
            </a:p>
          </p:txBody>
        </p:sp>
        <p:sp>
          <p:nvSpPr>
            <p:cNvPr id="20499" name="WordArt 174"/>
            <p:cNvSpPr>
              <a:spLocks noChangeArrowheads="1" noChangeShapeType="1" noTextEdit="1"/>
            </p:cNvSpPr>
            <p:nvPr/>
          </p:nvSpPr>
          <p:spPr bwMode="auto">
            <a:xfrm>
              <a:off x="1753" y="3910"/>
              <a:ext cx="231" cy="148"/>
            </a:xfrm>
            <a:prstGeom prst="rect">
              <a:avLst/>
            </a:prstGeom>
          </p:spPr>
          <p:txBody>
            <a:bodyPr wrap="none" fromWordArt="1">
              <a:prstTxWarp prst="textPlain">
                <a:avLst>
                  <a:gd name="adj" fmla="val 50000"/>
                </a:avLst>
              </a:prstTxWarp>
            </a:bodyPr>
            <a:lstStyle/>
            <a:p>
              <a:r>
                <a:rPr lang="zh-CN" altLang="en-US" sz="3600" b="1" kern="10">
                  <a:ln w="9525">
                    <a:solidFill>
                      <a:srgbClr val="000000"/>
                    </a:solidFill>
                    <a:round/>
                    <a:headEnd/>
                    <a:tailEnd/>
                  </a:ln>
                  <a:latin typeface="宋体"/>
                  <a:ea typeface="宋体"/>
                </a:rPr>
                <a:t>故，</a:t>
              </a:r>
            </a:p>
          </p:txBody>
        </p:sp>
        <p:sp>
          <p:nvSpPr>
            <p:cNvPr id="20500" name="WordArt 175"/>
            <p:cNvSpPr>
              <a:spLocks noChangeArrowheads="1" noChangeShapeType="1" noTextEdit="1"/>
            </p:cNvSpPr>
            <p:nvPr/>
          </p:nvSpPr>
          <p:spPr bwMode="auto">
            <a:xfrm>
              <a:off x="2040" y="3906"/>
              <a:ext cx="145" cy="156"/>
            </a:xfrm>
            <a:prstGeom prst="rect">
              <a:avLst/>
            </a:prstGeom>
          </p:spPr>
          <p:txBody>
            <a:bodyPr wrap="none" fromWordArt="1">
              <a:prstTxWarp prst="textPlain">
                <a:avLst>
                  <a:gd name="adj" fmla="val 50000"/>
                </a:avLst>
              </a:prstTxWarp>
            </a:bodyPr>
            <a:lstStyle/>
            <a:p>
              <a:r>
                <a:rPr lang="zh-CN" altLang="en-US" sz="3600" b="1" kern="10">
                  <a:ln w="9525">
                    <a:solidFill>
                      <a:srgbClr val="000000"/>
                    </a:solidFill>
                    <a:round/>
                    <a:headEnd/>
                    <a:tailEnd/>
                  </a:ln>
                  <a:latin typeface="宋体"/>
                  <a:ea typeface="宋体"/>
                </a:rPr>
                <a:t>当</a:t>
              </a:r>
            </a:p>
          </p:txBody>
        </p:sp>
        <p:sp>
          <p:nvSpPr>
            <p:cNvPr id="20501" name="WordArt 176"/>
            <p:cNvSpPr>
              <a:spLocks noChangeArrowheads="1" noChangeShapeType="1" noTextEdit="1"/>
            </p:cNvSpPr>
            <p:nvPr/>
          </p:nvSpPr>
          <p:spPr bwMode="auto">
            <a:xfrm>
              <a:off x="2741" y="3918"/>
              <a:ext cx="154" cy="141"/>
            </a:xfrm>
            <a:prstGeom prst="rect">
              <a:avLst/>
            </a:prstGeom>
          </p:spPr>
          <p:txBody>
            <a:bodyPr wrap="none" fromWordArt="1">
              <a:prstTxWarp prst="textPlain">
                <a:avLst>
                  <a:gd name="adj" fmla="val 50000"/>
                </a:avLst>
              </a:prstTxWarp>
            </a:bodyPr>
            <a:lstStyle/>
            <a:p>
              <a:r>
                <a:rPr lang="zh-CN" altLang="en-US" sz="3600" b="1" kern="10">
                  <a:ln w="9525">
                    <a:solidFill>
                      <a:srgbClr val="000000"/>
                    </a:solidFill>
                    <a:round/>
                    <a:headEnd/>
                    <a:tailEnd/>
                  </a:ln>
                  <a:latin typeface="宋体"/>
                  <a:ea typeface="宋体"/>
                </a:rPr>
                <a:t>时</a:t>
              </a:r>
            </a:p>
          </p:txBody>
        </p:sp>
        <p:sp>
          <p:nvSpPr>
            <p:cNvPr id="20502" name="WordArt 177"/>
            <p:cNvSpPr>
              <a:spLocks noChangeArrowheads="1" noChangeShapeType="1" noTextEdit="1"/>
            </p:cNvSpPr>
            <p:nvPr/>
          </p:nvSpPr>
          <p:spPr bwMode="auto">
            <a:xfrm>
              <a:off x="4744" y="3912"/>
              <a:ext cx="784" cy="155"/>
            </a:xfrm>
            <a:prstGeom prst="rect">
              <a:avLst/>
            </a:prstGeom>
          </p:spPr>
          <p:txBody>
            <a:bodyPr wrap="none" fromWordArt="1">
              <a:prstTxWarp prst="textPlain">
                <a:avLst>
                  <a:gd name="adj" fmla="val 50000"/>
                </a:avLst>
              </a:prstTxWarp>
            </a:bodyPr>
            <a:lstStyle/>
            <a:p>
              <a:r>
                <a:rPr lang="zh-CN" altLang="en-US" sz="3600" b="1" kern="10">
                  <a:ln w="9525">
                    <a:solidFill>
                      <a:srgbClr val="000000"/>
                    </a:solidFill>
                    <a:round/>
                    <a:headEnd/>
                    <a:tailEnd/>
                  </a:ln>
                  <a:latin typeface="宋体"/>
                  <a:ea typeface="宋体"/>
                </a:rPr>
                <a:t>也是正向波</a:t>
              </a:r>
            </a:p>
          </p:txBody>
        </p:sp>
        <p:sp>
          <p:nvSpPr>
            <p:cNvPr id="20503" name="WordArt 178"/>
            <p:cNvSpPr>
              <a:spLocks noChangeArrowheads="1" noChangeShapeType="1" noTextEdit="1"/>
            </p:cNvSpPr>
            <p:nvPr/>
          </p:nvSpPr>
          <p:spPr bwMode="auto">
            <a:xfrm>
              <a:off x="2320" y="4036"/>
              <a:ext cx="35" cy="67"/>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0</a:t>
              </a:r>
              <a:endParaRPr lang="zh-CN" altLang="en-US" sz="3600" kern="10">
                <a:ln w="9525">
                  <a:solidFill>
                    <a:schemeClr val="tx1"/>
                  </a:solidFill>
                  <a:round/>
                  <a:headEnd/>
                  <a:tailEnd/>
                </a:ln>
                <a:latin typeface="Times New Roman"/>
                <a:cs typeface="Times New Roman"/>
              </a:endParaRPr>
            </a:p>
          </p:txBody>
        </p:sp>
      </p:grpSp>
      <p:sp>
        <p:nvSpPr>
          <p:cNvPr id="2" name="爆炸形 2 1"/>
          <p:cNvSpPr/>
          <p:nvPr/>
        </p:nvSpPr>
        <p:spPr bwMode="auto">
          <a:xfrm>
            <a:off x="866775" y="5750165"/>
            <a:ext cx="2232026" cy="762395"/>
          </a:xfrm>
          <a:prstGeom prst="irregularSeal2">
            <a:avLst/>
          </a:prstGeom>
          <a:solidFill>
            <a:srgbClr val="A3FBD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Arial" charset="0"/>
                <a:ea typeface="宋体" pitchFamily="2" charset="-122"/>
              </a:rPr>
              <a:t>3.27</a:t>
            </a:r>
            <a:endParaRPr kumimoji="0" lang="zh-CN" altLang="en-US" sz="2000" b="0" i="0" u="none" strike="noStrike" cap="none" normalizeH="0" baseline="0" dirty="0" smtClean="0">
              <a:ln>
                <a:noFill/>
              </a:ln>
              <a:solidFill>
                <a:srgbClr val="FF0000"/>
              </a:solidFill>
              <a:effectLst/>
              <a:latin typeface="Arial" charset="0"/>
              <a:ea typeface="宋体"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4"/>
          <p:cNvGrpSpPr>
            <a:grpSpLocks/>
          </p:cNvGrpSpPr>
          <p:nvPr/>
        </p:nvGrpSpPr>
        <p:grpSpPr bwMode="auto">
          <a:xfrm>
            <a:off x="0" y="0"/>
            <a:ext cx="9144000" cy="6858000"/>
            <a:chOff x="0" y="0"/>
            <a:chExt cx="5760" cy="4320"/>
          </a:xfrm>
        </p:grpSpPr>
        <p:sp>
          <p:nvSpPr>
            <p:cNvPr id="21630" name="Rectangle 5" descr="之字形"/>
            <p:cNvSpPr>
              <a:spLocks noChangeArrowheads="1"/>
            </p:cNvSpPr>
            <p:nvPr/>
          </p:nvSpPr>
          <p:spPr bwMode="auto">
            <a:xfrm>
              <a:off x="0" y="4187"/>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21631" name="Rectangle 6" descr="之字形"/>
            <p:cNvSpPr>
              <a:spLocks noChangeArrowheads="1"/>
            </p:cNvSpPr>
            <p:nvPr/>
          </p:nvSpPr>
          <p:spPr bwMode="auto">
            <a:xfrm>
              <a:off x="0" y="0"/>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grpSp>
      <p:grpSp>
        <p:nvGrpSpPr>
          <p:cNvPr id="3" name="Group 8"/>
          <p:cNvGrpSpPr>
            <a:grpSpLocks/>
          </p:cNvGrpSpPr>
          <p:nvPr/>
        </p:nvGrpSpPr>
        <p:grpSpPr bwMode="auto">
          <a:xfrm>
            <a:off x="917575" y="412750"/>
            <a:ext cx="7218363" cy="342900"/>
            <a:chOff x="571" y="276"/>
            <a:chExt cx="4547" cy="216"/>
          </a:xfrm>
        </p:grpSpPr>
        <p:sp>
          <p:nvSpPr>
            <p:cNvPr id="21628" name="WordArt 9"/>
            <p:cNvSpPr>
              <a:spLocks noChangeArrowheads="1" noChangeShapeType="1" noTextEdit="1"/>
            </p:cNvSpPr>
            <p:nvPr/>
          </p:nvSpPr>
          <p:spPr bwMode="auto">
            <a:xfrm>
              <a:off x="571" y="276"/>
              <a:ext cx="4547" cy="216"/>
            </a:xfrm>
            <a:prstGeom prst="rect">
              <a:avLst/>
            </a:prstGeom>
          </p:spPr>
          <p:txBody>
            <a:bodyPr wrap="none" fromWordArt="1">
              <a:prstTxWarp prst="textPlain">
                <a:avLst>
                  <a:gd name="adj" fmla="val 50000"/>
                </a:avLst>
              </a:prstTxWarp>
            </a:bodyPr>
            <a:lstStyle/>
            <a:p>
              <a:r>
                <a:rPr lang="en-US" altLang="zh-CN" sz="3600" b="1" kern="10" dirty="0" smtClean="0">
                  <a:ln w="9525">
                    <a:solidFill>
                      <a:srgbClr val="FF0000"/>
                    </a:solidFill>
                    <a:round/>
                    <a:headEnd/>
                    <a:tailEnd/>
                  </a:ln>
                  <a:solidFill>
                    <a:srgbClr val="FF0000"/>
                  </a:solidFill>
                  <a:latin typeface="华文中宋"/>
                  <a:ea typeface="华文中宋"/>
                </a:rPr>
                <a:t>7.2.2   </a:t>
              </a:r>
              <a:r>
                <a:rPr lang="zh-CN" altLang="en-US" sz="3600" b="1" kern="10" dirty="0" smtClean="0">
                  <a:ln w="9525">
                    <a:solidFill>
                      <a:srgbClr val="FF0000"/>
                    </a:solidFill>
                    <a:round/>
                    <a:headEnd/>
                    <a:tailEnd/>
                  </a:ln>
                  <a:solidFill>
                    <a:srgbClr val="FF0000"/>
                  </a:solidFill>
                  <a:latin typeface="华文中宋"/>
                  <a:ea typeface="华文中宋"/>
                </a:rPr>
                <a:t>沿   </a:t>
              </a:r>
              <a:r>
                <a:rPr lang="zh-CN" altLang="en-US" sz="3600" b="1" kern="10" dirty="0">
                  <a:ln w="9525">
                    <a:solidFill>
                      <a:srgbClr val="FF0000"/>
                    </a:solidFill>
                    <a:round/>
                    <a:headEnd/>
                    <a:tailEnd/>
                  </a:ln>
                  <a:solidFill>
                    <a:srgbClr val="FF0000"/>
                  </a:solidFill>
                  <a:latin typeface="华文中宋"/>
                  <a:ea typeface="华文中宋"/>
                </a:rPr>
                <a:t>轴负向传播的平面简谐波</a:t>
              </a:r>
            </a:p>
          </p:txBody>
        </p:sp>
        <p:sp>
          <p:nvSpPr>
            <p:cNvPr id="21629" name="WordArt 10"/>
            <p:cNvSpPr>
              <a:spLocks noChangeArrowheads="1" noChangeShapeType="1" noTextEdit="1"/>
            </p:cNvSpPr>
            <p:nvPr/>
          </p:nvSpPr>
          <p:spPr bwMode="auto">
            <a:xfrm>
              <a:off x="1802" y="317"/>
              <a:ext cx="186" cy="137"/>
            </a:xfrm>
            <a:prstGeom prst="rect">
              <a:avLst/>
            </a:prstGeom>
          </p:spPr>
          <p:txBody>
            <a:bodyPr wrap="none" fromWordArt="1">
              <a:prstTxWarp prst="textPlain">
                <a:avLst>
                  <a:gd name="adj" fmla="val 50000"/>
                </a:avLst>
              </a:prstTxWarp>
            </a:bodyPr>
            <a:lstStyle/>
            <a:p>
              <a:r>
                <a:rPr lang="en-US" altLang="zh-CN" sz="1200" i="1" kern="10" dirty="0">
                  <a:ln w="9525">
                    <a:solidFill>
                      <a:srgbClr val="FF0000"/>
                    </a:solidFill>
                    <a:round/>
                    <a:headEnd/>
                    <a:tailEnd/>
                  </a:ln>
                  <a:solidFill>
                    <a:srgbClr val="FF0000"/>
                  </a:solidFill>
                  <a:latin typeface="Times New Roman"/>
                  <a:cs typeface="Times New Roman"/>
                </a:rPr>
                <a:t>x</a:t>
              </a:r>
              <a:endParaRPr lang="zh-CN" altLang="en-US" sz="1200" i="1" kern="10" dirty="0">
                <a:ln w="9525">
                  <a:solidFill>
                    <a:srgbClr val="FF0000"/>
                  </a:solidFill>
                  <a:round/>
                  <a:headEnd/>
                  <a:tailEnd/>
                </a:ln>
                <a:solidFill>
                  <a:srgbClr val="FF0000"/>
                </a:solidFill>
                <a:latin typeface="Times New Roman"/>
                <a:cs typeface="Times New Roman"/>
              </a:endParaRPr>
            </a:p>
          </p:txBody>
        </p:sp>
      </p:grpSp>
      <p:grpSp>
        <p:nvGrpSpPr>
          <p:cNvPr id="4" name="Group 36"/>
          <p:cNvGrpSpPr>
            <a:grpSpLocks/>
          </p:cNvGrpSpPr>
          <p:nvPr/>
        </p:nvGrpSpPr>
        <p:grpSpPr bwMode="auto">
          <a:xfrm>
            <a:off x="1227138" y="4310063"/>
            <a:ext cx="6140450" cy="2182812"/>
            <a:chOff x="694" y="2438"/>
            <a:chExt cx="3868" cy="1485"/>
          </a:xfrm>
        </p:grpSpPr>
        <p:sp>
          <p:nvSpPr>
            <p:cNvPr id="21561" name="WordArt 37"/>
            <p:cNvSpPr>
              <a:spLocks noChangeArrowheads="1" noChangeShapeType="1" noTextEdit="1"/>
            </p:cNvSpPr>
            <p:nvPr/>
          </p:nvSpPr>
          <p:spPr bwMode="auto">
            <a:xfrm>
              <a:off x="694" y="3094"/>
              <a:ext cx="223" cy="193"/>
            </a:xfrm>
            <a:prstGeom prst="rect">
              <a:avLst/>
            </a:prstGeom>
          </p:spPr>
          <p:txBody>
            <a:bodyPr wrap="none" fromWordArt="1">
              <a:prstTxWarp prst="textPlain">
                <a:avLst>
                  <a:gd name="adj" fmla="val 50000"/>
                </a:avLst>
              </a:prstTxWarp>
            </a:bodyPr>
            <a:lstStyle/>
            <a:p>
              <a:r>
                <a:rPr lang="zh-CN" altLang="en-US" sz="3600" b="1" kern="10">
                  <a:ln w="9525">
                    <a:solidFill>
                      <a:srgbClr val="000000"/>
                    </a:solidFill>
                    <a:round/>
                    <a:headEnd/>
                    <a:tailEnd/>
                  </a:ln>
                  <a:latin typeface="宋体"/>
                  <a:ea typeface="宋体"/>
                </a:rPr>
                <a:t>或</a:t>
              </a:r>
            </a:p>
          </p:txBody>
        </p:sp>
        <p:grpSp>
          <p:nvGrpSpPr>
            <p:cNvPr id="21562" name="Group 38"/>
            <p:cNvGrpSpPr>
              <a:grpSpLocks/>
            </p:cNvGrpSpPr>
            <p:nvPr/>
          </p:nvGrpSpPr>
          <p:grpSpPr bwMode="auto">
            <a:xfrm>
              <a:off x="1432" y="2438"/>
              <a:ext cx="3130" cy="1485"/>
              <a:chOff x="1214" y="2345"/>
              <a:chExt cx="3130" cy="1485"/>
            </a:xfrm>
          </p:grpSpPr>
          <p:grpSp>
            <p:nvGrpSpPr>
              <p:cNvPr id="21563" name="Group 39"/>
              <p:cNvGrpSpPr>
                <a:grpSpLocks/>
              </p:cNvGrpSpPr>
              <p:nvPr/>
            </p:nvGrpSpPr>
            <p:grpSpPr bwMode="auto">
              <a:xfrm>
                <a:off x="1550" y="2487"/>
                <a:ext cx="196" cy="62"/>
                <a:chOff x="1260" y="2371"/>
                <a:chExt cx="151" cy="53"/>
              </a:xfrm>
            </p:grpSpPr>
            <p:sp>
              <p:nvSpPr>
                <p:cNvPr id="21626" name="Line 40"/>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1627" name="Line 41"/>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1564" name="WordArt 42"/>
              <p:cNvSpPr>
                <a:spLocks noChangeArrowheads="1" noChangeShapeType="1" noTextEdit="1"/>
              </p:cNvSpPr>
              <p:nvPr/>
            </p:nvSpPr>
            <p:spPr bwMode="auto">
              <a:xfrm>
                <a:off x="2058" y="2468"/>
                <a:ext cx="313" cy="127"/>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1565" name="WordArt 43"/>
              <p:cNvSpPr>
                <a:spLocks noChangeArrowheads="1" noChangeShapeType="1" noTextEdit="1"/>
              </p:cNvSpPr>
              <p:nvPr/>
            </p:nvSpPr>
            <p:spPr bwMode="auto">
              <a:xfrm>
                <a:off x="2792" y="2420"/>
                <a:ext cx="89" cy="21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1566" name="WordArt 44"/>
              <p:cNvSpPr>
                <a:spLocks noChangeArrowheads="1" noChangeShapeType="1" noTextEdit="1"/>
              </p:cNvSpPr>
              <p:nvPr/>
            </p:nvSpPr>
            <p:spPr bwMode="auto">
              <a:xfrm>
                <a:off x="3545" y="2411"/>
                <a:ext cx="89" cy="21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1567" name="WordArt 45"/>
              <p:cNvSpPr>
                <a:spLocks noChangeArrowheads="1" noChangeShapeType="1" noTextEdit="1"/>
              </p:cNvSpPr>
              <p:nvPr/>
            </p:nvSpPr>
            <p:spPr bwMode="auto">
              <a:xfrm>
                <a:off x="1255" y="2432"/>
                <a:ext cx="198" cy="20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21568" name="WordArt 46"/>
              <p:cNvSpPr>
                <a:spLocks noChangeArrowheads="1" noChangeShapeType="1" noTextEdit="1"/>
              </p:cNvSpPr>
              <p:nvPr/>
            </p:nvSpPr>
            <p:spPr bwMode="auto">
              <a:xfrm>
                <a:off x="1768" y="2400"/>
                <a:ext cx="246" cy="197"/>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1569" name="WordArt 47"/>
              <p:cNvSpPr>
                <a:spLocks noChangeArrowheads="1" noChangeShapeType="1" noTextEdit="1"/>
              </p:cNvSpPr>
              <p:nvPr/>
            </p:nvSpPr>
            <p:spPr bwMode="auto">
              <a:xfrm>
                <a:off x="3946" y="2431"/>
                <a:ext cx="166" cy="18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21570" name="WordArt 48"/>
              <p:cNvSpPr>
                <a:spLocks noChangeArrowheads="1" noChangeShapeType="1" noTextEdit="1"/>
              </p:cNvSpPr>
              <p:nvPr/>
            </p:nvSpPr>
            <p:spPr bwMode="auto">
              <a:xfrm>
                <a:off x="2525" y="2449"/>
                <a:ext cx="185" cy="148"/>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21571" name="WordArt 49"/>
              <p:cNvSpPr>
                <a:spLocks noChangeArrowheads="1" noChangeShapeType="1" noTextEdit="1"/>
              </p:cNvSpPr>
              <p:nvPr/>
            </p:nvSpPr>
            <p:spPr bwMode="auto">
              <a:xfrm>
                <a:off x="2912" y="2418"/>
                <a:ext cx="112" cy="198"/>
              </a:xfrm>
              <a:prstGeom prst="rect">
                <a:avLst/>
              </a:prstGeom>
            </p:spPr>
            <p:txBody>
              <a:bodyPr wrap="none" fromWordArt="1">
                <a:prstTxWarp prst="textPlain">
                  <a:avLst>
                    <a:gd name="adj" fmla="val 58718"/>
                  </a:avLst>
                </a:prstTxWarp>
              </a:bodyPr>
              <a:lstStyle/>
              <a:p>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21572" name="WordArt 50"/>
              <p:cNvSpPr>
                <a:spLocks noChangeArrowheads="1" noChangeShapeType="1" noTextEdit="1"/>
              </p:cNvSpPr>
              <p:nvPr/>
            </p:nvSpPr>
            <p:spPr bwMode="auto">
              <a:xfrm>
                <a:off x="3714" y="2443"/>
                <a:ext cx="169" cy="145"/>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sp>
            <p:nvSpPr>
              <p:cNvPr id="21573" name="AutoShape 51"/>
              <p:cNvSpPr>
                <a:spLocks/>
              </p:cNvSpPr>
              <p:nvPr/>
            </p:nvSpPr>
            <p:spPr bwMode="auto">
              <a:xfrm>
                <a:off x="2455" y="2379"/>
                <a:ext cx="65" cy="293"/>
              </a:xfrm>
              <a:prstGeom prst="leftBracket">
                <a:avLst>
                  <a:gd name="adj" fmla="val 37564"/>
                </a:avLst>
              </a:prstGeom>
              <a:noFill/>
              <a:ln w="28575">
                <a:solidFill>
                  <a:schemeClr val="tx1"/>
                </a:solidFill>
                <a:round/>
                <a:headEnd/>
                <a:tailEnd/>
              </a:ln>
            </p:spPr>
            <p:txBody>
              <a:bodyPr wrap="none" anchor="ctr"/>
              <a:lstStyle/>
              <a:p>
                <a:endParaRPr lang="zh-CN" altLang="en-US"/>
              </a:p>
            </p:txBody>
          </p:sp>
          <p:sp>
            <p:nvSpPr>
              <p:cNvPr id="21574" name="AutoShape 52"/>
              <p:cNvSpPr>
                <a:spLocks/>
              </p:cNvSpPr>
              <p:nvPr/>
            </p:nvSpPr>
            <p:spPr bwMode="auto">
              <a:xfrm flipH="1">
                <a:off x="4191" y="2359"/>
                <a:ext cx="65" cy="293"/>
              </a:xfrm>
              <a:prstGeom prst="leftBracket">
                <a:avLst>
                  <a:gd name="adj" fmla="val 37564"/>
                </a:avLst>
              </a:prstGeom>
              <a:noFill/>
              <a:ln w="28575">
                <a:solidFill>
                  <a:schemeClr val="tx1"/>
                </a:solidFill>
                <a:round/>
                <a:headEnd/>
                <a:tailEnd/>
              </a:ln>
            </p:spPr>
            <p:txBody>
              <a:bodyPr wrap="none" anchor="ctr"/>
              <a:lstStyle/>
              <a:p>
                <a:endParaRPr lang="zh-CN" altLang="en-US"/>
              </a:p>
            </p:txBody>
          </p:sp>
          <p:sp>
            <p:nvSpPr>
              <p:cNvPr id="21575" name="Line 53"/>
              <p:cNvSpPr>
                <a:spLocks noChangeShapeType="1"/>
              </p:cNvSpPr>
              <p:nvPr/>
            </p:nvSpPr>
            <p:spPr bwMode="auto">
              <a:xfrm flipH="1">
                <a:off x="3260" y="2517"/>
                <a:ext cx="236" cy="1"/>
              </a:xfrm>
              <a:prstGeom prst="line">
                <a:avLst/>
              </a:prstGeom>
              <a:noFill/>
              <a:ln w="38100">
                <a:solidFill>
                  <a:schemeClr val="tx1"/>
                </a:solidFill>
                <a:round/>
                <a:headEnd/>
                <a:tailEnd/>
              </a:ln>
            </p:spPr>
            <p:txBody>
              <a:bodyPr/>
              <a:lstStyle/>
              <a:p>
                <a:endParaRPr lang="zh-CN" altLang="en-US"/>
              </a:p>
            </p:txBody>
          </p:sp>
          <p:sp>
            <p:nvSpPr>
              <p:cNvPr id="21576" name="WordArt 54"/>
              <p:cNvSpPr>
                <a:spLocks noChangeArrowheads="1" noChangeShapeType="1" noTextEdit="1"/>
              </p:cNvSpPr>
              <p:nvPr/>
            </p:nvSpPr>
            <p:spPr bwMode="auto">
              <a:xfrm>
                <a:off x="3300" y="2567"/>
                <a:ext cx="151" cy="146"/>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21577" name="WordArt 55"/>
              <p:cNvSpPr>
                <a:spLocks noChangeArrowheads="1" noChangeShapeType="1" noTextEdit="1"/>
              </p:cNvSpPr>
              <p:nvPr/>
            </p:nvSpPr>
            <p:spPr bwMode="auto">
              <a:xfrm>
                <a:off x="3275" y="2345"/>
                <a:ext cx="179" cy="136"/>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x</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21578" name="Oval 56"/>
              <p:cNvSpPr>
                <a:spLocks noChangeArrowheads="1"/>
              </p:cNvSpPr>
              <p:nvPr/>
            </p:nvSpPr>
            <p:spPr bwMode="auto">
              <a:xfrm>
                <a:off x="4063" y="2577"/>
                <a:ext cx="47" cy="71"/>
              </a:xfrm>
              <a:prstGeom prst="ellipse">
                <a:avLst/>
              </a:prstGeom>
              <a:solidFill>
                <a:schemeClr val="bg1"/>
              </a:solidFill>
              <a:ln w="19050">
                <a:solidFill>
                  <a:schemeClr val="tx1"/>
                </a:solidFill>
                <a:round/>
                <a:headEnd/>
                <a:tailEnd/>
              </a:ln>
            </p:spPr>
            <p:txBody>
              <a:bodyPr wrap="none" anchor="ctr"/>
              <a:lstStyle/>
              <a:p>
                <a:endParaRPr lang="zh-CN" altLang="en-US"/>
              </a:p>
            </p:txBody>
          </p:sp>
          <p:grpSp>
            <p:nvGrpSpPr>
              <p:cNvPr id="21579" name="Group 57"/>
              <p:cNvGrpSpPr>
                <a:grpSpLocks/>
              </p:cNvGrpSpPr>
              <p:nvPr/>
            </p:nvGrpSpPr>
            <p:grpSpPr bwMode="auto">
              <a:xfrm>
                <a:off x="1455" y="3078"/>
                <a:ext cx="165" cy="55"/>
                <a:chOff x="1260" y="2371"/>
                <a:chExt cx="151" cy="53"/>
              </a:xfrm>
            </p:grpSpPr>
            <p:sp>
              <p:nvSpPr>
                <p:cNvPr id="21624" name="Line 58"/>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1625" name="Line 59"/>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1580" name="WordArt 60"/>
              <p:cNvSpPr>
                <a:spLocks noChangeArrowheads="1" noChangeShapeType="1" noTextEdit="1"/>
              </p:cNvSpPr>
              <p:nvPr/>
            </p:nvSpPr>
            <p:spPr bwMode="auto">
              <a:xfrm>
                <a:off x="1897" y="3041"/>
                <a:ext cx="263" cy="110"/>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1581" name="WordArt 61"/>
              <p:cNvSpPr>
                <a:spLocks noChangeArrowheads="1" noChangeShapeType="1" noTextEdit="1"/>
              </p:cNvSpPr>
              <p:nvPr/>
            </p:nvSpPr>
            <p:spPr bwMode="auto">
              <a:xfrm>
                <a:off x="3698" y="2980"/>
                <a:ext cx="75" cy="187"/>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1582" name="WordArt 62"/>
              <p:cNvSpPr>
                <a:spLocks noChangeArrowheads="1" noChangeShapeType="1" noTextEdit="1"/>
              </p:cNvSpPr>
              <p:nvPr/>
            </p:nvSpPr>
            <p:spPr bwMode="auto">
              <a:xfrm>
                <a:off x="1214" y="3032"/>
                <a:ext cx="167" cy="183"/>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21583" name="WordArt 63"/>
              <p:cNvSpPr>
                <a:spLocks noChangeArrowheads="1" noChangeShapeType="1" noTextEdit="1"/>
              </p:cNvSpPr>
              <p:nvPr/>
            </p:nvSpPr>
            <p:spPr bwMode="auto">
              <a:xfrm>
                <a:off x="1647" y="2995"/>
                <a:ext cx="206" cy="173"/>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1584" name="AutoShape 64"/>
              <p:cNvSpPr>
                <a:spLocks/>
              </p:cNvSpPr>
              <p:nvPr/>
            </p:nvSpPr>
            <p:spPr bwMode="auto">
              <a:xfrm>
                <a:off x="2223" y="2961"/>
                <a:ext cx="55" cy="256"/>
              </a:xfrm>
              <a:prstGeom prst="leftBracket">
                <a:avLst>
                  <a:gd name="adj" fmla="val 38788"/>
                </a:avLst>
              </a:prstGeom>
              <a:noFill/>
              <a:ln w="28575">
                <a:solidFill>
                  <a:schemeClr val="tx1"/>
                </a:solidFill>
                <a:round/>
                <a:headEnd/>
                <a:tailEnd/>
              </a:ln>
            </p:spPr>
            <p:txBody>
              <a:bodyPr wrap="none" anchor="ctr"/>
              <a:lstStyle/>
              <a:p>
                <a:endParaRPr lang="zh-CN" altLang="en-US"/>
              </a:p>
            </p:txBody>
          </p:sp>
          <p:sp>
            <p:nvSpPr>
              <p:cNvPr id="21585" name="AutoShape 65"/>
              <p:cNvSpPr>
                <a:spLocks/>
              </p:cNvSpPr>
              <p:nvPr/>
            </p:nvSpPr>
            <p:spPr bwMode="auto">
              <a:xfrm flipH="1">
                <a:off x="4290" y="2943"/>
                <a:ext cx="54" cy="257"/>
              </a:xfrm>
              <a:prstGeom prst="leftBracket">
                <a:avLst>
                  <a:gd name="adj" fmla="val 39660"/>
                </a:avLst>
              </a:prstGeom>
              <a:noFill/>
              <a:ln w="28575">
                <a:solidFill>
                  <a:schemeClr val="tx1"/>
                </a:solidFill>
                <a:round/>
                <a:headEnd/>
                <a:tailEnd/>
              </a:ln>
            </p:spPr>
            <p:txBody>
              <a:bodyPr wrap="none" anchor="ctr"/>
              <a:lstStyle/>
              <a:p>
                <a:endParaRPr lang="zh-CN" altLang="en-US"/>
              </a:p>
            </p:txBody>
          </p:sp>
          <p:grpSp>
            <p:nvGrpSpPr>
              <p:cNvPr id="21586" name="Group 66"/>
              <p:cNvGrpSpPr>
                <a:grpSpLocks/>
              </p:cNvGrpSpPr>
              <p:nvPr/>
            </p:nvGrpSpPr>
            <p:grpSpPr bwMode="auto">
              <a:xfrm>
                <a:off x="2282" y="3028"/>
                <a:ext cx="312" cy="132"/>
                <a:chOff x="2309" y="2376"/>
                <a:chExt cx="305" cy="135"/>
              </a:xfrm>
            </p:grpSpPr>
            <p:sp>
              <p:nvSpPr>
                <p:cNvPr id="21622" name="WordArt 67"/>
                <p:cNvSpPr>
                  <a:spLocks noChangeArrowheads="1" noChangeShapeType="1" noTextEdit="1"/>
                </p:cNvSpPr>
                <p:nvPr/>
              </p:nvSpPr>
              <p:spPr bwMode="auto">
                <a:xfrm>
                  <a:off x="2309" y="2376"/>
                  <a:ext cx="92" cy="13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21623" name="WordArt 68"/>
                <p:cNvSpPr>
                  <a:spLocks noChangeArrowheads="1" noChangeShapeType="1" noTextEdit="1"/>
                </p:cNvSpPr>
                <p:nvPr/>
              </p:nvSpPr>
              <p:spPr bwMode="auto">
                <a:xfrm>
                  <a:off x="2431" y="2378"/>
                  <a:ext cx="183" cy="130"/>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grpSp>
          <p:sp>
            <p:nvSpPr>
              <p:cNvPr id="21587" name="WordArt 69"/>
              <p:cNvSpPr>
                <a:spLocks noChangeArrowheads="1" noChangeShapeType="1" noTextEdit="1"/>
              </p:cNvSpPr>
              <p:nvPr/>
            </p:nvSpPr>
            <p:spPr bwMode="auto">
              <a:xfrm>
                <a:off x="2948" y="3002"/>
                <a:ext cx="94" cy="173"/>
              </a:xfrm>
              <a:prstGeom prst="rect">
                <a:avLst/>
              </a:prstGeom>
            </p:spPr>
            <p:txBody>
              <a:bodyPr wrap="none" fromWordArt="1">
                <a:prstTxWarp prst="textPlain">
                  <a:avLst>
                    <a:gd name="adj" fmla="val 58718"/>
                  </a:avLst>
                </a:prstTxWarp>
              </a:bodyPr>
              <a:lstStyle/>
              <a:p>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21588" name="Line 70"/>
              <p:cNvSpPr>
                <a:spLocks noChangeShapeType="1"/>
              </p:cNvSpPr>
              <p:nvPr/>
            </p:nvSpPr>
            <p:spPr bwMode="auto">
              <a:xfrm flipV="1">
                <a:off x="3349" y="3088"/>
                <a:ext cx="315" cy="6"/>
              </a:xfrm>
              <a:prstGeom prst="line">
                <a:avLst/>
              </a:prstGeom>
              <a:noFill/>
              <a:ln w="38100">
                <a:solidFill>
                  <a:schemeClr val="tx1"/>
                </a:solidFill>
                <a:round/>
                <a:headEnd/>
                <a:tailEnd/>
              </a:ln>
            </p:spPr>
            <p:txBody>
              <a:bodyPr/>
              <a:lstStyle/>
              <a:p>
                <a:endParaRPr lang="zh-CN" altLang="en-US"/>
              </a:p>
            </p:txBody>
          </p:sp>
          <p:sp>
            <p:nvSpPr>
              <p:cNvPr id="21589" name="WordArt 71"/>
              <p:cNvSpPr>
                <a:spLocks noChangeArrowheads="1" noChangeShapeType="1" noTextEdit="1"/>
              </p:cNvSpPr>
              <p:nvPr/>
            </p:nvSpPr>
            <p:spPr bwMode="auto">
              <a:xfrm>
                <a:off x="3429" y="3134"/>
                <a:ext cx="172" cy="177"/>
              </a:xfrm>
              <a:prstGeom prst="rect">
                <a:avLst/>
              </a:prstGeom>
            </p:spPr>
            <p:txBody>
              <a:bodyPr wrap="none" fromWordArt="1">
                <a:prstTxWarp prst="textPlain">
                  <a:avLst>
                    <a:gd name="adj" fmla="val 43546"/>
                  </a:avLst>
                </a:prstTxWarp>
              </a:bodyPr>
              <a:lstStyle/>
              <a:p>
                <a:r>
                  <a:rPr lang="en-US" altLang="zh-CN" sz="3600" kern="10">
                    <a:ln w="9525">
                      <a:solidFill>
                        <a:srgbClr val="000000"/>
                      </a:solidFill>
                      <a:round/>
                      <a:headEnd/>
                      <a:tailEnd/>
                    </a:ln>
                    <a:latin typeface="Symbol"/>
                  </a:rPr>
                  <a:t>l</a:t>
                </a:r>
                <a:endParaRPr lang="zh-CN" altLang="en-US" sz="3600" kern="10">
                  <a:ln w="9525">
                    <a:solidFill>
                      <a:srgbClr val="000000"/>
                    </a:solidFill>
                    <a:round/>
                    <a:headEnd/>
                    <a:tailEnd/>
                  </a:ln>
                  <a:latin typeface="Symbol"/>
                </a:endParaRPr>
              </a:p>
            </p:txBody>
          </p:sp>
          <p:sp>
            <p:nvSpPr>
              <p:cNvPr id="21590" name="WordArt 72"/>
              <p:cNvSpPr>
                <a:spLocks noChangeArrowheads="1" noChangeShapeType="1" noTextEdit="1"/>
              </p:cNvSpPr>
              <p:nvPr/>
            </p:nvSpPr>
            <p:spPr bwMode="auto">
              <a:xfrm>
                <a:off x="3432" y="2895"/>
                <a:ext cx="158" cy="149"/>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x</a:t>
                </a:r>
                <a:endParaRPr lang="zh-CN" altLang="en-US" sz="3600" i="1" kern="10">
                  <a:ln w="9525">
                    <a:solidFill>
                      <a:srgbClr val="CC0000"/>
                    </a:solidFill>
                    <a:round/>
                    <a:headEnd/>
                    <a:tailEnd/>
                  </a:ln>
                  <a:solidFill>
                    <a:srgbClr val="CC0000"/>
                  </a:solidFill>
                  <a:latin typeface="Times New Roman"/>
                  <a:cs typeface="Times New Roman"/>
                </a:endParaRPr>
              </a:p>
            </p:txBody>
          </p:sp>
          <p:grpSp>
            <p:nvGrpSpPr>
              <p:cNvPr id="21591" name="Group 73"/>
              <p:cNvGrpSpPr>
                <a:grpSpLocks/>
              </p:cNvGrpSpPr>
              <p:nvPr/>
            </p:nvGrpSpPr>
            <p:grpSpPr bwMode="auto">
              <a:xfrm>
                <a:off x="3841" y="3000"/>
                <a:ext cx="334" cy="165"/>
                <a:chOff x="3513" y="730"/>
                <a:chExt cx="327" cy="168"/>
              </a:xfrm>
            </p:grpSpPr>
            <p:sp>
              <p:nvSpPr>
                <p:cNvPr id="21620" name="WordArt 74"/>
                <p:cNvSpPr>
                  <a:spLocks noChangeArrowheads="1" noChangeShapeType="1" noTextEdit="1"/>
                </p:cNvSpPr>
                <p:nvPr/>
              </p:nvSpPr>
              <p:spPr bwMode="auto">
                <a:xfrm>
                  <a:off x="3703" y="730"/>
                  <a:ext cx="137" cy="16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21621" name="WordArt 75"/>
                <p:cNvSpPr>
                  <a:spLocks noChangeArrowheads="1" noChangeShapeType="1" noTextEdit="1"/>
                </p:cNvSpPr>
                <p:nvPr/>
              </p:nvSpPr>
              <p:spPr bwMode="auto">
                <a:xfrm>
                  <a:off x="3513" y="742"/>
                  <a:ext cx="138" cy="128"/>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grpSp>
          <p:sp>
            <p:nvSpPr>
              <p:cNvPr id="21592" name="WordArt 76"/>
              <p:cNvSpPr>
                <a:spLocks noChangeArrowheads="1" noChangeShapeType="1" noTextEdit="1"/>
              </p:cNvSpPr>
              <p:nvPr/>
            </p:nvSpPr>
            <p:spPr bwMode="auto">
              <a:xfrm flipH="1">
                <a:off x="2625" y="3000"/>
                <a:ext cx="75" cy="188"/>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1593" name="WordArt 77"/>
              <p:cNvSpPr>
                <a:spLocks noChangeArrowheads="1" noChangeShapeType="1" noTextEdit="1"/>
              </p:cNvSpPr>
              <p:nvPr/>
            </p:nvSpPr>
            <p:spPr bwMode="auto">
              <a:xfrm>
                <a:off x="2762" y="3019"/>
                <a:ext cx="138" cy="152"/>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solidFill>
                      <a:srgbClr val="000000"/>
                    </a:solidFill>
                    <a:latin typeface="Symbol"/>
                  </a:rPr>
                  <a:t>n</a:t>
                </a:r>
                <a:endParaRPr lang="zh-CN" altLang="en-US" sz="3600" i="1" kern="10">
                  <a:ln w="9525">
                    <a:solidFill>
                      <a:srgbClr val="000000"/>
                    </a:solidFill>
                    <a:round/>
                    <a:headEnd/>
                    <a:tailEnd/>
                  </a:ln>
                  <a:solidFill>
                    <a:srgbClr val="000000"/>
                  </a:solidFill>
                  <a:latin typeface="Symbol"/>
                </a:endParaRPr>
              </a:p>
            </p:txBody>
          </p:sp>
          <p:sp>
            <p:nvSpPr>
              <p:cNvPr id="21594" name="Line 78"/>
              <p:cNvSpPr>
                <a:spLocks noChangeShapeType="1"/>
              </p:cNvSpPr>
              <p:nvPr/>
            </p:nvSpPr>
            <p:spPr bwMode="auto">
              <a:xfrm flipV="1">
                <a:off x="2701" y="3609"/>
                <a:ext cx="327" cy="1"/>
              </a:xfrm>
              <a:prstGeom prst="line">
                <a:avLst/>
              </a:prstGeom>
              <a:noFill/>
              <a:ln w="38100">
                <a:solidFill>
                  <a:schemeClr val="tx1"/>
                </a:solidFill>
                <a:round/>
                <a:headEnd/>
                <a:tailEnd/>
              </a:ln>
            </p:spPr>
            <p:txBody>
              <a:bodyPr/>
              <a:lstStyle/>
              <a:p>
                <a:endParaRPr lang="zh-CN" altLang="en-US"/>
              </a:p>
            </p:txBody>
          </p:sp>
          <p:sp>
            <p:nvSpPr>
              <p:cNvPr id="21595" name="WordArt 79"/>
              <p:cNvSpPr>
                <a:spLocks noChangeArrowheads="1" noChangeShapeType="1" noTextEdit="1"/>
              </p:cNvSpPr>
              <p:nvPr/>
            </p:nvSpPr>
            <p:spPr bwMode="auto">
              <a:xfrm>
                <a:off x="2777" y="3672"/>
                <a:ext cx="169" cy="158"/>
              </a:xfrm>
              <a:prstGeom prst="rect">
                <a:avLst/>
              </a:prstGeom>
            </p:spPr>
            <p:txBody>
              <a:bodyPr wrap="none" fromWordArt="1">
                <a:prstTxWarp prst="textPlain">
                  <a:avLst>
                    <a:gd name="adj" fmla="val 39861"/>
                  </a:avLst>
                </a:prstTxWarp>
              </a:bodyPr>
              <a:lstStyle/>
              <a:p>
                <a:r>
                  <a:rPr lang="en-US" altLang="zh-CN" sz="3600" kern="10">
                    <a:ln w="9525">
                      <a:solidFill>
                        <a:srgbClr val="000000"/>
                      </a:solidFill>
                      <a:round/>
                      <a:headEnd/>
                      <a:tailEnd/>
                    </a:ln>
                    <a:latin typeface="Bookman Old Style"/>
                  </a:rPr>
                  <a:t>T</a:t>
                </a:r>
                <a:endParaRPr lang="zh-CN" altLang="en-US" sz="3600" kern="10">
                  <a:ln w="9525">
                    <a:solidFill>
                      <a:srgbClr val="000000"/>
                    </a:solidFill>
                    <a:round/>
                    <a:headEnd/>
                    <a:tailEnd/>
                  </a:ln>
                  <a:latin typeface="Bookman Old Style"/>
                </a:endParaRPr>
              </a:p>
            </p:txBody>
          </p:sp>
          <p:grpSp>
            <p:nvGrpSpPr>
              <p:cNvPr id="21596" name="Group 80"/>
              <p:cNvGrpSpPr>
                <a:grpSpLocks/>
              </p:cNvGrpSpPr>
              <p:nvPr/>
            </p:nvGrpSpPr>
            <p:grpSpPr bwMode="auto">
              <a:xfrm>
                <a:off x="1406" y="3574"/>
                <a:ext cx="165" cy="55"/>
                <a:chOff x="1260" y="2371"/>
                <a:chExt cx="151" cy="53"/>
              </a:xfrm>
            </p:grpSpPr>
            <p:sp>
              <p:nvSpPr>
                <p:cNvPr id="21618" name="Line 81"/>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1619" name="Line 82"/>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1597" name="WordArt 83"/>
              <p:cNvSpPr>
                <a:spLocks noChangeArrowheads="1" noChangeShapeType="1" noTextEdit="1"/>
              </p:cNvSpPr>
              <p:nvPr/>
            </p:nvSpPr>
            <p:spPr bwMode="auto">
              <a:xfrm>
                <a:off x="1866" y="3552"/>
                <a:ext cx="262" cy="110"/>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1598" name="WordArt 84"/>
              <p:cNvSpPr>
                <a:spLocks noChangeArrowheads="1" noChangeShapeType="1" noTextEdit="1"/>
              </p:cNvSpPr>
              <p:nvPr/>
            </p:nvSpPr>
            <p:spPr bwMode="auto">
              <a:xfrm>
                <a:off x="3666" y="3513"/>
                <a:ext cx="76" cy="188"/>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1599" name="WordArt 85"/>
              <p:cNvSpPr>
                <a:spLocks noChangeArrowheads="1" noChangeShapeType="1" noTextEdit="1"/>
              </p:cNvSpPr>
              <p:nvPr/>
            </p:nvSpPr>
            <p:spPr bwMode="auto">
              <a:xfrm>
                <a:off x="1615" y="3507"/>
                <a:ext cx="207" cy="173"/>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1600" name="AutoShape 86"/>
              <p:cNvSpPr>
                <a:spLocks/>
              </p:cNvSpPr>
              <p:nvPr/>
            </p:nvSpPr>
            <p:spPr bwMode="auto">
              <a:xfrm>
                <a:off x="2191" y="3472"/>
                <a:ext cx="55" cy="257"/>
              </a:xfrm>
              <a:prstGeom prst="leftBracket">
                <a:avLst>
                  <a:gd name="adj" fmla="val 38939"/>
                </a:avLst>
              </a:prstGeom>
              <a:noFill/>
              <a:ln w="28575">
                <a:solidFill>
                  <a:schemeClr val="tx1"/>
                </a:solidFill>
                <a:round/>
                <a:headEnd/>
                <a:tailEnd/>
              </a:ln>
            </p:spPr>
            <p:txBody>
              <a:bodyPr wrap="none" anchor="ctr"/>
              <a:lstStyle/>
              <a:p>
                <a:endParaRPr lang="zh-CN" altLang="en-US"/>
              </a:p>
            </p:txBody>
          </p:sp>
          <p:sp>
            <p:nvSpPr>
              <p:cNvPr id="21601" name="AutoShape 87"/>
              <p:cNvSpPr>
                <a:spLocks/>
              </p:cNvSpPr>
              <p:nvPr/>
            </p:nvSpPr>
            <p:spPr bwMode="auto">
              <a:xfrm flipH="1">
                <a:off x="4250" y="3461"/>
                <a:ext cx="54" cy="257"/>
              </a:xfrm>
              <a:prstGeom prst="leftBracket">
                <a:avLst>
                  <a:gd name="adj" fmla="val 39660"/>
                </a:avLst>
              </a:prstGeom>
              <a:noFill/>
              <a:ln w="28575">
                <a:solidFill>
                  <a:schemeClr val="tx1"/>
                </a:solidFill>
                <a:round/>
                <a:headEnd/>
                <a:tailEnd/>
              </a:ln>
            </p:spPr>
            <p:txBody>
              <a:bodyPr wrap="none" anchor="ctr"/>
              <a:lstStyle/>
              <a:p>
                <a:endParaRPr lang="zh-CN" altLang="en-US"/>
              </a:p>
            </p:txBody>
          </p:sp>
          <p:grpSp>
            <p:nvGrpSpPr>
              <p:cNvPr id="21602" name="Group 88"/>
              <p:cNvGrpSpPr>
                <a:grpSpLocks/>
              </p:cNvGrpSpPr>
              <p:nvPr/>
            </p:nvGrpSpPr>
            <p:grpSpPr bwMode="auto">
              <a:xfrm>
                <a:off x="2250" y="3539"/>
                <a:ext cx="312" cy="133"/>
                <a:chOff x="2309" y="2376"/>
                <a:chExt cx="305" cy="135"/>
              </a:xfrm>
            </p:grpSpPr>
            <p:sp>
              <p:nvSpPr>
                <p:cNvPr id="21616" name="WordArt 89"/>
                <p:cNvSpPr>
                  <a:spLocks noChangeArrowheads="1" noChangeShapeType="1" noTextEdit="1"/>
                </p:cNvSpPr>
                <p:nvPr/>
              </p:nvSpPr>
              <p:spPr bwMode="auto">
                <a:xfrm>
                  <a:off x="2309" y="2376"/>
                  <a:ext cx="92" cy="13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21617" name="WordArt 90"/>
                <p:cNvSpPr>
                  <a:spLocks noChangeArrowheads="1" noChangeShapeType="1" noTextEdit="1"/>
                </p:cNvSpPr>
                <p:nvPr/>
              </p:nvSpPr>
              <p:spPr bwMode="auto">
                <a:xfrm>
                  <a:off x="2431" y="2378"/>
                  <a:ext cx="183" cy="130"/>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grpSp>
          <p:sp>
            <p:nvSpPr>
              <p:cNvPr id="21603" name="WordArt 91"/>
              <p:cNvSpPr>
                <a:spLocks noChangeArrowheads="1" noChangeShapeType="1" noTextEdit="1"/>
              </p:cNvSpPr>
              <p:nvPr/>
            </p:nvSpPr>
            <p:spPr bwMode="auto">
              <a:xfrm>
                <a:off x="2830" y="3409"/>
                <a:ext cx="94" cy="173"/>
              </a:xfrm>
              <a:prstGeom prst="rect">
                <a:avLst/>
              </a:prstGeom>
            </p:spPr>
            <p:txBody>
              <a:bodyPr wrap="none" fromWordArt="1">
                <a:prstTxWarp prst="textPlain">
                  <a:avLst>
                    <a:gd name="adj" fmla="val 58718"/>
                  </a:avLst>
                </a:prstTxWarp>
              </a:bodyPr>
              <a:lstStyle/>
              <a:p>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21604" name="Line 92"/>
              <p:cNvSpPr>
                <a:spLocks noChangeShapeType="1"/>
              </p:cNvSpPr>
              <p:nvPr/>
            </p:nvSpPr>
            <p:spPr bwMode="auto">
              <a:xfrm>
                <a:off x="3310" y="3605"/>
                <a:ext cx="316" cy="2"/>
              </a:xfrm>
              <a:prstGeom prst="line">
                <a:avLst/>
              </a:prstGeom>
              <a:noFill/>
              <a:ln w="38100">
                <a:solidFill>
                  <a:schemeClr val="tx1"/>
                </a:solidFill>
                <a:round/>
                <a:headEnd/>
                <a:tailEnd/>
              </a:ln>
            </p:spPr>
            <p:txBody>
              <a:bodyPr/>
              <a:lstStyle/>
              <a:p>
                <a:endParaRPr lang="zh-CN" altLang="en-US"/>
              </a:p>
            </p:txBody>
          </p:sp>
          <p:sp>
            <p:nvSpPr>
              <p:cNvPr id="21605" name="WordArt 93"/>
              <p:cNvSpPr>
                <a:spLocks noChangeArrowheads="1" noChangeShapeType="1" noTextEdit="1"/>
              </p:cNvSpPr>
              <p:nvPr/>
            </p:nvSpPr>
            <p:spPr bwMode="auto">
              <a:xfrm>
                <a:off x="3380" y="3652"/>
                <a:ext cx="173" cy="177"/>
              </a:xfrm>
              <a:prstGeom prst="rect">
                <a:avLst/>
              </a:prstGeom>
            </p:spPr>
            <p:txBody>
              <a:bodyPr wrap="none" fromWordArt="1">
                <a:prstTxWarp prst="textPlain">
                  <a:avLst>
                    <a:gd name="adj" fmla="val 43546"/>
                  </a:avLst>
                </a:prstTxWarp>
              </a:bodyPr>
              <a:lstStyle/>
              <a:p>
                <a:r>
                  <a:rPr lang="en-US" altLang="zh-CN" sz="3600" kern="10">
                    <a:ln w="9525">
                      <a:solidFill>
                        <a:srgbClr val="000000"/>
                      </a:solidFill>
                      <a:round/>
                      <a:headEnd/>
                      <a:tailEnd/>
                    </a:ln>
                    <a:latin typeface="Symbol"/>
                  </a:rPr>
                  <a:t>l</a:t>
                </a:r>
                <a:endParaRPr lang="zh-CN" altLang="en-US" sz="3600" kern="10">
                  <a:ln w="9525">
                    <a:solidFill>
                      <a:srgbClr val="000000"/>
                    </a:solidFill>
                    <a:round/>
                    <a:headEnd/>
                    <a:tailEnd/>
                  </a:ln>
                  <a:latin typeface="Symbol"/>
                </a:endParaRPr>
              </a:p>
            </p:txBody>
          </p:sp>
          <p:sp>
            <p:nvSpPr>
              <p:cNvPr id="21606" name="WordArt 94"/>
              <p:cNvSpPr>
                <a:spLocks noChangeArrowheads="1" noChangeShapeType="1" noTextEdit="1"/>
              </p:cNvSpPr>
              <p:nvPr/>
            </p:nvSpPr>
            <p:spPr bwMode="auto">
              <a:xfrm>
                <a:off x="3393" y="3421"/>
                <a:ext cx="158" cy="149"/>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x</a:t>
                </a:r>
                <a:endParaRPr lang="zh-CN" altLang="en-US" sz="3600" i="1" kern="10">
                  <a:ln w="9525">
                    <a:solidFill>
                      <a:srgbClr val="CC0000"/>
                    </a:solidFill>
                    <a:round/>
                    <a:headEnd/>
                    <a:tailEnd/>
                  </a:ln>
                  <a:solidFill>
                    <a:srgbClr val="CC0000"/>
                  </a:solidFill>
                  <a:latin typeface="Times New Roman"/>
                  <a:cs typeface="Times New Roman"/>
                </a:endParaRPr>
              </a:p>
            </p:txBody>
          </p:sp>
          <p:grpSp>
            <p:nvGrpSpPr>
              <p:cNvPr id="21607" name="Group 95"/>
              <p:cNvGrpSpPr>
                <a:grpSpLocks/>
              </p:cNvGrpSpPr>
              <p:nvPr/>
            </p:nvGrpSpPr>
            <p:grpSpPr bwMode="auto">
              <a:xfrm>
                <a:off x="3809" y="3511"/>
                <a:ext cx="335" cy="166"/>
                <a:chOff x="3513" y="730"/>
                <a:chExt cx="327" cy="168"/>
              </a:xfrm>
            </p:grpSpPr>
            <p:sp>
              <p:nvSpPr>
                <p:cNvPr id="21614" name="WordArt 96"/>
                <p:cNvSpPr>
                  <a:spLocks noChangeArrowheads="1" noChangeShapeType="1" noTextEdit="1"/>
                </p:cNvSpPr>
                <p:nvPr/>
              </p:nvSpPr>
              <p:spPr bwMode="auto">
                <a:xfrm>
                  <a:off x="3703" y="730"/>
                  <a:ext cx="137" cy="16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21615" name="WordArt 97"/>
                <p:cNvSpPr>
                  <a:spLocks noChangeArrowheads="1" noChangeShapeType="1" noTextEdit="1"/>
                </p:cNvSpPr>
                <p:nvPr/>
              </p:nvSpPr>
              <p:spPr bwMode="auto">
                <a:xfrm>
                  <a:off x="3513" y="742"/>
                  <a:ext cx="138" cy="128"/>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grpSp>
          <p:sp>
            <p:nvSpPr>
              <p:cNvPr id="21608" name="WordArt 98"/>
              <p:cNvSpPr>
                <a:spLocks noChangeArrowheads="1" noChangeShapeType="1" noTextEdit="1"/>
              </p:cNvSpPr>
              <p:nvPr/>
            </p:nvSpPr>
            <p:spPr bwMode="auto">
              <a:xfrm flipH="1">
                <a:off x="2593" y="3511"/>
                <a:ext cx="76" cy="188"/>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1609" name="WordArt 99"/>
              <p:cNvSpPr>
                <a:spLocks noChangeArrowheads="1" noChangeShapeType="1" noTextEdit="1"/>
              </p:cNvSpPr>
              <p:nvPr/>
            </p:nvSpPr>
            <p:spPr bwMode="auto">
              <a:xfrm>
                <a:off x="4175" y="3113"/>
                <a:ext cx="45" cy="82"/>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21610" name="WordArt 100"/>
              <p:cNvSpPr>
                <a:spLocks noChangeArrowheads="1" noChangeShapeType="1" noTextEdit="1"/>
              </p:cNvSpPr>
              <p:nvPr/>
            </p:nvSpPr>
            <p:spPr bwMode="auto">
              <a:xfrm>
                <a:off x="4147" y="3622"/>
                <a:ext cx="45" cy="81"/>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21611" name="WordArt 101"/>
              <p:cNvSpPr>
                <a:spLocks noChangeArrowheads="1" noChangeShapeType="1" noTextEdit="1"/>
              </p:cNvSpPr>
              <p:nvPr/>
            </p:nvSpPr>
            <p:spPr bwMode="auto">
              <a:xfrm>
                <a:off x="3055" y="2462"/>
                <a:ext cx="122" cy="122"/>
              </a:xfrm>
              <a:prstGeom prst="rect">
                <a:avLst/>
              </a:prstGeom>
            </p:spPr>
            <p:txBody>
              <a:bodyPr wrap="none" fromWordArt="1">
                <a:prstTxWarp prst="textPlain">
                  <a:avLst>
                    <a:gd name="adj" fmla="val 50000"/>
                  </a:avLst>
                </a:prstTxWarp>
              </a:bodyPr>
              <a:lstStyle/>
              <a:p>
                <a:r>
                  <a:rPr lang="en-US" altLang="zh-CN" sz="3600" kern="10">
                    <a:ln w="28575">
                      <a:solidFill>
                        <a:schemeClr val="accent2"/>
                      </a:solidFill>
                      <a:round/>
                      <a:headEnd/>
                      <a:tailEnd/>
                    </a:ln>
                    <a:solidFill>
                      <a:schemeClr val="tx2"/>
                    </a:solidFill>
                    <a:latin typeface="宋体"/>
                    <a:ea typeface="宋体"/>
                  </a:rPr>
                  <a:t>+</a:t>
                </a:r>
                <a:endParaRPr lang="zh-CN" altLang="en-US" sz="3600" kern="10">
                  <a:ln w="28575">
                    <a:solidFill>
                      <a:schemeClr val="accent2"/>
                    </a:solidFill>
                    <a:round/>
                    <a:headEnd/>
                    <a:tailEnd/>
                  </a:ln>
                  <a:solidFill>
                    <a:schemeClr val="tx2"/>
                  </a:solidFill>
                  <a:latin typeface="宋体"/>
                  <a:ea typeface="宋体"/>
                </a:endParaRPr>
              </a:p>
            </p:txBody>
          </p:sp>
          <p:sp>
            <p:nvSpPr>
              <p:cNvPr id="21612" name="WordArt 102"/>
              <p:cNvSpPr>
                <a:spLocks noChangeArrowheads="1" noChangeShapeType="1" noTextEdit="1"/>
              </p:cNvSpPr>
              <p:nvPr/>
            </p:nvSpPr>
            <p:spPr bwMode="auto">
              <a:xfrm>
                <a:off x="3120" y="3017"/>
                <a:ext cx="122" cy="122"/>
              </a:xfrm>
              <a:prstGeom prst="rect">
                <a:avLst/>
              </a:prstGeom>
            </p:spPr>
            <p:txBody>
              <a:bodyPr wrap="none" fromWordArt="1">
                <a:prstTxWarp prst="textPlain">
                  <a:avLst>
                    <a:gd name="adj" fmla="val 50000"/>
                  </a:avLst>
                </a:prstTxWarp>
              </a:bodyPr>
              <a:lstStyle/>
              <a:p>
                <a:r>
                  <a:rPr lang="en-US" altLang="zh-CN" sz="3600" kern="10">
                    <a:ln w="28575">
                      <a:solidFill>
                        <a:schemeClr val="accent2"/>
                      </a:solidFill>
                      <a:round/>
                      <a:headEnd/>
                      <a:tailEnd/>
                    </a:ln>
                    <a:solidFill>
                      <a:schemeClr val="tx2"/>
                    </a:solidFill>
                    <a:latin typeface="宋体"/>
                    <a:ea typeface="宋体"/>
                  </a:rPr>
                  <a:t>+</a:t>
                </a:r>
                <a:endParaRPr lang="zh-CN" altLang="en-US" sz="3600" kern="10">
                  <a:ln w="28575">
                    <a:solidFill>
                      <a:schemeClr val="accent2"/>
                    </a:solidFill>
                    <a:round/>
                    <a:headEnd/>
                    <a:tailEnd/>
                  </a:ln>
                  <a:solidFill>
                    <a:schemeClr val="tx2"/>
                  </a:solidFill>
                  <a:latin typeface="宋体"/>
                  <a:ea typeface="宋体"/>
                </a:endParaRPr>
              </a:p>
            </p:txBody>
          </p:sp>
          <p:sp>
            <p:nvSpPr>
              <p:cNvPr id="21613" name="WordArt 103"/>
              <p:cNvSpPr>
                <a:spLocks noChangeArrowheads="1" noChangeShapeType="1" noTextEdit="1"/>
              </p:cNvSpPr>
              <p:nvPr/>
            </p:nvSpPr>
            <p:spPr bwMode="auto">
              <a:xfrm>
                <a:off x="3099" y="3549"/>
                <a:ext cx="122" cy="122"/>
              </a:xfrm>
              <a:prstGeom prst="rect">
                <a:avLst/>
              </a:prstGeom>
            </p:spPr>
            <p:txBody>
              <a:bodyPr wrap="none" fromWordArt="1">
                <a:prstTxWarp prst="textPlain">
                  <a:avLst>
                    <a:gd name="adj" fmla="val 50000"/>
                  </a:avLst>
                </a:prstTxWarp>
              </a:bodyPr>
              <a:lstStyle/>
              <a:p>
                <a:r>
                  <a:rPr lang="en-US" altLang="zh-CN" sz="3600" kern="10">
                    <a:ln w="28575">
                      <a:solidFill>
                        <a:schemeClr val="accent2"/>
                      </a:solidFill>
                      <a:round/>
                      <a:headEnd/>
                      <a:tailEnd/>
                    </a:ln>
                    <a:solidFill>
                      <a:schemeClr val="tx2"/>
                    </a:solidFill>
                    <a:latin typeface="宋体"/>
                    <a:ea typeface="宋体"/>
                  </a:rPr>
                  <a:t>+</a:t>
                </a:r>
                <a:endParaRPr lang="zh-CN" altLang="en-US" sz="3600" kern="10">
                  <a:ln w="28575">
                    <a:solidFill>
                      <a:schemeClr val="accent2"/>
                    </a:solidFill>
                    <a:round/>
                    <a:headEnd/>
                    <a:tailEnd/>
                  </a:ln>
                  <a:solidFill>
                    <a:schemeClr val="tx2"/>
                  </a:solidFill>
                  <a:latin typeface="宋体"/>
                  <a:ea typeface="宋体"/>
                </a:endParaRPr>
              </a:p>
            </p:txBody>
          </p:sp>
        </p:grpSp>
      </p:grpSp>
      <p:grpSp>
        <p:nvGrpSpPr>
          <p:cNvPr id="13" name="Group 130"/>
          <p:cNvGrpSpPr>
            <a:grpSpLocks/>
          </p:cNvGrpSpPr>
          <p:nvPr/>
        </p:nvGrpSpPr>
        <p:grpSpPr bwMode="auto">
          <a:xfrm>
            <a:off x="231775" y="1127125"/>
            <a:ext cx="8377238" cy="2109788"/>
            <a:chOff x="146" y="710"/>
            <a:chExt cx="5277" cy="1329"/>
          </a:xfrm>
        </p:grpSpPr>
        <p:sp>
          <p:nvSpPr>
            <p:cNvPr id="21532" name="Line 11"/>
            <p:cNvSpPr>
              <a:spLocks noChangeShapeType="1"/>
            </p:cNvSpPr>
            <p:nvPr/>
          </p:nvSpPr>
          <p:spPr bwMode="auto">
            <a:xfrm flipH="1" flipV="1">
              <a:off x="1849" y="716"/>
              <a:ext cx="1" cy="1323"/>
            </a:xfrm>
            <a:prstGeom prst="line">
              <a:avLst/>
            </a:prstGeom>
            <a:noFill/>
            <a:ln w="28575">
              <a:solidFill>
                <a:schemeClr val="tx1"/>
              </a:solidFill>
              <a:round/>
              <a:headEnd/>
              <a:tailEnd type="triangle" w="sm" len="lg"/>
            </a:ln>
          </p:spPr>
          <p:txBody>
            <a:bodyPr/>
            <a:lstStyle/>
            <a:p>
              <a:endParaRPr lang="zh-CN" altLang="en-US"/>
            </a:p>
          </p:txBody>
        </p:sp>
        <p:sp>
          <p:nvSpPr>
            <p:cNvPr id="21533" name="Line 12"/>
            <p:cNvSpPr>
              <a:spLocks noChangeShapeType="1"/>
            </p:cNvSpPr>
            <p:nvPr/>
          </p:nvSpPr>
          <p:spPr bwMode="auto">
            <a:xfrm>
              <a:off x="451" y="1515"/>
              <a:ext cx="4749" cy="0"/>
            </a:xfrm>
            <a:prstGeom prst="line">
              <a:avLst/>
            </a:prstGeom>
            <a:noFill/>
            <a:ln w="28575">
              <a:solidFill>
                <a:schemeClr val="tx1"/>
              </a:solidFill>
              <a:round/>
              <a:headEnd/>
              <a:tailEnd type="triangle" w="sm" len="lg"/>
            </a:ln>
          </p:spPr>
          <p:txBody>
            <a:bodyPr/>
            <a:lstStyle/>
            <a:p>
              <a:endParaRPr lang="zh-CN" altLang="en-US"/>
            </a:p>
          </p:txBody>
        </p:sp>
        <p:grpSp>
          <p:nvGrpSpPr>
            <p:cNvPr id="21534" name="Group 13"/>
            <p:cNvGrpSpPr>
              <a:grpSpLocks/>
            </p:cNvGrpSpPr>
            <p:nvPr/>
          </p:nvGrpSpPr>
          <p:grpSpPr bwMode="auto">
            <a:xfrm>
              <a:off x="1284" y="1142"/>
              <a:ext cx="3362" cy="729"/>
              <a:chOff x="1220" y="763"/>
              <a:chExt cx="3696" cy="880"/>
            </a:xfrm>
          </p:grpSpPr>
          <p:sp>
            <p:nvSpPr>
              <p:cNvPr id="21558" name="Freeform 14"/>
              <p:cNvSpPr>
                <a:spLocks/>
              </p:cNvSpPr>
              <p:nvPr/>
            </p:nvSpPr>
            <p:spPr bwMode="auto">
              <a:xfrm>
                <a:off x="1220" y="773"/>
                <a:ext cx="1236" cy="440"/>
              </a:xfrm>
              <a:custGeom>
                <a:avLst/>
                <a:gdLst>
                  <a:gd name="T0" fmla="*/ 0 w 1236"/>
                  <a:gd name="T1" fmla="*/ 440 h 440"/>
                  <a:gd name="T2" fmla="*/ 622 w 1236"/>
                  <a:gd name="T3" fmla="*/ 0 h 440"/>
                  <a:gd name="T4" fmla="*/ 1236 w 1236"/>
                  <a:gd name="T5" fmla="*/ 440 h 440"/>
                  <a:gd name="T6" fmla="*/ 0 60000 65536"/>
                  <a:gd name="T7" fmla="*/ 0 60000 65536"/>
                  <a:gd name="T8" fmla="*/ 0 60000 65536"/>
                  <a:gd name="T9" fmla="*/ 0 w 1236"/>
                  <a:gd name="T10" fmla="*/ 0 h 440"/>
                  <a:gd name="T11" fmla="*/ 1236 w 1236"/>
                  <a:gd name="T12" fmla="*/ 440 h 440"/>
                </a:gdLst>
                <a:ahLst/>
                <a:cxnLst>
                  <a:cxn ang="T6">
                    <a:pos x="T0" y="T1"/>
                  </a:cxn>
                  <a:cxn ang="T7">
                    <a:pos x="T2" y="T3"/>
                  </a:cxn>
                  <a:cxn ang="T8">
                    <a:pos x="T4" y="T5"/>
                  </a:cxn>
                </a:cxnLst>
                <a:rect l="T9" t="T10" r="T11" b="T12"/>
                <a:pathLst>
                  <a:path w="1236" h="440">
                    <a:moveTo>
                      <a:pt x="0" y="440"/>
                    </a:moveTo>
                    <a:cubicBezTo>
                      <a:pt x="208" y="220"/>
                      <a:pt x="416" y="0"/>
                      <a:pt x="622" y="0"/>
                    </a:cubicBezTo>
                    <a:cubicBezTo>
                      <a:pt x="828" y="0"/>
                      <a:pt x="1032" y="220"/>
                      <a:pt x="1236" y="440"/>
                    </a:cubicBezTo>
                  </a:path>
                </a:pathLst>
              </a:custGeom>
              <a:noFill/>
              <a:ln w="38100">
                <a:solidFill>
                  <a:schemeClr val="tx1"/>
                </a:solidFill>
                <a:round/>
                <a:headEnd/>
                <a:tailEnd/>
              </a:ln>
            </p:spPr>
            <p:txBody>
              <a:bodyPr/>
              <a:lstStyle/>
              <a:p>
                <a:endParaRPr lang="zh-CN" altLang="en-US"/>
              </a:p>
            </p:txBody>
          </p:sp>
          <p:sp>
            <p:nvSpPr>
              <p:cNvPr id="21559" name="Freeform 15"/>
              <p:cNvSpPr>
                <a:spLocks/>
              </p:cNvSpPr>
              <p:nvPr/>
            </p:nvSpPr>
            <p:spPr bwMode="auto">
              <a:xfrm flipV="1">
                <a:off x="2446" y="1203"/>
                <a:ext cx="1236" cy="440"/>
              </a:xfrm>
              <a:custGeom>
                <a:avLst/>
                <a:gdLst>
                  <a:gd name="T0" fmla="*/ 0 w 1236"/>
                  <a:gd name="T1" fmla="*/ 440 h 440"/>
                  <a:gd name="T2" fmla="*/ 622 w 1236"/>
                  <a:gd name="T3" fmla="*/ 0 h 440"/>
                  <a:gd name="T4" fmla="*/ 1236 w 1236"/>
                  <a:gd name="T5" fmla="*/ 440 h 440"/>
                  <a:gd name="T6" fmla="*/ 0 60000 65536"/>
                  <a:gd name="T7" fmla="*/ 0 60000 65536"/>
                  <a:gd name="T8" fmla="*/ 0 60000 65536"/>
                  <a:gd name="T9" fmla="*/ 0 w 1236"/>
                  <a:gd name="T10" fmla="*/ 0 h 440"/>
                  <a:gd name="T11" fmla="*/ 1236 w 1236"/>
                  <a:gd name="T12" fmla="*/ 440 h 440"/>
                </a:gdLst>
                <a:ahLst/>
                <a:cxnLst>
                  <a:cxn ang="T6">
                    <a:pos x="T0" y="T1"/>
                  </a:cxn>
                  <a:cxn ang="T7">
                    <a:pos x="T2" y="T3"/>
                  </a:cxn>
                  <a:cxn ang="T8">
                    <a:pos x="T4" y="T5"/>
                  </a:cxn>
                </a:cxnLst>
                <a:rect l="T9" t="T10" r="T11" b="T12"/>
                <a:pathLst>
                  <a:path w="1236" h="440">
                    <a:moveTo>
                      <a:pt x="0" y="440"/>
                    </a:moveTo>
                    <a:cubicBezTo>
                      <a:pt x="208" y="220"/>
                      <a:pt x="416" y="0"/>
                      <a:pt x="622" y="0"/>
                    </a:cubicBezTo>
                    <a:cubicBezTo>
                      <a:pt x="828" y="0"/>
                      <a:pt x="1032" y="220"/>
                      <a:pt x="1236" y="440"/>
                    </a:cubicBezTo>
                  </a:path>
                </a:pathLst>
              </a:custGeom>
              <a:noFill/>
              <a:ln w="38100">
                <a:solidFill>
                  <a:schemeClr val="tx1"/>
                </a:solidFill>
                <a:round/>
                <a:headEnd/>
                <a:tailEnd/>
              </a:ln>
            </p:spPr>
            <p:txBody>
              <a:bodyPr/>
              <a:lstStyle/>
              <a:p>
                <a:endParaRPr lang="zh-CN" altLang="en-US"/>
              </a:p>
            </p:txBody>
          </p:sp>
          <p:sp>
            <p:nvSpPr>
              <p:cNvPr id="21560" name="Freeform 16"/>
              <p:cNvSpPr>
                <a:spLocks/>
              </p:cNvSpPr>
              <p:nvPr/>
            </p:nvSpPr>
            <p:spPr bwMode="auto">
              <a:xfrm>
                <a:off x="3680" y="763"/>
                <a:ext cx="1236" cy="440"/>
              </a:xfrm>
              <a:custGeom>
                <a:avLst/>
                <a:gdLst>
                  <a:gd name="T0" fmla="*/ 0 w 1236"/>
                  <a:gd name="T1" fmla="*/ 440 h 440"/>
                  <a:gd name="T2" fmla="*/ 622 w 1236"/>
                  <a:gd name="T3" fmla="*/ 0 h 440"/>
                  <a:gd name="T4" fmla="*/ 1236 w 1236"/>
                  <a:gd name="T5" fmla="*/ 440 h 440"/>
                  <a:gd name="T6" fmla="*/ 0 60000 65536"/>
                  <a:gd name="T7" fmla="*/ 0 60000 65536"/>
                  <a:gd name="T8" fmla="*/ 0 60000 65536"/>
                  <a:gd name="T9" fmla="*/ 0 w 1236"/>
                  <a:gd name="T10" fmla="*/ 0 h 440"/>
                  <a:gd name="T11" fmla="*/ 1236 w 1236"/>
                  <a:gd name="T12" fmla="*/ 440 h 440"/>
                </a:gdLst>
                <a:ahLst/>
                <a:cxnLst>
                  <a:cxn ang="T6">
                    <a:pos x="T0" y="T1"/>
                  </a:cxn>
                  <a:cxn ang="T7">
                    <a:pos x="T2" y="T3"/>
                  </a:cxn>
                  <a:cxn ang="T8">
                    <a:pos x="T4" y="T5"/>
                  </a:cxn>
                </a:cxnLst>
                <a:rect l="T9" t="T10" r="T11" b="T12"/>
                <a:pathLst>
                  <a:path w="1236" h="440">
                    <a:moveTo>
                      <a:pt x="0" y="440"/>
                    </a:moveTo>
                    <a:cubicBezTo>
                      <a:pt x="208" y="220"/>
                      <a:pt x="416" y="0"/>
                      <a:pt x="622" y="0"/>
                    </a:cubicBezTo>
                    <a:cubicBezTo>
                      <a:pt x="828" y="0"/>
                      <a:pt x="1032" y="220"/>
                      <a:pt x="1236" y="440"/>
                    </a:cubicBezTo>
                  </a:path>
                </a:pathLst>
              </a:custGeom>
              <a:noFill/>
              <a:ln w="38100">
                <a:solidFill>
                  <a:schemeClr val="tx1"/>
                </a:solidFill>
                <a:round/>
                <a:headEnd/>
                <a:tailEnd/>
              </a:ln>
            </p:spPr>
            <p:txBody>
              <a:bodyPr/>
              <a:lstStyle/>
              <a:p>
                <a:endParaRPr lang="zh-CN" altLang="en-US"/>
              </a:p>
            </p:txBody>
          </p:sp>
        </p:grpSp>
        <p:grpSp>
          <p:nvGrpSpPr>
            <p:cNvPr id="21535" name="Group 17"/>
            <p:cNvGrpSpPr>
              <a:grpSpLocks/>
            </p:cNvGrpSpPr>
            <p:nvPr/>
          </p:nvGrpSpPr>
          <p:grpSpPr bwMode="auto">
            <a:xfrm>
              <a:off x="1634" y="1146"/>
              <a:ext cx="3361" cy="730"/>
              <a:chOff x="1220" y="763"/>
              <a:chExt cx="3696" cy="880"/>
            </a:xfrm>
          </p:grpSpPr>
          <p:sp>
            <p:nvSpPr>
              <p:cNvPr id="21555" name="Freeform 18"/>
              <p:cNvSpPr>
                <a:spLocks/>
              </p:cNvSpPr>
              <p:nvPr/>
            </p:nvSpPr>
            <p:spPr bwMode="auto">
              <a:xfrm>
                <a:off x="1220" y="773"/>
                <a:ext cx="1236" cy="440"/>
              </a:xfrm>
              <a:custGeom>
                <a:avLst/>
                <a:gdLst>
                  <a:gd name="T0" fmla="*/ 0 w 1236"/>
                  <a:gd name="T1" fmla="*/ 440 h 440"/>
                  <a:gd name="T2" fmla="*/ 622 w 1236"/>
                  <a:gd name="T3" fmla="*/ 0 h 440"/>
                  <a:gd name="T4" fmla="*/ 1236 w 1236"/>
                  <a:gd name="T5" fmla="*/ 440 h 440"/>
                  <a:gd name="T6" fmla="*/ 0 60000 65536"/>
                  <a:gd name="T7" fmla="*/ 0 60000 65536"/>
                  <a:gd name="T8" fmla="*/ 0 60000 65536"/>
                  <a:gd name="T9" fmla="*/ 0 w 1236"/>
                  <a:gd name="T10" fmla="*/ 0 h 440"/>
                  <a:gd name="T11" fmla="*/ 1236 w 1236"/>
                  <a:gd name="T12" fmla="*/ 440 h 440"/>
                </a:gdLst>
                <a:ahLst/>
                <a:cxnLst>
                  <a:cxn ang="T6">
                    <a:pos x="T0" y="T1"/>
                  </a:cxn>
                  <a:cxn ang="T7">
                    <a:pos x="T2" y="T3"/>
                  </a:cxn>
                  <a:cxn ang="T8">
                    <a:pos x="T4" y="T5"/>
                  </a:cxn>
                </a:cxnLst>
                <a:rect l="T9" t="T10" r="T11" b="T12"/>
                <a:pathLst>
                  <a:path w="1236" h="440">
                    <a:moveTo>
                      <a:pt x="0" y="440"/>
                    </a:moveTo>
                    <a:cubicBezTo>
                      <a:pt x="208" y="220"/>
                      <a:pt x="416" y="0"/>
                      <a:pt x="622" y="0"/>
                    </a:cubicBezTo>
                    <a:cubicBezTo>
                      <a:pt x="828" y="0"/>
                      <a:pt x="1032" y="220"/>
                      <a:pt x="1236" y="440"/>
                    </a:cubicBezTo>
                  </a:path>
                </a:pathLst>
              </a:custGeom>
              <a:noFill/>
              <a:ln w="19050">
                <a:solidFill>
                  <a:schemeClr val="folHlink"/>
                </a:solidFill>
                <a:prstDash val="dash"/>
                <a:round/>
                <a:headEnd/>
                <a:tailEnd/>
              </a:ln>
            </p:spPr>
            <p:txBody>
              <a:bodyPr/>
              <a:lstStyle/>
              <a:p>
                <a:endParaRPr lang="zh-CN" altLang="en-US"/>
              </a:p>
            </p:txBody>
          </p:sp>
          <p:sp>
            <p:nvSpPr>
              <p:cNvPr id="21556" name="Freeform 19"/>
              <p:cNvSpPr>
                <a:spLocks/>
              </p:cNvSpPr>
              <p:nvPr/>
            </p:nvSpPr>
            <p:spPr bwMode="auto">
              <a:xfrm flipV="1">
                <a:off x="2446" y="1203"/>
                <a:ext cx="1236" cy="440"/>
              </a:xfrm>
              <a:custGeom>
                <a:avLst/>
                <a:gdLst>
                  <a:gd name="T0" fmla="*/ 0 w 1236"/>
                  <a:gd name="T1" fmla="*/ 440 h 440"/>
                  <a:gd name="T2" fmla="*/ 622 w 1236"/>
                  <a:gd name="T3" fmla="*/ 0 h 440"/>
                  <a:gd name="T4" fmla="*/ 1236 w 1236"/>
                  <a:gd name="T5" fmla="*/ 440 h 440"/>
                  <a:gd name="T6" fmla="*/ 0 60000 65536"/>
                  <a:gd name="T7" fmla="*/ 0 60000 65536"/>
                  <a:gd name="T8" fmla="*/ 0 60000 65536"/>
                  <a:gd name="T9" fmla="*/ 0 w 1236"/>
                  <a:gd name="T10" fmla="*/ 0 h 440"/>
                  <a:gd name="T11" fmla="*/ 1236 w 1236"/>
                  <a:gd name="T12" fmla="*/ 440 h 440"/>
                </a:gdLst>
                <a:ahLst/>
                <a:cxnLst>
                  <a:cxn ang="T6">
                    <a:pos x="T0" y="T1"/>
                  </a:cxn>
                  <a:cxn ang="T7">
                    <a:pos x="T2" y="T3"/>
                  </a:cxn>
                  <a:cxn ang="T8">
                    <a:pos x="T4" y="T5"/>
                  </a:cxn>
                </a:cxnLst>
                <a:rect l="T9" t="T10" r="T11" b="T12"/>
                <a:pathLst>
                  <a:path w="1236" h="440">
                    <a:moveTo>
                      <a:pt x="0" y="440"/>
                    </a:moveTo>
                    <a:cubicBezTo>
                      <a:pt x="208" y="220"/>
                      <a:pt x="416" y="0"/>
                      <a:pt x="622" y="0"/>
                    </a:cubicBezTo>
                    <a:cubicBezTo>
                      <a:pt x="828" y="0"/>
                      <a:pt x="1032" y="220"/>
                      <a:pt x="1236" y="440"/>
                    </a:cubicBezTo>
                  </a:path>
                </a:pathLst>
              </a:custGeom>
              <a:noFill/>
              <a:ln w="19050">
                <a:solidFill>
                  <a:schemeClr val="folHlink"/>
                </a:solidFill>
                <a:prstDash val="dash"/>
                <a:round/>
                <a:headEnd/>
                <a:tailEnd/>
              </a:ln>
            </p:spPr>
            <p:txBody>
              <a:bodyPr/>
              <a:lstStyle/>
              <a:p>
                <a:endParaRPr lang="zh-CN" altLang="en-US"/>
              </a:p>
            </p:txBody>
          </p:sp>
          <p:sp>
            <p:nvSpPr>
              <p:cNvPr id="21557" name="Freeform 20"/>
              <p:cNvSpPr>
                <a:spLocks/>
              </p:cNvSpPr>
              <p:nvPr/>
            </p:nvSpPr>
            <p:spPr bwMode="auto">
              <a:xfrm>
                <a:off x="3680" y="763"/>
                <a:ext cx="1236" cy="440"/>
              </a:xfrm>
              <a:custGeom>
                <a:avLst/>
                <a:gdLst>
                  <a:gd name="T0" fmla="*/ 0 w 1236"/>
                  <a:gd name="T1" fmla="*/ 440 h 440"/>
                  <a:gd name="T2" fmla="*/ 622 w 1236"/>
                  <a:gd name="T3" fmla="*/ 0 h 440"/>
                  <a:gd name="T4" fmla="*/ 1236 w 1236"/>
                  <a:gd name="T5" fmla="*/ 440 h 440"/>
                  <a:gd name="T6" fmla="*/ 0 60000 65536"/>
                  <a:gd name="T7" fmla="*/ 0 60000 65536"/>
                  <a:gd name="T8" fmla="*/ 0 60000 65536"/>
                  <a:gd name="T9" fmla="*/ 0 w 1236"/>
                  <a:gd name="T10" fmla="*/ 0 h 440"/>
                  <a:gd name="T11" fmla="*/ 1236 w 1236"/>
                  <a:gd name="T12" fmla="*/ 440 h 440"/>
                </a:gdLst>
                <a:ahLst/>
                <a:cxnLst>
                  <a:cxn ang="T6">
                    <a:pos x="T0" y="T1"/>
                  </a:cxn>
                  <a:cxn ang="T7">
                    <a:pos x="T2" y="T3"/>
                  </a:cxn>
                  <a:cxn ang="T8">
                    <a:pos x="T4" y="T5"/>
                  </a:cxn>
                </a:cxnLst>
                <a:rect l="T9" t="T10" r="T11" b="T12"/>
                <a:pathLst>
                  <a:path w="1236" h="440">
                    <a:moveTo>
                      <a:pt x="0" y="440"/>
                    </a:moveTo>
                    <a:cubicBezTo>
                      <a:pt x="208" y="220"/>
                      <a:pt x="416" y="0"/>
                      <a:pt x="622" y="0"/>
                    </a:cubicBezTo>
                    <a:cubicBezTo>
                      <a:pt x="828" y="0"/>
                      <a:pt x="1032" y="220"/>
                      <a:pt x="1236" y="440"/>
                    </a:cubicBezTo>
                  </a:path>
                </a:pathLst>
              </a:custGeom>
              <a:noFill/>
              <a:ln w="19050">
                <a:solidFill>
                  <a:schemeClr val="folHlink"/>
                </a:solidFill>
                <a:prstDash val="dash"/>
                <a:round/>
                <a:headEnd/>
                <a:tailEnd/>
              </a:ln>
            </p:spPr>
            <p:txBody>
              <a:bodyPr/>
              <a:lstStyle/>
              <a:p>
                <a:endParaRPr lang="zh-CN" altLang="en-US"/>
              </a:p>
            </p:txBody>
          </p:sp>
        </p:grpSp>
        <p:sp>
          <p:nvSpPr>
            <p:cNvPr id="21536" name="WordArt 21"/>
            <p:cNvSpPr>
              <a:spLocks noChangeArrowheads="1" noChangeShapeType="1" noTextEdit="1"/>
            </p:cNvSpPr>
            <p:nvPr/>
          </p:nvSpPr>
          <p:spPr bwMode="auto">
            <a:xfrm>
              <a:off x="5247" y="1429"/>
              <a:ext cx="176" cy="130"/>
            </a:xfrm>
            <a:prstGeom prst="rect">
              <a:avLst/>
            </a:prstGeom>
          </p:spPr>
          <p:txBody>
            <a:bodyPr wrap="none" fromWordArt="1">
              <a:prstTxWarp prst="textPlain">
                <a:avLst>
                  <a:gd name="adj" fmla="val 54056"/>
                </a:avLst>
              </a:prstTxWarp>
            </a:bodyPr>
            <a:lstStyle/>
            <a:p>
              <a:r>
                <a:rPr lang="en-US" altLang="zh-CN" i="1" kern="10">
                  <a:ln w="9525">
                    <a:solidFill>
                      <a:srgbClr val="000000"/>
                    </a:solidFill>
                    <a:round/>
                    <a:headEnd/>
                    <a:tailEnd/>
                  </a:ln>
                  <a:solidFill>
                    <a:srgbClr val="000000"/>
                  </a:solidFill>
                  <a:latin typeface="Times New Roman"/>
                  <a:cs typeface="Times New Roman"/>
                </a:rPr>
                <a:t>x</a:t>
              </a:r>
              <a:endParaRPr lang="zh-CN" altLang="en-US" i="1" kern="10">
                <a:ln w="9525">
                  <a:solidFill>
                    <a:srgbClr val="000000"/>
                  </a:solidFill>
                  <a:round/>
                  <a:headEnd/>
                  <a:tailEnd/>
                </a:ln>
                <a:solidFill>
                  <a:srgbClr val="000000"/>
                </a:solidFill>
                <a:latin typeface="Times New Roman"/>
                <a:cs typeface="Times New Roman"/>
              </a:endParaRPr>
            </a:p>
          </p:txBody>
        </p:sp>
        <p:sp>
          <p:nvSpPr>
            <p:cNvPr id="21537" name="WordArt 22"/>
            <p:cNvSpPr>
              <a:spLocks noChangeArrowheads="1" noChangeShapeType="1" noTextEdit="1"/>
            </p:cNvSpPr>
            <p:nvPr/>
          </p:nvSpPr>
          <p:spPr bwMode="auto">
            <a:xfrm>
              <a:off x="1921" y="1570"/>
              <a:ext cx="87" cy="136"/>
            </a:xfrm>
            <a:prstGeom prst="rect">
              <a:avLst/>
            </a:prstGeom>
          </p:spPr>
          <p:txBody>
            <a:bodyPr wrap="none" fromWordArt="1">
              <a:prstTxWarp prst="textPlain">
                <a:avLst>
                  <a:gd name="adj" fmla="val 50000"/>
                </a:avLst>
              </a:prstTxWarp>
            </a:bodyPr>
            <a:lstStyle/>
            <a:p>
              <a:r>
                <a:rPr lang="en-US" altLang="zh-CN" i="1" kern="10">
                  <a:ln w="9525">
                    <a:solidFill>
                      <a:srgbClr val="000000"/>
                    </a:solidFill>
                    <a:round/>
                    <a:headEnd/>
                    <a:tailEnd/>
                  </a:ln>
                  <a:solidFill>
                    <a:srgbClr val="000000"/>
                  </a:solidFill>
                  <a:latin typeface="Times New Roman"/>
                  <a:cs typeface="Times New Roman"/>
                </a:rPr>
                <a:t>O</a:t>
              </a:r>
              <a:endParaRPr lang="zh-CN" altLang="en-US" i="1" kern="10">
                <a:ln w="9525">
                  <a:solidFill>
                    <a:srgbClr val="000000"/>
                  </a:solidFill>
                  <a:round/>
                  <a:headEnd/>
                  <a:tailEnd/>
                </a:ln>
                <a:solidFill>
                  <a:srgbClr val="000000"/>
                </a:solidFill>
                <a:latin typeface="Times New Roman"/>
                <a:cs typeface="Times New Roman"/>
              </a:endParaRPr>
            </a:p>
          </p:txBody>
        </p:sp>
        <p:sp>
          <p:nvSpPr>
            <p:cNvPr id="21538" name="WordArt 23"/>
            <p:cNvSpPr>
              <a:spLocks noChangeArrowheads="1" noChangeShapeType="1" noTextEdit="1"/>
            </p:cNvSpPr>
            <p:nvPr/>
          </p:nvSpPr>
          <p:spPr bwMode="auto">
            <a:xfrm>
              <a:off x="1613" y="710"/>
              <a:ext cx="172" cy="173"/>
            </a:xfrm>
            <a:prstGeom prst="rect">
              <a:avLst/>
            </a:prstGeom>
          </p:spPr>
          <p:txBody>
            <a:bodyPr wrap="none" fromWordArt="1">
              <a:prstTxWarp prst="textPlain">
                <a:avLst>
                  <a:gd name="adj" fmla="val 56694"/>
                </a:avLst>
              </a:prstTxWarp>
            </a:bodyPr>
            <a:lstStyle/>
            <a:p>
              <a:r>
                <a:rPr lang="en-US" altLang="zh-CN" i="1" kern="10">
                  <a:ln w="9525">
                    <a:solidFill>
                      <a:srgbClr val="000000"/>
                    </a:solidFill>
                    <a:round/>
                    <a:headEnd/>
                    <a:tailEnd/>
                  </a:ln>
                  <a:solidFill>
                    <a:srgbClr val="000000"/>
                  </a:solidFill>
                  <a:latin typeface="Times New Roman"/>
                  <a:cs typeface="Times New Roman"/>
                </a:rPr>
                <a:t>y</a:t>
              </a:r>
              <a:endParaRPr lang="zh-CN" altLang="en-US" i="1" kern="10">
                <a:ln w="9525">
                  <a:solidFill>
                    <a:srgbClr val="000000"/>
                  </a:solidFill>
                  <a:round/>
                  <a:headEnd/>
                  <a:tailEnd/>
                </a:ln>
                <a:solidFill>
                  <a:srgbClr val="000000"/>
                </a:solidFill>
                <a:latin typeface="Times New Roman"/>
                <a:cs typeface="Times New Roman"/>
              </a:endParaRPr>
            </a:p>
          </p:txBody>
        </p:sp>
        <p:sp>
          <p:nvSpPr>
            <p:cNvPr id="21539" name="Line 24"/>
            <p:cNvSpPr>
              <a:spLocks noChangeShapeType="1"/>
            </p:cNvSpPr>
            <p:nvPr/>
          </p:nvSpPr>
          <p:spPr bwMode="auto">
            <a:xfrm flipH="1">
              <a:off x="2471" y="909"/>
              <a:ext cx="359" cy="0"/>
            </a:xfrm>
            <a:prstGeom prst="line">
              <a:avLst/>
            </a:prstGeom>
            <a:noFill/>
            <a:ln w="28575">
              <a:solidFill>
                <a:srgbClr val="CC0000"/>
              </a:solidFill>
              <a:round/>
              <a:headEnd/>
              <a:tailEnd type="triangle" w="sm" len="lg"/>
            </a:ln>
          </p:spPr>
          <p:txBody>
            <a:bodyPr/>
            <a:lstStyle/>
            <a:p>
              <a:endParaRPr lang="zh-CN" altLang="en-US"/>
            </a:p>
          </p:txBody>
        </p:sp>
        <p:sp>
          <p:nvSpPr>
            <p:cNvPr id="21540" name="WordArt 25"/>
            <p:cNvSpPr>
              <a:spLocks noChangeArrowheads="1" noChangeShapeType="1" noTextEdit="1"/>
            </p:cNvSpPr>
            <p:nvPr/>
          </p:nvSpPr>
          <p:spPr bwMode="auto">
            <a:xfrm>
              <a:off x="3809" y="837"/>
              <a:ext cx="125" cy="150"/>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21541" name="Oval 26"/>
            <p:cNvSpPr>
              <a:spLocks noChangeArrowheads="1"/>
            </p:cNvSpPr>
            <p:nvPr/>
          </p:nvSpPr>
          <p:spPr bwMode="auto">
            <a:xfrm>
              <a:off x="3626" y="1495"/>
              <a:ext cx="45" cy="39"/>
            </a:xfrm>
            <a:prstGeom prst="ellipse">
              <a:avLst/>
            </a:prstGeom>
            <a:solidFill>
              <a:schemeClr val="bg1"/>
            </a:solidFill>
            <a:ln w="28575">
              <a:solidFill>
                <a:srgbClr val="CC0000"/>
              </a:solidFill>
              <a:round/>
              <a:headEnd/>
              <a:tailEnd/>
            </a:ln>
          </p:spPr>
          <p:txBody>
            <a:bodyPr wrap="none" anchor="ctr"/>
            <a:lstStyle/>
            <a:p>
              <a:endParaRPr lang="zh-CN" altLang="en-US"/>
            </a:p>
          </p:txBody>
        </p:sp>
        <p:sp>
          <p:nvSpPr>
            <p:cNvPr id="21542" name="Line 27"/>
            <p:cNvSpPr>
              <a:spLocks noChangeShapeType="1"/>
            </p:cNvSpPr>
            <p:nvPr/>
          </p:nvSpPr>
          <p:spPr bwMode="auto">
            <a:xfrm>
              <a:off x="3648" y="1539"/>
              <a:ext cx="0" cy="469"/>
            </a:xfrm>
            <a:prstGeom prst="line">
              <a:avLst/>
            </a:prstGeom>
            <a:noFill/>
            <a:ln w="9525">
              <a:solidFill>
                <a:schemeClr val="tx1"/>
              </a:solidFill>
              <a:round/>
              <a:headEnd/>
              <a:tailEnd/>
            </a:ln>
          </p:spPr>
          <p:txBody>
            <a:bodyPr/>
            <a:lstStyle/>
            <a:p>
              <a:endParaRPr lang="zh-CN" altLang="en-US"/>
            </a:p>
          </p:txBody>
        </p:sp>
        <p:sp>
          <p:nvSpPr>
            <p:cNvPr id="21543" name="Line 28"/>
            <p:cNvSpPr>
              <a:spLocks noChangeShapeType="1"/>
            </p:cNvSpPr>
            <p:nvPr/>
          </p:nvSpPr>
          <p:spPr bwMode="auto">
            <a:xfrm flipV="1">
              <a:off x="1845" y="1979"/>
              <a:ext cx="1819" cy="1"/>
            </a:xfrm>
            <a:prstGeom prst="line">
              <a:avLst/>
            </a:prstGeom>
            <a:noFill/>
            <a:ln w="19050">
              <a:solidFill>
                <a:schemeClr val="tx1"/>
              </a:solidFill>
              <a:round/>
              <a:headEnd type="triangle" w="sm" len="lg"/>
              <a:tailEnd type="triangle" w="sm" len="lg"/>
            </a:ln>
          </p:spPr>
          <p:txBody>
            <a:bodyPr/>
            <a:lstStyle/>
            <a:p>
              <a:endParaRPr lang="zh-CN" altLang="en-US"/>
            </a:p>
          </p:txBody>
        </p:sp>
        <p:grpSp>
          <p:nvGrpSpPr>
            <p:cNvPr id="21544" name="Group 29"/>
            <p:cNvGrpSpPr>
              <a:grpSpLocks/>
            </p:cNvGrpSpPr>
            <p:nvPr/>
          </p:nvGrpSpPr>
          <p:grpSpPr bwMode="auto">
            <a:xfrm>
              <a:off x="2577" y="1886"/>
              <a:ext cx="334" cy="153"/>
              <a:chOff x="2424" y="3320"/>
              <a:chExt cx="288" cy="144"/>
            </a:xfrm>
          </p:grpSpPr>
          <p:sp>
            <p:nvSpPr>
              <p:cNvPr id="21553" name="Rectangle 30"/>
              <p:cNvSpPr>
                <a:spLocks noChangeArrowheads="1"/>
              </p:cNvSpPr>
              <p:nvPr/>
            </p:nvSpPr>
            <p:spPr bwMode="auto">
              <a:xfrm>
                <a:off x="2424" y="3320"/>
                <a:ext cx="288" cy="144"/>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21554" name="WordArt 31"/>
              <p:cNvSpPr>
                <a:spLocks noChangeArrowheads="1" noChangeShapeType="1" noTextEdit="1"/>
              </p:cNvSpPr>
              <p:nvPr/>
            </p:nvSpPr>
            <p:spPr bwMode="auto">
              <a:xfrm>
                <a:off x="2510" y="3345"/>
                <a:ext cx="100" cy="117"/>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grpSp>
        <p:grpSp>
          <p:nvGrpSpPr>
            <p:cNvPr id="21545" name="Group 32"/>
            <p:cNvGrpSpPr>
              <a:grpSpLocks/>
            </p:cNvGrpSpPr>
            <p:nvPr/>
          </p:nvGrpSpPr>
          <p:grpSpPr bwMode="auto">
            <a:xfrm>
              <a:off x="3693" y="1547"/>
              <a:ext cx="159" cy="178"/>
              <a:chOff x="2872" y="3085"/>
              <a:chExt cx="182" cy="174"/>
            </a:xfrm>
          </p:grpSpPr>
          <p:sp>
            <p:nvSpPr>
              <p:cNvPr id="21551" name="Rectangle 33"/>
              <p:cNvSpPr>
                <a:spLocks noChangeArrowheads="1"/>
              </p:cNvSpPr>
              <p:nvPr/>
            </p:nvSpPr>
            <p:spPr bwMode="auto">
              <a:xfrm>
                <a:off x="2872" y="3085"/>
                <a:ext cx="182" cy="174"/>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21552" name="WordArt 34"/>
              <p:cNvSpPr>
                <a:spLocks noChangeArrowheads="1" noChangeShapeType="1" noTextEdit="1"/>
              </p:cNvSpPr>
              <p:nvPr/>
            </p:nvSpPr>
            <p:spPr bwMode="auto">
              <a:xfrm>
                <a:off x="2877" y="3104"/>
                <a:ext cx="147" cy="140"/>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P</a:t>
                </a:r>
                <a:endParaRPr lang="zh-CN" altLang="en-US" sz="3600" i="1" kern="10">
                  <a:ln w="9525">
                    <a:solidFill>
                      <a:schemeClr val="tx1"/>
                    </a:solidFill>
                    <a:round/>
                    <a:headEnd/>
                    <a:tailEnd/>
                  </a:ln>
                  <a:latin typeface="Times New Roman"/>
                  <a:cs typeface="Times New Roman"/>
                </a:endParaRPr>
              </a:p>
            </p:txBody>
          </p:sp>
        </p:grpSp>
        <p:sp>
          <p:nvSpPr>
            <p:cNvPr id="21546" name="WordArt 35"/>
            <p:cNvSpPr>
              <a:spLocks noChangeArrowheads="1" noChangeShapeType="1" noTextEdit="1"/>
            </p:cNvSpPr>
            <p:nvPr/>
          </p:nvSpPr>
          <p:spPr bwMode="auto">
            <a:xfrm>
              <a:off x="2921" y="841"/>
              <a:ext cx="815" cy="124"/>
            </a:xfrm>
            <a:prstGeom prst="rect">
              <a:avLst/>
            </a:prstGeom>
          </p:spPr>
          <p:txBody>
            <a:bodyPr wrap="none" fromWordArt="1">
              <a:prstTxWarp prst="textPlain">
                <a:avLst>
                  <a:gd name="adj" fmla="val 50000"/>
                </a:avLst>
              </a:prstTxWarp>
            </a:bodyPr>
            <a:lstStyle/>
            <a:p>
              <a:r>
                <a:rPr lang="zh-CN" altLang="en-US" sz="3600" b="1" kern="10">
                  <a:ln w="9525">
                    <a:solidFill>
                      <a:srgbClr val="CC0000"/>
                    </a:solidFill>
                    <a:round/>
                    <a:headEnd/>
                    <a:tailEnd/>
                  </a:ln>
                  <a:solidFill>
                    <a:srgbClr val="CC0000"/>
                  </a:solidFill>
                  <a:latin typeface="华文中宋"/>
                  <a:ea typeface="华文中宋"/>
                </a:rPr>
                <a:t>负向波</a:t>
              </a:r>
            </a:p>
          </p:txBody>
        </p:sp>
        <p:grpSp>
          <p:nvGrpSpPr>
            <p:cNvPr id="21547" name="Group 129"/>
            <p:cNvGrpSpPr>
              <a:grpSpLocks/>
            </p:cNvGrpSpPr>
            <p:nvPr/>
          </p:nvGrpSpPr>
          <p:grpSpPr bwMode="auto">
            <a:xfrm>
              <a:off x="146" y="1655"/>
              <a:ext cx="1530" cy="189"/>
              <a:chOff x="225" y="1743"/>
              <a:chExt cx="1430" cy="178"/>
            </a:xfrm>
          </p:grpSpPr>
          <p:sp>
            <p:nvSpPr>
              <p:cNvPr id="21548" name="WordArt 104"/>
              <p:cNvSpPr>
                <a:spLocks noChangeArrowheads="1" noChangeShapeType="1" noTextEdit="1"/>
              </p:cNvSpPr>
              <p:nvPr/>
            </p:nvSpPr>
            <p:spPr bwMode="auto">
              <a:xfrm>
                <a:off x="370" y="1743"/>
                <a:ext cx="1285" cy="178"/>
              </a:xfrm>
              <a:prstGeom prst="rect">
                <a:avLst/>
              </a:prstGeom>
            </p:spPr>
            <p:txBody>
              <a:bodyPr wrap="none" fromWordArt="1">
                <a:prstTxWarp prst="textPlain">
                  <a:avLst>
                    <a:gd name="adj" fmla="val 50000"/>
                  </a:avLst>
                </a:prstTxWarp>
              </a:bodyPr>
              <a:lstStyle/>
              <a:p>
                <a:r>
                  <a:rPr lang="zh-CN" altLang="en-US" sz="3600" b="1" kern="10">
                    <a:ln w="9525">
                      <a:solidFill>
                        <a:srgbClr val="006600"/>
                      </a:solidFill>
                      <a:round/>
                      <a:headEnd/>
                      <a:tailEnd/>
                    </a:ln>
                    <a:solidFill>
                      <a:srgbClr val="006600"/>
                    </a:solidFill>
                    <a:latin typeface="华文中宋"/>
                    <a:ea typeface="华文中宋"/>
                  </a:rPr>
                  <a:t>点振动相位落后于   点</a:t>
                </a:r>
              </a:p>
            </p:txBody>
          </p:sp>
          <p:sp>
            <p:nvSpPr>
              <p:cNvPr id="21549" name="WordArt 105"/>
              <p:cNvSpPr>
                <a:spLocks noChangeArrowheads="1" noChangeShapeType="1" noTextEdit="1"/>
              </p:cNvSpPr>
              <p:nvPr/>
            </p:nvSpPr>
            <p:spPr bwMode="auto">
              <a:xfrm>
                <a:off x="225" y="1765"/>
                <a:ext cx="108" cy="122"/>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O</a:t>
                </a:r>
                <a:endParaRPr lang="zh-CN" altLang="en-US" sz="1200" i="1" kern="10">
                  <a:ln w="9525">
                    <a:solidFill>
                      <a:srgbClr val="000000"/>
                    </a:solidFill>
                    <a:round/>
                    <a:headEnd/>
                    <a:tailEnd/>
                  </a:ln>
                  <a:latin typeface="Times New Roman"/>
                  <a:cs typeface="Times New Roman"/>
                </a:endParaRPr>
              </a:p>
            </p:txBody>
          </p:sp>
          <p:sp>
            <p:nvSpPr>
              <p:cNvPr id="21550" name="WordArt 106"/>
              <p:cNvSpPr>
                <a:spLocks noChangeArrowheads="1" noChangeShapeType="1" noTextEdit="1"/>
              </p:cNvSpPr>
              <p:nvPr/>
            </p:nvSpPr>
            <p:spPr bwMode="auto">
              <a:xfrm>
                <a:off x="1415" y="1759"/>
                <a:ext cx="108" cy="121"/>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P</a:t>
                </a:r>
                <a:endParaRPr lang="zh-CN" altLang="en-US" sz="1200" i="1" kern="10">
                  <a:ln w="9525">
                    <a:solidFill>
                      <a:srgbClr val="000000"/>
                    </a:solidFill>
                    <a:round/>
                    <a:headEnd/>
                    <a:tailEnd/>
                  </a:ln>
                  <a:latin typeface="Times New Roman"/>
                  <a:cs typeface="Times New Roman"/>
                </a:endParaRPr>
              </a:p>
            </p:txBody>
          </p:sp>
        </p:grpSp>
      </p:grpSp>
      <p:sp>
        <p:nvSpPr>
          <p:cNvPr id="21510" name="Rectangle 107"/>
          <p:cNvSpPr>
            <a:spLocks noGrp="1" noChangeArrowheads="1"/>
          </p:cNvSpPr>
          <p:nvPr>
            <p:ph type="title" idx="4294967295"/>
          </p:nvPr>
        </p:nvSpPr>
        <p:spPr>
          <a:xfrm>
            <a:off x="514350" y="0"/>
            <a:ext cx="8229600" cy="182563"/>
          </a:xfrm>
        </p:spPr>
        <p:txBody>
          <a:bodyPr/>
          <a:lstStyle/>
          <a:p>
            <a:pPr eaLnBrk="1" hangingPunct="1"/>
            <a:r>
              <a:rPr lang="zh-CN" altLang="en-US" sz="700" smtClean="0">
                <a:solidFill>
                  <a:schemeClr val="bg1"/>
                </a:solidFill>
              </a:rPr>
              <a:t>负向波</a:t>
            </a:r>
          </a:p>
        </p:txBody>
      </p:sp>
      <p:grpSp>
        <p:nvGrpSpPr>
          <p:cNvPr id="19" name="Group 108"/>
          <p:cNvGrpSpPr>
            <a:grpSpLocks/>
          </p:cNvGrpSpPr>
          <p:nvPr/>
        </p:nvGrpSpPr>
        <p:grpSpPr bwMode="auto">
          <a:xfrm>
            <a:off x="509588" y="2589213"/>
            <a:ext cx="3241675" cy="1563687"/>
            <a:chOff x="159" y="1299"/>
            <a:chExt cx="2075" cy="1108"/>
          </a:xfrm>
        </p:grpSpPr>
        <p:sp>
          <p:nvSpPr>
            <p:cNvPr id="21512" name="WordArt 109"/>
            <p:cNvSpPr>
              <a:spLocks noChangeArrowheads="1" noChangeShapeType="1" noTextEdit="1"/>
            </p:cNvSpPr>
            <p:nvPr/>
          </p:nvSpPr>
          <p:spPr bwMode="auto">
            <a:xfrm>
              <a:off x="185" y="1767"/>
              <a:ext cx="108" cy="126"/>
            </a:xfrm>
            <a:prstGeom prst="rect">
              <a:avLst/>
            </a:prstGeom>
          </p:spPr>
          <p:txBody>
            <a:bodyPr wrap="none" fromWordArt="1">
              <a:prstTxWarp prst="textPlain">
                <a:avLst>
                  <a:gd name="adj" fmla="val 50000"/>
                </a:avLst>
              </a:prstTxWarp>
            </a:bodyPr>
            <a:lstStyle/>
            <a:p>
              <a:r>
                <a:rPr lang="en-US" altLang="zh-CN" i="1" kern="10">
                  <a:ln w="9525">
                    <a:solidFill>
                      <a:schemeClr val="tx1"/>
                    </a:solidFill>
                    <a:round/>
                    <a:headEnd/>
                    <a:tailEnd/>
                  </a:ln>
                  <a:latin typeface="Times New Roman"/>
                  <a:cs typeface="Times New Roman"/>
                </a:rPr>
                <a:t>O</a:t>
              </a:r>
              <a:endParaRPr lang="zh-CN" altLang="en-US" i="1" kern="10">
                <a:ln w="9525">
                  <a:solidFill>
                    <a:schemeClr val="tx1"/>
                  </a:solidFill>
                  <a:round/>
                  <a:headEnd/>
                  <a:tailEnd/>
                </a:ln>
                <a:latin typeface="Times New Roman"/>
                <a:cs typeface="Times New Roman"/>
              </a:endParaRPr>
            </a:p>
          </p:txBody>
        </p:sp>
        <p:sp>
          <p:nvSpPr>
            <p:cNvPr id="21513" name="WordArt 110"/>
            <p:cNvSpPr>
              <a:spLocks noChangeArrowheads="1" noChangeShapeType="1" noTextEdit="1"/>
            </p:cNvSpPr>
            <p:nvPr/>
          </p:nvSpPr>
          <p:spPr bwMode="auto">
            <a:xfrm>
              <a:off x="581" y="1769"/>
              <a:ext cx="751" cy="129"/>
            </a:xfrm>
            <a:prstGeom prst="rect">
              <a:avLst/>
            </a:prstGeom>
          </p:spPr>
          <p:txBody>
            <a:bodyPr wrap="none" fromWordArt="1">
              <a:prstTxWarp prst="textPlain">
                <a:avLst>
                  <a:gd name="adj" fmla="val 50000"/>
                </a:avLst>
              </a:prstTxWarp>
            </a:bodyPr>
            <a:lstStyle/>
            <a:p>
              <a:r>
                <a:rPr lang="zh-CN" altLang="en-US" sz="3600" b="1" kern="10">
                  <a:ln w="9525">
                    <a:solidFill>
                      <a:schemeClr val="accent2"/>
                    </a:solidFill>
                    <a:round/>
                    <a:headEnd/>
                    <a:tailEnd/>
                  </a:ln>
                  <a:solidFill>
                    <a:schemeClr val="accent2"/>
                  </a:solidFill>
                  <a:latin typeface="宋体"/>
                  <a:ea typeface="宋体"/>
                </a:rPr>
                <a:t>振动</a:t>
              </a:r>
            </a:p>
          </p:txBody>
        </p:sp>
        <p:sp>
          <p:nvSpPr>
            <p:cNvPr id="21514" name="WordArt 111"/>
            <p:cNvSpPr>
              <a:spLocks noChangeArrowheads="1" noChangeShapeType="1" noTextEdit="1"/>
            </p:cNvSpPr>
            <p:nvPr/>
          </p:nvSpPr>
          <p:spPr bwMode="auto">
            <a:xfrm>
              <a:off x="358" y="1759"/>
              <a:ext cx="179" cy="146"/>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宋体"/>
                  <a:ea typeface="宋体"/>
                </a:rPr>
                <a:t>处</a:t>
              </a:r>
            </a:p>
          </p:txBody>
        </p:sp>
        <p:grpSp>
          <p:nvGrpSpPr>
            <p:cNvPr id="21515" name="Group 112"/>
            <p:cNvGrpSpPr>
              <a:grpSpLocks/>
            </p:cNvGrpSpPr>
            <p:nvPr/>
          </p:nvGrpSpPr>
          <p:grpSpPr bwMode="auto">
            <a:xfrm>
              <a:off x="270" y="2083"/>
              <a:ext cx="1807" cy="215"/>
              <a:chOff x="3602" y="2374"/>
              <a:chExt cx="1807" cy="215"/>
            </a:xfrm>
          </p:grpSpPr>
          <p:grpSp>
            <p:nvGrpSpPr>
              <p:cNvPr id="21519" name="Group 113"/>
              <p:cNvGrpSpPr>
                <a:grpSpLocks/>
              </p:cNvGrpSpPr>
              <p:nvPr/>
            </p:nvGrpSpPr>
            <p:grpSpPr bwMode="auto">
              <a:xfrm>
                <a:off x="3868" y="2445"/>
                <a:ext cx="151" cy="53"/>
                <a:chOff x="1260" y="2371"/>
                <a:chExt cx="151" cy="53"/>
              </a:xfrm>
            </p:grpSpPr>
            <p:sp>
              <p:nvSpPr>
                <p:cNvPr id="21530" name="Line 114"/>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1531" name="Line 115"/>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1520" name="WordArt 116"/>
              <p:cNvSpPr>
                <a:spLocks noChangeArrowheads="1" noChangeShapeType="1" noTextEdit="1"/>
              </p:cNvSpPr>
              <p:nvPr/>
            </p:nvSpPr>
            <p:spPr bwMode="auto">
              <a:xfrm>
                <a:off x="4260" y="2436"/>
                <a:ext cx="241" cy="108"/>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1521" name="WordArt 117"/>
              <p:cNvSpPr>
                <a:spLocks noChangeArrowheads="1" noChangeShapeType="1" noTextEdit="1"/>
              </p:cNvSpPr>
              <p:nvPr/>
            </p:nvSpPr>
            <p:spPr bwMode="auto">
              <a:xfrm>
                <a:off x="4537" y="2381"/>
                <a:ext cx="69" cy="182"/>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1522" name="WordArt 118"/>
              <p:cNvSpPr>
                <a:spLocks noChangeArrowheads="1" noChangeShapeType="1" noTextEdit="1"/>
              </p:cNvSpPr>
              <p:nvPr/>
            </p:nvSpPr>
            <p:spPr bwMode="auto">
              <a:xfrm>
                <a:off x="5340" y="2374"/>
                <a:ext cx="69" cy="182"/>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1523" name="WordArt 119"/>
              <p:cNvSpPr>
                <a:spLocks noChangeArrowheads="1" noChangeShapeType="1" noTextEdit="1"/>
              </p:cNvSpPr>
              <p:nvPr/>
            </p:nvSpPr>
            <p:spPr bwMode="auto">
              <a:xfrm>
                <a:off x="5165" y="2397"/>
                <a:ext cx="128" cy="161"/>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21524" name="WordArt 120"/>
              <p:cNvSpPr>
                <a:spLocks noChangeArrowheads="1" noChangeShapeType="1" noTextEdit="1"/>
              </p:cNvSpPr>
              <p:nvPr/>
            </p:nvSpPr>
            <p:spPr bwMode="auto">
              <a:xfrm>
                <a:off x="3602" y="2397"/>
                <a:ext cx="153" cy="17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21525" name="WordArt 121"/>
              <p:cNvSpPr>
                <a:spLocks noChangeArrowheads="1" noChangeShapeType="1" noTextEdit="1"/>
              </p:cNvSpPr>
              <p:nvPr/>
            </p:nvSpPr>
            <p:spPr bwMode="auto">
              <a:xfrm>
                <a:off x="4036" y="2378"/>
                <a:ext cx="190" cy="168"/>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1526" name="WordArt 122"/>
              <p:cNvSpPr>
                <a:spLocks noChangeArrowheads="1" noChangeShapeType="1" noTextEdit="1"/>
              </p:cNvSpPr>
              <p:nvPr/>
            </p:nvSpPr>
            <p:spPr bwMode="auto">
              <a:xfrm>
                <a:off x="3717" y="2509"/>
                <a:ext cx="58" cy="80"/>
              </a:xfrm>
              <a:prstGeom prst="rect">
                <a:avLst/>
              </a:prstGeom>
            </p:spPr>
            <p:txBody>
              <a:bodyPr wrap="none" fromWordArt="1">
                <a:prstTxWarp prst="textPlain">
                  <a:avLst>
                    <a:gd name="adj" fmla="val 50000"/>
                  </a:avLst>
                </a:prstTxWarp>
              </a:bodyPr>
              <a:lstStyle/>
              <a:p>
                <a:r>
                  <a:rPr lang="en-US" altLang="zh-CN" i="1" kern="10">
                    <a:ln w="9525">
                      <a:solidFill>
                        <a:srgbClr val="000000"/>
                      </a:solidFill>
                      <a:round/>
                      <a:headEnd/>
                      <a:tailEnd/>
                    </a:ln>
                    <a:solidFill>
                      <a:srgbClr val="000000"/>
                    </a:solidFill>
                    <a:latin typeface="Times New Roman"/>
                    <a:cs typeface="Times New Roman"/>
                  </a:rPr>
                  <a:t>O</a:t>
                </a:r>
                <a:endParaRPr lang="zh-CN" altLang="en-US" i="1" kern="10">
                  <a:ln w="9525">
                    <a:solidFill>
                      <a:srgbClr val="000000"/>
                    </a:solidFill>
                    <a:round/>
                    <a:headEnd/>
                    <a:tailEnd/>
                  </a:ln>
                  <a:solidFill>
                    <a:srgbClr val="000000"/>
                  </a:solidFill>
                  <a:latin typeface="Times New Roman"/>
                  <a:cs typeface="Times New Roman"/>
                </a:endParaRPr>
              </a:p>
            </p:txBody>
          </p:sp>
          <p:sp>
            <p:nvSpPr>
              <p:cNvPr id="21527" name="WordArt 123"/>
              <p:cNvSpPr>
                <a:spLocks noChangeArrowheads="1" noChangeShapeType="1" noTextEdit="1"/>
              </p:cNvSpPr>
              <p:nvPr/>
            </p:nvSpPr>
            <p:spPr bwMode="auto">
              <a:xfrm>
                <a:off x="4665" y="2428"/>
                <a:ext cx="143" cy="126"/>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21528" name="WordArt 124"/>
              <p:cNvSpPr>
                <a:spLocks noChangeArrowheads="1" noChangeShapeType="1" noTextEdit="1"/>
              </p:cNvSpPr>
              <p:nvPr/>
            </p:nvSpPr>
            <p:spPr bwMode="auto">
              <a:xfrm>
                <a:off x="4829" y="2378"/>
                <a:ext cx="86" cy="169"/>
              </a:xfrm>
              <a:prstGeom prst="rect">
                <a:avLst/>
              </a:prstGeom>
            </p:spPr>
            <p:txBody>
              <a:bodyPr wrap="none" fromWordArt="1">
                <a:prstTxWarp prst="textPlain">
                  <a:avLst>
                    <a:gd name="adj" fmla="val 58718"/>
                  </a:avLst>
                </a:prstTxWarp>
              </a:bodyPr>
              <a:lstStyle/>
              <a:p>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21529" name="WordArt 125"/>
              <p:cNvSpPr>
                <a:spLocks noChangeArrowheads="1" noChangeShapeType="1" noTextEdit="1"/>
              </p:cNvSpPr>
              <p:nvPr/>
            </p:nvSpPr>
            <p:spPr bwMode="auto">
              <a:xfrm>
                <a:off x="4977" y="2415"/>
                <a:ext cx="130" cy="123"/>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grpSp>
        <p:sp>
          <p:nvSpPr>
            <p:cNvPr id="21516" name="Rectangle 126"/>
            <p:cNvSpPr>
              <a:spLocks noChangeArrowheads="1"/>
            </p:cNvSpPr>
            <p:nvPr/>
          </p:nvSpPr>
          <p:spPr bwMode="auto">
            <a:xfrm>
              <a:off x="159" y="1973"/>
              <a:ext cx="2075" cy="434"/>
            </a:xfrm>
            <a:prstGeom prst="rect">
              <a:avLst/>
            </a:prstGeom>
            <a:noFill/>
            <a:ln w="9525">
              <a:solidFill>
                <a:schemeClr val="tx1"/>
              </a:solidFill>
              <a:prstDash val="dash"/>
              <a:miter lim="800000"/>
              <a:headEnd/>
              <a:tailEnd/>
            </a:ln>
          </p:spPr>
          <p:txBody>
            <a:bodyPr wrap="none" anchor="ctr"/>
            <a:lstStyle/>
            <a:p>
              <a:endParaRPr lang="zh-CN" altLang="en-US"/>
            </a:p>
          </p:txBody>
        </p:sp>
        <p:sp>
          <p:nvSpPr>
            <p:cNvPr id="21517" name="Line 127"/>
            <p:cNvSpPr>
              <a:spLocks noChangeShapeType="1"/>
            </p:cNvSpPr>
            <p:nvPr/>
          </p:nvSpPr>
          <p:spPr bwMode="auto">
            <a:xfrm flipV="1">
              <a:off x="1420" y="1299"/>
              <a:ext cx="249" cy="673"/>
            </a:xfrm>
            <a:prstGeom prst="line">
              <a:avLst/>
            </a:prstGeom>
            <a:noFill/>
            <a:ln w="19050">
              <a:solidFill>
                <a:schemeClr val="tx1"/>
              </a:solidFill>
              <a:round/>
              <a:headEnd/>
              <a:tailEnd type="triangle" w="sm" len="lg"/>
            </a:ln>
          </p:spPr>
          <p:txBody>
            <a:bodyPr/>
            <a:lstStyle/>
            <a:p>
              <a:endParaRPr lang="zh-CN" altLang="en-US"/>
            </a:p>
          </p:txBody>
        </p:sp>
        <p:sp>
          <p:nvSpPr>
            <p:cNvPr id="21518" name="WordArt 128"/>
            <p:cNvSpPr>
              <a:spLocks noChangeArrowheads="1" noChangeShapeType="1" noTextEdit="1"/>
            </p:cNvSpPr>
            <p:nvPr/>
          </p:nvSpPr>
          <p:spPr bwMode="auto">
            <a:xfrm>
              <a:off x="1923" y="2213"/>
              <a:ext cx="58" cy="88"/>
            </a:xfrm>
            <a:prstGeom prst="rect">
              <a:avLst/>
            </a:prstGeom>
          </p:spPr>
          <p:txBody>
            <a:bodyPr wrap="none" fromWordArt="1">
              <a:prstTxWarp prst="textPlain">
                <a:avLst>
                  <a:gd name="adj" fmla="val 50000"/>
                </a:avLst>
              </a:prstTxWarp>
            </a:bodyPr>
            <a:lstStyle/>
            <a:p>
              <a:r>
                <a:rPr lang="en-US" altLang="zh-CN" i="1" kern="10">
                  <a:ln w="9525">
                    <a:solidFill>
                      <a:schemeClr val="tx1"/>
                    </a:solidFill>
                    <a:round/>
                    <a:headEnd/>
                    <a:tailEnd/>
                  </a:ln>
                  <a:latin typeface="Times New Roman"/>
                  <a:cs typeface="Times New Roman"/>
                </a:rPr>
                <a:t>O</a:t>
              </a:r>
              <a:endParaRPr lang="zh-CN" altLang="en-US" i="1" kern="10">
                <a:ln w="9525">
                  <a:solidFill>
                    <a:schemeClr val="tx1"/>
                  </a:solidFill>
                  <a:round/>
                  <a:headEnd/>
                  <a:tailEnd/>
                </a:ln>
                <a:latin typeface="Times New Roman"/>
                <a:cs typeface="Times New Roman"/>
              </a:endParaRPr>
            </a:p>
          </p:txBody>
        </p:sp>
      </p:grpSp>
      <p:sp>
        <p:nvSpPr>
          <p:cNvPr id="128" name="Text Box 118"/>
          <p:cNvSpPr txBox="1">
            <a:spLocks noChangeArrowheads="1"/>
          </p:cNvSpPr>
          <p:nvPr/>
        </p:nvSpPr>
        <p:spPr bwMode="auto">
          <a:xfrm>
            <a:off x="7109691" y="3520407"/>
            <a:ext cx="1885453" cy="461665"/>
          </a:xfrm>
          <a:prstGeom prst="rect">
            <a:avLst/>
          </a:prstGeom>
          <a:solidFill>
            <a:schemeClr val="bg1"/>
          </a:solidFill>
          <a:ln w="9525">
            <a:noFill/>
            <a:miter lim="800000"/>
            <a:headEnd/>
            <a:tailEnd/>
          </a:ln>
        </p:spPr>
        <p:txBody>
          <a:bodyPr wrap="none">
            <a:spAutoFit/>
          </a:bodyPr>
          <a:lstStyle/>
          <a:p>
            <a:pPr>
              <a:spcBef>
                <a:spcPct val="50000"/>
              </a:spcBef>
            </a:pPr>
            <a:r>
              <a:rPr lang="zh-CN" altLang="en-US" sz="2400" dirty="0" smtClean="0">
                <a:solidFill>
                  <a:srgbClr val="0033CC"/>
                </a:solidFill>
                <a:latin typeface="Calibri" pitchFamily="34" charset="0"/>
                <a:ea typeface="华文中宋" pitchFamily="2" charset="-122"/>
              </a:rPr>
              <a:t>注：</a:t>
            </a:r>
            <a:r>
              <a:rPr lang="en-US" altLang="zh-CN" sz="2400" dirty="0" smtClean="0">
                <a:solidFill>
                  <a:srgbClr val="0033CC"/>
                </a:solidFill>
                <a:latin typeface="Calibri" pitchFamily="34" charset="0"/>
                <a:ea typeface="华文中宋" pitchFamily="2" charset="-122"/>
              </a:rPr>
              <a:t>u</a:t>
            </a:r>
            <a:r>
              <a:rPr lang="zh-CN" altLang="en-US" sz="2400" dirty="0" smtClean="0">
                <a:solidFill>
                  <a:srgbClr val="0033CC"/>
                </a:solidFill>
                <a:latin typeface="Calibri" pitchFamily="34" charset="0"/>
                <a:ea typeface="华文中宋" pitchFamily="2" charset="-122"/>
              </a:rPr>
              <a:t>取大小</a:t>
            </a:r>
            <a:endParaRPr lang="zh-CN" altLang="en-US" sz="2400" dirty="0">
              <a:solidFill>
                <a:srgbClr val="0033CC"/>
              </a:solidFill>
              <a:latin typeface="Calibri" pitchFamily="34" charset="0"/>
              <a:ea typeface="华文中宋"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55"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1000" fill="hold"/>
                                        <p:tgtEl>
                                          <p:spTgt spid="13"/>
                                        </p:tgtEl>
                                        <p:attrNameLst>
                                          <p:attrName>ppt_w</p:attrName>
                                        </p:attrNameLst>
                                      </p:cBhvr>
                                      <p:tavLst>
                                        <p:tav tm="0">
                                          <p:val>
                                            <p:strVal val="#ppt_w*0.70"/>
                                          </p:val>
                                        </p:tav>
                                        <p:tav tm="100000">
                                          <p:val>
                                            <p:strVal val="#ppt_w"/>
                                          </p:val>
                                        </p:tav>
                                      </p:tavLst>
                                    </p:anim>
                                    <p:anim calcmode="lin" valueType="num">
                                      <p:cBhvr>
                                        <p:cTn id="12" dur="1000" fill="hold"/>
                                        <p:tgtEl>
                                          <p:spTgt spid="13"/>
                                        </p:tgtEl>
                                        <p:attrNameLst>
                                          <p:attrName>ppt_h</p:attrName>
                                        </p:attrNameLst>
                                      </p:cBhvr>
                                      <p:tavLst>
                                        <p:tav tm="0">
                                          <p:val>
                                            <p:strVal val="#ppt_h"/>
                                          </p:val>
                                        </p:tav>
                                        <p:tav tm="100000">
                                          <p:val>
                                            <p:strVal val="#ppt_h"/>
                                          </p:val>
                                        </p:tav>
                                      </p:tavLst>
                                    </p:anim>
                                    <p:animEffect transition="in" filter="fade">
                                      <p:cBhvr>
                                        <p:cTn id="13" dur="10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down)">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500"/>
                                        <p:tgtEl>
                                          <p:spTgt spid="4"/>
                                        </p:tgtEl>
                                      </p:cBhvr>
                                    </p:animEffect>
                                  </p:childTnLst>
                                </p:cTn>
                              </p:par>
                              <p:par>
                                <p:cTn id="24" presetID="2" presetClass="entr" presetSubtype="2" fill="hold" grpId="0" nodeType="withEffect">
                                  <p:stCondLst>
                                    <p:cond delay="0"/>
                                  </p:stCondLst>
                                  <p:childTnLst>
                                    <p:set>
                                      <p:cBhvr>
                                        <p:cTn id="25" dur="1" fill="hold">
                                          <p:stCondLst>
                                            <p:cond delay="0"/>
                                          </p:stCondLst>
                                        </p:cTn>
                                        <p:tgtEl>
                                          <p:spTgt spid="128"/>
                                        </p:tgtEl>
                                        <p:attrNameLst>
                                          <p:attrName>style.visibility</p:attrName>
                                        </p:attrNameLst>
                                      </p:cBhvr>
                                      <p:to>
                                        <p:strVal val="visible"/>
                                      </p:to>
                                    </p:set>
                                    <p:anim calcmode="lin" valueType="num">
                                      <p:cBhvr additive="base">
                                        <p:cTn id="26" dur="500" fill="hold"/>
                                        <p:tgtEl>
                                          <p:spTgt spid="128"/>
                                        </p:tgtEl>
                                        <p:attrNameLst>
                                          <p:attrName>ppt_x</p:attrName>
                                        </p:attrNameLst>
                                      </p:cBhvr>
                                      <p:tavLst>
                                        <p:tav tm="0">
                                          <p:val>
                                            <p:strVal val="1+#ppt_w/2"/>
                                          </p:val>
                                        </p:tav>
                                        <p:tav tm="100000">
                                          <p:val>
                                            <p:strVal val="#ppt_x"/>
                                          </p:val>
                                        </p:tav>
                                      </p:tavLst>
                                    </p:anim>
                                    <p:anim calcmode="lin" valueType="num">
                                      <p:cBhvr additive="base">
                                        <p:cTn id="27" dur="500" fill="hold"/>
                                        <p:tgtEl>
                                          <p:spTgt spid="1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87"/>
          <p:cNvSpPr>
            <a:spLocks noGrp="1" noChangeArrowheads="1"/>
          </p:cNvSpPr>
          <p:nvPr>
            <p:ph type="title" idx="4294967295"/>
          </p:nvPr>
        </p:nvSpPr>
        <p:spPr>
          <a:xfrm>
            <a:off x="538163" y="0"/>
            <a:ext cx="8229600" cy="160338"/>
          </a:xfrm>
        </p:spPr>
        <p:txBody>
          <a:bodyPr/>
          <a:lstStyle/>
          <a:p>
            <a:pPr eaLnBrk="1" hangingPunct="1"/>
            <a:r>
              <a:rPr lang="zh-CN" altLang="en-US" sz="700" smtClean="0">
                <a:solidFill>
                  <a:schemeClr val="bg1"/>
                </a:solidFill>
              </a:rPr>
              <a:t>一般形式</a:t>
            </a:r>
          </a:p>
        </p:txBody>
      </p:sp>
      <p:grpSp>
        <p:nvGrpSpPr>
          <p:cNvPr id="22531" name="Group 4"/>
          <p:cNvGrpSpPr>
            <a:grpSpLocks/>
          </p:cNvGrpSpPr>
          <p:nvPr/>
        </p:nvGrpSpPr>
        <p:grpSpPr bwMode="auto">
          <a:xfrm>
            <a:off x="0" y="0"/>
            <a:ext cx="9144000" cy="6858000"/>
            <a:chOff x="0" y="0"/>
            <a:chExt cx="5760" cy="4320"/>
          </a:xfrm>
        </p:grpSpPr>
        <p:sp>
          <p:nvSpPr>
            <p:cNvPr id="22612" name="Rectangle 5" descr="之字形"/>
            <p:cNvSpPr>
              <a:spLocks noChangeArrowheads="1"/>
            </p:cNvSpPr>
            <p:nvPr/>
          </p:nvSpPr>
          <p:spPr bwMode="auto">
            <a:xfrm>
              <a:off x="0" y="4187"/>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22613" name="Rectangle 6" descr="之字形"/>
            <p:cNvSpPr>
              <a:spLocks noChangeArrowheads="1"/>
            </p:cNvSpPr>
            <p:nvPr/>
          </p:nvSpPr>
          <p:spPr bwMode="auto">
            <a:xfrm>
              <a:off x="0" y="0"/>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grpSp>
      <p:grpSp>
        <p:nvGrpSpPr>
          <p:cNvPr id="22534" name="Group 8"/>
          <p:cNvGrpSpPr>
            <a:grpSpLocks/>
          </p:cNvGrpSpPr>
          <p:nvPr/>
        </p:nvGrpSpPr>
        <p:grpSpPr bwMode="auto">
          <a:xfrm>
            <a:off x="908050" y="1354138"/>
            <a:ext cx="7431088" cy="639763"/>
            <a:chOff x="505" y="763"/>
            <a:chExt cx="4883" cy="512"/>
          </a:xfrm>
        </p:grpSpPr>
        <p:sp>
          <p:nvSpPr>
            <p:cNvPr id="22606" name="WordArt 9"/>
            <p:cNvSpPr>
              <a:spLocks noChangeArrowheads="1" noChangeShapeType="1" noTextEdit="1"/>
            </p:cNvSpPr>
            <p:nvPr/>
          </p:nvSpPr>
          <p:spPr bwMode="auto">
            <a:xfrm>
              <a:off x="505" y="885"/>
              <a:ext cx="1558" cy="254"/>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华文中宋"/>
                  <a:ea typeface="华文中宋"/>
                </a:rPr>
                <a:t>波动表达式是</a:t>
              </a:r>
            </a:p>
          </p:txBody>
        </p:sp>
        <p:sp>
          <p:nvSpPr>
            <p:cNvPr id="22607" name="WordArt 10"/>
            <p:cNvSpPr>
              <a:spLocks noChangeArrowheads="1" noChangeShapeType="1" noTextEdit="1"/>
            </p:cNvSpPr>
            <p:nvPr/>
          </p:nvSpPr>
          <p:spPr bwMode="auto">
            <a:xfrm>
              <a:off x="3328" y="871"/>
              <a:ext cx="2060" cy="253"/>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华文中宋"/>
                  <a:ea typeface="华文中宋"/>
                </a:rPr>
                <a:t>的双重周期函数</a:t>
              </a:r>
            </a:p>
          </p:txBody>
        </p:sp>
        <p:sp>
          <p:nvSpPr>
            <p:cNvPr id="22608" name="WordArt 11"/>
            <p:cNvSpPr>
              <a:spLocks noChangeArrowheads="1" noChangeShapeType="1" noTextEdit="1"/>
            </p:cNvSpPr>
            <p:nvPr/>
          </p:nvSpPr>
          <p:spPr bwMode="auto">
            <a:xfrm>
              <a:off x="2239" y="763"/>
              <a:ext cx="702" cy="209"/>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华文中宋"/>
                  <a:ea typeface="华文中宋"/>
                </a:rPr>
                <a:t>时间</a:t>
              </a:r>
            </a:p>
          </p:txBody>
        </p:sp>
        <p:sp>
          <p:nvSpPr>
            <p:cNvPr id="22609" name="WordArt 12"/>
            <p:cNvSpPr>
              <a:spLocks noChangeArrowheads="1" noChangeShapeType="1" noTextEdit="1"/>
            </p:cNvSpPr>
            <p:nvPr/>
          </p:nvSpPr>
          <p:spPr bwMode="auto">
            <a:xfrm>
              <a:off x="2235" y="1065"/>
              <a:ext cx="669" cy="199"/>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华文中宋"/>
                  <a:ea typeface="华文中宋"/>
                </a:rPr>
                <a:t>空间</a:t>
              </a:r>
            </a:p>
          </p:txBody>
        </p:sp>
        <p:sp>
          <p:nvSpPr>
            <p:cNvPr id="22610" name="WordArt 13"/>
            <p:cNvSpPr>
              <a:spLocks noChangeArrowheads="1" noChangeShapeType="1" noTextEdit="1"/>
            </p:cNvSpPr>
            <p:nvPr/>
          </p:nvSpPr>
          <p:spPr bwMode="auto">
            <a:xfrm>
              <a:off x="3041" y="780"/>
              <a:ext cx="168" cy="225"/>
            </a:xfrm>
            <a:prstGeom prst="rect">
              <a:avLst/>
            </a:prstGeom>
          </p:spPr>
          <p:txBody>
            <a:bodyPr wrap="none" fromWordArt="1">
              <a:prstTxWarp prst="textPlain">
                <a:avLst>
                  <a:gd name="adj" fmla="val 58718"/>
                </a:avLst>
              </a:prstTxWarp>
            </a:bodyPr>
            <a:lstStyle/>
            <a:p>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22611" name="WordArt 14"/>
            <p:cNvSpPr>
              <a:spLocks noChangeArrowheads="1" noChangeShapeType="1" noTextEdit="1"/>
            </p:cNvSpPr>
            <p:nvPr/>
          </p:nvSpPr>
          <p:spPr bwMode="auto">
            <a:xfrm>
              <a:off x="3010" y="1096"/>
              <a:ext cx="214" cy="179"/>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x</a:t>
              </a:r>
              <a:endParaRPr lang="zh-CN" altLang="en-US" sz="3600" i="1" kern="10">
                <a:ln w="9525">
                  <a:solidFill>
                    <a:srgbClr val="CC0000"/>
                  </a:solidFill>
                  <a:round/>
                  <a:headEnd/>
                  <a:tailEnd/>
                </a:ln>
                <a:solidFill>
                  <a:srgbClr val="CC0000"/>
                </a:solidFill>
                <a:latin typeface="Times New Roman"/>
                <a:cs typeface="Times New Roman"/>
              </a:endParaRPr>
            </a:p>
          </p:txBody>
        </p:sp>
      </p:grpSp>
      <p:grpSp>
        <p:nvGrpSpPr>
          <p:cNvPr id="87" name="组合 86"/>
          <p:cNvGrpSpPr/>
          <p:nvPr/>
        </p:nvGrpSpPr>
        <p:grpSpPr>
          <a:xfrm>
            <a:off x="1904037" y="6342438"/>
            <a:ext cx="5441951" cy="347663"/>
            <a:chOff x="2047875" y="5880101"/>
            <a:chExt cx="5441951" cy="347663"/>
          </a:xfrm>
        </p:grpSpPr>
        <p:sp>
          <p:nvSpPr>
            <p:cNvPr id="22535" name="WordArt 15"/>
            <p:cNvSpPr>
              <a:spLocks noChangeArrowheads="1" noChangeShapeType="1" noTextEdit="1"/>
            </p:cNvSpPr>
            <p:nvPr/>
          </p:nvSpPr>
          <p:spPr bwMode="auto">
            <a:xfrm>
              <a:off x="2595563" y="5948363"/>
              <a:ext cx="2022475" cy="274638"/>
            </a:xfrm>
            <a:prstGeom prst="rect">
              <a:avLst/>
            </a:prstGeom>
          </p:spPr>
          <p:txBody>
            <a:bodyPr wrap="none" fromWordArt="1">
              <a:prstTxWarp prst="textPlain">
                <a:avLst>
                  <a:gd name="adj" fmla="val 50000"/>
                </a:avLst>
              </a:prstTxWarp>
            </a:bodyPr>
            <a:lstStyle/>
            <a:p>
              <a:r>
                <a:rPr lang="zh-CN" altLang="en-US" sz="3600" b="1" kern="10" dirty="0">
                  <a:ln w="9525">
                    <a:solidFill>
                      <a:schemeClr val="accent2"/>
                    </a:solidFill>
                    <a:round/>
                    <a:headEnd/>
                    <a:tailEnd/>
                  </a:ln>
                  <a:solidFill>
                    <a:schemeClr val="accent2"/>
                  </a:solidFill>
                  <a:latin typeface="华文中宋"/>
                  <a:ea typeface="华文中宋"/>
                </a:rPr>
                <a:t>正向波</a:t>
              </a:r>
            </a:p>
          </p:txBody>
        </p:sp>
        <p:sp>
          <p:nvSpPr>
            <p:cNvPr id="22536" name="WordArt 16"/>
            <p:cNvSpPr>
              <a:spLocks noChangeArrowheads="1" noChangeShapeType="1" noTextEdit="1"/>
            </p:cNvSpPr>
            <p:nvPr/>
          </p:nvSpPr>
          <p:spPr bwMode="auto">
            <a:xfrm>
              <a:off x="2047875" y="6030913"/>
              <a:ext cx="349250" cy="46038"/>
            </a:xfrm>
            <a:prstGeom prst="rect">
              <a:avLst/>
            </a:prstGeom>
          </p:spPr>
          <p:txBody>
            <a:bodyPr wrap="none" fromWordArt="1">
              <a:prstTxWarp prst="textPlain">
                <a:avLst>
                  <a:gd name="adj" fmla="val 50000"/>
                </a:avLst>
              </a:prstTxWarp>
            </a:bodyPr>
            <a:lstStyle/>
            <a:p>
              <a:r>
                <a:rPr lang="en-US" altLang="zh-CN" sz="3600" kern="10">
                  <a:ln w="28575">
                    <a:solidFill>
                      <a:schemeClr val="accent2"/>
                    </a:solidFill>
                    <a:round/>
                    <a:headEnd/>
                    <a:tailEnd/>
                  </a:ln>
                  <a:solidFill>
                    <a:schemeClr val="accent2"/>
                  </a:solidFill>
                  <a:latin typeface="华文中宋"/>
                  <a:ea typeface="华文中宋"/>
                </a:rPr>
                <a:t>-</a:t>
              </a:r>
              <a:endParaRPr lang="zh-CN" altLang="en-US" sz="3600" kern="10">
                <a:ln w="28575">
                  <a:solidFill>
                    <a:schemeClr val="accent2"/>
                  </a:solidFill>
                  <a:round/>
                  <a:headEnd/>
                  <a:tailEnd/>
                </a:ln>
                <a:solidFill>
                  <a:schemeClr val="accent2"/>
                </a:solidFill>
                <a:latin typeface="华文中宋"/>
                <a:ea typeface="华文中宋"/>
              </a:endParaRPr>
            </a:p>
          </p:txBody>
        </p:sp>
        <p:sp>
          <p:nvSpPr>
            <p:cNvPr id="22537" name="WordArt 17"/>
            <p:cNvSpPr>
              <a:spLocks noChangeArrowheads="1" noChangeShapeType="1" noTextEdit="1"/>
            </p:cNvSpPr>
            <p:nvPr/>
          </p:nvSpPr>
          <p:spPr bwMode="auto">
            <a:xfrm>
              <a:off x="5732463" y="5922963"/>
              <a:ext cx="1757363" cy="292100"/>
            </a:xfrm>
            <a:prstGeom prst="rect">
              <a:avLst/>
            </a:prstGeom>
          </p:spPr>
          <p:txBody>
            <a:bodyPr wrap="none" fromWordArt="1">
              <a:prstTxWarp prst="textPlain">
                <a:avLst>
                  <a:gd name="adj" fmla="val 50000"/>
                </a:avLst>
              </a:prstTxWarp>
            </a:bodyPr>
            <a:lstStyle/>
            <a:p>
              <a:r>
                <a:rPr lang="zh-CN" altLang="en-US" sz="3600" b="1" kern="10">
                  <a:ln w="9525">
                    <a:solidFill>
                      <a:srgbClr val="008000"/>
                    </a:solidFill>
                    <a:round/>
                    <a:headEnd/>
                    <a:tailEnd/>
                  </a:ln>
                  <a:solidFill>
                    <a:srgbClr val="008000"/>
                  </a:solidFill>
                  <a:latin typeface="华文中宋"/>
                  <a:ea typeface="华文中宋"/>
                </a:rPr>
                <a:t>负向波</a:t>
              </a:r>
            </a:p>
          </p:txBody>
        </p:sp>
        <p:sp>
          <p:nvSpPr>
            <p:cNvPr id="22538" name="WordArt 18"/>
            <p:cNvSpPr>
              <a:spLocks noChangeArrowheads="1" noChangeShapeType="1" noTextEdit="1"/>
            </p:cNvSpPr>
            <p:nvPr/>
          </p:nvSpPr>
          <p:spPr bwMode="auto">
            <a:xfrm>
              <a:off x="5216525" y="5880101"/>
              <a:ext cx="365125" cy="347663"/>
            </a:xfrm>
            <a:prstGeom prst="rect">
              <a:avLst/>
            </a:prstGeom>
          </p:spPr>
          <p:txBody>
            <a:bodyPr wrap="none" fromWordArt="1">
              <a:prstTxWarp prst="textPlain">
                <a:avLst>
                  <a:gd name="adj" fmla="val 50000"/>
                </a:avLst>
              </a:prstTxWarp>
            </a:bodyPr>
            <a:lstStyle/>
            <a:p>
              <a:r>
                <a:rPr lang="en-US" altLang="zh-CN" sz="3600" kern="10">
                  <a:ln w="38100">
                    <a:solidFill>
                      <a:srgbClr val="008000"/>
                    </a:solidFill>
                    <a:round/>
                    <a:headEnd/>
                    <a:tailEnd/>
                  </a:ln>
                  <a:solidFill>
                    <a:srgbClr val="008000"/>
                  </a:solidFill>
                  <a:latin typeface="华文中宋"/>
                  <a:ea typeface="华文中宋"/>
                </a:rPr>
                <a:t>+</a:t>
              </a:r>
              <a:endParaRPr lang="zh-CN" altLang="en-US" sz="3600" kern="10">
                <a:ln w="38100">
                  <a:solidFill>
                    <a:srgbClr val="008000"/>
                  </a:solidFill>
                  <a:round/>
                  <a:headEnd/>
                  <a:tailEnd/>
                </a:ln>
                <a:solidFill>
                  <a:srgbClr val="008000"/>
                </a:solidFill>
                <a:latin typeface="华文中宋"/>
                <a:ea typeface="华文中宋"/>
              </a:endParaRPr>
            </a:p>
          </p:txBody>
        </p:sp>
      </p:grpSp>
      <p:grpSp>
        <p:nvGrpSpPr>
          <p:cNvPr id="86" name="组合 85"/>
          <p:cNvGrpSpPr/>
          <p:nvPr/>
        </p:nvGrpSpPr>
        <p:grpSpPr>
          <a:xfrm>
            <a:off x="1405027" y="2197422"/>
            <a:ext cx="6159501" cy="2935287"/>
            <a:chOff x="1425575" y="2454276"/>
            <a:chExt cx="6159501" cy="2935287"/>
          </a:xfrm>
        </p:grpSpPr>
        <p:grpSp>
          <p:nvGrpSpPr>
            <p:cNvPr id="22539" name="Group 19"/>
            <p:cNvGrpSpPr>
              <a:grpSpLocks/>
            </p:cNvGrpSpPr>
            <p:nvPr/>
          </p:nvGrpSpPr>
          <p:grpSpPr bwMode="auto">
            <a:xfrm>
              <a:off x="2014538" y="2733676"/>
              <a:ext cx="319088" cy="114300"/>
              <a:chOff x="1260" y="2371"/>
              <a:chExt cx="151" cy="53"/>
            </a:xfrm>
          </p:grpSpPr>
          <p:sp>
            <p:nvSpPr>
              <p:cNvPr id="22604" name="Line 20"/>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2605" name="Line 21"/>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2540" name="WordArt 22"/>
            <p:cNvSpPr>
              <a:spLocks noChangeArrowheads="1" noChangeShapeType="1" noTextEdit="1"/>
            </p:cNvSpPr>
            <p:nvPr/>
          </p:nvSpPr>
          <p:spPr bwMode="auto">
            <a:xfrm>
              <a:off x="3024188" y="2684463"/>
              <a:ext cx="623888" cy="252413"/>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2541" name="WordArt 23"/>
            <p:cNvSpPr>
              <a:spLocks noChangeArrowheads="1" noChangeShapeType="1" noTextEdit="1"/>
            </p:cNvSpPr>
            <p:nvPr/>
          </p:nvSpPr>
          <p:spPr bwMode="auto">
            <a:xfrm>
              <a:off x="4397375" y="2597151"/>
              <a:ext cx="177800" cy="42386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2542" name="WordArt 24"/>
            <p:cNvSpPr>
              <a:spLocks noChangeArrowheads="1" noChangeShapeType="1" noTextEdit="1"/>
            </p:cNvSpPr>
            <p:nvPr/>
          </p:nvSpPr>
          <p:spPr bwMode="auto">
            <a:xfrm>
              <a:off x="6013450" y="2586038"/>
              <a:ext cx="177800" cy="425450"/>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2543" name="WordArt 25"/>
            <p:cNvSpPr>
              <a:spLocks noChangeArrowheads="1" noChangeShapeType="1" noTextEdit="1"/>
            </p:cNvSpPr>
            <p:nvPr/>
          </p:nvSpPr>
          <p:spPr bwMode="auto">
            <a:xfrm>
              <a:off x="1425575" y="2613026"/>
              <a:ext cx="422275" cy="460375"/>
            </a:xfrm>
            <a:prstGeom prst="rect">
              <a:avLst/>
            </a:prstGeom>
          </p:spPr>
          <p:txBody>
            <a:bodyPr wrap="none" fromWordArt="1">
              <a:prstTxWarp prst="textPlain">
                <a:avLst>
                  <a:gd name="adj" fmla="val 5387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22544" name="WordArt 26"/>
            <p:cNvSpPr>
              <a:spLocks noChangeArrowheads="1" noChangeShapeType="1" noTextEdit="1"/>
            </p:cNvSpPr>
            <p:nvPr/>
          </p:nvSpPr>
          <p:spPr bwMode="auto">
            <a:xfrm>
              <a:off x="2447925" y="2547938"/>
              <a:ext cx="488950" cy="393700"/>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2545" name="WordArt 27"/>
            <p:cNvSpPr>
              <a:spLocks noChangeArrowheads="1" noChangeShapeType="1" noTextEdit="1"/>
            </p:cNvSpPr>
            <p:nvPr/>
          </p:nvSpPr>
          <p:spPr bwMode="auto">
            <a:xfrm>
              <a:off x="6783388" y="2611438"/>
              <a:ext cx="331788" cy="374650"/>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22546" name="WordArt 28"/>
            <p:cNvSpPr>
              <a:spLocks noChangeArrowheads="1" noChangeShapeType="1" noTextEdit="1"/>
            </p:cNvSpPr>
            <p:nvPr/>
          </p:nvSpPr>
          <p:spPr bwMode="auto">
            <a:xfrm>
              <a:off x="3954463" y="2647951"/>
              <a:ext cx="369888" cy="293688"/>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22547" name="WordArt 29"/>
            <p:cNvSpPr>
              <a:spLocks noChangeArrowheads="1" noChangeShapeType="1" noTextEdit="1"/>
            </p:cNvSpPr>
            <p:nvPr/>
          </p:nvSpPr>
          <p:spPr bwMode="auto">
            <a:xfrm>
              <a:off x="4624388" y="2570163"/>
              <a:ext cx="223838" cy="395288"/>
            </a:xfrm>
            <a:prstGeom prst="rect">
              <a:avLst/>
            </a:prstGeom>
          </p:spPr>
          <p:txBody>
            <a:bodyPr wrap="none" fromWordArt="1">
              <a:prstTxWarp prst="textPlain">
                <a:avLst>
                  <a:gd name="adj" fmla="val 58718"/>
                </a:avLst>
              </a:prstTxWarp>
            </a:bodyPr>
            <a:lstStyle/>
            <a:p>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22548" name="WordArt 30"/>
            <p:cNvSpPr>
              <a:spLocks noChangeArrowheads="1" noChangeShapeType="1" noTextEdit="1"/>
            </p:cNvSpPr>
            <p:nvPr/>
          </p:nvSpPr>
          <p:spPr bwMode="auto">
            <a:xfrm>
              <a:off x="6321425" y="2633663"/>
              <a:ext cx="338138" cy="290513"/>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sp>
          <p:nvSpPr>
            <p:cNvPr id="22549" name="AutoShape 31"/>
            <p:cNvSpPr>
              <a:spLocks/>
            </p:cNvSpPr>
            <p:nvPr/>
          </p:nvSpPr>
          <p:spPr bwMode="auto">
            <a:xfrm>
              <a:off x="3814763" y="2506663"/>
              <a:ext cx="130175" cy="585788"/>
            </a:xfrm>
            <a:prstGeom prst="leftBracket">
              <a:avLst>
                <a:gd name="adj" fmla="val 37500"/>
              </a:avLst>
            </a:prstGeom>
            <a:noFill/>
            <a:ln w="28575">
              <a:solidFill>
                <a:schemeClr val="tx1"/>
              </a:solidFill>
              <a:round/>
              <a:headEnd/>
              <a:tailEnd/>
            </a:ln>
          </p:spPr>
          <p:txBody>
            <a:bodyPr wrap="none" anchor="ctr"/>
            <a:lstStyle/>
            <a:p>
              <a:endParaRPr lang="zh-CN" altLang="en-US"/>
            </a:p>
          </p:txBody>
        </p:sp>
        <p:sp>
          <p:nvSpPr>
            <p:cNvPr id="22550" name="AutoShape 32"/>
            <p:cNvSpPr>
              <a:spLocks/>
            </p:cNvSpPr>
            <p:nvPr/>
          </p:nvSpPr>
          <p:spPr bwMode="auto">
            <a:xfrm flipH="1">
              <a:off x="7270750" y="2466976"/>
              <a:ext cx="130175" cy="585788"/>
            </a:xfrm>
            <a:prstGeom prst="leftBracket">
              <a:avLst>
                <a:gd name="adj" fmla="val 37500"/>
              </a:avLst>
            </a:prstGeom>
            <a:noFill/>
            <a:ln w="28575">
              <a:solidFill>
                <a:schemeClr val="tx1"/>
              </a:solidFill>
              <a:round/>
              <a:headEnd/>
              <a:tailEnd/>
            </a:ln>
          </p:spPr>
          <p:txBody>
            <a:bodyPr wrap="none" anchor="ctr"/>
            <a:lstStyle/>
            <a:p>
              <a:endParaRPr lang="zh-CN" altLang="en-US"/>
            </a:p>
          </p:txBody>
        </p:sp>
        <p:sp>
          <p:nvSpPr>
            <p:cNvPr id="22551" name="Line 33"/>
            <p:cNvSpPr>
              <a:spLocks noChangeShapeType="1"/>
            </p:cNvSpPr>
            <p:nvPr/>
          </p:nvSpPr>
          <p:spPr bwMode="auto">
            <a:xfrm flipH="1" flipV="1">
              <a:off x="5446713" y="2816226"/>
              <a:ext cx="574675" cy="0"/>
            </a:xfrm>
            <a:prstGeom prst="line">
              <a:avLst/>
            </a:prstGeom>
            <a:noFill/>
            <a:ln w="38100">
              <a:solidFill>
                <a:schemeClr val="tx1"/>
              </a:solidFill>
              <a:round/>
              <a:headEnd/>
              <a:tailEnd/>
            </a:ln>
          </p:spPr>
          <p:txBody>
            <a:bodyPr/>
            <a:lstStyle/>
            <a:p>
              <a:endParaRPr lang="zh-CN" altLang="en-US"/>
            </a:p>
          </p:txBody>
        </p:sp>
        <p:sp>
          <p:nvSpPr>
            <p:cNvPr id="22552" name="WordArt 34"/>
            <p:cNvSpPr>
              <a:spLocks noChangeArrowheads="1" noChangeShapeType="1" noTextEdit="1"/>
            </p:cNvSpPr>
            <p:nvPr/>
          </p:nvSpPr>
          <p:spPr bwMode="auto">
            <a:xfrm>
              <a:off x="5553075" y="2882901"/>
              <a:ext cx="303213" cy="290513"/>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22553" name="WordArt 35"/>
            <p:cNvSpPr>
              <a:spLocks noChangeArrowheads="1" noChangeShapeType="1" noTextEdit="1"/>
            </p:cNvSpPr>
            <p:nvPr/>
          </p:nvSpPr>
          <p:spPr bwMode="auto">
            <a:xfrm>
              <a:off x="5534025" y="2454276"/>
              <a:ext cx="355600" cy="271463"/>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x</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22554" name="WordArt 36"/>
            <p:cNvSpPr>
              <a:spLocks noChangeArrowheads="1" noChangeShapeType="1" noTextEdit="1"/>
            </p:cNvSpPr>
            <p:nvPr/>
          </p:nvSpPr>
          <p:spPr bwMode="auto">
            <a:xfrm>
              <a:off x="7085013" y="2865438"/>
              <a:ext cx="88900" cy="165100"/>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22555" name="Line 37"/>
            <p:cNvSpPr>
              <a:spLocks noChangeShapeType="1"/>
            </p:cNvSpPr>
            <p:nvPr/>
          </p:nvSpPr>
          <p:spPr bwMode="auto">
            <a:xfrm flipV="1">
              <a:off x="4524375" y="4962526"/>
              <a:ext cx="617538" cy="4763"/>
            </a:xfrm>
            <a:prstGeom prst="line">
              <a:avLst/>
            </a:prstGeom>
            <a:noFill/>
            <a:ln w="38100">
              <a:solidFill>
                <a:schemeClr val="tx1"/>
              </a:solidFill>
              <a:round/>
              <a:headEnd/>
              <a:tailEnd/>
            </a:ln>
          </p:spPr>
          <p:txBody>
            <a:bodyPr/>
            <a:lstStyle/>
            <a:p>
              <a:endParaRPr lang="zh-CN" altLang="en-US"/>
            </a:p>
          </p:txBody>
        </p:sp>
        <p:sp>
          <p:nvSpPr>
            <p:cNvPr id="22556" name="WordArt 38"/>
            <p:cNvSpPr>
              <a:spLocks noChangeArrowheads="1" noChangeShapeType="1" noTextEdit="1"/>
            </p:cNvSpPr>
            <p:nvPr/>
          </p:nvSpPr>
          <p:spPr bwMode="auto">
            <a:xfrm>
              <a:off x="4648200" y="5068888"/>
              <a:ext cx="327025" cy="320675"/>
            </a:xfrm>
            <a:prstGeom prst="rect">
              <a:avLst/>
            </a:prstGeom>
          </p:spPr>
          <p:txBody>
            <a:bodyPr wrap="none" fromWordArt="1">
              <a:prstTxWarp prst="textPlain">
                <a:avLst>
                  <a:gd name="adj" fmla="val 39861"/>
                </a:avLst>
              </a:prstTxWarp>
            </a:bodyPr>
            <a:lstStyle/>
            <a:p>
              <a:r>
                <a:rPr lang="en-US" altLang="zh-CN" sz="3600" kern="10">
                  <a:ln w="9525">
                    <a:solidFill>
                      <a:srgbClr val="000000"/>
                    </a:solidFill>
                    <a:round/>
                    <a:headEnd/>
                    <a:tailEnd/>
                  </a:ln>
                  <a:latin typeface="Bookman Old Style"/>
                </a:rPr>
                <a:t>T</a:t>
              </a:r>
              <a:endParaRPr lang="zh-CN" altLang="en-US" sz="3600" kern="10">
                <a:ln w="9525">
                  <a:solidFill>
                    <a:srgbClr val="000000"/>
                  </a:solidFill>
                  <a:round/>
                  <a:headEnd/>
                  <a:tailEnd/>
                </a:ln>
                <a:latin typeface="Bookman Old Style"/>
              </a:endParaRPr>
            </a:p>
          </p:txBody>
        </p:sp>
        <p:grpSp>
          <p:nvGrpSpPr>
            <p:cNvPr id="22557" name="Group 39"/>
            <p:cNvGrpSpPr>
              <a:grpSpLocks/>
            </p:cNvGrpSpPr>
            <p:nvPr/>
          </p:nvGrpSpPr>
          <p:grpSpPr bwMode="auto">
            <a:xfrm>
              <a:off x="2038350" y="4870451"/>
              <a:ext cx="319088" cy="111125"/>
              <a:chOff x="1260" y="2371"/>
              <a:chExt cx="151" cy="53"/>
            </a:xfrm>
          </p:grpSpPr>
          <p:sp>
            <p:nvSpPr>
              <p:cNvPr id="22602" name="Line 40"/>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2603" name="Line 41"/>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2558" name="WordArt 42"/>
            <p:cNvSpPr>
              <a:spLocks noChangeArrowheads="1" noChangeShapeType="1" noTextEdit="1"/>
            </p:cNvSpPr>
            <p:nvPr/>
          </p:nvSpPr>
          <p:spPr bwMode="auto">
            <a:xfrm>
              <a:off x="2932113" y="4824413"/>
              <a:ext cx="511175" cy="223838"/>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2559" name="WordArt 43"/>
            <p:cNvSpPr>
              <a:spLocks noChangeArrowheads="1" noChangeShapeType="1" noTextEdit="1"/>
            </p:cNvSpPr>
            <p:nvPr/>
          </p:nvSpPr>
          <p:spPr bwMode="auto">
            <a:xfrm>
              <a:off x="6437313" y="4746626"/>
              <a:ext cx="146050" cy="381000"/>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2560" name="WordArt 44"/>
            <p:cNvSpPr>
              <a:spLocks noChangeArrowheads="1" noChangeShapeType="1" noTextEdit="1"/>
            </p:cNvSpPr>
            <p:nvPr/>
          </p:nvSpPr>
          <p:spPr bwMode="auto">
            <a:xfrm>
              <a:off x="2444750" y="4732338"/>
              <a:ext cx="401638" cy="352425"/>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2561" name="AutoShape 45"/>
            <p:cNvSpPr>
              <a:spLocks/>
            </p:cNvSpPr>
            <p:nvPr/>
          </p:nvSpPr>
          <p:spPr bwMode="auto">
            <a:xfrm>
              <a:off x="3565525" y="4662488"/>
              <a:ext cx="107950" cy="520700"/>
            </a:xfrm>
            <a:prstGeom prst="leftBracket">
              <a:avLst>
                <a:gd name="adj" fmla="val 40196"/>
              </a:avLst>
            </a:prstGeom>
            <a:noFill/>
            <a:ln w="28575">
              <a:solidFill>
                <a:schemeClr val="tx1"/>
              </a:solidFill>
              <a:round/>
              <a:headEnd/>
              <a:tailEnd/>
            </a:ln>
          </p:spPr>
          <p:txBody>
            <a:bodyPr wrap="none" anchor="ctr"/>
            <a:lstStyle/>
            <a:p>
              <a:endParaRPr lang="zh-CN" altLang="en-US"/>
            </a:p>
          </p:txBody>
        </p:sp>
        <p:sp>
          <p:nvSpPr>
            <p:cNvPr id="22562" name="AutoShape 46"/>
            <p:cNvSpPr>
              <a:spLocks/>
            </p:cNvSpPr>
            <p:nvPr/>
          </p:nvSpPr>
          <p:spPr bwMode="auto">
            <a:xfrm flipH="1">
              <a:off x="7478713" y="4625976"/>
              <a:ext cx="106363" cy="522288"/>
            </a:xfrm>
            <a:prstGeom prst="leftBracket">
              <a:avLst>
                <a:gd name="adj" fmla="val 40920"/>
              </a:avLst>
            </a:prstGeom>
            <a:noFill/>
            <a:ln w="28575">
              <a:solidFill>
                <a:schemeClr val="tx1"/>
              </a:solidFill>
              <a:round/>
              <a:headEnd/>
              <a:tailEnd/>
            </a:ln>
          </p:spPr>
          <p:txBody>
            <a:bodyPr wrap="none" anchor="ctr"/>
            <a:lstStyle/>
            <a:p>
              <a:endParaRPr lang="zh-CN" altLang="en-US"/>
            </a:p>
          </p:txBody>
        </p:sp>
        <p:grpSp>
          <p:nvGrpSpPr>
            <p:cNvPr id="22563" name="Group 47"/>
            <p:cNvGrpSpPr>
              <a:grpSpLocks/>
            </p:cNvGrpSpPr>
            <p:nvPr/>
          </p:nvGrpSpPr>
          <p:grpSpPr bwMode="auto">
            <a:xfrm>
              <a:off x="3679825" y="4799013"/>
              <a:ext cx="608013" cy="269875"/>
              <a:chOff x="2309" y="2376"/>
              <a:chExt cx="305" cy="135"/>
            </a:xfrm>
          </p:grpSpPr>
          <p:sp>
            <p:nvSpPr>
              <p:cNvPr id="22600" name="WordArt 48"/>
              <p:cNvSpPr>
                <a:spLocks noChangeArrowheads="1" noChangeShapeType="1" noTextEdit="1"/>
              </p:cNvSpPr>
              <p:nvPr/>
            </p:nvSpPr>
            <p:spPr bwMode="auto">
              <a:xfrm>
                <a:off x="2309" y="2376"/>
                <a:ext cx="92" cy="13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22601" name="WordArt 49"/>
              <p:cNvSpPr>
                <a:spLocks noChangeArrowheads="1" noChangeShapeType="1" noTextEdit="1"/>
              </p:cNvSpPr>
              <p:nvPr/>
            </p:nvSpPr>
            <p:spPr bwMode="auto">
              <a:xfrm>
                <a:off x="2431" y="2378"/>
                <a:ext cx="183" cy="130"/>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grpSp>
        <p:sp>
          <p:nvSpPr>
            <p:cNvPr id="22564" name="WordArt 50"/>
            <p:cNvSpPr>
              <a:spLocks noChangeArrowheads="1" noChangeShapeType="1" noTextEdit="1"/>
            </p:cNvSpPr>
            <p:nvPr/>
          </p:nvSpPr>
          <p:spPr bwMode="auto">
            <a:xfrm>
              <a:off x="4751388" y="4535488"/>
              <a:ext cx="182563" cy="350838"/>
            </a:xfrm>
            <a:prstGeom prst="rect">
              <a:avLst/>
            </a:prstGeom>
          </p:spPr>
          <p:txBody>
            <a:bodyPr wrap="none" fromWordArt="1">
              <a:prstTxWarp prst="textPlain">
                <a:avLst>
                  <a:gd name="adj" fmla="val 58718"/>
                </a:avLst>
              </a:prstTxWarp>
            </a:bodyPr>
            <a:lstStyle/>
            <a:p>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22565" name="Line 51"/>
            <p:cNvSpPr>
              <a:spLocks noChangeShapeType="1"/>
            </p:cNvSpPr>
            <p:nvPr/>
          </p:nvSpPr>
          <p:spPr bwMode="auto">
            <a:xfrm flipV="1">
              <a:off x="5716588" y="4951413"/>
              <a:ext cx="622300" cy="0"/>
            </a:xfrm>
            <a:prstGeom prst="line">
              <a:avLst/>
            </a:prstGeom>
            <a:noFill/>
            <a:ln w="38100">
              <a:solidFill>
                <a:schemeClr val="tx1"/>
              </a:solidFill>
              <a:round/>
              <a:headEnd/>
              <a:tailEnd/>
            </a:ln>
          </p:spPr>
          <p:txBody>
            <a:bodyPr/>
            <a:lstStyle/>
            <a:p>
              <a:endParaRPr lang="zh-CN" altLang="en-US"/>
            </a:p>
          </p:txBody>
        </p:sp>
        <p:sp>
          <p:nvSpPr>
            <p:cNvPr id="22566" name="WordArt 52"/>
            <p:cNvSpPr>
              <a:spLocks noChangeArrowheads="1" noChangeShapeType="1" noTextEdit="1"/>
            </p:cNvSpPr>
            <p:nvPr/>
          </p:nvSpPr>
          <p:spPr bwMode="auto">
            <a:xfrm>
              <a:off x="5908675" y="5027613"/>
              <a:ext cx="336550" cy="360363"/>
            </a:xfrm>
            <a:prstGeom prst="rect">
              <a:avLst/>
            </a:prstGeom>
          </p:spPr>
          <p:txBody>
            <a:bodyPr wrap="none" fromWordArt="1">
              <a:prstTxWarp prst="textPlain">
                <a:avLst>
                  <a:gd name="adj" fmla="val 43546"/>
                </a:avLst>
              </a:prstTxWarp>
            </a:bodyPr>
            <a:lstStyle/>
            <a:p>
              <a:r>
                <a:rPr lang="en-US" altLang="zh-CN" sz="3600" kern="10">
                  <a:ln w="9525">
                    <a:solidFill>
                      <a:srgbClr val="000000"/>
                    </a:solidFill>
                    <a:round/>
                    <a:headEnd/>
                    <a:tailEnd/>
                  </a:ln>
                  <a:latin typeface="Symbol"/>
                </a:rPr>
                <a:t>l</a:t>
              </a:r>
              <a:endParaRPr lang="zh-CN" altLang="en-US" sz="3600" kern="10">
                <a:ln w="9525">
                  <a:solidFill>
                    <a:srgbClr val="000000"/>
                  </a:solidFill>
                  <a:round/>
                  <a:headEnd/>
                  <a:tailEnd/>
                </a:ln>
                <a:latin typeface="Symbol"/>
              </a:endParaRPr>
            </a:p>
          </p:txBody>
        </p:sp>
        <p:sp>
          <p:nvSpPr>
            <p:cNvPr id="22567" name="WordArt 53"/>
            <p:cNvSpPr>
              <a:spLocks noChangeArrowheads="1" noChangeShapeType="1" noTextEdit="1"/>
            </p:cNvSpPr>
            <p:nvPr/>
          </p:nvSpPr>
          <p:spPr bwMode="auto">
            <a:xfrm>
              <a:off x="5903913" y="4557713"/>
              <a:ext cx="309563" cy="304800"/>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x</a:t>
              </a:r>
              <a:endParaRPr lang="zh-CN" altLang="en-US" sz="3600" i="1" kern="10">
                <a:ln w="9525">
                  <a:solidFill>
                    <a:srgbClr val="CC0000"/>
                  </a:solidFill>
                  <a:round/>
                  <a:headEnd/>
                  <a:tailEnd/>
                </a:ln>
                <a:solidFill>
                  <a:srgbClr val="CC0000"/>
                </a:solidFill>
                <a:latin typeface="Times New Roman"/>
                <a:cs typeface="Times New Roman"/>
              </a:endParaRPr>
            </a:p>
          </p:txBody>
        </p:sp>
        <p:grpSp>
          <p:nvGrpSpPr>
            <p:cNvPr id="22568" name="Group 54"/>
            <p:cNvGrpSpPr>
              <a:grpSpLocks/>
            </p:cNvGrpSpPr>
            <p:nvPr/>
          </p:nvGrpSpPr>
          <p:grpSpPr bwMode="auto">
            <a:xfrm>
              <a:off x="6704013" y="4754563"/>
              <a:ext cx="650875" cy="334963"/>
              <a:chOff x="3513" y="730"/>
              <a:chExt cx="327" cy="168"/>
            </a:xfrm>
          </p:grpSpPr>
          <p:sp>
            <p:nvSpPr>
              <p:cNvPr id="22598" name="WordArt 55"/>
              <p:cNvSpPr>
                <a:spLocks noChangeArrowheads="1" noChangeShapeType="1" noTextEdit="1"/>
              </p:cNvSpPr>
              <p:nvPr/>
            </p:nvSpPr>
            <p:spPr bwMode="auto">
              <a:xfrm>
                <a:off x="3703" y="730"/>
                <a:ext cx="137" cy="16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22599" name="WordArt 56"/>
              <p:cNvSpPr>
                <a:spLocks noChangeArrowheads="1" noChangeShapeType="1" noTextEdit="1"/>
              </p:cNvSpPr>
              <p:nvPr/>
            </p:nvSpPr>
            <p:spPr bwMode="auto">
              <a:xfrm>
                <a:off x="3513" y="742"/>
                <a:ext cx="138" cy="128"/>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grpSp>
        <p:sp>
          <p:nvSpPr>
            <p:cNvPr id="22569" name="WordArt 57"/>
            <p:cNvSpPr>
              <a:spLocks noChangeArrowheads="1" noChangeShapeType="1" noTextEdit="1"/>
            </p:cNvSpPr>
            <p:nvPr/>
          </p:nvSpPr>
          <p:spPr bwMode="auto">
            <a:xfrm flipH="1">
              <a:off x="4348163" y="4741863"/>
              <a:ext cx="146050" cy="382588"/>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2570" name="WordArt 58"/>
            <p:cNvSpPr>
              <a:spLocks noChangeArrowheads="1" noChangeShapeType="1" noTextEdit="1"/>
            </p:cNvSpPr>
            <p:nvPr/>
          </p:nvSpPr>
          <p:spPr bwMode="auto">
            <a:xfrm>
              <a:off x="5257800" y="4984751"/>
              <a:ext cx="309563" cy="293688"/>
            </a:xfrm>
            <a:prstGeom prst="rect">
              <a:avLst/>
            </a:prstGeom>
          </p:spPr>
          <p:txBody>
            <a:bodyPr wrap="none" fromWordArt="1">
              <a:prstTxWarp prst="textPlain">
                <a:avLst>
                  <a:gd name="adj" fmla="val 50000"/>
                </a:avLst>
              </a:prstTxWarp>
            </a:bodyPr>
            <a:lstStyle/>
            <a:p>
              <a:r>
                <a:rPr lang="en-US" altLang="zh-CN" sz="3600" kern="10">
                  <a:ln w="38100">
                    <a:solidFill>
                      <a:srgbClr val="008000"/>
                    </a:solidFill>
                    <a:round/>
                    <a:headEnd/>
                    <a:tailEnd/>
                  </a:ln>
                  <a:solidFill>
                    <a:srgbClr val="008000"/>
                  </a:solidFill>
                  <a:latin typeface="宋体"/>
                  <a:ea typeface="宋体"/>
                </a:rPr>
                <a:t>+</a:t>
              </a:r>
              <a:endParaRPr lang="zh-CN" altLang="en-US" sz="3600" kern="10">
                <a:ln w="38100">
                  <a:solidFill>
                    <a:srgbClr val="008000"/>
                  </a:solidFill>
                  <a:round/>
                  <a:headEnd/>
                  <a:tailEnd/>
                </a:ln>
                <a:solidFill>
                  <a:srgbClr val="008000"/>
                </a:solidFill>
                <a:latin typeface="宋体"/>
                <a:ea typeface="宋体"/>
              </a:endParaRPr>
            </a:p>
          </p:txBody>
        </p:sp>
        <p:sp>
          <p:nvSpPr>
            <p:cNvPr id="22571" name="Line 59"/>
            <p:cNvSpPr>
              <a:spLocks noChangeShapeType="1"/>
            </p:cNvSpPr>
            <p:nvPr/>
          </p:nvSpPr>
          <p:spPr bwMode="auto">
            <a:xfrm>
              <a:off x="5245100" y="4819651"/>
              <a:ext cx="360363" cy="0"/>
            </a:xfrm>
            <a:prstGeom prst="line">
              <a:avLst/>
            </a:prstGeom>
            <a:noFill/>
            <a:ln w="76200">
              <a:solidFill>
                <a:schemeClr val="accent2"/>
              </a:solidFill>
              <a:round/>
              <a:headEnd/>
              <a:tailEnd/>
            </a:ln>
          </p:spPr>
          <p:txBody>
            <a:bodyPr/>
            <a:lstStyle/>
            <a:p>
              <a:endParaRPr lang="zh-CN" altLang="en-US"/>
            </a:p>
          </p:txBody>
        </p:sp>
        <p:sp>
          <p:nvSpPr>
            <p:cNvPr id="22572" name="WordArt 60"/>
            <p:cNvSpPr>
              <a:spLocks noChangeArrowheads="1" noChangeShapeType="1" noTextEdit="1"/>
            </p:cNvSpPr>
            <p:nvPr/>
          </p:nvSpPr>
          <p:spPr bwMode="auto">
            <a:xfrm>
              <a:off x="7294563" y="4986338"/>
              <a:ext cx="88900" cy="165100"/>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grpSp>
          <p:nvGrpSpPr>
            <p:cNvPr id="22573" name="Group 61"/>
            <p:cNvGrpSpPr>
              <a:grpSpLocks/>
            </p:cNvGrpSpPr>
            <p:nvPr/>
          </p:nvGrpSpPr>
          <p:grpSpPr bwMode="auto">
            <a:xfrm>
              <a:off x="2068513" y="3829051"/>
              <a:ext cx="311150" cy="117475"/>
              <a:chOff x="1260" y="2371"/>
              <a:chExt cx="151" cy="53"/>
            </a:xfrm>
          </p:grpSpPr>
          <p:sp>
            <p:nvSpPr>
              <p:cNvPr id="22596" name="Line 62"/>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2597" name="Line 63"/>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2574" name="WordArt 64"/>
            <p:cNvSpPr>
              <a:spLocks noChangeArrowheads="1" noChangeShapeType="1" noTextEdit="1"/>
            </p:cNvSpPr>
            <p:nvPr/>
          </p:nvSpPr>
          <p:spPr bwMode="auto">
            <a:xfrm>
              <a:off x="2901950" y="3751263"/>
              <a:ext cx="496888" cy="233363"/>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2575" name="WordArt 65"/>
            <p:cNvSpPr>
              <a:spLocks noChangeArrowheads="1" noChangeShapeType="1" noTextEdit="1"/>
            </p:cNvSpPr>
            <p:nvPr/>
          </p:nvSpPr>
          <p:spPr bwMode="auto">
            <a:xfrm>
              <a:off x="6303963" y="3622676"/>
              <a:ext cx="141288" cy="39687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2576" name="WordArt 66"/>
            <p:cNvSpPr>
              <a:spLocks noChangeArrowheads="1" noChangeShapeType="1" noTextEdit="1"/>
            </p:cNvSpPr>
            <p:nvPr/>
          </p:nvSpPr>
          <p:spPr bwMode="auto">
            <a:xfrm>
              <a:off x="2430463" y="3654426"/>
              <a:ext cx="388938" cy="366713"/>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2577" name="AutoShape 67"/>
            <p:cNvSpPr>
              <a:spLocks/>
            </p:cNvSpPr>
            <p:nvPr/>
          </p:nvSpPr>
          <p:spPr bwMode="auto">
            <a:xfrm>
              <a:off x="3517900" y="3581401"/>
              <a:ext cx="103188" cy="544513"/>
            </a:xfrm>
            <a:prstGeom prst="leftBracket">
              <a:avLst>
                <a:gd name="adj" fmla="val 43974"/>
              </a:avLst>
            </a:prstGeom>
            <a:noFill/>
            <a:ln w="28575">
              <a:solidFill>
                <a:schemeClr val="tx1"/>
              </a:solidFill>
              <a:round/>
              <a:headEnd/>
              <a:tailEnd/>
            </a:ln>
          </p:spPr>
          <p:txBody>
            <a:bodyPr wrap="none" anchor="ctr"/>
            <a:lstStyle/>
            <a:p>
              <a:endParaRPr lang="zh-CN" altLang="en-US"/>
            </a:p>
          </p:txBody>
        </p:sp>
        <p:sp>
          <p:nvSpPr>
            <p:cNvPr id="22578" name="AutoShape 68"/>
            <p:cNvSpPr>
              <a:spLocks/>
            </p:cNvSpPr>
            <p:nvPr/>
          </p:nvSpPr>
          <p:spPr bwMode="auto">
            <a:xfrm flipH="1">
              <a:off x="7421563" y="3541713"/>
              <a:ext cx="101600" cy="547688"/>
            </a:xfrm>
            <a:prstGeom prst="leftBracket">
              <a:avLst>
                <a:gd name="adj" fmla="val 44922"/>
              </a:avLst>
            </a:prstGeom>
            <a:noFill/>
            <a:ln w="28575">
              <a:solidFill>
                <a:schemeClr val="tx1"/>
              </a:solidFill>
              <a:round/>
              <a:headEnd/>
              <a:tailEnd/>
            </a:ln>
          </p:spPr>
          <p:txBody>
            <a:bodyPr wrap="none" anchor="ctr"/>
            <a:lstStyle/>
            <a:p>
              <a:endParaRPr lang="zh-CN" altLang="en-US"/>
            </a:p>
          </p:txBody>
        </p:sp>
        <p:grpSp>
          <p:nvGrpSpPr>
            <p:cNvPr id="22579" name="Group 69"/>
            <p:cNvGrpSpPr>
              <a:grpSpLocks/>
            </p:cNvGrpSpPr>
            <p:nvPr/>
          </p:nvGrpSpPr>
          <p:grpSpPr bwMode="auto">
            <a:xfrm>
              <a:off x="3629025" y="3724276"/>
              <a:ext cx="588963" cy="280988"/>
              <a:chOff x="2309" y="2376"/>
              <a:chExt cx="305" cy="135"/>
            </a:xfrm>
          </p:grpSpPr>
          <p:sp>
            <p:nvSpPr>
              <p:cNvPr id="22594" name="WordArt 70"/>
              <p:cNvSpPr>
                <a:spLocks noChangeArrowheads="1" noChangeShapeType="1" noTextEdit="1"/>
              </p:cNvSpPr>
              <p:nvPr/>
            </p:nvSpPr>
            <p:spPr bwMode="auto">
              <a:xfrm>
                <a:off x="2309" y="2376"/>
                <a:ext cx="92" cy="13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22595" name="WordArt 71"/>
              <p:cNvSpPr>
                <a:spLocks noChangeArrowheads="1" noChangeShapeType="1" noTextEdit="1"/>
              </p:cNvSpPr>
              <p:nvPr/>
            </p:nvSpPr>
            <p:spPr bwMode="auto">
              <a:xfrm>
                <a:off x="2431" y="2378"/>
                <a:ext cx="183" cy="130"/>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grpSp>
        <p:sp>
          <p:nvSpPr>
            <p:cNvPr id="22580" name="WordArt 72"/>
            <p:cNvSpPr>
              <a:spLocks noChangeArrowheads="1" noChangeShapeType="1" noTextEdit="1"/>
            </p:cNvSpPr>
            <p:nvPr/>
          </p:nvSpPr>
          <p:spPr bwMode="auto">
            <a:xfrm>
              <a:off x="4887913" y="3668713"/>
              <a:ext cx="176213" cy="368300"/>
            </a:xfrm>
            <a:prstGeom prst="rect">
              <a:avLst/>
            </a:prstGeom>
          </p:spPr>
          <p:txBody>
            <a:bodyPr wrap="none" fromWordArt="1">
              <a:prstTxWarp prst="textPlain">
                <a:avLst>
                  <a:gd name="adj" fmla="val 58718"/>
                </a:avLst>
              </a:prstTxWarp>
            </a:bodyPr>
            <a:lstStyle/>
            <a:p>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22581" name="Line 73"/>
            <p:cNvSpPr>
              <a:spLocks noChangeShapeType="1"/>
            </p:cNvSpPr>
            <p:nvPr/>
          </p:nvSpPr>
          <p:spPr bwMode="auto">
            <a:xfrm flipV="1">
              <a:off x="5645150" y="3862388"/>
              <a:ext cx="582613" cy="1588"/>
            </a:xfrm>
            <a:prstGeom prst="line">
              <a:avLst/>
            </a:prstGeom>
            <a:noFill/>
            <a:ln w="38100">
              <a:solidFill>
                <a:schemeClr val="tx1"/>
              </a:solidFill>
              <a:round/>
              <a:headEnd/>
              <a:tailEnd/>
            </a:ln>
          </p:spPr>
          <p:txBody>
            <a:bodyPr/>
            <a:lstStyle/>
            <a:p>
              <a:endParaRPr lang="zh-CN" altLang="en-US"/>
            </a:p>
          </p:txBody>
        </p:sp>
        <p:sp>
          <p:nvSpPr>
            <p:cNvPr id="22582" name="WordArt 74"/>
            <p:cNvSpPr>
              <a:spLocks noChangeArrowheads="1" noChangeShapeType="1" noTextEdit="1"/>
            </p:cNvSpPr>
            <p:nvPr/>
          </p:nvSpPr>
          <p:spPr bwMode="auto">
            <a:xfrm>
              <a:off x="5795963" y="3948113"/>
              <a:ext cx="323850" cy="377825"/>
            </a:xfrm>
            <a:prstGeom prst="rect">
              <a:avLst/>
            </a:prstGeom>
          </p:spPr>
          <p:txBody>
            <a:bodyPr wrap="none" fromWordArt="1">
              <a:prstTxWarp prst="textPlain">
                <a:avLst>
                  <a:gd name="adj" fmla="val 43546"/>
                </a:avLst>
              </a:prstTxWarp>
            </a:bodyPr>
            <a:lstStyle/>
            <a:p>
              <a:r>
                <a:rPr lang="en-US" altLang="zh-CN" sz="3600" kern="10">
                  <a:ln w="9525">
                    <a:solidFill>
                      <a:srgbClr val="000000"/>
                    </a:solidFill>
                    <a:round/>
                    <a:headEnd/>
                    <a:tailEnd/>
                  </a:ln>
                  <a:latin typeface="Symbol"/>
                </a:rPr>
                <a:t>l</a:t>
              </a:r>
              <a:endParaRPr lang="zh-CN" altLang="en-US" sz="3600" kern="10">
                <a:ln w="9525">
                  <a:solidFill>
                    <a:srgbClr val="000000"/>
                  </a:solidFill>
                  <a:round/>
                  <a:headEnd/>
                  <a:tailEnd/>
                </a:ln>
                <a:latin typeface="Symbol"/>
              </a:endParaRPr>
            </a:p>
          </p:txBody>
        </p:sp>
        <p:sp>
          <p:nvSpPr>
            <p:cNvPr id="22583" name="WordArt 75"/>
            <p:cNvSpPr>
              <a:spLocks noChangeArrowheads="1" noChangeShapeType="1" noTextEdit="1"/>
            </p:cNvSpPr>
            <p:nvPr/>
          </p:nvSpPr>
          <p:spPr bwMode="auto">
            <a:xfrm>
              <a:off x="5800725" y="3440113"/>
              <a:ext cx="298450" cy="317500"/>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x</a:t>
              </a:r>
              <a:endParaRPr lang="zh-CN" altLang="en-US" sz="3600" i="1" kern="10">
                <a:ln w="9525">
                  <a:solidFill>
                    <a:srgbClr val="CC0000"/>
                  </a:solidFill>
                  <a:round/>
                  <a:headEnd/>
                  <a:tailEnd/>
                </a:ln>
                <a:solidFill>
                  <a:srgbClr val="CC0000"/>
                </a:solidFill>
                <a:latin typeface="Times New Roman"/>
                <a:cs typeface="Times New Roman"/>
              </a:endParaRPr>
            </a:p>
          </p:txBody>
        </p:sp>
        <p:grpSp>
          <p:nvGrpSpPr>
            <p:cNvPr id="22584" name="Group 76"/>
            <p:cNvGrpSpPr>
              <a:grpSpLocks/>
            </p:cNvGrpSpPr>
            <p:nvPr/>
          </p:nvGrpSpPr>
          <p:grpSpPr bwMode="auto">
            <a:xfrm>
              <a:off x="6575425" y="3663951"/>
              <a:ext cx="627063" cy="350838"/>
              <a:chOff x="3513" y="730"/>
              <a:chExt cx="327" cy="168"/>
            </a:xfrm>
          </p:grpSpPr>
          <p:sp>
            <p:nvSpPr>
              <p:cNvPr id="22592" name="WordArt 77"/>
              <p:cNvSpPr>
                <a:spLocks noChangeArrowheads="1" noChangeShapeType="1" noTextEdit="1"/>
              </p:cNvSpPr>
              <p:nvPr/>
            </p:nvSpPr>
            <p:spPr bwMode="auto">
              <a:xfrm>
                <a:off x="3703" y="730"/>
                <a:ext cx="137" cy="16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22593" name="WordArt 78"/>
              <p:cNvSpPr>
                <a:spLocks noChangeArrowheads="1" noChangeShapeType="1" noTextEdit="1"/>
              </p:cNvSpPr>
              <p:nvPr/>
            </p:nvSpPr>
            <p:spPr bwMode="auto">
              <a:xfrm>
                <a:off x="3513" y="742"/>
                <a:ext cx="138" cy="128"/>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grpSp>
        <p:sp>
          <p:nvSpPr>
            <p:cNvPr id="22585" name="WordArt 79"/>
            <p:cNvSpPr>
              <a:spLocks noChangeArrowheads="1" noChangeShapeType="1" noTextEdit="1"/>
            </p:cNvSpPr>
            <p:nvPr/>
          </p:nvSpPr>
          <p:spPr bwMode="auto">
            <a:xfrm flipH="1">
              <a:off x="4278313" y="3663951"/>
              <a:ext cx="139700" cy="400050"/>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2586" name="WordArt 80"/>
            <p:cNvSpPr>
              <a:spLocks noChangeArrowheads="1" noChangeShapeType="1" noTextEdit="1"/>
            </p:cNvSpPr>
            <p:nvPr/>
          </p:nvSpPr>
          <p:spPr bwMode="auto">
            <a:xfrm>
              <a:off x="4533900" y="3705226"/>
              <a:ext cx="261938" cy="323850"/>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solidFill>
                    <a:srgbClr val="000000"/>
                  </a:solidFill>
                  <a:latin typeface="Symbol"/>
                </a:rPr>
                <a:t>n</a:t>
              </a:r>
              <a:endParaRPr lang="zh-CN" altLang="en-US" sz="3600" i="1" kern="10">
                <a:ln w="9525">
                  <a:solidFill>
                    <a:srgbClr val="000000"/>
                  </a:solidFill>
                  <a:round/>
                  <a:headEnd/>
                  <a:tailEnd/>
                </a:ln>
                <a:solidFill>
                  <a:srgbClr val="000000"/>
                </a:solidFill>
                <a:latin typeface="Symbol"/>
              </a:endParaRPr>
            </a:p>
          </p:txBody>
        </p:sp>
        <p:sp>
          <p:nvSpPr>
            <p:cNvPr id="22587" name="WordArt 81"/>
            <p:cNvSpPr>
              <a:spLocks noChangeArrowheads="1" noChangeShapeType="1" noTextEdit="1"/>
            </p:cNvSpPr>
            <p:nvPr/>
          </p:nvSpPr>
          <p:spPr bwMode="auto">
            <a:xfrm>
              <a:off x="7202488" y="3905251"/>
              <a:ext cx="87313" cy="174625"/>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22588" name="WordArt 82"/>
            <p:cNvSpPr>
              <a:spLocks noChangeArrowheads="1" noChangeShapeType="1" noTextEdit="1"/>
            </p:cNvSpPr>
            <p:nvPr/>
          </p:nvSpPr>
          <p:spPr bwMode="auto">
            <a:xfrm>
              <a:off x="5187950" y="3854451"/>
              <a:ext cx="309563" cy="293688"/>
            </a:xfrm>
            <a:prstGeom prst="rect">
              <a:avLst/>
            </a:prstGeom>
          </p:spPr>
          <p:txBody>
            <a:bodyPr wrap="none" fromWordArt="1">
              <a:prstTxWarp prst="textPlain">
                <a:avLst>
                  <a:gd name="adj" fmla="val 50000"/>
                </a:avLst>
              </a:prstTxWarp>
            </a:bodyPr>
            <a:lstStyle/>
            <a:p>
              <a:r>
                <a:rPr lang="en-US" altLang="zh-CN" sz="3600" kern="10">
                  <a:ln w="38100">
                    <a:solidFill>
                      <a:srgbClr val="008000"/>
                    </a:solidFill>
                    <a:round/>
                    <a:headEnd/>
                    <a:tailEnd/>
                  </a:ln>
                  <a:solidFill>
                    <a:srgbClr val="008000"/>
                  </a:solidFill>
                  <a:latin typeface="宋体"/>
                  <a:ea typeface="宋体"/>
                </a:rPr>
                <a:t>+</a:t>
              </a:r>
              <a:endParaRPr lang="zh-CN" altLang="en-US" sz="3600" kern="10">
                <a:ln w="38100">
                  <a:solidFill>
                    <a:srgbClr val="008000"/>
                  </a:solidFill>
                  <a:round/>
                  <a:headEnd/>
                  <a:tailEnd/>
                </a:ln>
                <a:solidFill>
                  <a:srgbClr val="008000"/>
                </a:solidFill>
                <a:latin typeface="宋体"/>
                <a:ea typeface="宋体"/>
              </a:endParaRPr>
            </a:p>
          </p:txBody>
        </p:sp>
        <p:sp>
          <p:nvSpPr>
            <p:cNvPr id="22589" name="Line 83"/>
            <p:cNvSpPr>
              <a:spLocks noChangeShapeType="1"/>
            </p:cNvSpPr>
            <p:nvPr/>
          </p:nvSpPr>
          <p:spPr bwMode="auto">
            <a:xfrm>
              <a:off x="5175250" y="3689351"/>
              <a:ext cx="360363" cy="0"/>
            </a:xfrm>
            <a:prstGeom prst="line">
              <a:avLst/>
            </a:prstGeom>
            <a:noFill/>
            <a:ln w="76200">
              <a:solidFill>
                <a:schemeClr val="accent2"/>
              </a:solidFill>
              <a:round/>
              <a:headEnd/>
              <a:tailEnd/>
            </a:ln>
          </p:spPr>
          <p:txBody>
            <a:bodyPr/>
            <a:lstStyle/>
            <a:p>
              <a:endParaRPr lang="zh-CN" altLang="en-US"/>
            </a:p>
          </p:txBody>
        </p:sp>
        <p:sp>
          <p:nvSpPr>
            <p:cNvPr id="22590" name="WordArt 84"/>
            <p:cNvSpPr>
              <a:spLocks noChangeArrowheads="1" noChangeShapeType="1" noTextEdit="1"/>
            </p:cNvSpPr>
            <p:nvPr/>
          </p:nvSpPr>
          <p:spPr bwMode="auto">
            <a:xfrm>
              <a:off x="5005388" y="2795588"/>
              <a:ext cx="309563" cy="293688"/>
            </a:xfrm>
            <a:prstGeom prst="rect">
              <a:avLst/>
            </a:prstGeom>
          </p:spPr>
          <p:txBody>
            <a:bodyPr wrap="none" fromWordArt="1">
              <a:prstTxWarp prst="textPlain">
                <a:avLst>
                  <a:gd name="adj" fmla="val 50000"/>
                </a:avLst>
              </a:prstTxWarp>
            </a:bodyPr>
            <a:lstStyle/>
            <a:p>
              <a:r>
                <a:rPr lang="en-US" altLang="zh-CN" sz="3600" kern="10">
                  <a:ln w="38100">
                    <a:solidFill>
                      <a:srgbClr val="008000"/>
                    </a:solidFill>
                    <a:round/>
                    <a:headEnd/>
                    <a:tailEnd/>
                  </a:ln>
                  <a:solidFill>
                    <a:srgbClr val="008000"/>
                  </a:solidFill>
                  <a:latin typeface="宋体"/>
                  <a:ea typeface="宋体"/>
                </a:rPr>
                <a:t>+</a:t>
              </a:r>
              <a:endParaRPr lang="zh-CN" altLang="en-US" sz="3600" kern="10">
                <a:ln w="38100">
                  <a:solidFill>
                    <a:srgbClr val="008000"/>
                  </a:solidFill>
                  <a:round/>
                  <a:headEnd/>
                  <a:tailEnd/>
                </a:ln>
                <a:solidFill>
                  <a:srgbClr val="008000"/>
                </a:solidFill>
                <a:latin typeface="宋体"/>
                <a:ea typeface="宋体"/>
              </a:endParaRPr>
            </a:p>
          </p:txBody>
        </p:sp>
        <p:sp>
          <p:nvSpPr>
            <p:cNvPr id="22591" name="Line 85"/>
            <p:cNvSpPr>
              <a:spLocks noChangeShapeType="1"/>
            </p:cNvSpPr>
            <p:nvPr/>
          </p:nvSpPr>
          <p:spPr bwMode="auto">
            <a:xfrm>
              <a:off x="5005388" y="2643188"/>
              <a:ext cx="360363" cy="0"/>
            </a:xfrm>
            <a:prstGeom prst="line">
              <a:avLst/>
            </a:prstGeom>
            <a:noFill/>
            <a:ln w="76200">
              <a:solidFill>
                <a:schemeClr val="accent2"/>
              </a:solidFill>
              <a:round/>
              <a:headEnd/>
              <a:tailEnd/>
            </a:ln>
          </p:spPr>
          <p:txBody>
            <a:bodyPr/>
            <a:lstStyle/>
            <a:p>
              <a:endParaRPr lang="zh-CN" altLang="en-US"/>
            </a:p>
          </p:txBody>
        </p:sp>
      </p:grpSp>
      <p:sp>
        <p:nvSpPr>
          <p:cNvPr id="21590" name="WordArt 86"/>
          <p:cNvSpPr>
            <a:spLocks noChangeArrowheads="1" noChangeShapeType="1" noTextEdit="1"/>
          </p:cNvSpPr>
          <p:nvPr/>
        </p:nvSpPr>
        <p:spPr bwMode="auto">
          <a:xfrm>
            <a:off x="752475" y="554038"/>
            <a:ext cx="7713663" cy="342900"/>
          </a:xfrm>
          <a:prstGeom prst="rect">
            <a:avLst/>
          </a:prstGeom>
        </p:spPr>
        <p:txBody>
          <a:bodyPr wrap="none" fromWordArt="1">
            <a:prstTxWarp prst="textPlain">
              <a:avLst>
                <a:gd name="adj" fmla="val 50000"/>
              </a:avLst>
            </a:prstTxWarp>
          </a:bodyPr>
          <a:lstStyle/>
          <a:p>
            <a:r>
              <a:rPr lang="en-US" altLang="zh-CN" sz="3600" b="1" kern="10" dirty="0" smtClean="0">
                <a:ln w="9525">
                  <a:solidFill>
                    <a:srgbClr val="FF0000"/>
                  </a:solidFill>
                  <a:round/>
                  <a:headEnd/>
                  <a:tailEnd/>
                </a:ln>
                <a:solidFill>
                  <a:srgbClr val="FF0000"/>
                </a:solidFill>
                <a:latin typeface="华文中宋"/>
                <a:ea typeface="华文中宋"/>
              </a:rPr>
              <a:t>7.2.3    </a:t>
            </a:r>
            <a:r>
              <a:rPr lang="zh-CN" altLang="en-US" sz="3600" b="1" kern="10" dirty="0" smtClean="0">
                <a:ln w="9525">
                  <a:solidFill>
                    <a:srgbClr val="FF0000"/>
                  </a:solidFill>
                  <a:round/>
                  <a:headEnd/>
                  <a:tailEnd/>
                </a:ln>
                <a:solidFill>
                  <a:srgbClr val="FF0000"/>
                </a:solidFill>
                <a:latin typeface="华文中宋"/>
                <a:ea typeface="华文中宋"/>
              </a:rPr>
              <a:t>平面</a:t>
            </a:r>
            <a:r>
              <a:rPr lang="zh-CN" altLang="en-US" sz="3600" b="1" kern="10" dirty="0">
                <a:ln w="9525">
                  <a:solidFill>
                    <a:srgbClr val="FF0000"/>
                  </a:solidFill>
                  <a:round/>
                  <a:headEnd/>
                  <a:tailEnd/>
                </a:ln>
                <a:solidFill>
                  <a:srgbClr val="FF0000"/>
                </a:solidFill>
                <a:latin typeface="华文中宋"/>
                <a:ea typeface="华文中宋"/>
              </a:rPr>
              <a:t>简谐波表达式的一般形式</a:t>
            </a:r>
          </a:p>
        </p:txBody>
      </p:sp>
      <p:graphicFrame>
        <p:nvGraphicFramePr>
          <p:cNvPr id="73729" name="Object 1"/>
          <p:cNvGraphicFramePr>
            <a:graphicFrameLocks noChangeAspect="1"/>
          </p:cNvGraphicFramePr>
          <p:nvPr/>
        </p:nvGraphicFramePr>
        <p:xfrm>
          <a:off x="1949521" y="5162676"/>
          <a:ext cx="3779838" cy="935037"/>
        </p:xfrm>
        <a:graphic>
          <a:graphicData uri="http://schemas.openxmlformats.org/presentationml/2006/ole">
            <mc:AlternateContent xmlns:mc="http://schemas.openxmlformats.org/markup-compatibility/2006">
              <mc:Choice xmlns:v="urn:schemas-microsoft-com:vml" Requires="v">
                <p:oleObj spid="_x0000_s73800" name="Equation" r:id="rId4" imgW="1587240" imgH="393480" progId="Equation.DSMT4">
                  <p:embed/>
                </p:oleObj>
              </mc:Choice>
              <mc:Fallback>
                <p:oleObj name="Equation" r:id="rId4" imgW="1587240" imgH="39348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9521" y="5162676"/>
                        <a:ext cx="3779838" cy="935037"/>
                      </a:xfrm>
                      <a:prstGeom prst="rect">
                        <a:avLst/>
                      </a:prstGeom>
                      <a:solidFill>
                        <a:schemeClr val="bg1"/>
                      </a:solidFill>
                      <a:ln w="9525">
                        <a:solidFill>
                          <a:schemeClr val="bg1"/>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1590"/>
                                        </p:tgtEl>
                                        <p:attrNameLst>
                                          <p:attrName>style.visibility</p:attrName>
                                        </p:attrNameLst>
                                      </p:cBhvr>
                                      <p:to>
                                        <p:strVal val="visible"/>
                                      </p:to>
                                    </p:set>
                                    <p:anim calcmode="lin" valueType="num">
                                      <p:cBhvr>
                                        <p:cTn id="7" dur="500" fill="hold"/>
                                        <p:tgtEl>
                                          <p:spTgt spid="21590"/>
                                        </p:tgtEl>
                                        <p:attrNameLst>
                                          <p:attrName>ppt_w</p:attrName>
                                        </p:attrNameLst>
                                      </p:cBhvr>
                                      <p:tavLst>
                                        <p:tav tm="0">
                                          <p:val>
                                            <p:fltVal val="0"/>
                                          </p:val>
                                        </p:tav>
                                        <p:tav tm="100000">
                                          <p:val>
                                            <p:strVal val="#ppt_w"/>
                                          </p:val>
                                        </p:tav>
                                      </p:tavLst>
                                    </p:anim>
                                    <p:anim calcmode="lin" valueType="num">
                                      <p:cBhvr>
                                        <p:cTn id="8" dur="500" fill="hold"/>
                                        <p:tgtEl>
                                          <p:spTgt spid="2159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9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54"/>
          <p:cNvSpPr>
            <a:spLocks noGrp="1" noChangeArrowheads="1"/>
          </p:cNvSpPr>
          <p:nvPr>
            <p:ph type="title" idx="4294967295"/>
          </p:nvPr>
        </p:nvSpPr>
        <p:spPr>
          <a:xfrm>
            <a:off x="457200" y="0"/>
            <a:ext cx="8229600" cy="193675"/>
          </a:xfrm>
        </p:spPr>
        <p:txBody>
          <a:bodyPr/>
          <a:lstStyle/>
          <a:p>
            <a:pPr eaLnBrk="1" hangingPunct="1"/>
            <a:r>
              <a:rPr lang="zh-CN" altLang="en-US" sz="800" smtClean="0">
                <a:solidFill>
                  <a:schemeClr val="bg1"/>
                </a:solidFill>
              </a:rPr>
              <a:t>物理意义</a:t>
            </a:r>
          </a:p>
        </p:txBody>
      </p:sp>
      <p:grpSp>
        <p:nvGrpSpPr>
          <p:cNvPr id="2" name="Group 155"/>
          <p:cNvGrpSpPr>
            <a:grpSpLocks/>
          </p:cNvGrpSpPr>
          <p:nvPr/>
        </p:nvGrpSpPr>
        <p:grpSpPr bwMode="auto">
          <a:xfrm>
            <a:off x="992188" y="298450"/>
            <a:ext cx="6786562" cy="898525"/>
            <a:chOff x="625" y="188"/>
            <a:chExt cx="4275" cy="566"/>
          </a:xfrm>
        </p:grpSpPr>
        <p:sp>
          <p:nvSpPr>
            <p:cNvPr id="23677" name="WordArt 8"/>
            <p:cNvSpPr>
              <a:spLocks noChangeArrowheads="1" noChangeShapeType="1" noTextEdit="1"/>
            </p:cNvSpPr>
            <p:nvPr/>
          </p:nvSpPr>
          <p:spPr bwMode="auto">
            <a:xfrm>
              <a:off x="1195" y="188"/>
              <a:ext cx="3363" cy="184"/>
            </a:xfrm>
            <a:prstGeom prst="rect">
              <a:avLst/>
            </a:prstGeom>
          </p:spPr>
          <p:txBody>
            <a:bodyPr wrap="none" fromWordArt="1">
              <a:prstTxWarp prst="textPlain">
                <a:avLst>
                  <a:gd name="adj" fmla="val 50000"/>
                </a:avLst>
              </a:prstTxWarp>
            </a:bodyPr>
            <a:lstStyle/>
            <a:p>
              <a:r>
                <a:rPr lang="en-US" altLang="zh-CN" sz="3600" b="1" kern="10" dirty="0" smtClean="0">
                  <a:ln w="9525">
                    <a:solidFill>
                      <a:srgbClr val="FF0000"/>
                    </a:solidFill>
                    <a:round/>
                    <a:headEnd/>
                    <a:tailEnd/>
                  </a:ln>
                  <a:solidFill>
                    <a:srgbClr val="FF0000"/>
                  </a:solidFill>
                  <a:latin typeface="华文中宋"/>
                  <a:ea typeface="华文中宋"/>
                </a:rPr>
                <a:t>7.2.4   </a:t>
              </a:r>
              <a:r>
                <a:rPr lang="zh-CN" altLang="en-US" sz="3600" b="1" kern="10" dirty="0" smtClean="0">
                  <a:ln w="9525">
                    <a:solidFill>
                      <a:srgbClr val="FF0000"/>
                    </a:solidFill>
                    <a:round/>
                    <a:headEnd/>
                    <a:tailEnd/>
                  </a:ln>
                  <a:solidFill>
                    <a:srgbClr val="FF0000"/>
                  </a:solidFill>
                  <a:latin typeface="华文中宋"/>
                  <a:ea typeface="华文中宋"/>
                </a:rPr>
                <a:t>波动</a:t>
              </a:r>
              <a:r>
                <a:rPr lang="zh-CN" altLang="en-US" sz="3600" b="1" kern="10" dirty="0">
                  <a:ln w="9525">
                    <a:solidFill>
                      <a:srgbClr val="FF0000"/>
                    </a:solidFill>
                    <a:round/>
                    <a:headEnd/>
                    <a:tailEnd/>
                  </a:ln>
                  <a:solidFill>
                    <a:srgbClr val="FF0000"/>
                  </a:solidFill>
                  <a:latin typeface="华文中宋"/>
                  <a:ea typeface="华文中宋"/>
                </a:rPr>
                <a:t>表达式的物理意义</a:t>
              </a:r>
            </a:p>
          </p:txBody>
        </p:sp>
        <p:grpSp>
          <p:nvGrpSpPr>
            <p:cNvPr id="23678" name="Group 9"/>
            <p:cNvGrpSpPr>
              <a:grpSpLocks/>
            </p:cNvGrpSpPr>
            <p:nvPr/>
          </p:nvGrpSpPr>
          <p:grpSpPr bwMode="auto">
            <a:xfrm>
              <a:off x="2779" y="597"/>
              <a:ext cx="149" cy="49"/>
              <a:chOff x="1260" y="2371"/>
              <a:chExt cx="151" cy="53"/>
            </a:xfrm>
          </p:grpSpPr>
          <p:sp>
            <p:nvSpPr>
              <p:cNvPr id="23702" name="Line 10"/>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3703" name="Line 11"/>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3679" name="WordArt 12"/>
            <p:cNvSpPr>
              <a:spLocks noChangeArrowheads="1" noChangeShapeType="1" noTextEdit="1"/>
            </p:cNvSpPr>
            <p:nvPr/>
          </p:nvSpPr>
          <p:spPr bwMode="auto">
            <a:xfrm>
              <a:off x="1951" y="537"/>
              <a:ext cx="150" cy="162"/>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23680" name="WordArt 13"/>
            <p:cNvSpPr>
              <a:spLocks noChangeArrowheads="1" noChangeShapeType="1" noTextEdit="1"/>
            </p:cNvSpPr>
            <p:nvPr/>
          </p:nvSpPr>
          <p:spPr bwMode="auto">
            <a:xfrm>
              <a:off x="3187" y="564"/>
              <a:ext cx="236" cy="98"/>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3681" name="WordArt 14"/>
            <p:cNvSpPr>
              <a:spLocks noChangeArrowheads="1" noChangeShapeType="1" noTextEdit="1"/>
            </p:cNvSpPr>
            <p:nvPr/>
          </p:nvSpPr>
          <p:spPr bwMode="auto">
            <a:xfrm>
              <a:off x="3742" y="526"/>
              <a:ext cx="69" cy="16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3682" name="WordArt 15"/>
            <p:cNvSpPr>
              <a:spLocks noChangeArrowheads="1" noChangeShapeType="1" noTextEdit="1"/>
            </p:cNvSpPr>
            <p:nvPr/>
          </p:nvSpPr>
          <p:spPr bwMode="auto">
            <a:xfrm>
              <a:off x="4313" y="519"/>
              <a:ext cx="68" cy="16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3683" name="WordArt 16"/>
            <p:cNvSpPr>
              <a:spLocks noChangeArrowheads="1" noChangeShapeType="1" noTextEdit="1"/>
            </p:cNvSpPr>
            <p:nvPr/>
          </p:nvSpPr>
          <p:spPr bwMode="auto">
            <a:xfrm>
              <a:off x="2961" y="524"/>
              <a:ext cx="186" cy="153"/>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3684" name="WordArt 17"/>
            <p:cNvSpPr>
              <a:spLocks noChangeArrowheads="1" noChangeShapeType="1" noTextEdit="1"/>
            </p:cNvSpPr>
            <p:nvPr/>
          </p:nvSpPr>
          <p:spPr bwMode="auto">
            <a:xfrm>
              <a:off x="3541" y="549"/>
              <a:ext cx="140" cy="115"/>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23685" name="WordArt 18"/>
            <p:cNvSpPr>
              <a:spLocks noChangeArrowheads="1" noChangeShapeType="1" noTextEdit="1"/>
            </p:cNvSpPr>
            <p:nvPr/>
          </p:nvSpPr>
          <p:spPr bwMode="auto">
            <a:xfrm>
              <a:off x="3834" y="525"/>
              <a:ext cx="84" cy="153"/>
            </a:xfrm>
            <a:prstGeom prst="rect">
              <a:avLst/>
            </a:prstGeom>
          </p:spPr>
          <p:txBody>
            <a:bodyPr wrap="none" fromWordArt="1">
              <a:prstTxWarp prst="textPlain">
                <a:avLst>
                  <a:gd name="adj" fmla="val 58718"/>
                </a:avLst>
              </a:prstTxWarp>
            </a:bodyPr>
            <a:lstStyle/>
            <a:p>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grpSp>
          <p:nvGrpSpPr>
            <p:cNvPr id="23686" name="Group 19"/>
            <p:cNvGrpSpPr>
              <a:grpSpLocks/>
            </p:cNvGrpSpPr>
            <p:nvPr/>
          </p:nvGrpSpPr>
          <p:grpSpPr bwMode="auto">
            <a:xfrm>
              <a:off x="4442" y="534"/>
              <a:ext cx="301" cy="147"/>
              <a:chOff x="3513" y="730"/>
              <a:chExt cx="327" cy="168"/>
            </a:xfrm>
          </p:grpSpPr>
          <p:sp>
            <p:nvSpPr>
              <p:cNvPr id="23700" name="WordArt 20"/>
              <p:cNvSpPr>
                <a:spLocks noChangeArrowheads="1" noChangeShapeType="1" noTextEdit="1"/>
              </p:cNvSpPr>
              <p:nvPr/>
            </p:nvSpPr>
            <p:spPr bwMode="auto">
              <a:xfrm>
                <a:off x="3703" y="730"/>
                <a:ext cx="137" cy="16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23701" name="WordArt 21"/>
              <p:cNvSpPr>
                <a:spLocks noChangeArrowheads="1" noChangeShapeType="1" noTextEdit="1"/>
              </p:cNvSpPr>
              <p:nvPr/>
            </p:nvSpPr>
            <p:spPr bwMode="auto">
              <a:xfrm>
                <a:off x="3513" y="742"/>
                <a:ext cx="138" cy="128"/>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grpSp>
        <p:sp>
          <p:nvSpPr>
            <p:cNvPr id="23687" name="AutoShape 22"/>
            <p:cNvSpPr>
              <a:spLocks/>
            </p:cNvSpPr>
            <p:nvPr/>
          </p:nvSpPr>
          <p:spPr bwMode="auto">
            <a:xfrm>
              <a:off x="3487" y="494"/>
              <a:ext cx="50" cy="228"/>
            </a:xfrm>
            <a:prstGeom prst="leftBracket">
              <a:avLst>
                <a:gd name="adj" fmla="val 38000"/>
              </a:avLst>
            </a:prstGeom>
            <a:noFill/>
            <a:ln w="28575">
              <a:solidFill>
                <a:schemeClr val="tx1"/>
              </a:solidFill>
              <a:round/>
              <a:headEnd/>
              <a:tailEnd/>
            </a:ln>
          </p:spPr>
          <p:txBody>
            <a:bodyPr wrap="none" anchor="ctr"/>
            <a:lstStyle/>
            <a:p>
              <a:endParaRPr lang="zh-CN" altLang="en-US"/>
            </a:p>
          </p:txBody>
        </p:sp>
        <p:sp>
          <p:nvSpPr>
            <p:cNvPr id="23688" name="AutoShape 23"/>
            <p:cNvSpPr>
              <a:spLocks/>
            </p:cNvSpPr>
            <p:nvPr/>
          </p:nvSpPr>
          <p:spPr bwMode="auto">
            <a:xfrm flipH="1">
              <a:off x="4851" y="479"/>
              <a:ext cx="49" cy="228"/>
            </a:xfrm>
            <a:prstGeom prst="leftBracket">
              <a:avLst>
                <a:gd name="adj" fmla="val 38776"/>
              </a:avLst>
            </a:prstGeom>
            <a:noFill/>
            <a:ln w="28575">
              <a:solidFill>
                <a:schemeClr val="tx1"/>
              </a:solidFill>
              <a:round/>
              <a:headEnd/>
              <a:tailEnd/>
            </a:ln>
          </p:spPr>
          <p:txBody>
            <a:bodyPr wrap="none" anchor="ctr"/>
            <a:lstStyle/>
            <a:p>
              <a:endParaRPr lang="zh-CN" altLang="en-US"/>
            </a:p>
          </p:txBody>
        </p:sp>
        <p:sp>
          <p:nvSpPr>
            <p:cNvPr id="23689" name="Line 24"/>
            <p:cNvSpPr>
              <a:spLocks noChangeShapeType="1"/>
            </p:cNvSpPr>
            <p:nvPr/>
          </p:nvSpPr>
          <p:spPr bwMode="auto">
            <a:xfrm>
              <a:off x="3938" y="603"/>
              <a:ext cx="126" cy="0"/>
            </a:xfrm>
            <a:prstGeom prst="line">
              <a:avLst/>
            </a:prstGeom>
            <a:noFill/>
            <a:ln w="38100">
              <a:solidFill>
                <a:schemeClr val="tx1"/>
              </a:solidFill>
              <a:round/>
              <a:headEnd/>
              <a:tailEnd/>
            </a:ln>
          </p:spPr>
          <p:txBody>
            <a:bodyPr/>
            <a:lstStyle/>
            <a:p>
              <a:endParaRPr lang="zh-CN" altLang="en-US"/>
            </a:p>
          </p:txBody>
        </p:sp>
        <p:sp>
          <p:nvSpPr>
            <p:cNvPr id="23690" name="Line 25"/>
            <p:cNvSpPr>
              <a:spLocks noChangeShapeType="1"/>
            </p:cNvSpPr>
            <p:nvPr/>
          </p:nvSpPr>
          <p:spPr bwMode="auto">
            <a:xfrm flipH="1">
              <a:off x="4102" y="605"/>
              <a:ext cx="171" cy="7"/>
            </a:xfrm>
            <a:prstGeom prst="line">
              <a:avLst/>
            </a:prstGeom>
            <a:noFill/>
            <a:ln w="38100">
              <a:solidFill>
                <a:schemeClr val="tx1"/>
              </a:solidFill>
              <a:round/>
              <a:headEnd/>
              <a:tailEnd/>
            </a:ln>
          </p:spPr>
          <p:txBody>
            <a:bodyPr/>
            <a:lstStyle/>
            <a:p>
              <a:endParaRPr lang="zh-CN" altLang="en-US"/>
            </a:p>
          </p:txBody>
        </p:sp>
        <p:sp>
          <p:nvSpPr>
            <p:cNvPr id="23691" name="WordArt 26"/>
            <p:cNvSpPr>
              <a:spLocks noChangeArrowheads="1" noChangeShapeType="1" noTextEdit="1"/>
            </p:cNvSpPr>
            <p:nvPr/>
          </p:nvSpPr>
          <p:spPr bwMode="auto">
            <a:xfrm>
              <a:off x="4128" y="640"/>
              <a:ext cx="115" cy="114"/>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23692" name="WordArt 27"/>
            <p:cNvSpPr>
              <a:spLocks noChangeArrowheads="1" noChangeShapeType="1" noTextEdit="1"/>
            </p:cNvSpPr>
            <p:nvPr/>
          </p:nvSpPr>
          <p:spPr bwMode="auto">
            <a:xfrm>
              <a:off x="4109" y="455"/>
              <a:ext cx="136" cy="119"/>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x</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23693" name="WordArt 28"/>
            <p:cNvSpPr>
              <a:spLocks noChangeArrowheads="1" noChangeShapeType="1" noTextEdit="1"/>
            </p:cNvSpPr>
            <p:nvPr/>
          </p:nvSpPr>
          <p:spPr bwMode="auto">
            <a:xfrm>
              <a:off x="2153" y="525"/>
              <a:ext cx="60" cy="17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3694" name="WordArt 29"/>
            <p:cNvSpPr>
              <a:spLocks noChangeArrowheads="1" noChangeShapeType="1" noTextEdit="1"/>
            </p:cNvSpPr>
            <p:nvPr/>
          </p:nvSpPr>
          <p:spPr bwMode="auto">
            <a:xfrm flipH="1">
              <a:off x="2653" y="534"/>
              <a:ext cx="61" cy="17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3695" name="WordArt 30"/>
            <p:cNvSpPr>
              <a:spLocks noChangeArrowheads="1" noChangeShapeType="1" noTextEdit="1"/>
            </p:cNvSpPr>
            <p:nvPr/>
          </p:nvSpPr>
          <p:spPr bwMode="auto">
            <a:xfrm>
              <a:off x="2386" y="662"/>
              <a:ext cx="45" cy="71"/>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sp>
          <p:nvSpPr>
            <p:cNvPr id="23696" name="WordArt 31"/>
            <p:cNvSpPr>
              <a:spLocks noChangeArrowheads="1" noChangeShapeType="1" noTextEdit="1"/>
            </p:cNvSpPr>
            <p:nvPr/>
          </p:nvSpPr>
          <p:spPr bwMode="auto">
            <a:xfrm>
              <a:off x="2249" y="542"/>
              <a:ext cx="85" cy="154"/>
            </a:xfrm>
            <a:prstGeom prst="rect">
              <a:avLst/>
            </a:prstGeom>
          </p:spPr>
          <p:txBody>
            <a:bodyPr wrap="none" fromWordArt="1">
              <a:prstTxWarp prst="textPlain">
                <a:avLst>
                  <a:gd name="adj" fmla="val 58718"/>
                </a:avLst>
              </a:prstTxWarp>
            </a:bodyPr>
            <a:lstStyle/>
            <a:p>
              <a:r>
                <a:rPr lang="en-US" altLang="zh-CN" sz="3600" i="1" kern="10" dirty="0">
                  <a:ln w="9525">
                    <a:solidFill>
                      <a:srgbClr val="CC0000"/>
                    </a:solidFill>
                    <a:round/>
                    <a:headEnd/>
                    <a:tailEnd/>
                  </a:ln>
                  <a:solidFill>
                    <a:srgbClr val="CC0000"/>
                  </a:solidFill>
                  <a:latin typeface="Times New Roman"/>
                  <a:cs typeface="Times New Roman"/>
                </a:rPr>
                <a:t>t</a:t>
              </a:r>
              <a:endParaRPr lang="zh-CN" altLang="en-US" sz="3600" i="1" kern="10" dirty="0">
                <a:ln w="9525">
                  <a:solidFill>
                    <a:srgbClr val="CC0000"/>
                  </a:solidFill>
                  <a:round/>
                  <a:headEnd/>
                  <a:tailEnd/>
                </a:ln>
                <a:solidFill>
                  <a:srgbClr val="CC0000"/>
                </a:solidFill>
                <a:latin typeface="Times New Roman"/>
                <a:cs typeface="Times New Roman"/>
              </a:endParaRPr>
            </a:p>
          </p:txBody>
        </p:sp>
        <p:sp>
          <p:nvSpPr>
            <p:cNvPr id="23697" name="WordArt 32"/>
            <p:cNvSpPr>
              <a:spLocks noChangeArrowheads="1" noChangeShapeType="1" noTextEdit="1"/>
            </p:cNvSpPr>
            <p:nvPr/>
          </p:nvSpPr>
          <p:spPr bwMode="auto">
            <a:xfrm>
              <a:off x="2465" y="558"/>
              <a:ext cx="135" cy="118"/>
            </a:xfrm>
            <a:prstGeom prst="rect">
              <a:avLst/>
            </a:prstGeom>
          </p:spPr>
          <p:txBody>
            <a:bodyPr wrap="none" fromWordArt="1">
              <a:prstTxWarp prst="textPlain">
                <a:avLst>
                  <a:gd name="adj" fmla="val 50000"/>
                </a:avLst>
              </a:prstTxWarp>
            </a:bodyPr>
            <a:lstStyle/>
            <a:p>
              <a:r>
                <a:rPr lang="en-US" altLang="zh-CN" sz="3600" i="1" kern="10" dirty="0">
                  <a:ln w="9525">
                    <a:solidFill>
                      <a:srgbClr val="CC0000"/>
                    </a:solidFill>
                    <a:round/>
                    <a:headEnd/>
                    <a:tailEnd/>
                  </a:ln>
                  <a:solidFill>
                    <a:srgbClr val="CC0000"/>
                  </a:solidFill>
                  <a:latin typeface="Times New Roman"/>
                  <a:cs typeface="Times New Roman"/>
                </a:rPr>
                <a:t>x</a:t>
              </a:r>
              <a:endParaRPr lang="zh-CN" altLang="en-US" sz="3600" i="1" kern="10" dirty="0">
                <a:ln w="9525">
                  <a:solidFill>
                    <a:srgbClr val="CC0000"/>
                  </a:solidFill>
                  <a:round/>
                  <a:headEnd/>
                  <a:tailEnd/>
                </a:ln>
                <a:solidFill>
                  <a:srgbClr val="CC0000"/>
                </a:solidFill>
                <a:latin typeface="Times New Roman"/>
                <a:cs typeface="Times New Roman"/>
              </a:endParaRPr>
            </a:p>
          </p:txBody>
        </p:sp>
        <p:sp>
          <p:nvSpPr>
            <p:cNvPr id="23698" name="WordArt 33"/>
            <p:cNvSpPr>
              <a:spLocks noChangeArrowheads="1" noChangeShapeType="1" noTextEdit="1"/>
            </p:cNvSpPr>
            <p:nvPr/>
          </p:nvSpPr>
          <p:spPr bwMode="auto">
            <a:xfrm>
              <a:off x="625" y="534"/>
              <a:ext cx="1157" cy="178"/>
            </a:xfrm>
            <a:prstGeom prst="rect">
              <a:avLst/>
            </a:prstGeom>
          </p:spPr>
          <p:txBody>
            <a:bodyPr wrap="none" fromWordArt="1">
              <a:prstTxWarp prst="textPlain">
                <a:avLst>
                  <a:gd name="adj" fmla="val 50000"/>
                </a:avLst>
              </a:prstTxWarp>
            </a:bodyPr>
            <a:lstStyle/>
            <a:p>
              <a:r>
                <a:rPr lang="zh-CN" altLang="en-US" sz="3600" b="1" kern="10">
                  <a:ln w="9525">
                    <a:solidFill>
                      <a:srgbClr val="CC0000"/>
                    </a:solidFill>
                    <a:round/>
                    <a:headEnd/>
                    <a:tailEnd/>
                  </a:ln>
                  <a:solidFill>
                    <a:srgbClr val="CC0000"/>
                  </a:solidFill>
                  <a:latin typeface="华文中宋"/>
                  <a:ea typeface="华文中宋"/>
                </a:rPr>
                <a:t>波动表达式</a:t>
              </a:r>
            </a:p>
          </p:txBody>
        </p:sp>
        <p:sp>
          <p:nvSpPr>
            <p:cNvPr id="23699" name="WordArt 34"/>
            <p:cNvSpPr>
              <a:spLocks noChangeArrowheads="1" noChangeShapeType="1" noTextEdit="1"/>
            </p:cNvSpPr>
            <p:nvPr/>
          </p:nvSpPr>
          <p:spPr bwMode="auto">
            <a:xfrm>
              <a:off x="4721" y="643"/>
              <a:ext cx="52" cy="6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grpSp>
      <p:sp>
        <p:nvSpPr>
          <p:cNvPr id="23556" name="Rectangle 44" descr="羊皮纸"/>
          <p:cNvSpPr>
            <a:spLocks noChangeArrowheads="1"/>
          </p:cNvSpPr>
          <p:nvPr/>
        </p:nvSpPr>
        <p:spPr bwMode="auto">
          <a:xfrm>
            <a:off x="0" y="1316038"/>
            <a:ext cx="9144000" cy="128587"/>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5" name="Group 156"/>
          <p:cNvGrpSpPr>
            <a:grpSpLocks/>
          </p:cNvGrpSpPr>
          <p:nvPr/>
        </p:nvGrpSpPr>
        <p:grpSpPr bwMode="auto">
          <a:xfrm>
            <a:off x="201613" y="1341438"/>
            <a:ext cx="8499475" cy="2409825"/>
            <a:chOff x="127" y="845"/>
            <a:chExt cx="5354" cy="1518"/>
          </a:xfrm>
        </p:grpSpPr>
        <p:sp>
          <p:nvSpPr>
            <p:cNvPr id="23621" name="Text Box 36"/>
            <p:cNvSpPr txBox="1">
              <a:spLocks noChangeArrowheads="1"/>
            </p:cNvSpPr>
            <p:nvPr/>
          </p:nvSpPr>
          <p:spPr bwMode="auto">
            <a:xfrm>
              <a:off x="663" y="991"/>
              <a:ext cx="4785" cy="250"/>
            </a:xfrm>
            <a:prstGeom prst="rect">
              <a:avLst/>
            </a:prstGeom>
            <a:noFill/>
            <a:ln w="9525">
              <a:noFill/>
              <a:miter lim="800000"/>
              <a:headEnd/>
              <a:tailEnd/>
            </a:ln>
          </p:spPr>
          <p:txBody>
            <a:bodyPr>
              <a:spAutoFit/>
            </a:bodyPr>
            <a:lstStyle/>
            <a:p>
              <a:pPr algn="l">
                <a:spcBef>
                  <a:spcPct val="50000"/>
                </a:spcBef>
              </a:pPr>
              <a:r>
                <a:rPr kumimoji="1" lang="zh-CN" altLang="en-US" sz="2000" b="1">
                  <a:latin typeface="Times New Roman" pitchFamily="18" charset="0"/>
                  <a:ea typeface="华文中宋" pitchFamily="2" charset="-122"/>
                </a:rPr>
                <a:t>若给定某点  </a:t>
              </a:r>
              <a:r>
                <a:rPr kumimoji="1" lang="en-US" altLang="zh-CN" sz="2000" b="1" i="1">
                  <a:latin typeface="Times New Roman" pitchFamily="18" charset="0"/>
                  <a:ea typeface="华文中宋" pitchFamily="2" charset="-122"/>
                </a:rPr>
                <a:t>P</a:t>
              </a:r>
              <a:r>
                <a:rPr kumimoji="1" lang="en-US" altLang="zh-CN" sz="2000" b="1">
                  <a:latin typeface="Times New Roman" pitchFamily="18" charset="0"/>
                  <a:ea typeface="华文中宋" pitchFamily="2" charset="-122"/>
                </a:rPr>
                <a:t>   </a:t>
              </a:r>
              <a:r>
                <a:rPr kumimoji="1" lang="zh-CN" altLang="en-US" sz="2000" b="1">
                  <a:latin typeface="Times New Roman" pitchFamily="18" charset="0"/>
                  <a:ea typeface="华文中宋" pitchFamily="2" charset="-122"/>
                </a:rPr>
                <a:t>的         ，波动表达式变为 </a:t>
              </a:r>
              <a:r>
                <a:rPr kumimoji="1" lang="en-US" altLang="zh-CN" sz="2000" b="1" i="1">
                  <a:latin typeface="Times New Roman" pitchFamily="18" charset="0"/>
                  <a:ea typeface="华文中宋" pitchFamily="2" charset="-122"/>
                </a:rPr>
                <a:t>P </a:t>
              </a:r>
              <a:r>
                <a:rPr kumimoji="1" lang="zh-CN" altLang="en-US" sz="2000" b="1">
                  <a:latin typeface="Times New Roman" pitchFamily="18" charset="0"/>
                  <a:ea typeface="华文中宋" pitchFamily="2" charset="-122"/>
                </a:rPr>
                <a:t>点处质点的</a:t>
              </a:r>
              <a:endParaRPr kumimoji="1" lang="zh-CN" altLang="en-US" sz="2000" b="1">
                <a:solidFill>
                  <a:srgbClr val="CC0000"/>
                </a:solidFill>
                <a:latin typeface="黑体" pitchFamily="49" charset="-122"/>
                <a:ea typeface="黑体" pitchFamily="49" charset="-122"/>
              </a:endParaRPr>
            </a:p>
          </p:txBody>
        </p:sp>
        <p:grpSp>
          <p:nvGrpSpPr>
            <p:cNvPr id="23622" name="Group 37"/>
            <p:cNvGrpSpPr>
              <a:grpSpLocks/>
            </p:cNvGrpSpPr>
            <p:nvPr/>
          </p:nvGrpSpPr>
          <p:grpSpPr bwMode="auto">
            <a:xfrm>
              <a:off x="2023" y="1036"/>
              <a:ext cx="290" cy="145"/>
              <a:chOff x="1698" y="854"/>
              <a:chExt cx="325" cy="166"/>
            </a:xfrm>
          </p:grpSpPr>
          <p:sp>
            <p:nvSpPr>
              <p:cNvPr id="23675" name="WordArt 38"/>
              <p:cNvSpPr>
                <a:spLocks noChangeArrowheads="1" noChangeShapeType="1" noTextEdit="1"/>
              </p:cNvSpPr>
              <p:nvPr/>
            </p:nvSpPr>
            <p:spPr bwMode="auto">
              <a:xfrm>
                <a:off x="1698" y="854"/>
                <a:ext cx="140" cy="136"/>
              </a:xfrm>
              <a:prstGeom prst="rect">
                <a:avLst/>
              </a:prstGeom>
            </p:spPr>
            <p:txBody>
              <a:bodyPr wrap="none" fromWordArt="1">
                <a:prstTxWarp prst="textPlain">
                  <a:avLst>
                    <a:gd name="adj" fmla="val 50000"/>
                  </a:avLst>
                </a:prstTxWarp>
              </a:bodyPr>
              <a:lstStyle/>
              <a:p>
                <a:r>
                  <a:rPr lang="en-US" altLang="zh-CN" sz="3600" i="1" kern="10" dirty="0">
                    <a:ln w="9525">
                      <a:solidFill>
                        <a:schemeClr val="tx1"/>
                      </a:solidFill>
                      <a:round/>
                      <a:headEnd/>
                      <a:tailEnd/>
                    </a:ln>
                    <a:latin typeface="Times New Roman"/>
                    <a:cs typeface="Times New Roman"/>
                  </a:rPr>
                  <a:t>x</a:t>
                </a:r>
                <a:endParaRPr lang="zh-CN" altLang="en-US" sz="3600" i="1" kern="10" dirty="0">
                  <a:ln w="9525">
                    <a:solidFill>
                      <a:schemeClr val="tx1"/>
                    </a:solidFill>
                    <a:round/>
                    <a:headEnd/>
                    <a:tailEnd/>
                  </a:ln>
                  <a:latin typeface="Times New Roman"/>
                  <a:cs typeface="Times New Roman"/>
                </a:endParaRPr>
              </a:p>
            </p:txBody>
          </p:sp>
          <p:sp>
            <p:nvSpPr>
              <p:cNvPr id="23676" name="WordArt 39"/>
              <p:cNvSpPr>
                <a:spLocks noChangeArrowheads="1" noChangeShapeType="1" noTextEdit="1"/>
              </p:cNvSpPr>
              <p:nvPr/>
            </p:nvSpPr>
            <p:spPr bwMode="auto">
              <a:xfrm>
                <a:off x="1833" y="917"/>
                <a:ext cx="190" cy="103"/>
              </a:xfrm>
              <a:prstGeom prst="rect">
                <a:avLst/>
              </a:prstGeom>
            </p:spPr>
            <p:txBody>
              <a:bodyPr wrap="none" fromWordArt="1">
                <a:prstTxWarp prst="textPlain">
                  <a:avLst>
                    <a:gd name="adj" fmla="val 50000"/>
                  </a:avLst>
                </a:prstTxWarp>
              </a:bodyPr>
              <a:lstStyle/>
              <a:p>
                <a:r>
                  <a:rPr lang="en-US" altLang="zh-CN" sz="3600" i="1" kern="10" dirty="0">
                    <a:ln w="9525">
                      <a:solidFill>
                        <a:schemeClr val="tx1"/>
                      </a:solidFill>
                      <a:round/>
                      <a:headEnd/>
                      <a:tailEnd/>
                    </a:ln>
                    <a:latin typeface="宋体"/>
                    <a:ea typeface="宋体"/>
                  </a:rPr>
                  <a:t>P </a:t>
                </a:r>
                <a:endParaRPr lang="zh-CN" altLang="en-US" sz="3600" i="1" kern="10" dirty="0">
                  <a:ln w="9525">
                    <a:solidFill>
                      <a:schemeClr val="tx1"/>
                    </a:solidFill>
                    <a:round/>
                    <a:headEnd/>
                    <a:tailEnd/>
                  </a:ln>
                  <a:latin typeface="宋体"/>
                  <a:ea typeface="宋体"/>
                </a:endParaRPr>
              </a:p>
            </p:txBody>
          </p:sp>
        </p:grpSp>
        <p:grpSp>
          <p:nvGrpSpPr>
            <p:cNvPr id="23623" name="Group 40"/>
            <p:cNvGrpSpPr>
              <a:grpSpLocks/>
            </p:cNvGrpSpPr>
            <p:nvPr/>
          </p:nvGrpSpPr>
          <p:grpSpPr bwMode="auto">
            <a:xfrm>
              <a:off x="1123" y="1952"/>
              <a:ext cx="2482" cy="250"/>
              <a:chOff x="1068" y="1800"/>
              <a:chExt cx="2482" cy="250"/>
            </a:xfrm>
          </p:grpSpPr>
          <p:sp>
            <p:nvSpPr>
              <p:cNvPr id="23672" name="Text Box 41"/>
              <p:cNvSpPr txBox="1">
                <a:spLocks noChangeArrowheads="1"/>
              </p:cNvSpPr>
              <p:nvPr/>
            </p:nvSpPr>
            <p:spPr bwMode="auto">
              <a:xfrm>
                <a:off x="1068" y="1800"/>
                <a:ext cx="2482" cy="250"/>
              </a:xfrm>
              <a:prstGeom prst="rect">
                <a:avLst/>
              </a:prstGeom>
              <a:noFill/>
              <a:ln w="9525">
                <a:noFill/>
                <a:miter lim="800000"/>
                <a:headEnd/>
                <a:tailEnd/>
              </a:ln>
            </p:spPr>
            <p:txBody>
              <a:bodyPr>
                <a:spAutoFit/>
              </a:bodyPr>
              <a:lstStyle/>
              <a:p>
                <a:pPr algn="l">
                  <a:spcBef>
                    <a:spcPct val="50000"/>
                  </a:spcBef>
                </a:pPr>
                <a:r>
                  <a:rPr kumimoji="1" lang="zh-CN" altLang="en-US" sz="2000" b="1">
                    <a:latin typeface="Times New Roman" pitchFamily="18" charset="0"/>
                    <a:ea typeface="华文中宋" pitchFamily="2" charset="-122"/>
                  </a:rPr>
                  <a:t>距原点为          处质点振动的初相</a:t>
                </a:r>
              </a:p>
            </p:txBody>
          </p:sp>
          <p:sp>
            <p:nvSpPr>
              <p:cNvPr id="23673" name="WordArt 42"/>
              <p:cNvSpPr>
                <a:spLocks noChangeArrowheads="1" noChangeShapeType="1" noTextEdit="1"/>
              </p:cNvSpPr>
              <p:nvPr/>
            </p:nvSpPr>
            <p:spPr bwMode="auto">
              <a:xfrm>
                <a:off x="1826" y="1876"/>
                <a:ext cx="131" cy="119"/>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23674" name="WordArt 43"/>
              <p:cNvSpPr>
                <a:spLocks noChangeArrowheads="1" noChangeShapeType="1" noTextEdit="1"/>
              </p:cNvSpPr>
              <p:nvPr/>
            </p:nvSpPr>
            <p:spPr bwMode="auto">
              <a:xfrm>
                <a:off x="1995" y="1929"/>
                <a:ext cx="129" cy="80"/>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宋体"/>
                    <a:ea typeface="宋体"/>
                  </a:rPr>
                  <a:t>P </a:t>
                </a:r>
                <a:endParaRPr lang="zh-CN" altLang="en-US" sz="3600" i="1" kern="10">
                  <a:ln w="9525">
                    <a:solidFill>
                      <a:schemeClr val="tx1"/>
                    </a:solidFill>
                    <a:round/>
                    <a:headEnd/>
                    <a:tailEnd/>
                  </a:ln>
                  <a:latin typeface="宋体"/>
                  <a:ea typeface="宋体"/>
                </a:endParaRPr>
              </a:p>
            </p:txBody>
          </p:sp>
        </p:grpSp>
        <p:sp>
          <p:nvSpPr>
            <p:cNvPr id="23624" name="Rectangle 46" descr="羊皮纸"/>
            <p:cNvSpPr>
              <a:spLocks noChangeArrowheads="1"/>
            </p:cNvSpPr>
            <p:nvPr/>
          </p:nvSpPr>
          <p:spPr bwMode="auto">
            <a:xfrm>
              <a:off x="448" y="845"/>
              <a:ext cx="88" cy="1518"/>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23625" name="WordArt 47"/>
            <p:cNvSpPr>
              <a:spLocks noChangeArrowheads="1" noChangeShapeType="1" noTextEdit="1"/>
            </p:cNvSpPr>
            <p:nvPr/>
          </p:nvSpPr>
          <p:spPr bwMode="auto">
            <a:xfrm rot="5400000">
              <a:off x="115" y="1063"/>
              <a:ext cx="261" cy="207"/>
            </a:xfrm>
            <a:prstGeom prst="rect">
              <a:avLst/>
            </a:prstGeom>
          </p:spPr>
          <p:txBody>
            <a:bodyPr vert="eaVert" wrap="none" fromWordArt="1">
              <a:prstTxWarp prst="textPlain">
                <a:avLst>
                  <a:gd name="adj" fmla="val 50000"/>
                </a:avLst>
              </a:prstTxWarp>
            </a:bodyPr>
            <a:lstStyle/>
            <a:p>
              <a:pPr fontAlgn="auto"/>
              <a:r>
                <a:rPr lang="zh-CN" altLang="en-US" sz="3600" b="1" kern="10">
                  <a:ln w="9525">
                    <a:solidFill>
                      <a:srgbClr val="008000"/>
                    </a:solidFill>
                    <a:round/>
                    <a:headEnd/>
                    <a:tailEnd/>
                  </a:ln>
                  <a:solidFill>
                    <a:srgbClr val="008000"/>
                  </a:solidFill>
                  <a:latin typeface="宋体"/>
                  <a:ea typeface="宋体"/>
                </a:rPr>
                <a:t>给定</a:t>
              </a:r>
            </a:p>
          </p:txBody>
        </p:sp>
        <p:sp>
          <p:nvSpPr>
            <p:cNvPr id="23626" name="WordArt 48"/>
            <p:cNvSpPr>
              <a:spLocks noChangeArrowheads="1" noChangeShapeType="1" noTextEdit="1"/>
            </p:cNvSpPr>
            <p:nvPr/>
          </p:nvSpPr>
          <p:spPr bwMode="auto">
            <a:xfrm>
              <a:off x="157" y="1351"/>
              <a:ext cx="152" cy="87"/>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x</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23627" name="WordArt 49"/>
            <p:cNvSpPr>
              <a:spLocks noChangeArrowheads="1" noChangeShapeType="1" noTextEdit="1"/>
            </p:cNvSpPr>
            <p:nvPr/>
          </p:nvSpPr>
          <p:spPr bwMode="auto">
            <a:xfrm rot="5400000">
              <a:off x="24" y="1941"/>
              <a:ext cx="398" cy="192"/>
            </a:xfrm>
            <a:prstGeom prst="rect">
              <a:avLst/>
            </a:prstGeom>
          </p:spPr>
          <p:txBody>
            <a:bodyPr vert="eaVert" wrap="none" fromWordArt="1">
              <a:prstTxWarp prst="textPlain">
                <a:avLst>
                  <a:gd name="adj" fmla="val 50000"/>
                </a:avLst>
              </a:prstTxWarp>
            </a:bodyPr>
            <a:lstStyle/>
            <a:p>
              <a:pPr fontAlgn="auto"/>
              <a:r>
                <a:rPr lang="zh-CN" altLang="en-US" sz="3600" b="1" kern="10">
                  <a:ln w="9525">
                    <a:solidFill>
                      <a:schemeClr val="tx1"/>
                    </a:solidFill>
                    <a:round/>
                    <a:headEnd/>
                    <a:tailEnd/>
                  </a:ln>
                  <a:latin typeface="宋体"/>
                  <a:ea typeface="宋体"/>
                </a:rPr>
                <a:t>振 动</a:t>
              </a:r>
            </a:p>
          </p:txBody>
        </p:sp>
        <p:sp>
          <p:nvSpPr>
            <p:cNvPr id="23628" name="AutoShape 50"/>
            <p:cNvSpPr>
              <a:spLocks noChangeArrowheads="1"/>
            </p:cNvSpPr>
            <p:nvPr/>
          </p:nvSpPr>
          <p:spPr bwMode="auto">
            <a:xfrm>
              <a:off x="133" y="1529"/>
              <a:ext cx="202" cy="231"/>
            </a:xfrm>
            <a:prstGeom prst="downArrow">
              <a:avLst>
                <a:gd name="adj1" fmla="val 34657"/>
                <a:gd name="adj2" fmla="val 49507"/>
              </a:avLst>
            </a:prstGeom>
            <a:gradFill rotWithShape="0">
              <a:gsLst>
                <a:gs pos="0">
                  <a:srgbClr val="FF3300"/>
                </a:gs>
                <a:gs pos="100000">
                  <a:schemeClr val="tx1"/>
                </a:gs>
              </a:gsLst>
              <a:lin ang="5400000" scaled="1"/>
            </a:gradFill>
            <a:ln w="9525">
              <a:noFill/>
              <a:miter lim="800000"/>
              <a:headEnd/>
              <a:tailEnd/>
            </a:ln>
          </p:spPr>
          <p:txBody>
            <a:bodyPr vert="eaVert" wrap="none" anchor="ctr"/>
            <a:lstStyle/>
            <a:p>
              <a:endParaRPr lang="zh-CN" altLang="en-US"/>
            </a:p>
          </p:txBody>
        </p:sp>
        <p:sp>
          <p:nvSpPr>
            <p:cNvPr id="23629" name="WordArt 51"/>
            <p:cNvSpPr>
              <a:spLocks noChangeArrowheads="1" noChangeShapeType="1" noTextEdit="1"/>
            </p:cNvSpPr>
            <p:nvPr/>
          </p:nvSpPr>
          <p:spPr bwMode="auto">
            <a:xfrm>
              <a:off x="4640" y="1049"/>
              <a:ext cx="841" cy="140"/>
            </a:xfrm>
            <a:prstGeom prst="rect">
              <a:avLst/>
            </a:prstGeom>
          </p:spPr>
          <p:txBody>
            <a:bodyPr wrap="none" fromWordArt="1">
              <a:prstTxWarp prst="textPlain">
                <a:avLst>
                  <a:gd name="adj" fmla="val 50000"/>
                </a:avLst>
              </a:prstTxWarp>
            </a:bodyPr>
            <a:lstStyle/>
            <a:p>
              <a:r>
                <a:rPr lang="zh-CN" altLang="en-US" sz="3600" b="1" kern="10">
                  <a:ln w="9525">
                    <a:solidFill>
                      <a:srgbClr val="CC0000"/>
                    </a:solidFill>
                    <a:round/>
                    <a:headEnd/>
                    <a:tailEnd/>
                  </a:ln>
                  <a:solidFill>
                    <a:srgbClr val="CC0000"/>
                  </a:solidFill>
                  <a:latin typeface="宋体"/>
                  <a:ea typeface="宋体"/>
                </a:rPr>
                <a:t>振动方程</a:t>
              </a:r>
            </a:p>
          </p:txBody>
        </p:sp>
        <p:grpSp>
          <p:nvGrpSpPr>
            <p:cNvPr id="23630" name="Group 52"/>
            <p:cNvGrpSpPr>
              <a:grpSpLocks/>
            </p:cNvGrpSpPr>
            <p:nvPr/>
          </p:nvGrpSpPr>
          <p:grpSpPr bwMode="auto">
            <a:xfrm>
              <a:off x="754" y="1383"/>
              <a:ext cx="2822" cy="544"/>
              <a:chOff x="653" y="1333"/>
              <a:chExt cx="2822" cy="544"/>
            </a:xfrm>
          </p:grpSpPr>
          <p:grpSp>
            <p:nvGrpSpPr>
              <p:cNvPr id="23645" name="Group 53"/>
              <p:cNvGrpSpPr>
                <a:grpSpLocks/>
              </p:cNvGrpSpPr>
              <p:nvPr/>
            </p:nvGrpSpPr>
            <p:grpSpPr bwMode="auto">
              <a:xfrm>
                <a:off x="1161" y="1498"/>
                <a:ext cx="144" cy="49"/>
                <a:chOff x="1260" y="2371"/>
                <a:chExt cx="151" cy="53"/>
              </a:xfrm>
            </p:grpSpPr>
            <p:sp>
              <p:nvSpPr>
                <p:cNvPr id="23670" name="Line 54"/>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3671" name="Line 55"/>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3646" name="WordArt 56"/>
              <p:cNvSpPr>
                <a:spLocks noChangeArrowheads="1" noChangeShapeType="1" noTextEdit="1"/>
              </p:cNvSpPr>
              <p:nvPr/>
            </p:nvSpPr>
            <p:spPr bwMode="auto">
              <a:xfrm>
                <a:off x="1536" y="1465"/>
                <a:ext cx="230" cy="98"/>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3647" name="WordArt 57"/>
              <p:cNvSpPr>
                <a:spLocks noChangeArrowheads="1" noChangeShapeType="1" noTextEdit="1"/>
              </p:cNvSpPr>
              <p:nvPr/>
            </p:nvSpPr>
            <p:spPr bwMode="auto">
              <a:xfrm>
                <a:off x="2400" y="1428"/>
                <a:ext cx="65" cy="16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3648" name="WordArt 58"/>
              <p:cNvSpPr>
                <a:spLocks noChangeArrowheads="1" noChangeShapeType="1" noTextEdit="1"/>
              </p:cNvSpPr>
              <p:nvPr/>
            </p:nvSpPr>
            <p:spPr bwMode="auto">
              <a:xfrm>
                <a:off x="3409" y="1412"/>
                <a:ext cx="66" cy="167"/>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3649" name="WordArt 59"/>
              <p:cNvSpPr>
                <a:spLocks noChangeArrowheads="1" noChangeShapeType="1" noTextEdit="1"/>
              </p:cNvSpPr>
              <p:nvPr/>
            </p:nvSpPr>
            <p:spPr bwMode="auto">
              <a:xfrm>
                <a:off x="1318" y="1425"/>
                <a:ext cx="181" cy="154"/>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3650" name="WordArt 60"/>
              <p:cNvSpPr>
                <a:spLocks noChangeArrowheads="1" noChangeShapeType="1" noTextEdit="1"/>
              </p:cNvSpPr>
              <p:nvPr/>
            </p:nvSpPr>
            <p:spPr bwMode="auto">
              <a:xfrm>
                <a:off x="1879" y="1450"/>
                <a:ext cx="135" cy="116"/>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23651" name="WordArt 61"/>
              <p:cNvSpPr>
                <a:spLocks noChangeArrowheads="1" noChangeShapeType="1" noTextEdit="1"/>
              </p:cNvSpPr>
              <p:nvPr/>
            </p:nvSpPr>
            <p:spPr bwMode="auto">
              <a:xfrm>
                <a:off x="2059" y="1426"/>
                <a:ext cx="83" cy="154"/>
              </a:xfrm>
              <a:prstGeom prst="rect">
                <a:avLst/>
              </a:prstGeom>
            </p:spPr>
            <p:txBody>
              <a:bodyPr wrap="none" fromWordArt="1">
                <a:prstTxWarp prst="textPlain">
                  <a:avLst>
                    <a:gd name="adj" fmla="val 58718"/>
                  </a:avLst>
                </a:prstTxWarp>
              </a:bodyPr>
              <a:lstStyle/>
              <a:p>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23652" name="WordArt 62"/>
              <p:cNvSpPr>
                <a:spLocks noChangeArrowheads="1" noChangeShapeType="1" noTextEdit="1"/>
              </p:cNvSpPr>
              <p:nvPr/>
            </p:nvSpPr>
            <p:spPr bwMode="auto">
              <a:xfrm>
                <a:off x="2528" y="1415"/>
                <a:ext cx="123" cy="146"/>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23653" name="WordArt 63"/>
              <p:cNvSpPr>
                <a:spLocks noChangeArrowheads="1" noChangeShapeType="1" noTextEdit="1"/>
              </p:cNvSpPr>
              <p:nvPr/>
            </p:nvSpPr>
            <p:spPr bwMode="auto">
              <a:xfrm>
                <a:off x="2211" y="1454"/>
                <a:ext cx="123" cy="112"/>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sp>
            <p:nvSpPr>
              <p:cNvPr id="23654" name="AutoShape 64"/>
              <p:cNvSpPr>
                <a:spLocks/>
              </p:cNvSpPr>
              <p:nvPr/>
            </p:nvSpPr>
            <p:spPr bwMode="auto">
              <a:xfrm>
                <a:off x="1821" y="1396"/>
                <a:ext cx="48" cy="227"/>
              </a:xfrm>
              <a:prstGeom prst="leftBracket">
                <a:avLst>
                  <a:gd name="adj" fmla="val 39410"/>
                </a:avLst>
              </a:prstGeom>
              <a:noFill/>
              <a:ln w="28575">
                <a:solidFill>
                  <a:schemeClr val="tx1"/>
                </a:solidFill>
                <a:round/>
                <a:headEnd/>
                <a:tailEnd/>
              </a:ln>
            </p:spPr>
            <p:txBody>
              <a:bodyPr wrap="none" anchor="ctr"/>
              <a:lstStyle/>
              <a:p>
                <a:endParaRPr lang="zh-CN" altLang="en-US"/>
              </a:p>
            </p:txBody>
          </p:sp>
          <p:sp>
            <p:nvSpPr>
              <p:cNvPr id="23655" name="Line 65"/>
              <p:cNvSpPr>
                <a:spLocks noChangeShapeType="1"/>
              </p:cNvSpPr>
              <p:nvPr/>
            </p:nvSpPr>
            <p:spPr bwMode="auto">
              <a:xfrm>
                <a:off x="2709" y="1498"/>
                <a:ext cx="123" cy="0"/>
              </a:xfrm>
              <a:prstGeom prst="line">
                <a:avLst/>
              </a:prstGeom>
              <a:noFill/>
              <a:ln w="38100">
                <a:solidFill>
                  <a:schemeClr val="tx1"/>
                </a:solidFill>
                <a:round/>
                <a:headEnd/>
                <a:tailEnd/>
              </a:ln>
            </p:spPr>
            <p:txBody>
              <a:bodyPr/>
              <a:lstStyle/>
              <a:p>
                <a:endParaRPr lang="zh-CN" altLang="en-US"/>
              </a:p>
            </p:txBody>
          </p:sp>
          <p:sp>
            <p:nvSpPr>
              <p:cNvPr id="23656" name="Line 66"/>
              <p:cNvSpPr>
                <a:spLocks noChangeShapeType="1"/>
              </p:cNvSpPr>
              <p:nvPr/>
            </p:nvSpPr>
            <p:spPr bwMode="auto">
              <a:xfrm flipH="1">
                <a:off x="2917" y="1470"/>
                <a:ext cx="287" cy="0"/>
              </a:xfrm>
              <a:prstGeom prst="line">
                <a:avLst/>
              </a:prstGeom>
              <a:noFill/>
              <a:ln w="38100">
                <a:solidFill>
                  <a:schemeClr val="tx1"/>
                </a:solidFill>
                <a:round/>
                <a:headEnd/>
                <a:tailEnd/>
              </a:ln>
            </p:spPr>
            <p:txBody>
              <a:bodyPr/>
              <a:lstStyle/>
              <a:p>
                <a:endParaRPr lang="zh-CN" altLang="en-US"/>
              </a:p>
            </p:txBody>
          </p:sp>
          <p:sp>
            <p:nvSpPr>
              <p:cNvPr id="23657" name="WordArt 67"/>
              <p:cNvSpPr>
                <a:spLocks noChangeArrowheads="1" noChangeShapeType="1" noTextEdit="1"/>
              </p:cNvSpPr>
              <p:nvPr/>
            </p:nvSpPr>
            <p:spPr bwMode="auto">
              <a:xfrm>
                <a:off x="3187" y="1423"/>
                <a:ext cx="130" cy="119"/>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grpSp>
            <p:nvGrpSpPr>
              <p:cNvPr id="23658" name="Group 68"/>
              <p:cNvGrpSpPr>
                <a:grpSpLocks/>
              </p:cNvGrpSpPr>
              <p:nvPr/>
            </p:nvGrpSpPr>
            <p:grpSpPr bwMode="auto">
              <a:xfrm>
                <a:off x="2929" y="1333"/>
                <a:ext cx="230" cy="102"/>
                <a:chOff x="2793" y="1498"/>
                <a:chExt cx="250" cy="102"/>
              </a:xfrm>
            </p:grpSpPr>
            <p:sp>
              <p:nvSpPr>
                <p:cNvPr id="23668" name="WordArt 69"/>
                <p:cNvSpPr>
                  <a:spLocks noChangeArrowheads="1" noChangeShapeType="1" noTextEdit="1"/>
                </p:cNvSpPr>
                <p:nvPr/>
              </p:nvSpPr>
              <p:spPr bwMode="auto">
                <a:xfrm>
                  <a:off x="2793" y="1509"/>
                  <a:ext cx="72" cy="9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23669" name="WordArt 70"/>
                <p:cNvSpPr>
                  <a:spLocks noChangeArrowheads="1" noChangeShapeType="1" noTextEdit="1"/>
                </p:cNvSpPr>
                <p:nvPr/>
              </p:nvSpPr>
              <p:spPr bwMode="auto">
                <a:xfrm>
                  <a:off x="2894" y="1498"/>
                  <a:ext cx="149" cy="100"/>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grpSp>
          <p:sp>
            <p:nvSpPr>
              <p:cNvPr id="23659" name="WordArt 71"/>
              <p:cNvSpPr>
                <a:spLocks noChangeArrowheads="1" noChangeShapeType="1" noTextEdit="1"/>
              </p:cNvSpPr>
              <p:nvPr/>
            </p:nvSpPr>
            <p:spPr bwMode="auto">
              <a:xfrm>
                <a:off x="3015" y="1509"/>
                <a:ext cx="96" cy="13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Symbol"/>
                  </a:rPr>
                  <a:t>l</a:t>
                </a:r>
                <a:endParaRPr lang="zh-CN" altLang="en-US" sz="3600" kern="10">
                  <a:ln w="9525">
                    <a:solidFill>
                      <a:srgbClr val="000000"/>
                    </a:solidFill>
                    <a:round/>
                    <a:headEnd/>
                    <a:tailEnd/>
                  </a:ln>
                  <a:latin typeface="Symbol"/>
                </a:endParaRPr>
              </a:p>
            </p:txBody>
          </p:sp>
          <p:sp>
            <p:nvSpPr>
              <p:cNvPr id="23660" name="AutoShape 72"/>
              <p:cNvSpPr>
                <a:spLocks/>
              </p:cNvSpPr>
              <p:nvPr/>
            </p:nvSpPr>
            <p:spPr bwMode="auto">
              <a:xfrm rot="-5400000">
                <a:off x="2831" y="1313"/>
                <a:ext cx="234" cy="893"/>
              </a:xfrm>
              <a:prstGeom prst="leftBrace">
                <a:avLst>
                  <a:gd name="adj1" fmla="val 31802"/>
                  <a:gd name="adj2" fmla="val 50000"/>
                </a:avLst>
              </a:prstGeom>
              <a:noFill/>
              <a:ln w="28575">
                <a:solidFill>
                  <a:schemeClr val="tx1"/>
                </a:solidFill>
                <a:round/>
                <a:headEnd/>
                <a:tailEnd/>
              </a:ln>
            </p:spPr>
            <p:txBody>
              <a:bodyPr wrap="none" anchor="ctr"/>
              <a:lstStyle/>
              <a:p>
                <a:endParaRPr lang="zh-CN" altLang="en-US"/>
              </a:p>
            </p:txBody>
          </p:sp>
          <p:sp>
            <p:nvSpPr>
              <p:cNvPr id="23661" name="WordArt 73"/>
              <p:cNvSpPr>
                <a:spLocks noChangeArrowheads="1" noChangeShapeType="1" noTextEdit="1"/>
              </p:cNvSpPr>
              <p:nvPr/>
            </p:nvSpPr>
            <p:spPr bwMode="auto">
              <a:xfrm>
                <a:off x="3314" y="1508"/>
                <a:ext cx="131" cy="80"/>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宋体"/>
                    <a:ea typeface="宋体"/>
                  </a:rPr>
                  <a:t>P </a:t>
                </a:r>
                <a:endParaRPr lang="zh-CN" altLang="en-US" sz="3600" i="1" kern="10">
                  <a:ln w="9525">
                    <a:solidFill>
                      <a:schemeClr val="tx1"/>
                    </a:solidFill>
                    <a:round/>
                    <a:headEnd/>
                    <a:tailEnd/>
                  </a:ln>
                  <a:latin typeface="宋体"/>
                  <a:ea typeface="宋体"/>
                </a:endParaRPr>
              </a:p>
            </p:txBody>
          </p:sp>
          <p:sp>
            <p:nvSpPr>
              <p:cNvPr id="23662" name="WordArt 74"/>
              <p:cNvSpPr>
                <a:spLocks noChangeArrowheads="1" noChangeShapeType="1" noTextEdit="1"/>
              </p:cNvSpPr>
              <p:nvPr/>
            </p:nvSpPr>
            <p:spPr bwMode="auto">
              <a:xfrm>
                <a:off x="653" y="1458"/>
                <a:ext cx="145" cy="162"/>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23663" name="WordArt 75"/>
              <p:cNvSpPr>
                <a:spLocks noChangeArrowheads="1" noChangeShapeType="1" noTextEdit="1"/>
              </p:cNvSpPr>
              <p:nvPr/>
            </p:nvSpPr>
            <p:spPr bwMode="auto">
              <a:xfrm>
                <a:off x="902" y="1444"/>
                <a:ext cx="59" cy="17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3664" name="WordArt 76"/>
              <p:cNvSpPr>
                <a:spLocks noChangeArrowheads="1" noChangeShapeType="1" noTextEdit="1"/>
              </p:cNvSpPr>
              <p:nvPr/>
            </p:nvSpPr>
            <p:spPr bwMode="auto">
              <a:xfrm flipH="1">
                <a:off x="1047" y="1444"/>
                <a:ext cx="59" cy="17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3665" name="WordArt 77"/>
              <p:cNvSpPr>
                <a:spLocks noChangeArrowheads="1" noChangeShapeType="1" noTextEdit="1"/>
              </p:cNvSpPr>
              <p:nvPr/>
            </p:nvSpPr>
            <p:spPr bwMode="auto">
              <a:xfrm>
                <a:off x="963" y="1453"/>
                <a:ext cx="82" cy="153"/>
              </a:xfrm>
              <a:prstGeom prst="rect">
                <a:avLst/>
              </a:prstGeom>
            </p:spPr>
            <p:txBody>
              <a:bodyPr wrap="none" fromWordArt="1">
                <a:prstTxWarp prst="textPlain">
                  <a:avLst>
                    <a:gd name="adj" fmla="val 58718"/>
                  </a:avLst>
                </a:prstTxWarp>
              </a:bodyPr>
              <a:lstStyle/>
              <a:p>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23666" name="WordArt 78"/>
              <p:cNvSpPr>
                <a:spLocks noChangeArrowheads="1" noChangeShapeType="1" noTextEdit="1"/>
              </p:cNvSpPr>
              <p:nvPr/>
            </p:nvSpPr>
            <p:spPr bwMode="auto">
              <a:xfrm>
                <a:off x="752" y="1572"/>
                <a:ext cx="87" cy="79"/>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P</a:t>
                </a:r>
                <a:endParaRPr lang="zh-CN" altLang="en-US" sz="1200" i="1" kern="10">
                  <a:ln w="9525">
                    <a:solidFill>
                      <a:srgbClr val="000000"/>
                    </a:solidFill>
                    <a:round/>
                    <a:headEnd/>
                    <a:tailEnd/>
                  </a:ln>
                  <a:latin typeface="Times New Roman"/>
                  <a:cs typeface="Times New Roman"/>
                </a:endParaRPr>
              </a:p>
            </p:txBody>
          </p:sp>
          <p:sp>
            <p:nvSpPr>
              <p:cNvPr id="23667" name="WordArt 79"/>
              <p:cNvSpPr>
                <a:spLocks noChangeArrowheads="1" noChangeShapeType="1" noTextEdit="1"/>
              </p:cNvSpPr>
              <p:nvPr/>
            </p:nvSpPr>
            <p:spPr bwMode="auto">
              <a:xfrm>
                <a:off x="2613" y="1517"/>
                <a:ext cx="52" cy="6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grpSp>
        <p:sp>
          <p:nvSpPr>
            <p:cNvPr id="23631" name="AutoShape 80"/>
            <p:cNvSpPr>
              <a:spLocks/>
            </p:cNvSpPr>
            <p:nvPr/>
          </p:nvSpPr>
          <p:spPr bwMode="auto">
            <a:xfrm flipH="1">
              <a:off x="3623" y="1425"/>
              <a:ext cx="47" cy="228"/>
            </a:xfrm>
            <a:prstGeom prst="leftBracket">
              <a:avLst>
                <a:gd name="adj" fmla="val 40426"/>
              </a:avLst>
            </a:prstGeom>
            <a:noFill/>
            <a:ln w="28575">
              <a:solidFill>
                <a:schemeClr val="tx1"/>
              </a:solidFill>
              <a:round/>
              <a:headEnd/>
              <a:tailEnd/>
            </a:ln>
          </p:spPr>
          <p:txBody>
            <a:bodyPr wrap="none" anchor="ctr"/>
            <a:lstStyle/>
            <a:p>
              <a:endParaRPr lang="zh-CN" altLang="en-US"/>
            </a:p>
          </p:txBody>
        </p:sp>
        <p:grpSp>
          <p:nvGrpSpPr>
            <p:cNvPr id="23632" name="Group 81"/>
            <p:cNvGrpSpPr>
              <a:grpSpLocks/>
            </p:cNvGrpSpPr>
            <p:nvPr/>
          </p:nvGrpSpPr>
          <p:grpSpPr bwMode="auto">
            <a:xfrm>
              <a:off x="3838" y="1348"/>
              <a:ext cx="1580" cy="850"/>
              <a:chOff x="3715" y="1359"/>
              <a:chExt cx="1580" cy="920"/>
            </a:xfrm>
          </p:grpSpPr>
          <p:sp>
            <p:nvSpPr>
              <p:cNvPr id="23633" name="Line 82"/>
              <p:cNvSpPr>
                <a:spLocks noChangeShapeType="1"/>
              </p:cNvSpPr>
              <p:nvPr/>
            </p:nvSpPr>
            <p:spPr bwMode="auto">
              <a:xfrm flipH="1" flipV="1">
                <a:off x="3930" y="1370"/>
                <a:ext cx="0" cy="909"/>
              </a:xfrm>
              <a:prstGeom prst="line">
                <a:avLst/>
              </a:prstGeom>
              <a:noFill/>
              <a:ln w="28575">
                <a:solidFill>
                  <a:schemeClr val="tx1"/>
                </a:solidFill>
                <a:round/>
                <a:headEnd/>
                <a:tailEnd type="triangle" w="sm" len="lg"/>
              </a:ln>
            </p:spPr>
            <p:txBody>
              <a:bodyPr/>
              <a:lstStyle/>
              <a:p>
                <a:endParaRPr lang="zh-CN" altLang="en-US"/>
              </a:p>
            </p:txBody>
          </p:sp>
          <p:sp>
            <p:nvSpPr>
              <p:cNvPr id="23634" name="Line 83"/>
              <p:cNvSpPr>
                <a:spLocks noChangeShapeType="1"/>
              </p:cNvSpPr>
              <p:nvPr/>
            </p:nvSpPr>
            <p:spPr bwMode="auto">
              <a:xfrm flipV="1">
                <a:off x="3772" y="1916"/>
                <a:ext cx="1521" cy="1"/>
              </a:xfrm>
              <a:prstGeom prst="line">
                <a:avLst/>
              </a:prstGeom>
              <a:noFill/>
              <a:ln w="28575">
                <a:solidFill>
                  <a:schemeClr val="tx1"/>
                </a:solidFill>
                <a:round/>
                <a:headEnd/>
                <a:tailEnd type="triangle" w="sm" len="lg"/>
              </a:ln>
            </p:spPr>
            <p:txBody>
              <a:bodyPr/>
              <a:lstStyle/>
              <a:p>
                <a:endParaRPr lang="zh-CN" altLang="en-US"/>
              </a:p>
            </p:txBody>
          </p:sp>
          <p:sp>
            <p:nvSpPr>
              <p:cNvPr id="23635" name="WordArt 84"/>
              <p:cNvSpPr>
                <a:spLocks noChangeArrowheads="1" noChangeShapeType="1" noTextEdit="1"/>
              </p:cNvSpPr>
              <p:nvPr/>
            </p:nvSpPr>
            <p:spPr bwMode="auto">
              <a:xfrm>
                <a:off x="5210" y="1981"/>
                <a:ext cx="85" cy="185"/>
              </a:xfrm>
              <a:prstGeom prst="rect">
                <a:avLst/>
              </a:prstGeom>
            </p:spPr>
            <p:txBody>
              <a:bodyPr wrap="none" fromWordArt="1">
                <a:prstTxWarp prst="textPlain">
                  <a:avLst>
                    <a:gd name="adj" fmla="val 50713"/>
                  </a:avLst>
                </a:prstTxWarp>
              </a:bodyPr>
              <a:lstStyle/>
              <a:p>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23636" name="WordArt 85"/>
              <p:cNvSpPr>
                <a:spLocks noChangeArrowheads="1" noChangeShapeType="1" noTextEdit="1"/>
              </p:cNvSpPr>
              <p:nvPr/>
            </p:nvSpPr>
            <p:spPr bwMode="auto">
              <a:xfrm>
                <a:off x="3774" y="1993"/>
                <a:ext cx="121" cy="126"/>
              </a:xfrm>
              <a:prstGeom prst="rect">
                <a:avLst/>
              </a:prstGeom>
            </p:spPr>
            <p:txBody>
              <a:bodyPr wrap="none" fromWordArt="1">
                <a:prstTxWarp prst="textPlain">
                  <a:avLst>
                    <a:gd name="adj" fmla="val 58449"/>
                  </a:avLst>
                </a:prstTxWarp>
              </a:bodyPr>
              <a:lstStyle/>
              <a:p>
                <a:r>
                  <a:rPr lang="en-US" altLang="zh-CN" sz="3600" i="1" kern="10">
                    <a:ln w="9525">
                      <a:solidFill>
                        <a:schemeClr val="tx1"/>
                      </a:solidFill>
                      <a:round/>
                      <a:headEnd/>
                      <a:tailEnd/>
                    </a:ln>
                    <a:latin typeface="宋体"/>
                    <a:ea typeface="宋体"/>
                  </a:rPr>
                  <a:t>o</a:t>
                </a:r>
                <a:endParaRPr lang="zh-CN" altLang="en-US" sz="3600" i="1" kern="10">
                  <a:ln w="9525">
                    <a:solidFill>
                      <a:schemeClr val="tx1"/>
                    </a:solidFill>
                    <a:round/>
                    <a:headEnd/>
                    <a:tailEnd/>
                  </a:ln>
                  <a:latin typeface="宋体"/>
                  <a:ea typeface="宋体"/>
                </a:endParaRPr>
              </a:p>
            </p:txBody>
          </p:sp>
          <p:sp>
            <p:nvSpPr>
              <p:cNvPr id="23637" name="WordArt 86"/>
              <p:cNvSpPr>
                <a:spLocks noChangeArrowheads="1" noChangeShapeType="1" noTextEdit="1"/>
              </p:cNvSpPr>
              <p:nvPr/>
            </p:nvSpPr>
            <p:spPr bwMode="auto">
              <a:xfrm>
                <a:off x="3715" y="1360"/>
                <a:ext cx="145" cy="162"/>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grpSp>
            <p:nvGrpSpPr>
              <p:cNvPr id="23638" name="Group 87"/>
              <p:cNvGrpSpPr>
                <a:grpSpLocks/>
              </p:cNvGrpSpPr>
              <p:nvPr/>
            </p:nvGrpSpPr>
            <p:grpSpPr bwMode="auto">
              <a:xfrm flipV="1">
                <a:off x="3935" y="1684"/>
                <a:ext cx="1082" cy="462"/>
                <a:chOff x="376" y="1157"/>
                <a:chExt cx="4479" cy="723"/>
              </a:xfrm>
            </p:grpSpPr>
            <p:sp>
              <p:nvSpPr>
                <p:cNvPr id="23641" name="Freeform 88"/>
                <p:cNvSpPr>
                  <a:spLocks/>
                </p:cNvSpPr>
                <p:nvPr/>
              </p:nvSpPr>
              <p:spPr bwMode="auto">
                <a:xfrm>
                  <a:off x="1493" y="1158"/>
                  <a:ext cx="1124" cy="365"/>
                </a:xfrm>
                <a:custGeom>
                  <a:avLst/>
                  <a:gdLst>
                    <a:gd name="T0" fmla="*/ 0 w 1236"/>
                    <a:gd name="T1" fmla="*/ 119 h 440"/>
                    <a:gd name="T2" fmla="*/ 320 w 1236"/>
                    <a:gd name="T3" fmla="*/ 0 h 440"/>
                    <a:gd name="T4" fmla="*/ 635 w 1236"/>
                    <a:gd name="T5" fmla="*/ 119 h 440"/>
                    <a:gd name="T6" fmla="*/ 0 60000 65536"/>
                    <a:gd name="T7" fmla="*/ 0 60000 65536"/>
                    <a:gd name="T8" fmla="*/ 0 60000 65536"/>
                    <a:gd name="T9" fmla="*/ 0 w 1236"/>
                    <a:gd name="T10" fmla="*/ 0 h 440"/>
                    <a:gd name="T11" fmla="*/ 1236 w 1236"/>
                    <a:gd name="T12" fmla="*/ 440 h 440"/>
                  </a:gdLst>
                  <a:ahLst/>
                  <a:cxnLst>
                    <a:cxn ang="T6">
                      <a:pos x="T0" y="T1"/>
                    </a:cxn>
                    <a:cxn ang="T7">
                      <a:pos x="T2" y="T3"/>
                    </a:cxn>
                    <a:cxn ang="T8">
                      <a:pos x="T4" y="T5"/>
                    </a:cxn>
                  </a:cxnLst>
                  <a:rect l="T9" t="T10" r="T11" b="T12"/>
                  <a:pathLst>
                    <a:path w="1236" h="440">
                      <a:moveTo>
                        <a:pt x="0" y="440"/>
                      </a:moveTo>
                      <a:cubicBezTo>
                        <a:pt x="208" y="220"/>
                        <a:pt x="416" y="0"/>
                        <a:pt x="622" y="0"/>
                      </a:cubicBezTo>
                      <a:cubicBezTo>
                        <a:pt x="828" y="0"/>
                        <a:pt x="1032" y="220"/>
                        <a:pt x="1236" y="440"/>
                      </a:cubicBezTo>
                    </a:path>
                  </a:pathLst>
                </a:custGeom>
                <a:noFill/>
                <a:ln w="38100">
                  <a:solidFill>
                    <a:srgbClr val="CC0000"/>
                  </a:solidFill>
                  <a:round/>
                  <a:headEnd/>
                  <a:tailEnd/>
                </a:ln>
              </p:spPr>
              <p:txBody>
                <a:bodyPr/>
                <a:lstStyle/>
                <a:p>
                  <a:endParaRPr lang="zh-CN" altLang="en-US"/>
                </a:p>
              </p:txBody>
            </p:sp>
            <p:sp>
              <p:nvSpPr>
                <p:cNvPr id="23642" name="Freeform 89"/>
                <p:cNvSpPr>
                  <a:spLocks/>
                </p:cNvSpPr>
                <p:nvPr/>
              </p:nvSpPr>
              <p:spPr bwMode="auto">
                <a:xfrm flipV="1">
                  <a:off x="2614" y="1515"/>
                  <a:ext cx="1125" cy="364"/>
                </a:xfrm>
                <a:custGeom>
                  <a:avLst/>
                  <a:gdLst>
                    <a:gd name="T0" fmla="*/ 0 w 1236"/>
                    <a:gd name="T1" fmla="*/ 117 h 440"/>
                    <a:gd name="T2" fmla="*/ 322 w 1236"/>
                    <a:gd name="T3" fmla="*/ 0 h 440"/>
                    <a:gd name="T4" fmla="*/ 640 w 1236"/>
                    <a:gd name="T5" fmla="*/ 117 h 440"/>
                    <a:gd name="T6" fmla="*/ 0 60000 65536"/>
                    <a:gd name="T7" fmla="*/ 0 60000 65536"/>
                    <a:gd name="T8" fmla="*/ 0 60000 65536"/>
                    <a:gd name="T9" fmla="*/ 0 w 1236"/>
                    <a:gd name="T10" fmla="*/ 0 h 440"/>
                    <a:gd name="T11" fmla="*/ 1236 w 1236"/>
                    <a:gd name="T12" fmla="*/ 440 h 440"/>
                  </a:gdLst>
                  <a:ahLst/>
                  <a:cxnLst>
                    <a:cxn ang="T6">
                      <a:pos x="T0" y="T1"/>
                    </a:cxn>
                    <a:cxn ang="T7">
                      <a:pos x="T2" y="T3"/>
                    </a:cxn>
                    <a:cxn ang="T8">
                      <a:pos x="T4" y="T5"/>
                    </a:cxn>
                  </a:cxnLst>
                  <a:rect l="T9" t="T10" r="T11" b="T12"/>
                  <a:pathLst>
                    <a:path w="1236" h="440">
                      <a:moveTo>
                        <a:pt x="0" y="440"/>
                      </a:moveTo>
                      <a:cubicBezTo>
                        <a:pt x="208" y="220"/>
                        <a:pt x="416" y="0"/>
                        <a:pt x="622" y="0"/>
                      </a:cubicBezTo>
                      <a:cubicBezTo>
                        <a:pt x="828" y="0"/>
                        <a:pt x="1032" y="220"/>
                        <a:pt x="1236" y="440"/>
                      </a:cubicBezTo>
                    </a:path>
                  </a:pathLst>
                </a:custGeom>
                <a:noFill/>
                <a:ln w="38100">
                  <a:solidFill>
                    <a:srgbClr val="CC0000"/>
                  </a:solidFill>
                  <a:round/>
                  <a:headEnd/>
                  <a:tailEnd/>
                </a:ln>
              </p:spPr>
              <p:txBody>
                <a:bodyPr/>
                <a:lstStyle/>
                <a:p>
                  <a:endParaRPr lang="zh-CN" altLang="en-US"/>
                </a:p>
              </p:txBody>
            </p:sp>
            <p:sp>
              <p:nvSpPr>
                <p:cNvPr id="23643" name="Freeform 90"/>
                <p:cNvSpPr>
                  <a:spLocks/>
                </p:cNvSpPr>
                <p:nvPr/>
              </p:nvSpPr>
              <p:spPr bwMode="auto">
                <a:xfrm>
                  <a:off x="3731" y="1157"/>
                  <a:ext cx="1124" cy="365"/>
                </a:xfrm>
                <a:custGeom>
                  <a:avLst/>
                  <a:gdLst>
                    <a:gd name="T0" fmla="*/ 0 w 1236"/>
                    <a:gd name="T1" fmla="*/ 119 h 440"/>
                    <a:gd name="T2" fmla="*/ 320 w 1236"/>
                    <a:gd name="T3" fmla="*/ 0 h 440"/>
                    <a:gd name="T4" fmla="*/ 635 w 1236"/>
                    <a:gd name="T5" fmla="*/ 119 h 440"/>
                    <a:gd name="T6" fmla="*/ 0 60000 65536"/>
                    <a:gd name="T7" fmla="*/ 0 60000 65536"/>
                    <a:gd name="T8" fmla="*/ 0 60000 65536"/>
                    <a:gd name="T9" fmla="*/ 0 w 1236"/>
                    <a:gd name="T10" fmla="*/ 0 h 440"/>
                    <a:gd name="T11" fmla="*/ 1236 w 1236"/>
                    <a:gd name="T12" fmla="*/ 440 h 440"/>
                  </a:gdLst>
                  <a:ahLst/>
                  <a:cxnLst>
                    <a:cxn ang="T6">
                      <a:pos x="T0" y="T1"/>
                    </a:cxn>
                    <a:cxn ang="T7">
                      <a:pos x="T2" y="T3"/>
                    </a:cxn>
                    <a:cxn ang="T8">
                      <a:pos x="T4" y="T5"/>
                    </a:cxn>
                  </a:cxnLst>
                  <a:rect l="T9" t="T10" r="T11" b="T12"/>
                  <a:pathLst>
                    <a:path w="1236" h="440">
                      <a:moveTo>
                        <a:pt x="0" y="440"/>
                      </a:moveTo>
                      <a:cubicBezTo>
                        <a:pt x="208" y="220"/>
                        <a:pt x="416" y="0"/>
                        <a:pt x="622" y="0"/>
                      </a:cubicBezTo>
                      <a:cubicBezTo>
                        <a:pt x="828" y="0"/>
                        <a:pt x="1032" y="220"/>
                        <a:pt x="1236" y="440"/>
                      </a:cubicBezTo>
                    </a:path>
                  </a:pathLst>
                </a:custGeom>
                <a:noFill/>
                <a:ln w="38100">
                  <a:solidFill>
                    <a:srgbClr val="CC0000"/>
                  </a:solidFill>
                  <a:round/>
                  <a:headEnd/>
                  <a:tailEnd/>
                </a:ln>
              </p:spPr>
              <p:txBody>
                <a:bodyPr/>
                <a:lstStyle/>
                <a:p>
                  <a:endParaRPr lang="zh-CN" altLang="en-US"/>
                </a:p>
              </p:txBody>
            </p:sp>
            <p:sp>
              <p:nvSpPr>
                <p:cNvPr id="23644" name="Freeform 91"/>
                <p:cNvSpPr>
                  <a:spLocks/>
                </p:cNvSpPr>
                <p:nvPr/>
              </p:nvSpPr>
              <p:spPr bwMode="auto">
                <a:xfrm flipV="1">
                  <a:off x="376" y="1515"/>
                  <a:ext cx="1124" cy="365"/>
                </a:xfrm>
                <a:custGeom>
                  <a:avLst/>
                  <a:gdLst>
                    <a:gd name="T0" fmla="*/ 0 w 1236"/>
                    <a:gd name="T1" fmla="*/ 119 h 440"/>
                    <a:gd name="T2" fmla="*/ 320 w 1236"/>
                    <a:gd name="T3" fmla="*/ 0 h 440"/>
                    <a:gd name="T4" fmla="*/ 635 w 1236"/>
                    <a:gd name="T5" fmla="*/ 119 h 440"/>
                    <a:gd name="T6" fmla="*/ 0 60000 65536"/>
                    <a:gd name="T7" fmla="*/ 0 60000 65536"/>
                    <a:gd name="T8" fmla="*/ 0 60000 65536"/>
                    <a:gd name="T9" fmla="*/ 0 w 1236"/>
                    <a:gd name="T10" fmla="*/ 0 h 440"/>
                    <a:gd name="T11" fmla="*/ 1236 w 1236"/>
                    <a:gd name="T12" fmla="*/ 440 h 440"/>
                  </a:gdLst>
                  <a:ahLst/>
                  <a:cxnLst>
                    <a:cxn ang="T6">
                      <a:pos x="T0" y="T1"/>
                    </a:cxn>
                    <a:cxn ang="T7">
                      <a:pos x="T2" y="T3"/>
                    </a:cxn>
                    <a:cxn ang="T8">
                      <a:pos x="T4" y="T5"/>
                    </a:cxn>
                  </a:cxnLst>
                  <a:rect l="T9" t="T10" r="T11" b="T12"/>
                  <a:pathLst>
                    <a:path w="1236" h="440">
                      <a:moveTo>
                        <a:pt x="0" y="440"/>
                      </a:moveTo>
                      <a:cubicBezTo>
                        <a:pt x="208" y="220"/>
                        <a:pt x="416" y="0"/>
                        <a:pt x="622" y="0"/>
                      </a:cubicBezTo>
                      <a:cubicBezTo>
                        <a:pt x="828" y="0"/>
                        <a:pt x="1032" y="220"/>
                        <a:pt x="1236" y="440"/>
                      </a:cubicBezTo>
                    </a:path>
                  </a:pathLst>
                </a:custGeom>
                <a:noFill/>
                <a:ln w="38100">
                  <a:solidFill>
                    <a:srgbClr val="CC0000"/>
                  </a:solidFill>
                  <a:round/>
                  <a:headEnd/>
                  <a:tailEnd/>
                </a:ln>
              </p:spPr>
              <p:txBody>
                <a:bodyPr/>
                <a:lstStyle/>
                <a:p>
                  <a:endParaRPr lang="zh-CN" altLang="en-US"/>
                </a:p>
              </p:txBody>
            </p:sp>
          </p:grpSp>
          <p:sp>
            <p:nvSpPr>
              <p:cNvPr id="23639" name="Text Box 92"/>
              <p:cNvSpPr txBox="1">
                <a:spLocks noChangeArrowheads="1"/>
              </p:cNvSpPr>
              <p:nvPr/>
            </p:nvSpPr>
            <p:spPr bwMode="auto">
              <a:xfrm>
                <a:off x="4055" y="1359"/>
                <a:ext cx="1052" cy="250"/>
              </a:xfrm>
              <a:prstGeom prst="rect">
                <a:avLst/>
              </a:prstGeom>
              <a:noFill/>
              <a:ln w="9525">
                <a:noFill/>
                <a:miter lim="800000"/>
                <a:headEnd/>
                <a:tailEnd/>
              </a:ln>
            </p:spPr>
            <p:txBody>
              <a:bodyPr>
                <a:spAutoFit/>
              </a:bodyPr>
              <a:lstStyle/>
              <a:p>
                <a:pPr algn="l">
                  <a:spcBef>
                    <a:spcPct val="50000"/>
                  </a:spcBef>
                </a:pPr>
                <a:r>
                  <a:rPr kumimoji="1" lang="en-US" altLang="zh-CN" sz="1800" b="1" i="1">
                    <a:latin typeface="Times New Roman" pitchFamily="18" charset="0"/>
                    <a:ea typeface="华文中宋" pitchFamily="2" charset="-122"/>
                  </a:rPr>
                  <a:t>P</a:t>
                </a:r>
                <a:r>
                  <a:rPr kumimoji="1" lang="zh-CN" altLang="en-US" sz="1800" b="1">
                    <a:latin typeface="Times New Roman" pitchFamily="18" charset="0"/>
                    <a:ea typeface="华文中宋" pitchFamily="2" charset="-122"/>
                  </a:rPr>
                  <a:t>点的</a:t>
                </a:r>
              </a:p>
            </p:txBody>
          </p:sp>
          <p:sp>
            <p:nvSpPr>
              <p:cNvPr id="23640" name="WordArt 93"/>
              <p:cNvSpPr>
                <a:spLocks noChangeArrowheads="1" noChangeShapeType="1" noTextEdit="1"/>
              </p:cNvSpPr>
              <p:nvPr/>
            </p:nvSpPr>
            <p:spPr bwMode="auto">
              <a:xfrm>
                <a:off x="4507" y="1408"/>
                <a:ext cx="662" cy="125"/>
              </a:xfrm>
              <a:prstGeom prst="rect">
                <a:avLst/>
              </a:prstGeom>
            </p:spPr>
            <p:txBody>
              <a:bodyPr wrap="none" fromWordArt="1">
                <a:prstTxWarp prst="textPlain">
                  <a:avLst>
                    <a:gd name="adj" fmla="val 50000"/>
                  </a:avLst>
                </a:prstTxWarp>
              </a:bodyPr>
              <a:lstStyle/>
              <a:p>
                <a:r>
                  <a:rPr lang="zh-CN" altLang="en-US" sz="3600" b="1" kern="10">
                    <a:ln w="9525">
                      <a:solidFill>
                        <a:srgbClr val="CC0000"/>
                      </a:solidFill>
                      <a:round/>
                      <a:headEnd/>
                      <a:tailEnd/>
                    </a:ln>
                    <a:solidFill>
                      <a:srgbClr val="CC0000"/>
                    </a:solidFill>
                    <a:latin typeface="宋体"/>
                    <a:ea typeface="宋体"/>
                  </a:rPr>
                  <a:t>振动曲线</a:t>
                </a:r>
              </a:p>
            </p:txBody>
          </p:sp>
        </p:grpSp>
      </p:grpSp>
      <p:sp>
        <p:nvSpPr>
          <p:cNvPr id="23558" name="Rectangle 95" descr="羊皮纸"/>
          <p:cNvSpPr>
            <a:spLocks noChangeArrowheads="1"/>
          </p:cNvSpPr>
          <p:nvPr/>
        </p:nvSpPr>
        <p:spPr bwMode="auto">
          <a:xfrm>
            <a:off x="0" y="6691313"/>
            <a:ext cx="9144000" cy="166687"/>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23559" name="Rectangle 101" descr="羊皮纸"/>
          <p:cNvSpPr>
            <a:spLocks noChangeArrowheads="1"/>
          </p:cNvSpPr>
          <p:nvPr/>
        </p:nvSpPr>
        <p:spPr bwMode="auto">
          <a:xfrm>
            <a:off x="709613" y="3824288"/>
            <a:ext cx="139700" cy="3033712"/>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13" name="Group 157"/>
          <p:cNvGrpSpPr>
            <a:grpSpLocks/>
          </p:cNvGrpSpPr>
          <p:nvPr/>
        </p:nvGrpSpPr>
        <p:grpSpPr bwMode="auto">
          <a:xfrm>
            <a:off x="0" y="3733800"/>
            <a:ext cx="9144000" cy="2835275"/>
            <a:chOff x="0" y="2352"/>
            <a:chExt cx="5760" cy="1786"/>
          </a:xfrm>
        </p:grpSpPr>
        <p:sp>
          <p:nvSpPr>
            <p:cNvPr id="23564" name="Rectangle 45" descr="羊皮纸"/>
            <p:cNvSpPr>
              <a:spLocks noChangeArrowheads="1"/>
            </p:cNvSpPr>
            <p:nvPr/>
          </p:nvSpPr>
          <p:spPr bwMode="auto">
            <a:xfrm>
              <a:off x="0" y="2352"/>
              <a:ext cx="5760" cy="81"/>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grpSp>
          <p:nvGrpSpPr>
            <p:cNvPr id="23565" name="Group 96"/>
            <p:cNvGrpSpPr>
              <a:grpSpLocks/>
            </p:cNvGrpSpPr>
            <p:nvPr/>
          </p:nvGrpSpPr>
          <p:grpSpPr bwMode="auto">
            <a:xfrm>
              <a:off x="145" y="2659"/>
              <a:ext cx="216" cy="1299"/>
              <a:chOff x="136" y="2746"/>
              <a:chExt cx="216" cy="1299"/>
            </a:xfrm>
          </p:grpSpPr>
          <p:sp>
            <p:nvSpPr>
              <p:cNvPr id="23617" name="WordArt 97"/>
              <p:cNvSpPr>
                <a:spLocks noChangeArrowheads="1" noChangeShapeType="1" noTextEdit="1"/>
              </p:cNvSpPr>
              <p:nvPr/>
            </p:nvSpPr>
            <p:spPr bwMode="auto">
              <a:xfrm rot="5400000">
                <a:off x="49" y="3758"/>
                <a:ext cx="381" cy="193"/>
              </a:xfrm>
              <a:prstGeom prst="rect">
                <a:avLst/>
              </a:prstGeom>
            </p:spPr>
            <p:txBody>
              <a:bodyPr vert="eaVert" wrap="none" fromWordArt="1">
                <a:prstTxWarp prst="textPlain">
                  <a:avLst>
                    <a:gd name="adj" fmla="val 50000"/>
                  </a:avLst>
                </a:prstTxWarp>
              </a:bodyPr>
              <a:lstStyle/>
              <a:p>
                <a:pPr fontAlgn="auto"/>
                <a:r>
                  <a:rPr lang="zh-CN" altLang="en-US" sz="3600" b="1" kern="10">
                    <a:ln w="9525">
                      <a:solidFill>
                        <a:schemeClr val="tx1"/>
                      </a:solidFill>
                      <a:round/>
                      <a:headEnd/>
                      <a:tailEnd/>
                    </a:ln>
                    <a:latin typeface="宋体"/>
                    <a:ea typeface="宋体"/>
                  </a:rPr>
                  <a:t>波 形</a:t>
                </a:r>
              </a:p>
            </p:txBody>
          </p:sp>
          <p:sp>
            <p:nvSpPr>
              <p:cNvPr id="23618" name="WordArt 98"/>
              <p:cNvSpPr>
                <a:spLocks noChangeArrowheads="1" noChangeShapeType="1" noTextEdit="1"/>
              </p:cNvSpPr>
              <p:nvPr/>
            </p:nvSpPr>
            <p:spPr bwMode="auto">
              <a:xfrm>
                <a:off x="201" y="3071"/>
                <a:ext cx="84" cy="153"/>
              </a:xfrm>
              <a:prstGeom prst="rect">
                <a:avLst/>
              </a:prstGeom>
            </p:spPr>
            <p:txBody>
              <a:bodyPr wrap="none" fromWordArt="1">
                <a:prstTxWarp prst="textPlain">
                  <a:avLst>
                    <a:gd name="adj" fmla="val 58718"/>
                  </a:avLst>
                </a:prstTxWarp>
              </a:bodyPr>
              <a:lstStyle/>
              <a:p>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23619" name="AutoShape 99"/>
              <p:cNvSpPr>
                <a:spLocks noChangeArrowheads="1"/>
              </p:cNvSpPr>
              <p:nvPr/>
            </p:nvSpPr>
            <p:spPr bwMode="auto">
              <a:xfrm>
                <a:off x="150" y="3332"/>
                <a:ext cx="202" cy="231"/>
              </a:xfrm>
              <a:prstGeom prst="downArrow">
                <a:avLst>
                  <a:gd name="adj1" fmla="val 34657"/>
                  <a:gd name="adj2" fmla="val 49507"/>
                </a:avLst>
              </a:prstGeom>
              <a:gradFill rotWithShape="0">
                <a:gsLst>
                  <a:gs pos="0">
                    <a:srgbClr val="FF3300"/>
                  </a:gs>
                  <a:gs pos="100000">
                    <a:schemeClr val="tx1"/>
                  </a:gs>
                </a:gsLst>
                <a:lin ang="5400000" scaled="1"/>
              </a:gradFill>
              <a:ln w="9525">
                <a:noFill/>
                <a:miter lim="800000"/>
                <a:headEnd/>
                <a:tailEnd/>
              </a:ln>
            </p:spPr>
            <p:txBody>
              <a:bodyPr vert="eaVert" wrap="none" anchor="ctr"/>
              <a:lstStyle/>
              <a:p>
                <a:endParaRPr lang="zh-CN" altLang="en-US"/>
              </a:p>
            </p:txBody>
          </p:sp>
          <p:sp>
            <p:nvSpPr>
              <p:cNvPr id="23620" name="WordArt 100"/>
              <p:cNvSpPr>
                <a:spLocks noChangeArrowheads="1" noChangeShapeType="1" noTextEdit="1"/>
              </p:cNvSpPr>
              <p:nvPr/>
            </p:nvSpPr>
            <p:spPr bwMode="auto">
              <a:xfrm rot="5400000">
                <a:off x="109" y="2773"/>
                <a:ext cx="261" cy="207"/>
              </a:xfrm>
              <a:prstGeom prst="rect">
                <a:avLst/>
              </a:prstGeom>
            </p:spPr>
            <p:txBody>
              <a:bodyPr vert="eaVert" wrap="none" fromWordArt="1">
                <a:prstTxWarp prst="textPlain">
                  <a:avLst>
                    <a:gd name="adj" fmla="val 50000"/>
                  </a:avLst>
                </a:prstTxWarp>
              </a:bodyPr>
              <a:lstStyle/>
              <a:p>
                <a:pPr fontAlgn="auto"/>
                <a:r>
                  <a:rPr lang="zh-CN" altLang="en-US" sz="3600" b="1" kern="10">
                    <a:ln w="9525">
                      <a:solidFill>
                        <a:srgbClr val="008000"/>
                      </a:solidFill>
                      <a:round/>
                      <a:headEnd/>
                      <a:tailEnd/>
                    </a:ln>
                    <a:solidFill>
                      <a:srgbClr val="008000"/>
                    </a:solidFill>
                    <a:latin typeface="宋体"/>
                    <a:ea typeface="宋体"/>
                  </a:rPr>
                  <a:t>给定</a:t>
                </a:r>
              </a:p>
            </p:txBody>
          </p:sp>
        </p:grpSp>
        <p:sp>
          <p:nvSpPr>
            <p:cNvPr id="23566" name="Text Box 103"/>
            <p:cNvSpPr txBox="1">
              <a:spLocks noChangeArrowheads="1"/>
            </p:cNvSpPr>
            <p:nvPr/>
          </p:nvSpPr>
          <p:spPr bwMode="auto">
            <a:xfrm>
              <a:off x="688" y="2494"/>
              <a:ext cx="4822" cy="518"/>
            </a:xfrm>
            <a:prstGeom prst="rect">
              <a:avLst/>
            </a:prstGeom>
            <a:noFill/>
            <a:ln w="9525">
              <a:noFill/>
              <a:miter lim="800000"/>
              <a:headEnd/>
              <a:tailEnd/>
            </a:ln>
          </p:spPr>
          <p:txBody>
            <a:bodyPr>
              <a:spAutoFit/>
            </a:bodyPr>
            <a:lstStyle/>
            <a:p>
              <a:pPr algn="l">
                <a:lnSpc>
                  <a:spcPct val="120000"/>
                </a:lnSpc>
                <a:spcBef>
                  <a:spcPct val="50000"/>
                </a:spcBef>
              </a:pPr>
              <a:r>
                <a:rPr kumimoji="1" lang="zh-CN" altLang="en-US" sz="2000" b="1">
                  <a:latin typeface="Times New Roman" pitchFamily="18" charset="0"/>
                  <a:ea typeface="华文中宋" pitchFamily="2" charset="-122"/>
                </a:rPr>
                <a:t>若给定                ，波动表达式表示所给定的       时刻波线上各振动质点相对各自平衡点的位置分布，即该时刻的</a:t>
              </a:r>
            </a:p>
          </p:txBody>
        </p:sp>
        <p:grpSp>
          <p:nvGrpSpPr>
            <p:cNvPr id="23567" name="Group 104"/>
            <p:cNvGrpSpPr>
              <a:grpSpLocks/>
            </p:cNvGrpSpPr>
            <p:nvPr/>
          </p:nvGrpSpPr>
          <p:grpSpPr bwMode="auto">
            <a:xfrm>
              <a:off x="1306" y="2568"/>
              <a:ext cx="482" cy="168"/>
              <a:chOff x="1125" y="2491"/>
              <a:chExt cx="506" cy="184"/>
            </a:xfrm>
          </p:grpSpPr>
          <p:sp>
            <p:nvSpPr>
              <p:cNvPr id="23611" name="WordArt 105"/>
              <p:cNvSpPr>
                <a:spLocks noChangeArrowheads="1" noChangeShapeType="1" noTextEdit="1"/>
              </p:cNvSpPr>
              <p:nvPr/>
            </p:nvSpPr>
            <p:spPr bwMode="auto">
              <a:xfrm>
                <a:off x="1125" y="2492"/>
                <a:ext cx="92" cy="154"/>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3612" name="WordArt 106"/>
              <p:cNvSpPr>
                <a:spLocks noChangeArrowheads="1" noChangeShapeType="1" noTextEdit="1"/>
              </p:cNvSpPr>
              <p:nvPr/>
            </p:nvSpPr>
            <p:spPr bwMode="auto">
              <a:xfrm>
                <a:off x="1571" y="2576"/>
                <a:ext cx="60" cy="99"/>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grpSp>
            <p:nvGrpSpPr>
              <p:cNvPr id="23613" name="Group 107"/>
              <p:cNvGrpSpPr>
                <a:grpSpLocks/>
              </p:cNvGrpSpPr>
              <p:nvPr/>
            </p:nvGrpSpPr>
            <p:grpSpPr bwMode="auto">
              <a:xfrm>
                <a:off x="1273" y="2558"/>
                <a:ext cx="161" cy="49"/>
                <a:chOff x="1260" y="2371"/>
                <a:chExt cx="151" cy="53"/>
              </a:xfrm>
            </p:grpSpPr>
            <p:sp>
              <p:nvSpPr>
                <p:cNvPr id="23615" name="Line 108"/>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3616" name="Line 109"/>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3614" name="WordArt 110"/>
              <p:cNvSpPr>
                <a:spLocks noChangeArrowheads="1" noChangeShapeType="1" noTextEdit="1"/>
              </p:cNvSpPr>
              <p:nvPr/>
            </p:nvSpPr>
            <p:spPr bwMode="auto">
              <a:xfrm>
                <a:off x="1471" y="2491"/>
                <a:ext cx="92" cy="154"/>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grpSp>
          <p:nvGrpSpPr>
            <p:cNvPr id="23568" name="Group 111"/>
            <p:cNvGrpSpPr>
              <a:grpSpLocks/>
            </p:cNvGrpSpPr>
            <p:nvPr/>
          </p:nvGrpSpPr>
          <p:grpSpPr bwMode="auto">
            <a:xfrm>
              <a:off x="3843" y="2574"/>
              <a:ext cx="142" cy="188"/>
              <a:chOff x="3682" y="2534"/>
              <a:chExt cx="142" cy="188"/>
            </a:xfrm>
          </p:grpSpPr>
          <p:sp>
            <p:nvSpPr>
              <p:cNvPr id="23609" name="WordArt 112"/>
              <p:cNvSpPr>
                <a:spLocks noChangeArrowheads="1" noChangeShapeType="1" noTextEdit="1"/>
              </p:cNvSpPr>
              <p:nvPr/>
            </p:nvSpPr>
            <p:spPr bwMode="auto">
              <a:xfrm>
                <a:off x="3682" y="2534"/>
                <a:ext cx="92" cy="153"/>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3610" name="WordArt 113"/>
              <p:cNvSpPr>
                <a:spLocks noChangeArrowheads="1" noChangeShapeType="1" noTextEdit="1"/>
              </p:cNvSpPr>
              <p:nvPr/>
            </p:nvSpPr>
            <p:spPr bwMode="auto">
              <a:xfrm>
                <a:off x="3764" y="2623"/>
                <a:ext cx="60" cy="99"/>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grpSp>
        <p:grpSp>
          <p:nvGrpSpPr>
            <p:cNvPr id="23569" name="Group 114"/>
            <p:cNvGrpSpPr>
              <a:grpSpLocks/>
            </p:cNvGrpSpPr>
            <p:nvPr/>
          </p:nvGrpSpPr>
          <p:grpSpPr bwMode="auto">
            <a:xfrm>
              <a:off x="2295" y="3199"/>
              <a:ext cx="148" cy="48"/>
              <a:chOff x="1260" y="2371"/>
              <a:chExt cx="151" cy="53"/>
            </a:xfrm>
          </p:grpSpPr>
          <p:sp>
            <p:nvSpPr>
              <p:cNvPr id="23607" name="Line 115"/>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3608" name="Line 116"/>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3570" name="WordArt 117"/>
            <p:cNvSpPr>
              <a:spLocks noChangeArrowheads="1" noChangeShapeType="1" noTextEdit="1"/>
            </p:cNvSpPr>
            <p:nvPr/>
          </p:nvSpPr>
          <p:spPr bwMode="auto">
            <a:xfrm>
              <a:off x="2690" y="3168"/>
              <a:ext cx="234" cy="93"/>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3571" name="WordArt 118"/>
            <p:cNvSpPr>
              <a:spLocks noChangeArrowheads="1" noChangeShapeType="1" noTextEdit="1"/>
            </p:cNvSpPr>
            <p:nvPr/>
          </p:nvSpPr>
          <p:spPr bwMode="auto">
            <a:xfrm>
              <a:off x="3061" y="3138"/>
              <a:ext cx="68" cy="158"/>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3572" name="WordArt 119"/>
            <p:cNvSpPr>
              <a:spLocks noChangeArrowheads="1" noChangeShapeType="1" noTextEdit="1"/>
            </p:cNvSpPr>
            <p:nvPr/>
          </p:nvSpPr>
          <p:spPr bwMode="auto">
            <a:xfrm>
              <a:off x="3844" y="3118"/>
              <a:ext cx="68" cy="158"/>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3573" name="WordArt 120"/>
            <p:cNvSpPr>
              <a:spLocks noChangeArrowheads="1" noChangeShapeType="1" noTextEdit="1"/>
            </p:cNvSpPr>
            <p:nvPr/>
          </p:nvSpPr>
          <p:spPr bwMode="auto">
            <a:xfrm>
              <a:off x="2466" y="3130"/>
              <a:ext cx="184" cy="146"/>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3574" name="WordArt 121"/>
            <p:cNvSpPr>
              <a:spLocks noChangeArrowheads="1" noChangeShapeType="1" noTextEdit="1"/>
            </p:cNvSpPr>
            <p:nvPr/>
          </p:nvSpPr>
          <p:spPr bwMode="auto">
            <a:xfrm>
              <a:off x="3150" y="3160"/>
              <a:ext cx="138" cy="110"/>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23575" name="WordArt 122"/>
            <p:cNvSpPr>
              <a:spLocks noChangeArrowheads="1" noChangeShapeType="1" noTextEdit="1"/>
            </p:cNvSpPr>
            <p:nvPr/>
          </p:nvSpPr>
          <p:spPr bwMode="auto">
            <a:xfrm>
              <a:off x="3312" y="3125"/>
              <a:ext cx="85" cy="147"/>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3576" name="WordArt 123"/>
            <p:cNvSpPr>
              <a:spLocks noChangeArrowheads="1" noChangeShapeType="1" noTextEdit="1"/>
            </p:cNvSpPr>
            <p:nvPr/>
          </p:nvSpPr>
          <p:spPr bwMode="auto">
            <a:xfrm>
              <a:off x="3671" y="3138"/>
              <a:ext cx="125" cy="140"/>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23577" name="WordArt 124"/>
            <p:cNvSpPr>
              <a:spLocks noChangeArrowheads="1" noChangeShapeType="1" noTextEdit="1"/>
            </p:cNvSpPr>
            <p:nvPr/>
          </p:nvSpPr>
          <p:spPr bwMode="auto">
            <a:xfrm>
              <a:off x="3495" y="3158"/>
              <a:ext cx="127" cy="105"/>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sp>
          <p:nvSpPr>
            <p:cNvPr id="23578" name="AutoShape 125"/>
            <p:cNvSpPr>
              <a:spLocks/>
            </p:cNvSpPr>
            <p:nvPr/>
          </p:nvSpPr>
          <p:spPr bwMode="auto">
            <a:xfrm>
              <a:off x="2981" y="3101"/>
              <a:ext cx="48" cy="218"/>
            </a:xfrm>
            <a:prstGeom prst="leftBracket">
              <a:avLst>
                <a:gd name="adj" fmla="val 37847"/>
              </a:avLst>
            </a:prstGeom>
            <a:noFill/>
            <a:ln w="28575">
              <a:solidFill>
                <a:schemeClr val="tx1"/>
              </a:solidFill>
              <a:round/>
              <a:headEnd/>
              <a:tailEnd/>
            </a:ln>
          </p:spPr>
          <p:txBody>
            <a:bodyPr wrap="none" anchor="ctr"/>
            <a:lstStyle/>
            <a:p>
              <a:endParaRPr lang="zh-CN" altLang="en-US"/>
            </a:p>
          </p:txBody>
        </p:sp>
        <p:sp>
          <p:nvSpPr>
            <p:cNvPr id="23579" name="AutoShape 126"/>
            <p:cNvSpPr>
              <a:spLocks/>
            </p:cNvSpPr>
            <p:nvPr/>
          </p:nvSpPr>
          <p:spPr bwMode="auto">
            <a:xfrm flipH="1">
              <a:off x="4655" y="3083"/>
              <a:ext cx="48" cy="217"/>
            </a:xfrm>
            <a:prstGeom prst="leftBracket">
              <a:avLst>
                <a:gd name="adj" fmla="val 37674"/>
              </a:avLst>
            </a:prstGeom>
            <a:noFill/>
            <a:ln w="28575">
              <a:solidFill>
                <a:schemeClr val="tx1"/>
              </a:solidFill>
              <a:round/>
              <a:headEnd/>
              <a:tailEnd/>
            </a:ln>
          </p:spPr>
          <p:txBody>
            <a:bodyPr wrap="none" anchor="ctr"/>
            <a:lstStyle/>
            <a:p>
              <a:endParaRPr lang="zh-CN" altLang="en-US"/>
            </a:p>
          </p:txBody>
        </p:sp>
        <p:sp>
          <p:nvSpPr>
            <p:cNvPr id="23580" name="Line 127"/>
            <p:cNvSpPr>
              <a:spLocks noChangeShapeType="1"/>
            </p:cNvSpPr>
            <p:nvPr/>
          </p:nvSpPr>
          <p:spPr bwMode="auto">
            <a:xfrm>
              <a:off x="3967" y="3187"/>
              <a:ext cx="125" cy="0"/>
            </a:xfrm>
            <a:prstGeom prst="line">
              <a:avLst/>
            </a:prstGeom>
            <a:noFill/>
            <a:ln w="38100">
              <a:solidFill>
                <a:schemeClr val="tx1"/>
              </a:solidFill>
              <a:round/>
              <a:headEnd/>
              <a:tailEnd/>
            </a:ln>
          </p:spPr>
          <p:txBody>
            <a:bodyPr/>
            <a:lstStyle/>
            <a:p>
              <a:endParaRPr lang="zh-CN" altLang="en-US"/>
            </a:p>
          </p:txBody>
        </p:sp>
        <p:sp>
          <p:nvSpPr>
            <p:cNvPr id="23581" name="Line 128"/>
            <p:cNvSpPr>
              <a:spLocks noChangeShapeType="1"/>
            </p:cNvSpPr>
            <p:nvPr/>
          </p:nvSpPr>
          <p:spPr bwMode="auto">
            <a:xfrm flipH="1" flipV="1">
              <a:off x="4172" y="3189"/>
              <a:ext cx="314" cy="2"/>
            </a:xfrm>
            <a:prstGeom prst="line">
              <a:avLst/>
            </a:prstGeom>
            <a:noFill/>
            <a:ln w="38100">
              <a:solidFill>
                <a:schemeClr val="tx1"/>
              </a:solidFill>
              <a:round/>
              <a:headEnd/>
              <a:tailEnd/>
            </a:ln>
          </p:spPr>
          <p:txBody>
            <a:bodyPr/>
            <a:lstStyle/>
            <a:p>
              <a:endParaRPr lang="zh-CN" altLang="en-US"/>
            </a:p>
          </p:txBody>
        </p:sp>
        <p:sp>
          <p:nvSpPr>
            <p:cNvPr id="23582" name="WordArt 129"/>
            <p:cNvSpPr>
              <a:spLocks noChangeArrowheads="1" noChangeShapeType="1" noTextEdit="1"/>
            </p:cNvSpPr>
            <p:nvPr/>
          </p:nvSpPr>
          <p:spPr bwMode="auto">
            <a:xfrm>
              <a:off x="4475" y="3128"/>
              <a:ext cx="134" cy="114"/>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x</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23583" name="WordArt 130"/>
            <p:cNvSpPr>
              <a:spLocks noChangeArrowheads="1" noChangeShapeType="1" noTextEdit="1"/>
            </p:cNvSpPr>
            <p:nvPr/>
          </p:nvSpPr>
          <p:spPr bwMode="auto">
            <a:xfrm>
              <a:off x="4235" y="3075"/>
              <a:ext cx="68" cy="88"/>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23584" name="WordArt 131"/>
            <p:cNvSpPr>
              <a:spLocks noChangeArrowheads="1" noChangeShapeType="1" noTextEdit="1"/>
            </p:cNvSpPr>
            <p:nvPr/>
          </p:nvSpPr>
          <p:spPr bwMode="auto">
            <a:xfrm>
              <a:off x="4330" y="3065"/>
              <a:ext cx="140" cy="96"/>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23585" name="WordArt 132"/>
            <p:cNvSpPr>
              <a:spLocks noChangeArrowheads="1" noChangeShapeType="1" noTextEdit="1"/>
            </p:cNvSpPr>
            <p:nvPr/>
          </p:nvSpPr>
          <p:spPr bwMode="auto">
            <a:xfrm>
              <a:off x="4299" y="3210"/>
              <a:ext cx="100" cy="12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Symbol"/>
                </a:rPr>
                <a:t>l</a:t>
              </a:r>
              <a:endParaRPr lang="zh-CN" altLang="en-US" sz="3600" kern="10">
                <a:ln w="9525">
                  <a:solidFill>
                    <a:srgbClr val="000000"/>
                  </a:solidFill>
                  <a:round/>
                  <a:headEnd/>
                  <a:tailEnd/>
                </a:ln>
                <a:latin typeface="Symbol"/>
              </a:endParaRPr>
            </a:p>
          </p:txBody>
        </p:sp>
        <p:sp>
          <p:nvSpPr>
            <p:cNvPr id="23586" name="WordArt 133"/>
            <p:cNvSpPr>
              <a:spLocks noChangeArrowheads="1" noChangeShapeType="1" noTextEdit="1"/>
            </p:cNvSpPr>
            <p:nvPr/>
          </p:nvSpPr>
          <p:spPr bwMode="auto">
            <a:xfrm>
              <a:off x="1715" y="3110"/>
              <a:ext cx="158" cy="181"/>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23587" name="WordArt 134"/>
            <p:cNvSpPr>
              <a:spLocks noChangeArrowheads="1" noChangeShapeType="1" noTextEdit="1"/>
            </p:cNvSpPr>
            <p:nvPr/>
          </p:nvSpPr>
          <p:spPr bwMode="auto">
            <a:xfrm>
              <a:off x="1974" y="3130"/>
              <a:ext cx="60" cy="169"/>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3588" name="WordArt 135"/>
            <p:cNvSpPr>
              <a:spLocks noChangeArrowheads="1" noChangeShapeType="1" noTextEdit="1"/>
            </p:cNvSpPr>
            <p:nvPr/>
          </p:nvSpPr>
          <p:spPr bwMode="auto">
            <a:xfrm flipH="1">
              <a:off x="2182" y="3130"/>
              <a:ext cx="59" cy="169"/>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3589" name="WordArt 136"/>
            <p:cNvSpPr>
              <a:spLocks noChangeArrowheads="1" noChangeShapeType="1" noTextEdit="1"/>
            </p:cNvSpPr>
            <p:nvPr/>
          </p:nvSpPr>
          <p:spPr bwMode="auto">
            <a:xfrm>
              <a:off x="2038" y="3154"/>
              <a:ext cx="134" cy="113"/>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Bookman Old Style"/>
                </a:rPr>
                <a:t>x</a:t>
              </a:r>
              <a:endParaRPr lang="zh-CN" altLang="en-US" sz="3600" i="1" kern="10">
                <a:ln w="9525">
                  <a:solidFill>
                    <a:srgbClr val="CC0000"/>
                  </a:solidFill>
                  <a:round/>
                  <a:headEnd/>
                  <a:tailEnd/>
                </a:ln>
                <a:solidFill>
                  <a:srgbClr val="CC0000"/>
                </a:solidFill>
                <a:latin typeface="Bookman Old Style"/>
              </a:endParaRPr>
            </a:p>
          </p:txBody>
        </p:sp>
        <p:sp>
          <p:nvSpPr>
            <p:cNvPr id="23590" name="WordArt 137"/>
            <p:cNvSpPr>
              <a:spLocks noChangeArrowheads="1" noChangeShapeType="1" noTextEdit="1"/>
            </p:cNvSpPr>
            <p:nvPr/>
          </p:nvSpPr>
          <p:spPr bwMode="auto">
            <a:xfrm>
              <a:off x="3414" y="3194"/>
              <a:ext cx="54" cy="95"/>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23591" name="Line 138"/>
            <p:cNvSpPr>
              <a:spLocks noChangeShapeType="1"/>
            </p:cNvSpPr>
            <p:nvPr/>
          </p:nvSpPr>
          <p:spPr bwMode="auto">
            <a:xfrm flipH="1">
              <a:off x="1115" y="3234"/>
              <a:ext cx="1" cy="904"/>
            </a:xfrm>
            <a:prstGeom prst="line">
              <a:avLst/>
            </a:prstGeom>
            <a:noFill/>
            <a:ln w="28575">
              <a:solidFill>
                <a:schemeClr val="tx1"/>
              </a:solidFill>
              <a:round/>
              <a:headEnd type="triangle" w="sm" len="lg"/>
              <a:tailEnd/>
            </a:ln>
          </p:spPr>
          <p:txBody>
            <a:bodyPr/>
            <a:lstStyle/>
            <a:p>
              <a:endParaRPr lang="zh-CN" altLang="en-US"/>
            </a:p>
          </p:txBody>
        </p:sp>
        <p:sp>
          <p:nvSpPr>
            <p:cNvPr id="23592" name="WordArt 139"/>
            <p:cNvSpPr>
              <a:spLocks noChangeArrowheads="1" noChangeShapeType="1" noTextEdit="1"/>
            </p:cNvSpPr>
            <p:nvPr/>
          </p:nvSpPr>
          <p:spPr bwMode="auto">
            <a:xfrm>
              <a:off x="910" y="3284"/>
              <a:ext cx="132" cy="149"/>
            </a:xfrm>
            <a:prstGeom prst="rect">
              <a:avLst/>
            </a:prstGeom>
          </p:spPr>
          <p:txBody>
            <a:bodyPr wrap="none" fromWordArt="1">
              <a:prstTxWarp prst="textPlain">
                <a:avLst>
                  <a:gd name="adj" fmla="val 50000"/>
                </a:avLst>
              </a:prstTxWarp>
            </a:bodyPr>
            <a:lstStyle/>
            <a:p>
              <a:r>
                <a:rPr lang="en-US" altLang="zh-CN" i="1" kern="10">
                  <a:ln w="9525">
                    <a:solidFill>
                      <a:srgbClr val="000000"/>
                    </a:solidFill>
                    <a:round/>
                    <a:headEnd/>
                    <a:tailEnd/>
                  </a:ln>
                  <a:solidFill>
                    <a:srgbClr val="000000"/>
                  </a:solidFill>
                  <a:latin typeface="Times New Roman"/>
                  <a:cs typeface="Times New Roman"/>
                </a:rPr>
                <a:t>y</a:t>
              </a:r>
              <a:endParaRPr lang="zh-CN" altLang="en-US" i="1" kern="10">
                <a:ln w="9525">
                  <a:solidFill>
                    <a:srgbClr val="000000"/>
                  </a:solidFill>
                  <a:round/>
                  <a:headEnd/>
                  <a:tailEnd/>
                </a:ln>
                <a:solidFill>
                  <a:srgbClr val="000000"/>
                </a:solidFill>
                <a:latin typeface="Times New Roman"/>
                <a:cs typeface="Times New Roman"/>
              </a:endParaRPr>
            </a:p>
          </p:txBody>
        </p:sp>
        <p:sp>
          <p:nvSpPr>
            <p:cNvPr id="23593" name="Line 140"/>
            <p:cNvSpPr>
              <a:spLocks noChangeShapeType="1"/>
            </p:cNvSpPr>
            <p:nvPr/>
          </p:nvSpPr>
          <p:spPr bwMode="auto">
            <a:xfrm>
              <a:off x="736" y="3855"/>
              <a:ext cx="4507" cy="0"/>
            </a:xfrm>
            <a:prstGeom prst="line">
              <a:avLst/>
            </a:prstGeom>
            <a:noFill/>
            <a:ln w="28575">
              <a:solidFill>
                <a:schemeClr val="tx1"/>
              </a:solidFill>
              <a:round/>
              <a:headEnd/>
              <a:tailEnd type="triangle" w="sm" len="lg"/>
            </a:ln>
          </p:spPr>
          <p:txBody>
            <a:bodyPr/>
            <a:lstStyle/>
            <a:p>
              <a:endParaRPr lang="zh-CN" altLang="en-US"/>
            </a:p>
          </p:txBody>
        </p:sp>
        <p:sp>
          <p:nvSpPr>
            <p:cNvPr id="23594" name="WordArt 141"/>
            <p:cNvSpPr>
              <a:spLocks noChangeArrowheads="1" noChangeShapeType="1" noTextEdit="1"/>
            </p:cNvSpPr>
            <p:nvPr/>
          </p:nvSpPr>
          <p:spPr bwMode="auto">
            <a:xfrm>
              <a:off x="953" y="3880"/>
              <a:ext cx="101" cy="146"/>
            </a:xfrm>
            <a:prstGeom prst="rect">
              <a:avLst/>
            </a:prstGeom>
          </p:spPr>
          <p:txBody>
            <a:bodyPr wrap="none" fromWordArt="1">
              <a:prstTxWarp prst="textPlain">
                <a:avLst>
                  <a:gd name="adj" fmla="val 50000"/>
                </a:avLst>
              </a:prstTxWarp>
            </a:bodyPr>
            <a:lstStyle/>
            <a:p>
              <a:r>
                <a:rPr lang="en-US" altLang="zh-CN" i="1" kern="10">
                  <a:ln w="9525">
                    <a:solidFill>
                      <a:srgbClr val="000000"/>
                    </a:solidFill>
                    <a:round/>
                    <a:headEnd/>
                    <a:tailEnd/>
                  </a:ln>
                  <a:solidFill>
                    <a:srgbClr val="000000"/>
                  </a:solidFill>
                  <a:latin typeface="Times New Roman"/>
                  <a:cs typeface="Times New Roman"/>
                </a:rPr>
                <a:t>O</a:t>
              </a:r>
              <a:endParaRPr lang="zh-CN" altLang="en-US" i="1" kern="10">
                <a:ln w="9525">
                  <a:solidFill>
                    <a:srgbClr val="000000"/>
                  </a:solidFill>
                  <a:round/>
                  <a:headEnd/>
                  <a:tailEnd/>
                </a:ln>
                <a:solidFill>
                  <a:srgbClr val="000000"/>
                </a:solidFill>
                <a:latin typeface="Times New Roman"/>
                <a:cs typeface="Times New Roman"/>
              </a:endParaRPr>
            </a:p>
          </p:txBody>
        </p:sp>
        <p:sp>
          <p:nvSpPr>
            <p:cNvPr id="23595" name="Freeform 142"/>
            <p:cNvSpPr>
              <a:spLocks/>
            </p:cNvSpPr>
            <p:nvPr/>
          </p:nvSpPr>
          <p:spPr bwMode="auto">
            <a:xfrm>
              <a:off x="1304" y="3631"/>
              <a:ext cx="888" cy="224"/>
            </a:xfrm>
            <a:custGeom>
              <a:avLst/>
              <a:gdLst>
                <a:gd name="T0" fmla="*/ 0 w 1236"/>
                <a:gd name="T1" fmla="*/ 4 h 440"/>
                <a:gd name="T2" fmla="*/ 61 w 1236"/>
                <a:gd name="T3" fmla="*/ 0 h 440"/>
                <a:gd name="T4" fmla="*/ 122 w 1236"/>
                <a:gd name="T5" fmla="*/ 4 h 440"/>
                <a:gd name="T6" fmla="*/ 0 60000 65536"/>
                <a:gd name="T7" fmla="*/ 0 60000 65536"/>
                <a:gd name="T8" fmla="*/ 0 60000 65536"/>
                <a:gd name="T9" fmla="*/ 0 w 1236"/>
                <a:gd name="T10" fmla="*/ 0 h 440"/>
                <a:gd name="T11" fmla="*/ 1236 w 1236"/>
                <a:gd name="T12" fmla="*/ 440 h 440"/>
              </a:gdLst>
              <a:ahLst/>
              <a:cxnLst>
                <a:cxn ang="T6">
                  <a:pos x="T0" y="T1"/>
                </a:cxn>
                <a:cxn ang="T7">
                  <a:pos x="T2" y="T3"/>
                </a:cxn>
                <a:cxn ang="T8">
                  <a:pos x="T4" y="T5"/>
                </a:cxn>
              </a:cxnLst>
              <a:rect l="T9" t="T10" r="T11" b="T12"/>
              <a:pathLst>
                <a:path w="1236" h="440">
                  <a:moveTo>
                    <a:pt x="0" y="440"/>
                  </a:moveTo>
                  <a:cubicBezTo>
                    <a:pt x="208" y="220"/>
                    <a:pt x="416" y="0"/>
                    <a:pt x="622" y="0"/>
                  </a:cubicBezTo>
                  <a:cubicBezTo>
                    <a:pt x="828" y="0"/>
                    <a:pt x="1032" y="220"/>
                    <a:pt x="1236" y="440"/>
                  </a:cubicBezTo>
                </a:path>
              </a:pathLst>
            </a:custGeom>
            <a:noFill/>
            <a:ln w="38100">
              <a:solidFill>
                <a:srgbClr val="CC0000"/>
              </a:solidFill>
              <a:round/>
              <a:headEnd/>
              <a:tailEnd/>
            </a:ln>
          </p:spPr>
          <p:txBody>
            <a:bodyPr/>
            <a:lstStyle/>
            <a:p>
              <a:endParaRPr lang="zh-CN" altLang="en-US"/>
            </a:p>
          </p:txBody>
        </p:sp>
        <p:sp>
          <p:nvSpPr>
            <p:cNvPr id="23596" name="Freeform 143"/>
            <p:cNvSpPr>
              <a:spLocks/>
            </p:cNvSpPr>
            <p:nvPr/>
          </p:nvSpPr>
          <p:spPr bwMode="auto">
            <a:xfrm flipV="1">
              <a:off x="2189" y="3850"/>
              <a:ext cx="890" cy="223"/>
            </a:xfrm>
            <a:custGeom>
              <a:avLst/>
              <a:gdLst>
                <a:gd name="T0" fmla="*/ 0 w 1236"/>
                <a:gd name="T1" fmla="*/ 4 h 440"/>
                <a:gd name="T2" fmla="*/ 63 w 1236"/>
                <a:gd name="T3" fmla="*/ 0 h 440"/>
                <a:gd name="T4" fmla="*/ 125 w 1236"/>
                <a:gd name="T5" fmla="*/ 4 h 440"/>
                <a:gd name="T6" fmla="*/ 0 60000 65536"/>
                <a:gd name="T7" fmla="*/ 0 60000 65536"/>
                <a:gd name="T8" fmla="*/ 0 60000 65536"/>
                <a:gd name="T9" fmla="*/ 0 w 1236"/>
                <a:gd name="T10" fmla="*/ 0 h 440"/>
                <a:gd name="T11" fmla="*/ 1236 w 1236"/>
                <a:gd name="T12" fmla="*/ 440 h 440"/>
              </a:gdLst>
              <a:ahLst/>
              <a:cxnLst>
                <a:cxn ang="T6">
                  <a:pos x="T0" y="T1"/>
                </a:cxn>
                <a:cxn ang="T7">
                  <a:pos x="T2" y="T3"/>
                </a:cxn>
                <a:cxn ang="T8">
                  <a:pos x="T4" y="T5"/>
                </a:cxn>
              </a:cxnLst>
              <a:rect l="T9" t="T10" r="T11" b="T12"/>
              <a:pathLst>
                <a:path w="1236" h="440">
                  <a:moveTo>
                    <a:pt x="0" y="440"/>
                  </a:moveTo>
                  <a:cubicBezTo>
                    <a:pt x="208" y="220"/>
                    <a:pt x="416" y="0"/>
                    <a:pt x="622" y="0"/>
                  </a:cubicBezTo>
                  <a:cubicBezTo>
                    <a:pt x="828" y="0"/>
                    <a:pt x="1032" y="220"/>
                    <a:pt x="1236" y="440"/>
                  </a:cubicBezTo>
                </a:path>
              </a:pathLst>
            </a:custGeom>
            <a:noFill/>
            <a:ln w="38100">
              <a:solidFill>
                <a:srgbClr val="CC0000"/>
              </a:solidFill>
              <a:round/>
              <a:headEnd/>
              <a:tailEnd/>
            </a:ln>
          </p:spPr>
          <p:txBody>
            <a:bodyPr/>
            <a:lstStyle/>
            <a:p>
              <a:endParaRPr lang="zh-CN" altLang="en-US"/>
            </a:p>
          </p:txBody>
        </p:sp>
        <p:sp>
          <p:nvSpPr>
            <p:cNvPr id="23597" name="Freeform 144"/>
            <p:cNvSpPr>
              <a:spLocks/>
            </p:cNvSpPr>
            <p:nvPr/>
          </p:nvSpPr>
          <p:spPr bwMode="auto">
            <a:xfrm>
              <a:off x="3072" y="3630"/>
              <a:ext cx="889" cy="224"/>
            </a:xfrm>
            <a:custGeom>
              <a:avLst/>
              <a:gdLst>
                <a:gd name="T0" fmla="*/ 0 w 1236"/>
                <a:gd name="T1" fmla="*/ 4 h 440"/>
                <a:gd name="T2" fmla="*/ 62 w 1236"/>
                <a:gd name="T3" fmla="*/ 0 h 440"/>
                <a:gd name="T4" fmla="*/ 123 w 1236"/>
                <a:gd name="T5" fmla="*/ 4 h 440"/>
                <a:gd name="T6" fmla="*/ 0 60000 65536"/>
                <a:gd name="T7" fmla="*/ 0 60000 65536"/>
                <a:gd name="T8" fmla="*/ 0 60000 65536"/>
                <a:gd name="T9" fmla="*/ 0 w 1236"/>
                <a:gd name="T10" fmla="*/ 0 h 440"/>
                <a:gd name="T11" fmla="*/ 1236 w 1236"/>
                <a:gd name="T12" fmla="*/ 440 h 440"/>
              </a:gdLst>
              <a:ahLst/>
              <a:cxnLst>
                <a:cxn ang="T6">
                  <a:pos x="T0" y="T1"/>
                </a:cxn>
                <a:cxn ang="T7">
                  <a:pos x="T2" y="T3"/>
                </a:cxn>
                <a:cxn ang="T8">
                  <a:pos x="T4" y="T5"/>
                </a:cxn>
              </a:cxnLst>
              <a:rect l="T9" t="T10" r="T11" b="T12"/>
              <a:pathLst>
                <a:path w="1236" h="440">
                  <a:moveTo>
                    <a:pt x="0" y="440"/>
                  </a:moveTo>
                  <a:cubicBezTo>
                    <a:pt x="208" y="220"/>
                    <a:pt x="416" y="0"/>
                    <a:pt x="622" y="0"/>
                  </a:cubicBezTo>
                  <a:cubicBezTo>
                    <a:pt x="828" y="0"/>
                    <a:pt x="1032" y="220"/>
                    <a:pt x="1236" y="440"/>
                  </a:cubicBezTo>
                </a:path>
              </a:pathLst>
            </a:custGeom>
            <a:noFill/>
            <a:ln w="38100">
              <a:solidFill>
                <a:srgbClr val="CC0000"/>
              </a:solidFill>
              <a:round/>
              <a:headEnd/>
              <a:tailEnd/>
            </a:ln>
          </p:spPr>
          <p:txBody>
            <a:bodyPr/>
            <a:lstStyle/>
            <a:p>
              <a:endParaRPr lang="zh-CN" altLang="en-US"/>
            </a:p>
          </p:txBody>
        </p:sp>
        <p:sp>
          <p:nvSpPr>
            <p:cNvPr id="23598" name="Freeform 145"/>
            <p:cNvSpPr>
              <a:spLocks/>
            </p:cNvSpPr>
            <p:nvPr/>
          </p:nvSpPr>
          <p:spPr bwMode="auto">
            <a:xfrm>
              <a:off x="1104" y="3856"/>
              <a:ext cx="199" cy="139"/>
            </a:xfrm>
            <a:custGeom>
              <a:avLst/>
              <a:gdLst>
                <a:gd name="T0" fmla="*/ 49 w 251"/>
                <a:gd name="T1" fmla="*/ 0 h 228"/>
                <a:gd name="T2" fmla="*/ 42 w 251"/>
                <a:gd name="T3" fmla="*/ 1 h 228"/>
                <a:gd name="T4" fmla="*/ 32 w 251"/>
                <a:gd name="T5" fmla="*/ 2 h 228"/>
                <a:gd name="T6" fmla="*/ 23 w 251"/>
                <a:gd name="T7" fmla="*/ 4 h 228"/>
                <a:gd name="T8" fmla="*/ 13 w 251"/>
                <a:gd name="T9" fmla="*/ 5 h 228"/>
                <a:gd name="T10" fmla="*/ 5 w 251"/>
                <a:gd name="T11" fmla="*/ 7 h 228"/>
                <a:gd name="T12" fmla="*/ 0 w 251"/>
                <a:gd name="T13" fmla="*/ 7 h 228"/>
                <a:gd name="T14" fmla="*/ 0 60000 65536"/>
                <a:gd name="T15" fmla="*/ 0 60000 65536"/>
                <a:gd name="T16" fmla="*/ 0 60000 65536"/>
                <a:gd name="T17" fmla="*/ 0 60000 65536"/>
                <a:gd name="T18" fmla="*/ 0 60000 65536"/>
                <a:gd name="T19" fmla="*/ 0 60000 65536"/>
                <a:gd name="T20" fmla="*/ 0 60000 65536"/>
                <a:gd name="T21" fmla="*/ 0 w 251"/>
                <a:gd name="T22" fmla="*/ 0 h 228"/>
                <a:gd name="T23" fmla="*/ 251 w 251"/>
                <a:gd name="T24" fmla="*/ 228 h 2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1" h="228">
                  <a:moveTo>
                    <a:pt x="251" y="0"/>
                  </a:moveTo>
                  <a:lnTo>
                    <a:pt x="215" y="34"/>
                  </a:lnTo>
                  <a:lnTo>
                    <a:pt x="159" y="87"/>
                  </a:lnTo>
                  <a:lnTo>
                    <a:pt x="117" y="129"/>
                  </a:lnTo>
                  <a:lnTo>
                    <a:pt x="69" y="171"/>
                  </a:lnTo>
                  <a:lnTo>
                    <a:pt x="24" y="208"/>
                  </a:lnTo>
                  <a:lnTo>
                    <a:pt x="0" y="228"/>
                  </a:lnTo>
                </a:path>
              </a:pathLst>
            </a:custGeom>
            <a:noFill/>
            <a:ln w="38100">
              <a:solidFill>
                <a:srgbClr val="CC0000"/>
              </a:solidFill>
              <a:round/>
              <a:headEnd/>
              <a:tailEnd/>
            </a:ln>
          </p:spPr>
          <p:txBody>
            <a:bodyPr/>
            <a:lstStyle/>
            <a:p>
              <a:endParaRPr lang="zh-CN" altLang="en-US"/>
            </a:p>
          </p:txBody>
        </p:sp>
        <p:sp>
          <p:nvSpPr>
            <p:cNvPr id="23599" name="WordArt 146"/>
            <p:cNvSpPr>
              <a:spLocks noChangeArrowheads="1" noChangeShapeType="1" noTextEdit="1"/>
            </p:cNvSpPr>
            <p:nvPr/>
          </p:nvSpPr>
          <p:spPr bwMode="auto">
            <a:xfrm>
              <a:off x="5055" y="3952"/>
              <a:ext cx="124" cy="125"/>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x</a:t>
              </a:r>
              <a:endParaRPr lang="zh-CN" altLang="en-US" sz="3600" i="1" kern="10">
                <a:ln w="9525">
                  <a:solidFill>
                    <a:srgbClr val="CC0000"/>
                  </a:solidFill>
                  <a:round/>
                  <a:headEnd/>
                  <a:tailEnd/>
                </a:ln>
                <a:solidFill>
                  <a:srgbClr val="CC0000"/>
                </a:solidFill>
                <a:latin typeface="Times New Roman"/>
                <a:cs typeface="Times New Roman"/>
              </a:endParaRPr>
            </a:p>
          </p:txBody>
        </p:sp>
        <p:grpSp>
          <p:nvGrpSpPr>
            <p:cNvPr id="23600" name="Group 147"/>
            <p:cNvGrpSpPr>
              <a:grpSpLocks/>
            </p:cNvGrpSpPr>
            <p:nvPr/>
          </p:nvGrpSpPr>
          <p:grpSpPr bwMode="auto">
            <a:xfrm>
              <a:off x="1830" y="3256"/>
              <a:ext cx="98" cy="87"/>
              <a:chOff x="1392" y="3533"/>
              <a:chExt cx="140" cy="113"/>
            </a:xfrm>
          </p:grpSpPr>
          <p:sp>
            <p:nvSpPr>
              <p:cNvPr id="23605" name="WordArt 148"/>
              <p:cNvSpPr>
                <a:spLocks noChangeArrowheads="1" noChangeShapeType="1" noTextEdit="1"/>
              </p:cNvSpPr>
              <p:nvPr/>
            </p:nvSpPr>
            <p:spPr bwMode="auto">
              <a:xfrm>
                <a:off x="1392" y="3533"/>
                <a:ext cx="73" cy="108"/>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3606" name="WordArt 149"/>
              <p:cNvSpPr>
                <a:spLocks noChangeArrowheads="1" noChangeShapeType="1" noTextEdit="1"/>
              </p:cNvSpPr>
              <p:nvPr/>
            </p:nvSpPr>
            <p:spPr bwMode="auto">
              <a:xfrm>
                <a:off x="1484" y="3576"/>
                <a:ext cx="48" cy="70"/>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grpSp>
        <p:sp>
          <p:nvSpPr>
            <p:cNvPr id="23601" name="WordArt 150"/>
            <p:cNvSpPr>
              <a:spLocks noChangeArrowheads="1" noChangeShapeType="1" noTextEdit="1"/>
            </p:cNvSpPr>
            <p:nvPr/>
          </p:nvSpPr>
          <p:spPr bwMode="auto">
            <a:xfrm>
              <a:off x="4044" y="2811"/>
              <a:ext cx="926" cy="132"/>
            </a:xfrm>
            <a:prstGeom prst="rect">
              <a:avLst/>
            </a:prstGeom>
          </p:spPr>
          <p:txBody>
            <a:bodyPr wrap="none" fromWordArt="1">
              <a:prstTxWarp prst="textPlain">
                <a:avLst>
                  <a:gd name="adj" fmla="val 50000"/>
                </a:avLst>
              </a:prstTxWarp>
            </a:bodyPr>
            <a:lstStyle/>
            <a:p>
              <a:r>
                <a:rPr lang="zh-CN" altLang="en-US" sz="3600" b="1" kern="10">
                  <a:ln w="9525">
                    <a:solidFill>
                      <a:srgbClr val="CC0000"/>
                    </a:solidFill>
                    <a:round/>
                    <a:headEnd/>
                    <a:tailEnd/>
                  </a:ln>
                  <a:solidFill>
                    <a:srgbClr val="CC0000"/>
                  </a:solidFill>
                  <a:latin typeface="宋体"/>
                  <a:ea typeface="宋体"/>
                </a:rPr>
                <a:t>波形曲线</a:t>
              </a:r>
            </a:p>
          </p:txBody>
        </p:sp>
        <p:sp>
          <p:nvSpPr>
            <p:cNvPr id="23602" name="Text Box 151"/>
            <p:cNvSpPr txBox="1">
              <a:spLocks noChangeArrowheads="1"/>
            </p:cNvSpPr>
            <p:nvPr/>
          </p:nvSpPr>
          <p:spPr bwMode="auto">
            <a:xfrm>
              <a:off x="3648" y="3427"/>
              <a:ext cx="1268" cy="250"/>
            </a:xfrm>
            <a:prstGeom prst="rect">
              <a:avLst/>
            </a:prstGeom>
            <a:noFill/>
            <a:ln w="9525">
              <a:noFill/>
              <a:miter lim="800000"/>
              <a:headEnd/>
              <a:tailEnd/>
            </a:ln>
          </p:spPr>
          <p:txBody>
            <a:bodyPr>
              <a:spAutoFit/>
            </a:bodyPr>
            <a:lstStyle/>
            <a:p>
              <a:pPr algn="l">
                <a:spcBef>
                  <a:spcPct val="50000"/>
                </a:spcBef>
              </a:pPr>
              <a:r>
                <a:rPr kumimoji="1" lang="en-US" altLang="zh-CN" sz="2000" b="1" i="1">
                  <a:latin typeface="华文中宋" pitchFamily="2" charset="-122"/>
                  <a:ea typeface="华文中宋" pitchFamily="2" charset="-122"/>
                </a:rPr>
                <a:t>t</a:t>
              </a:r>
              <a:r>
                <a:rPr kumimoji="1" lang="en-US" altLang="zh-CN" sz="2000" b="1" baseline="-25000">
                  <a:latin typeface="华文中宋" pitchFamily="2" charset="-122"/>
                  <a:ea typeface="华文中宋" pitchFamily="2" charset="-122"/>
                </a:rPr>
                <a:t>1 </a:t>
              </a:r>
              <a:r>
                <a:rPr kumimoji="1" lang="zh-CN" altLang="en-US" sz="2000" b="1">
                  <a:latin typeface="华文中宋" pitchFamily="2" charset="-122"/>
                  <a:ea typeface="华文中宋" pitchFamily="2" charset="-122"/>
                </a:rPr>
                <a:t>时刻的</a:t>
              </a:r>
            </a:p>
          </p:txBody>
        </p:sp>
        <p:sp>
          <p:nvSpPr>
            <p:cNvPr id="23603" name="WordArt 152"/>
            <p:cNvSpPr>
              <a:spLocks noChangeArrowheads="1" noChangeShapeType="1" noTextEdit="1"/>
            </p:cNvSpPr>
            <p:nvPr/>
          </p:nvSpPr>
          <p:spPr bwMode="auto">
            <a:xfrm>
              <a:off x="4400" y="3476"/>
              <a:ext cx="750" cy="132"/>
            </a:xfrm>
            <a:prstGeom prst="rect">
              <a:avLst/>
            </a:prstGeom>
          </p:spPr>
          <p:txBody>
            <a:bodyPr wrap="none" fromWordArt="1">
              <a:prstTxWarp prst="textPlain">
                <a:avLst>
                  <a:gd name="adj" fmla="val 50000"/>
                </a:avLst>
              </a:prstTxWarp>
            </a:bodyPr>
            <a:lstStyle/>
            <a:p>
              <a:r>
                <a:rPr lang="zh-CN" altLang="en-US" sz="3600" b="1" kern="10">
                  <a:ln w="9525">
                    <a:solidFill>
                      <a:srgbClr val="CC0000"/>
                    </a:solidFill>
                    <a:round/>
                    <a:headEnd/>
                    <a:tailEnd/>
                  </a:ln>
                  <a:solidFill>
                    <a:srgbClr val="CC0000"/>
                  </a:solidFill>
                  <a:latin typeface="宋体"/>
                  <a:ea typeface="宋体"/>
                </a:rPr>
                <a:t>波形图</a:t>
              </a:r>
            </a:p>
          </p:txBody>
        </p:sp>
        <p:sp>
          <p:nvSpPr>
            <p:cNvPr id="23604" name="WordArt 153"/>
            <p:cNvSpPr>
              <a:spLocks noChangeArrowheads="1" noChangeShapeType="1" noTextEdit="1"/>
            </p:cNvSpPr>
            <p:nvPr/>
          </p:nvSpPr>
          <p:spPr bwMode="auto">
            <a:xfrm>
              <a:off x="3767" y="3242"/>
              <a:ext cx="51" cy="69"/>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grpSp>
      <p:grpSp>
        <p:nvGrpSpPr>
          <p:cNvPr id="23561" name="Group 4"/>
          <p:cNvGrpSpPr>
            <a:grpSpLocks/>
          </p:cNvGrpSpPr>
          <p:nvPr/>
        </p:nvGrpSpPr>
        <p:grpSpPr bwMode="auto">
          <a:xfrm>
            <a:off x="0" y="0"/>
            <a:ext cx="9144000" cy="6858000"/>
            <a:chOff x="0" y="0"/>
            <a:chExt cx="5760" cy="4320"/>
          </a:xfrm>
        </p:grpSpPr>
        <p:sp>
          <p:nvSpPr>
            <p:cNvPr id="23562" name="Rectangle 5" descr="之字形"/>
            <p:cNvSpPr>
              <a:spLocks noChangeArrowheads="1"/>
            </p:cNvSpPr>
            <p:nvPr/>
          </p:nvSpPr>
          <p:spPr bwMode="auto">
            <a:xfrm>
              <a:off x="0" y="4187"/>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23563" name="Rectangle 6" descr="之字形"/>
            <p:cNvSpPr>
              <a:spLocks noChangeArrowheads="1"/>
            </p:cNvSpPr>
            <p:nvPr/>
          </p:nvSpPr>
          <p:spPr bwMode="auto">
            <a:xfrm>
              <a:off x="0" y="0"/>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strVal val="#ppt_w*0.70"/>
                                          </p:val>
                                        </p:tav>
                                        <p:tav tm="100000">
                                          <p:val>
                                            <p:strVal val="#ppt_w"/>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animEffect transition="in" filter="fade">
                                      <p:cBhvr>
                                        <p:cTn id="14" dur="1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1000" fill="hold"/>
                                        <p:tgtEl>
                                          <p:spTgt spid="13"/>
                                        </p:tgtEl>
                                        <p:attrNameLst>
                                          <p:attrName>ppt_w</p:attrName>
                                        </p:attrNameLst>
                                      </p:cBhvr>
                                      <p:tavLst>
                                        <p:tav tm="0">
                                          <p:val>
                                            <p:strVal val="#ppt_w*0.70"/>
                                          </p:val>
                                        </p:tav>
                                        <p:tav tm="100000">
                                          <p:val>
                                            <p:strVal val="#ppt_w"/>
                                          </p:val>
                                        </p:tav>
                                      </p:tavLst>
                                    </p:anim>
                                    <p:anim calcmode="lin" valueType="num">
                                      <p:cBhvr>
                                        <p:cTn id="20" dur="1000" fill="hold"/>
                                        <p:tgtEl>
                                          <p:spTgt spid="13"/>
                                        </p:tgtEl>
                                        <p:attrNameLst>
                                          <p:attrName>ppt_h</p:attrName>
                                        </p:attrNameLst>
                                      </p:cBhvr>
                                      <p:tavLst>
                                        <p:tav tm="0">
                                          <p:val>
                                            <p:strVal val="#ppt_h"/>
                                          </p:val>
                                        </p:tav>
                                        <p:tav tm="100000">
                                          <p:val>
                                            <p:strVal val="#ppt_h"/>
                                          </p:val>
                                        </p:tav>
                                      </p:tavLst>
                                    </p:anim>
                                    <p:animEffect transition="in" filter="fade">
                                      <p:cBhvr>
                                        <p:cTn id="21"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2459038" y="0"/>
            <a:ext cx="6684962" cy="722313"/>
          </a:xfrm>
        </p:spPr>
        <p:txBody>
          <a:bodyPr/>
          <a:lstStyle/>
          <a:p>
            <a:pPr eaLnBrk="1" hangingPunct="1"/>
            <a:r>
              <a:rPr lang="zh-CN" altLang="en-US" smtClean="0">
                <a:solidFill>
                  <a:schemeClr val="bg1"/>
                </a:solidFill>
              </a:rPr>
              <a:t>续</a:t>
            </a:r>
            <a:r>
              <a:rPr lang="en-US" altLang="zh-CN" smtClean="0">
                <a:solidFill>
                  <a:schemeClr val="bg1"/>
                </a:solidFill>
              </a:rPr>
              <a:t>9</a:t>
            </a:r>
          </a:p>
        </p:txBody>
      </p:sp>
      <p:grpSp>
        <p:nvGrpSpPr>
          <p:cNvPr id="2" name="Group 3"/>
          <p:cNvGrpSpPr>
            <a:grpSpLocks/>
          </p:cNvGrpSpPr>
          <p:nvPr/>
        </p:nvGrpSpPr>
        <p:grpSpPr bwMode="auto">
          <a:xfrm>
            <a:off x="1289050" y="4897438"/>
            <a:ext cx="5895975" cy="1193800"/>
            <a:chOff x="812" y="3085"/>
            <a:chExt cx="3714" cy="752"/>
          </a:xfrm>
        </p:grpSpPr>
        <p:grpSp>
          <p:nvGrpSpPr>
            <p:cNvPr id="24731" name="Group 4"/>
            <p:cNvGrpSpPr>
              <a:grpSpLocks/>
            </p:cNvGrpSpPr>
            <p:nvPr/>
          </p:nvGrpSpPr>
          <p:grpSpPr bwMode="auto">
            <a:xfrm>
              <a:off x="1293" y="3085"/>
              <a:ext cx="661" cy="301"/>
              <a:chOff x="1293" y="3085"/>
              <a:chExt cx="661" cy="301"/>
            </a:xfrm>
          </p:grpSpPr>
          <p:grpSp>
            <p:nvGrpSpPr>
              <p:cNvPr id="24737" name="Group 5"/>
              <p:cNvGrpSpPr>
                <a:grpSpLocks/>
              </p:cNvGrpSpPr>
              <p:nvPr/>
            </p:nvGrpSpPr>
            <p:grpSpPr bwMode="auto">
              <a:xfrm>
                <a:off x="1537" y="3085"/>
                <a:ext cx="417" cy="157"/>
                <a:chOff x="1994" y="3193"/>
                <a:chExt cx="417" cy="157"/>
              </a:xfrm>
            </p:grpSpPr>
            <p:sp>
              <p:nvSpPr>
                <p:cNvPr id="24739" name="WordArt 6"/>
                <p:cNvSpPr>
                  <a:spLocks noChangeArrowheads="1" noChangeShapeType="1" noTextEdit="1"/>
                </p:cNvSpPr>
                <p:nvPr/>
              </p:nvSpPr>
              <p:spPr bwMode="auto">
                <a:xfrm>
                  <a:off x="2340" y="3193"/>
                  <a:ext cx="71" cy="154"/>
                </a:xfrm>
                <a:prstGeom prst="rect">
                  <a:avLst/>
                </a:prstGeom>
              </p:spPr>
              <p:txBody>
                <a:bodyPr wrap="none" fromWordArt="1">
                  <a:prstTxWarp prst="textPlain">
                    <a:avLst>
                      <a:gd name="adj" fmla="val 58718"/>
                    </a:avLst>
                  </a:prstTxWarp>
                </a:bodyPr>
                <a:lstStyle/>
                <a:p>
                  <a:r>
                    <a:rPr lang="en-US" altLang="zh-CN" sz="3600" i="1" kern="10">
                      <a:ln w="9525">
                        <a:solidFill>
                          <a:srgbClr val="008000"/>
                        </a:solidFill>
                        <a:round/>
                        <a:headEnd/>
                        <a:tailEnd/>
                      </a:ln>
                      <a:solidFill>
                        <a:srgbClr val="008000"/>
                      </a:solidFill>
                      <a:latin typeface="Times New Roman"/>
                      <a:cs typeface="Times New Roman"/>
                    </a:rPr>
                    <a:t>t</a:t>
                  </a:r>
                  <a:endParaRPr lang="zh-CN" altLang="en-US" sz="3600" i="1" kern="10">
                    <a:ln w="9525">
                      <a:solidFill>
                        <a:srgbClr val="008000"/>
                      </a:solidFill>
                      <a:round/>
                      <a:headEnd/>
                      <a:tailEnd/>
                    </a:ln>
                    <a:solidFill>
                      <a:srgbClr val="008000"/>
                    </a:solidFill>
                    <a:latin typeface="Times New Roman"/>
                    <a:cs typeface="Times New Roman"/>
                  </a:endParaRPr>
                </a:p>
              </p:txBody>
            </p:sp>
            <p:sp>
              <p:nvSpPr>
                <p:cNvPr id="24740" name="WordArt 7"/>
                <p:cNvSpPr>
                  <a:spLocks noChangeArrowheads="1" noChangeShapeType="1" noTextEdit="1"/>
                </p:cNvSpPr>
                <p:nvPr/>
              </p:nvSpPr>
              <p:spPr bwMode="auto">
                <a:xfrm>
                  <a:off x="2097" y="3243"/>
                  <a:ext cx="100" cy="92"/>
                </a:xfrm>
                <a:prstGeom prst="rect">
                  <a:avLst/>
                </a:prstGeom>
              </p:spPr>
              <p:txBody>
                <a:bodyPr wrap="none" fromWordArt="1">
                  <a:prstTxWarp prst="textPlain">
                    <a:avLst>
                      <a:gd name="adj" fmla="val 50000"/>
                    </a:avLst>
                  </a:prstTxWarp>
                </a:bodyPr>
                <a:lstStyle/>
                <a:p>
                  <a:r>
                    <a:rPr lang="en-US" altLang="zh-CN" sz="3600" kern="10">
                      <a:ln w="28575">
                        <a:solidFill>
                          <a:srgbClr val="008000"/>
                        </a:solidFill>
                        <a:round/>
                        <a:headEnd/>
                        <a:tailEnd/>
                      </a:ln>
                      <a:solidFill>
                        <a:srgbClr val="969696"/>
                      </a:solidFill>
                      <a:latin typeface="宋体"/>
                      <a:ea typeface="宋体"/>
                    </a:rPr>
                    <a:t>+</a:t>
                  </a:r>
                  <a:endParaRPr lang="zh-CN" altLang="en-US" sz="3600" kern="10">
                    <a:ln w="28575">
                      <a:solidFill>
                        <a:srgbClr val="008000"/>
                      </a:solidFill>
                      <a:round/>
                      <a:headEnd/>
                      <a:tailEnd/>
                    </a:ln>
                    <a:solidFill>
                      <a:srgbClr val="969696"/>
                    </a:solidFill>
                    <a:latin typeface="宋体"/>
                    <a:ea typeface="宋体"/>
                  </a:endParaRPr>
                </a:p>
              </p:txBody>
            </p:sp>
            <p:sp>
              <p:nvSpPr>
                <p:cNvPr id="24741" name="WordArt 8"/>
                <p:cNvSpPr>
                  <a:spLocks noChangeArrowheads="1" noChangeShapeType="1" noTextEdit="1"/>
                </p:cNvSpPr>
                <p:nvPr/>
              </p:nvSpPr>
              <p:spPr bwMode="auto">
                <a:xfrm>
                  <a:off x="2227" y="3226"/>
                  <a:ext cx="92" cy="120"/>
                </a:xfrm>
                <a:prstGeom prst="rect">
                  <a:avLst/>
                </a:prstGeom>
              </p:spPr>
              <p:txBody>
                <a:bodyPr wrap="none" fromWordArt="1">
                  <a:prstTxWarp prst="textPlain">
                    <a:avLst>
                      <a:gd name="adj" fmla="val 50000"/>
                    </a:avLst>
                  </a:prstTxWarp>
                </a:bodyPr>
                <a:lstStyle/>
                <a:p>
                  <a:r>
                    <a:rPr lang="en-US" altLang="zh-CN" sz="3600" kern="10">
                      <a:ln w="9525">
                        <a:solidFill>
                          <a:srgbClr val="008000"/>
                        </a:solidFill>
                        <a:round/>
                        <a:headEnd/>
                        <a:tailEnd/>
                      </a:ln>
                      <a:solidFill>
                        <a:srgbClr val="969696"/>
                      </a:solidFill>
                      <a:latin typeface="Wingdings 3"/>
                    </a:rPr>
                    <a:t>r</a:t>
                  </a:r>
                  <a:endParaRPr lang="zh-CN" altLang="en-US" sz="3600" kern="10">
                    <a:ln w="9525">
                      <a:solidFill>
                        <a:srgbClr val="008000"/>
                      </a:solidFill>
                      <a:round/>
                      <a:headEnd/>
                      <a:tailEnd/>
                    </a:ln>
                    <a:solidFill>
                      <a:srgbClr val="969696"/>
                    </a:solidFill>
                    <a:latin typeface="Wingdings 3"/>
                  </a:endParaRPr>
                </a:p>
              </p:txBody>
            </p:sp>
            <p:sp>
              <p:nvSpPr>
                <p:cNvPr id="24742" name="WordArt 9"/>
                <p:cNvSpPr>
                  <a:spLocks noChangeArrowheads="1" noChangeShapeType="1" noTextEdit="1"/>
                </p:cNvSpPr>
                <p:nvPr/>
              </p:nvSpPr>
              <p:spPr bwMode="auto">
                <a:xfrm>
                  <a:off x="1994" y="3196"/>
                  <a:ext cx="71" cy="154"/>
                </a:xfrm>
                <a:prstGeom prst="rect">
                  <a:avLst/>
                </a:prstGeom>
              </p:spPr>
              <p:txBody>
                <a:bodyPr wrap="none" fromWordArt="1">
                  <a:prstTxWarp prst="textPlain">
                    <a:avLst>
                      <a:gd name="adj" fmla="val 58718"/>
                    </a:avLst>
                  </a:prstTxWarp>
                </a:bodyPr>
                <a:lstStyle/>
                <a:p>
                  <a:r>
                    <a:rPr lang="en-US" altLang="zh-CN" sz="3600" i="1" kern="10">
                      <a:ln w="9525">
                        <a:solidFill>
                          <a:srgbClr val="008000"/>
                        </a:solidFill>
                        <a:round/>
                        <a:headEnd/>
                        <a:tailEnd/>
                      </a:ln>
                      <a:solidFill>
                        <a:srgbClr val="008000"/>
                      </a:solidFill>
                      <a:latin typeface="Times New Roman"/>
                      <a:cs typeface="Times New Roman"/>
                    </a:rPr>
                    <a:t>t</a:t>
                  </a:r>
                  <a:endParaRPr lang="zh-CN" altLang="en-US" sz="3600" i="1" kern="10">
                    <a:ln w="9525">
                      <a:solidFill>
                        <a:srgbClr val="008000"/>
                      </a:solidFill>
                      <a:round/>
                      <a:headEnd/>
                      <a:tailEnd/>
                    </a:ln>
                    <a:solidFill>
                      <a:srgbClr val="008000"/>
                    </a:solidFill>
                    <a:latin typeface="Times New Roman"/>
                    <a:cs typeface="Times New Roman"/>
                  </a:endParaRPr>
                </a:p>
              </p:txBody>
            </p:sp>
          </p:grpSp>
          <p:sp>
            <p:nvSpPr>
              <p:cNvPr id="24738" name="Line 10"/>
              <p:cNvSpPr>
                <a:spLocks noChangeShapeType="1"/>
              </p:cNvSpPr>
              <p:nvPr/>
            </p:nvSpPr>
            <p:spPr bwMode="auto">
              <a:xfrm flipV="1">
                <a:off x="1293" y="3212"/>
                <a:ext cx="213" cy="174"/>
              </a:xfrm>
              <a:prstGeom prst="line">
                <a:avLst/>
              </a:prstGeom>
              <a:noFill/>
              <a:ln w="9525">
                <a:solidFill>
                  <a:srgbClr val="008000"/>
                </a:solidFill>
                <a:round/>
                <a:headEnd/>
                <a:tailEnd/>
              </a:ln>
            </p:spPr>
            <p:txBody>
              <a:bodyPr/>
              <a:lstStyle/>
              <a:p>
                <a:endParaRPr lang="zh-CN" altLang="en-US"/>
              </a:p>
            </p:txBody>
          </p:sp>
        </p:grpSp>
        <p:grpSp>
          <p:nvGrpSpPr>
            <p:cNvPr id="24732" name="Group 11"/>
            <p:cNvGrpSpPr>
              <a:grpSpLocks/>
            </p:cNvGrpSpPr>
            <p:nvPr/>
          </p:nvGrpSpPr>
          <p:grpSpPr bwMode="auto">
            <a:xfrm flipV="1">
              <a:off x="812" y="3416"/>
              <a:ext cx="3714" cy="421"/>
              <a:chOff x="376" y="1157"/>
              <a:chExt cx="4479" cy="723"/>
            </a:xfrm>
          </p:grpSpPr>
          <p:sp>
            <p:nvSpPr>
              <p:cNvPr id="24733" name="Freeform 12"/>
              <p:cNvSpPr>
                <a:spLocks/>
              </p:cNvSpPr>
              <p:nvPr/>
            </p:nvSpPr>
            <p:spPr bwMode="auto">
              <a:xfrm>
                <a:off x="1493" y="1158"/>
                <a:ext cx="1124" cy="365"/>
              </a:xfrm>
              <a:custGeom>
                <a:avLst/>
                <a:gdLst>
                  <a:gd name="T0" fmla="*/ 0 w 1236"/>
                  <a:gd name="T1" fmla="*/ 119 h 440"/>
                  <a:gd name="T2" fmla="*/ 320 w 1236"/>
                  <a:gd name="T3" fmla="*/ 0 h 440"/>
                  <a:gd name="T4" fmla="*/ 635 w 1236"/>
                  <a:gd name="T5" fmla="*/ 119 h 440"/>
                  <a:gd name="T6" fmla="*/ 0 60000 65536"/>
                  <a:gd name="T7" fmla="*/ 0 60000 65536"/>
                  <a:gd name="T8" fmla="*/ 0 60000 65536"/>
                  <a:gd name="T9" fmla="*/ 0 w 1236"/>
                  <a:gd name="T10" fmla="*/ 0 h 440"/>
                  <a:gd name="T11" fmla="*/ 1236 w 1236"/>
                  <a:gd name="T12" fmla="*/ 440 h 440"/>
                </a:gdLst>
                <a:ahLst/>
                <a:cxnLst>
                  <a:cxn ang="T6">
                    <a:pos x="T0" y="T1"/>
                  </a:cxn>
                  <a:cxn ang="T7">
                    <a:pos x="T2" y="T3"/>
                  </a:cxn>
                  <a:cxn ang="T8">
                    <a:pos x="T4" y="T5"/>
                  </a:cxn>
                </a:cxnLst>
                <a:rect l="T9" t="T10" r="T11" b="T12"/>
                <a:pathLst>
                  <a:path w="1236" h="440">
                    <a:moveTo>
                      <a:pt x="0" y="440"/>
                    </a:moveTo>
                    <a:cubicBezTo>
                      <a:pt x="208" y="220"/>
                      <a:pt x="416" y="0"/>
                      <a:pt x="622" y="0"/>
                    </a:cubicBezTo>
                    <a:cubicBezTo>
                      <a:pt x="828" y="0"/>
                      <a:pt x="1032" y="220"/>
                      <a:pt x="1236" y="440"/>
                    </a:cubicBezTo>
                  </a:path>
                </a:pathLst>
              </a:custGeom>
              <a:noFill/>
              <a:ln w="38100">
                <a:solidFill>
                  <a:srgbClr val="008000"/>
                </a:solidFill>
                <a:round/>
                <a:headEnd/>
                <a:tailEnd/>
              </a:ln>
            </p:spPr>
            <p:txBody>
              <a:bodyPr/>
              <a:lstStyle/>
              <a:p>
                <a:endParaRPr lang="zh-CN" altLang="en-US"/>
              </a:p>
            </p:txBody>
          </p:sp>
          <p:sp>
            <p:nvSpPr>
              <p:cNvPr id="24734" name="Freeform 13"/>
              <p:cNvSpPr>
                <a:spLocks/>
              </p:cNvSpPr>
              <p:nvPr/>
            </p:nvSpPr>
            <p:spPr bwMode="auto">
              <a:xfrm flipV="1">
                <a:off x="2614" y="1515"/>
                <a:ext cx="1125" cy="364"/>
              </a:xfrm>
              <a:custGeom>
                <a:avLst/>
                <a:gdLst>
                  <a:gd name="T0" fmla="*/ 0 w 1236"/>
                  <a:gd name="T1" fmla="*/ 117 h 440"/>
                  <a:gd name="T2" fmla="*/ 322 w 1236"/>
                  <a:gd name="T3" fmla="*/ 0 h 440"/>
                  <a:gd name="T4" fmla="*/ 640 w 1236"/>
                  <a:gd name="T5" fmla="*/ 117 h 440"/>
                  <a:gd name="T6" fmla="*/ 0 60000 65536"/>
                  <a:gd name="T7" fmla="*/ 0 60000 65536"/>
                  <a:gd name="T8" fmla="*/ 0 60000 65536"/>
                  <a:gd name="T9" fmla="*/ 0 w 1236"/>
                  <a:gd name="T10" fmla="*/ 0 h 440"/>
                  <a:gd name="T11" fmla="*/ 1236 w 1236"/>
                  <a:gd name="T12" fmla="*/ 440 h 440"/>
                </a:gdLst>
                <a:ahLst/>
                <a:cxnLst>
                  <a:cxn ang="T6">
                    <a:pos x="T0" y="T1"/>
                  </a:cxn>
                  <a:cxn ang="T7">
                    <a:pos x="T2" y="T3"/>
                  </a:cxn>
                  <a:cxn ang="T8">
                    <a:pos x="T4" y="T5"/>
                  </a:cxn>
                </a:cxnLst>
                <a:rect l="T9" t="T10" r="T11" b="T12"/>
                <a:pathLst>
                  <a:path w="1236" h="440">
                    <a:moveTo>
                      <a:pt x="0" y="440"/>
                    </a:moveTo>
                    <a:cubicBezTo>
                      <a:pt x="208" y="220"/>
                      <a:pt x="416" y="0"/>
                      <a:pt x="622" y="0"/>
                    </a:cubicBezTo>
                    <a:cubicBezTo>
                      <a:pt x="828" y="0"/>
                      <a:pt x="1032" y="220"/>
                      <a:pt x="1236" y="440"/>
                    </a:cubicBezTo>
                  </a:path>
                </a:pathLst>
              </a:custGeom>
              <a:noFill/>
              <a:ln w="38100">
                <a:solidFill>
                  <a:srgbClr val="008000"/>
                </a:solidFill>
                <a:round/>
                <a:headEnd/>
                <a:tailEnd/>
              </a:ln>
            </p:spPr>
            <p:txBody>
              <a:bodyPr/>
              <a:lstStyle/>
              <a:p>
                <a:endParaRPr lang="zh-CN" altLang="en-US"/>
              </a:p>
            </p:txBody>
          </p:sp>
          <p:sp>
            <p:nvSpPr>
              <p:cNvPr id="24735" name="Freeform 14"/>
              <p:cNvSpPr>
                <a:spLocks/>
              </p:cNvSpPr>
              <p:nvPr/>
            </p:nvSpPr>
            <p:spPr bwMode="auto">
              <a:xfrm>
                <a:off x="3731" y="1157"/>
                <a:ext cx="1124" cy="365"/>
              </a:xfrm>
              <a:custGeom>
                <a:avLst/>
                <a:gdLst>
                  <a:gd name="T0" fmla="*/ 0 w 1236"/>
                  <a:gd name="T1" fmla="*/ 119 h 440"/>
                  <a:gd name="T2" fmla="*/ 320 w 1236"/>
                  <a:gd name="T3" fmla="*/ 0 h 440"/>
                  <a:gd name="T4" fmla="*/ 635 w 1236"/>
                  <a:gd name="T5" fmla="*/ 119 h 440"/>
                  <a:gd name="T6" fmla="*/ 0 60000 65536"/>
                  <a:gd name="T7" fmla="*/ 0 60000 65536"/>
                  <a:gd name="T8" fmla="*/ 0 60000 65536"/>
                  <a:gd name="T9" fmla="*/ 0 w 1236"/>
                  <a:gd name="T10" fmla="*/ 0 h 440"/>
                  <a:gd name="T11" fmla="*/ 1236 w 1236"/>
                  <a:gd name="T12" fmla="*/ 440 h 440"/>
                </a:gdLst>
                <a:ahLst/>
                <a:cxnLst>
                  <a:cxn ang="T6">
                    <a:pos x="T0" y="T1"/>
                  </a:cxn>
                  <a:cxn ang="T7">
                    <a:pos x="T2" y="T3"/>
                  </a:cxn>
                  <a:cxn ang="T8">
                    <a:pos x="T4" y="T5"/>
                  </a:cxn>
                </a:cxnLst>
                <a:rect l="T9" t="T10" r="T11" b="T12"/>
                <a:pathLst>
                  <a:path w="1236" h="440">
                    <a:moveTo>
                      <a:pt x="0" y="440"/>
                    </a:moveTo>
                    <a:cubicBezTo>
                      <a:pt x="208" y="220"/>
                      <a:pt x="416" y="0"/>
                      <a:pt x="622" y="0"/>
                    </a:cubicBezTo>
                    <a:cubicBezTo>
                      <a:pt x="828" y="0"/>
                      <a:pt x="1032" y="220"/>
                      <a:pt x="1236" y="440"/>
                    </a:cubicBezTo>
                  </a:path>
                </a:pathLst>
              </a:custGeom>
              <a:noFill/>
              <a:ln w="38100">
                <a:solidFill>
                  <a:srgbClr val="008000"/>
                </a:solidFill>
                <a:round/>
                <a:headEnd/>
                <a:tailEnd/>
              </a:ln>
            </p:spPr>
            <p:txBody>
              <a:bodyPr/>
              <a:lstStyle/>
              <a:p>
                <a:endParaRPr lang="zh-CN" altLang="en-US"/>
              </a:p>
            </p:txBody>
          </p:sp>
          <p:sp>
            <p:nvSpPr>
              <p:cNvPr id="24736" name="Freeform 15"/>
              <p:cNvSpPr>
                <a:spLocks/>
              </p:cNvSpPr>
              <p:nvPr/>
            </p:nvSpPr>
            <p:spPr bwMode="auto">
              <a:xfrm flipV="1">
                <a:off x="376" y="1515"/>
                <a:ext cx="1124" cy="365"/>
              </a:xfrm>
              <a:custGeom>
                <a:avLst/>
                <a:gdLst>
                  <a:gd name="T0" fmla="*/ 0 w 1236"/>
                  <a:gd name="T1" fmla="*/ 119 h 440"/>
                  <a:gd name="T2" fmla="*/ 320 w 1236"/>
                  <a:gd name="T3" fmla="*/ 0 h 440"/>
                  <a:gd name="T4" fmla="*/ 635 w 1236"/>
                  <a:gd name="T5" fmla="*/ 119 h 440"/>
                  <a:gd name="T6" fmla="*/ 0 60000 65536"/>
                  <a:gd name="T7" fmla="*/ 0 60000 65536"/>
                  <a:gd name="T8" fmla="*/ 0 60000 65536"/>
                  <a:gd name="T9" fmla="*/ 0 w 1236"/>
                  <a:gd name="T10" fmla="*/ 0 h 440"/>
                  <a:gd name="T11" fmla="*/ 1236 w 1236"/>
                  <a:gd name="T12" fmla="*/ 440 h 440"/>
                </a:gdLst>
                <a:ahLst/>
                <a:cxnLst>
                  <a:cxn ang="T6">
                    <a:pos x="T0" y="T1"/>
                  </a:cxn>
                  <a:cxn ang="T7">
                    <a:pos x="T2" y="T3"/>
                  </a:cxn>
                  <a:cxn ang="T8">
                    <a:pos x="T4" y="T5"/>
                  </a:cxn>
                </a:cxnLst>
                <a:rect l="T9" t="T10" r="T11" b="T12"/>
                <a:pathLst>
                  <a:path w="1236" h="440">
                    <a:moveTo>
                      <a:pt x="0" y="440"/>
                    </a:moveTo>
                    <a:cubicBezTo>
                      <a:pt x="208" y="220"/>
                      <a:pt x="416" y="0"/>
                      <a:pt x="622" y="0"/>
                    </a:cubicBezTo>
                    <a:cubicBezTo>
                      <a:pt x="828" y="0"/>
                      <a:pt x="1032" y="220"/>
                      <a:pt x="1236" y="440"/>
                    </a:cubicBezTo>
                  </a:path>
                </a:pathLst>
              </a:custGeom>
              <a:noFill/>
              <a:ln w="38100">
                <a:solidFill>
                  <a:srgbClr val="008000"/>
                </a:solidFill>
                <a:round/>
                <a:headEnd/>
                <a:tailEnd/>
              </a:ln>
            </p:spPr>
            <p:txBody>
              <a:bodyPr/>
              <a:lstStyle/>
              <a:p>
                <a:endParaRPr lang="zh-CN" altLang="en-US"/>
              </a:p>
            </p:txBody>
          </p:sp>
        </p:grpSp>
      </p:grpSp>
      <p:grpSp>
        <p:nvGrpSpPr>
          <p:cNvPr id="6" name="Group 16"/>
          <p:cNvGrpSpPr>
            <a:grpSpLocks/>
          </p:cNvGrpSpPr>
          <p:nvPr/>
        </p:nvGrpSpPr>
        <p:grpSpPr bwMode="auto">
          <a:xfrm>
            <a:off x="1773238" y="2254250"/>
            <a:ext cx="5895975" cy="1098550"/>
            <a:chOff x="1117" y="1420"/>
            <a:chExt cx="3714" cy="692"/>
          </a:xfrm>
        </p:grpSpPr>
        <p:grpSp>
          <p:nvGrpSpPr>
            <p:cNvPr id="24719" name="Group 17"/>
            <p:cNvGrpSpPr>
              <a:grpSpLocks/>
            </p:cNvGrpSpPr>
            <p:nvPr/>
          </p:nvGrpSpPr>
          <p:grpSpPr bwMode="auto">
            <a:xfrm flipV="1">
              <a:off x="1117" y="1691"/>
              <a:ext cx="3714" cy="421"/>
              <a:chOff x="376" y="1157"/>
              <a:chExt cx="4479" cy="723"/>
            </a:xfrm>
          </p:grpSpPr>
          <p:sp>
            <p:nvSpPr>
              <p:cNvPr id="24727" name="Freeform 18"/>
              <p:cNvSpPr>
                <a:spLocks/>
              </p:cNvSpPr>
              <p:nvPr/>
            </p:nvSpPr>
            <p:spPr bwMode="auto">
              <a:xfrm>
                <a:off x="1493" y="1158"/>
                <a:ext cx="1124" cy="365"/>
              </a:xfrm>
              <a:custGeom>
                <a:avLst/>
                <a:gdLst>
                  <a:gd name="T0" fmla="*/ 0 w 1236"/>
                  <a:gd name="T1" fmla="*/ 119 h 440"/>
                  <a:gd name="T2" fmla="*/ 320 w 1236"/>
                  <a:gd name="T3" fmla="*/ 0 h 440"/>
                  <a:gd name="T4" fmla="*/ 635 w 1236"/>
                  <a:gd name="T5" fmla="*/ 119 h 440"/>
                  <a:gd name="T6" fmla="*/ 0 60000 65536"/>
                  <a:gd name="T7" fmla="*/ 0 60000 65536"/>
                  <a:gd name="T8" fmla="*/ 0 60000 65536"/>
                  <a:gd name="T9" fmla="*/ 0 w 1236"/>
                  <a:gd name="T10" fmla="*/ 0 h 440"/>
                  <a:gd name="T11" fmla="*/ 1236 w 1236"/>
                  <a:gd name="T12" fmla="*/ 440 h 440"/>
                </a:gdLst>
                <a:ahLst/>
                <a:cxnLst>
                  <a:cxn ang="T6">
                    <a:pos x="T0" y="T1"/>
                  </a:cxn>
                  <a:cxn ang="T7">
                    <a:pos x="T2" y="T3"/>
                  </a:cxn>
                  <a:cxn ang="T8">
                    <a:pos x="T4" y="T5"/>
                  </a:cxn>
                </a:cxnLst>
                <a:rect l="T9" t="T10" r="T11" b="T12"/>
                <a:pathLst>
                  <a:path w="1236" h="440">
                    <a:moveTo>
                      <a:pt x="0" y="440"/>
                    </a:moveTo>
                    <a:cubicBezTo>
                      <a:pt x="208" y="220"/>
                      <a:pt x="416" y="0"/>
                      <a:pt x="622" y="0"/>
                    </a:cubicBezTo>
                    <a:cubicBezTo>
                      <a:pt x="828" y="0"/>
                      <a:pt x="1032" y="220"/>
                      <a:pt x="1236" y="440"/>
                    </a:cubicBezTo>
                  </a:path>
                </a:pathLst>
              </a:custGeom>
              <a:noFill/>
              <a:ln w="38100">
                <a:solidFill>
                  <a:srgbClr val="008000"/>
                </a:solidFill>
                <a:round/>
                <a:headEnd/>
                <a:tailEnd/>
              </a:ln>
            </p:spPr>
            <p:txBody>
              <a:bodyPr/>
              <a:lstStyle/>
              <a:p>
                <a:endParaRPr lang="zh-CN" altLang="en-US"/>
              </a:p>
            </p:txBody>
          </p:sp>
          <p:sp>
            <p:nvSpPr>
              <p:cNvPr id="24728" name="Freeform 19"/>
              <p:cNvSpPr>
                <a:spLocks/>
              </p:cNvSpPr>
              <p:nvPr/>
            </p:nvSpPr>
            <p:spPr bwMode="auto">
              <a:xfrm flipV="1">
                <a:off x="2614" y="1515"/>
                <a:ext cx="1125" cy="364"/>
              </a:xfrm>
              <a:custGeom>
                <a:avLst/>
                <a:gdLst>
                  <a:gd name="T0" fmla="*/ 0 w 1236"/>
                  <a:gd name="T1" fmla="*/ 117 h 440"/>
                  <a:gd name="T2" fmla="*/ 322 w 1236"/>
                  <a:gd name="T3" fmla="*/ 0 h 440"/>
                  <a:gd name="T4" fmla="*/ 640 w 1236"/>
                  <a:gd name="T5" fmla="*/ 117 h 440"/>
                  <a:gd name="T6" fmla="*/ 0 60000 65536"/>
                  <a:gd name="T7" fmla="*/ 0 60000 65536"/>
                  <a:gd name="T8" fmla="*/ 0 60000 65536"/>
                  <a:gd name="T9" fmla="*/ 0 w 1236"/>
                  <a:gd name="T10" fmla="*/ 0 h 440"/>
                  <a:gd name="T11" fmla="*/ 1236 w 1236"/>
                  <a:gd name="T12" fmla="*/ 440 h 440"/>
                </a:gdLst>
                <a:ahLst/>
                <a:cxnLst>
                  <a:cxn ang="T6">
                    <a:pos x="T0" y="T1"/>
                  </a:cxn>
                  <a:cxn ang="T7">
                    <a:pos x="T2" y="T3"/>
                  </a:cxn>
                  <a:cxn ang="T8">
                    <a:pos x="T4" y="T5"/>
                  </a:cxn>
                </a:cxnLst>
                <a:rect l="T9" t="T10" r="T11" b="T12"/>
                <a:pathLst>
                  <a:path w="1236" h="440">
                    <a:moveTo>
                      <a:pt x="0" y="440"/>
                    </a:moveTo>
                    <a:cubicBezTo>
                      <a:pt x="208" y="220"/>
                      <a:pt x="416" y="0"/>
                      <a:pt x="622" y="0"/>
                    </a:cubicBezTo>
                    <a:cubicBezTo>
                      <a:pt x="828" y="0"/>
                      <a:pt x="1032" y="220"/>
                      <a:pt x="1236" y="440"/>
                    </a:cubicBezTo>
                  </a:path>
                </a:pathLst>
              </a:custGeom>
              <a:noFill/>
              <a:ln w="38100">
                <a:solidFill>
                  <a:srgbClr val="008000"/>
                </a:solidFill>
                <a:round/>
                <a:headEnd/>
                <a:tailEnd/>
              </a:ln>
            </p:spPr>
            <p:txBody>
              <a:bodyPr/>
              <a:lstStyle/>
              <a:p>
                <a:endParaRPr lang="zh-CN" altLang="en-US"/>
              </a:p>
            </p:txBody>
          </p:sp>
          <p:sp>
            <p:nvSpPr>
              <p:cNvPr id="24729" name="Freeform 20"/>
              <p:cNvSpPr>
                <a:spLocks/>
              </p:cNvSpPr>
              <p:nvPr/>
            </p:nvSpPr>
            <p:spPr bwMode="auto">
              <a:xfrm>
                <a:off x="3731" y="1157"/>
                <a:ext cx="1124" cy="365"/>
              </a:xfrm>
              <a:custGeom>
                <a:avLst/>
                <a:gdLst>
                  <a:gd name="T0" fmla="*/ 0 w 1236"/>
                  <a:gd name="T1" fmla="*/ 119 h 440"/>
                  <a:gd name="T2" fmla="*/ 320 w 1236"/>
                  <a:gd name="T3" fmla="*/ 0 h 440"/>
                  <a:gd name="T4" fmla="*/ 635 w 1236"/>
                  <a:gd name="T5" fmla="*/ 119 h 440"/>
                  <a:gd name="T6" fmla="*/ 0 60000 65536"/>
                  <a:gd name="T7" fmla="*/ 0 60000 65536"/>
                  <a:gd name="T8" fmla="*/ 0 60000 65536"/>
                  <a:gd name="T9" fmla="*/ 0 w 1236"/>
                  <a:gd name="T10" fmla="*/ 0 h 440"/>
                  <a:gd name="T11" fmla="*/ 1236 w 1236"/>
                  <a:gd name="T12" fmla="*/ 440 h 440"/>
                </a:gdLst>
                <a:ahLst/>
                <a:cxnLst>
                  <a:cxn ang="T6">
                    <a:pos x="T0" y="T1"/>
                  </a:cxn>
                  <a:cxn ang="T7">
                    <a:pos x="T2" y="T3"/>
                  </a:cxn>
                  <a:cxn ang="T8">
                    <a:pos x="T4" y="T5"/>
                  </a:cxn>
                </a:cxnLst>
                <a:rect l="T9" t="T10" r="T11" b="T12"/>
                <a:pathLst>
                  <a:path w="1236" h="440">
                    <a:moveTo>
                      <a:pt x="0" y="440"/>
                    </a:moveTo>
                    <a:cubicBezTo>
                      <a:pt x="208" y="220"/>
                      <a:pt x="416" y="0"/>
                      <a:pt x="622" y="0"/>
                    </a:cubicBezTo>
                    <a:cubicBezTo>
                      <a:pt x="828" y="0"/>
                      <a:pt x="1032" y="220"/>
                      <a:pt x="1236" y="440"/>
                    </a:cubicBezTo>
                  </a:path>
                </a:pathLst>
              </a:custGeom>
              <a:noFill/>
              <a:ln w="38100">
                <a:solidFill>
                  <a:srgbClr val="008000"/>
                </a:solidFill>
                <a:round/>
                <a:headEnd/>
                <a:tailEnd/>
              </a:ln>
            </p:spPr>
            <p:txBody>
              <a:bodyPr/>
              <a:lstStyle/>
              <a:p>
                <a:endParaRPr lang="zh-CN" altLang="en-US"/>
              </a:p>
            </p:txBody>
          </p:sp>
          <p:sp>
            <p:nvSpPr>
              <p:cNvPr id="24730" name="Freeform 21"/>
              <p:cNvSpPr>
                <a:spLocks/>
              </p:cNvSpPr>
              <p:nvPr/>
            </p:nvSpPr>
            <p:spPr bwMode="auto">
              <a:xfrm flipV="1">
                <a:off x="376" y="1515"/>
                <a:ext cx="1124" cy="365"/>
              </a:xfrm>
              <a:custGeom>
                <a:avLst/>
                <a:gdLst>
                  <a:gd name="T0" fmla="*/ 0 w 1236"/>
                  <a:gd name="T1" fmla="*/ 119 h 440"/>
                  <a:gd name="T2" fmla="*/ 320 w 1236"/>
                  <a:gd name="T3" fmla="*/ 0 h 440"/>
                  <a:gd name="T4" fmla="*/ 635 w 1236"/>
                  <a:gd name="T5" fmla="*/ 119 h 440"/>
                  <a:gd name="T6" fmla="*/ 0 60000 65536"/>
                  <a:gd name="T7" fmla="*/ 0 60000 65536"/>
                  <a:gd name="T8" fmla="*/ 0 60000 65536"/>
                  <a:gd name="T9" fmla="*/ 0 w 1236"/>
                  <a:gd name="T10" fmla="*/ 0 h 440"/>
                  <a:gd name="T11" fmla="*/ 1236 w 1236"/>
                  <a:gd name="T12" fmla="*/ 440 h 440"/>
                </a:gdLst>
                <a:ahLst/>
                <a:cxnLst>
                  <a:cxn ang="T6">
                    <a:pos x="T0" y="T1"/>
                  </a:cxn>
                  <a:cxn ang="T7">
                    <a:pos x="T2" y="T3"/>
                  </a:cxn>
                  <a:cxn ang="T8">
                    <a:pos x="T4" y="T5"/>
                  </a:cxn>
                </a:cxnLst>
                <a:rect l="T9" t="T10" r="T11" b="T12"/>
                <a:pathLst>
                  <a:path w="1236" h="440">
                    <a:moveTo>
                      <a:pt x="0" y="440"/>
                    </a:moveTo>
                    <a:cubicBezTo>
                      <a:pt x="208" y="220"/>
                      <a:pt x="416" y="0"/>
                      <a:pt x="622" y="0"/>
                    </a:cubicBezTo>
                    <a:cubicBezTo>
                      <a:pt x="828" y="0"/>
                      <a:pt x="1032" y="220"/>
                      <a:pt x="1236" y="440"/>
                    </a:cubicBezTo>
                  </a:path>
                </a:pathLst>
              </a:custGeom>
              <a:noFill/>
              <a:ln w="38100">
                <a:solidFill>
                  <a:srgbClr val="008000"/>
                </a:solidFill>
                <a:round/>
                <a:headEnd/>
                <a:tailEnd/>
              </a:ln>
            </p:spPr>
            <p:txBody>
              <a:bodyPr/>
              <a:lstStyle/>
              <a:p>
                <a:endParaRPr lang="zh-CN" altLang="en-US"/>
              </a:p>
            </p:txBody>
          </p:sp>
        </p:grpSp>
        <p:grpSp>
          <p:nvGrpSpPr>
            <p:cNvPr id="24720" name="Group 22"/>
            <p:cNvGrpSpPr>
              <a:grpSpLocks/>
            </p:cNvGrpSpPr>
            <p:nvPr/>
          </p:nvGrpSpPr>
          <p:grpSpPr bwMode="auto">
            <a:xfrm>
              <a:off x="1756" y="1420"/>
              <a:ext cx="655" cy="275"/>
              <a:chOff x="1756" y="1420"/>
              <a:chExt cx="655" cy="275"/>
            </a:xfrm>
          </p:grpSpPr>
          <p:sp>
            <p:nvSpPr>
              <p:cNvPr id="24721" name="Line 23"/>
              <p:cNvSpPr>
                <a:spLocks noChangeShapeType="1"/>
              </p:cNvSpPr>
              <p:nvPr/>
            </p:nvSpPr>
            <p:spPr bwMode="auto">
              <a:xfrm flipV="1">
                <a:off x="1756" y="1521"/>
                <a:ext cx="213" cy="174"/>
              </a:xfrm>
              <a:prstGeom prst="line">
                <a:avLst/>
              </a:prstGeom>
              <a:noFill/>
              <a:ln w="9525">
                <a:solidFill>
                  <a:srgbClr val="008000"/>
                </a:solidFill>
                <a:round/>
                <a:headEnd/>
                <a:tailEnd/>
              </a:ln>
            </p:spPr>
            <p:txBody>
              <a:bodyPr/>
              <a:lstStyle/>
              <a:p>
                <a:endParaRPr lang="zh-CN" altLang="en-US"/>
              </a:p>
            </p:txBody>
          </p:sp>
          <p:grpSp>
            <p:nvGrpSpPr>
              <p:cNvPr id="24722" name="Group 24"/>
              <p:cNvGrpSpPr>
                <a:grpSpLocks/>
              </p:cNvGrpSpPr>
              <p:nvPr/>
            </p:nvGrpSpPr>
            <p:grpSpPr bwMode="auto">
              <a:xfrm>
                <a:off x="1994" y="1420"/>
                <a:ext cx="417" cy="157"/>
                <a:chOff x="1994" y="3193"/>
                <a:chExt cx="417" cy="157"/>
              </a:xfrm>
            </p:grpSpPr>
            <p:sp>
              <p:nvSpPr>
                <p:cNvPr id="24723" name="WordArt 25"/>
                <p:cNvSpPr>
                  <a:spLocks noChangeArrowheads="1" noChangeShapeType="1" noTextEdit="1"/>
                </p:cNvSpPr>
                <p:nvPr/>
              </p:nvSpPr>
              <p:spPr bwMode="auto">
                <a:xfrm>
                  <a:off x="2340" y="3193"/>
                  <a:ext cx="71" cy="154"/>
                </a:xfrm>
                <a:prstGeom prst="rect">
                  <a:avLst/>
                </a:prstGeom>
              </p:spPr>
              <p:txBody>
                <a:bodyPr wrap="none" fromWordArt="1">
                  <a:prstTxWarp prst="textPlain">
                    <a:avLst>
                      <a:gd name="adj" fmla="val 58718"/>
                    </a:avLst>
                  </a:prstTxWarp>
                </a:bodyPr>
                <a:lstStyle/>
                <a:p>
                  <a:r>
                    <a:rPr lang="en-US" altLang="zh-CN" sz="3600" i="1" kern="10">
                      <a:ln w="9525">
                        <a:solidFill>
                          <a:srgbClr val="008000"/>
                        </a:solidFill>
                        <a:round/>
                        <a:headEnd/>
                        <a:tailEnd/>
                      </a:ln>
                      <a:solidFill>
                        <a:srgbClr val="008000"/>
                      </a:solidFill>
                      <a:latin typeface="Times New Roman"/>
                      <a:cs typeface="Times New Roman"/>
                    </a:rPr>
                    <a:t>t</a:t>
                  </a:r>
                  <a:endParaRPr lang="zh-CN" altLang="en-US" sz="3600" i="1" kern="10">
                    <a:ln w="9525">
                      <a:solidFill>
                        <a:srgbClr val="008000"/>
                      </a:solidFill>
                      <a:round/>
                      <a:headEnd/>
                      <a:tailEnd/>
                    </a:ln>
                    <a:solidFill>
                      <a:srgbClr val="008000"/>
                    </a:solidFill>
                    <a:latin typeface="Times New Roman"/>
                    <a:cs typeface="Times New Roman"/>
                  </a:endParaRPr>
                </a:p>
              </p:txBody>
            </p:sp>
            <p:sp>
              <p:nvSpPr>
                <p:cNvPr id="24724" name="WordArt 26"/>
                <p:cNvSpPr>
                  <a:spLocks noChangeArrowheads="1" noChangeShapeType="1" noTextEdit="1"/>
                </p:cNvSpPr>
                <p:nvPr/>
              </p:nvSpPr>
              <p:spPr bwMode="auto">
                <a:xfrm>
                  <a:off x="2097" y="3243"/>
                  <a:ext cx="100" cy="92"/>
                </a:xfrm>
                <a:prstGeom prst="rect">
                  <a:avLst/>
                </a:prstGeom>
              </p:spPr>
              <p:txBody>
                <a:bodyPr wrap="none" fromWordArt="1">
                  <a:prstTxWarp prst="textPlain">
                    <a:avLst>
                      <a:gd name="adj" fmla="val 50000"/>
                    </a:avLst>
                  </a:prstTxWarp>
                </a:bodyPr>
                <a:lstStyle/>
                <a:p>
                  <a:r>
                    <a:rPr lang="en-US" altLang="zh-CN" sz="3600" kern="10">
                      <a:ln w="28575">
                        <a:solidFill>
                          <a:srgbClr val="008000"/>
                        </a:solidFill>
                        <a:round/>
                        <a:headEnd/>
                        <a:tailEnd/>
                      </a:ln>
                      <a:solidFill>
                        <a:srgbClr val="969696"/>
                      </a:solidFill>
                      <a:latin typeface="宋体"/>
                      <a:ea typeface="宋体"/>
                    </a:rPr>
                    <a:t>+</a:t>
                  </a:r>
                  <a:endParaRPr lang="zh-CN" altLang="en-US" sz="3600" kern="10">
                    <a:ln w="28575">
                      <a:solidFill>
                        <a:srgbClr val="008000"/>
                      </a:solidFill>
                      <a:round/>
                      <a:headEnd/>
                      <a:tailEnd/>
                    </a:ln>
                    <a:solidFill>
                      <a:srgbClr val="969696"/>
                    </a:solidFill>
                    <a:latin typeface="宋体"/>
                    <a:ea typeface="宋体"/>
                  </a:endParaRPr>
                </a:p>
              </p:txBody>
            </p:sp>
            <p:sp>
              <p:nvSpPr>
                <p:cNvPr id="24725" name="WordArt 27"/>
                <p:cNvSpPr>
                  <a:spLocks noChangeArrowheads="1" noChangeShapeType="1" noTextEdit="1"/>
                </p:cNvSpPr>
                <p:nvPr/>
              </p:nvSpPr>
              <p:spPr bwMode="auto">
                <a:xfrm>
                  <a:off x="2227" y="3226"/>
                  <a:ext cx="92" cy="120"/>
                </a:xfrm>
                <a:prstGeom prst="rect">
                  <a:avLst/>
                </a:prstGeom>
              </p:spPr>
              <p:txBody>
                <a:bodyPr wrap="none" fromWordArt="1">
                  <a:prstTxWarp prst="textPlain">
                    <a:avLst>
                      <a:gd name="adj" fmla="val 50000"/>
                    </a:avLst>
                  </a:prstTxWarp>
                </a:bodyPr>
                <a:lstStyle/>
                <a:p>
                  <a:r>
                    <a:rPr lang="en-US" altLang="zh-CN" sz="3600" kern="10">
                      <a:ln w="9525">
                        <a:solidFill>
                          <a:srgbClr val="008000"/>
                        </a:solidFill>
                        <a:round/>
                        <a:headEnd/>
                        <a:tailEnd/>
                      </a:ln>
                      <a:solidFill>
                        <a:srgbClr val="969696"/>
                      </a:solidFill>
                      <a:latin typeface="Wingdings 3"/>
                    </a:rPr>
                    <a:t>r</a:t>
                  </a:r>
                  <a:endParaRPr lang="zh-CN" altLang="en-US" sz="3600" kern="10">
                    <a:ln w="9525">
                      <a:solidFill>
                        <a:srgbClr val="008000"/>
                      </a:solidFill>
                      <a:round/>
                      <a:headEnd/>
                      <a:tailEnd/>
                    </a:ln>
                    <a:solidFill>
                      <a:srgbClr val="969696"/>
                    </a:solidFill>
                    <a:latin typeface="Wingdings 3"/>
                  </a:endParaRPr>
                </a:p>
              </p:txBody>
            </p:sp>
            <p:sp>
              <p:nvSpPr>
                <p:cNvPr id="24726" name="WordArt 28"/>
                <p:cNvSpPr>
                  <a:spLocks noChangeArrowheads="1" noChangeShapeType="1" noTextEdit="1"/>
                </p:cNvSpPr>
                <p:nvPr/>
              </p:nvSpPr>
              <p:spPr bwMode="auto">
                <a:xfrm>
                  <a:off x="1994" y="3196"/>
                  <a:ext cx="71" cy="154"/>
                </a:xfrm>
                <a:prstGeom prst="rect">
                  <a:avLst/>
                </a:prstGeom>
              </p:spPr>
              <p:txBody>
                <a:bodyPr wrap="none" fromWordArt="1">
                  <a:prstTxWarp prst="textPlain">
                    <a:avLst>
                      <a:gd name="adj" fmla="val 58718"/>
                    </a:avLst>
                  </a:prstTxWarp>
                </a:bodyPr>
                <a:lstStyle/>
                <a:p>
                  <a:r>
                    <a:rPr lang="en-US" altLang="zh-CN" sz="3600" i="1" kern="10">
                      <a:ln w="9525">
                        <a:solidFill>
                          <a:srgbClr val="008000"/>
                        </a:solidFill>
                        <a:round/>
                        <a:headEnd/>
                        <a:tailEnd/>
                      </a:ln>
                      <a:solidFill>
                        <a:srgbClr val="008000"/>
                      </a:solidFill>
                      <a:latin typeface="Times New Roman"/>
                      <a:cs typeface="Times New Roman"/>
                    </a:rPr>
                    <a:t>t</a:t>
                  </a:r>
                  <a:endParaRPr lang="zh-CN" altLang="en-US" sz="3600" i="1" kern="10">
                    <a:ln w="9525">
                      <a:solidFill>
                        <a:srgbClr val="008000"/>
                      </a:solidFill>
                      <a:round/>
                      <a:headEnd/>
                      <a:tailEnd/>
                    </a:ln>
                    <a:solidFill>
                      <a:srgbClr val="008000"/>
                    </a:solidFill>
                    <a:latin typeface="Times New Roman"/>
                    <a:cs typeface="Times New Roman"/>
                  </a:endParaRPr>
                </a:p>
              </p:txBody>
            </p:sp>
          </p:grpSp>
        </p:grpSp>
      </p:grpSp>
      <p:sp>
        <p:nvSpPr>
          <p:cNvPr id="24581" name="Rectangle 29" descr="球体"/>
          <p:cNvSpPr>
            <a:spLocks noChangeArrowheads="1"/>
          </p:cNvSpPr>
          <p:nvPr/>
        </p:nvSpPr>
        <p:spPr bwMode="auto">
          <a:xfrm>
            <a:off x="0" y="0"/>
            <a:ext cx="9144000" cy="177800"/>
          </a:xfrm>
          <a:prstGeom prst="rect">
            <a:avLst/>
          </a:prstGeom>
          <a:pattFill prst="sphere">
            <a:fgClr>
              <a:schemeClr val="bg1"/>
            </a:fgClr>
            <a:bgClr>
              <a:srgbClr val="C4E9F8"/>
            </a:bgClr>
          </a:pattFill>
          <a:ln w="9525">
            <a:noFill/>
            <a:miter lim="800000"/>
            <a:headEnd/>
            <a:tailEnd/>
          </a:ln>
        </p:spPr>
        <p:txBody>
          <a:bodyPr wrap="none" anchor="ctr"/>
          <a:lstStyle/>
          <a:p>
            <a:endParaRPr lang="zh-CN" altLang="en-US"/>
          </a:p>
        </p:txBody>
      </p:sp>
      <p:sp>
        <p:nvSpPr>
          <p:cNvPr id="24582" name="Rectangle 30" descr="球体"/>
          <p:cNvSpPr>
            <a:spLocks noChangeArrowheads="1"/>
          </p:cNvSpPr>
          <p:nvPr/>
        </p:nvSpPr>
        <p:spPr bwMode="auto">
          <a:xfrm>
            <a:off x="0" y="6680200"/>
            <a:ext cx="9144000" cy="177800"/>
          </a:xfrm>
          <a:prstGeom prst="rect">
            <a:avLst/>
          </a:prstGeom>
          <a:pattFill prst="sphere">
            <a:fgClr>
              <a:schemeClr val="bg1"/>
            </a:fgClr>
            <a:bgClr>
              <a:srgbClr val="C4E9F8"/>
            </a:bgClr>
          </a:pattFill>
          <a:ln w="9525">
            <a:noFill/>
            <a:miter lim="800000"/>
            <a:headEnd/>
            <a:tailEnd/>
          </a:ln>
        </p:spPr>
        <p:txBody>
          <a:bodyPr wrap="none" anchor="ctr"/>
          <a:lstStyle/>
          <a:p>
            <a:endParaRPr lang="zh-CN" altLang="en-US"/>
          </a:p>
        </p:txBody>
      </p:sp>
      <p:grpSp>
        <p:nvGrpSpPr>
          <p:cNvPr id="10" name="Group 31"/>
          <p:cNvGrpSpPr>
            <a:grpSpLocks/>
          </p:cNvGrpSpPr>
          <p:nvPr/>
        </p:nvGrpSpPr>
        <p:grpSpPr bwMode="auto">
          <a:xfrm>
            <a:off x="614363" y="301625"/>
            <a:ext cx="8145462" cy="3602038"/>
            <a:chOff x="387" y="190"/>
            <a:chExt cx="5131" cy="2269"/>
          </a:xfrm>
        </p:grpSpPr>
        <p:grpSp>
          <p:nvGrpSpPr>
            <p:cNvPr id="24661" name="Group 32"/>
            <p:cNvGrpSpPr>
              <a:grpSpLocks/>
            </p:cNvGrpSpPr>
            <p:nvPr/>
          </p:nvGrpSpPr>
          <p:grpSpPr bwMode="auto">
            <a:xfrm>
              <a:off x="387" y="190"/>
              <a:ext cx="5131" cy="748"/>
              <a:chOff x="402" y="220"/>
              <a:chExt cx="5131" cy="748"/>
            </a:xfrm>
          </p:grpSpPr>
          <p:sp>
            <p:nvSpPr>
              <p:cNvPr id="24712" name="Oval 33"/>
              <p:cNvSpPr>
                <a:spLocks noChangeArrowheads="1"/>
              </p:cNvSpPr>
              <p:nvPr/>
            </p:nvSpPr>
            <p:spPr bwMode="auto">
              <a:xfrm>
                <a:off x="402" y="287"/>
                <a:ext cx="144" cy="144"/>
              </a:xfrm>
              <a:prstGeom prst="ellipse">
                <a:avLst/>
              </a:prstGeom>
              <a:gradFill rotWithShape="1">
                <a:gsLst>
                  <a:gs pos="0">
                    <a:srgbClr val="FFFF00"/>
                  </a:gs>
                  <a:gs pos="100000">
                    <a:srgbClr val="FF0000"/>
                  </a:gs>
                </a:gsLst>
                <a:path path="shape">
                  <a:fillToRect l="50000" t="50000" r="50000" b="50000"/>
                </a:path>
              </a:gradFill>
              <a:ln w="9525">
                <a:solidFill>
                  <a:srgbClr val="FF0000"/>
                </a:solidFill>
                <a:round/>
                <a:headEnd/>
                <a:tailEnd/>
              </a:ln>
            </p:spPr>
            <p:txBody>
              <a:bodyPr wrap="none" anchor="ctr"/>
              <a:lstStyle/>
              <a:p>
                <a:endParaRPr lang="zh-CN" altLang="en-US"/>
              </a:p>
            </p:txBody>
          </p:sp>
          <p:sp>
            <p:nvSpPr>
              <p:cNvPr id="24713" name="Text Box 34"/>
              <p:cNvSpPr txBox="1">
                <a:spLocks noChangeArrowheads="1"/>
              </p:cNvSpPr>
              <p:nvPr/>
            </p:nvSpPr>
            <p:spPr bwMode="auto">
              <a:xfrm>
                <a:off x="578" y="220"/>
                <a:ext cx="4955" cy="748"/>
              </a:xfrm>
              <a:prstGeom prst="rect">
                <a:avLst/>
              </a:prstGeom>
              <a:noFill/>
              <a:ln w="9525">
                <a:noFill/>
                <a:miter lim="800000"/>
                <a:headEnd/>
                <a:tailEnd/>
              </a:ln>
            </p:spPr>
            <p:txBody>
              <a:bodyPr>
                <a:spAutoFit/>
              </a:bodyPr>
              <a:lstStyle/>
              <a:p>
                <a:pPr algn="l">
                  <a:spcBef>
                    <a:spcPct val="50000"/>
                  </a:spcBef>
                </a:pPr>
                <a:r>
                  <a:rPr kumimoji="1" lang="zh-CN" altLang="en-US" sz="2400" b="1">
                    <a:latin typeface="Times New Roman" pitchFamily="18" charset="0"/>
                    <a:ea typeface="华文中宋" pitchFamily="2" charset="-122"/>
                  </a:rPr>
                  <a:t>若     和     都是变量，即     是     和     的函数， 这正是波动方程所表示的波线上所有质点的位移随时间变化的情况。可看成是一种动态的波形传播图。</a:t>
                </a:r>
              </a:p>
            </p:txBody>
          </p:sp>
          <p:sp>
            <p:nvSpPr>
              <p:cNvPr id="24714" name="WordArt 35"/>
              <p:cNvSpPr>
                <a:spLocks noChangeArrowheads="1" noChangeShapeType="1" noTextEdit="1"/>
              </p:cNvSpPr>
              <p:nvPr/>
            </p:nvSpPr>
            <p:spPr bwMode="auto">
              <a:xfrm>
                <a:off x="903" y="278"/>
                <a:ext cx="92" cy="176"/>
              </a:xfrm>
              <a:prstGeom prst="rect">
                <a:avLst/>
              </a:prstGeom>
            </p:spPr>
            <p:txBody>
              <a:bodyPr wrap="none" fromWordArt="1">
                <a:prstTxWarp prst="textPlain">
                  <a:avLst>
                    <a:gd name="adj" fmla="val 58718"/>
                  </a:avLst>
                </a:prstTxWarp>
              </a:bodyPr>
              <a:lstStyle/>
              <a:p>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24715" name="WordArt 36"/>
              <p:cNvSpPr>
                <a:spLocks noChangeArrowheads="1" noChangeShapeType="1" noTextEdit="1"/>
              </p:cNvSpPr>
              <p:nvPr/>
            </p:nvSpPr>
            <p:spPr bwMode="auto">
              <a:xfrm>
                <a:off x="1286" y="304"/>
                <a:ext cx="147" cy="136"/>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Bookman Old Style"/>
                  </a:rPr>
                  <a:t>x</a:t>
                </a:r>
                <a:endParaRPr lang="zh-CN" altLang="en-US" sz="3600" i="1" kern="10">
                  <a:ln w="9525">
                    <a:solidFill>
                      <a:srgbClr val="CC0000"/>
                    </a:solidFill>
                    <a:round/>
                    <a:headEnd/>
                    <a:tailEnd/>
                  </a:ln>
                  <a:solidFill>
                    <a:srgbClr val="CC0000"/>
                  </a:solidFill>
                  <a:latin typeface="Bookman Old Style"/>
                </a:endParaRPr>
              </a:p>
            </p:txBody>
          </p:sp>
          <p:sp>
            <p:nvSpPr>
              <p:cNvPr id="24716" name="WordArt 37"/>
              <p:cNvSpPr>
                <a:spLocks noChangeArrowheads="1" noChangeShapeType="1" noTextEdit="1"/>
              </p:cNvSpPr>
              <p:nvPr/>
            </p:nvSpPr>
            <p:spPr bwMode="auto">
              <a:xfrm>
                <a:off x="2671" y="298"/>
                <a:ext cx="163" cy="186"/>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24717" name="WordArt 38"/>
              <p:cNvSpPr>
                <a:spLocks noChangeArrowheads="1" noChangeShapeType="1" noTextEdit="1"/>
              </p:cNvSpPr>
              <p:nvPr/>
            </p:nvSpPr>
            <p:spPr bwMode="auto">
              <a:xfrm>
                <a:off x="3163" y="263"/>
                <a:ext cx="92" cy="176"/>
              </a:xfrm>
              <a:prstGeom prst="rect">
                <a:avLst/>
              </a:prstGeom>
            </p:spPr>
            <p:txBody>
              <a:bodyPr wrap="none" fromWordArt="1">
                <a:prstTxWarp prst="textPlain">
                  <a:avLst>
                    <a:gd name="adj" fmla="val 58718"/>
                  </a:avLst>
                </a:prstTxWarp>
              </a:bodyPr>
              <a:lstStyle/>
              <a:p>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24718" name="WordArt 39"/>
              <p:cNvSpPr>
                <a:spLocks noChangeArrowheads="1" noChangeShapeType="1" noTextEdit="1"/>
              </p:cNvSpPr>
              <p:nvPr/>
            </p:nvSpPr>
            <p:spPr bwMode="auto">
              <a:xfrm>
                <a:off x="3567" y="296"/>
                <a:ext cx="147" cy="136"/>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Bookman Old Style"/>
                  </a:rPr>
                  <a:t>x</a:t>
                </a:r>
                <a:endParaRPr lang="zh-CN" altLang="en-US" sz="3600" i="1" kern="10">
                  <a:ln w="9525">
                    <a:solidFill>
                      <a:srgbClr val="CC0000"/>
                    </a:solidFill>
                    <a:round/>
                    <a:headEnd/>
                    <a:tailEnd/>
                  </a:ln>
                  <a:solidFill>
                    <a:srgbClr val="CC0000"/>
                  </a:solidFill>
                  <a:latin typeface="Bookman Old Style"/>
                </a:endParaRPr>
              </a:p>
            </p:txBody>
          </p:sp>
        </p:grpSp>
        <p:grpSp>
          <p:nvGrpSpPr>
            <p:cNvPr id="24662" name="Group 40"/>
            <p:cNvGrpSpPr>
              <a:grpSpLocks/>
            </p:cNvGrpSpPr>
            <p:nvPr/>
          </p:nvGrpSpPr>
          <p:grpSpPr bwMode="auto">
            <a:xfrm>
              <a:off x="410" y="957"/>
              <a:ext cx="4953" cy="344"/>
              <a:chOff x="395" y="1032"/>
              <a:chExt cx="4953" cy="344"/>
            </a:xfrm>
          </p:grpSpPr>
          <p:grpSp>
            <p:nvGrpSpPr>
              <p:cNvPr id="24669" name="Group 41"/>
              <p:cNvGrpSpPr>
                <a:grpSpLocks/>
              </p:cNvGrpSpPr>
              <p:nvPr/>
            </p:nvGrpSpPr>
            <p:grpSpPr bwMode="auto">
              <a:xfrm>
                <a:off x="1255" y="1032"/>
                <a:ext cx="4093" cy="344"/>
                <a:chOff x="1255" y="1032"/>
                <a:chExt cx="4093" cy="344"/>
              </a:xfrm>
            </p:grpSpPr>
            <p:grpSp>
              <p:nvGrpSpPr>
                <p:cNvPr id="24671" name="Group 42"/>
                <p:cNvGrpSpPr>
                  <a:grpSpLocks/>
                </p:cNvGrpSpPr>
                <p:nvPr/>
              </p:nvGrpSpPr>
              <p:grpSpPr bwMode="auto">
                <a:xfrm>
                  <a:off x="1435" y="1189"/>
                  <a:ext cx="123" cy="47"/>
                  <a:chOff x="1260" y="2371"/>
                  <a:chExt cx="151" cy="53"/>
                </a:xfrm>
              </p:grpSpPr>
              <p:sp>
                <p:nvSpPr>
                  <p:cNvPr id="24710" name="Line 43"/>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4711" name="Line 44"/>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4672" name="WordArt 45"/>
                <p:cNvSpPr>
                  <a:spLocks noChangeArrowheads="1" noChangeShapeType="1" noTextEdit="1"/>
                </p:cNvSpPr>
                <p:nvPr/>
              </p:nvSpPr>
              <p:spPr bwMode="auto">
                <a:xfrm>
                  <a:off x="1766" y="1158"/>
                  <a:ext cx="196" cy="93"/>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4673" name="WordArt 46"/>
                <p:cNvSpPr>
                  <a:spLocks noChangeArrowheads="1" noChangeShapeType="1" noTextEdit="1"/>
                </p:cNvSpPr>
                <p:nvPr/>
              </p:nvSpPr>
              <p:spPr bwMode="auto">
                <a:xfrm>
                  <a:off x="2227" y="1123"/>
                  <a:ext cx="56" cy="15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4674" name="WordArt 47"/>
                <p:cNvSpPr>
                  <a:spLocks noChangeArrowheads="1" noChangeShapeType="1" noTextEdit="1"/>
                </p:cNvSpPr>
                <p:nvPr/>
              </p:nvSpPr>
              <p:spPr bwMode="auto">
                <a:xfrm>
                  <a:off x="2700" y="1115"/>
                  <a:ext cx="56" cy="158"/>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4675" name="WordArt 48"/>
                <p:cNvSpPr>
                  <a:spLocks noChangeArrowheads="1" noChangeShapeType="1" noTextEdit="1"/>
                </p:cNvSpPr>
                <p:nvPr/>
              </p:nvSpPr>
              <p:spPr bwMode="auto">
                <a:xfrm>
                  <a:off x="1255" y="1151"/>
                  <a:ext cx="125" cy="153"/>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24676" name="WordArt 49"/>
                <p:cNvSpPr>
                  <a:spLocks noChangeArrowheads="1" noChangeShapeType="1" noTextEdit="1"/>
                </p:cNvSpPr>
                <p:nvPr/>
              </p:nvSpPr>
              <p:spPr bwMode="auto">
                <a:xfrm>
                  <a:off x="1578" y="1120"/>
                  <a:ext cx="155" cy="145"/>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4677" name="WordArt 50"/>
                <p:cNvSpPr>
                  <a:spLocks noChangeArrowheads="1" noChangeShapeType="1" noTextEdit="1"/>
                </p:cNvSpPr>
                <p:nvPr/>
              </p:nvSpPr>
              <p:spPr bwMode="auto">
                <a:xfrm>
                  <a:off x="2059" y="1144"/>
                  <a:ext cx="116" cy="109"/>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24678" name="WordArt 51"/>
                <p:cNvSpPr>
                  <a:spLocks noChangeArrowheads="1" noChangeShapeType="1" noTextEdit="1"/>
                </p:cNvSpPr>
                <p:nvPr/>
              </p:nvSpPr>
              <p:spPr bwMode="auto">
                <a:xfrm>
                  <a:off x="2302" y="1121"/>
                  <a:ext cx="71" cy="145"/>
                </a:xfrm>
                <a:prstGeom prst="rect">
                  <a:avLst/>
                </a:prstGeom>
              </p:spPr>
              <p:txBody>
                <a:bodyPr wrap="none" fromWordArt="1">
                  <a:prstTxWarp prst="textPlain">
                    <a:avLst>
                      <a:gd name="adj" fmla="val 58718"/>
                    </a:avLst>
                  </a:prstTxWarp>
                </a:bodyPr>
                <a:lstStyle/>
                <a:p>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grpSp>
              <p:nvGrpSpPr>
                <p:cNvPr id="24679" name="Group 52"/>
                <p:cNvGrpSpPr>
                  <a:grpSpLocks/>
                </p:cNvGrpSpPr>
                <p:nvPr/>
              </p:nvGrpSpPr>
              <p:grpSpPr bwMode="auto">
                <a:xfrm>
                  <a:off x="2807" y="1130"/>
                  <a:ext cx="250" cy="139"/>
                  <a:chOff x="3513" y="730"/>
                  <a:chExt cx="327" cy="168"/>
                </a:xfrm>
              </p:grpSpPr>
              <p:sp>
                <p:nvSpPr>
                  <p:cNvPr id="24708" name="WordArt 53"/>
                  <p:cNvSpPr>
                    <a:spLocks noChangeArrowheads="1" noChangeShapeType="1" noTextEdit="1"/>
                  </p:cNvSpPr>
                  <p:nvPr/>
                </p:nvSpPr>
                <p:spPr bwMode="auto">
                  <a:xfrm>
                    <a:off x="3703" y="730"/>
                    <a:ext cx="137" cy="16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24709" name="WordArt 54"/>
                  <p:cNvSpPr>
                    <a:spLocks noChangeArrowheads="1" noChangeShapeType="1" noTextEdit="1"/>
                  </p:cNvSpPr>
                  <p:nvPr/>
                </p:nvSpPr>
                <p:spPr bwMode="auto">
                  <a:xfrm>
                    <a:off x="3513" y="742"/>
                    <a:ext cx="138" cy="128"/>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grpSp>
            <p:sp>
              <p:nvSpPr>
                <p:cNvPr id="24680" name="AutoShape 55"/>
                <p:cNvSpPr>
                  <a:spLocks/>
                </p:cNvSpPr>
                <p:nvPr/>
              </p:nvSpPr>
              <p:spPr bwMode="auto">
                <a:xfrm>
                  <a:off x="2015" y="1092"/>
                  <a:ext cx="41" cy="215"/>
                </a:xfrm>
                <a:prstGeom prst="leftBracket">
                  <a:avLst>
                    <a:gd name="adj" fmla="val 43699"/>
                  </a:avLst>
                </a:prstGeom>
                <a:noFill/>
                <a:ln w="28575">
                  <a:solidFill>
                    <a:schemeClr val="tx1"/>
                  </a:solidFill>
                  <a:round/>
                  <a:headEnd/>
                  <a:tailEnd/>
                </a:ln>
              </p:spPr>
              <p:txBody>
                <a:bodyPr wrap="none" anchor="ctr"/>
                <a:lstStyle/>
                <a:p>
                  <a:endParaRPr lang="zh-CN" altLang="en-US"/>
                </a:p>
              </p:txBody>
            </p:sp>
            <p:sp>
              <p:nvSpPr>
                <p:cNvPr id="24681" name="AutoShape 56"/>
                <p:cNvSpPr>
                  <a:spLocks/>
                </p:cNvSpPr>
                <p:nvPr/>
              </p:nvSpPr>
              <p:spPr bwMode="auto">
                <a:xfrm flipH="1">
                  <a:off x="3106" y="1078"/>
                  <a:ext cx="41" cy="215"/>
                </a:xfrm>
                <a:prstGeom prst="leftBracket">
                  <a:avLst>
                    <a:gd name="adj" fmla="val 43699"/>
                  </a:avLst>
                </a:prstGeom>
                <a:noFill/>
                <a:ln w="28575">
                  <a:solidFill>
                    <a:schemeClr val="tx1"/>
                  </a:solidFill>
                  <a:round/>
                  <a:headEnd/>
                  <a:tailEnd/>
                </a:ln>
              </p:spPr>
              <p:txBody>
                <a:bodyPr wrap="none" anchor="ctr"/>
                <a:lstStyle/>
                <a:p>
                  <a:endParaRPr lang="zh-CN" altLang="en-US"/>
                </a:p>
              </p:txBody>
            </p:sp>
            <p:sp>
              <p:nvSpPr>
                <p:cNvPr id="24682" name="Line 57"/>
                <p:cNvSpPr>
                  <a:spLocks noChangeShapeType="1"/>
                </p:cNvSpPr>
                <p:nvPr/>
              </p:nvSpPr>
              <p:spPr bwMode="auto">
                <a:xfrm>
                  <a:off x="2389" y="1195"/>
                  <a:ext cx="104" cy="0"/>
                </a:xfrm>
                <a:prstGeom prst="line">
                  <a:avLst/>
                </a:prstGeom>
                <a:noFill/>
                <a:ln w="38100">
                  <a:solidFill>
                    <a:srgbClr val="CC0000"/>
                  </a:solidFill>
                  <a:round/>
                  <a:headEnd/>
                  <a:tailEnd/>
                </a:ln>
              </p:spPr>
              <p:txBody>
                <a:bodyPr/>
                <a:lstStyle/>
                <a:p>
                  <a:endParaRPr lang="zh-CN" altLang="en-US"/>
                </a:p>
              </p:txBody>
            </p:sp>
            <p:sp>
              <p:nvSpPr>
                <p:cNvPr id="24683" name="Line 58"/>
                <p:cNvSpPr>
                  <a:spLocks noChangeShapeType="1"/>
                </p:cNvSpPr>
                <p:nvPr/>
              </p:nvSpPr>
              <p:spPr bwMode="auto">
                <a:xfrm flipH="1" flipV="1">
                  <a:off x="2525" y="1189"/>
                  <a:ext cx="148" cy="8"/>
                </a:xfrm>
                <a:prstGeom prst="line">
                  <a:avLst/>
                </a:prstGeom>
                <a:noFill/>
                <a:ln w="38100">
                  <a:solidFill>
                    <a:schemeClr val="tx1"/>
                  </a:solidFill>
                  <a:round/>
                  <a:headEnd/>
                  <a:tailEnd/>
                </a:ln>
              </p:spPr>
              <p:txBody>
                <a:bodyPr/>
                <a:lstStyle/>
                <a:p>
                  <a:endParaRPr lang="zh-CN" altLang="en-US"/>
                </a:p>
              </p:txBody>
            </p:sp>
            <p:sp>
              <p:nvSpPr>
                <p:cNvPr id="24684" name="WordArt 59"/>
                <p:cNvSpPr>
                  <a:spLocks noChangeArrowheads="1" noChangeShapeType="1" noTextEdit="1"/>
                </p:cNvSpPr>
                <p:nvPr/>
              </p:nvSpPr>
              <p:spPr bwMode="auto">
                <a:xfrm>
                  <a:off x="2546" y="1230"/>
                  <a:ext cx="96" cy="10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24685" name="WordArt 60"/>
                <p:cNvSpPr>
                  <a:spLocks noChangeArrowheads="1" noChangeShapeType="1" noTextEdit="1"/>
                </p:cNvSpPr>
                <p:nvPr/>
              </p:nvSpPr>
              <p:spPr bwMode="auto">
                <a:xfrm>
                  <a:off x="2531" y="1055"/>
                  <a:ext cx="112" cy="112"/>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Bookman Old Style"/>
                    </a:rPr>
                    <a:t>x</a:t>
                  </a:r>
                  <a:endParaRPr lang="zh-CN" altLang="en-US" sz="3600" i="1" kern="10">
                    <a:ln w="9525">
                      <a:solidFill>
                        <a:srgbClr val="CC0000"/>
                      </a:solidFill>
                      <a:round/>
                      <a:headEnd/>
                      <a:tailEnd/>
                    </a:ln>
                    <a:solidFill>
                      <a:srgbClr val="CC0000"/>
                    </a:solidFill>
                    <a:latin typeface="Bookman Old Style"/>
                  </a:endParaRPr>
                </a:p>
              </p:txBody>
            </p:sp>
            <p:sp>
              <p:nvSpPr>
                <p:cNvPr id="24686" name="Line 61"/>
                <p:cNvSpPr>
                  <a:spLocks noChangeShapeType="1"/>
                </p:cNvSpPr>
                <p:nvPr/>
              </p:nvSpPr>
              <p:spPr bwMode="auto">
                <a:xfrm>
                  <a:off x="4198" y="1195"/>
                  <a:ext cx="238" cy="6"/>
                </a:xfrm>
                <a:prstGeom prst="line">
                  <a:avLst/>
                </a:prstGeom>
                <a:noFill/>
                <a:ln w="38100">
                  <a:solidFill>
                    <a:schemeClr val="tx1"/>
                  </a:solidFill>
                  <a:round/>
                  <a:headEnd/>
                  <a:tailEnd/>
                </a:ln>
              </p:spPr>
              <p:txBody>
                <a:bodyPr/>
                <a:lstStyle/>
                <a:p>
                  <a:endParaRPr lang="zh-CN" altLang="en-US"/>
                </a:p>
              </p:txBody>
            </p:sp>
            <p:sp>
              <p:nvSpPr>
                <p:cNvPr id="24687" name="WordArt 62"/>
                <p:cNvSpPr>
                  <a:spLocks noChangeArrowheads="1" noChangeShapeType="1" noTextEdit="1"/>
                </p:cNvSpPr>
                <p:nvPr/>
              </p:nvSpPr>
              <p:spPr bwMode="auto">
                <a:xfrm>
                  <a:off x="4244" y="1247"/>
                  <a:ext cx="126" cy="129"/>
                </a:xfrm>
                <a:prstGeom prst="rect">
                  <a:avLst/>
                </a:prstGeom>
              </p:spPr>
              <p:txBody>
                <a:bodyPr wrap="none" fromWordArt="1">
                  <a:prstTxWarp prst="textPlain">
                    <a:avLst>
                      <a:gd name="adj" fmla="val 39861"/>
                    </a:avLst>
                  </a:prstTxWarp>
                </a:bodyPr>
                <a:lstStyle/>
                <a:p>
                  <a:r>
                    <a:rPr lang="en-US" altLang="zh-CN" sz="3600" kern="10">
                      <a:ln w="9525">
                        <a:solidFill>
                          <a:srgbClr val="000000"/>
                        </a:solidFill>
                        <a:round/>
                        <a:headEnd/>
                        <a:tailEnd/>
                      </a:ln>
                      <a:latin typeface="Bookman Old Style"/>
                    </a:rPr>
                    <a:t>T</a:t>
                  </a:r>
                  <a:endParaRPr lang="zh-CN" altLang="en-US" sz="3600" kern="10">
                    <a:ln w="9525">
                      <a:solidFill>
                        <a:srgbClr val="000000"/>
                      </a:solidFill>
                      <a:round/>
                      <a:headEnd/>
                      <a:tailEnd/>
                    </a:ln>
                    <a:latin typeface="Bookman Old Style"/>
                  </a:endParaRPr>
                </a:p>
              </p:txBody>
            </p:sp>
            <p:grpSp>
              <p:nvGrpSpPr>
                <p:cNvPr id="24688" name="Group 63"/>
                <p:cNvGrpSpPr>
                  <a:grpSpLocks/>
                </p:cNvGrpSpPr>
                <p:nvPr/>
              </p:nvGrpSpPr>
              <p:grpSpPr bwMode="auto">
                <a:xfrm>
                  <a:off x="3221" y="1167"/>
                  <a:ext cx="123" cy="45"/>
                  <a:chOff x="1260" y="2371"/>
                  <a:chExt cx="151" cy="53"/>
                </a:xfrm>
              </p:grpSpPr>
              <p:sp>
                <p:nvSpPr>
                  <p:cNvPr id="24706" name="Line 64"/>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4707" name="Line 65"/>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4689" name="WordArt 66"/>
                <p:cNvSpPr>
                  <a:spLocks noChangeArrowheads="1" noChangeShapeType="1" noTextEdit="1"/>
                </p:cNvSpPr>
                <p:nvPr/>
              </p:nvSpPr>
              <p:spPr bwMode="auto">
                <a:xfrm>
                  <a:off x="3564" y="1149"/>
                  <a:ext cx="196" cy="90"/>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4690" name="WordArt 67"/>
                <p:cNvSpPr>
                  <a:spLocks noChangeArrowheads="1" noChangeShapeType="1" noTextEdit="1"/>
                </p:cNvSpPr>
                <p:nvPr/>
              </p:nvSpPr>
              <p:spPr bwMode="auto">
                <a:xfrm>
                  <a:off x="4907" y="1117"/>
                  <a:ext cx="57" cy="154"/>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4691" name="WordArt 68"/>
                <p:cNvSpPr>
                  <a:spLocks noChangeArrowheads="1" noChangeShapeType="1" noTextEdit="1"/>
                </p:cNvSpPr>
                <p:nvPr/>
              </p:nvSpPr>
              <p:spPr bwMode="auto">
                <a:xfrm>
                  <a:off x="3377" y="1112"/>
                  <a:ext cx="154" cy="141"/>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4692" name="AutoShape 69"/>
                <p:cNvSpPr>
                  <a:spLocks/>
                </p:cNvSpPr>
                <p:nvPr/>
              </p:nvSpPr>
              <p:spPr bwMode="auto">
                <a:xfrm>
                  <a:off x="3807" y="1083"/>
                  <a:ext cx="41" cy="210"/>
                </a:xfrm>
                <a:prstGeom prst="leftBracket">
                  <a:avLst>
                    <a:gd name="adj" fmla="val 42683"/>
                  </a:avLst>
                </a:prstGeom>
                <a:noFill/>
                <a:ln w="28575">
                  <a:solidFill>
                    <a:schemeClr val="tx1"/>
                  </a:solidFill>
                  <a:round/>
                  <a:headEnd/>
                  <a:tailEnd/>
                </a:ln>
              </p:spPr>
              <p:txBody>
                <a:bodyPr wrap="none" anchor="ctr"/>
                <a:lstStyle/>
                <a:p>
                  <a:endParaRPr lang="zh-CN" altLang="en-US"/>
                </a:p>
              </p:txBody>
            </p:sp>
            <p:sp>
              <p:nvSpPr>
                <p:cNvPr id="24693" name="AutoShape 70"/>
                <p:cNvSpPr>
                  <a:spLocks/>
                </p:cNvSpPr>
                <p:nvPr/>
              </p:nvSpPr>
              <p:spPr bwMode="auto">
                <a:xfrm flipH="1">
                  <a:off x="5308" y="1069"/>
                  <a:ext cx="40" cy="210"/>
                </a:xfrm>
                <a:prstGeom prst="leftBracket">
                  <a:avLst>
                    <a:gd name="adj" fmla="val 43750"/>
                  </a:avLst>
                </a:prstGeom>
                <a:noFill/>
                <a:ln w="28575">
                  <a:solidFill>
                    <a:schemeClr val="tx1"/>
                  </a:solidFill>
                  <a:round/>
                  <a:headEnd/>
                  <a:tailEnd/>
                </a:ln>
              </p:spPr>
              <p:txBody>
                <a:bodyPr wrap="none" anchor="ctr"/>
                <a:lstStyle/>
                <a:p>
                  <a:endParaRPr lang="zh-CN" altLang="en-US"/>
                </a:p>
              </p:txBody>
            </p:sp>
            <p:grpSp>
              <p:nvGrpSpPr>
                <p:cNvPr id="24694" name="Group 71"/>
                <p:cNvGrpSpPr>
                  <a:grpSpLocks/>
                </p:cNvGrpSpPr>
                <p:nvPr/>
              </p:nvGrpSpPr>
              <p:grpSpPr bwMode="auto">
                <a:xfrm>
                  <a:off x="3851" y="1138"/>
                  <a:ext cx="233" cy="109"/>
                  <a:chOff x="2309" y="2376"/>
                  <a:chExt cx="305" cy="135"/>
                </a:xfrm>
              </p:grpSpPr>
              <p:sp>
                <p:nvSpPr>
                  <p:cNvPr id="24704" name="WordArt 72"/>
                  <p:cNvSpPr>
                    <a:spLocks noChangeArrowheads="1" noChangeShapeType="1" noTextEdit="1"/>
                  </p:cNvSpPr>
                  <p:nvPr/>
                </p:nvSpPr>
                <p:spPr bwMode="auto">
                  <a:xfrm>
                    <a:off x="2309" y="2376"/>
                    <a:ext cx="92" cy="13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24705" name="WordArt 73"/>
                  <p:cNvSpPr>
                    <a:spLocks noChangeArrowheads="1" noChangeShapeType="1" noTextEdit="1"/>
                  </p:cNvSpPr>
                  <p:nvPr/>
                </p:nvSpPr>
                <p:spPr bwMode="auto">
                  <a:xfrm>
                    <a:off x="2431" y="2378"/>
                    <a:ext cx="183" cy="130"/>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grpSp>
            <p:sp>
              <p:nvSpPr>
                <p:cNvPr id="24695" name="WordArt 74"/>
                <p:cNvSpPr>
                  <a:spLocks noChangeArrowheads="1" noChangeShapeType="1" noTextEdit="1"/>
                </p:cNvSpPr>
                <p:nvPr/>
              </p:nvSpPr>
              <p:spPr bwMode="auto">
                <a:xfrm>
                  <a:off x="4284" y="1032"/>
                  <a:ext cx="70" cy="141"/>
                </a:xfrm>
                <a:prstGeom prst="rect">
                  <a:avLst/>
                </a:prstGeom>
              </p:spPr>
              <p:txBody>
                <a:bodyPr wrap="none" fromWordArt="1">
                  <a:prstTxWarp prst="textPlain">
                    <a:avLst>
                      <a:gd name="adj" fmla="val 58718"/>
                    </a:avLst>
                  </a:prstTxWarp>
                </a:bodyPr>
                <a:lstStyle/>
                <a:p>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24696" name="Line 75"/>
                <p:cNvSpPr>
                  <a:spLocks noChangeShapeType="1"/>
                </p:cNvSpPr>
                <p:nvPr/>
              </p:nvSpPr>
              <p:spPr bwMode="auto">
                <a:xfrm>
                  <a:off x="4475" y="1191"/>
                  <a:ext cx="105" cy="0"/>
                </a:xfrm>
                <a:prstGeom prst="line">
                  <a:avLst/>
                </a:prstGeom>
                <a:noFill/>
                <a:ln w="38100">
                  <a:solidFill>
                    <a:srgbClr val="CC0000"/>
                  </a:solidFill>
                  <a:round/>
                  <a:headEnd/>
                  <a:tailEnd/>
                </a:ln>
              </p:spPr>
              <p:txBody>
                <a:bodyPr/>
                <a:lstStyle/>
                <a:p>
                  <a:endParaRPr lang="zh-CN" altLang="en-US"/>
                </a:p>
              </p:txBody>
            </p:sp>
            <p:sp>
              <p:nvSpPr>
                <p:cNvPr id="24697" name="Line 76"/>
                <p:cNvSpPr>
                  <a:spLocks noChangeShapeType="1"/>
                </p:cNvSpPr>
                <p:nvPr/>
              </p:nvSpPr>
              <p:spPr bwMode="auto">
                <a:xfrm>
                  <a:off x="4642" y="1192"/>
                  <a:ext cx="237" cy="6"/>
                </a:xfrm>
                <a:prstGeom prst="line">
                  <a:avLst/>
                </a:prstGeom>
                <a:noFill/>
                <a:ln w="38100">
                  <a:solidFill>
                    <a:schemeClr val="tx1"/>
                  </a:solidFill>
                  <a:round/>
                  <a:headEnd/>
                  <a:tailEnd/>
                </a:ln>
              </p:spPr>
              <p:txBody>
                <a:bodyPr/>
                <a:lstStyle/>
                <a:p>
                  <a:endParaRPr lang="zh-CN" altLang="en-US"/>
                </a:p>
              </p:txBody>
            </p:sp>
            <p:sp>
              <p:nvSpPr>
                <p:cNvPr id="24698" name="WordArt 77"/>
                <p:cNvSpPr>
                  <a:spLocks noChangeArrowheads="1" noChangeShapeType="1" noTextEdit="1"/>
                </p:cNvSpPr>
                <p:nvPr/>
              </p:nvSpPr>
              <p:spPr bwMode="auto">
                <a:xfrm>
                  <a:off x="4694" y="1231"/>
                  <a:ext cx="130" cy="144"/>
                </a:xfrm>
                <a:prstGeom prst="rect">
                  <a:avLst/>
                </a:prstGeom>
              </p:spPr>
              <p:txBody>
                <a:bodyPr wrap="none" fromWordArt="1">
                  <a:prstTxWarp prst="textPlain">
                    <a:avLst>
                      <a:gd name="adj" fmla="val 43546"/>
                    </a:avLst>
                  </a:prstTxWarp>
                </a:bodyPr>
                <a:lstStyle/>
                <a:p>
                  <a:r>
                    <a:rPr lang="en-US" altLang="zh-CN" sz="3600" kern="10">
                      <a:ln w="9525">
                        <a:solidFill>
                          <a:srgbClr val="000000"/>
                        </a:solidFill>
                        <a:round/>
                        <a:headEnd/>
                        <a:tailEnd/>
                      </a:ln>
                      <a:latin typeface="Symbol"/>
                    </a:rPr>
                    <a:t>l</a:t>
                  </a:r>
                  <a:endParaRPr lang="zh-CN" altLang="en-US" sz="3600" kern="10">
                    <a:ln w="9525">
                      <a:solidFill>
                        <a:srgbClr val="000000"/>
                      </a:solidFill>
                      <a:round/>
                      <a:headEnd/>
                      <a:tailEnd/>
                    </a:ln>
                    <a:latin typeface="Symbol"/>
                  </a:endParaRPr>
                </a:p>
              </p:txBody>
            </p:sp>
            <p:sp>
              <p:nvSpPr>
                <p:cNvPr id="24699" name="WordArt 78"/>
                <p:cNvSpPr>
                  <a:spLocks noChangeArrowheads="1" noChangeShapeType="1" noTextEdit="1"/>
                </p:cNvSpPr>
                <p:nvPr/>
              </p:nvSpPr>
              <p:spPr bwMode="auto">
                <a:xfrm>
                  <a:off x="4704" y="1042"/>
                  <a:ext cx="118" cy="122"/>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Bookman Old Style"/>
                    </a:rPr>
                    <a:t>x</a:t>
                  </a:r>
                  <a:endParaRPr lang="zh-CN" altLang="en-US" sz="3600" i="1" kern="10">
                    <a:ln w="9525">
                      <a:solidFill>
                        <a:srgbClr val="CC0000"/>
                      </a:solidFill>
                      <a:round/>
                      <a:headEnd/>
                      <a:tailEnd/>
                    </a:ln>
                    <a:solidFill>
                      <a:srgbClr val="CC0000"/>
                    </a:solidFill>
                    <a:latin typeface="Bookman Old Style"/>
                  </a:endParaRPr>
                </a:p>
              </p:txBody>
            </p:sp>
            <p:grpSp>
              <p:nvGrpSpPr>
                <p:cNvPr id="24700" name="Group 79"/>
                <p:cNvGrpSpPr>
                  <a:grpSpLocks/>
                </p:cNvGrpSpPr>
                <p:nvPr/>
              </p:nvGrpSpPr>
              <p:grpSpPr bwMode="auto">
                <a:xfrm>
                  <a:off x="5014" y="1116"/>
                  <a:ext cx="250" cy="135"/>
                  <a:chOff x="3513" y="730"/>
                  <a:chExt cx="327" cy="168"/>
                </a:xfrm>
              </p:grpSpPr>
              <p:sp>
                <p:nvSpPr>
                  <p:cNvPr id="24702" name="WordArt 80"/>
                  <p:cNvSpPr>
                    <a:spLocks noChangeArrowheads="1" noChangeShapeType="1" noTextEdit="1"/>
                  </p:cNvSpPr>
                  <p:nvPr/>
                </p:nvSpPr>
                <p:spPr bwMode="auto">
                  <a:xfrm>
                    <a:off x="3703" y="730"/>
                    <a:ext cx="137" cy="16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24703" name="WordArt 81"/>
                  <p:cNvSpPr>
                    <a:spLocks noChangeArrowheads="1" noChangeShapeType="1" noTextEdit="1"/>
                  </p:cNvSpPr>
                  <p:nvPr/>
                </p:nvSpPr>
                <p:spPr bwMode="auto">
                  <a:xfrm>
                    <a:off x="3513" y="742"/>
                    <a:ext cx="138" cy="128"/>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grpSp>
            <p:sp>
              <p:nvSpPr>
                <p:cNvPr id="24701" name="WordArt 82"/>
                <p:cNvSpPr>
                  <a:spLocks noChangeArrowheads="1" noChangeShapeType="1" noTextEdit="1"/>
                </p:cNvSpPr>
                <p:nvPr/>
              </p:nvSpPr>
              <p:spPr bwMode="auto">
                <a:xfrm flipH="1">
                  <a:off x="4107" y="1116"/>
                  <a:ext cx="56" cy="15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sp>
            <p:nvSpPr>
              <p:cNvPr id="24670" name="Text Box 83"/>
              <p:cNvSpPr txBox="1">
                <a:spLocks noChangeArrowheads="1"/>
              </p:cNvSpPr>
              <p:nvPr/>
            </p:nvSpPr>
            <p:spPr bwMode="auto">
              <a:xfrm>
                <a:off x="395" y="1069"/>
                <a:ext cx="780" cy="288"/>
              </a:xfrm>
              <a:prstGeom prst="rect">
                <a:avLst/>
              </a:prstGeom>
              <a:noFill/>
              <a:ln w="9525">
                <a:noFill/>
                <a:miter lim="800000"/>
                <a:headEnd/>
                <a:tailEnd/>
              </a:ln>
            </p:spPr>
            <p:txBody>
              <a:bodyPr>
                <a:spAutoFit/>
              </a:bodyPr>
              <a:lstStyle/>
              <a:p>
                <a:pPr algn="l">
                  <a:spcBef>
                    <a:spcPct val="50000"/>
                  </a:spcBef>
                </a:pPr>
                <a:r>
                  <a:rPr kumimoji="1" lang="zh-CN" altLang="en-US" sz="2400" b="1">
                    <a:solidFill>
                      <a:srgbClr val="CC0000"/>
                    </a:solidFill>
                    <a:latin typeface="Times New Roman" pitchFamily="18" charset="0"/>
                    <a:ea typeface="华文中宋" pitchFamily="2" charset="-122"/>
                  </a:rPr>
                  <a:t>正</a:t>
                </a:r>
                <a:r>
                  <a:rPr kumimoji="1" lang="zh-CN" altLang="en-US" sz="2400" b="1">
                    <a:latin typeface="Times New Roman" pitchFamily="18" charset="0"/>
                    <a:ea typeface="华文中宋" pitchFamily="2" charset="-122"/>
                  </a:rPr>
                  <a:t>向波</a:t>
                </a:r>
              </a:p>
            </p:txBody>
          </p:sp>
        </p:grpSp>
        <p:sp>
          <p:nvSpPr>
            <p:cNvPr id="24663" name="Line 84"/>
            <p:cNvSpPr>
              <a:spLocks noChangeShapeType="1"/>
            </p:cNvSpPr>
            <p:nvPr/>
          </p:nvSpPr>
          <p:spPr bwMode="auto">
            <a:xfrm>
              <a:off x="568" y="1901"/>
              <a:ext cx="4600" cy="0"/>
            </a:xfrm>
            <a:prstGeom prst="line">
              <a:avLst/>
            </a:prstGeom>
            <a:noFill/>
            <a:ln w="28575">
              <a:solidFill>
                <a:schemeClr val="tx1"/>
              </a:solidFill>
              <a:round/>
              <a:headEnd/>
              <a:tailEnd type="triangle" w="sm" len="lg"/>
            </a:ln>
          </p:spPr>
          <p:txBody>
            <a:bodyPr/>
            <a:lstStyle/>
            <a:p>
              <a:endParaRPr lang="zh-CN" altLang="en-US"/>
            </a:p>
          </p:txBody>
        </p:sp>
        <p:sp>
          <p:nvSpPr>
            <p:cNvPr id="24664" name="Line 85"/>
            <p:cNvSpPr>
              <a:spLocks noChangeShapeType="1"/>
            </p:cNvSpPr>
            <p:nvPr/>
          </p:nvSpPr>
          <p:spPr bwMode="auto">
            <a:xfrm flipV="1">
              <a:off x="1166" y="1335"/>
              <a:ext cx="1" cy="896"/>
            </a:xfrm>
            <a:prstGeom prst="line">
              <a:avLst/>
            </a:prstGeom>
            <a:noFill/>
            <a:ln w="28575">
              <a:solidFill>
                <a:schemeClr val="tx1"/>
              </a:solidFill>
              <a:round/>
              <a:headEnd/>
              <a:tailEnd type="triangle" w="sm" len="lg"/>
            </a:ln>
          </p:spPr>
          <p:txBody>
            <a:bodyPr/>
            <a:lstStyle/>
            <a:p>
              <a:endParaRPr lang="zh-CN" altLang="en-US"/>
            </a:p>
          </p:txBody>
        </p:sp>
        <p:sp>
          <p:nvSpPr>
            <p:cNvPr id="24665" name="WordArt 86"/>
            <p:cNvSpPr>
              <a:spLocks noChangeArrowheads="1" noChangeShapeType="1" noTextEdit="1"/>
            </p:cNvSpPr>
            <p:nvPr/>
          </p:nvSpPr>
          <p:spPr bwMode="auto">
            <a:xfrm>
              <a:off x="5200" y="1837"/>
              <a:ext cx="154" cy="129"/>
            </a:xfrm>
            <a:prstGeom prst="rect">
              <a:avLst/>
            </a:prstGeom>
          </p:spPr>
          <p:txBody>
            <a:bodyPr wrap="none" fromWordArt="1">
              <a:prstTxWarp prst="textPlain">
                <a:avLst>
                  <a:gd name="adj" fmla="val 50000"/>
                </a:avLst>
              </a:prstTxWarp>
            </a:bodyPr>
            <a:lstStyle/>
            <a:p>
              <a:r>
                <a:rPr lang="en-US" altLang="zh-CN" i="1" kern="10">
                  <a:ln w="9525">
                    <a:solidFill>
                      <a:srgbClr val="000000"/>
                    </a:solidFill>
                    <a:round/>
                    <a:headEnd/>
                    <a:tailEnd/>
                  </a:ln>
                  <a:solidFill>
                    <a:srgbClr val="000000"/>
                  </a:solidFill>
                  <a:latin typeface="Times New Roman"/>
                  <a:cs typeface="Times New Roman"/>
                </a:rPr>
                <a:t>X</a:t>
              </a:r>
              <a:endParaRPr lang="zh-CN" altLang="en-US" i="1" kern="10">
                <a:ln w="9525">
                  <a:solidFill>
                    <a:srgbClr val="000000"/>
                  </a:solidFill>
                  <a:round/>
                  <a:headEnd/>
                  <a:tailEnd/>
                </a:ln>
                <a:solidFill>
                  <a:srgbClr val="000000"/>
                </a:solidFill>
                <a:latin typeface="Times New Roman"/>
                <a:cs typeface="Times New Roman"/>
              </a:endParaRPr>
            </a:p>
          </p:txBody>
        </p:sp>
        <p:sp>
          <p:nvSpPr>
            <p:cNvPr id="24666" name="WordArt 87"/>
            <p:cNvSpPr>
              <a:spLocks noChangeArrowheads="1" noChangeShapeType="1" noTextEdit="1"/>
            </p:cNvSpPr>
            <p:nvPr/>
          </p:nvSpPr>
          <p:spPr bwMode="auto">
            <a:xfrm>
              <a:off x="1009" y="1935"/>
              <a:ext cx="98" cy="151"/>
            </a:xfrm>
            <a:prstGeom prst="rect">
              <a:avLst/>
            </a:prstGeom>
          </p:spPr>
          <p:txBody>
            <a:bodyPr wrap="none" fromWordArt="1">
              <a:prstTxWarp prst="textPlain">
                <a:avLst>
                  <a:gd name="adj" fmla="val 50000"/>
                </a:avLst>
              </a:prstTxWarp>
            </a:bodyPr>
            <a:lstStyle/>
            <a:p>
              <a:r>
                <a:rPr lang="en-US" altLang="zh-CN" i="1" kern="10">
                  <a:ln w="9525">
                    <a:solidFill>
                      <a:srgbClr val="000000"/>
                    </a:solidFill>
                    <a:round/>
                    <a:headEnd/>
                    <a:tailEnd/>
                  </a:ln>
                  <a:solidFill>
                    <a:srgbClr val="000000"/>
                  </a:solidFill>
                  <a:latin typeface="Times New Roman"/>
                  <a:cs typeface="Times New Roman"/>
                </a:rPr>
                <a:t>O</a:t>
              </a:r>
              <a:endParaRPr lang="zh-CN" altLang="en-US" i="1" kern="10">
                <a:ln w="9525">
                  <a:solidFill>
                    <a:srgbClr val="000000"/>
                  </a:solidFill>
                  <a:round/>
                  <a:headEnd/>
                  <a:tailEnd/>
                </a:ln>
                <a:solidFill>
                  <a:srgbClr val="000000"/>
                </a:solidFill>
                <a:latin typeface="Times New Roman"/>
                <a:cs typeface="Times New Roman"/>
              </a:endParaRPr>
            </a:p>
          </p:txBody>
        </p:sp>
        <p:sp>
          <p:nvSpPr>
            <p:cNvPr id="24667" name="WordArt 88"/>
            <p:cNvSpPr>
              <a:spLocks noChangeArrowheads="1" noChangeShapeType="1" noTextEdit="1"/>
            </p:cNvSpPr>
            <p:nvPr/>
          </p:nvSpPr>
          <p:spPr bwMode="auto">
            <a:xfrm>
              <a:off x="976" y="1371"/>
              <a:ext cx="133" cy="146"/>
            </a:xfrm>
            <a:prstGeom prst="rect">
              <a:avLst/>
            </a:prstGeom>
          </p:spPr>
          <p:txBody>
            <a:bodyPr wrap="none" fromWordArt="1">
              <a:prstTxWarp prst="textPlain">
                <a:avLst>
                  <a:gd name="adj" fmla="val 50000"/>
                </a:avLst>
              </a:prstTxWarp>
            </a:bodyPr>
            <a:lstStyle/>
            <a:p>
              <a:r>
                <a:rPr lang="en-US" altLang="zh-CN" i="1" kern="10">
                  <a:ln w="9525">
                    <a:solidFill>
                      <a:srgbClr val="000000"/>
                    </a:solidFill>
                    <a:round/>
                    <a:headEnd/>
                    <a:tailEnd/>
                  </a:ln>
                  <a:solidFill>
                    <a:srgbClr val="000000"/>
                  </a:solidFill>
                  <a:latin typeface="Times New Roman"/>
                  <a:cs typeface="Times New Roman"/>
                </a:rPr>
                <a:t>Y</a:t>
              </a:r>
              <a:endParaRPr lang="zh-CN" altLang="en-US" i="1" kern="10">
                <a:ln w="9525">
                  <a:solidFill>
                    <a:srgbClr val="000000"/>
                  </a:solidFill>
                  <a:round/>
                  <a:headEnd/>
                  <a:tailEnd/>
                </a:ln>
                <a:solidFill>
                  <a:srgbClr val="000000"/>
                </a:solidFill>
                <a:latin typeface="Times New Roman"/>
                <a:cs typeface="Times New Roman"/>
              </a:endParaRPr>
            </a:p>
          </p:txBody>
        </p:sp>
        <p:sp>
          <p:nvSpPr>
            <p:cNvPr id="24668" name="Text Box 89"/>
            <p:cNvSpPr txBox="1">
              <a:spLocks noChangeArrowheads="1"/>
            </p:cNvSpPr>
            <p:nvPr/>
          </p:nvSpPr>
          <p:spPr bwMode="auto">
            <a:xfrm>
              <a:off x="644" y="2209"/>
              <a:ext cx="4487" cy="250"/>
            </a:xfrm>
            <a:prstGeom prst="rect">
              <a:avLst/>
            </a:prstGeom>
            <a:noFill/>
            <a:ln w="9525">
              <a:noFill/>
              <a:miter lim="800000"/>
              <a:headEnd/>
              <a:tailEnd/>
            </a:ln>
          </p:spPr>
          <p:txBody>
            <a:bodyPr>
              <a:spAutoFit/>
            </a:bodyPr>
            <a:lstStyle/>
            <a:p>
              <a:pPr algn="l">
                <a:spcBef>
                  <a:spcPct val="50000"/>
                </a:spcBef>
              </a:pPr>
              <a:r>
                <a:rPr kumimoji="1" lang="zh-CN" altLang="en-US" sz="2000" b="1">
                  <a:latin typeface="Times New Roman" pitchFamily="18" charset="0"/>
                  <a:ea typeface="华文中宋" pitchFamily="2" charset="-122"/>
                </a:rPr>
                <a:t>同一时刻，沿 </a:t>
              </a:r>
              <a:r>
                <a:rPr kumimoji="1" lang="en-US" altLang="zh-CN" sz="2000" b="1">
                  <a:latin typeface="Times New Roman" pitchFamily="18" charset="0"/>
                  <a:ea typeface="华文中宋" pitchFamily="2" charset="-122"/>
                </a:rPr>
                <a:t>X </a:t>
              </a:r>
              <a:r>
                <a:rPr kumimoji="1" lang="zh-CN" altLang="en-US" sz="2000" b="1">
                  <a:latin typeface="Times New Roman" pitchFamily="18" charset="0"/>
                  <a:ea typeface="华文中宋" pitchFamily="2" charset="-122"/>
                </a:rPr>
                <a:t>轴正向，波线上各质点的振动相位依次落后。</a:t>
              </a:r>
            </a:p>
          </p:txBody>
        </p:sp>
      </p:grpSp>
      <p:grpSp>
        <p:nvGrpSpPr>
          <p:cNvPr id="19" name="Group 90"/>
          <p:cNvGrpSpPr>
            <a:grpSpLocks/>
          </p:cNvGrpSpPr>
          <p:nvPr/>
        </p:nvGrpSpPr>
        <p:grpSpPr bwMode="auto">
          <a:xfrm>
            <a:off x="1331913" y="2190750"/>
            <a:ext cx="7137400" cy="1155700"/>
            <a:chOff x="839" y="1380"/>
            <a:chExt cx="4496" cy="728"/>
          </a:xfrm>
        </p:grpSpPr>
        <p:grpSp>
          <p:nvGrpSpPr>
            <p:cNvPr id="24649" name="Group 91"/>
            <p:cNvGrpSpPr>
              <a:grpSpLocks/>
            </p:cNvGrpSpPr>
            <p:nvPr/>
          </p:nvGrpSpPr>
          <p:grpSpPr bwMode="auto">
            <a:xfrm flipV="1">
              <a:off x="839" y="1687"/>
              <a:ext cx="3714" cy="421"/>
              <a:chOff x="376" y="1157"/>
              <a:chExt cx="4479" cy="723"/>
            </a:xfrm>
          </p:grpSpPr>
          <p:sp>
            <p:nvSpPr>
              <p:cNvPr id="24657" name="Freeform 92"/>
              <p:cNvSpPr>
                <a:spLocks/>
              </p:cNvSpPr>
              <p:nvPr/>
            </p:nvSpPr>
            <p:spPr bwMode="auto">
              <a:xfrm>
                <a:off x="1493" y="1158"/>
                <a:ext cx="1124" cy="365"/>
              </a:xfrm>
              <a:custGeom>
                <a:avLst/>
                <a:gdLst>
                  <a:gd name="T0" fmla="*/ 0 w 1236"/>
                  <a:gd name="T1" fmla="*/ 119 h 440"/>
                  <a:gd name="T2" fmla="*/ 320 w 1236"/>
                  <a:gd name="T3" fmla="*/ 0 h 440"/>
                  <a:gd name="T4" fmla="*/ 635 w 1236"/>
                  <a:gd name="T5" fmla="*/ 119 h 440"/>
                  <a:gd name="T6" fmla="*/ 0 60000 65536"/>
                  <a:gd name="T7" fmla="*/ 0 60000 65536"/>
                  <a:gd name="T8" fmla="*/ 0 60000 65536"/>
                  <a:gd name="T9" fmla="*/ 0 w 1236"/>
                  <a:gd name="T10" fmla="*/ 0 h 440"/>
                  <a:gd name="T11" fmla="*/ 1236 w 1236"/>
                  <a:gd name="T12" fmla="*/ 440 h 440"/>
                </a:gdLst>
                <a:ahLst/>
                <a:cxnLst>
                  <a:cxn ang="T6">
                    <a:pos x="T0" y="T1"/>
                  </a:cxn>
                  <a:cxn ang="T7">
                    <a:pos x="T2" y="T3"/>
                  </a:cxn>
                  <a:cxn ang="T8">
                    <a:pos x="T4" y="T5"/>
                  </a:cxn>
                </a:cxnLst>
                <a:rect l="T9" t="T10" r="T11" b="T12"/>
                <a:pathLst>
                  <a:path w="1236" h="440">
                    <a:moveTo>
                      <a:pt x="0" y="440"/>
                    </a:moveTo>
                    <a:cubicBezTo>
                      <a:pt x="208" y="220"/>
                      <a:pt x="416" y="0"/>
                      <a:pt x="622" y="0"/>
                    </a:cubicBezTo>
                    <a:cubicBezTo>
                      <a:pt x="828" y="0"/>
                      <a:pt x="1032" y="220"/>
                      <a:pt x="1236" y="440"/>
                    </a:cubicBezTo>
                  </a:path>
                </a:pathLst>
              </a:custGeom>
              <a:noFill/>
              <a:ln w="38100">
                <a:solidFill>
                  <a:schemeClr val="tx1"/>
                </a:solidFill>
                <a:round/>
                <a:headEnd/>
                <a:tailEnd/>
              </a:ln>
            </p:spPr>
            <p:txBody>
              <a:bodyPr/>
              <a:lstStyle/>
              <a:p>
                <a:endParaRPr lang="zh-CN" altLang="en-US"/>
              </a:p>
            </p:txBody>
          </p:sp>
          <p:sp>
            <p:nvSpPr>
              <p:cNvPr id="24658" name="Freeform 93"/>
              <p:cNvSpPr>
                <a:spLocks/>
              </p:cNvSpPr>
              <p:nvPr/>
            </p:nvSpPr>
            <p:spPr bwMode="auto">
              <a:xfrm flipV="1">
                <a:off x="2614" y="1515"/>
                <a:ext cx="1125" cy="364"/>
              </a:xfrm>
              <a:custGeom>
                <a:avLst/>
                <a:gdLst>
                  <a:gd name="T0" fmla="*/ 0 w 1236"/>
                  <a:gd name="T1" fmla="*/ 117 h 440"/>
                  <a:gd name="T2" fmla="*/ 322 w 1236"/>
                  <a:gd name="T3" fmla="*/ 0 h 440"/>
                  <a:gd name="T4" fmla="*/ 640 w 1236"/>
                  <a:gd name="T5" fmla="*/ 117 h 440"/>
                  <a:gd name="T6" fmla="*/ 0 60000 65536"/>
                  <a:gd name="T7" fmla="*/ 0 60000 65536"/>
                  <a:gd name="T8" fmla="*/ 0 60000 65536"/>
                  <a:gd name="T9" fmla="*/ 0 w 1236"/>
                  <a:gd name="T10" fmla="*/ 0 h 440"/>
                  <a:gd name="T11" fmla="*/ 1236 w 1236"/>
                  <a:gd name="T12" fmla="*/ 440 h 440"/>
                </a:gdLst>
                <a:ahLst/>
                <a:cxnLst>
                  <a:cxn ang="T6">
                    <a:pos x="T0" y="T1"/>
                  </a:cxn>
                  <a:cxn ang="T7">
                    <a:pos x="T2" y="T3"/>
                  </a:cxn>
                  <a:cxn ang="T8">
                    <a:pos x="T4" y="T5"/>
                  </a:cxn>
                </a:cxnLst>
                <a:rect l="T9" t="T10" r="T11" b="T12"/>
                <a:pathLst>
                  <a:path w="1236" h="440">
                    <a:moveTo>
                      <a:pt x="0" y="440"/>
                    </a:moveTo>
                    <a:cubicBezTo>
                      <a:pt x="208" y="220"/>
                      <a:pt x="416" y="0"/>
                      <a:pt x="622" y="0"/>
                    </a:cubicBezTo>
                    <a:cubicBezTo>
                      <a:pt x="828" y="0"/>
                      <a:pt x="1032" y="220"/>
                      <a:pt x="1236" y="440"/>
                    </a:cubicBezTo>
                  </a:path>
                </a:pathLst>
              </a:custGeom>
              <a:noFill/>
              <a:ln w="38100">
                <a:solidFill>
                  <a:schemeClr val="tx1"/>
                </a:solidFill>
                <a:round/>
                <a:headEnd/>
                <a:tailEnd/>
              </a:ln>
            </p:spPr>
            <p:txBody>
              <a:bodyPr/>
              <a:lstStyle/>
              <a:p>
                <a:endParaRPr lang="zh-CN" altLang="en-US"/>
              </a:p>
            </p:txBody>
          </p:sp>
          <p:sp>
            <p:nvSpPr>
              <p:cNvPr id="24659" name="Freeform 94"/>
              <p:cNvSpPr>
                <a:spLocks/>
              </p:cNvSpPr>
              <p:nvPr/>
            </p:nvSpPr>
            <p:spPr bwMode="auto">
              <a:xfrm>
                <a:off x="3731" y="1157"/>
                <a:ext cx="1124" cy="365"/>
              </a:xfrm>
              <a:custGeom>
                <a:avLst/>
                <a:gdLst>
                  <a:gd name="T0" fmla="*/ 0 w 1236"/>
                  <a:gd name="T1" fmla="*/ 119 h 440"/>
                  <a:gd name="T2" fmla="*/ 320 w 1236"/>
                  <a:gd name="T3" fmla="*/ 0 h 440"/>
                  <a:gd name="T4" fmla="*/ 635 w 1236"/>
                  <a:gd name="T5" fmla="*/ 119 h 440"/>
                  <a:gd name="T6" fmla="*/ 0 60000 65536"/>
                  <a:gd name="T7" fmla="*/ 0 60000 65536"/>
                  <a:gd name="T8" fmla="*/ 0 60000 65536"/>
                  <a:gd name="T9" fmla="*/ 0 w 1236"/>
                  <a:gd name="T10" fmla="*/ 0 h 440"/>
                  <a:gd name="T11" fmla="*/ 1236 w 1236"/>
                  <a:gd name="T12" fmla="*/ 440 h 440"/>
                </a:gdLst>
                <a:ahLst/>
                <a:cxnLst>
                  <a:cxn ang="T6">
                    <a:pos x="T0" y="T1"/>
                  </a:cxn>
                  <a:cxn ang="T7">
                    <a:pos x="T2" y="T3"/>
                  </a:cxn>
                  <a:cxn ang="T8">
                    <a:pos x="T4" y="T5"/>
                  </a:cxn>
                </a:cxnLst>
                <a:rect l="T9" t="T10" r="T11" b="T12"/>
                <a:pathLst>
                  <a:path w="1236" h="440">
                    <a:moveTo>
                      <a:pt x="0" y="440"/>
                    </a:moveTo>
                    <a:cubicBezTo>
                      <a:pt x="208" y="220"/>
                      <a:pt x="416" y="0"/>
                      <a:pt x="622" y="0"/>
                    </a:cubicBezTo>
                    <a:cubicBezTo>
                      <a:pt x="828" y="0"/>
                      <a:pt x="1032" y="220"/>
                      <a:pt x="1236" y="440"/>
                    </a:cubicBezTo>
                  </a:path>
                </a:pathLst>
              </a:custGeom>
              <a:noFill/>
              <a:ln w="38100">
                <a:solidFill>
                  <a:schemeClr val="tx1"/>
                </a:solidFill>
                <a:round/>
                <a:headEnd/>
                <a:tailEnd/>
              </a:ln>
            </p:spPr>
            <p:txBody>
              <a:bodyPr/>
              <a:lstStyle/>
              <a:p>
                <a:endParaRPr lang="zh-CN" altLang="en-US"/>
              </a:p>
            </p:txBody>
          </p:sp>
          <p:sp>
            <p:nvSpPr>
              <p:cNvPr id="24660" name="Freeform 95"/>
              <p:cNvSpPr>
                <a:spLocks/>
              </p:cNvSpPr>
              <p:nvPr/>
            </p:nvSpPr>
            <p:spPr bwMode="auto">
              <a:xfrm flipV="1">
                <a:off x="376" y="1515"/>
                <a:ext cx="1124" cy="365"/>
              </a:xfrm>
              <a:custGeom>
                <a:avLst/>
                <a:gdLst>
                  <a:gd name="T0" fmla="*/ 0 w 1236"/>
                  <a:gd name="T1" fmla="*/ 119 h 440"/>
                  <a:gd name="T2" fmla="*/ 320 w 1236"/>
                  <a:gd name="T3" fmla="*/ 0 h 440"/>
                  <a:gd name="T4" fmla="*/ 635 w 1236"/>
                  <a:gd name="T5" fmla="*/ 119 h 440"/>
                  <a:gd name="T6" fmla="*/ 0 60000 65536"/>
                  <a:gd name="T7" fmla="*/ 0 60000 65536"/>
                  <a:gd name="T8" fmla="*/ 0 60000 65536"/>
                  <a:gd name="T9" fmla="*/ 0 w 1236"/>
                  <a:gd name="T10" fmla="*/ 0 h 440"/>
                  <a:gd name="T11" fmla="*/ 1236 w 1236"/>
                  <a:gd name="T12" fmla="*/ 440 h 440"/>
                </a:gdLst>
                <a:ahLst/>
                <a:cxnLst>
                  <a:cxn ang="T6">
                    <a:pos x="T0" y="T1"/>
                  </a:cxn>
                  <a:cxn ang="T7">
                    <a:pos x="T2" y="T3"/>
                  </a:cxn>
                  <a:cxn ang="T8">
                    <a:pos x="T4" y="T5"/>
                  </a:cxn>
                </a:cxnLst>
                <a:rect l="T9" t="T10" r="T11" b="T12"/>
                <a:pathLst>
                  <a:path w="1236" h="440">
                    <a:moveTo>
                      <a:pt x="0" y="440"/>
                    </a:moveTo>
                    <a:cubicBezTo>
                      <a:pt x="208" y="220"/>
                      <a:pt x="416" y="0"/>
                      <a:pt x="622" y="0"/>
                    </a:cubicBezTo>
                    <a:cubicBezTo>
                      <a:pt x="828" y="0"/>
                      <a:pt x="1032" y="220"/>
                      <a:pt x="1236" y="440"/>
                    </a:cubicBezTo>
                  </a:path>
                </a:pathLst>
              </a:custGeom>
              <a:noFill/>
              <a:ln w="38100">
                <a:solidFill>
                  <a:schemeClr val="tx1"/>
                </a:solidFill>
                <a:round/>
                <a:headEnd/>
                <a:tailEnd/>
              </a:ln>
            </p:spPr>
            <p:txBody>
              <a:bodyPr/>
              <a:lstStyle/>
              <a:p>
                <a:endParaRPr lang="zh-CN" altLang="en-US"/>
              </a:p>
            </p:txBody>
          </p:sp>
        </p:grpSp>
        <p:grpSp>
          <p:nvGrpSpPr>
            <p:cNvPr id="24650" name="Group 96"/>
            <p:cNvGrpSpPr>
              <a:grpSpLocks/>
            </p:cNvGrpSpPr>
            <p:nvPr/>
          </p:nvGrpSpPr>
          <p:grpSpPr bwMode="auto">
            <a:xfrm>
              <a:off x="1311" y="1380"/>
              <a:ext cx="331" cy="273"/>
              <a:chOff x="1311" y="1380"/>
              <a:chExt cx="331" cy="273"/>
            </a:xfrm>
          </p:grpSpPr>
          <p:sp>
            <p:nvSpPr>
              <p:cNvPr id="24655" name="Line 97"/>
              <p:cNvSpPr>
                <a:spLocks noChangeShapeType="1"/>
              </p:cNvSpPr>
              <p:nvPr/>
            </p:nvSpPr>
            <p:spPr bwMode="auto">
              <a:xfrm flipV="1">
                <a:off x="1311" y="1479"/>
                <a:ext cx="213" cy="174"/>
              </a:xfrm>
              <a:prstGeom prst="line">
                <a:avLst/>
              </a:prstGeom>
              <a:noFill/>
              <a:ln w="9525">
                <a:solidFill>
                  <a:schemeClr val="tx1"/>
                </a:solidFill>
                <a:round/>
                <a:headEnd/>
                <a:tailEnd/>
              </a:ln>
            </p:spPr>
            <p:txBody>
              <a:bodyPr/>
              <a:lstStyle/>
              <a:p>
                <a:endParaRPr lang="zh-CN" altLang="en-US"/>
              </a:p>
            </p:txBody>
          </p:sp>
          <p:sp>
            <p:nvSpPr>
              <p:cNvPr id="24656" name="WordArt 98"/>
              <p:cNvSpPr>
                <a:spLocks noChangeArrowheads="1" noChangeShapeType="1" noTextEdit="1"/>
              </p:cNvSpPr>
              <p:nvPr/>
            </p:nvSpPr>
            <p:spPr bwMode="auto">
              <a:xfrm>
                <a:off x="1571" y="1380"/>
                <a:ext cx="71" cy="154"/>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grpSp>
          <p:nvGrpSpPr>
            <p:cNvPr id="24651" name="Group 99"/>
            <p:cNvGrpSpPr>
              <a:grpSpLocks/>
            </p:cNvGrpSpPr>
            <p:nvPr/>
          </p:nvGrpSpPr>
          <p:grpSpPr bwMode="auto">
            <a:xfrm>
              <a:off x="2954" y="1394"/>
              <a:ext cx="2381" cy="250"/>
              <a:chOff x="2954" y="1394"/>
              <a:chExt cx="2381" cy="250"/>
            </a:xfrm>
          </p:grpSpPr>
          <p:sp>
            <p:nvSpPr>
              <p:cNvPr id="24652" name="Line 100"/>
              <p:cNvSpPr>
                <a:spLocks noChangeShapeType="1"/>
              </p:cNvSpPr>
              <p:nvPr/>
            </p:nvSpPr>
            <p:spPr bwMode="auto">
              <a:xfrm>
                <a:off x="3178" y="1472"/>
                <a:ext cx="439" cy="0"/>
              </a:xfrm>
              <a:prstGeom prst="line">
                <a:avLst/>
              </a:prstGeom>
              <a:noFill/>
              <a:ln w="28575">
                <a:solidFill>
                  <a:schemeClr val="tx1"/>
                </a:solidFill>
                <a:round/>
                <a:headEnd/>
                <a:tailEnd type="triangle" w="sm" len="lg"/>
              </a:ln>
            </p:spPr>
            <p:txBody>
              <a:bodyPr/>
              <a:lstStyle/>
              <a:p>
                <a:endParaRPr lang="zh-CN" altLang="en-US"/>
              </a:p>
            </p:txBody>
          </p:sp>
          <p:sp>
            <p:nvSpPr>
              <p:cNvPr id="24653" name="WordArt 101"/>
              <p:cNvSpPr>
                <a:spLocks noChangeArrowheads="1" noChangeShapeType="1" noTextEdit="1"/>
              </p:cNvSpPr>
              <p:nvPr/>
            </p:nvSpPr>
            <p:spPr bwMode="auto">
              <a:xfrm>
                <a:off x="2954" y="1399"/>
                <a:ext cx="125" cy="133"/>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24654" name="Text Box 102"/>
              <p:cNvSpPr txBox="1">
                <a:spLocks noChangeArrowheads="1"/>
              </p:cNvSpPr>
              <p:nvPr/>
            </p:nvSpPr>
            <p:spPr bwMode="auto">
              <a:xfrm>
                <a:off x="3774" y="1394"/>
                <a:ext cx="1561" cy="250"/>
              </a:xfrm>
              <a:prstGeom prst="rect">
                <a:avLst/>
              </a:prstGeom>
              <a:noFill/>
              <a:ln w="9525">
                <a:noFill/>
                <a:miter lim="800000"/>
                <a:headEnd/>
                <a:tailEnd/>
              </a:ln>
            </p:spPr>
            <p:txBody>
              <a:bodyPr>
                <a:spAutoFit/>
              </a:bodyPr>
              <a:lstStyle/>
              <a:p>
                <a:pPr algn="l">
                  <a:spcBef>
                    <a:spcPct val="50000"/>
                  </a:spcBef>
                </a:pPr>
                <a:r>
                  <a:rPr kumimoji="1" lang="zh-CN" altLang="en-US" sz="2000" b="1">
                    <a:latin typeface="Times New Roman" pitchFamily="18" charset="0"/>
                    <a:ea typeface="华文中宋" pitchFamily="2" charset="-122"/>
                  </a:rPr>
                  <a:t>波沿 </a:t>
                </a:r>
                <a:r>
                  <a:rPr kumimoji="1" lang="en-US" altLang="zh-CN" sz="2000" b="1">
                    <a:latin typeface="Times New Roman" pitchFamily="18" charset="0"/>
                    <a:ea typeface="华文中宋" pitchFamily="2" charset="-122"/>
                  </a:rPr>
                  <a:t>X </a:t>
                </a:r>
                <a:r>
                  <a:rPr kumimoji="1" lang="zh-CN" altLang="en-US" sz="2000" b="1">
                    <a:latin typeface="Times New Roman" pitchFamily="18" charset="0"/>
                    <a:ea typeface="华文中宋" pitchFamily="2" charset="-122"/>
                  </a:rPr>
                  <a:t>轴正向传播</a:t>
                </a:r>
              </a:p>
            </p:txBody>
          </p:sp>
        </p:grpSp>
      </p:grpSp>
      <p:grpSp>
        <p:nvGrpSpPr>
          <p:cNvPr id="23" name="Group 103"/>
          <p:cNvGrpSpPr>
            <a:grpSpLocks/>
          </p:cNvGrpSpPr>
          <p:nvPr/>
        </p:nvGrpSpPr>
        <p:grpSpPr bwMode="auto">
          <a:xfrm>
            <a:off x="658813" y="4014788"/>
            <a:ext cx="7921625" cy="2597150"/>
            <a:chOff x="415" y="2529"/>
            <a:chExt cx="4990" cy="1636"/>
          </a:xfrm>
        </p:grpSpPr>
        <p:sp>
          <p:nvSpPr>
            <p:cNvPr id="24599" name="Line 104"/>
            <p:cNvSpPr>
              <a:spLocks noChangeShapeType="1"/>
            </p:cNvSpPr>
            <p:nvPr/>
          </p:nvSpPr>
          <p:spPr bwMode="auto">
            <a:xfrm>
              <a:off x="573" y="3634"/>
              <a:ext cx="4600" cy="0"/>
            </a:xfrm>
            <a:prstGeom prst="line">
              <a:avLst/>
            </a:prstGeom>
            <a:noFill/>
            <a:ln w="28575">
              <a:solidFill>
                <a:schemeClr val="tx1"/>
              </a:solidFill>
              <a:round/>
              <a:headEnd/>
              <a:tailEnd type="triangle" w="sm" len="lg"/>
            </a:ln>
          </p:spPr>
          <p:txBody>
            <a:bodyPr/>
            <a:lstStyle/>
            <a:p>
              <a:endParaRPr lang="zh-CN" altLang="en-US"/>
            </a:p>
          </p:txBody>
        </p:sp>
        <p:sp>
          <p:nvSpPr>
            <p:cNvPr id="24600" name="Line 105"/>
            <p:cNvSpPr>
              <a:spLocks noChangeShapeType="1"/>
            </p:cNvSpPr>
            <p:nvPr/>
          </p:nvSpPr>
          <p:spPr bwMode="auto">
            <a:xfrm flipV="1">
              <a:off x="1172" y="3068"/>
              <a:ext cx="0" cy="835"/>
            </a:xfrm>
            <a:prstGeom prst="line">
              <a:avLst/>
            </a:prstGeom>
            <a:noFill/>
            <a:ln w="28575">
              <a:solidFill>
                <a:schemeClr val="tx1"/>
              </a:solidFill>
              <a:round/>
              <a:headEnd/>
              <a:tailEnd type="triangle" w="sm" len="lg"/>
            </a:ln>
          </p:spPr>
          <p:txBody>
            <a:bodyPr/>
            <a:lstStyle/>
            <a:p>
              <a:endParaRPr lang="zh-CN" altLang="en-US"/>
            </a:p>
          </p:txBody>
        </p:sp>
        <p:sp>
          <p:nvSpPr>
            <p:cNvPr id="24601" name="Text Box 106"/>
            <p:cNvSpPr txBox="1">
              <a:spLocks noChangeArrowheads="1"/>
            </p:cNvSpPr>
            <p:nvPr/>
          </p:nvSpPr>
          <p:spPr bwMode="auto">
            <a:xfrm>
              <a:off x="415" y="2711"/>
              <a:ext cx="780" cy="288"/>
            </a:xfrm>
            <a:prstGeom prst="rect">
              <a:avLst/>
            </a:prstGeom>
            <a:noFill/>
            <a:ln w="9525">
              <a:noFill/>
              <a:miter lim="800000"/>
              <a:headEnd/>
              <a:tailEnd/>
            </a:ln>
          </p:spPr>
          <p:txBody>
            <a:bodyPr>
              <a:spAutoFit/>
            </a:bodyPr>
            <a:lstStyle/>
            <a:p>
              <a:pPr algn="l">
                <a:spcBef>
                  <a:spcPct val="50000"/>
                </a:spcBef>
              </a:pPr>
              <a:r>
                <a:rPr kumimoji="1" lang="zh-CN" altLang="en-US" sz="2400" b="1">
                  <a:solidFill>
                    <a:schemeClr val="accent2"/>
                  </a:solidFill>
                  <a:latin typeface="Times New Roman" pitchFamily="18" charset="0"/>
                  <a:ea typeface="华文中宋" pitchFamily="2" charset="-122"/>
                </a:rPr>
                <a:t>反</a:t>
              </a:r>
              <a:r>
                <a:rPr kumimoji="1" lang="zh-CN" altLang="en-US" sz="2400" b="1">
                  <a:latin typeface="Times New Roman" pitchFamily="18" charset="0"/>
                  <a:ea typeface="华文中宋" pitchFamily="2" charset="-122"/>
                </a:rPr>
                <a:t>向波</a:t>
              </a:r>
            </a:p>
          </p:txBody>
        </p:sp>
        <p:grpSp>
          <p:nvGrpSpPr>
            <p:cNvPr id="24602" name="Group 107"/>
            <p:cNvGrpSpPr>
              <a:grpSpLocks/>
            </p:cNvGrpSpPr>
            <p:nvPr/>
          </p:nvGrpSpPr>
          <p:grpSpPr bwMode="auto">
            <a:xfrm>
              <a:off x="1260" y="2674"/>
              <a:ext cx="4093" cy="344"/>
              <a:chOff x="1260" y="2674"/>
              <a:chExt cx="4093" cy="344"/>
            </a:xfrm>
          </p:grpSpPr>
          <p:grpSp>
            <p:nvGrpSpPr>
              <p:cNvPr id="24608" name="Group 108"/>
              <p:cNvGrpSpPr>
                <a:grpSpLocks/>
              </p:cNvGrpSpPr>
              <p:nvPr/>
            </p:nvGrpSpPr>
            <p:grpSpPr bwMode="auto">
              <a:xfrm>
                <a:off x="1440" y="2831"/>
                <a:ext cx="123" cy="47"/>
                <a:chOff x="1260" y="2371"/>
                <a:chExt cx="151" cy="53"/>
              </a:xfrm>
            </p:grpSpPr>
            <p:sp>
              <p:nvSpPr>
                <p:cNvPr id="24647" name="Line 109"/>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4648" name="Line 110"/>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4609" name="WordArt 111"/>
              <p:cNvSpPr>
                <a:spLocks noChangeArrowheads="1" noChangeShapeType="1" noTextEdit="1"/>
              </p:cNvSpPr>
              <p:nvPr/>
            </p:nvSpPr>
            <p:spPr bwMode="auto">
              <a:xfrm>
                <a:off x="1771" y="2800"/>
                <a:ext cx="196" cy="93"/>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4610" name="WordArt 112"/>
              <p:cNvSpPr>
                <a:spLocks noChangeArrowheads="1" noChangeShapeType="1" noTextEdit="1"/>
              </p:cNvSpPr>
              <p:nvPr/>
            </p:nvSpPr>
            <p:spPr bwMode="auto">
              <a:xfrm>
                <a:off x="2232" y="2765"/>
                <a:ext cx="56" cy="15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4611" name="WordArt 113"/>
              <p:cNvSpPr>
                <a:spLocks noChangeArrowheads="1" noChangeShapeType="1" noTextEdit="1"/>
              </p:cNvSpPr>
              <p:nvPr/>
            </p:nvSpPr>
            <p:spPr bwMode="auto">
              <a:xfrm>
                <a:off x="2705" y="2757"/>
                <a:ext cx="56" cy="158"/>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4612" name="WordArt 114"/>
              <p:cNvSpPr>
                <a:spLocks noChangeArrowheads="1" noChangeShapeType="1" noTextEdit="1"/>
              </p:cNvSpPr>
              <p:nvPr/>
            </p:nvSpPr>
            <p:spPr bwMode="auto">
              <a:xfrm>
                <a:off x="1260" y="2793"/>
                <a:ext cx="125" cy="153"/>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24613" name="WordArt 115"/>
              <p:cNvSpPr>
                <a:spLocks noChangeArrowheads="1" noChangeShapeType="1" noTextEdit="1"/>
              </p:cNvSpPr>
              <p:nvPr/>
            </p:nvSpPr>
            <p:spPr bwMode="auto">
              <a:xfrm>
                <a:off x="1583" y="2762"/>
                <a:ext cx="155" cy="145"/>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4614" name="WordArt 116"/>
              <p:cNvSpPr>
                <a:spLocks noChangeArrowheads="1" noChangeShapeType="1" noTextEdit="1"/>
              </p:cNvSpPr>
              <p:nvPr/>
            </p:nvSpPr>
            <p:spPr bwMode="auto">
              <a:xfrm>
                <a:off x="2064" y="2786"/>
                <a:ext cx="116" cy="109"/>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24615" name="WordArt 117"/>
              <p:cNvSpPr>
                <a:spLocks noChangeArrowheads="1" noChangeShapeType="1" noTextEdit="1"/>
              </p:cNvSpPr>
              <p:nvPr/>
            </p:nvSpPr>
            <p:spPr bwMode="auto">
              <a:xfrm>
                <a:off x="2307" y="2763"/>
                <a:ext cx="71" cy="145"/>
              </a:xfrm>
              <a:prstGeom prst="rect">
                <a:avLst/>
              </a:prstGeom>
            </p:spPr>
            <p:txBody>
              <a:bodyPr wrap="none" fromWordArt="1">
                <a:prstTxWarp prst="textPlain">
                  <a:avLst>
                    <a:gd name="adj" fmla="val 58718"/>
                  </a:avLst>
                </a:prstTxWarp>
              </a:bodyPr>
              <a:lstStyle/>
              <a:p>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grpSp>
            <p:nvGrpSpPr>
              <p:cNvPr id="24616" name="Group 118"/>
              <p:cNvGrpSpPr>
                <a:grpSpLocks/>
              </p:cNvGrpSpPr>
              <p:nvPr/>
            </p:nvGrpSpPr>
            <p:grpSpPr bwMode="auto">
              <a:xfrm>
                <a:off x="2812" y="2772"/>
                <a:ext cx="250" cy="139"/>
                <a:chOff x="3513" y="730"/>
                <a:chExt cx="327" cy="168"/>
              </a:xfrm>
            </p:grpSpPr>
            <p:sp>
              <p:nvSpPr>
                <p:cNvPr id="24645" name="WordArt 119"/>
                <p:cNvSpPr>
                  <a:spLocks noChangeArrowheads="1" noChangeShapeType="1" noTextEdit="1"/>
                </p:cNvSpPr>
                <p:nvPr/>
              </p:nvSpPr>
              <p:spPr bwMode="auto">
                <a:xfrm>
                  <a:off x="3703" y="730"/>
                  <a:ext cx="137" cy="16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24646" name="WordArt 120"/>
                <p:cNvSpPr>
                  <a:spLocks noChangeArrowheads="1" noChangeShapeType="1" noTextEdit="1"/>
                </p:cNvSpPr>
                <p:nvPr/>
              </p:nvSpPr>
              <p:spPr bwMode="auto">
                <a:xfrm>
                  <a:off x="3513" y="742"/>
                  <a:ext cx="138" cy="128"/>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grpSp>
          <p:sp>
            <p:nvSpPr>
              <p:cNvPr id="24617" name="AutoShape 121"/>
              <p:cNvSpPr>
                <a:spLocks/>
              </p:cNvSpPr>
              <p:nvPr/>
            </p:nvSpPr>
            <p:spPr bwMode="auto">
              <a:xfrm>
                <a:off x="2020" y="2734"/>
                <a:ext cx="41" cy="215"/>
              </a:xfrm>
              <a:prstGeom prst="leftBracket">
                <a:avLst>
                  <a:gd name="adj" fmla="val 43699"/>
                </a:avLst>
              </a:prstGeom>
              <a:noFill/>
              <a:ln w="28575">
                <a:solidFill>
                  <a:schemeClr val="tx1"/>
                </a:solidFill>
                <a:round/>
                <a:headEnd/>
                <a:tailEnd/>
              </a:ln>
            </p:spPr>
            <p:txBody>
              <a:bodyPr wrap="none" anchor="ctr"/>
              <a:lstStyle/>
              <a:p>
                <a:endParaRPr lang="zh-CN" altLang="en-US"/>
              </a:p>
            </p:txBody>
          </p:sp>
          <p:sp>
            <p:nvSpPr>
              <p:cNvPr id="24618" name="AutoShape 122"/>
              <p:cNvSpPr>
                <a:spLocks/>
              </p:cNvSpPr>
              <p:nvPr/>
            </p:nvSpPr>
            <p:spPr bwMode="auto">
              <a:xfrm flipH="1">
                <a:off x="3111" y="2720"/>
                <a:ext cx="41" cy="215"/>
              </a:xfrm>
              <a:prstGeom prst="leftBracket">
                <a:avLst>
                  <a:gd name="adj" fmla="val 43699"/>
                </a:avLst>
              </a:prstGeom>
              <a:noFill/>
              <a:ln w="28575">
                <a:solidFill>
                  <a:schemeClr val="tx1"/>
                </a:solidFill>
                <a:round/>
                <a:headEnd/>
                <a:tailEnd/>
              </a:ln>
            </p:spPr>
            <p:txBody>
              <a:bodyPr wrap="none" anchor="ctr"/>
              <a:lstStyle/>
              <a:p>
                <a:endParaRPr lang="zh-CN" altLang="en-US"/>
              </a:p>
            </p:txBody>
          </p:sp>
          <p:sp>
            <p:nvSpPr>
              <p:cNvPr id="24619" name="Line 123"/>
              <p:cNvSpPr>
                <a:spLocks noChangeShapeType="1"/>
              </p:cNvSpPr>
              <p:nvPr/>
            </p:nvSpPr>
            <p:spPr bwMode="auto">
              <a:xfrm flipH="1" flipV="1">
                <a:off x="2530" y="2831"/>
                <a:ext cx="148" cy="8"/>
              </a:xfrm>
              <a:prstGeom prst="line">
                <a:avLst/>
              </a:prstGeom>
              <a:noFill/>
              <a:ln w="38100">
                <a:solidFill>
                  <a:schemeClr val="tx1"/>
                </a:solidFill>
                <a:round/>
                <a:headEnd/>
                <a:tailEnd/>
              </a:ln>
            </p:spPr>
            <p:txBody>
              <a:bodyPr/>
              <a:lstStyle/>
              <a:p>
                <a:endParaRPr lang="zh-CN" altLang="en-US"/>
              </a:p>
            </p:txBody>
          </p:sp>
          <p:sp>
            <p:nvSpPr>
              <p:cNvPr id="24620" name="WordArt 124"/>
              <p:cNvSpPr>
                <a:spLocks noChangeArrowheads="1" noChangeShapeType="1" noTextEdit="1"/>
              </p:cNvSpPr>
              <p:nvPr/>
            </p:nvSpPr>
            <p:spPr bwMode="auto">
              <a:xfrm>
                <a:off x="2551" y="2872"/>
                <a:ext cx="96" cy="10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24621" name="WordArt 125"/>
              <p:cNvSpPr>
                <a:spLocks noChangeArrowheads="1" noChangeShapeType="1" noTextEdit="1"/>
              </p:cNvSpPr>
              <p:nvPr/>
            </p:nvSpPr>
            <p:spPr bwMode="auto">
              <a:xfrm>
                <a:off x="2536" y="2697"/>
                <a:ext cx="112" cy="112"/>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Bookman Old Style"/>
                  </a:rPr>
                  <a:t>x</a:t>
                </a:r>
                <a:endParaRPr lang="zh-CN" altLang="en-US" sz="3600" i="1" kern="10">
                  <a:ln w="9525">
                    <a:solidFill>
                      <a:srgbClr val="CC0000"/>
                    </a:solidFill>
                    <a:round/>
                    <a:headEnd/>
                    <a:tailEnd/>
                  </a:ln>
                  <a:solidFill>
                    <a:srgbClr val="CC0000"/>
                  </a:solidFill>
                  <a:latin typeface="Bookman Old Style"/>
                </a:endParaRPr>
              </a:p>
            </p:txBody>
          </p:sp>
          <p:sp>
            <p:nvSpPr>
              <p:cNvPr id="24622" name="Line 126"/>
              <p:cNvSpPr>
                <a:spLocks noChangeShapeType="1"/>
              </p:cNvSpPr>
              <p:nvPr/>
            </p:nvSpPr>
            <p:spPr bwMode="auto">
              <a:xfrm>
                <a:off x="4203" y="2837"/>
                <a:ext cx="238" cy="6"/>
              </a:xfrm>
              <a:prstGeom prst="line">
                <a:avLst/>
              </a:prstGeom>
              <a:noFill/>
              <a:ln w="38100">
                <a:solidFill>
                  <a:schemeClr val="tx1"/>
                </a:solidFill>
                <a:round/>
                <a:headEnd/>
                <a:tailEnd/>
              </a:ln>
            </p:spPr>
            <p:txBody>
              <a:bodyPr/>
              <a:lstStyle/>
              <a:p>
                <a:endParaRPr lang="zh-CN" altLang="en-US"/>
              </a:p>
            </p:txBody>
          </p:sp>
          <p:sp>
            <p:nvSpPr>
              <p:cNvPr id="24623" name="WordArt 127"/>
              <p:cNvSpPr>
                <a:spLocks noChangeArrowheads="1" noChangeShapeType="1" noTextEdit="1"/>
              </p:cNvSpPr>
              <p:nvPr/>
            </p:nvSpPr>
            <p:spPr bwMode="auto">
              <a:xfrm>
                <a:off x="4249" y="2889"/>
                <a:ext cx="126" cy="129"/>
              </a:xfrm>
              <a:prstGeom prst="rect">
                <a:avLst/>
              </a:prstGeom>
            </p:spPr>
            <p:txBody>
              <a:bodyPr wrap="none" fromWordArt="1">
                <a:prstTxWarp prst="textPlain">
                  <a:avLst>
                    <a:gd name="adj" fmla="val 39861"/>
                  </a:avLst>
                </a:prstTxWarp>
              </a:bodyPr>
              <a:lstStyle/>
              <a:p>
                <a:r>
                  <a:rPr lang="en-US" altLang="zh-CN" sz="3600" kern="10">
                    <a:ln w="9525">
                      <a:solidFill>
                        <a:srgbClr val="000000"/>
                      </a:solidFill>
                      <a:round/>
                      <a:headEnd/>
                      <a:tailEnd/>
                    </a:ln>
                    <a:latin typeface="Bookman Old Style"/>
                  </a:rPr>
                  <a:t>T</a:t>
                </a:r>
                <a:endParaRPr lang="zh-CN" altLang="en-US" sz="3600" kern="10">
                  <a:ln w="9525">
                    <a:solidFill>
                      <a:srgbClr val="000000"/>
                    </a:solidFill>
                    <a:round/>
                    <a:headEnd/>
                    <a:tailEnd/>
                  </a:ln>
                  <a:latin typeface="Bookman Old Style"/>
                </a:endParaRPr>
              </a:p>
            </p:txBody>
          </p:sp>
          <p:grpSp>
            <p:nvGrpSpPr>
              <p:cNvPr id="24624" name="Group 128"/>
              <p:cNvGrpSpPr>
                <a:grpSpLocks/>
              </p:cNvGrpSpPr>
              <p:nvPr/>
            </p:nvGrpSpPr>
            <p:grpSpPr bwMode="auto">
              <a:xfrm>
                <a:off x="3226" y="2809"/>
                <a:ext cx="123" cy="45"/>
                <a:chOff x="1260" y="2371"/>
                <a:chExt cx="151" cy="53"/>
              </a:xfrm>
            </p:grpSpPr>
            <p:sp>
              <p:nvSpPr>
                <p:cNvPr id="24643" name="Line 129"/>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4644" name="Line 130"/>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4625" name="WordArt 131"/>
              <p:cNvSpPr>
                <a:spLocks noChangeArrowheads="1" noChangeShapeType="1" noTextEdit="1"/>
              </p:cNvSpPr>
              <p:nvPr/>
            </p:nvSpPr>
            <p:spPr bwMode="auto">
              <a:xfrm>
                <a:off x="3569" y="2791"/>
                <a:ext cx="196" cy="90"/>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4626" name="WordArt 132"/>
              <p:cNvSpPr>
                <a:spLocks noChangeArrowheads="1" noChangeShapeType="1" noTextEdit="1"/>
              </p:cNvSpPr>
              <p:nvPr/>
            </p:nvSpPr>
            <p:spPr bwMode="auto">
              <a:xfrm>
                <a:off x="4912" y="2759"/>
                <a:ext cx="57" cy="154"/>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4627" name="WordArt 133"/>
              <p:cNvSpPr>
                <a:spLocks noChangeArrowheads="1" noChangeShapeType="1" noTextEdit="1"/>
              </p:cNvSpPr>
              <p:nvPr/>
            </p:nvSpPr>
            <p:spPr bwMode="auto">
              <a:xfrm>
                <a:off x="3382" y="2754"/>
                <a:ext cx="154" cy="141"/>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4628" name="AutoShape 134"/>
              <p:cNvSpPr>
                <a:spLocks/>
              </p:cNvSpPr>
              <p:nvPr/>
            </p:nvSpPr>
            <p:spPr bwMode="auto">
              <a:xfrm>
                <a:off x="3812" y="2725"/>
                <a:ext cx="41" cy="210"/>
              </a:xfrm>
              <a:prstGeom prst="leftBracket">
                <a:avLst>
                  <a:gd name="adj" fmla="val 42683"/>
                </a:avLst>
              </a:prstGeom>
              <a:noFill/>
              <a:ln w="28575">
                <a:solidFill>
                  <a:schemeClr val="tx1"/>
                </a:solidFill>
                <a:round/>
                <a:headEnd/>
                <a:tailEnd/>
              </a:ln>
            </p:spPr>
            <p:txBody>
              <a:bodyPr wrap="none" anchor="ctr"/>
              <a:lstStyle/>
              <a:p>
                <a:endParaRPr lang="zh-CN" altLang="en-US"/>
              </a:p>
            </p:txBody>
          </p:sp>
          <p:sp>
            <p:nvSpPr>
              <p:cNvPr id="24629" name="AutoShape 135"/>
              <p:cNvSpPr>
                <a:spLocks/>
              </p:cNvSpPr>
              <p:nvPr/>
            </p:nvSpPr>
            <p:spPr bwMode="auto">
              <a:xfrm flipH="1">
                <a:off x="5313" y="2711"/>
                <a:ext cx="40" cy="210"/>
              </a:xfrm>
              <a:prstGeom prst="leftBracket">
                <a:avLst>
                  <a:gd name="adj" fmla="val 43750"/>
                </a:avLst>
              </a:prstGeom>
              <a:noFill/>
              <a:ln w="28575">
                <a:solidFill>
                  <a:schemeClr val="tx1"/>
                </a:solidFill>
                <a:round/>
                <a:headEnd/>
                <a:tailEnd/>
              </a:ln>
            </p:spPr>
            <p:txBody>
              <a:bodyPr wrap="none" anchor="ctr"/>
              <a:lstStyle/>
              <a:p>
                <a:endParaRPr lang="zh-CN" altLang="en-US"/>
              </a:p>
            </p:txBody>
          </p:sp>
          <p:grpSp>
            <p:nvGrpSpPr>
              <p:cNvPr id="24630" name="Group 136"/>
              <p:cNvGrpSpPr>
                <a:grpSpLocks/>
              </p:cNvGrpSpPr>
              <p:nvPr/>
            </p:nvGrpSpPr>
            <p:grpSpPr bwMode="auto">
              <a:xfrm>
                <a:off x="3856" y="2780"/>
                <a:ext cx="233" cy="109"/>
                <a:chOff x="2309" y="2376"/>
                <a:chExt cx="305" cy="135"/>
              </a:xfrm>
            </p:grpSpPr>
            <p:sp>
              <p:nvSpPr>
                <p:cNvPr id="24641" name="WordArt 137"/>
                <p:cNvSpPr>
                  <a:spLocks noChangeArrowheads="1" noChangeShapeType="1" noTextEdit="1"/>
                </p:cNvSpPr>
                <p:nvPr/>
              </p:nvSpPr>
              <p:spPr bwMode="auto">
                <a:xfrm>
                  <a:off x="2309" y="2376"/>
                  <a:ext cx="92" cy="13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24642" name="WordArt 138"/>
                <p:cNvSpPr>
                  <a:spLocks noChangeArrowheads="1" noChangeShapeType="1" noTextEdit="1"/>
                </p:cNvSpPr>
                <p:nvPr/>
              </p:nvSpPr>
              <p:spPr bwMode="auto">
                <a:xfrm>
                  <a:off x="2431" y="2378"/>
                  <a:ext cx="183" cy="130"/>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grpSp>
          <p:sp>
            <p:nvSpPr>
              <p:cNvPr id="24631" name="WordArt 139"/>
              <p:cNvSpPr>
                <a:spLocks noChangeArrowheads="1" noChangeShapeType="1" noTextEdit="1"/>
              </p:cNvSpPr>
              <p:nvPr/>
            </p:nvSpPr>
            <p:spPr bwMode="auto">
              <a:xfrm>
                <a:off x="4289" y="2674"/>
                <a:ext cx="70" cy="141"/>
              </a:xfrm>
              <a:prstGeom prst="rect">
                <a:avLst/>
              </a:prstGeom>
            </p:spPr>
            <p:txBody>
              <a:bodyPr wrap="none" fromWordArt="1">
                <a:prstTxWarp prst="textPlain">
                  <a:avLst>
                    <a:gd name="adj" fmla="val 58718"/>
                  </a:avLst>
                </a:prstTxWarp>
              </a:bodyPr>
              <a:lstStyle/>
              <a:p>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24632" name="Line 140"/>
              <p:cNvSpPr>
                <a:spLocks noChangeShapeType="1"/>
              </p:cNvSpPr>
              <p:nvPr/>
            </p:nvSpPr>
            <p:spPr bwMode="auto">
              <a:xfrm>
                <a:off x="4647" y="2834"/>
                <a:ext cx="237" cy="6"/>
              </a:xfrm>
              <a:prstGeom prst="line">
                <a:avLst/>
              </a:prstGeom>
              <a:noFill/>
              <a:ln w="38100">
                <a:solidFill>
                  <a:schemeClr val="tx1"/>
                </a:solidFill>
                <a:round/>
                <a:headEnd/>
                <a:tailEnd/>
              </a:ln>
            </p:spPr>
            <p:txBody>
              <a:bodyPr/>
              <a:lstStyle/>
              <a:p>
                <a:endParaRPr lang="zh-CN" altLang="en-US"/>
              </a:p>
            </p:txBody>
          </p:sp>
          <p:sp>
            <p:nvSpPr>
              <p:cNvPr id="24633" name="WordArt 141"/>
              <p:cNvSpPr>
                <a:spLocks noChangeArrowheads="1" noChangeShapeType="1" noTextEdit="1"/>
              </p:cNvSpPr>
              <p:nvPr/>
            </p:nvSpPr>
            <p:spPr bwMode="auto">
              <a:xfrm>
                <a:off x="4699" y="2873"/>
                <a:ext cx="130" cy="144"/>
              </a:xfrm>
              <a:prstGeom prst="rect">
                <a:avLst/>
              </a:prstGeom>
            </p:spPr>
            <p:txBody>
              <a:bodyPr wrap="none" fromWordArt="1">
                <a:prstTxWarp prst="textPlain">
                  <a:avLst>
                    <a:gd name="adj" fmla="val 43546"/>
                  </a:avLst>
                </a:prstTxWarp>
              </a:bodyPr>
              <a:lstStyle/>
              <a:p>
                <a:r>
                  <a:rPr lang="en-US" altLang="zh-CN" sz="3600" kern="10">
                    <a:ln w="9525">
                      <a:solidFill>
                        <a:srgbClr val="000000"/>
                      </a:solidFill>
                      <a:round/>
                      <a:headEnd/>
                      <a:tailEnd/>
                    </a:ln>
                    <a:latin typeface="Symbol"/>
                  </a:rPr>
                  <a:t>l</a:t>
                </a:r>
                <a:endParaRPr lang="zh-CN" altLang="en-US" sz="3600" kern="10">
                  <a:ln w="9525">
                    <a:solidFill>
                      <a:srgbClr val="000000"/>
                    </a:solidFill>
                    <a:round/>
                    <a:headEnd/>
                    <a:tailEnd/>
                  </a:ln>
                  <a:latin typeface="Symbol"/>
                </a:endParaRPr>
              </a:p>
            </p:txBody>
          </p:sp>
          <p:sp>
            <p:nvSpPr>
              <p:cNvPr id="24634" name="WordArt 142"/>
              <p:cNvSpPr>
                <a:spLocks noChangeArrowheads="1" noChangeShapeType="1" noTextEdit="1"/>
              </p:cNvSpPr>
              <p:nvPr/>
            </p:nvSpPr>
            <p:spPr bwMode="auto">
              <a:xfrm>
                <a:off x="4709" y="2684"/>
                <a:ext cx="118" cy="122"/>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Bookman Old Style"/>
                  </a:rPr>
                  <a:t>x</a:t>
                </a:r>
                <a:endParaRPr lang="zh-CN" altLang="en-US" sz="3600" i="1" kern="10">
                  <a:ln w="9525">
                    <a:solidFill>
                      <a:srgbClr val="CC0000"/>
                    </a:solidFill>
                    <a:round/>
                    <a:headEnd/>
                    <a:tailEnd/>
                  </a:ln>
                  <a:solidFill>
                    <a:srgbClr val="CC0000"/>
                  </a:solidFill>
                  <a:latin typeface="Bookman Old Style"/>
                </a:endParaRPr>
              </a:p>
            </p:txBody>
          </p:sp>
          <p:grpSp>
            <p:nvGrpSpPr>
              <p:cNvPr id="24635" name="Group 143"/>
              <p:cNvGrpSpPr>
                <a:grpSpLocks/>
              </p:cNvGrpSpPr>
              <p:nvPr/>
            </p:nvGrpSpPr>
            <p:grpSpPr bwMode="auto">
              <a:xfrm>
                <a:off x="5019" y="2758"/>
                <a:ext cx="250" cy="135"/>
                <a:chOff x="3513" y="730"/>
                <a:chExt cx="327" cy="168"/>
              </a:xfrm>
            </p:grpSpPr>
            <p:sp>
              <p:nvSpPr>
                <p:cNvPr id="24639" name="WordArt 144"/>
                <p:cNvSpPr>
                  <a:spLocks noChangeArrowheads="1" noChangeShapeType="1" noTextEdit="1"/>
                </p:cNvSpPr>
                <p:nvPr/>
              </p:nvSpPr>
              <p:spPr bwMode="auto">
                <a:xfrm>
                  <a:off x="3703" y="730"/>
                  <a:ext cx="137" cy="16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24640" name="WordArt 145"/>
                <p:cNvSpPr>
                  <a:spLocks noChangeArrowheads="1" noChangeShapeType="1" noTextEdit="1"/>
                </p:cNvSpPr>
                <p:nvPr/>
              </p:nvSpPr>
              <p:spPr bwMode="auto">
                <a:xfrm>
                  <a:off x="3513" y="742"/>
                  <a:ext cx="138" cy="128"/>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grpSp>
          <p:sp>
            <p:nvSpPr>
              <p:cNvPr id="24636" name="WordArt 146"/>
              <p:cNvSpPr>
                <a:spLocks noChangeArrowheads="1" noChangeShapeType="1" noTextEdit="1"/>
              </p:cNvSpPr>
              <p:nvPr/>
            </p:nvSpPr>
            <p:spPr bwMode="auto">
              <a:xfrm flipH="1">
                <a:off x="4112" y="2758"/>
                <a:ext cx="56" cy="15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4637" name="WordArt 147"/>
              <p:cNvSpPr>
                <a:spLocks noChangeArrowheads="1" noChangeShapeType="1" noTextEdit="1"/>
              </p:cNvSpPr>
              <p:nvPr/>
            </p:nvSpPr>
            <p:spPr bwMode="auto">
              <a:xfrm>
                <a:off x="2396" y="2789"/>
                <a:ext cx="108" cy="100"/>
              </a:xfrm>
              <a:prstGeom prst="rect">
                <a:avLst/>
              </a:prstGeom>
            </p:spPr>
            <p:txBody>
              <a:bodyPr wrap="none" fromWordArt="1">
                <a:prstTxWarp prst="textPlain">
                  <a:avLst>
                    <a:gd name="adj" fmla="val 50000"/>
                  </a:avLst>
                </a:prstTxWarp>
              </a:bodyPr>
              <a:lstStyle/>
              <a:p>
                <a:r>
                  <a:rPr lang="en-US" altLang="zh-CN" sz="3600" kern="10">
                    <a:ln w="28575">
                      <a:solidFill>
                        <a:schemeClr val="accent2"/>
                      </a:solidFill>
                      <a:round/>
                      <a:headEnd/>
                      <a:tailEnd/>
                    </a:ln>
                    <a:solidFill>
                      <a:schemeClr val="tx2"/>
                    </a:solidFill>
                    <a:latin typeface="宋体"/>
                    <a:ea typeface="宋体"/>
                  </a:rPr>
                  <a:t>+</a:t>
                </a:r>
                <a:endParaRPr lang="zh-CN" altLang="en-US" sz="3600" kern="10">
                  <a:ln w="28575">
                    <a:solidFill>
                      <a:schemeClr val="accent2"/>
                    </a:solidFill>
                    <a:round/>
                    <a:headEnd/>
                    <a:tailEnd/>
                  </a:ln>
                  <a:solidFill>
                    <a:schemeClr val="tx2"/>
                  </a:solidFill>
                  <a:latin typeface="宋体"/>
                  <a:ea typeface="宋体"/>
                </a:endParaRPr>
              </a:p>
            </p:txBody>
          </p:sp>
          <p:sp>
            <p:nvSpPr>
              <p:cNvPr id="24638" name="WordArt 148"/>
              <p:cNvSpPr>
                <a:spLocks noChangeArrowheads="1" noChangeShapeType="1" noTextEdit="1"/>
              </p:cNvSpPr>
              <p:nvPr/>
            </p:nvSpPr>
            <p:spPr bwMode="auto">
              <a:xfrm>
                <a:off x="4484" y="2795"/>
                <a:ext cx="108" cy="100"/>
              </a:xfrm>
              <a:prstGeom prst="rect">
                <a:avLst/>
              </a:prstGeom>
            </p:spPr>
            <p:txBody>
              <a:bodyPr wrap="none" fromWordArt="1">
                <a:prstTxWarp prst="textPlain">
                  <a:avLst>
                    <a:gd name="adj" fmla="val 50000"/>
                  </a:avLst>
                </a:prstTxWarp>
              </a:bodyPr>
              <a:lstStyle/>
              <a:p>
                <a:r>
                  <a:rPr lang="en-US" altLang="zh-CN" sz="3600" kern="10">
                    <a:ln w="28575">
                      <a:solidFill>
                        <a:schemeClr val="accent2"/>
                      </a:solidFill>
                      <a:round/>
                      <a:headEnd/>
                      <a:tailEnd/>
                    </a:ln>
                    <a:solidFill>
                      <a:schemeClr val="tx2"/>
                    </a:solidFill>
                    <a:latin typeface="宋体"/>
                    <a:ea typeface="宋体"/>
                  </a:rPr>
                  <a:t>+</a:t>
                </a:r>
                <a:endParaRPr lang="zh-CN" altLang="en-US" sz="3600" kern="10">
                  <a:ln w="28575">
                    <a:solidFill>
                      <a:schemeClr val="accent2"/>
                    </a:solidFill>
                    <a:round/>
                    <a:headEnd/>
                    <a:tailEnd/>
                  </a:ln>
                  <a:solidFill>
                    <a:schemeClr val="tx2"/>
                  </a:solidFill>
                  <a:latin typeface="宋体"/>
                  <a:ea typeface="宋体"/>
                </a:endParaRPr>
              </a:p>
            </p:txBody>
          </p:sp>
        </p:grpSp>
        <p:sp>
          <p:nvSpPr>
            <p:cNvPr id="24603" name="WordArt 149"/>
            <p:cNvSpPr>
              <a:spLocks noChangeArrowheads="1" noChangeShapeType="1" noTextEdit="1"/>
            </p:cNvSpPr>
            <p:nvPr/>
          </p:nvSpPr>
          <p:spPr bwMode="auto">
            <a:xfrm>
              <a:off x="996" y="3111"/>
              <a:ext cx="133" cy="146"/>
            </a:xfrm>
            <a:prstGeom prst="rect">
              <a:avLst/>
            </a:prstGeom>
          </p:spPr>
          <p:txBody>
            <a:bodyPr wrap="none" fromWordArt="1">
              <a:prstTxWarp prst="textPlain">
                <a:avLst>
                  <a:gd name="adj" fmla="val 50000"/>
                </a:avLst>
              </a:prstTxWarp>
            </a:bodyPr>
            <a:lstStyle/>
            <a:p>
              <a:r>
                <a:rPr lang="en-US" altLang="zh-CN" i="1" kern="10">
                  <a:ln w="9525">
                    <a:solidFill>
                      <a:srgbClr val="000000"/>
                    </a:solidFill>
                    <a:round/>
                    <a:headEnd/>
                    <a:tailEnd/>
                  </a:ln>
                  <a:solidFill>
                    <a:srgbClr val="000000"/>
                  </a:solidFill>
                  <a:latin typeface="Times New Roman"/>
                  <a:cs typeface="Times New Roman"/>
                </a:rPr>
                <a:t>Y</a:t>
              </a:r>
              <a:endParaRPr lang="zh-CN" altLang="en-US" i="1" kern="10">
                <a:ln w="9525">
                  <a:solidFill>
                    <a:srgbClr val="000000"/>
                  </a:solidFill>
                  <a:round/>
                  <a:headEnd/>
                  <a:tailEnd/>
                </a:ln>
                <a:solidFill>
                  <a:srgbClr val="000000"/>
                </a:solidFill>
                <a:latin typeface="Times New Roman"/>
                <a:cs typeface="Times New Roman"/>
              </a:endParaRPr>
            </a:p>
          </p:txBody>
        </p:sp>
        <p:sp>
          <p:nvSpPr>
            <p:cNvPr id="24604" name="WordArt 150"/>
            <p:cNvSpPr>
              <a:spLocks noChangeArrowheads="1" noChangeShapeType="1" noTextEdit="1"/>
            </p:cNvSpPr>
            <p:nvPr/>
          </p:nvSpPr>
          <p:spPr bwMode="auto">
            <a:xfrm>
              <a:off x="5251" y="3555"/>
              <a:ext cx="154" cy="129"/>
            </a:xfrm>
            <a:prstGeom prst="rect">
              <a:avLst/>
            </a:prstGeom>
          </p:spPr>
          <p:txBody>
            <a:bodyPr wrap="none" fromWordArt="1">
              <a:prstTxWarp prst="textPlain">
                <a:avLst>
                  <a:gd name="adj" fmla="val 50000"/>
                </a:avLst>
              </a:prstTxWarp>
            </a:bodyPr>
            <a:lstStyle/>
            <a:p>
              <a:r>
                <a:rPr lang="en-US" altLang="zh-CN" i="1" kern="10">
                  <a:ln w="9525">
                    <a:solidFill>
                      <a:srgbClr val="000000"/>
                    </a:solidFill>
                    <a:round/>
                    <a:headEnd/>
                    <a:tailEnd/>
                  </a:ln>
                  <a:solidFill>
                    <a:srgbClr val="000000"/>
                  </a:solidFill>
                  <a:latin typeface="Times New Roman"/>
                  <a:cs typeface="Times New Roman"/>
                </a:rPr>
                <a:t>X</a:t>
              </a:r>
              <a:endParaRPr lang="zh-CN" altLang="en-US" i="1" kern="10">
                <a:ln w="9525">
                  <a:solidFill>
                    <a:srgbClr val="000000"/>
                  </a:solidFill>
                  <a:round/>
                  <a:headEnd/>
                  <a:tailEnd/>
                </a:ln>
                <a:solidFill>
                  <a:srgbClr val="000000"/>
                </a:solidFill>
                <a:latin typeface="Times New Roman"/>
                <a:cs typeface="Times New Roman"/>
              </a:endParaRPr>
            </a:p>
          </p:txBody>
        </p:sp>
        <p:sp>
          <p:nvSpPr>
            <p:cNvPr id="24605" name="WordArt 151"/>
            <p:cNvSpPr>
              <a:spLocks noChangeArrowheads="1" noChangeShapeType="1" noTextEdit="1"/>
            </p:cNvSpPr>
            <p:nvPr/>
          </p:nvSpPr>
          <p:spPr bwMode="auto">
            <a:xfrm>
              <a:off x="1021" y="3691"/>
              <a:ext cx="98" cy="151"/>
            </a:xfrm>
            <a:prstGeom prst="rect">
              <a:avLst/>
            </a:prstGeom>
          </p:spPr>
          <p:txBody>
            <a:bodyPr wrap="none" fromWordArt="1">
              <a:prstTxWarp prst="textPlain">
                <a:avLst>
                  <a:gd name="adj" fmla="val 50000"/>
                </a:avLst>
              </a:prstTxWarp>
            </a:bodyPr>
            <a:lstStyle/>
            <a:p>
              <a:r>
                <a:rPr lang="en-US" altLang="zh-CN" i="1" kern="10">
                  <a:ln w="9525">
                    <a:solidFill>
                      <a:srgbClr val="000000"/>
                    </a:solidFill>
                    <a:round/>
                    <a:headEnd/>
                    <a:tailEnd/>
                  </a:ln>
                  <a:solidFill>
                    <a:srgbClr val="000000"/>
                  </a:solidFill>
                  <a:latin typeface="Times New Roman"/>
                  <a:cs typeface="Times New Roman"/>
                </a:rPr>
                <a:t>O</a:t>
              </a:r>
              <a:endParaRPr lang="zh-CN" altLang="en-US" i="1" kern="10">
                <a:ln w="9525">
                  <a:solidFill>
                    <a:srgbClr val="000000"/>
                  </a:solidFill>
                  <a:round/>
                  <a:headEnd/>
                  <a:tailEnd/>
                </a:ln>
                <a:solidFill>
                  <a:srgbClr val="000000"/>
                </a:solidFill>
                <a:latin typeface="Times New Roman"/>
                <a:cs typeface="Times New Roman"/>
              </a:endParaRPr>
            </a:p>
          </p:txBody>
        </p:sp>
        <p:sp>
          <p:nvSpPr>
            <p:cNvPr id="24606" name="Text Box 152"/>
            <p:cNvSpPr txBox="1">
              <a:spLocks noChangeArrowheads="1"/>
            </p:cNvSpPr>
            <p:nvPr/>
          </p:nvSpPr>
          <p:spPr bwMode="auto">
            <a:xfrm>
              <a:off x="713" y="3915"/>
              <a:ext cx="4600" cy="250"/>
            </a:xfrm>
            <a:prstGeom prst="rect">
              <a:avLst/>
            </a:prstGeom>
            <a:noFill/>
            <a:ln w="9525">
              <a:noFill/>
              <a:miter lim="800000"/>
              <a:headEnd/>
              <a:tailEnd/>
            </a:ln>
          </p:spPr>
          <p:txBody>
            <a:bodyPr>
              <a:spAutoFit/>
            </a:bodyPr>
            <a:lstStyle/>
            <a:p>
              <a:pPr algn="l">
                <a:spcBef>
                  <a:spcPct val="50000"/>
                </a:spcBef>
              </a:pPr>
              <a:r>
                <a:rPr kumimoji="1" lang="zh-CN" altLang="en-US" sz="2000" b="1">
                  <a:latin typeface="Times New Roman" pitchFamily="18" charset="0"/>
                  <a:ea typeface="华文中宋" pitchFamily="2" charset="-122"/>
                </a:rPr>
                <a:t>同一时刻，沿 </a:t>
              </a:r>
              <a:r>
                <a:rPr kumimoji="1" lang="en-US" altLang="zh-CN" sz="2000" b="1">
                  <a:latin typeface="Times New Roman" pitchFamily="18" charset="0"/>
                  <a:ea typeface="华文中宋" pitchFamily="2" charset="-122"/>
                </a:rPr>
                <a:t>X </a:t>
              </a:r>
              <a:r>
                <a:rPr kumimoji="1" lang="zh-CN" altLang="en-US" sz="2000" b="1">
                  <a:latin typeface="Times New Roman" pitchFamily="18" charset="0"/>
                  <a:ea typeface="华文中宋" pitchFamily="2" charset="-122"/>
                </a:rPr>
                <a:t>轴正向，波线上各质点的振动相位依次超前。</a:t>
              </a:r>
            </a:p>
          </p:txBody>
        </p:sp>
        <p:sp>
          <p:nvSpPr>
            <p:cNvPr id="24607" name="Rectangle 153" descr="球体"/>
            <p:cNvSpPr>
              <a:spLocks noChangeArrowheads="1"/>
            </p:cNvSpPr>
            <p:nvPr/>
          </p:nvSpPr>
          <p:spPr bwMode="auto">
            <a:xfrm>
              <a:off x="499" y="2529"/>
              <a:ext cx="4790" cy="89"/>
            </a:xfrm>
            <a:prstGeom prst="rect">
              <a:avLst/>
            </a:prstGeom>
            <a:pattFill prst="sphere">
              <a:fgClr>
                <a:schemeClr val="bg1"/>
              </a:fgClr>
              <a:bgClr>
                <a:srgbClr val="C4E9F8"/>
              </a:bgClr>
            </a:pattFill>
            <a:ln w="9525">
              <a:noFill/>
              <a:miter lim="800000"/>
              <a:headEnd/>
              <a:tailEnd/>
            </a:ln>
          </p:spPr>
          <p:txBody>
            <a:bodyPr wrap="none" anchor="ctr"/>
            <a:lstStyle/>
            <a:p>
              <a:endParaRPr lang="zh-CN" altLang="en-US"/>
            </a:p>
          </p:txBody>
        </p:sp>
      </p:grpSp>
      <p:grpSp>
        <p:nvGrpSpPr>
          <p:cNvPr id="30" name="Group 154"/>
          <p:cNvGrpSpPr>
            <a:grpSpLocks/>
          </p:cNvGrpSpPr>
          <p:nvPr/>
        </p:nvGrpSpPr>
        <p:grpSpPr bwMode="auto">
          <a:xfrm>
            <a:off x="1773238" y="4940300"/>
            <a:ext cx="6788150" cy="1158875"/>
            <a:chOff x="1117" y="3112"/>
            <a:chExt cx="4276" cy="730"/>
          </a:xfrm>
        </p:grpSpPr>
        <p:grpSp>
          <p:nvGrpSpPr>
            <p:cNvPr id="24587" name="Group 155"/>
            <p:cNvGrpSpPr>
              <a:grpSpLocks/>
            </p:cNvGrpSpPr>
            <p:nvPr/>
          </p:nvGrpSpPr>
          <p:grpSpPr bwMode="auto">
            <a:xfrm flipV="1">
              <a:off x="1117" y="3421"/>
              <a:ext cx="3714" cy="421"/>
              <a:chOff x="376" y="1157"/>
              <a:chExt cx="4479" cy="723"/>
            </a:xfrm>
          </p:grpSpPr>
          <p:sp>
            <p:nvSpPr>
              <p:cNvPr id="24595" name="Freeform 156"/>
              <p:cNvSpPr>
                <a:spLocks/>
              </p:cNvSpPr>
              <p:nvPr/>
            </p:nvSpPr>
            <p:spPr bwMode="auto">
              <a:xfrm>
                <a:off x="1493" y="1158"/>
                <a:ext cx="1124" cy="365"/>
              </a:xfrm>
              <a:custGeom>
                <a:avLst/>
                <a:gdLst>
                  <a:gd name="T0" fmla="*/ 0 w 1236"/>
                  <a:gd name="T1" fmla="*/ 119 h 440"/>
                  <a:gd name="T2" fmla="*/ 320 w 1236"/>
                  <a:gd name="T3" fmla="*/ 0 h 440"/>
                  <a:gd name="T4" fmla="*/ 635 w 1236"/>
                  <a:gd name="T5" fmla="*/ 119 h 440"/>
                  <a:gd name="T6" fmla="*/ 0 60000 65536"/>
                  <a:gd name="T7" fmla="*/ 0 60000 65536"/>
                  <a:gd name="T8" fmla="*/ 0 60000 65536"/>
                  <a:gd name="T9" fmla="*/ 0 w 1236"/>
                  <a:gd name="T10" fmla="*/ 0 h 440"/>
                  <a:gd name="T11" fmla="*/ 1236 w 1236"/>
                  <a:gd name="T12" fmla="*/ 440 h 440"/>
                </a:gdLst>
                <a:ahLst/>
                <a:cxnLst>
                  <a:cxn ang="T6">
                    <a:pos x="T0" y="T1"/>
                  </a:cxn>
                  <a:cxn ang="T7">
                    <a:pos x="T2" y="T3"/>
                  </a:cxn>
                  <a:cxn ang="T8">
                    <a:pos x="T4" y="T5"/>
                  </a:cxn>
                </a:cxnLst>
                <a:rect l="T9" t="T10" r="T11" b="T12"/>
                <a:pathLst>
                  <a:path w="1236" h="440">
                    <a:moveTo>
                      <a:pt x="0" y="440"/>
                    </a:moveTo>
                    <a:cubicBezTo>
                      <a:pt x="208" y="220"/>
                      <a:pt x="416" y="0"/>
                      <a:pt x="622" y="0"/>
                    </a:cubicBezTo>
                    <a:cubicBezTo>
                      <a:pt x="828" y="0"/>
                      <a:pt x="1032" y="220"/>
                      <a:pt x="1236" y="440"/>
                    </a:cubicBezTo>
                  </a:path>
                </a:pathLst>
              </a:custGeom>
              <a:noFill/>
              <a:ln w="38100">
                <a:solidFill>
                  <a:schemeClr val="tx1"/>
                </a:solidFill>
                <a:round/>
                <a:headEnd/>
                <a:tailEnd/>
              </a:ln>
            </p:spPr>
            <p:txBody>
              <a:bodyPr/>
              <a:lstStyle/>
              <a:p>
                <a:endParaRPr lang="zh-CN" altLang="en-US"/>
              </a:p>
            </p:txBody>
          </p:sp>
          <p:sp>
            <p:nvSpPr>
              <p:cNvPr id="24596" name="Freeform 157"/>
              <p:cNvSpPr>
                <a:spLocks/>
              </p:cNvSpPr>
              <p:nvPr/>
            </p:nvSpPr>
            <p:spPr bwMode="auto">
              <a:xfrm flipV="1">
                <a:off x="2614" y="1515"/>
                <a:ext cx="1125" cy="364"/>
              </a:xfrm>
              <a:custGeom>
                <a:avLst/>
                <a:gdLst>
                  <a:gd name="T0" fmla="*/ 0 w 1236"/>
                  <a:gd name="T1" fmla="*/ 117 h 440"/>
                  <a:gd name="T2" fmla="*/ 322 w 1236"/>
                  <a:gd name="T3" fmla="*/ 0 h 440"/>
                  <a:gd name="T4" fmla="*/ 640 w 1236"/>
                  <a:gd name="T5" fmla="*/ 117 h 440"/>
                  <a:gd name="T6" fmla="*/ 0 60000 65536"/>
                  <a:gd name="T7" fmla="*/ 0 60000 65536"/>
                  <a:gd name="T8" fmla="*/ 0 60000 65536"/>
                  <a:gd name="T9" fmla="*/ 0 w 1236"/>
                  <a:gd name="T10" fmla="*/ 0 h 440"/>
                  <a:gd name="T11" fmla="*/ 1236 w 1236"/>
                  <a:gd name="T12" fmla="*/ 440 h 440"/>
                </a:gdLst>
                <a:ahLst/>
                <a:cxnLst>
                  <a:cxn ang="T6">
                    <a:pos x="T0" y="T1"/>
                  </a:cxn>
                  <a:cxn ang="T7">
                    <a:pos x="T2" y="T3"/>
                  </a:cxn>
                  <a:cxn ang="T8">
                    <a:pos x="T4" y="T5"/>
                  </a:cxn>
                </a:cxnLst>
                <a:rect l="T9" t="T10" r="T11" b="T12"/>
                <a:pathLst>
                  <a:path w="1236" h="440">
                    <a:moveTo>
                      <a:pt x="0" y="440"/>
                    </a:moveTo>
                    <a:cubicBezTo>
                      <a:pt x="208" y="220"/>
                      <a:pt x="416" y="0"/>
                      <a:pt x="622" y="0"/>
                    </a:cubicBezTo>
                    <a:cubicBezTo>
                      <a:pt x="828" y="0"/>
                      <a:pt x="1032" y="220"/>
                      <a:pt x="1236" y="440"/>
                    </a:cubicBezTo>
                  </a:path>
                </a:pathLst>
              </a:custGeom>
              <a:noFill/>
              <a:ln w="38100">
                <a:solidFill>
                  <a:schemeClr val="tx1"/>
                </a:solidFill>
                <a:round/>
                <a:headEnd/>
                <a:tailEnd/>
              </a:ln>
            </p:spPr>
            <p:txBody>
              <a:bodyPr/>
              <a:lstStyle/>
              <a:p>
                <a:endParaRPr lang="zh-CN" altLang="en-US"/>
              </a:p>
            </p:txBody>
          </p:sp>
          <p:sp>
            <p:nvSpPr>
              <p:cNvPr id="24597" name="Freeform 158"/>
              <p:cNvSpPr>
                <a:spLocks/>
              </p:cNvSpPr>
              <p:nvPr/>
            </p:nvSpPr>
            <p:spPr bwMode="auto">
              <a:xfrm>
                <a:off x="3731" y="1157"/>
                <a:ext cx="1124" cy="365"/>
              </a:xfrm>
              <a:custGeom>
                <a:avLst/>
                <a:gdLst>
                  <a:gd name="T0" fmla="*/ 0 w 1236"/>
                  <a:gd name="T1" fmla="*/ 119 h 440"/>
                  <a:gd name="T2" fmla="*/ 320 w 1236"/>
                  <a:gd name="T3" fmla="*/ 0 h 440"/>
                  <a:gd name="T4" fmla="*/ 635 w 1236"/>
                  <a:gd name="T5" fmla="*/ 119 h 440"/>
                  <a:gd name="T6" fmla="*/ 0 60000 65536"/>
                  <a:gd name="T7" fmla="*/ 0 60000 65536"/>
                  <a:gd name="T8" fmla="*/ 0 60000 65536"/>
                  <a:gd name="T9" fmla="*/ 0 w 1236"/>
                  <a:gd name="T10" fmla="*/ 0 h 440"/>
                  <a:gd name="T11" fmla="*/ 1236 w 1236"/>
                  <a:gd name="T12" fmla="*/ 440 h 440"/>
                </a:gdLst>
                <a:ahLst/>
                <a:cxnLst>
                  <a:cxn ang="T6">
                    <a:pos x="T0" y="T1"/>
                  </a:cxn>
                  <a:cxn ang="T7">
                    <a:pos x="T2" y="T3"/>
                  </a:cxn>
                  <a:cxn ang="T8">
                    <a:pos x="T4" y="T5"/>
                  </a:cxn>
                </a:cxnLst>
                <a:rect l="T9" t="T10" r="T11" b="T12"/>
                <a:pathLst>
                  <a:path w="1236" h="440">
                    <a:moveTo>
                      <a:pt x="0" y="440"/>
                    </a:moveTo>
                    <a:cubicBezTo>
                      <a:pt x="208" y="220"/>
                      <a:pt x="416" y="0"/>
                      <a:pt x="622" y="0"/>
                    </a:cubicBezTo>
                    <a:cubicBezTo>
                      <a:pt x="828" y="0"/>
                      <a:pt x="1032" y="220"/>
                      <a:pt x="1236" y="440"/>
                    </a:cubicBezTo>
                  </a:path>
                </a:pathLst>
              </a:custGeom>
              <a:noFill/>
              <a:ln w="38100">
                <a:solidFill>
                  <a:schemeClr val="tx1"/>
                </a:solidFill>
                <a:round/>
                <a:headEnd/>
                <a:tailEnd/>
              </a:ln>
            </p:spPr>
            <p:txBody>
              <a:bodyPr/>
              <a:lstStyle/>
              <a:p>
                <a:endParaRPr lang="zh-CN" altLang="en-US"/>
              </a:p>
            </p:txBody>
          </p:sp>
          <p:sp>
            <p:nvSpPr>
              <p:cNvPr id="24598" name="Freeform 159"/>
              <p:cNvSpPr>
                <a:spLocks/>
              </p:cNvSpPr>
              <p:nvPr/>
            </p:nvSpPr>
            <p:spPr bwMode="auto">
              <a:xfrm flipV="1">
                <a:off x="376" y="1515"/>
                <a:ext cx="1124" cy="365"/>
              </a:xfrm>
              <a:custGeom>
                <a:avLst/>
                <a:gdLst>
                  <a:gd name="T0" fmla="*/ 0 w 1236"/>
                  <a:gd name="T1" fmla="*/ 119 h 440"/>
                  <a:gd name="T2" fmla="*/ 320 w 1236"/>
                  <a:gd name="T3" fmla="*/ 0 h 440"/>
                  <a:gd name="T4" fmla="*/ 635 w 1236"/>
                  <a:gd name="T5" fmla="*/ 119 h 440"/>
                  <a:gd name="T6" fmla="*/ 0 60000 65536"/>
                  <a:gd name="T7" fmla="*/ 0 60000 65536"/>
                  <a:gd name="T8" fmla="*/ 0 60000 65536"/>
                  <a:gd name="T9" fmla="*/ 0 w 1236"/>
                  <a:gd name="T10" fmla="*/ 0 h 440"/>
                  <a:gd name="T11" fmla="*/ 1236 w 1236"/>
                  <a:gd name="T12" fmla="*/ 440 h 440"/>
                </a:gdLst>
                <a:ahLst/>
                <a:cxnLst>
                  <a:cxn ang="T6">
                    <a:pos x="T0" y="T1"/>
                  </a:cxn>
                  <a:cxn ang="T7">
                    <a:pos x="T2" y="T3"/>
                  </a:cxn>
                  <a:cxn ang="T8">
                    <a:pos x="T4" y="T5"/>
                  </a:cxn>
                </a:cxnLst>
                <a:rect l="T9" t="T10" r="T11" b="T12"/>
                <a:pathLst>
                  <a:path w="1236" h="440">
                    <a:moveTo>
                      <a:pt x="0" y="440"/>
                    </a:moveTo>
                    <a:cubicBezTo>
                      <a:pt x="208" y="220"/>
                      <a:pt x="416" y="0"/>
                      <a:pt x="622" y="0"/>
                    </a:cubicBezTo>
                    <a:cubicBezTo>
                      <a:pt x="828" y="0"/>
                      <a:pt x="1032" y="220"/>
                      <a:pt x="1236" y="440"/>
                    </a:cubicBezTo>
                  </a:path>
                </a:pathLst>
              </a:custGeom>
              <a:noFill/>
              <a:ln w="38100">
                <a:solidFill>
                  <a:schemeClr val="tx1"/>
                </a:solidFill>
                <a:round/>
                <a:headEnd/>
                <a:tailEnd/>
              </a:ln>
            </p:spPr>
            <p:txBody>
              <a:bodyPr/>
              <a:lstStyle/>
              <a:p>
                <a:endParaRPr lang="zh-CN" altLang="en-US"/>
              </a:p>
            </p:txBody>
          </p:sp>
        </p:grpSp>
        <p:grpSp>
          <p:nvGrpSpPr>
            <p:cNvPr id="24588" name="Group 160"/>
            <p:cNvGrpSpPr>
              <a:grpSpLocks/>
            </p:cNvGrpSpPr>
            <p:nvPr/>
          </p:nvGrpSpPr>
          <p:grpSpPr bwMode="auto">
            <a:xfrm>
              <a:off x="1920" y="3219"/>
              <a:ext cx="333" cy="300"/>
              <a:chOff x="1920" y="3219"/>
              <a:chExt cx="333" cy="300"/>
            </a:xfrm>
          </p:grpSpPr>
          <p:sp>
            <p:nvSpPr>
              <p:cNvPr id="24593" name="WordArt 161"/>
              <p:cNvSpPr>
                <a:spLocks noChangeArrowheads="1" noChangeShapeType="1" noTextEdit="1"/>
              </p:cNvSpPr>
              <p:nvPr/>
            </p:nvSpPr>
            <p:spPr bwMode="auto">
              <a:xfrm>
                <a:off x="2182" y="3219"/>
                <a:ext cx="71" cy="154"/>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4594" name="Line 162"/>
              <p:cNvSpPr>
                <a:spLocks noChangeShapeType="1"/>
              </p:cNvSpPr>
              <p:nvPr/>
            </p:nvSpPr>
            <p:spPr bwMode="auto">
              <a:xfrm flipV="1">
                <a:off x="1920" y="3345"/>
                <a:ext cx="213" cy="174"/>
              </a:xfrm>
              <a:prstGeom prst="line">
                <a:avLst/>
              </a:prstGeom>
              <a:noFill/>
              <a:ln w="9525">
                <a:solidFill>
                  <a:schemeClr val="tx1"/>
                </a:solidFill>
                <a:round/>
                <a:headEnd/>
                <a:tailEnd/>
              </a:ln>
            </p:spPr>
            <p:txBody>
              <a:bodyPr/>
              <a:lstStyle/>
              <a:p>
                <a:endParaRPr lang="zh-CN" altLang="en-US"/>
              </a:p>
            </p:txBody>
          </p:sp>
        </p:grpSp>
        <p:grpSp>
          <p:nvGrpSpPr>
            <p:cNvPr id="24589" name="Group 163"/>
            <p:cNvGrpSpPr>
              <a:grpSpLocks/>
            </p:cNvGrpSpPr>
            <p:nvPr/>
          </p:nvGrpSpPr>
          <p:grpSpPr bwMode="auto">
            <a:xfrm>
              <a:off x="3024" y="3112"/>
              <a:ext cx="2369" cy="250"/>
              <a:chOff x="3024" y="3112"/>
              <a:chExt cx="2369" cy="250"/>
            </a:xfrm>
          </p:grpSpPr>
          <p:sp>
            <p:nvSpPr>
              <p:cNvPr id="24590" name="Line 164"/>
              <p:cNvSpPr>
                <a:spLocks noChangeShapeType="1"/>
              </p:cNvSpPr>
              <p:nvPr/>
            </p:nvSpPr>
            <p:spPr bwMode="auto">
              <a:xfrm flipH="1">
                <a:off x="3024" y="3266"/>
                <a:ext cx="439" cy="0"/>
              </a:xfrm>
              <a:prstGeom prst="line">
                <a:avLst/>
              </a:prstGeom>
              <a:noFill/>
              <a:ln w="28575">
                <a:solidFill>
                  <a:schemeClr val="tx1"/>
                </a:solidFill>
                <a:round/>
                <a:headEnd/>
                <a:tailEnd type="triangle" w="sm" len="lg"/>
              </a:ln>
            </p:spPr>
            <p:txBody>
              <a:bodyPr/>
              <a:lstStyle/>
              <a:p>
                <a:endParaRPr lang="zh-CN" altLang="en-US"/>
              </a:p>
            </p:txBody>
          </p:sp>
          <p:sp>
            <p:nvSpPr>
              <p:cNvPr id="24591" name="WordArt 165"/>
              <p:cNvSpPr>
                <a:spLocks noChangeArrowheads="1" noChangeShapeType="1" noTextEdit="1"/>
              </p:cNvSpPr>
              <p:nvPr/>
            </p:nvSpPr>
            <p:spPr bwMode="auto">
              <a:xfrm>
                <a:off x="3528" y="3193"/>
                <a:ext cx="125" cy="133"/>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24592" name="Text Box 166"/>
              <p:cNvSpPr txBox="1">
                <a:spLocks noChangeArrowheads="1"/>
              </p:cNvSpPr>
              <p:nvPr/>
            </p:nvSpPr>
            <p:spPr bwMode="auto">
              <a:xfrm>
                <a:off x="3832" y="3112"/>
                <a:ext cx="1561" cy="250"/>
              </a:xfrm>
              <a:prstGeom prst="rect">
                <a:avLst/>
              </a:prstGeom>
              <a:noFill/>
              <a:ln w="9525">
                <a:noFill/>
                <a:miter lim="800000"/>
                <a:headEnd/>
                <a:tailEnd/>
              </a:ln>
            </p:spPr>
            <p:txBody>
              <a:bodyPr>
                <a:spAutoFit/>
              </a:bodyPr>
              <a:lstStyle/>
              <a:p>
                <a:pPr algn="l">
                  <a:spcBef>
                    <a:spcPct val="50000"/>
                  </a:spcBef>
                </a:pPr>
                <a:r>
                  <a:rPr kumimoji="1" lang="zh-CN" altLang="en-US" sz="2000" b="1">
                    <a:latin typeface="Times New Roman" pitchFamily="18" charset="0"/>
                    <a:ea typeface="华文中宋" pitchFamily="2" charset="-122"/>
                  </a:rPr>
                  <a:t>波沿 </a:t>
                </a:r>
                <a:r>
                  <a:rPr kumimoji="1" lang="en-US" altLang="zh-CN" sz="2000" b="1">
                    <a:latin typeface="Times New Roman" pitchFamily="18" charset="0"/>
                    <a:ea typeface="华文中宋" pitchFamily="2" charset="-122"/>
                  </a:rPr>
                  <a:t>X </a:t>
                </a:r>
                <a:r>
                  <a:rPr kumimoji="1" lang="zh-CN" altLang="en-US" sz="2000" b="1">
                    <a:latin typeface="Times New Roman" pitchFamily="18" charset="0"/>
                    <a:ea typeface="华文中宋" pitchFamily="2" charset="-122"/>
                  </a:rPr>
                  <a:t>轴反向传播</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up)">
                                      <p:cBhvr>
                                        <p:cTn id="20" dur="500"/>
                                        <p:tgtEl>
                                          <p:spTgt spid="23"/>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right)">
                                      <p:cBhvr>
                                        <p:cTn id="24" dur="500"/>
                                        <p:tgtEl>
                                          <p:spTgt spid="30"/>
                                        </p:tgtEl>
                                      </p:cBhvr>
                                    </p:animEffect>
                                  </p:childTnLst>
                                </p:cTn>
                              </p:par>
                            </p:childTnLst>
                          </p:cTn>
                        </p:par>
                        <p:par>
                          <p:cTn id="25" fill="hold">
                            <p:stCondLst>
                              <p:cond delay="1000"/>
                            </p:stCondLst>
                            <p:childTnLst>
                              <p:par>
                                <p:cTn id="26" presetID="22" presetClass="entr" presetSubtype="2"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right)">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68"/>
          <p:cNvSpPr>
            <a:spLocks noGrp="1" noChangeArrowheads="1"/>
          </p:cNvSpPr>
          <p:nvPr>
            <p:ph type="title" idx="4294967295"/>
          </p:nvPr>
        </p:nvSpPr>
        <p:spPr>
          <a:xfrm>
            <a:off x="387350" y="0"/>
            <a:ext cx="8229600" cy="274638"/>
          </a:xfrm>
        </p:spPr>
        <p:txBody>
          <a:bodyPr/>
          <a:lstStyle/>
          <a:p>
            <a:pPr eaLnBrk="1" hangingPunct="1"/>
            <a:r>
              <a:rPr lang="zh-CN" altLang="en-US" sz="800" smtClean="0">
                <a:solidFill>
                  <a:schemeClr val="bg1"/>
                </a:solidFill>
              </a:rPr>
              <a:t>例</a:t>
            </a:r>
          </a:p>
        </p:txBody>
      </p:sp>
      <p:grpSp>
        <p:nvGrpSpPr>
          <p:cNvPr id="2" name="Group 7"/>
          <p:cNvGrpSpPr>
            <a:grpSpLocks/>
          </p:cNvGrpSpPr>
          <p:nvPr/>
        </p:nvGrpSpPr>
        <p:grpSpPr bwMode="auto">
          <a:xfrm>
            <a:off x="107498" y="4401423"/>
            <a:ext cx="3746952" cy="1832690"/>
            <a:chOff x="-136" y="2706"/>
            <a:chExt cx="2592" cy="1330"/>
          </a:xfrm>
        </p:grpSpPr>
        <p:sp>
          <p:nvSpPr>
            <p:cNvPr id="25857" name="WordArt 8"/>
            <p:cNvSpPr>
              <a:spLocks noChangeArrowheads="1" noChangeShapeType="1" noTextEdit="1"/>
            </p:cNvSpPr>
            <p:nvPr/>
          </p:nvSpPr>
          <p:spPr bwMode="auto">
            <a:xfrm>
              <a:off x="-136" y="2711"/>
              <a:ext cx="336" cy="163"/>
            </a:xfrm>
            <a:prstGeom prst="rect">
              <a:avLst/>
            </a:prstGeom>
          </p:spPr>
          <p:txBody>
            <a:bodyPr wrap="none" fromWordArt="1">
              <a:prstTxWarp prst="textPlain">
                <a:avLst>
                  <a:gd name="adj" fmla="val 50000"/>
                </a:avLst>
              </a:prstTxWarp>
            </a:bodyPr>
            <a:lstStyle/>
            <a:p>
              <a:r>
                <a:rPr lang="zh-CN" altLang="en-US" sz="3600" kern="10" dirty="0">
                  <a:ln w="9525">
                    <a:solidFill>
                      <a:srgbClr val="CC0000"/>
                    </a:solidFill>
                    <a:round/>
                    <a:headEnd/>
                    <a:tailEnd/>
                  </a:ln>
                  <a:solidFill>
                    <a:srgbClr val="CC0000"/>
                  </a:solidFill>
                  <a:latin typeface="华文中宋"/>
                  <a:ea typeface="华文中宋"/>
                </a:rPr>
                <a:t>求</a:t>
              </a:r>
            </a:p>
          </p:txBody>
        </p:sp>
        <p:grpSp>
          <p:nvGrpSpPr>
            <p:cNvPr id="25858" name="Group 9"/>
            <p:cNvGrpSpPr>
              <a:grpSpLocks/>
            </p:cNvGrpSpPr>
            <p:nvPr/>
          </p:nvGrpSpPr>
          <p:grpSpPr bwMode="auto">
            <a:xfrm>
              <a:off x="369" y="3287"/>
              <a:ext cx="1755" cy="163"/>
              <a:chOff x="381" y="2656"/>
              <a:chExt cx="1755" cy="163"/>
            </a:xfrm>
          </p:grpSpPr>
          <p:grpSp>
            <p:nvGrpSpPr>
              <p:cNvPr id="25881" name="Group 10"/>
              <p:cNvGrpSpPr>
                <a:grpSpLocks/>
              </p:cNvGrpSpPr>
              <p:nvPr/>
            </p:nvGrpSpPr>
            <p:grpSpPr bwMode="auto">
              <a:xfrm>
                <a:off x="381" y="2673"/>
                <a:ext cx="143" cy="146"/>
                <a:chOff x="3045" y="1834"/>
                <a:chExt cx="101" cy="101"/>
              </a:xfrm>
            </p:grpSpPr>
            <p:sp>
              <p:nvSpPr>
                <p:cNvPr id="25884" name="Oval 11"/>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25885" name="Oval 12"/>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sp>
            <p:nvSpPr>
              <p:cNvPr id="25882" name="WordArt 13"/>
              <p:cNvSpPr>
                <a:spLocks noChangeArrowheads="1" noChangeShapeType="1" noTextEdit="1"/>
              </p:cNvSpPr>
              <p:nvPr/>
            </p:nvSpPr>
            <p:spPr bwMode="auto">
              <a:xfrm>
                <a:off x="629" y="2663"/>
                <a:ext cx="145" cy="153"/>
              </a:xfrm>
              <a:prstGeom prst="rect">
                <a:avLst/>
              </a:prstGeom>
            </p:spPr>
            <p:txBody>
              <a:bodyPr wrap="none" fromWordArt="1">
                <a:prstTxWarp prst="textPlain">
                  <a:avLst>
                    <a:gd name="adj" fmla="val 40648"/>
                  </a:avLst>
                </a:prstTxWarp>
              </a:bodyPr>
              <a:lstStyle/>
              <a:p>
                <a:r>
                  <a:rPr lang="en-US" altLang="zh-CN" sz="3600" kern="10">
                    <a:ln w="9525">
                      <a:solidFill>
                        <a:schemeClr val="tx1"/>
                      </a:solidFill>
                      <a:round/>
                      <a:headEnd/>
                      <a:tailEnd/>
                    </a:ln>
                    <a:latin typeface="Times New Roman"/>
                    <a:cs typeface="Times New Roman"/>
                  </a:rPr>
                  <a:t>0</a:t>
                </a:r>
                <a:endParaRPr lang="zh-CN" altLang="en-US" sz="3600" kern="10">
                  <a:ln w="9525">
                    <a:solidFill>
                      <a:schemeClr val="tx1"/>
                    </a:solidFill>
                    <a:round/>
                    <a:headEnd/>
                    <a:tailEnd/>
                  </a:ln>
                  <a:latin typeface="Times New Roman"/>
                  <a:cs typeface="Times New Roman"/>
                </a:endParaRPr>
              </a:p>
            </p:txBody>
          </p:sp>
          <p:sp>
            <p:nvSpPr>
              <p:cNvPr id="25883" name="WordArt 14"/>
              <p:cNvSpPr>
                <a:spLocks noChangeArrowheads="1" noChangeShapeType="1" noTextEdit="1"/>
              </p:cNvSpPr>
              <p:nvPr/>
            </p:nvSpPr>
            <p:spPr bwMode="auto">
              <a:xfrm>
                <a:off x="853" y="2656"/>
                <a:ext cx="1283" cy="154"/>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华文中宋"/>
                    <a:ea typeface="华文中宋"/>
                  </a:rPr>
                  <a:t>点振动表达式</a:t>
                </a:r>
              </a:p>
            </p:txBody>
          </p:sp>
        </p:grpSp>
        <p:grpSp>
          <p:nvGrpSpPr>
            <p:cNvPr id="25859" name="Group 15"/>
            <p:cNvGrpSpPr>
              <a:grpSpLocks/>
            </p:cNvGrpSpPr>
            <p:nvPr/>
          </p:nvGrpSpPr>
          <p:grpSpPr bwMode="auto">
            <a:xfrm>
              <a:off x="357" y="3556"/>
              <a:ext cx="2020" cy="480"/>
              <a:chOff x="379" y="3002"/>
              <a:chExt cx="2020" cy="480"/>
            </a:xfrm>
          </p:grpSpPr>
          <p:grpSp>
            <p:nvGrpSpPr>
              <p:cNvPr id="25870" name="Group 16"/>
              <p:cNvGrpSpPr>
                <a:grpSpLocks/>
              </p:cNvGrpSpPr>
              <p:nvPr/>
            </p:nvGrpSpPr>
            <p:grpSpPr bwMode="auto">
              <a:xfrm>
                <a:off x="379" y="3002"/>
                <a:ext cx="2020" cy="172"/>
                <a:chOff x="368" y="2981"/>
                <a:chExt cx="2020" cy="172"/>
              </a:xfrm>
            </p:grpSpPr>
            <p:grpSp>
              <p:nvGrpSpPr>
                <p:cNvPr id="25877" name="Group 17"/>
                <p:cNvGrpSpPr>
                  <a:grpSpLocks/>
                </p:cNvGrpSpPr>
                <p:nvPr/>
              </p:nvGrpSpPr>
              <p:grpSpPr bwMode="auto">
                <a:xfrm>
                  <a:off x="368" y="3007"/>
                  <a:ext cx="143" cy="146"/>
                  <a:chOff x="3045" y="1834"/>
                  <a:chExt cx="101" cy="101"/>
                </a:xfrm>
              </p:grpSpPr>
              <p:sp>
                <p:nvSpPr>
                  <p:cNvPr id="25879" name="Oval 18"/>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25880" name="Oval 19"/>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sp>
              <p:nvSpPr>
                <p:cNvPr id="25878" name="WordArt 20"/>
                <p:cNvSpPr>
                  <a:spLocks noChangeArrowheads="1" noChangeShapeType="1" noTextEdit="1"/>
                </p:cNvSpPr>
                <p:nvPr/>
              </p:nvSpPr>
              <p:spPr bwMode="auto">
                <a:xfrm>
                  <a:off x="616" y="2981"/>
                  <a:ext cx="1772" cy="166"/>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华文中宋"/>
                      <a:ea typeface="华文中宋"/>
                    </a:rPr>
                    <a:t>此波的波动表达式</a:t>
                  </a:r>
                </a:p>
              </p:txBody>
            </p:sp>
          </p:grpSp>
          <p:grpSp>
            <p:nvGrpSpPr>
              <p:cNvPr id="25871" name="Group 21"/>
              <p:cNvGrpSpPr>
                <a:grpSpLocks/>
              </p:cNvGrpSpPr>
              <p:nvPr/>
            </p:nvGrpSpPr>
            <p:grpSpPr bwMode="auto">
              <a:xfrm>
                <a:off x="387" y="3316"/>
                <a:ext cx="1746" cy="166"/>
                <a:chOff x="366" y="3317"/>
                <a:chExt cx="1746" cy="166"/>
              </a:xfrm>
            </p:grpSpPr>
            <p:grpSp>
              <p:nvGrpSpPr>
                <p:cNvPr id="25872" name="Group 22"/>
                <p:cNvGrpSpPr>
                  <a:grpSpLocks/>
                </p:cNvGrpSpPr>
                <p:nvPr/>
              </p:nvGrpSpPr>
              <p:grpSpPr bwMode="auto">
                <a:xfrm>
                  <a:off x="366" y="3331"/>
                  <a:ext cx="143" cy="146"/>
                  <a:chOff x="3045" y="1834"/>
                  <a:chExt cx="101" cy="101"/>
                </a:xfrm>
              </p:grpSpPr>
              <p:sp>
                <p:nvSpPr>
                  <p:cNvPr id="25875" name="Oval 23"/>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25876" name="Oval 24"/>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sp>
              <p:nvSpPr>
                <p:cNvPr id="25873" name="WordArt 25"/>
                <p:cNvSpPr>
                  <a:spLocks noChangeArrowheads="1" noChangeShapeType="1" noTextEdit="1"/>
                </p:cNvSpPr>
                <p:nvPr/>
              </p:nvSpPr>
              <p:spPr bwMode="auto">
                <a:xfrm>
                  <a:off x="616" y="3340"/>
                  <a:ext cx="159" cy="139"/>
                </a:xfrm>
                <a:prstGeom prst="rect">
                  <a:avLst/>
                </a:prstGeom>
              </p:spPr>
              <p:txBody>
                <a:bodyPr wrap="none" fromWordArt="1">
                  <a:prstTxWarp prst="textPlain">
                    <a:avLst>
                      <a:gd name="adj" fmla="val 45912"/>
                    </a:avLst>
                  </a:prstTxWarp>
                </a:bodyPr>
                <a:lstStyle/>
                <a:p>
                  <a:r>
                    <a:rPr lang="en-US" altLang="zh-CN" sz="3600" i="1" kern="10">
                      <a:ln w="9525">
                        <a:solidFill>
                          <a:srgbClr val="000000"/>
                        </a:solidFill>
                        <a:round/>
                        <a:headEnd/>
                        <a:tailEnd/>
                      </a:ln>
                      <a:latin typeface="Bookman Old Style"/>
                    </a:rPr>
                    <a:t>P</a:t>
                  </a:r>
                  <a:endParaRPr lang="zh-CN" altLang="en-US" sz="3600" i="1" kern="10">
                    <a:ln w="9525">
                      <a:solidFill>
                        <a:srgbClr val="000000"/>
                      </a:solidFill>
                      <a:round/>
                      <a:headEnd/>
                      <a:tailEnd/>
                    </a:ln>
                    <a:latin typeface="Bookman Old Style"/>
                  </a:endParaRPr>
                </a:p>
              </p:txBody>
            </p:sp>
            <p:sp>
              <p:nvSpPr>
                <p:cNvPr id="25874" name="WordArt 26"/>
                <p:cNvSpPr>
                  <a:spLocks noChangeArrowheads="1" noChangeShapeType="1" noTextEdit="1"/>
                </p:cNvSpPr>
                <p:nvPr/>
              </p:nvSpPr>
              <p:spPr bwMode="auto">
                <a:xfrm>
                  <a:off x="829" y="3317"/>
                  <a:ext cx="1283" cy="166"/>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华文中宋"/>
                      <a:ea typeface="华文中宋"/>
                    </a:rPr>
                    <a:t>点振动表达式</a:t>
                  </a:r>
                </a:p>
              </p:txBody>
            </p:sp>
          </p:grpSp>
        </p:grpSp>
        <p:grpSp>
          <p:nvGrpSpPr>
            <p:cNvPr id="25860" name="Group 27"/>
            <p:cNvGrpSpPr>
              <a:grpSpLocks/>
            </p:cNvGrpSpPr>
            <p:nvPr/>
          </p:nvGrpSpPr>
          <p:grpSpPr bwMode="auto">
            <a:xfrm>
              <a:off x="353" y="2721"/>
              <a:ext cx="143" cy="146"/>
              <a:chOff x="3045" y="1834"/>
              <a:chExt cx="101" cy="101"/>
            </a:xfrm>
          </p:grpSpPr>
          <p:sp>
            <p:nvSpPr>
              <p:cNvPr id="25868" name="Oval 28"/>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25869" name="Oval 29"/>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sp>
          <p:nvSpPr>
            <p:cNvPr id="25861" name="WordArt 30"/>
            <p:cNvSpPr>
              <a:spLocks noChangeArrowheads="1" noChangeShapeType="1" noTextEdit="1"/>
            </p:cNvSpPr>
            <p:nvPr/>
          </p:nvSpPr>
          <p:spPr bwMode="auto">
            <a:xfrm>
              <a:off x="1851" y="2744"/>
              <a:ext cx="123" cy="126"/>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25862" name="WordArt 31"/>
            <p:cNvSpPr>
              <a:spLocks noChangeArrowheads="1" noChangeShapeType="1" noTextEdit="1"/>
            </p:cNvSpPr>
            <p:nvPr/>
          </p:nvSpPr>
          <p:spPr bwMode="auto">
            <a:xfrm>
              <a:off x="2052" y="2783"/>
              <a:ext cx="39" cy="81"/>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sp>
          <p:nvSpPr>
            <p:cNvPr id="25863" name="WordArt 32"/>
            <p:cNvSpPr>
              <a:spLocks noChangeArrowheads="1" noChangeShapeType="1" noTextEdit="1"/>
            </p:cNvSpPr>
            <p:nvPr/>
          </p:nvSpPr>
          <p:spPr bwMode="auto">
            <a:xfrm>
              <a:off x="2182" y="2707"/>
              <a:ext cx="113" cy="149"/>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sp>
          <p:nvSpPr>
            <p:cNvPr id="25864" name="WordArt 33"/>
            <p:cNvSpPr>
              <a:spLocks noChangeArrowheads="1" noChangeShapeType="1" noTextEdit="1"/>
            </p:cNvSpPr>
            <p:nvPr/>
          </p:nvSpPr>
          <p:spPr bwMode="auto">
            <a:xfrm>
              <a:off x="542" y="2980"/>
              <a:ext cx="1914" cy="177"/>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华文中宋"/>
                  <a:ea typeface="华文中宋"/>
                </a:rPr>
                <a:t>三质点的振动方向</a:t>
              </a:r>
            </a:p>
          </p:txBody>
        </p:sp>
        <p:sp>
          <p:nvSpPr>
            <p:cNvPr id="25865" name="WordArt 34"/>
            <p:cNvSpPr>
              <a:spLocks noChangeArrowheads="1" noChangeShapeType="1" noTextEdit="1"/>
            </p:cNvSpPr>
            <p:nvPr/>
          </p:nvSpPr>
          <p:spPr bwMode="auto">
            <a:xfrm>
              <a:off x="595" y="2706"/>
              <a:ext cx="914" cy="156"/>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华文中宋"/>
                  <a:ea typeface="华文中宋"/>
                </a:rPr>
                <a:t>画出图中</a:t>
              </a:r>
            </a:p>
          </p:txBody>
        </p:sp>
        <p:sp>
          <p:nvSpPr>
            <p:cNvPr id="25866" name="WordArt 35"/>
            <p:cNvSpPr>
              <a:spLocks noChangeArrowheads="1" noChangeShapeType="1" noTextEdit="1"/>
            </p:cNvSpPr>
            <p:nvPr/>
          </p:nvSpPr>
          <p:spPr bwMode="auto">
            <a:xfrm>
              <a:off x="1734" y="2792"/>
              <a:ext cx="39" cy="81"/>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sp>
          <p:nvSpPr>
            <p:cNvPr id="25867" name="WordArt 36"/>
            <p:cNvSpPr>
              <a:spLocks noChangeArrowheads="1" noChangeShapeType="1" noTextEdit="1"/>
            </p:cNvSpPr>
            <p:nvPr/>
          </p:nvSpPr>
          <p:spPr bwMode="auto">
            <a:xfrm>
              <a:off x="1537" y="2723"/>
              <a:ext cx="145" cy="153"/>
            </a:xfrm>
            <a:prstGeom prst="rect">
              <a:avLst/>
            </a:prstGeom>
          </p:spPr>
          <p:txBody>
            <a:bodyPr wrap="none" fromWordArt="1">
              <a:prstTxWarp prst="textPlain">
                <a:avLst>
                  <a:gd name="adj" fmla="val 40648"/>
                </a:avLst>
              </a:prstTxWarp>
            </a:bodyPr>
            <a:lstStyle/>
            <a:p>
              <a:r>
                <a:rPr lang="en-US" altLang="zh-CN" sz="3600" kern="10">
                  <a:ln w="9525">
                    <a:solidFill>
                      <a:schemeClr val="tx1"/>
                    </a:solidFill>
                    <a:round/>
                    <a:headEnd/>
                    <a:tailEnd/>
                  </a:ln>
                  <a:latin typeface="Times New Roman"/>
                  <a:cs typeface="Times New Roman"/>
                </a:rPr>
                <a:t>0</a:t>
              </a:r>
              <a:endParaRPr lang="zh-CN" altLang="en-US" sz="3600" kern="10">
                <a:ln w="9525">
                  <a:solidFill>
                    <a:schemeClr val="tx1"/>
                  </a:solidFill>
                  <a:round/>
                  <a:headEnd/>
                  <a:tailEnd/>
                </a:ln>
                <a:latin typeface="Times New Roman"/>
                <a:cs typeface="Times New Roman"/>
              </a:endParaRPr>
            </a:p>
          </p:txBody>
        </p:sp>
      </p:grpSp>
      <p:grpSp>
        <p:nvGrpSpPr>
          <p:cNvPr id="11" name="Group 269"/>
          <p:cNvGrpSpPr>
            <a:grpSpLocks/>
          </p:cNvGrpSpPr>
          <p:nvPr/>
        </p:nvGrpSpPr>
        <p:grpSpPr bwMode="auto">
          <a:xfrm>
            <a:off x="414130" y="1008319"/>
            <a:ext cx="3683000" cy="3198812"/>
            <a:chOff x="331" y="303"/>
            <a:chExt cx="2320" cy="2015"/>
          </a:xfrm>
        </p:grpSpPr>
        <p:sp>
          <p:nvSpPr>
            <p:cNvPr id="25820" name="Line 38"/>
            <p:cNvSpPr>
              <a:spLocks noChangeShapeType="1"/>
            </p:cNvSpPr>
            <p:nvPr/>
          </p:nvSpPr>
          <p:spPr bwMode="auto">
            <a:xfrm>
              <a:off x="1026" y="368"/>
              <a:ext cx="112" cy="0"/>
            </a:xfrm>
            <a:prstGeom prst="line">
              <a:avLst/>
            </a:prstGeom>
            <a:noFill/>
            <a:ln w="38100">
              <a:solidFill>
                <a:schemeClr val="accent2"/>
              </a:solidFill>
              <a:round/>
              <a:headEnd/>
              <a:tailEnd/>
            </a:ln>
          </p:spPr>
          <p:txBody>
            <a:bodyPr/>
            <a:lstStyle/>
            <a:p>
              <a:endParaRPr lang="zh-CN" altLang="en-US"/>
            </a:p>
          </p:txBody>
        </p:sp>
        <p:sp>
          <p:nvSpPr>
            <p:cNvPr id="25821" name="Line 39"/>
            <p:cNvSpPr>
              <a:spLocks noChangeShapeType="1"/>
            </p:cNvSpPr>
            <p:nvPr/>
          </p:nvSpPr>
          <p:spPr bwMode="auto">
            <a:xfrm>
              <a:off x="1026" y="409"/>
              <a:ext cx="112" cy="0"/>
            </a:xfrm>
            <a:prstGeom prst="line">
              <a:avLst/>
            </a:prstGeom>
            <a:noFill/>
            <a:ln w="38100">
              <a:solidFill>
                <a:schemeClr val="accent2"/>
              </a:solidFill>
              <a:round/>
              <a:headEnd/>
              <a:tailEnd/>
            </a:ln>
          </p:spPr>
          <p:txBody>
            <a:bodyPr/>
            <a:lstStyle/>
            <a:p>
              <a:endParaRPr lang="zh-CN" altLang="en-US"/>
            </a:p>
          </p:txBody>
        </p:sp>
        <p:sp>
          <p:nvSpPr>
            <p:cNvPr id="25822" name="WordArt 40"/>
            <p:cNvSpPr>
              <a:spLocks noChangeArrowheads="1" noChangeShapeType="1" noTextEdit="1"/>
            </p:cNvSpPr>
            <p:nvPr/>
          </p:nvSpPr>
          <p:spPr bwMode="auto">
            <a:xfrm>
              <a:off x="887" y="308"/>
              <a:ext cx="74" cy="167"/>
            </a:xfrm>
            <a:prstGeom prst="rect">
              <a:avLst/>
            </a:prstGeom>
          </p:spPr>
          <p:txBody>
            <a:bodyPr wrap="none" fromWordArt="1">
              <a:prstTxWarp prst="textPlain">
                <a:avLst>
                  <a:gd name="adj" fmla="val 60495"/>
                </a:avLst>
              </a:prstTxWarp>
            </a:bodyPr>
            <a:lstStyle/>
            <a:p>
              <a:r>
                <a:rPr lang="en-US" altLang="zh-CN" sz="3600" i="1" kern="10">
                  <a:ln w="9525">
                    <a:solidFill>
                      <a:schemeClr val="accent2"/>
                    </a:solidFill>
                    <a:round/>
                    <a:headEnd/>
                    <a:tailEnd/>
                  </a:ln>
                  <a:latin typeface="Times New Roman"/>
                  <a:cs typeface="Times New Roman"/>
                </a:rPr>
                <a:t>t</a:t>
              </a:r>
              <a:endParaRPr lang="zh-CN" altLang="en-US" sz="3600" i="1" kern="10">
                <a:ln w="9525">
                  <a:solidFill>
                    <a:schemeClr val="accent2"/>
                  </a:solidFill>
                  <a:round/>
                  <a:headEnd/>
                  <a:tailEnd/>
                </a:ln>
                <a:latin typeface="Times New Roman"/>
                <a:cs typeface="Times New Roman"/>
              </a:endParaRPr>
            </a:p>
          </p:txBody>
        </p:sp>
        <p:sp>
          <p:nvSpPr>
            <p:cNvPr id="25823" name="WordArt 41"/>
            <p:cNvSpPr>
              <a:spLocks noChangeArrowheads="1" noChangeShapeType="1" noTextEdit="1"/>
            </p:cNvSpPr>
            <p:nvPr/>
          </p:nvSpPr>
          <p:spPr bwMode="auto">
            <a:xfrm>
              <a:off x="1192" y="321"/>
              <a:ext cx="83" cy="138"/>
            </a:xfrm>
            <a:prstGeom prst="rect">
              <a:avLst/>
            </a:prstGeom>
          </p:spPr>
          <p:txBody>
            <a:bodyPr wrap="none" fromWordArt="1">
              <a:prstTxWarp prst="textPlain">
                <a:avLst>
                  <a:gd name="adj" fmla="val 50000"/>
                </a:avLst>
              </a:prstTxWarp>
            </a:bodyPr>
            <a:lstStyle/>
            <a:p>
              <a:r>
                <a:rPr lang="en-US" altLang="zh-CN" sz="3600" kern="10">
                  <a:ln w="9525">
                    <a:solidFill>
                      <a:schemeClr val="accent2"/>
                    </a:solidFill>
                    <a:round/>
                    <a:headEnd/>
                    <a:tailEnd/>
                  </a:ln>
                  <a:solidFill>
                    <a:schemeClr val="accent2"/>
                  </a:solidFill>
                  <a:latin typeface="宋体"/>
                  <a:ea typeface="宋体"/>
                </a:rPr>
                <a:t>0</a:t>
              </a:r>
              <a:endParaRPr lang="zh-CN" altLang="en-US" sz="3600" kern="10">
                <a:ln w="9525">
                  <a:solidFill>
                    <a:schemeClr val="accent2"/>
                  </a:solidFill>
                  <a:round/>
                  <a:headEnd/>
                  <a:tailEnd/>
                </a:ln>
                <a:solidFill>
                  <a:schemeClr val="accent2"/>
                </a:solidFill>
                <a:latin typeface="宋体"/>
                <a:ea typeface="宋体"/>
              </a:endParaRPr>
            </a:p>
          </p:txBody>
        </p:sp>
        <p:sp>
          <p:nvSpPr>
            <p:cNvPr id="25824" name="WordArt 42"/>
            <p:cNvSpPr>
              <a:spLocks noChangeArrowheads="1" noChangeShapeType="1" noTextEdit="1"/>
            </p:cNvSpPr>
            <p:nvPr/>
          </p:nvSpPr>
          <p:spPr bwMode="auto">
            <a:xfrm>
              <a:off x="1381" y="321"/>
              <a:ext cx="1168" cy="144"/>
            </a:xfrm>
            <a:prstGeom prst="rect">
              <a:avLst/>
            </a:prstGeom>
          </p:spPr>
          <p:txBody>
            <a:bodyPr wrap="none" fromWordArt="1">
              <a:prstTxWarp prst="textPlain">
                <a:avLst>
                  <a:gd name="adj" fmla="val 50000"/>
                </a:avLst>
              </a:prstTxWarp>
            </a:bodyPr>
            <a:lstStyle/>
            <a:p>
              <a:r>
                <a:rPr lang="zh-CN" altLang="en-US" sz="3600" kern="10" dirty="0">
                  <a:ln w="9525">
                    <a:solidFill>
                      <a:srgbClr val="000000"/>
                    </a:solidFill>
                    <a:round/>
                    <a:headEnd/>
                    <a:tailEnd/>
                  </a:ln>
                  <a:latin typeface="宋体"/>
                  <a:ea typeface="宋体"/>
                </a:rPr>
                <a:t>时的波形图</a:t>
              </a:r>
            </a:p>
          </p:txBody>
        </p:sp>
        <p:sp>
          <p:nvSpPr>
            <p:cNvPr id="25825" name="WordArt 43"/>
            <p:cNvSpPr>
              <a:spLocks noChangeArrowheads="1" noChangeShapeType="1" noTextEdit="1"/>
            </p:cNvSpPr>
            <p:nvPr/>
          </p:nvSpPr>
          <p:spPr bwMode="auto">
            <a:xfrm>
              <a:off x="331" y="303"/>
              <a:ext cx="446" cy="143"/>
            </a:xfrm>
            <a:prstGeom prst="rect">
              <a:avLst/>
            </a:prstGeom>
          </p:spPr>
          <p:txBody>
            <a:bodyPr wrap="none" fromWordArt="1">
              <a:prstTxWarp prst="textPlain">
                <a:avLst>
                  <a:gd name="adj" fmla="val 50000"/>
                </a:avLst>
              </a:prstTxWarp>
            </a:bodyPr>
            <a:lstStyle/>
            <a:p>
              <a:r>
                <a:rPr lang="zh-CN" altLang="en-US" sz="3600" kern="10">
                  <a:ln w="9525">
                    <a:solidFill>
                      <a:srgbClr val="006600"/>
                    </a:solidFill>
                    <a:round/>
                    <a:headEnd/>
                    <a:tailEnd/>
                  </a:ln>
                  <a:solidFill>
                    <a:srgbClr val="006600"/>
                  </a:solidFill>
                  <a:latin typeface="华文中宋"/>
                  <a:ea typeface="华文中宋"/>
                </a:rPr>
                <a:t>已知</a:t>
              </a:r>
            </a:p>
          </p:txBody>
        </p:sp>
        <p:sp>
          <p:nvSpPr>
            <p:cNvPr id="25826" name="Line 44"/>
            <p:cNvSpPr>
              <a:spLocks noChangeShapeType="1"/>
            </p:cNvSpPr>
            <p:nvPr/>
          </p:nvSpPr>
          <p:spPr bwMode="auto">
            <a:xfrm>
              <a:off x="1817" y="823"/>
              <a:ext cx="297" cy="0"/>
            </a:xfrm>
            <a:prstGeom prst="line">
              <a:avLst/>
            </a:prstGeom>
            <a:noFill/>
            <a:ln w="19050">
              <a:solidFill>
                <a:schemeClr val="tx1"/>
              </a:solidFill>
              <a:round/>
              <a:headEnd/>
              <a:tailEnd type="triangle" w="med" len="lg"/>
            </a:ln>
          </p:spPr>
          <p:txBody>
            <a:bodyPr/>
            <a:lstStyle/>
            <a:p>
              <a:endParaRPr lang="zh-CN" altLang="en-US"/>
            </a:p>
          </p:txBody>
        </p:sp>
        <p:sp>
          <p:nvSpPr>
            <p:cNvPr id="25827" name="WordArt 45"/>
            <p:cNvSpPr>
              <a:spLocks noChangeArrowheads="1" noChangeShapeType="1" noTextEdit="1"/>
            </p:cNvSpPr>
            <p:nvPr/>
          </p:nvSpPr>
          <p:spPr bwMode="auto">
            <a:xfrm>
              <a:off x="1627" y="753"/>
              <a:ext cx="127" cy="152"/>
            </a:xfrm>
            <a:prstGeom prst="rect">
              <a:avLst/>
            </a:prstGeom>
          </p:spPr>
          <p:txBody>
            <a:bodyPr wrap="none" fromWordArt="1">
              <a:prstTxWarp prst="textPlain">
                <a:avLst>
                  <a:gd name="adj" fmla="val 50000"/>
                </a:avLst>
              </a:prstTxWarp>
            </a:bodyPr>
            <a:lstStyle/>
            <a:p>
              <a:r>
                <a:rPr lang="en-US" altLang="zh-CN" sz="3600" i="1" kern="10">
                  <a:ln w="9525">
                    <a:solidFill>
                      <a:schemeClr val="accent2"/>
                    </a:solidFill>
                    <a:round/>
                    <a:headEnd/>
                    <a:tailEnd/>
                  </a:ln>
                  <a:solidFill>
                    <a:schemeClr val="accent2"/>
                  </a:solidFill>
                  <a:latin typeface="Times New Roman"/>
                  <a:cs typeface="Times New Roman"/>
                </a:rPr>
                <a:t>u</a:t>
              </a:r>
              <a:endParaRPr lang="zh-CN" altLang="en-US" sz="3600" i="1" kern="10">
                <a:ln w="9525">
                  <a:solidFill>
                    <a:schemeClr val="accent2"/>
                  </a:solidFill>
                  <a:round/>
                  <a:headEnd/>
                  <a:tailEnd/>
                </a:ln>
                <a:solidFill>
                  <a:schemeClr val="accent2"/>
                </a:solidFill>
                <a:latin typeface="Times New Roman"/>
                <a:cs typeface="Times New Roman"/>
              </a:endParaRPr>
            </a:p>
          </p:txBody>
        </p:sp>
        <p:sp>
          <p:nvSpPr>
            <p:cNvPr id="25828" name="WordArt 46"/>
            <p:cNvSpPr>
              <a:spLocks noChangeArrowheads="1" noChangeShapeType="1" noTextEdit="1"/>
            </p:cNvSpPr>
            <p:nvPr/>
          </p:nvSpPr>
          <p:spPr bwMode="auto">
            <a:xfrm>
              <a:off x="2085" y="1417"/>
              <a:ext cx="134" cy="128"/>
            </a:xfrm>
            <a:prstGeom prst="rect">
              <a:avLst/>
            </a:prstGeom>
          </p:spPr>
          <p:txBody>
            <a:bodyPr wrap="none" fromWordArt="1">
              <a:prstTxWarp prst="textPlain">
                <a:avLst>
                  <a:gd name="adj" fmla="val 39861"/>
                </a:avLst>
              </a:prstTxWarp>
            </a:bodyPr>
            <a:lstStyle/>
            <a:p>
              <a:r>
                <a:rPr lang="en-US" altLang="zh-CN" sz="3600" i="1" kern="10">
                  <a:ln w="9525">
                    <a:solidFill>
                      <a:srgbClr val="000000"/>
                    </a:solidFill>
                    <a:round/>
                    <a:headEnd/>
                    <a:tailEnd/>
                  </a:ln>
                  <a:latin typeface="Bookman Old Style"/>
                </a:rPr>
                <a:t>P</a:t>
              </a:r>
              <a:endParaRPr lang="zh-CN" altLang="en-US" sz="3600" i="1" kern="10">
                <a:ln w="9525">
                  <a:solidFill>
                    <a:srgbClr val="000000"/>
                  </a:solidFill>
                  <a:round/>
                  <a:headEnd/>
                  <a:tailEnd/>
                </a:ln>
                <a:latin typeface="Bookman Old Style"/>
              </a:endParaRPr>
            </a:p>
          </p:txBody>
        </p:sp>
        <p:sp>
          <p:nvSpPr>
            <p:cNvPr id="25829" name="WordArt 47"/>
            <p:cNvSpPr>
              <a:spLocks noChangeArrowheads="1" noChangeShapeType="1" noTextEdit="1"/>
            </p:cNvSpPr>
            <p:nvPr/>
          </p:nvSpPr>
          <p:spPr bwMode="auto">
            <a:xfrm>
              <a:off x="378" y="935"/>
              <a:ext cx="157" cy="132"/>
            </a:xfrm>
            <a:prstGeom prst="rect">
              <a:avLst/>
            </a:prstGeom>
          </p:spPr>
          <p:txBody>
            <a:bodyPr wrap="none" fromWordArt="1">
              <a:prstTxWarp prst="textPlain">
                <a:avLst>
                  <a:gd name="adj" fmla="val 56394"/>
                </a:avLst>
              </a:prstTxWarp>
            </a:bodyPr>
            <a:lstStyle/>
            <a:p>
              <a:r>
                <a:rPr lang="en-US" altLang="zh-CN" sz="3600" i="1" kern="10">
                  <a:ln w="9525">
                    <a:solidFill>
                      <a:schemeClr val="accent2"/>
                    </a:solidFill>
                    <a:round/>
                    <a:headEnd/>
                    <a:tailEnd/>
                  </a:ln>
                  <a:solidFill>
                    <a:schemeClr val="accent2"/>
                  </a:solidFill>
                  <a:latin typeface="Times New Roman"/>
                  <a:cs typeface="Times New Roman"/>
                </a:rPr>
                <a:t>A</a:t>
              </a:r>
              <a:endParaRPr lang="zh-CN" altLang="en-US" sz="3600" i="1" kern="10">
                <a:ln w="9525">
                  <a:solidFill>
                    <a:schemeClr val="accent2"/>
                  </a:solidFill>
                  <a:round/>
                  <a:headEnd/>
                  <a:tailEnd/>
                </a:ln>
                <a:solidFill>
                  <a:schemeClr val="accent2"/>
                </a:solidFill>
                <a:latin typeface="Times New Roman"/>
                <a:cs typeface="Times New Roman"/>
              </a:endParaRPr>
            </a:p>
          </p:txBody>
        </p:sp>
        <p:sp>
          <p:nvSpPr>
            <p:cNvPr id="25830" name="Line 48"/>
            <p:cNvSpPr>
              <a:spLocks noChangeShapeType="1"/>
            </p:cNvSpPr>
            <p:nvPr/>
          </p:nvSpPr>
          <p:spPr bwMode="auto">
            <a:xfrm>
              <a:off x="385" y="1605"/>
              <a:ext cx="2266" cy="1"/>
            </a:xfrm>
            <a:prstGeom prst="line">
              <a:avLst/>
            </a:prstGeom>
            <a:noFill/>
            <a:ln w="28575">
              <a:solidFill>
                <a:schemeClr val="tx1"/>
              </a:solidFill>
              <a:round/>
              <a:headEnd/>
              <a:tailEnd type="triangle" w="sm" len="lg"/>
            </a:ln>
          </p:spPr>
          <p:txBody>
            <a:bodyPr/>
            <a:lstStyle/>
            <a:p>
              <a:endParaRPr lang="zh-CN" altLang="en-US"/>
            </a:p>
          </p:txBody>
        </p:sp>
        <p:sp>
          <p:nvSpPr>
            <p:cNvPr id="25831" name="Line 49"/>
            <p:cNvSpPr>
              <a:spLocks noChangeShapeType="1"/>
            </p:cNvSpPr>
            <p:nvPr/>
          </p:nvSpPr>
          <p:spPr bwMode="auto">
            <a:xfrm flipH="1" flipV="1">
              <a:off x="573" y="682"/>
              <a:ext cx="0" cy="1636"/>
            </a:xfrm>
            <a:prstGeom prst="line">
              <a:avLst/>
            </a:prstGeom>
            <a:noFill/>
            <a:ln w="28575">
              <a:solidFill>
                <a:schemeClr val="tx1"/>
              </a:solidFill>
              <a:round/>
              <a:headEnd/>
              <a:tailEnd type="triangle" w="sm" len="lg"/>
            </a:ln>
          </p:spPr>
          <p:txBody>
            <a:bodyPr/>
            <a:lstStyle/>
            <a:p>
              <a:endParaRPr lang="zh-CN" altLang="en-US"/>
            </a:p>
          </p:txBody>
        </p:sp>
        <p:sp>
          <p:nvSpPr>
            <p:cNvPr id="25832" name="WordArt 50"/>
            <p:cNvSpPr>
              <a:spLocks noChangeArrowheads="1" noChangeShapeType="1" noTextEdit="1"/>
            </p:cNvSpPr>
            <p:nvPr/>
          </p:nvSpPr>
          <p:spPr bwMode="auto">
            <a:xfrm>
              <a:off x="2229" y="1681"/>
              <a:ext cx="136" cy="133"/>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25833" name="WordArt 51"/>
            <p:cNvSpPr>
              <a:spLocks noChangeArrowheads="1" noChangeShapeType="1" noTextEdit="1"/>
            </p:cNvSpPr>
            <p:nvPr/>
          </p:nvSpPr>
          <p:spPr bwMode="auto">
            <a:xfrm>
              <a:off x="630" y="700"/>
              <a:ext cx="133" cy="172"/>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25834" name="Freeform 52"/>
            <p:cNvSpPr>
              <a:spLocks/>
            </p:cNvSpPr>
            <p:nvPr/>
          </p:nvSpPr>
          <p:spPr bwMode="auto">
            <a:xfrm>
              <a:off x="573" y="1010"/>
              <a:ext cx="792" cy="584"/>
            </a:xfrm>
            <a:custGeom>
              <a:avLst/>
              <a:gdLst>
                <a:gd name="T0" fmla="*/ 0 w 870"/>
                <a:gd name="T1" fmla="*/ 334 h 641"/>
                <a:gd name="T2" fmla="*/ 226 w 870"/>
                <a:gd name="T3" fmla="*/ 0 h 641"/>
                <a:gd name="T4" fmla="*/ 450 w 870"/>
                <a:gd name="T5" fmla="*/ 334 h 641"/>
                <a:gd name="T6" fmla="*/ 0 60000 65536"/>
                <a:gd name="T7" fmla="*/ 0 60000 65536"/>
                <a:gd name="T8" fmla="*/ 0 60000 65536"/>
                <a:gd name="T9" fmla="*/ 0 w 870"/>
                <a:gd name="T10" fmla="*/ 0 h 641"/>
                <a:gd name="T11" fmla="*/ 870 w 870"/>
                <a:gd name="T12" fmla="*/ 641 h 641"/>
              </a:gdLst>
              <a:ahLst/>
              <a:cxnLst>
                <a:cxn ang="T6">
                  <a:pos x="T0" y="T1"/>
                </a:cxn>
                <a:cxn ang="T7">
                  <a:pos x="T2" y="T3"/>
                </a:cxn>
                <a:cxn ang="T8">
                  <a:pos x="T4" y="T5"/>
                </a:cxn>
              </a:cxnLst>
              <a:rect l="T9" t="T10" r="T11" b="T12"/>
              <a:pathLst>
                <a:path w="870" h="641">
                  <a:moveTo>
                    <a:pt x="0" y="641"/>
                  </a:moveTo>
                  <a:cubicBezTo>
                    <a:pt x="145" y="320"/>
                    <a:pt x="290" y="0"/>
                    <a:pt x="435" y="0"/>
                  </a:cubicBezTo>
                  <a:cubicBezTo>
                    <a:pt x="580" y="0"/>
                    <a:pt x="725" y="320"/>
                    <a:pt x="870" y="641"/>
                  </a:cubicBezTo>
                </a:path>
              </a:pathLst>
            </a:custGeom>
            <a:noFill/>
            <a:ln w="38100">
              <a:solidFill>
                <a:schemeClr val="tx1"/>
              </a:solidFill>
              <a:round/>
              <a:headEnd/>
              <a:tailEnd/>
            </a:ln>
          </p:spPr>
          <p:txBody>
            <a:bodyPr/>
            <a:lstStyle/>
            <a:p>
              <a:endParaRPr lang="zh-CN" altLang="en-US"/>
            </a:p>
          </p:txBody>
        </p:sp>
        <p:sp>
          <p:nvSpPr>
            <p:cNvPr id="25835" name="Freeform 53"/>
            <p:cNvSpPr>
              <a:spLocks/>
            </p:cNvSpPr>
            <p:nvPr/>
          </p:nvSpPr>
          <p:spPr bwMode="auto">
            <a:xfrm flipV="1">
              <a:off x="1364" y="1586"/>
              <a:ext cx="792" cy="584"/>
            </a:xfrm>
            <a:custGeom>
              <a:avLst/>
              <a:gdLst>
                <a:gd name="T0" fmla="*/ 0 w 870"/>
                <a:gd name="T1" fmla="*/ 334 h 641"/>
                <a:gd name="T2" fmla="*/ 226 w 870"/>
                <a:gd name="T3" fmla="*/ 0 h 641"/>
                <a:gd name="T4" fmla="*/ 450 w 870"/>
                <a:gd name="T5" fmla="*/ 334 h 641"/>
                <a:gd name="T6" fmla="*/ 0 60000 65536"/>
                <a:gd name="T7" fmla="*/ 0 60000 65536"/>
                <a:gd name="T8" fmla="*/ 0 60000 65536"/>
                <a:gd name="T9" fmla="*/ 0 w 870"/>
                <a:gd name="T10" fmla="*/ 0 h 641"/>
                <a:gd name="T11" fmla="*/ 870 w 870"/>
                <a:gd name="T12" fmla="*/ 641 h 641"/>
              </a:gdLst>
              <a:ahLst/>
              <a:cxnLst>
                <a:cxn ang="T6">
                  <a:pos x="T0" y="T1"/>
                </a:cxn>
                <a:cxn ang="T7">
                  <a:pos x="T2" y="T3"/>
                </a:cxn>
                <a:cxn ang="T8">
                  <a:pos x="T4" y="T5"/>
                </a:cxn>
              </a:cxnLst>
              <a:rect l="T9" t="T10" r="T11" b="T12"/>
              <a:pathLst>
                <a:path w="870" h="641">
                  <a:moveTo>
                    <a:pt x="0" y="641"/>
                  </a:moveTo>
                  <a:cubicBezTo>
                    <a:pt x="145" y="320"/>
                    <a:pt x="290" y="0"/>
                    <a:pt x="435" y="0"/>
                  </a:cubicBezTo>
                  <a:cubicBezTo>
                    <a:pt x="580" y="0"/>
                    <a:pt x="725" y="320"/>
                    <a:pt x="870" y="641"/>
                  </a:cubicBezTo>
                </a:path>
              </a:pathLst>
            </a:custGeom>
            <a:noFill/>
            <a:ln w="38100">
              <a:solidFill>
                <a:schemeClr val="tx1"/>
              </a:solidFill>
              <a:round/>
              <a:headEnd/>
              <a:tailEnd/>
            </a:ln>
          </p:spPr>
          <p:txBody>
            <a:bodyPr/>
            <a:lstStyle/>
            <a:p>
              <a:endParaRPr lang="zh-CN" altLang="en-US"/>
            </a:p>
          </p:txBody>
        </p:sp>
        <p:sp>
          <p:nvSpPr>
            <p:cNvPr id="25836" name="Line 54"/>
            <p:cNvSpPr>
              <a:spLocks noChangeShapeType="1"/>
            </p:cNvSpPr>
            <p:nvPr/>
          </p:nvSpPr>
          <p:spPr bwMode="auto">
            <a:xfrm flipH="1">
              <a:off x="2131" y="1739"/>
              <a:ext cx="9" cy="576"/>
            </a:xfrm>
            <a:prstGeom prst="line">
              <a:avLst/>
            </a:prstGeom>
            <a:noFill/>
            <a:ln w="9525">
              <a:solidFill>
                <a:schemeClr val="tx1"/>
              </a:solidFill>
              <a:prstDash val="dash"/>
              <a:round/>
              <a:headEnd/>
              <a:tailEnd/>
            </a:ln>
          </p:spPr>
          <p:txBody>
            <a:bodyPr/>
            <a:lstStyle/>
            <a:p>
              <a:endParaRPr lang="zh-CN" altLang="en-US"/>
            </a:p>
          </p:txBody>
        </p:sp>
        <p:sp>
          <p:nvSpPr>
            <p:cNvPr id="25837" name="Line 55"/>
            <p:cNvSpPr>
              <a:spLocks noChangeShapeType="1"/>
            </p:cNvSpPr>
            <p:nvPr/>
          </p:nvSpPr>
          <p:spPr bwMode="auto">
            <a:xfrm flipV="1">
              <a:off x="947" y="1003"/>
              <a:ext cx="0" cy="585"/>
            </a:xfrm>
            <a:prstGeom prst="line">
              <a:avLst/>
            </a:prstGeom>
            <a:noFill/>
            <a:ln w="9525">
              <a:solidFill>
                <a:schemeClr val="tx1"/>
              </a:solidFill>
              <a:prstDash val="dash"/>
              <a:round/>
              <a:headEnd/>
              <a:tailEnd/>
            </a:ln>
          </p:spPr>
          <p:txBody>
            <a:bodyPr/>
            <a:lstStyle/>
            <a:p>
              <a:endParaRPr lang="zh-CN" altLang="en-US"/>
            </a:p>
          </p:txBody>
        </p:sp>
        <p:sp>
          <p:nvSpPr>
            <p:cNvPr id="25838" name="Line 56"/>
            <p:cNvSpPr>
              <a:spLocks noChangeShapeType="1"/>
            </p:cNvSpPr>
            <p:nvPr/>
          </p:nvSpPr>
          <p:spPr bwMode="auto">
            <a:xfrm flipH="1" flipV="1">
              <a:off x="572" y="1000"/>
              <a:ext cx="406" cy="0"/>
            </a:xfrm>
            <a:prstGeom prst="line">
              <a:avLst/>
            </a:prstGeom>
            <a:noFill/>
            <a:ln w="9525">
              <a:solidFill>
                <a:schemeClr val="tx1"/>
              </a:solidFill>
              <a:prstDash val="dash"/>
              <a:round/>
              <a:headEnd/>
              <a:tailEnd/>
            </a:ln>
          </p:spPr>
          <p:txBody>
            <a:bodyPr/>
            <a:lstStyle/>
            <a:p>
              <a:endParaRPr lang="zh-CN" altLang="en-US"/>
            </a:p>
          </p:txBody>
        </p:sp>
        <p:grpSp>
          <p:nvGrpSpPr>
            <p:cNvPr id="25839" name="Group 57"/>
            <p:cNvGrpSpPr>
              <a:grpSpLocks/>
            </p:cNvGrpSpPr>
            <p:nvPr/>
          </p:nvGrpSpPr>
          <p:grpSpPr bwMode="auto">
            <a:xfrm>
              <a:off x="2395" y="1671"/>
              <a:ext cx="210" cy="156"/>
              <a:chOff x="2970" y="2246"/>
              <a:chExt cx="231" cy="156"/>
            </a:xfrm>
          </p:grpSpPr>
          <p:sp>
            <p:nvSpPr>
              <p:cNvPr id="25854" name="WordArt 58"/>
              <p:cNvSpPr>
                <a:spLocks noChangeArrowheads="1" noChangeShapeType="1" noTextEdit="1"/>
              </p:cNvSpPr>
              <p:nvPr/>
            </p:nvSpPr>
            <p:spPr bwMode="auto">
              <a:xfrm>
                <a:off x="2970" y="2246"/>
                <a:ext cx="32" cy="15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5855" name="WordArt 59"/>
              <p:cNvSpPr>
                <a:spLocks noChangeArrowheads="1" noChangeShapeType="1" noTextEdit="1"/>
              </p:cNvSpPr>
              <p:nvPr/>
            </p:nvSpPr>
            <p:spPr bwMode="auto">
              <a:xfrm flipH="1">
                <a:off x="3169" y="2251"/>
                <a:ext cx="32" cy="15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5856" name="WordArt 60"/>
              <p:cNvSpPr>
                <a:spLocks noChangeArrowheads="1" noChangeShapeType="1" noTextEdit="1"/>
              </p:cNvSpPr>
              <p:nvPr/>
            </p:nvSpPr>
            <p:spPr bwMode="auto">
              <a:xfrm>
                <a:off x="3018" y="2275"/>
                <a:ext cx="135" cy="9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m</a:t>
                </a:r>
                <a:endParaRPr lang="zh-CN" altLang="en-US" sz="3600" kern="10">
                  <a:ln w="9525">
                    <a:solidFill>
                      <a:srgbClr val="000000"/>
                    </a:solidFill>
                    <a:round/>
                    <a:headEnd/>
                    <a:tailEnd/>
                  </a:ln>
                  <a:latin typeface="宋体"/>
                  <a:ea typeface="宋体"/>
                </a:endParaRPr>
              </a:p>
            </p:txBody>
          </p:sp>
        </p:grpSp>
        <p:grpSp>
          <p:nvGrpSpPr>
            <p:cNvPr id="3" name="Group 61"/>
            <p:cNvGrpSpPr>
              <a:grpSpLocks/>
            </p:cNvGrpSpPr>
            <p:nvPr/>
          </p:nvGrpSpPr>
          <p:grpSpPr bwMode="auto">
            <a:xfrm>
              <a:off x="802" y="691"/>
              <a:ext cx="210" cy="156"/>
              <a:chOff x="2970" y="2246"/>
              <a:chExt cx="231" cy="156"/>
            </a:xfrm>
          </p:grpSpPr>
          <p:sp>
            <p:nvSpPr>
              <p:cNvPr id="25851" name="WordArt 62"/>
              <p:cNvSpPr>
                <a:spLocks noChangeArrowheads="1" noChangeShapeType="1" noTextEdit="1"/>
              </p:cNvSpPr>
              <p:nvPr/>
            </p:nvSpPr>
            <p:spPr bwMode="auto">
              <a:xfrm>
                <a:off x="2970" y="2246"/>
                <a:ext cx="32" cy="15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5852" name="WordArt 63"/>
              <p:cNvSpPr>
                <a:spLocks noChangeArrowheads="1" noChangeShapeType="1" noTextEdit="1"/>
              </p:cNvSpPr>
              <p:nvPr/>
            </p:nvSpPr>
            <p:spPr bwMode="auto">
              <a:xfrm flipH="1">
                <a:off x="3169" y="2251"/>
                <a:ext cx="32" cy="15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5853" name="WordArt 64"/>
              <p:cNvSpPr>
                <a:spLocks noChangeArrowheads="1" noChangeShapeType="1" noTextEdit="1"/>
              </p:cNvSpPr>
              <p:nvPr/>
            </p:nvSpPr>
            <p:spPr bwMode="auto">
              <a:xfrm>
                <a:off x="3018" y="2275"/>
                <a:ext cx="135" cy="9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m</a:t>
                </a:r>
                <a:endParaRPr lang="zh-CN" altLang="en-US" sz="3600" kern="10">
                  <a:ln w="9525">
                    <a:solidFill>
                      <a:srgbClr val="000000"/>
                    </a:solidFill>
                    <a:round/>
                    <a:headEnd/>
                    <a:tailEnd/>
                  </a:ln>
                  <a:latin typeface="宋体"/>
                  <a:ea typeface="宋体"/>
                </a:endParaRPr>
              </a:p>
            </p:txBody>
          </p:sp>
        </p:grpSp>
        <p:sp>
          <p:nvSpPr>
            <p:cNvPr id="25841" name="Oval 65"/>
            <p:cNvSpPr>
              <a:spLocks noChangeArrowheads="1"/>
            </p:cNvSpPr>
            <p:nvPr/>
          </p:nvSpPr>
          <p:spPr bwMode="auto">
            <a:xfrm>
              <a:off x="2106" y="1577"/>
              <a:ext cx="49" cy="65"/>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25842" name="WordArt 66"/>
            <p:cNvSpPr>
              <a:spLocks noChangeArrowheads="1" noChangeShapeType="1" noTextEdit="1"/>
            </p:cNvSpPr>
            <p:nvPr/>
          </p:nvSpPr>
          <p:spPr bwMode="auto">
            <a:xfrm>
              <a:off x="1282" y="2157"/>
              <a:ext cx="127" cy="152"/>
            </a:xfrm>
            <a:prstGeom prst="rect">
              <a:avLst/>
            </a:prstGeom>
          </p:spPr>
          <p:txBody>
            <a:bodyPr wrap="none" fromWordArt="1">
              <a:prstTxWarp prst="textPlain">
                <a:avLst>
                  <a:gd name="adj" fmla="val 45713"/>
                </a:avLst>
              </a:prstTxWarp>
            </a:bodyPr>
            <a:lstStyle/>
            <a:p>
              <a:r>
                <a:rPr lang="en-US" altLang="zh-CN" sz="3600" kern="10">
                  <a:ln w="9525">
                    <a:solidFill>
                      <a:schemeClr val="accent2"/>
                    </a:solidFill>
                    <a:round/>
                    <a:headEnd/>
                    <a:tailEnd/>
                  </a:ln>
                  <a:solidFill>
                    <a:schemeClr val="accent2"/>
                  </a:solidFill>
                  <a:latin typeface="Symbol"/>
                </a:rPr>
                <a:t>l</a:t>
              </a:r>
              <a:endParaRPr lang="zh-CN" altLang="en-US" sz="3600" kern="10">
                <a:ln w="9525">
                  <a:solidFill>
                    <a:schemeClr val="accent2"/>
                  </a:solidFill>
                  <a:round/>
                  <a:headEnd/>
                  <a:tailEnd/>
                </a:ln>
                <a:solidFill>
                  <a:schemeClr val="accent2"/>
                </a:solidFill>
                <a:latin typeface="Symbol"/>
              </a:endParaRPr>
            </a:p>
          </p:txBody>
        </p:sp>
        <p:sp>
          <p:nvSpPr>
            <p:cNvPr id="25843" name="Line 67"/>
            <p:cNvSpPr>
              <a:spLocks noChangeShapeType="1"/>
            </p:cNvSpPr>
            <p:nvPr/>
          </p:nvSpPr>
          <p:spPr bwMode="auto">
            <a:xfrm flipH="1" flipV="1">
              <a:off x="586" y="2237"/>
              <a:ext cx="646" cy="0"/>
            </a:xfrm>
            <a:prstGeom prst="line">
              <a:avLst/>
            </a:prstGeom>
            <a:noFill/>
            <a:ln w="9525">
              <a:solidFill>
                <a:schemeClr val="tx1"/>
              </a:solidFill>
              <a:round/>
              <a:headEnd/>
              <a:tailEnd type="triangle" w="lg" len="lg"/>
            </a:ln>
          </p:spPr>
          <p:txBody>
            <a:bodyPr/>
            <a:lstStyle/>
            <a:p>
              <a:endParaRPr lang="zh-CN" altLang="en-US"/>
            </a:p>
          </p:txBody>
        </p:sp>
        <p:sp>
          <p:nvSpPr>
            <p:cNvPr id="25844" name="Line 68"/>
            <p:cNvSpPr>
              <a:spLocks noChangeShapeType="1"/>
            </p:cNvSpPr>
            <p:nvPr/>
          </p:nvSpPr>
          <p:spPr bwMode="auto">
            <a:xfrm flipV="1">
              <a:off x="1502" y="2224"/>
              <a:ext cx="635" cy="0"/>
            </a:xfrm>
            <a:prstGeom prst="line">
              <a:avLst/>
            </a:prstGeom>
            <a:noFill/>
            <a:ln w="9525">
              <a:solidFill>
                <a:schemeClr val="tx1"/>
              </a:solidFill>
              <a:round/>
              <a:headEnd/>
              <a:tailEnd type="triangle" w="lg" len="lg"/>
            </a:ln>
          </p:spPr>
          <p:txBody>
            <a:bodyPr/>
            <a:lstStyle/>
            <a:p>
              <a:endParaRPr lang="zh-CN" altLang="en-US"/>
            </a:p>
          </p:txBody>
        </p:sp>
        <p:sp>
          <p:nvSpPr>
            <p:cNvPr id="25845" name="WordArt 69"/>
            <p:cNvSpPr>
              <a:spLocks noChangeArrowheads="1" noChangeShapeType="1" noTextEdit="1"/>
            </p:cNvSpPr>
            <p:nvPr/>
          </p:nvSpPr>
          <p:spPr bwMode="auto">
            <a:xfrm>
              <a:off x="389" y="1638"/>
              <a:ext cx="132" cy="153"/>
            </a:xfrm>
            <a:prstGeom prst="rect">
              <a:avLst/>
            </a:prstGeom>
          </p:spPr>
          <p:txBody>
            <a:bodyPr wrap="none" fromWordArt="1">
              <a:prstTxWarp prst="textPlain">
                <a:avLst>
                  <a:gd name="adj" fmla="val 40648"/>
                </a:avLst>
              </a:prstTxWarp>
            </a:bodyPr>
            <a:lstStyle/>
            <a:p>
              <a:r>
                <a:rPr lang="en-US" altLang="zh-CN" sz="3600" kern="10">
                  <a:ln w="9525">
                    <a:solidFill>
                      <a:schemeClr val="tx1"/>
                    </a:solidFill>
                    <a:round/>
                    <a:headEnd/>
                    <a:tailEnd/>
                  </a:ln>
                  <a:latin typeface="Times New Roman"/>
                  <a:cs typeface="Times New Roman"/>
                </a:rPr>
                <a:t>0</a:t>
              </a:r>
              <a:endParaRPr lang="zh-CN" altLang="en-US" sz="3600" kern="10">
                <a:ln w="9525">
                  <a:solidFill>
                    <a:schemeClr val="tx1"/>
                  </a:solidFill>
                  <a:round/>
                  <a:headEnd/>
                  <a:tailEnd/>
                </a:ln>
                <a:latin typeface="Times New Roman"/>
                <a:cs typeface="Times New Roman"/>
              </a:endParaRPr>
            </a:p>
          </p:txBody>
        </p:sp>
        <p:sp>
          <p:nvSpPr>
            <p:cNvPr id="25846" name="Oval 70"/>
            <p:cNvSpPr>
              <a:spLocks noChangeArrowheads="1"/>
            </p:cNvSpPr>
            <p:nvPr/>
          </p:nvSpPr>
          <p:spPr bwMode="auto">
            <a:xfrm>
              <a:off x="544" y="1576"/>
              <a:ext cx="52" cy="62"/>
            </a:xfrm>
            <a:prstGeom prst="ellipse">
              <a:avLst/>
            </a:prstGeom>
            <a:solidFill>
              <a:schemeClr val="bg1"/>
            </a:solidFill>
            <a:ln w="19050">
              <a:solidFill>
                <a:schemeClr val="tx1"/>
              </a:solidFill>
              <a:round/>
              <a:headEnd/>
              <a:tailEnd/>
            </a:ln>
          </p:spPr>
          <p:txBody>
            <a:bodyPr wrap="none" anchor="ctr"/>
            <a:lstStyle/>
            <a:p>
              <a:endParaRPr lang="zh-CN" altLang="en-US"/>
            </a:p>
          </p:txBody>
        </p:sp>
        <p:sp>
          <p:nvSpPr>
            <p:cNvPr id="25847" name="WordArt 71"/>
            <p:cNvSpPr>
              <a:spLocks noChangeArrowheads="1" noChangeShapeType="1" noTextEdit="1"/>
            </p:cNvSpPr>
            <p:nvPr/>
          </p:nvSpPr>
          <p:spPr bwMode="auto">
            <a:xfrm>
              <a:off x="1837" y="1830"/>
              <a:ext cx="103" cy="138"/>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sp>
          <p:nvSpPr>
            <p:cNvPr id="25848" name="Oval 72"/>
            <p:cNvSpPr>
              <a:spLocks noChangeArrowheads="1"/>
            </p:cNvSpPr>
            <p:nvPr/>
          </p:nvSpPr>
          <p:spPr bwMode="auto">
            <a:xfrm>
              <a:off x="1985" y="1874"/>
              <a:ext cx="45" cy="55"/>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25849" name="WordArt 73"/>
            <p:cNvSpPr>
              <a:spLocks noChangeArrowheads="1" noChangeShapeType="1" noTextEdit="1"/>
            </p:cNvSpPr>
            <p:nvPr/>
          </p:nvSpPr>
          <p:spPr bwMode="auto">
            <a:xfrm>
              <a:off x="1367" y="1876"/>
              <a:ext cx="83" cy="105"/>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25850" name="Oval 74"/>
            <p:cNvSpPr>
              <a:spLocks noChangeArrowheads="1"/>
            </p:cNvSpPr>
            <p:nvPr/>
          </p:nvSpPr>
          <p:spPr bwMode="auto">
            <a:xfrm>
              <a:off x="1503" y="1897"/>
              <a:ext cx="48" cy="57"/>
            </a:xfrm>
            <a:prstGeom prst="ellipse">
              <a:avLst/>
            </a:prstGeom>
            <a:solidFill>
              <a:schemeClr val="bg1"/>
            </a:solidFill>
            <a:ln w="12700">
              <a:solidFill>
                <a:schemeClr val="tx1"/>
              </a:solidFill>
              <a:round/>
              <a:headEnd/>
              <a:tailEnd/>
            </a:ln>
          </p:spPr>
          <p:txBody>
            <a:bodyPr wrap="none" anchor="ctr"/>
            <a:lstStyle/>
            <a:p>
              <a:endParaRPr lang="zh-CN" altLang="en-US"/>
            </a:p>
          </p:txBody>
        </p:sp>
      </p:grpSp>
      <p:grpSp>
        <p:nvGrpSpPr>
          <p:cNvPr id="14" name="Group 75"/>
          <p:cNvGrpSpPr>
            <a:grpSpLocks/>
          </p:cNvGrpSpPr>
          <p:nvPr/>
        </p:nvGrpSpPr>
        <p:grpSpPr bwMode="auto">
          <a:xfrm>
            <a:off x="786666" y="2120428"/>
            <a:ext cx="2703512" cy="1843088"/>
            <a:chOff x="448" y="1010"/>
            <a:chExt cx="1870" cy="1161"/>
          </a:xfrm>
        </p:grpSpPr>
        <p:grpSp>
          <p:nvGrpSpPr>
            <p:cNvPr id="25810" name="Group 76"/>
            <p:cNvGrpSpPr>
              <a:grpSpLocks/>
            </p:cNvGrpSpPr>
            <p:nvPr/>
          </p:nvGrpSpPr>
          <p:grpSpPr bwMode="auto">
            <a:xfrm>
              <a:off x="585" y="1010"/>
              <a:ext cx="1733" cy="1161"/>
              <a:chOff x="2639" y="1704"/>
              <a:chExt cx="1733" cy="1161"/>
            </a:xfrm>
          </p:grpSpPr>
          <p:sp>
            <p:nvSpPr>
              <p:cNvPr id="25818" name="Freeform 77"/>
              <p:cNvSpPr>
                <a:spLocks/>
              </p:cNvSpPr>
              <p:nvPr/>
            </p:nvSpPr>
            <p:spPr bwMode="auto">
              <a:xfrm flipV="1">
                <a:off x="3502" y="2281"/>
                <a:ext cx="870" cy="584"/>
              </a:xfrm>
              <a:custGeom>
                <a:avLst/>
                <a:gdLst>
                  <a:gd name="T0" fmla="*/ 0 w 870"/>
                  <a:gd name="T1" fmla="*/ 334 h 641"/>
                  <a:gd name="T2" fmla="*/ 435 w 870"/>
                  <a:gd name="T3" fmla="*/ 0 h 641"/>
                  <a:gd name="T4" fmla="*/ 870 w 870"/>
                  <a:gd name="T5" fmla="*/ 334 h 641"/>
                  <a:gd name="T6" fmla="*/ 0 60000 65536"/>
                  <a:gd name="T7" fmla="*/ 0 60000 65536"/>
                  <a:gd name="T8" fmla="*/ 0 60000 65536"/>
                  <a:gd name="T9" fmla="*/ 0 w 870"/>
                  <a:gd name="T10" fmla="*/ 0 h 641"/>
                  <a:gd name="T11" fmla="*/ 870 w 870"/>
                  <a:gd name="T12" fmla="*/ 641 h 641"/>
                </a:gdLst>
                <a:ahLst/>
                <a:cxnLst>
                  <a:cxn ang="T6">
                    <a:pos x="T0" y="T1"/>
                  </a:cxn>
                  <a:cxn ang="T7">
                    <a:pos x="T2" y="T3"/>
                  </a:cxn>
                  <a:cxn ang="T8">
                    <a:pos x="T4" y="T5"/>
                  </a:cxn>
                </a:cxnLst>
                <a:rect l="T9" t="T10" r="T11" b="T12"/>
                <a:pathLst>
                  <a:path w="870" h="641">
                    <a:moveTo>
                      <a:pt x="0" y="641"/>
                    </a:moveTo>
                    <a:cubicBezTo>
                      <a:pt x="145" y="320"/>
                      <a:pt x="290" y="0"/>
                      <a:pt x="435" y="0"/>
                    </a:cubicBezTo>
                    <a:cubicBezTo>
                      <a:pt x="580" y="0"/>
                      <a:pt x="725" y="320"/>
                      <a:pt x="870" y="641"/>
                    </a:cubicBezTo>
                  </a:path>
                </a:pathLst>
              </a:custGeom>
              <a:noFill/>
              <a:ln w="3175">
                <a:solidFill>
                  <a:srgbClr val="FF0000"/>
                </a:solidFill>
                <a:prstDash val="dash"/>
                <a:round/>
                <a:headEnd/>
                <a:tailEnd/>
              </a:ln>
            </p:spPr>
            <p:txBody>
              <a:bodyPr/>
              <a:lstStyle/>
              <a:p>
                <a:endParaRPr lang="zh-CN" altLang="en-US"/>
              </a:p>
            </p:txBody>
          </p:sp>
          <p:sp>
            <p:nvSpPr>
              <p:cNvPr id="25819" name="Freeform 78"/>
              <p:cNvSpPr>
                <a:spLocks/>
              </p:cNvSpPr>
              <p:nvPr/>
            </p:nvSpPr>
            <p:spPr bwMode="auto">
              <a:xfrm>
                <a:off x="2639" y="1704"/>
                <a:ext cx="870" cy="584"/>
              </a:xfrm>
              <a:custGeom>
                <a:avLst/>
                <a:gdLst>
                  <a:gd name="T0" fmla="*/ 0 w 870"/>
                  <a:gd name="T1" fmla="*/ 334 h 641"/>
                  <a:gd name="T2" fmla="*/ 435 w 870"/>
                  <a:gd name="T3" fmla="*/ 0 h 641"/>
                  <a:gd name="T4" fmla="*/ 870 w 870"/>
                  <a:gd name="T5" fmla="*/ 334 h 641"/>
                  <a:gd name="T6" fmla="*/ 0 60000 65536"/>
                  <a:gd name="T7" fmla="*/ 0 60000 65536"/>
                  <a:gd name="T8" fmla="*/ 0 60000 65536"/>
                  <a:gd name="T9" fmla="*/ 0 w 870"/>
                  <a:gd name="T10" fmla="*/ 0 h 641"/>
                  <a:gd name="T11" fmla="*/ 870 w 870"/>
                  <a:gd name="T12" fmla="*/ 641 h 641"/>
                </a:gdLst>
                <a:ahLst/>
                <a:cxnLst>
                  <a:cxn ang="T6">
                    <a:pos x="T0" y="T1"/>
                  </a:cxn>
                  <a:cxn ang="T7">
                    <a:pos x="T2" y="T3"/>
                  </a:cxn>
                  <a:cxn ang="T8">
                    <a:pos x="T4" y="T5"/>
                  </a:cxn>
                </a:cxnLst>
                <a:rect l="T9" t="T10" r="T11" b="T12"/>
                <a:pathLst>
                  <a:path w="870" h="641">
                    <a:moveTo>
                      <a:pt x="0" y="641"/>
                    </a:moveTo>
                    <a:cubicBezTo>
                      <a:pt x="145" y="320"/>
                      <a:pt x="290" y="0"/>
                      <a:pt x="435" y="0"/>
                    </a:cubicBezTo>
                    <a:cubicBezTo>
                      <a:pt x="580" y="0"/>
                      <a:pt x="725" y="320"/>
                      <a:pt x="870" y="641"/>
                    </a:cubicBezTo>
                  </a:path>
                </a:pathLst>
              </a:custGeom>
              <a:noFill/>
              <a:ln w="3175">
                <a:solidFill>
                  <a:srgbClr val="FF0000"/>
                </a:solidFill>
                <a:prstDash val="dash"/>
                <a:round/>
                <a:headEnd/>
                <a:tailEnd/>
              </a:ln>
            </p:spPr>
            <p:txBody>
              <a:bodyPr/>
              <a:lstStyle/>
              <a:p>
                <a:endParaRPr lang="zh-CN" altLang="en-US"/>
              </a:p>
            </p:txBody>
          </p:sp>
        </p:grpSp>
        <p:sp>
          <p:nvSpPr>
            <p:cNvPr id="25811" name="Line 79"/>
            <p:cNvSpPr>
              <a:spLocks noChangeShapeType="1"/>
            </p:cNvSpPr>
            <p:nvPr/>
          </p:nvSpPr>
          <p:spPr bwMode="auto">
            <a:xfrm flipH="1">
              <a:off x="481" y="1608"/>
              <a:ext cx="96" cy="192"/>
            </a:xfrm>
            <a:prstGeom prst="line">
              <a:avLst/>
            </a:prstGeom>
            <a:noFill/>
            <a:ln w="3175">
              <a:solidFill>
                <a:srgbClr val="FF0000"/>
              </a:solidFill>
              <a:prstDash val="dash"/>
              <a:round/>
              <a:headEnd/>
              <a:tailEnd/>
            </a:ln>
          </p:spPr>
          <p:txBody>
            <a:bodyPr/>
            <a:lstStyle/>
            <a:p>
              <a:endParaRPr lang="zh-CN" altLang="en-US"/>
            </a:p>
          </p:txBody>
        </p:sp>
        <p:sp>
          <p:nvSpPr>
            <p:cNvPr id="25812" name="Oval 80"/>
            <p:cNvSpPr>
              <a:spLocks noChangeArrowheads="1"/>
            </p:cNvSpPr>
            <p:nvPr/>
          </p:nvSpPr>
          <p:spPr bwMode="auto">
            <a:xfrm>
              <a:off x="448" y="1576"/>
              <a:ext cx="57" cy="62"/>
            </a:xfrm>
            <a:prstGeom prst="ellipse">
              <a:avLst/>
            </a:prstGeom>
            <a:solidFill>
              <a:schemeClr val="bg1"/>
            </a:solidFill>
            <a:ln w="19050">
              <a:solidFill>
                <a:schemeClr val="tx1"/>
              </a:solidFill>
              <a:round/>
              <a:headEnd/>
              <a:tailEnd/>
            </a:ln>
          </p:spPr>
          <p:txBody>
            <a:bodyPr wrap="none" anchor="ctr"/>
            <a:lstStyle/>
            <a:p>
              <a:endParaRPr lang="zh-CN" altLang="en-US"/>
            </a:p>
          </p:txBody>
        </p:sp>
        <p:sp>
          <p:nvSpPr>
            <p:cNvPr id="25813" name="Line 81"/>
            <p:cNvSpPr>
              <a:spLocks noChangeShapeType="1"/>
            </p:cNvSpPr>
            <p:nvPr/>
          </p:nvSpPr>
          <p:spPr bwMode="auto">
            <a:xfrm>
              <a:off x="478" y="1641"/>
              <a:ext cx="0" cy="159"/>
            </a:xfrm>
            <a:prstGeom prst="line">
              <a:avLst/>
            </a:prstGeom>
            <a:noFill/>
            <a:ln w="28575">
              <a:solidFill>
                <a:srgbClr val="FF0000"/>
              </a:solidFill>
              <a:round/>
              <a:headEnd/>
              <a:tailEnd type="triangle" w="sm" len="med"/>
            </a:ln>
          </p:spPr>
          <p:txBody>
            <a:bodyPr/>
            <a:lstStyle/>
            <a:p>
              <a:endParaRPr lang="zh-CN" altLang="en-US"/>
            </a:p>
          </p:txBody>
        </p:sp>
        <p:sp>
          <p:nvSpPr>
            <p:cNvPr id="25814" name="Line 82"/>
            <p:cNvSpPr>
              <a:spLocks noChangeShapeType="1"/>
            </p:cNvSpPr>
            <p:nvPr/>
          </p:nvSpPr>
          <p:spPr bwMode="auto">
            <a:xfrm flipV="1">
              <a:off x="1530" y="1738"/>
              <a:ext cx="0" cy="159"/>
            </a:xfrm>
            <a:prstGeom prst="line">
              <a:avLst/>
            </a:prstGeom>
            <a:noFill/>
            <a:ln w="28575">
              <a:solidFill>
                <a:srgbClr val="FF0000"/>
              </a:solidFill>
              <a:round/>
              <a:headEnd/>
              <a:tailEnd type="triangle" w="sm" len="med"/>
            </a:ln>
          </p:spPr>
          <p:txBody>
            <a:bodyPr/>
            <a:lstStyle/>
            <a:p>
              <a:endParaRPr lang="zh-CN" altLang="en-US"/>
            </a:p>
          </p:txBody>
        </p:sp>
        <p:sp>
          <p:nvSpPr>
            <p:cNvPr id="25815" name="Oval 83"/>
            <p:cNvSpPr>
              <a:spLocks noChangeArrowheads="1"/>
            </p:cNvSpPr>
            <p:nvPr/>
          </p:nvSpPr>
          <p:spPr bwMode="auto">
            <a:xfrm>
              <a:off x="1501" y="1897"/>
              <a:ext cx="53" cy="57"/>
            </a:xfrm>
            <a:prstGeom prst="ellipse">
              <a:avLst/>
            </a:prstGeom>
            <a:solidFill>
              <a:schemeClr val="bg1"/>
            </a:solidFill>
            <a:ln w="12700">
              <a:solidFill>
                <a:schemeClr val="tx1"/>
              </a:solidFill>
              <a:round/>
              <a:headEnd/>
              <a:tailEnd/>
            </a:ln>
          </p:spPr>
          <p:txBody>
            <a:bodyPr wrap="none" anchor="ctr"/>
            <a:lstStyle/>
            <a:p>
              <a:endParaRPr lang="zh-CN" altLang="en-US"/>
            </a:p>
          </p:txBody>
        </p:sp>
        <p:sp>
          <p:nvSpPr>
            <p:cNvPr id="25816" name="Line 84"/>
            <p:cNvSpPr>
              <a:spLocks noChangeShapeType="1"/>
            </p:cNvSpPr>
            <p:nvPr/>
          </p:nvSpPr>
          <p:spPr bwMode="auto">
            <a:xfrm>
              <a:off x="2053" y="1918"/>
              <a:ext cx="0" cy="159"/>
            </a:xfrm>
            <a:prstGeom prst="line">
              <a:avLst/>
            </a:prstGeom>
            <a:noFill/>
            <a:ln w="28575">
              <a:solidFill>
                <a:srgbClr val="FF0000"/>
              </a:solidFill>
              <a:round/>
              <a:headEnd/>
              <a:tailEnd type="triangle" w="sm" len="med"/>
            </a:ln>
          </p:spPr>
          <p:txBody>
            <a:bodyPr/>
            <a:lstStyle/>
            <a:p>
              <a:endParaRPr lang="zh-CN" altLang="en-US"/>
            </a:p>
          </p:txBody>
        </p:sp>
        <p:sp>
          <p:nvSpPr>
            <p:cNvPr id="25817" name="Oval 85"/>
            <p:cNvSpPr>
              <a:spLocks noChangeArrowheads="1"/>
            </p:cNvSpPr>
            <p:nvPr/>
          </p:nvSpPr>
          <p:spPr bwMode="auto">
            <a:xfrm>
              <a:off x="2030" y="1874"/>
              <a:ext cx="50" cy="55"/>
            </a:xfrm>
            <a:prstGeom prst="ellipse">
              <a:avLst/>
            </a:prstGeom>
            <a:solidFill>
              <a:schemeClr val="bg1"/>
            </a:solidFill>
            <a:ln w="12700">
              <a:solidFill>
                <a:schemeClr val="tx1"/>
              </a:solidFill>
              <a:round/>
              <a:headEnd/>
              <a:tailEnd/>
            </a:ln>
          </p:spPr>
          <p:txBody>
            <a:bodyPr wrap="none" anchor="ctr"/>
            <a:lstStyle/>
            <a:p>
              <a:endParaRPr lang="zh-CN" altLang="en-US"/>
            </a:p>
          </p:txBody>
        </p:sp>
      </p:grpSp>
      <p:grpSp>
        <p:nvGrpSpPr>
          <p:cNvPr id="16" name="Group 271"/>
          <p:cNvGrpSpPr>
            <a:grpSpLocks/>
          </p:cNvGrpSpPr>
          <p:nvPr/>
        </p:nvGrpSpPr>
        <p:grpSpPr bwMode="auto">
          <a:xfrm>
            <a:off x="4699000" y="311150"/>
            <a:ext cx="3900488" cy="1262063"/>
            <a:chOff x="2960" y="196"/>
            <a:chExt cx="2457" cy="795"/>
          </a:xfrm>
        </p:grpSpPr>
        <p:sp>
          <p:nvSpPr>
            <p:cNvPr id="25789" name="WordArt 88"/>
            <p:cNvSpPr>
              <a:spLocks noChangeArrowheads="1" noChangeShapeType="1" noTextEdit="1"/>
            </p:cNvSpPr>
            <p:nvPr/>
          </p:nvSpPr>
          <p:spPr bwMode="auto">
            <a:xfrm>
              <a:off x="2960" y="196"/>
              <a:ext cx="369" cy="197"/>
            </a:xfrm>
            <a:prstGeom prst="rect">
              <a:avLst/>
            </a:prstGeom>
          </p:spPr>
          <p:txBody>
            <a:bodyPr wrap="none" fromWordArt="1">
              <a:prstTxWarp prst="textPlain">
                <a:avLst>
                  <a:gd name="adj" fmla="val 50000"/>
                </a:avLst>
              </a:prstTxWarp>
            </a:bodyPr>
            <a:lstStyle/>
            <a:p>
              <a:r>
                <a:rPr lang="zh-CN" altLang="en-US" sz="3600" kern="10">
                  <a:ln w="9525">
                    <a:solidFill>
                      <a:schemeClr val="accent2"/>
                    </a:solidFill>
                    <a:round/>
                    <a:headEnd/>
                    <a:tailEnd/>
                  </a:ln>
                  <a:solidFill>
                    <a:schemeClr val="accent2"/>
                  </a:solidFill>
                  <a:latin typeface="华文中宋"/>
                  <a:ea typeface="华文中宋"/>
                </a:rPr>
                <a:t>解</a:t>
              </a:r>
            </a:p>
          </p:txBody>
        </p:sp>
        <p:grpSp>
          <p:nvGrpSpPr>
            <p:cNvPr id="4" name="Group 90"/>
            <p:cNvGrpSpPr>
              <a:grpSpLocks/>
            </p:cNvGrpSpPr>
            <p:nvPr/>
          </p:nvGrpSpPr>
          <p:grpSpPr bwMode="auto">
            <a:xfrm>
              <a:off x="3501" y="289"/>
              <a:ext cx="143" cy="126"/>
              <a:chOff x="3045" y="1834"/>
              <a:chExt cx="101" cy="101"/>
            </a:xfrm>
          </p:grpSpPr>
          <p:sp>
            <p:nvSpPr>
              <p:cNvPr id="25808" name="Oval 91"/>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25809" name="Oval 92"/>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sp>
          <p:nvSpPr>
            <p:cNvPr id="25791" name="WordArt 93"/>
            <p:cNvSpPr>
              <a:spLocks noChangeArrowheads="1" noChangeShapeType="1" noTextEdit="1"/>
            </p:cNvSpPr>
            <p:nvPr/>
          </p:nvSpPr>
          <p:spPr bwMode="auto">
            <a:xfrm>
              <a:off x="3807" y="263"/>
              <a:ext cx="1610" cy="163"/>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华文中宋"/>
                  <a:ea typeface="华文中宋"/>
                </a:rPr>
                <a:t>沿   方向微移波形图，</a:t>
              </a:r>
            </a:p>
          </p:txBody>
        </p:sp>
        <p:sp>
          <p:nvSpPr>
            <p:cNvPr id="25792" name="WordArt 94"/>
            <p:cNvSpPr>
              <a:spLocks noChangeArrowheads="1" noChangeShapeType="1" noTextEdit="1"/>
            </p:cNvSpPr>
            <p:nvPr/>
          </p:nvSpPr>
          <p:spPr bwMode="auto">
            <a:xfrm>
              <a:off x="3141" y="499"/>
              <a:ext cx="2229" cy="171"/>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华文中宋"/>
                  <a:ea typeface="华文中宋"/>
                </a:rPr>
                <a:t>判断出三质点的振动方向分别为</a:t>
              </a:r>
            </a:p>
          </p:txBody>
        </p:sp>
        <p:sp>
          <p:nvSpPr>
            <p:cNvPr id="25793" name="WordArt 95"/>
            <p:cNvSpPr>
              <a:spLocks noChangeArrowheads="1" noChangeShapeType="1" noTextEdit="1"/>
            </p:cNvSpPr>
            <p:nvPr/>
          </p:nvSpPr>
          <p:spPr bwMode="auto">
            <a:xfrm>
              <a:off x="3999" y="282"/>
              <a:ext cx="140" cy="132"/>
            </a:xfrm>
            <a:prstGeom prst="rect">
              <a:avLst/>
            </a:prstGeom>
          </p:spPr>
          <p:txBody>
            <a:bodyPr wrap="none" fromWordArt="1">
              <a:prstTxWarp prst="textPlain">
                <a:avLst>
                  <a:gd name="adj" fmla="val 50000"/>
                </a:avLst>
              </a:prstTxWarp>
            </a:bodyPr>
            <a:lstStyle/>
            <a:p>
              <a:r>
                <a:rPr lang="en-US" altLang="zh-CN" sz="3600" i="1" kern="10">
                  <a:ln w="9525">
                    <a:solidFill>
                      <a:schemeClr val="accent2"/>
                    </a:solidFill>
                    <a:round/>
                    <a:headEnd/>
                    <a:tailEnd/>
                  </a:ln>
                  <a:solidFill>
                    <a:schemeClr val="accent2"/>
                  </a:solidFill>
                  <a:latin typeface="Times New Roman"/>
                  <a:cs typeface="Times New Roman"/>
                </a:rPr>
                <a:t>u</a:t>
              </a:r>
              <a:endParaRPr lang="zh-CN" altLang="en-US" sz="3600" i="1" kern="10">
                <a:ln w="9525">
                  <a:solidFill>
                    <a:schemeClr val="accent2"/>
                  </a:solidFill>
                  <a:round/>
                  <a:headEnd/>
                  <a:tailEnd/>
                </a:ln>
                <a:solidFill>
                  <a:schemeClr val="accent2"/>
                </a:solidFill>
                <a:latin typeface="Times New Roman"/>
                <a:cs typeface="Times New Roman"/>
              </a:endParaRPr>
            </a:p>
          </p:txBody>
        </p:sp>
        <p:grpSp>
          <p:nvGrpSpPr>
            <p:cNvPr id="25794" name="Group 270"/>
            <p:cNvGrpSpPr>
              <a:grpSpLocks/>
            </p:cNvGrpSpPr>
            <p:nvPr/>
          </p:nvGrpSpPr>
          <p:grpSpPr bwMode="auto">
            <a:xfrm>
              <a:off x="3347" y="736"/>
              <a:ext cx="1661" cy="255"/>
              <a:chOff x="3281" y="703"/>
              <a:chExt cx="1661" cy="255"/>
            </a:xfrm>
          </p:grpSpPr>
          <p:grpSp>
            <p:nvGrpSpPr>
              <p:cNvPr id="25795" name="Group 96"/>
              <p:cNvGrpSpPr>
                <a:grpSpLocks/>
              </p:cNvGrpSpPr>
              <p:nvPr/>
            </p:nvGrpSpPr>
            <p:grpSpPr bwMode="auto">
              <a:xfrm>
                <a:off x="3281" y="741"/>
                <a:ext cx="294" cy="194"/>
                <a:chOff x="3232" y="781"/>
                <a:chExt cx="294" cy="224"/>
              </a:xfrm>
            </p:grpSpPr>
            <p:sp>
              <p:nvSpPr>
                <p:cNvPr id="25805" name="Oval 97"/>
                <p:cNvSpPr>
                  <a:spLocks noChangeArrowheads="1"/>
                </p:cNvSpPr>
                <p:nvPr/>
              </p:nvSpPr>
              <p:spPr bwMode="auto">
                <a:xfrm>
                  <a:off x="3469" y="781"/>
                  <a:ext cx="57" cy="62"/>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25806" name="Line 98"/>
                <p:cNvSpPr>
                  <a:spLocks noChangeShapeType="1"/>
                </p:cNvSpPr>
                <p:nvPr/>
              </p:nvSpPr>
              <p:spPr bwMode="auto">
                <a:xfrm>
                  <a:off x="3499" y="846"/>
                  <a:ext cx="0" cy="159"/>
                </a:xfrm>
                <a:prstGeom prst="line">
                  <a:avLst/>
                </a:prstGeom>
                <a:noFill/>
                <a:ln w="28575">
                  <a:solidFill>
                    <a:srgbClr val="FF0000"/>
                  </a:solidFill>
                  <a:round/>
                  <a:headEnd/>
                  <a:tailEnd type="triangle" w="sm" len="med"/>
                </a:ln>
              </p:spPr>
              <p:txBody>
                <a:bodyPr/>
                <a:lstStyle/>
                <a:p>
                  <a:endParaRPr lang="zh-CN" altLang="en-US"/>
                </a:p>
              </p:txBody>
            </p:sp>
            <p:sp>
              <p:nvSpPr>
                <p:cNvPr id="25807" name="WordArt 99"/>
                <p:cNvSpPr>
                  <a:spLocks noChangeArrowheads="1" noChangeShapeType="1" noTextEdit="1"/>
                </p:cNvSpPr>
                <p:nvPr/>
              </p:nvSpPr>
              <p:spPr bwMode="auto">
                <a:xfrm>
                  <a:off x="3232" y="789"/>
                  <a:ext cx="145" cy="153"/>
                </a:xfrm>
                <a:prstGeom prst="rect">
                  <a:avLst/>
                </a:prstGeom>
              </p:spPr>
              <p:txBody>
                <a:bodyPr wrap="none" fromWordArt="1">
                  <a:prstTxWarp prst="textPlain">
                    <a:avLst>
                      <a:gd name="adj" fmla="val 40648"/>
                    </a:avLst>
                  </a:prstTxWarp>
                </a:bodyPr>
                <a:lstStyle/>
                <a:p>
                  <a:r>
                    <a:rPr lang="en-US" altLang="zh-CN" sz="3600" kern="10">
                      <a:ln w="9525">
                        <a:solidFill>
                          <a:schemeClr val="tx1"/>
                        </a:solidFill>
                        <a:round/>
                        <a:headEnd/>
                        <a:tailEnd/>
                      </a:ln>
                      <a:latin typeface="Times New Roman"/>
                      <a:cs typeface="Times New Roman"/>
                    </a:rPr>
                    <a:t>0</a:t>
                  </a:r>
                  <a:endParaRPr lang="zh-CN" altLang="en-US" sz="3600" kern="10">
                    <a:ln w="9525">
                      <a:solidFill>
                        <a:schemeClr val="tx1"/>
                      </a:solidFill>
                      <a:round/>
                      <a:headEnd/>
                      <a:tailEnd/>
                    </a:ln>
                    <a:latin typeface="Times New Roman"/>
                    <a:cs typeface="Times New Roman"/>
                  </a:endParaRPr>
                </a:p>
              </p:txBody>
            </p:sp>
          </p:grpSp>
          <p:grpSp>
            <p:nvGrpSpPr>
              <p:cNvPr id="25796" name="Group 100"/>
              <p:cNvGrpSpPr>
                <a:grpSpLocks/>
              </p:cNvGrpSpPr>
              <p:nvPr/>
            </p:nvGrpSpPr>
            <p:grpSpPr bwMode="auto">
              <a:xfrm>
                <a:off x="4051" y="703"/>
                <a:ext cx="235" cy="187"/>
                <a:chOff x="3882" y="737"/>
                <a:chExt cx="235" cy="216"/>
              </a:xfrm>
            </p:grpSpPr>
            <p:sp>
              <p:nvSpPr>
                <p:cNvPr id="25801" name="WordArt 101"/>
                <p:cNvSpPr>
                  <a:spLocks noChangeArrowheads="1" noChangeShapeType="1" noTextEdit="1"/>
                </p:cNvSpPr>
                <p:nvPr/>
              </p:nvSpPr>
              <p:spPr bwMode="auto">
                <a:xfrm>
                  <a:off x="3882" y="831"/>
                  <a:ext cx="91" cy="105"/>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grpSp>
              <p:nvGrpSpPr>
                <p:cNvPr id="25802" name="Group 102"/>
                <p:cNvGrpSpPr>
                  <a:grpSpLocks/>
                </p:cNvGrpSpPr>
                <p:nvPr/>
              </p:nvGrpSpPr>
              <p:grpSpPr bwMode="auto">
                <a:xfrm>
                  <a:off x="4064" y="737"/>
                  <a:ext cx="53" cy="216"/>
                  <a:chOff x="4064" y="715"/>
                  <a:chExt cx="53" cy="216"/>
                </a:xfrm>
              </p:grpSpPr>
              <p:sp>
                <p:nvSpPr>
                  <p:cNvPr id="25803" name="Line 103"/>
                  <p:cNvSpPr>
                    <a:spLocks noChangeShapeType="1"/>
                  </p:cNvSpPr>
                  <p:nvPr/>
                </p:nvSpPr>
                <p:spPr bwMode="auto">
                  <a:xfrm flipV="1">
                    <a:off x="4093" y="715"/>
                    <a:ext cx="0" cy="159"/>
                  </a:xfrm>
                  <a:prstGeom prst="line">
                    <a:avLst/>
                  </a:prstGeom>
                  <a:noFill/>
                  <a:ln w="28575">
                    <a:solidFill>
                      <a:srgbClr val="FF0000"/>
                    </a:solidFill>
                    <a:round/>
                    <a:headEnd/>
                    <a:tailEnd type="triangle" w="sm" len="med"/>
                  </a:ln>
                </p:spPr>
                <p:txBody>
                  <a:bodyPr/>
                  <a:lstStyle/>
                  <a:p>
                    <a:endParaRPr lang="zh-CN" altLang="en-US"/>
                  </a:p>
                </p:txBody>
              </p:sp>
              <p:sp>
                <p:nvSpPr>
                  <p:cNvPr id="25804" name="Oval 104"/>
                  <p:cNvSpPr>
                    <a:spLocks noChangeArrowheads="1"/>
                  </p:cNvSpPr>
                  <p:nvPr/>
                </p:nvSpPr>
                <p:spPr bwMode="auto">
                  <a:xfrm>
                    <a:off x="4064" y="874"/>
                    <a:ext cx="53" cy="57"/>
                  </a:xfrm>
                  <a:prstGeom prst="ellipse">
                    <a:avLst/>
                  </a:prstGeom>
                  <a:solidFill>
                    <a:schemeClr val="bg1"/>
                  </a:solidFill>
                  <a:ln w="9525">
                    <a:solidFill>
                      <a:schemeClr val="tx1"/>
                    </a:solidFill>
                    <a:round/>
                    <a:headEnd/>
                    <a:tailEnd/>
                  </a:ln>
                </p:spPr>
                <p:txBody>
                  <a:bodyPr wrap="none" anchor="ctr"/>
                  <a:lstStyle/>
                  <a:p>
                    <a:endParaRPr lang="zh-CN" altLang="en-US"/>
                  </a:p>
                </p:txBody>
              </p:sp>
            </p:grpSp>
          </p:grpSp>
          <p:grpSp>
            <p:nvGrpSpPr>
              <p:cNvPr id="25797" name="Group 105"/>
              <p:cNvGrpSpPr>
                <a:grpSpLocks/>
              </p:cNvGrpSpPr>
              <p:nvPr/>
            </p:nvGrpSpPr>
            <p:grpSpPr bwMode="auto">
              <a:xfrm>
                <a:off x="4730" y="744"/>
                <a:ext cx="212" cy="214"/>
                <a:chOff x="1868" y="1830"/>
                <a:chExt cx="212" cy="247"/>
              </a:xfrm>
            </p:grpSpPr>
            <p:sp>
              <p:nvSpPr>
                <p:cNvPr id="25798" name="WordArt 106"/>
                <p:cNvSpPr>
                  <a:spLocks noChangeArrowheads="1" noChangeShapeType="1" noTextEdit="1"/>
                </p:cNvSpPr>
                <p:nvPr/>
              </p:nvSpPr>
              <p:spPr bwMode="auto">
                <a:xfrm>
                  <a:off x="1868" y="1830"/>
                  <a:ext cx="113" cy="138"/>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b</a:t>
                  </a:r>
                  <a:endParaRPr lang="zh-CN" altLang="en-US" sz="1200" i="1" kern="10">
                    <a:ln w="9525">
                      <a:solidFill>
                        <a:srgbClr val="000000"/>
                      </a:solidFill>
                      <a:round/>
                      <a:headEnd/>
                      <a:tailEnd/>
                    </a:ln>
                    <a:latin typeface="Times New Roman"/>
                    <a:cs typeface="Times New Roman"/>
                  </a:endParaRPr>
                </a:p>
              </p:txBody>
            </p:sp>
            <p:sp>
              <p:nvSpPr>
                <p:cNvPr id="25799" name="Line 107"/>
                <p:cNvSpPr>
                  <a:spLocks noChangeShapeType="1"/>
                </p:cNvSpPr>
                <p:nvPr/>
              </p:nvSpPr>
              <p:spPr bwMode="auto">
                <a:xfrm>
                  <a:off x="2053" y="1918"/>
                  <a:ext cx="0" cy="159"/>
                </a:xfrm>
                <a:prstGeom prst="line">
                  <a:avLst/>
                </a:prstGeom>
                <a:noFill/>
                <a:ln w="28575">
                  <a:solidFill>
                    <a:srgbClr val="FF0000"/>
                  </a:solidFill>
                  <a:round/>
                  <a:headEnd/>
                  <a:tailEnd type="triangle" w="sm" len="med"/>
                </a:ln>
              </p:spPr>
              <p:txBody>
                <a:bodyPr/>
                <a:lstStyle/>
                <a:p>
                  <a:endParaRPr lang="zh-CN" altLang="en-US"/>
                </a:p>
              </p:txBody>
            </p:sp>
            <p:sp>
              <p:nvSpPr>
                <p:cNvPr id="25800" name="Oval 108"/>
                <p:cNvSpPr>
                  <a:spLocks noChangeArrowheads="1"/>
                </p:cNvSpPr>
                <p:nvPr/>
              </p:nvSpPr>
              <p:spPr bwMode="auto">
                <a:xfrm>
                  <a:off x="2030" y="1874"/>
                  <a:ext cx="50" cy="55"/>
                </a:xfrm>
                <a:prstGeom prst="ellipse">
                  <a:avLst/>
                </a:prstGeom>
                <a:solidFill>
                  <a:schemeClr val="bg1"/>
                </a:solidFill>
                <a:ln w="9525">
                  <a:solidFill>
                    <a:schemeClr val="tx1"/>
                  </a:solidFill>
                  <a:round/>
                  <a:headEnd/>
                  <a:tailEnd/>
                </a:ln>
              </p:spPr>
              <p:txBody>
                <a:bodyPr wrap="none" anchor="ctr"/>
                <a:lstStyle/>
                <a:p>
                  <a:endParaRPr lang="zh-CN" altLang="en-US"/>
                </a:p>
              </p:txBody>
            </p:sp>
          </p:grpSp>
        </p:grpSp>
      </p:grpSp>
      <p:grpSp>
        <p:nvGrpSpPr>
          <p:cNvPr id="23" name="Group 109"/>
          <p:cNvGrpSpPr>
            <a:grpSpLocks/>
          </p:cNvGrpSpPr>
          <p:nvPr/>
        </p:nvGrpSpPr>
        <p:grpSpPr bwMode="auto">
          <a:xfrm>
            <a:off x="4662488" y="5011738"/>
            <a:ext cx="4113212" cy="1481137"/>
            <a:chOff x="2975" y="2987"/>
            <a:chExt cx="2591" cy="1088"/>
          </a:xfrm>
        </p:grpSpPr>
        <p:grpSp>
          <p:nvGrpSpPr>
            <p:cNvPr id="25728" name="Group 110"/>
            <p:cNvGrpSpPr>
              <a:grpSpLocks/>
            </p:cNvGrpSpPr>
            <p:nvPr/>
          </p:nvGrpSpPr>
          <p:grpSpPr bwMode="auto">
            <a:xfrm>
              <a:off x="3022" y="2987"/>
              <a:ext cx="1962" cy="178"/>
              <a:chOff x="3033" y="2900"/>
              <a:chExt cx="1962" cy="178"/>
            </a:xfrm>
          </p:grpSpPr>
          <p:grpSp>
            <p:nvGrpSpPr>
              <p:cNvPr id="25779" name="Group 111"/>
              <p:cNvGrpSpPr>
                <a:grpSpLocks/>
              </p:cNvGrpSpPr>
              <p:nvPr/>
            </p:nvGrpSpPr>
            <p:grpSpPr bwMode="auto">
              <a:xfrm>
                <a:off x="3033" y="2928"/>
                <a:ext cx="143" cy="146"/>
                <a:chOff x="3045" y="1834"/>
                <a:chExt cx="101" cy="101"/>
              </a:xfrm>
            </p:grpSpPr>
            <p:sp>
              <p:nvSpPr>
                <p:cNvPr id="25787" name="Oval 112"/>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25788" name="Oval 113"/>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sp>
            <p:nvSpPr>
              <p:cNvPr id="25780" name="WordArt 114"/>
              <p:cNvSpPr>
                <a:spLocks noChangeArrowheads="1" noChangeShapeType="1" noTextEdit="1"/>
              </p:cNvSpPr>
              <p:nvPr/>
            </p:nvSpPr>
            <p:spPr bwMode="auto">
              <a:xfrm>
                <a:off x="4157" y="2900"/>
                <a:ext cx="838" cy="156"/>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华文中宋"/>
                    <a:ea typeface="华文中宋"/>
                  </a:rPr>
                  <a:t>代入上式</a:t>
                </a:r>
              </a:p>
            </p:txBody>
          </p:sp>
          <p:sp>
            <p:nvSpPr>
              <p:cNvPr id="25781" name="WordArt 115"/>
              <p:cNvSpPr>
                <a:spLocks noChangeArrowheads="1" noChangeShapeType="1" noTextEdit="1"/>
              </p:cNvSpPr>
              <p:nvPr/>
            </p:nvSpPr>
            <p:spPr bwMode="auto">
              <a:xfrm>
                <a:off x="3286" y="2941"/>
                <a:ext cx="208" cy="134"/>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华文中宋"/>
                    <a:ea typeface="华文中宋"/>
                  </a:rPr>
                  <a:t>用</a:t>
                </a:r>
              </a:p>
            </p:txBody>
          </p:sp>
          <p:sp>
            <p:nvSpPr>
              <p:cNvPr id="25782" name="WordArt 116"/>
              <p:cNvSpPr>
                <a:spLocks noChangeArrowheads="1" noChangeShapeType="1" noTextEdit="1"/>
              </p:cNvSpPr>
              <p:nvPr/>
            </p:nvSpPr>
            <p:spPr bwMode="auto">
              <a:xfrm>
                <a:off x="3561" y="2928"/>
                <a:ext cx="128" cy="133"/>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grpSp>
            <p:nvGrpSpPr>
              <p:cNvPr id="25783" name="Group 117"/>
              <p:cNvGrpSpPr>
                <a:grpSpLocks/>
              </p:cNvGrpSpPr>
              <p:nvPr/>
            </p:nvGrpSpPr>
            <p:grpSpPr bwMode="auto">
              <a:xfrm>
                <a:off x="3746" y="2952"/>
                <a:ext cx="156" cy="67"/>
                <a:chOff x="1260" y="2371"/>
                <a:chExt cx="151" cy="53"/>
              </a:xfrm>
            </p:grpSpPr>
            <p:sp>
              <p:nvSpPr>
                <p:cNvPr id="25785" name="Line 118"/>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5786" name="Line 119"/>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5784" name="WordArt 120"/>
              <p:cNvSpPr>
                <a:spLocks noChangeArrowheads="1" noChangeShapeType="1" noTextEdit="1"/>
              </p:cNvSpPr>
              <p:nvPr/>
            </p:nvSpPr>
            <p:spPr bwMode="auto">
              <a:xfrm>
                <a:off x="3929" y="2904"/>
                <a:ext cx="173" cy="174"/>
              </a:xfrm>
              <a:prstGeom prst="rect">
                <a:avLst/>
              </a:prstGeom>
            </p:spPr>
            <p:txBody>
              <a:bodyPr wrap="none" fromWordArt="1">
                <a:prstTxWarp prst="textPlain">
                  <a:avLst>
                    <a:gd name="adj" fmla="val 45713"/>
                  </a:avLst>
                </a:prstTxWarp>
              </a:bodyPr>
              <a:lstStyle/>
              <a:p>
                <a:r>
                  <a:rPr lang="en-US" altLang="zh-CN" sz="3600" kern="10">
                    <a:ln w="9525">
                      <a:solidFill>
                        <a:schemeClr val="accent2"/>
                      </a:solidFill>
                      <a:round/>
                      <a:headEnd/>
                      <a:tailEnd/>
                    </a:ln>
                    <a:solidFill>
                      <a:schemeClr val="accent2"/>
                    </a:solidFill>
                    <a:latin typeface="Symbol"/>
                  </a:rPr>
                  <a:t>l</a:t>
                </a:r>
                <a:endParaRPr lang="zh-CN" altLang="en-US" sz="3600" kern="10">
                  <a:ln w="9525">
                    <a:solidFill>
                      <a:schemeClr val="accent2"/>
                    </a:solidFill>
                    <a:round/>
                    <a:headEnd/>
                    <a:tailEnd/>
                  </a:ln>
                  <a:solidFill>
                    <a:schemeClr val="accent2"/>
                  </a:solidFill>
                  <a:latin typeface="Symbol"/>
                </a:endParaRPr>
              </a:p>
            </p:txBody>
          </p:sp>
        </p:grpSp>
        <p:grpSp>
          <p:nvGrpSpPr>
            <p:cNvPr id="25729" name="Group 121"/>
            <p:cNvGrpSpPr>
              <a:grpSpLocks/>
            </p:cNvGrpSpPr>
            <p:nvPr/>
          </p:nvGrpSpPr>
          <p:grpSpPr bwMode="auto">
            <a:xfrm>
              <a:off x="3222" y="3862"/>
              <a:ext cx="156" cy="67"/>
              <a:chOff x="1260" y="2371"/>
              <a:chExt cx="151" cy="53"/>
            </a:xfrm>
          </p:grpSpPr>
          <p:sp>
            <p:nvSpPr>
              <p:cNvPr id="25777" name="Line 122"/>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5778" name="Line 123"/>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5730" name="WordArt 124"/>
            <p:cNvSpPr>
              <a:spLocks noChangeArrowheads="1" noChangeShapeType="1" noTextEdit="1"/>
            </p:cNvSpPr>
            <p:nvPr/>
          </p:nvSpPr>
          <p:spPr bwMode="auto">
            <a:xfrm>
              <a:off x="3445" y="3798"/>
              <a:ext cx="183" cy="164"/>
            </a:xfrm>
            <a:prstGeom prst="rect">
              <a:avLst/>
            </a:prstGeom>
          </p:spPr>
          <p:txBody>
            <a:bodyPr wrap="none" fromWordArt="1">
              <a:prstTxWarp prst="textPlain">
                <a:avLst>
                  <a:gd name="adj" fmla="val 56394"/>
                </a:avLst>
              </a:prstTxWarp>
            </a:bodyPr>
            <a:lstStyle/>
            <a:p>
              <a:r>
                <a:rPr lang="en-US" altLang="zh-CN" sz="3600" i="1" kern="10">
                  <a:ln w="9525">
                    <a:solidFill>
                      <a:schemeClr val="accent2"/>
                    </a:solidFill>
                    <a:round/>
                    <a:headEnd/>
                    <a:tailEnd/>
                  </a:ln>
                  <a:solidFill>
                    <a:schemeClr val="accent2"/>
                  </a:solidFill>
                  <a:latin typeface="Times New Roman"/>
                  <a:cs typeface="Times New Roman"/>
                </a:rPr>
                <a:t>A</a:t>
              </a:r>
              <a:endParaRPr lang="zh-CN" altLang="en-US" sz="3600" i="1" kern="10">
                <a:ln w="9525">
                  <a:solidFill>
                    <a:schemeClr val="accent2"/>
                  </a:solidFill>
                  <a:round/>
                  <a:headEnd/>
                  <a:tailEnd/>
                </a:ln>
                <a:solidFill>
                  <a:schemeClr val="accent2"/>
                </a:solidFill>
                <a:latin typeface="Times New Roman"/>
                <a:cs typeface="Times New Roman"/>
              </a:endParaRPr>
            </a:p>
          </p:txBody>
        </p:sp>
        <p:sp>
          <p:nvSpPr>
            <p:cNvPr id="25731" name="WordArt 125"/>
            <p:cNvSpPr>
              <a:spLocks noChangeArrowheads="1" noChangeShapeType="1" noTextEdit="1"/>
            </p:cNvSpPr>
            <p:nvPr/>
          </p:nvSpPr>
          <p:spPr bwMode="auto">
            <a:xfrm>
              <a:off x="3663" y="3816"/>
              <a:ext cx="311" cy="145"/>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grpSp>
          <p:nvGrpSpPr>
            <p:cNvPr id="25732" name="Group 126"/>
            <p:cNvGrpSpPr>
              <a:grpSpLocks/>
            </p:cNvGrpSpPr>
            <p:nvPr/>
          </p:nvGrpSpPr>
          <p:grpSpPr bwMode="auto">
            <a:xfrm>
              <a:off x="4096" y="3713"/>
              <a:ext cx="510" cy="362"/>
              <a:chOff x="3900" y="3194"/>
              <a:chExt cx="510" cy="362"/>
            </a:xfrm>
          </p:grpSpPr>
          <p:grpSp>
            <p:nvGrpSpPr>
              <p:cNvPr id="25771" name="Group 127"/>
              <p:cNvGrpSpPr>
                <a:grpSpLocks/>
              </p:cNvGrpSpPr>
              <p:nvPr/>
            </p:nvGrpSpPr>
            <p:grpSpPr bwMode="auto">
              <a:xfrm>
                <a:off x="3917" y="3194"/>
                <a:ext cx="454" cy="142"/>
                <a:chOff x="4508" y="1426"/>
                <a:chExt cx="454" cy="152"/>
              </a:xfrm>
            </p:grpSpPr>
            <p:sp>
              <p:nvSpPr>
                <p:cNvPr id="25774" name="WordArt 128"/>
                <p:cNvSpPr>
                  <a:spLocks noChangeArrowheads="1" noChangeShapeType="1" noTextEdit="1"/>
                </p:cNvSpPr>
                <p:nvPr/>
              </p:nvSpPr>
              <p:spPr bwMode="auto">
                <a:xfrm>
                  <a:off x="4822" y="1426"/>
                  <a:ext cx="140" cy="152"/>
                </a:xfrm>
                <a:prstGeom prst="rect">
                  <a:avLst/>
                </a:prstGeom>
              </p:spPr>
              <p:txBody>
                <a:bodyPr wrap="none" fromWordArt="1">
                  <a:prstTxWarp prst="textPlain">
                    <a:avLst>
                      <a:gd name="adj" fmla="val 50000"/>
                    </a:avLst>
                  </a:prstTxWarp>
                </a:bodyPr>
                <a:lstStyle/>
                <a:p>
                  <a:r>
                    <a:rPr lang="en-US" altLang="zh-CN" sz="3600" i="1" kern="10">
                      <a:ln w="9525">
                        <a:solidFill>
                          <a:schemeClr val="accent2"/>
                        </a:solidFill>
                        <a:round/>
                        <a:headEnd/>
                        <a:tailEnd/>
                      </a:ln>
                      <a:solidFill>
                        <a:schemeClr val="accent2"/>
                      </a:solidFill>
                      <a:latin typeface="Times New Roman"/>
                      <a:cs typeface="Times New Roman"/>
                    </a:rPr>
                    <a:t>u</a:t>
                  </a:r>
                  <a:endParaRPr lang="zh-CN" altLang="en-US" sz="3600" i="1" kern="10">
                    <a:ln w="9525">
                      <a:solidFill>
                        <a:schemeClr val="accent2"/>
                      </a:solidFill>
                      <a:round/>
                      <a:headEnd/>
                      <a:tailEnd/>
                    </a:ln>
                    <a:solidFill>
                      <a:schemeClr val="accent2"/>
                    </a:solidFill>
                    <a:latin typeface="Times New Roman"/>
                    <a:cs typeface="Times New Roman"/>
                  </a:endParaRPr>
                </a:p>
              </p:txBody>
            </p:sp>
            <p:sp>
              <p:nvSpPr>
                <p:cNvPr id="25775" name="WordArt 129"/>
                <p:cNvSpPr>
                  <a:spLocks noChangeArrowheads="1" noChangeShapeType="1" noTextEdit="1"/>
                </p:cNvSpPr>
                <p:nvPr/>
              </p:nvSpPr>
              <p:spPr bwMode="auto">
                <a:xfrm>
                  <a:off x="4508" y="1445"/>
                  <a:ext cx="98" cy="124"/>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2</a:t>
                  </a:r>
                  <a:endParaRPr lang="zh-CN" altLang="en-US" sz="3600" kern="10">
                    <a:ln w="9525">
                      <a:solidFill>
                        <a:srgbClr val="000000"/>
                      </a:solidFill>
                      <a:round/>
                      <a:headEnd/>
                      <a:tailEnd/>
                    </a:ln>
                    <a:latin typeface="Times New Roman"/>
                    <a:cs typeface="Times New Roman"/>
                  </a:endParaRPr>
                </a:p>
              </p:txBody>
            </p:sp>
            <p:sp>
              <p:nvSpPr>
                <p:cNvPr id="25776" name="WordArt 130"/>
                <p:cNvSpPr>
                  <a:spLocks noChangeArrowheads="1" noChangeShapeType="1" noTextEdit="1"/>
                </p:cNvSpPr>
                <p:nvPr/>
              </p:nvSpPr>
              <p:spPr bwMode="auto">
                <a:xfrm>
                  <a:off x="4637" y="1439"/>
                  <a:ext cx="158" cy="136"/>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grpSp>
          <p:sp>
            <p:nvSpPr>
              <p:cNvPr id="25772" name="Line 131"/>
              <p:cNvSpPr>
                <a:spLocks noChangeShapeType="1"/>
              </p:cNvSpPr>
              <p:nvPr/>
            </p:nvSpPr>
            <p:spPr bwMode="auto">
              <a:xfrm>
                <a:off x="3900" y="3378"/>
                <a:ext cx="510" cy="0"/>
              </a:xfrm>
              <a:prstGeom prst="line">
                <a:avLst/>
              </a:prstGeom>
              <a:noFill/>
              <a:ln w="28575">
                <a:solidFill>
                  <a:schemeClr val="tx1"/>
                </a:solidFill>
                <a:round/>
                <a:headEnd/>
                <a:tailEnd/>
              </a:ln>
            </p:spPr>
            <p:txBody>
              <a:bodyPr/>
              <a:lstStyle/>
              <a:p>
                <a:endParaRPr lang="zh-CN" altLang="en-US"/>
              </a:p>
            </p:txBody>
          </p:sp>
          <p:sp>
            <p:nvSpPr>
              <p:cNvPr id="25773" name="WordArt 132"/>
              <p:cNvSpPr>
                <a:spLocks noChangeArrowheads="1" noChangeShapeType="1" noTextEdit="1"/>
              </p:cNvSpPr>
              <p:nvPr/>
            </p:nvSpPr>
            <p:spPr bwMode="auto">
              <a:xfrm>
                <a:off x="4081" y="3393"/>
                <a:ext cx="151" cy="163"/>
              </a:xfrm>
              <a:prstGeom prst="rect">
                <a:avLst/>
              </a:prstGeom>
            </p:spPr>
            <p:txBody>
              <a:bodyPr wrap="none" fromWordArt="1">
                <a:prstTxWarp prst="textPlain">
                  <a:avLst>
                    <a:gd name="adj" fmla="val 45713"/>
                  </a:avLst>
                </a:prstTxWarp>
              </a:bodyPr>
              <a:lstStyle/>
              <a:p>
                <a:r>
                  <a:rPr lang="en-US" altLang="zh-CN" sz="3600" kern="10">
                    <a:ln w="9525">
                      <a:solidFill>
                        <a:schemeClr val="accent2"/>
                      </a:solidFill>
                      <a:round/>
                      <a:headEnd/>
                      <a:tailEnd/>
                    </a:ln>
                    <a:solidFill>
                      <a:schemeClr val="accent2"/>
                    </a:solidFill>
                    <a:latin typeface="Symbol"/>
                  </a:rPr>
                  <a:t>l</a:t>
                </a:r>
                <a:endParaRPr lang="zh-CN" altLang="en-US" sz="3600" kern="10">
                  <a:ln w="9525">
                    <a:solidFill>
                      <a:schemeClr val="accent2"/>
                    </a:solidFill>
                    <a:round/>
                    <a:headEnd/>
                    <a:tailEnd/>
                  </a:ln>
                  <a:solidFill>
                    <a:schemeClr val="accent2"/>
                  </a:solidFill>
                  <a:latin typeface="Symbol"/>
                </a:endParaRPr>
              </a:p>
            </p:txBody>
          </p:sp>
        </p:grpSp>
        <p:sp>
          <p:nvSpPr>
            <p:cNvPr id="25733" name="WordArt 133"/>
            <p:cNvSpPr>
              <a:spLocks noChangeArrowheads="1" noChangeShapeType="1" noTextEdit="1"/>
            </p:cNvSpPr>
            <p:nvPr/>
          </p:nvSpPr>
          <p:spPr bwMode="auto">
            <a:xfrm>
              <a:off x="4027" y="3789"/>
              <a:ext cx="38" cy="170"/>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5734" name="WordArt 134"/>
            <p:cNvSpPr>
              <a:spLocks noChangeArrowheads="1" noChangeShapeType="1" noTextEdit="1"/>
            </p:cNvSpPr>
            <p:nvPr/>
          </p:nvSpPr>
          <p:spPr bwMode="auto">
            <a:xfrm>
              <a:off x="4641" y="3776"/>
              <a:ext cx="119" cy="176"/>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5735" name="Line 135"/>
            <p:cNvSpPr>
              <a:spLocks noChangeShapeType="1"/>
            </p:cNvSpPr>
            <p:nvPr/>
          </p:nvSpPr>
          <p:spPr bwMode="auto">
            <a:xfrm>
              <a:off x="4803" y="3858"/>
              <a:ext cx="141" cy="0"/>
            </a:xfrm>
            <a:prstGeom prst="line">
              <a:avLst/>
            </a:prstGeom>
            <a:noFill/>
            <a:ln w="38100">
              <a:solidFill>
                <a:schemeClr val="tx1"/>
              </a:solidFill>
              <a:round/>
              <a:headEnd/>
              <a:tailEnd/>
            </a:ln>
          </p:spPr>
          <p:txBody>
            <a:bodyPr/>
            <a:lstStyle/>
            <a:p>
              <a:endParaRPr lang="zh-CN" altLang="en-US"/>
            </a:p>
          </p:txBody>
        </p:sp>
        <p:sp>
          <p:nvSpPr>
            <p:cNvPr id="25736" name="WordArt 136"/>
            <p:cNvSpPr>
              <a:spLocks noChangeArrowheads="1" noChangeShapeType="1" noTextEdit="1"/>
            </p:cNvSpPr>
            <p:nvPr/>
          </p:nvSpPr>
          <p:spPr bwMode="auto">
            <a:xfrm>
              <a:off x="5153" y="3712"/>
              <a:ext cx="179" cy="125"/>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25737" name="WordArt 137"/>
            <p:cNvSpPr>
              <a:spLocks noChangeArrowheads="1" noChangeShapeType="1" noTextEdit="1"/>
            </p:cNvSpPr>
            <p:nvPr/>
          </p:nvSpPr>
          <p:spPr bwMode="auto">
            <a:xfrm flipH="1">
              <a:off x="5387" y="3790"/>
              <a:ext cx="38" cy="170"/>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25738" name="Group 138"/>
            <p:cNvGrpSpPr>
              <a:grpSpLocks/>
            </p:cNvGrpSpPr>
            <p:nvPr/>
          </p:nvGrpSpPr>
          <p:grpSpPr bwMode="auto">
            <a:xfrm>
              <a:off x="3191" y="3420"/>
              <a:ext cx="156" cy="67"/>
              <a:chOff x="1260" y="2371"/>
              <a:chExt cx="151" cy="53"/>
            </a:xfrm>
          </p:grpSpPr>
          <p:sp>
            <p:nvSpPr>
              <p:cNvPr id="25769" name="Line 139"/>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5770" name="Line 140"/>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5739" name="WordArt 141"/>
            <p:cNvSpPr>
              <a:spLocks noChangeArrowheads="1" noChangeShapeType="1" noTextEdit="1"/>
            </p:cNvSpPr>
            <p:nvPr/>
          </p:nvSpPr>
          <p:spPr bwMode="auto">
            <a:xfrm>
              <a:off x="3546" y="3373"/>
              <a:ext cx="311" cy="145"/>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5740" name="WordArt 142"/>
            <p:cNvSpPr>
              <a:spLocks noChangeArrowheads="1" noChangeShapeType="1" noTextEdit="1"/>
            </p:cNvSpPr>
            <p:nvPr/>
          </p:nvSpPr>
          <p:spPr bwMode="auto">
            <a:xfrm>
              <a:off x="3336" y="3366"/>
              <a:ext cx="183" cy="164"/>
            </a:xfrm>
            <a:prstGeom prst="rect">
              <a:avLst/>
            </a:prstGeom>
          </p:spPr>
          <p:txBody>
            <a:bodyPr wrap="none" fromWordArt="1">
              <a:prstTxWarp prst="textPlain">
                <a:avLst>
                  <a:gd name="adj" fmla="val 56394"/>
                </a:avLst>
              </a:prstTxWarp>
            </a:bodyPr>
            <a:lstStyle/>
            <a:p>
              <a:r>
                <a:rPr lang="en-US" altLang="zh-CN" sz="3600" i="1" kern="10">
                  <a:ln w="9525">
                    <a:solidFill>
                      <a:schemeClr val="accent2"/>
                    </a:solidFill>
                    <a:round/>
                    <a:headEnd/>
                    <a:tailEnd/>
                  </a:ln>
                  <a:solidFill>
                    <a:schemeClr val="accent2"/>
                  </a:solidFill>
                  <a:latin typeface="Times New Roman"/>
                  <a:cs typeface="Times New Roman"/>
                </a:rPr>
                <a:t>A</a:t>
              </a:r>
              <a:endParaRPr lang="zh-CN" altLang="en-US" sz="3600" i="1" kern="10">
                <a:ln w="9525">
                  <a:solidFill>
                    <a:schemeClr val="accent2"/>
                  </a:solidFill>
                  <a:round/>
                  <a:headEnd/>
                  <a:tailEnd/>
                </a:ln>
                <a:solidFill>
                  <a:schemeClr val="accent2"/>
                </a:solidFill>
                <a:latin typeface="Times New Roman"/>
                <a:cs typeface="Times New Roman"/>
              </a:endParaRPr>
            </a:p>
          </p:txBody>
        </p:sp>
        <p:sp>
          <p:nvSpPr>
            <p:cNvPr id="25741" name="AutoShape 143"/>
            <p:cNvSpPr>
              <a:spLocks/>
            </p:cNvSpPr>
            <p:nvPr/>
          </p:nvSpPr>
          <p:spPr bwMode="auto">
            <a:xfrm>
              <a:off x="3944" y="3342"/>
              <a:ext cx="27" cy="239"/>
            </a:xfrm>
            <a:prstGeom prst="leftBracket">
              <a:avLst>
                <a:gd name="adj" fmla="val 73765"/>
              </a:avLst>
            </a:prstGeom>
            <a:noFill/>
            <a:ln w="28575">
              <a:solidFill>
                <a:schemeClr val="tx1"/>
              </a:solidFill>
              <a:round/>
              <a:headEnd/>
              <a:tailEnd/>
            </a:ln>
          </p:spPr>
          <p:txBody>
            <a:bodyPr wrap="none" anchor="ctr"/>
            <a:lstStyle/>
            <a:p>
              <a:endParaRPr lang="zh-CN" altLang="en-US"/>
            </a:p>
          </p:txBody>
        </p:sp>
        <p:sp>
          <p:nvSpPr>
            <p:cNvPr id="25742" name="WordArt 144"/>
            <p:cNvSpPr>
              <a:spLocks noChangeArrowheads="1" noChangeShapeType="1" noTextEdit="1"/>
            </p:cNvSpPr>
            <p:nvPr/>
          </p:nvSpPr>
          <p:spPr bwMode="auto">
            <a:xfrm>
              <a:off x="5165" y="3415"/>
              <a:ext cx="115" cy="112"/>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grpSp>
          <p:nvGrpSpPr>
            <p:cNvPr id="25743" name="Group 145"/>
            <p:cNvGrpSpPr>
              <a:grpSpLocks/>
            </p:cNvGrpSpPr>
            <p:nvPr/>
          </p:nvGrpSpPr>
          <p:grpSpPr bwMode="auto">
            <a:xfrm>
              <a:off x="4010" y="3292"/>
              <a:ext cx="456" cy="340"/>
              <a:chOff x="3900" y="3194"/>
              <a:chExt cx="510" cy="362"/>
            </a:xfrm>
          </p:grpSpPr>
          <p:grpSp>
            <p:nvGrpSpPr>
              <p:cNvPr id="25763" name="Group 146"/>
              <p:cNvGrpSpPr>
                <a:grpSpLocks/>
              </p:cNvGrpSpPr>
              <p:nvPr/>
            </p:nvGrpSpPr>
            <p:grpSpPr bwMode="auto">
              <a:xfrm>
                <a:off x="3917" y="3194"/>
                <a:ext cx="454" cy="142"/>
                <a:chOff x="4508" y="1426"/>
                <a:chExt cx="454" cy="152"/>
              </a:xfrm>
            </p:grpSpPr>
            <p:sp>
              <p:nvSpPr>
                <p:cNvPr id="25766" name="WordArt 147"/>
                <p:cNvSpPr>
                  <a:spLocks noChangeArrowheads="1" noChangeShapeType="1" noTextEdit="1"/>
                </p:cNvSpPr>
                <p:nvPr/>
              </p:nvSpPr>
              <p:spPr bwMode="auto">
                <a:xfrm>
                  <a:off x="4822" y="1426"/>
                  <a:ext cx="140" cy="152"/>
                </a:xfrm>
                <a:prstGeom prst="rect">
                  <a:avLst/>
                </a:prstGeom>
              </p:spPr>
              <p:txBody>
                <a:bodyPr wrap="none" fromWordArt="1">
                  <a:prstTxWarp prst="textPlain">
                    <a:avLst>
                      <a:gd name="adj" fmla="val 50000"/>
                    </a:avLst>
                  </a:prstTxWarp>
                </a:bodyPr>
                <a:lstStyle/>
                <a:p>
                  <a:r>
                    <a:rPr lang="en-US" altLang="zh-CN" sz="3600" i="1" kern="10">
                      <a:ln w="9525">
                        <a:solidFill>
                          <a:schemeClr val="accent2"/>
                        </a:solidFill>
                        <a:round/>
                        <a:headEnd/>
                        <a:tailEnd/>
                      </a:ln>
                      <a:solidFill>
                        <a:schemeClr val="accent2"/>
                      </a:solidFill>
                      <a:latin typeface="Times New Roman"/>
                      <a:cs typeface="Times New Roman"/>
                    </a:rPr>
                    <a:t>u</a:t>
                  </a:r>
                  <a:endParaRPr lang="zh-CN" altLang="en-US" sz="3600" i="1" kern="10">
                    <a:ln w="9525">
                      <a:solidFill>
                        <a:schemeClr val="accent2"/>
                      </a:solidFill>
                      <a:round/>
                      <a:headEnd/>
                      <a:tailEnd/>
                    </a:ln>
                    <a:solidFill>
                      <a:schemeClr val="accent2"/>
                    </a:solidFill>
                    <a:latin typeface="Times New Roman"/>
                    <a:cs typeface="Times New Roman"/>
                  </a:endParaRPr>
                </a:p>
              </p:txBody>
            </p:sp>
            <p:sp>
              <p:nvSpPr>
                <p:cNvPr id="25767" name="WordArt 148"/>
                <p:cNvSpPr>
                  <a:spLocks noChangeArrowheads="1" noChangeShapeType="1" noTextEdit="1"/>
                </p:cNvSpPr>
                <p:nvPr/>
              </p:nvSpPr>
              <p:spPr bwMode="auto">
                <a:xfrm>
                  <a:off x="4508" y="1445"/>
                  <a:ext cx="98" cy="124"/>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2</a:t>
                  </a:r>
                  <a:endParaRPr lang="zh-CN" altLang="en-US" sz="3600" kern="10">
                    <a:ln w="9525">
                      <a:solidFill>
                        <a:srgbClr val="000000"/>
                      </a:solidFill>
                      <a:round/>
                      <a:headEnd/>
                      <a:tailEnd/>
                    </a:ln>
                    <a:latin typeface="Times New Roman"/>
                    <a:cs typeface="Times New Roman"/>
                  </a:endParaRPr>
                </a:p>
              </p:txBody>
            </p:sp>
            <p:sp>
              <p:nvSpPr>
                <p:cNvPr id="25768" name="WordArt 149"/>
                <p:cNvSpPr>
                  <a:spLocks noChangeArrowheads="1" noChangeShapeType="1" noTextEdit="1"/>
                </p:cNvSpPr>
                <p:nvPr/>
              </p:nvSpPr>
              <p:spPr bwMode="auto">
                <a:xfrm>
                  <a:off x="4637" y="1439"/>
                  <a:ext cx="158" cy="136"/>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grpSp>
          <p:sp>
            <p:nvSpPr>
              <p:cNvPr id="25764" name="Line 150"/>
              <p:cNvSpPr>
                <a:spLocks noChangeShapeType="1"/>
              </p:cNvSpPr>
              <p:nvPr/>
            </p:nvSpPr>
            <p:spPr bwMode="auto">
              <a:xfrm>
                <a:off x="3900" y="3378"/>
                <a:ext cx="510" cy="0"/>
              </a:xfrm>
              <a:prstGeom prst="line">
                <a:avLst/>
              </a:prstGeom>
              <a:noFill/>
              <a:ln w="28575">
                <a:solidFill>
                  <a:schemeClr val="tx1"/>
                </a:solidFill>
                <a:round/>
                <a:headEnd/>
                <a:tailEnd/>
              </a:ln>
            </p:spPr>
            <p:txBody>
              <a:bodyPr/>
              <a:lstStyle/>
              <a:p>
                <a:endParaRPr lang="zh-CN" altLang="en-US"/>
              </a:p>
            </p:txBody>
          </p:sp>
          <p:sp>
            <p:nvSpPr>
              <p:cNvPr id="25765" name="WordArt 151"/>
              <p:cNvSpPr>
                <a:spLocks noChangeArrowheads="1" noChangeShapeType="1" noTextEdit="1"/>
              </p:cNvSpPr>
              <p:nvPr/>
            </p:nvSpPr>
            <p:spPr bwMode="auto">
              <a:xfrm>
                <a:off x="4081" y="3393"/>
                <a:ext cx="151" cy="163"/>
              </a:xfrm>
              <a:prstGeom prst="rect">
                <a:avLst/>
              </a:prstGeom>
            </p:spPr>
            <p:txBody>
              <a:bodyPr wrap="none" fromWordArt="1">
                <a:prstTxWarp prst="textPlain">
                  <a:avLst>
                    <a:gd name="adj" fmla="val 45713"/>
                  </a:avLst>
                </a:prstTxWarp>
              </a:bodyPr>
              <a:lstStyle/>
              <a:p>
                <a:r>
                  <a:rPr lang="en-US" altLang="zh-CN" sz="3600" kern="10">
                    <a:ln w="9525">
                      <a:solidFill>
                        <a:schemeClr val="accent2"/>
                      </a:solidFill>
                      <a:round/>
                      <a:headEnd/>
                      <a:tailEnd/>
                    </a:ln>
                    <a:solidFill>
                      <a:schemeClr val="accent2"/>
                    </a:solidFill>
                    <a:latin typeface="Symbol"/>
                  </a:rPr>
                  <a:t>l</a:t>
                </a:r>
                <a:endParaRPr lang="zh-CN" altLang="en-US" sz="3600" kern="10">
                  <a:ln w="9525">
                    <a:solidFill>
                      <a:schemeClr val="accent2"/>
                    </a:solidFill>
                    <a:round/>
                    <a:headEnd/>
                    <a:tailEnd/>
                  </a:ln>
                  <a:solidFill>
                    <a:schemeClr val="accent2"/>
                  </a:solidFill>
                  <a:latin typeface="Symbol"/>
                </a:endParaRPr>
              </a:p>
            </p:txBody>
          </p:sp>
        </p:grpSp>
        <p:grpSp>
          <p:nvGrpSpPr>
            <p:cNvPr id="25744" name="Group 152"/>
            <p:cNvGrpSpPr>
              <a:grpSpLocks/>
            </p:cNvGrpSpPr>
            <p:nvPr/>
          </p:nvGrpSpPr>
          <p:grpSpPr bwMode="auto">
            <a:xfrm>
              <a:off x="4507" y="3249"/>
              <a:ext cx="626" cy="372"/>
              <a:chOff x="4376" y="3152"/>
              <a:chExt cx="659" cy="382"/>
            </a:xfrm>
          </p:grpSpPr>
          <p:sp>
            <p:nvSpPr>
              <p:cNvPr id="25754" name="Line 153"/>
              <p:cNvSpPr>
                <a:spLocks noChangeShapeType="1"/>
              </p:cNvSpPr>
              <p:nvPr/>
            </p:nvSpPr>
            <p:spPr bwMode="auto">
              <a:xfrm>
                <a:off x="4542" y="3370"/>
                <a:ext cx="141" cy="0"/>
              </a:xfrm>
              <a:prstGeom prst="line">
                <a:avLst/>
              </a:prstGeom>
              <a:noFill/>
              <a:ln w="38100">
                <a:solidFill>
                  <a:schemeClr val="tx1"/>
                </a:solidFill>
                <a:round/>
                <a:headEnd/>
                <a:tailEnd/>
              </a:ln>
            </p:spPr>
            <p:txBody>
              <a:bodyPr/>
              <a:lstStyle/>
              <a:p>
                <a:endParaRPr lang="zh-CN" altLang="en-US"/>
              </a:p>
            </p:txBody>
          </p:sp>
          <p:sp>
            <p:nvSpPr>
              <p:cNvPr id="25755" name="WordArt 154"/>
              <p:cNvSpPr>
                <a:spLocks noChangeArrowheads="1" noChangeShapeType="1" noTextEdit="1"/>
              </p:cNvSpPr>
              <p:nvPr/>
            </p:nvSpPr>
            <p:spPr bwMode="auto">
              <a:xfrm>
                <a:off x="4436" y="3269"/>
                <a:ext cx="119" cy="176"/>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5756" name="WordArt 155"/>
              <p:cNvSpPr>
                <a:spLocks noChangeArrowheads="1" noChangeShapeType="1" noTextEdit="1"/>
              </p:cNvSpPr>
              <p:nvPr/>
            </p:nvSpPr>
            <p:spPr bwMode="auto">
              <a:xfrm>
                <a:off x="4376" y="3280"/>
                <a:ext cx="38" cy="170"/>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25757" name="Group 156"/>
              <p:cNvGrpSpPr>
                <a:grpSpLocks/>
              </p:cNvGrpSpPr>
              <p:nvPr/>
            </p:nvGrpSpPr>
            <p:grpSpPr bwMode="auto">
              <a:xfrm>
                <a:off x="4727" y="3152"/>
                <a:ext cx="308" cy="382"/>
                <a:chOff x="4781" y="3152"/>
                <a:chExt cx="308" cy="382"/>
              </a:xfrm>
            </p:grpSpPr>
            <p:grpSp>
              <p:nvGrpSpPr>
                <p:cNvPr id="25758" name="Group 157"/>
                <p:cNvGrpSpPr>
                  <a:grpSpLocks/>
                </p:cNvGrpSpPr>
                <p:nvPr/>
              </p:nvGrpSpPr>
              <p:grpSpPr bwMode="auto">
                <a:xfrm>
                  <a:off x="4781" y="3152"/>
                  <a:ext cx="228" cy="382"/>
                  <a:chOff x="4780" y="3152"/>
                  <a:chExt cx="228" cy="382"/>
                </a:xfrm>
              </p:grpSpPr>
              <p:sp>
                <p:nvSpPr>
                  <p:cNvPr id="25760" name="Line 158"/>
                  <p:cNvSpPr>
                    <a:spLocks noChangeShapeType="1"/>
                  </p:cNvSpPr>
                  <p:nvPr/>
                </p:nvSpPr>
                <p:spPr bwMode="auto">
                  <a:xfrm>
                    <a:off x="4780" y="3358"/>
                    <a:ext cx="228" cy="0"/>
                  </a:xfrm>
                  <a:prstGeom prst="line">
                    <a:avLst/>
                  </a:prstGeom>
                  <a:noFill/>
                  <a:ln w="28575">
                    <a:solidFill>
                      <a:schemeClr val="tx1"/>
                    </a:solidFill>
                    <a:round/>
                    <a:headEnd/>
                    <a:tailEnd/>
                  </a:ln>
                </p:spPr>
                <p:txBody>
                  <a:bodyPr/>
                  <a:lstStyle/>
                  <a:p>
                    <a:endParaRPr lang="zh-CN" altLang="en-US"/>
                  </a:p>
                </p:txBody>
              </p:sp>
              <p:sp>
                <p:nvSpPr>
                  <p:cNvPr id="25761" name="WordArt 159"/>
                  <p:cNvSpPr>
                    <a:spLocks noChangeArrowheads="1" noChangeShapeType="1" noTextEdit="1"/>
                  </p:cNvSpPr>
                  <p:nvPr/>
                </p:nvSpPr>
                <p:spPr bwMode="auto">
                  <a:xfrm>
                    <a:off x="4806" y="3393"/>
                    <a:ext cx="140" cy="141"/>
                  </a:xfrm>
                  <a:prstGeom prst="rect">
                    <a:avLst/>
                  </a:prstGeom>
                </p:spPr>
                <p:txBody>
                  <a:bodyPr wrap="none" fromWordArt="1">
                    <a:prstTxWarp prst="textPlain">
                      <a:avLst>
                        <a:gd name="adj" fmla="val 50000"/>
                      </a:avLst>
                    </a:prstTxWarp>
                  </a:bodyPr>
                  <a:lstStyle/>
                  <a:p>
                    <a:r>
                      <a:rPr lang="en-US" altLang="zh-CN" sz="3600" i="1" kern="10">
                        <a:ln w="9525">
                          <a:solidFill>
                            <a:schemeClr val="accent2"/>
                          </a:solidFill>
                          <a:round/>
                          <a:headEnd/>
                          <a:tailEnd/>
                        </a:ln>
                        <a:solidFill>
                          <a:schemeClr val="accent2"/>
                        </a:solidFill>
                        <a:latin typeface="Times New Roman"/>
                        <a:cs typeface="Times New Roman"/>
                      </a:rPr>
                      <a:t>u</a:t>
                    </a:r>
                    <a:endParaRPr lang="zh-CN" altLang="en-US" sz="3600" i="1" kern="10">
                      <a:ln w="9525">
                        <a:solidFill>
                          <a:schemeClr val="accent2"/>
                        </a:solidFill>
                        <a:round/>
                        <a:headEnd/>
                        <a:tailEnd/>
                      </a:ln>
                      <a:solidFill>
                        <a:schemeClr val="accent2"/>
                      </a:solidFill>
                      <a:latin typeface="Times New Roman"/>
                      <a:cs typeface="Times New Roman"/>
                    </a:endParaRPr>
                  </a:p>
                </p:txBody>
              </p:sp>
              <p:sp>
                <p:nvSpPr>
                  <p:cNvPr id="25762" name="WordArt 160"/>
                  <p:cNvSpPr>
                    <a:spLocks noChangeArrowheads="1" noChangeShapeType="1" noTextEdit="1"/>
                  </p:cNvSpPr>
                  <p:nvPr/>
                </p:nvSpPr>
                <p:spPr bwMode="auto">
                  <a:xfrm>
                    <a:off x="4808" y="3152"/>
                    <a:ext cx="173" cy="174"/>
                  </a:xfrm>
                  <a:prstGeom prst="rect">
                    <a:avLst/>
                  </a:prstGeom>
                </p:spPr>
                <p:txBody>
                  <a:bodyPr wrap="none" fromWordArt="1">
                    <a:prstTxWarp prst="textPlain">
                      <a:avLst>
                        <a:gd name="adj" fmla="val 45713"/>
                      </a:avLst>
                    </a:prstTxWarp>
                  </a:bodyPr>
                  <a:lstStyle/>
                  <a:p>
                    <a:r>
                      <a:rPr lang="en-US" altLang="zh-CN" sz="3600" kern="10">
                        <a:ln w="9525">
                          <a:solidFill>
                            <a:schemeClr val="accent2"/>
                          </a:solidFill>
                          <a:round/>
                          <a:headEnd/>
                          <a:tailEnd/>
                        </a:ln>
                        <a:solidFill>
                          <a:schemeClr val="accent2"/>
                        </a:solidFill>
                        <a:latin typeface="Symbol"/>
                      </a:rPr>
                      <a:t>l</a:t>
                    </a:r>
                    <a:endParaRPr lang="zh-CN" altLang="en-US" sz="3600" kern="10">
                      <a:ln w="9525">
                        <a:solidFill>
                          <a:schemeClr val="accent2"/>
                        </a:solidFill>
                        <a:round/>
                        <a:headEnd/>
                        <a:tailEnd/>
                      </a:ln>
                      <a:solidFill>
                        <a:schemeClr val="accent2"/>
                      </a:solidFill>
                      <a:latin typeface="Symbol"/>
                    </a:endParaRPr>
                  </a:p>
                </p:txBody>
              </p:sp>
            </p:grpSp>
            <p:sp>
              <p:nvSpPr>
                <p:cNvPr id="25759" name="WordArt 161"/>
                <p:cNvSpPr>
                  <a:spLocks noChangeArrowheads="1" noChangeShapeType="1" noTextEdit="1"/>
                </p:cNvSpPr>
                <p:nvPr/>
              </p:nvSpPr>
              <p:spPr bwMode="auto">
                <a:xfrm flipH="1">
                  <a:off x="5051" y="3270"/>
                  <a:ext cx="38" cy="170"/>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grpSp>
        <p:sp>
          <p:nvSpPr>
            <p:cNvPr id="25745" name="AutoShape 162"/>
            <p:cNvSpPr>
              <a:spLocks/>
            </p:cNvSpPr>
            <p:nvPr/>
          </p:nvSpPr>
          <p:spPr bwMode="auto">
            <a:xfrm flipH="1">
              <a:off x="5539" y="3322"/>
              <a:ext cx="27" cy="239"/>
            </a:xfrm>
            <a:prstGeom prst="leftBracket">
              <a:avLst>
                <a:gd name="adj" fmla="val 73765"/>
              </a:avLst>
            </a:prstGeom>
            <a:noFill/>
            <a:ln w="28575">
              <a:solidFill>
                <a:schemeClr val="tx1"/>
              </a:solidFill>
              <a:round/>
              <a:headEnd/>
              <a:tailEnd/>
            </a:ln>
          </p:spPr>
          <p:txBody>
            <a:bodyPr wrap="none" anchor="ctr"/>
            <a:lstStyle/>
            <a:p>
              <a:endParaRPr lang="zh-CN" altLang="en-US"/>
            </a:p>
          </p:txBody>
        </p:sp>
        <p:sp>
          <p:nvSpPr>
            <p:cNvPr id="25746" name="WordArt 163"/>
            <p:cNvSpPr>
              <a:spLocks noChangeArrowheads="1" noChangeShapeType="1" noTextEdit="1"/>
            </p:cNvSpPr>
            <p:nvPr/>
          </p:nvSpPr>
          <p:spPr bwMode="auto">
            <a:xfrm>
              <a:off x="3070" y="3501"/>
              <a:ext cx="103" cy="88"/>
            </a:xfrm>
            <a:prstGeom prst="rect">
              <a:avLst/>
            </a:prstGeom>
          </p:spPr>
          <p:txBody>
            <a:bodyPr wrap="none" fromWordArt="1">
              <a:prstTxWarp prst="textPlain">
                <a:avLst>
                  <a:gd name="adj" fmla="val 51458"/>
                </a:avLst>
              </a:prstTxWarp>
            </a:bodyPr>
            <a:lstStyle/>
            <a:p>
              <a:r>
                <a:rPr lang="en-US" altLang="zh-CN" sz="3600" i="1" kern="10">
                  <a:ln w="9525">
                    <a:solidFill>
                      <a:schemeClr val="tx1"/>
                    </a:solidFill>
                    <a:round/>
                    <a:headEnd/>
                    <a:tailEnd/>
                  </a:ln>
                  <a:latin typeface="Times New Roman"/>
                  <a:cs typeface="Times New Roman"/>
                </a:rPr>
                <a:t>P</a:t>
              </a:r>
              <a:endParaRPr lang="zh-CN" altLang="en-US" sz="3600" i="1" kern="10">
                <a:ln w="9525">
                  <a:solidFill>
                    <a:schemeClr val="tx1"/>
                  </a:solidFill>
                  <a:round/>
                  <a:headEnd/>
                  <a:tailEnd/>
                </a:ln>
                <a:latin typeface="Times New Roman"/>
                <a:cs typeface="Times New Roman"/>
              </a:endParaRPr>
            </a:p>
          </p:txBody>
        </p:sp>
        <p:sp>
          <p:nvSpPr>
            <p:cNvPr id="25747" name="WordArt 164"/>
            <p:cNvSpPr>
              <a:spLocks noChangeArrowheads="1" noChangeShapeType="1" noTextEdit="1"/>
            </p:cNvSpPr>
            <p:nvPr/>
          </p:nvSpPr>
          <p:spPr bwMode="auto">
            <a:xfrm>
              <a:off x="2975" y="3373"/>
              <a:ext cx="157" cy="172"/>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25748" name="WordArt 165"/>
            <p:cNvSpPr>
              <a:spLocks noChangeArrowheads="1" noChangeShapeType="1" noTextEdit="1"/>
            </p:cNvSpPr>
            <p:nvPr/>
          </p:nvSpPr>
          <p:spPr bwMode="auto">
            <a:xfrm>
              <a:off x="5316" y="3332"/>
              <a:ext cx="179" cy="104"/>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25749" name="Line 166"/>
            <p:cNvSpPr>
              <a:spLocks noChangeShapeType="1"/>
            </p:cNvSpPr>
            <p:nvPr/>
          </p:nvSpPr>
          <p:spPr bwMode="auto">
            <a:xfrm>
              <a:off x="5310" y="3474"/>
              <a:ext cx="185" cy="0"/>
            </a:xfrm>
            <a:prstGeom prst="line">
              <a:avLst/>
            </a:prstGeom>
            <a:noFill/>
            <a:ln w="28575">
              <a:solidFill>
                <a:schemeClr val="tx1"/>
              </a:solidFill>
              <a:round/>
              <a:headEnd/>
              <a:tailEnd/>
            </a:ln>
          </p:spPr>
          <p:txBody>
            <a:bodyPr/>
            <a:lstStyle/>
            <a:p>
              <a:endParaRPr lang="zh-CN" altLang="en-US"/>
            </a:p>
          </p:txBody>
        </p:sp>
        <p:sp>
          <p:nvSpPr>
            <p:cNvPr id="25750" name="WordArt 167"/>
            <p:cNvSpPr>
              <a:spLocks noChangeArrowheads="1" noChangeShapeType="1" noTextEdit="1"/>
            </p:cNvSpPr>
            <p:nvPr/>
          </p:nvSpPr>
          <p:spPr bwMode="auto">
            <a:xfrm>
              <a:off x="5338" y="3502"/>
              <a:ext cx="120" cy="10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2</a:t>
              </a:r>
              <a:endParaRPr lang="zh-CN" altLang="en-US" sz="3600" kern="10">
                <a:ln w="9525">
                  <a:solidFill>
                    <a:srgbClr val="000000"/>
                  </a:solidFill>
                  <a:round/>
                  <a:headEnd/>
                  <a:tailEnd/>
                </a:ln>
                <a:latin typeface="Times New Roman"/>
                <a:cs typeface="Times New Roman"/>
              </a:endParaRPr>
            </a:p>
          </p:txBody>
        </p:sp>
        <p:sp>
          <p:nvSpPr>
            <p:cNvPr id="25751" name="Line 168"/>
            <p:cNvSpPr>
              <a:spLocks noChangeShapeType="1"/>
            </p:cNvSpPr>
            <p:nvPr/>
          </p:nvSpPr>
          <p:spPr bwMode="auto">
            <a:xfrm>
              <a:off x="5032" y="3891"/>
              <a:ext cx="282" cy="0"/>
            </a:xfrm>
            <a:prstGeom prst="line">
              <a:avLst/>
            </a:prstGeom>
            <a:noFill/>
            <a:ln w="28575">
              <a:solidFill>
                <a:schemeClr val="tx1"/>
              </a:solidFill>
              <a:round/>
              <a:headEnd/>
              <a:tailEnd/>
            </a:ln>
          </p:spPr>
          <p:txBody>
            <a:bodyPr/>
            <a:lstStyle/>
            <a:p>
              <a:endParaRPr lang="zh-CN" altLang="en-US"/>
            </a:p>
          </p:txBody>
        </p:sp>
        <p:sp>
          <p:nvSpPr>
            <p:cNvPr id="25752" name="WordArt 169"/>
            <p:cNvSpPr>
              <a:spLocks noChangeArrowheads="1" noChangeShapeType="1" noTextEdit="1"/>
            </p:cNvSpPr>
            <p:nvPr/>
          </p:nvSpPr>
          <p:spPr bwMode="auto">
            <a:xfrm>
              <a:off x="5118" y="3914"/>
              <a:ext cx="120" cy="11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2</a:t>
              </a:r>
              <a:endParaRPr lang="zh-CN" altLang="en-US" sz="3600" kern="10">
                <a:ln w="9525">
                  <a:solidFill>
                    <a:srgbClr val="000000"/>
                  </a:solidFill>
                  <a:round/>
                  <a:headEnd/>
                  <a:tailEnd/>
                </a:ln>
                <a:latin typeface="Times New Roman"/>
                <a:cs typeface="Times New Roman"/>
              </a:endParaRPr>
            </a:p>
          </p:txBody>
        </p:sp>
        <p:sp>
          <p:nvSpPr>
            <p:cNvPr id="25753" name="WordArt 170"/>
            <p:cNvSpPr>
              <a:spLocks noChangeArrowheads="1" noChangeShapeType="1" noTextEdit="1"/>
            </p:cNvSpPr>
            <p:nvPr/>
          </p:nvSpPr>
          <p:spPr bwMode="auto">
            <a:xfrm>
              <a:off x="5029" y="3718"/>
              <a:ext cx="110" cy="104"/>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3</a:t>
              </a:r>
              <a:endParaRPr lang="zh-CN" altLang="en-US" sz="3600" kern="10">
                <a:ln w="9525">
                  <a:solidFill>
                    <a:srgbClr val="000000"/>
                  </a:solidFill>
                  <a:round/>
                  <a:headEnd/>
                  <a:tailEnd/>
                </a:ln>
                <a:latin typeface="Times New Roman"/>
                <a:cs typeface="Times New Roman"/>
              </a:endParaRPr>
            </a:p>
          </p:txBody>
        </p:sp>
      </p:grpSp>
      <p:grpSp>
        <p:nvGrpSpPr>
          <p:cNvPr id="25790" name="Group 218"/>
          <p:cNvGrpSpPr>
            <a:grpSpLocks/>
          </p:cNvGrpSpPr>
          <p:nvPr/>
        </p:nvGrpSpPr>
        <p:grpSpPr bwMode="auto">
          <a:xfrm>
            <a:off x="4633913" y="3578225"/>
            <a:ext cx="4071937" cy="1166813"/>
            <a:chOff x="3012" y="2039"/>
            <a:chExt cx="2565" cy="802"/>
          </a:xfrm>
        </p:grpSpPr>
        <p:grpSp>
          <p:nvGrpSpPr>
            <p:cNvPr id="25680" name="Group 219"/>
            <p:cNvGrpSpPr>
              <a:grpSpLocks/>
            </p:cNvGrpSpPr>
            <p:nvPr/>
          </p:nvGrpSpPr>
          <p:grpSpPr bwMode="auto">
            <a:xfrm>
              <a:off x="3012" y="2116"/>
              <a:ext cx="143" cy="146"/>
              <a:chOff x="3045" y="1834"/>
              <a:chExt cx="101" cy="101"/>
            </a:xfrm>
          </p:grpSpPr>
          <p:sp>
            <p:nvSpPr>
              <p:cNvPr id="25726" name="Oval 220"/>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25727" name="Oval 221"/>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sp>
          <p:nvSpPr>
            <p:cNvPr id="25681" name="Line 222"/>
            <p:cNvSpPr>
              <a:spLocks noChangeShapeType="1"/>
            </p:cNvSpPr>
            <p:nvPr/>
          </p:nvSpPr>
          <p:spPr bwMode="auto">
            <a:xfrm>
              <a:off x="4577" y="2221"/>
              <a:ext cx="141" cy="0"/>
            </a:xfrm>
            <a:prstGeom prst="line">
              <a:avLst/>
            </a:prstGeom>
            <a:noFill/>
            <a:ln w="38100">
              <a:solidFill>
                <a:schemeClr val="tx1"/>
              </a:solidFill>
              <a:round/>
              <a:headEnd/>
              <a:tailEnd/>
            </a:ln>
          </p:spPr>
          <p:txBody>
            <a:bodyPr/>
            <a:lstStyle/>
            <a:p>
              <a:endParaRPr lang="zh-CN" altLang="en-US"/>
            </a:p>
          </p:txBody>
        </p:sp>
        <p:grpSp>
          <p:nvGrpSpPr>
            <p:cNvPr id="25682" name="Group 223"/>
            <p:cNvGrpSpPr>
              <a:grpSpLocks/>
            </p:cNvGrpSpPr>
            <p:nvPr/>
          </p:nvGrpSpPr>
          <p:grpSpPr bwMode="auto">
            <a:xfrm>
              <a:off x="4762" y="2039"/>
              <a:ext cx="228" cy="345"/>
              <a:chOff x="4816" y="1919"/>
              <a:chExt cx="228" cy="345"/>
            </a:xfrm>
          </p:grpSpPr>
          <p:sp>
            <p:nvSpPr>
              <p:cNvPr id="25723" name="WordArt 224"/>
              <p:cNvSpPr>
                <a:spLocks noChangeArrowheads="1" noChangeShapeType="1" noTextEdit="1"/>
              </p:cNvSpPr>
              <p:nvPr/>
            </p:nvSpPr>
            <p:spPr bwMode="auto">
              <a:xfrm>
                <a:off x="4846" y="1919"/>
                <a:ext cx="128" cy="133"/>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25724" name="Line 225"/>
              <p:cNvSpPr>
                <a:spLocks noChangeShapeType="1"/>
              </p:cNvSpPr>
              <p:nvPr/>
            </p:nvSpPr>
            <p:spPr bwMode="auto">
              <a:xfrm>
                <a:off x="4816" y="2099"/>
                <a:ext cx="228" cy="0"/>
              </a:xfrm>
              <a:prstGeom prst="line">
                <a:avLst/>
              </a:prstGeom>
              <a:noFill/>
              <a:ln w="28575">
                <a:solidFill>
                  <a:schemeClr val="tx1"/>
                </a:solidFill>
                <a:round/>
                <a:headEnd/>
                <a:tailEnd/>
              </a:ln>
            </p:spPr>
            <p:txBody>
              <a:bodyPr/>
              <a:lstStyle/>
              <a:p>
                <a:endParaRPr lang="zh-CN" altLang="en-US"/>
              </a:p>
            </p:txBody>
          </p:sp>
          <p:sp>
            <p:nvSpPr>
              <p:cNvPr id="25725" name="WordArt 226"/>
              <p:cNvSpPr>
                <a:spLocks noChangeArrowheads="1" noChangeShapeType="1" noTextEdit="1"/>
              </p:cNvSpPr>
              <p:nvPr/>
            </p:nvSpPr>
            <p:spPr bwMode="auto">
              <a:xfrm>
                <a:off x="4843" y="2123"/>
                <a:ext cx="140" cy="141"/>
              </a:xfrm>
              <a:prstGeom prst="rect">
                <a:avLst/>
              </a:prstGeom>
            </p:spPr>
            <p:txBody>
              <a:bodyPr wrap="none" fromWordArt="1">
                <a:prstTxWarp prst="textPlain">
                  <a:avLst>
                    <a:gd name="adj" fmla="val 50000"/>
                  </a:avLst>
                </a:prstTxWarp>
              </a:bodyPr>
              <a:lstStyle/>
              <a:p>
                <a:r>
                  <a:rPr lang="en-US" altLang="zh-CN" sz="3600" i="1" kern="10">
                    <a:ln w="9525">
                      <a:solidFill>
                        <a:schemeClr val="accent2"/>
                      </a:solidFill>
                      <a:round/>
                      <a:headEnd/>
                      <a:tailEnd/>
                    </a:ln>
                    <a:solidFill>
                      <a:schemeClr val="accent2"/>
                    </a:solidFill>
                    <a:latin typeface="Times New Roman"/>
                    <a:cs typeface="Times New Roman"/>
                  </a:rPr>
                  <a:t>u</a:t>
                </a:r>
                <a:endParaRPr lang="zh-CN" altLang="en-US" sz="3600" i="1" kern="10">
                  <a:ln w="9525">
                    <a:solidFill>
                      <a:schemeClr val="accent2"/>
                    </a:solidFill>
                    <a:round/>
                    <a:headEnd/>
                    <a:tailEnd/>
                  </a:ln>
                  <a:solidFill>
                    <a:schemeClr val="accent2"/>
                  </a:solidFill>
                  <a:latin typeface="Times New Roman"/>
                  <a:cs typeface="Times New Roman"/>
                </a:endParaRPr>
              </a:p>
            </p:txBody>
          </p:sp>
        </p:grpSp>
        <p:sp>
          <p:nvSpPr>
            <p:cNvPr id="25683" name="WordArt 227"/>
            <p:cNvSpPr>
              <a:spLocks noChangeArrowheads="1" noChangeShapeType="1" noTextEdit="1"/>
            </p:cNvSpPr>
            <p:nvPr/>
          </p:nvSpPr>
          <p:spPr bwMode="auto">
            <a:xfrm>
              <a:off x="5090" y="2147"/>
              <a:ext cx="115" cy="112"/>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sp>
          <p:nvSpPr>
            <p:cNvPr id="25684" name="WordArt 228"/>
            <p:cNvSpPr>
              <a:spLocks noChangeArrowheads="1" noChangeShapeType="1" noTextEdit="1"/>
            </p:cNvSpPr>
            <p:nvPr/>
          </p:nvSpPr>
          <p:spPr bwMode="auto">
            <a:xfrm>
              <a:off x="4438" y="2120"/>
              <a:ext cx="119" cy="176"/>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5685" name="WordArt 229"/>
            <p:cNvSpPr>
              <a:spLocks noChangeArrowheads="1" noChangeShapeType="1" noTextEdit="1"/>
            </p:cNvSpPr>
            <p:nvPr/>
          </p:nvSpPr>
          <p:spPr bwMode="auto">
            <a:xfrm>
              <a:off x="3235" y="2125"/>
              <a:ext cx="146" cy="172"/>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grpSp>
          <p:nvGrpSpPr>
            <p:cNvPr id="25686" name="Group 230"/>
            <p:cNvGrpSpPr>
              <a:grpSpLocks/>
            </p:cNvGrpSpPr>
            <p:nvPr/>
          </p:nvGrpSpPr>
          <p:grpSpPr bwMode="auto">
            <a:xfrm>
              <a:off x="3422" y="2174"/>
              <a:ext cx="156" cy="67"/>
              <a:chOff x="1260" y="2371"/>
              <a:chExt cx="151" cy="53"/>
            </a:xfrm>
          </p:grpSpPr>
          <p:sp>
            <p:nvSpPr>
              <p:cNvPr id="25721" name="Line 231"/>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5722" name="Line 232"/>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5687" name="WordArt 233"/>
            <p:cNvSpPr>
              <a:spLocks noChangeArrowheads="1" noChangeShapeType="1" noTextEdit="1"/>
            </p:cNvSpPr>
            <p:nvPr/>
          </p:nvSpPr>
          <p:spPr bwMode="auto">
            <a:xfrm>
              <a:off x="3798" y="2138"/>
              <a:ext cx="311" cy="145"/>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5688" name="WordArt 234"/>
            <p:cNvSpPr>
              <a:spLocks noChangeArrowheads="1" noChangeShapeType="1" noTextEdit="1"/>
            </p:cNvSpPr>
            <p:nvPr/>
          </p:nvSpPr>
          <p:spPr bwMode="auto">
            <a:xfrm>
              <a:off x="3590" y="2120"/>
              <a:ext cx="183" cy="164"/>
            </a:xfrm>
            <a:prstGeom prst="rect">
              <a:avLst/>
            </a:prstGeom>
          </p:spPr>
          <p:txBody>
            <a:bodyPr wrap="none" fromWordArt="1">
              <a:prstTxWarp prst="textPlain">
                <a:avLst>
                  <a:gd name="adj" fmla="val 56394"/>
                </a:avLst>
              </a:prstTxWarp>
            </a:bodyPr>
            <a:lstStyle/>
            <a:p>
              <a:r>
                <a:rPr lang="en-US" altLang="zh-CN" sz="3600" i="1" kern="10">
                  <a:ln w="9525">
                    <a:solidFill>
                      <a:schemeClr val="accent2"/>
                    </a:solidFill>
                    <a:round/>
                    <a:headEnd/>
                    <a:tailEnd/>
                  </a:ln>
                  <a:solidFill>
                    <a:schemeClr val="accent2"/>
                  </a:solidFill>
                  <a:latin typeface="Times New Roman"/>
                  <a:cs typeface="Times New Roman"/>
                </a:rPr>
                <a:t>A</a:t>
              </a:r>
              <a:endParaRPr lang="zh-CN" altLang="en-US" sz="3600" i="1" kern="10">
                <a:ln w="9525">
                  <a:solidFill>
                    <a:schemeClr val="accent2"/>
                  </a:solidFill>
                  <a:round/>
                  <a:headEnd/>
                  <a:tailEnd/>
                </a:ln>
                <a:solidFill>
                  <a:schemeClr val="accent2"/>
                </a:solidFill>
                <a:latin typeface="Times New Roman"/>
                <a:cs typeface="Times New Roman"/>
              </a:endParaRPr>
            </a:p>
          </p:txBody>
        </p:sp>
        <p:sp>
          <p:nvSpPr>
            <p:cNvPr id="25689" name="WordArt 235"/>
            <p:cNvSpPr>
              <a:spLocks noChangeArrowheads="1" noChangeShapeType="1" noTextEdit="1"/>
            </p:cNvSpPr>
            <p:nvPr/>
          </p:nvSpPr>
          <p:spPr bwMode="auto">
            <a:xfrm flipH="1">
              <a:off x="5010" y="2144"/>
              <a:ext cx="38" cy="170"/>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5690" name="WordArt 236"/>
            <p:cNvSpPr>
              <a:spLocks noChangeArrowheads="1" noChangeShapeType="1" noTextEdit="1"/>
            </p:cNvSpPr>
            <p:nvPr/>
          </p:nvSpPr>
          <p:spPr bwMode="auto">
            <a:xfrm>
              <a:off x="5243" y="2123"/>
              <a:ext cx="150" cy="191"/>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j</a:t>
              </a:r>
              <a:endParaRPr lang="zh-CN" altLang="en-US" sz="3600" i="1" kern="10">
                <a:ln w="9525">
                  <a:solidFill>
                    <a:srgbClr val="000000"/>
                  </a:solidFill>
                  <a:round/>
                  <a:headEnd/>
                  <a:tailEnd/>
                </a:ln>
                <a:solidFill>
                  <a:srgbClr val="000000"/>
                </a:solidFill>
                <a:latin typeface="Symbol"/>
              </a:endParaRPr>
            </a:p>
          </p:txBody>
        </p:sp>
        <p:sp>
          <p:nvSpPr>
            <p:cNvPr id="25691" name="WordArt 237"/>
            <p:cNvSpPr>
              <a:spLocks noChangeArrowheads="1" noChangeShapeType="1" noTextEdit="1"/>
            </p:cNvSpPr>
            <p:nvPr/>
          </p:nvSpPr>
          <p:spPr bwMode="auto">
            <a:xfrm>
              <a:off x="4199" y="2149"/>
              <a:ext cx="158" cy="136"/>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w</a:t>
              </a:r>
              <a:endParaRPr lang="zh-CN" altLang="en-US" sz="3600" i="1" kern="10">
                <a:ln w="9525">
                  <a:solidFill>
                    <a:srgbClr val="000000"/>
                  </a:solidFill>
                  <a:round/>
                  <a:headEnd/>
                  <a:tailEnd/>
                </a:ln>
                <a:solidFill>
                  <a:srgbClr val="000000"/>
                </a:solidFill>
                <a:latin typeface="Symbol"/>
              </a:endParaRPr>
            </a:p>
          </p:txBody>
        </p:sp>
        <p:sp>
          <p:nvSpPr>
            <p:cNvPr id="25692" name="WordArt 238"/>
            <p:cNvSpPr>
              <a:spLocks noChangeArrowheads="1" noChangeShapeType="1" noTextEdit="1"/>
            </p:cNvSpPr>
            <p:nvPr/>
          </p:nvSpPr>
          <p:spPr bwMode="auto">
            <a:xfrm>
              <a:off x="4378" y="2132"/>
              <a:ext cx="38" cy="170"/>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5693" name="AutoShape 239"/>
            <p:cNvSpPr>
              <a:spLocks/>
            </p:cNvSpPr>
            <p:nvPr/>
          </p:nvSpPr>
          <p:spPr bwMode="auto">
            <a:xfrm>
              <a:off x="4162" y="2087"/>
              <a:ext cx="27" cy="239"/>
            </a:xfrm>
            <a:prstGeom prst="leftBracket">
              <a:avLst>
                <a:gd name="adj" fmla="val 73765"/>
              </a:avLst>
            </a:prstGeom>
            <a:noFill/>
            <a:ln w="28575">
              <a:solidFill>
                <a:schemeClr val="tx1"/>
              </a:solidFill>
              <a:round/>
              <a:headEnd/>
              <a:tailEnd/>
            </a:ln>
          </p:spPr>
          <p:txBody>
            <a:bodyPr wrap="none" anchor="ctr"/>
            <a:lstStyle/>
            <a:p>
              <a:endParaRPr lang="zh-CN" altLang="en-US"/>
            </a:p>
          </p:txBody>
        </p:sp>
        <p:sp>
          <p:nvSpPr>
            <p:cNvPr id="25694" name="AutoShape 240"/>
            <p:cNvSpPr>
              <a:spLocks/>
            </p:cNvSpPr>
            <p:nvPr/>
          </p:nvSpPr>
          <p:spPr bwMode="auto">
            <a:xfrm flipH="1">
              <a:off x="5458" y="2063"/>
              <a:ext cx="27" cy="239"/>
            </a:xfrm>
            <a:prstGeom prst="leftBracket">
              <a:avLst>
                <a:gd name="adj" fmla="val 73765"/>
              </a:avLst>
            </a:prstGeom>
            <a:noFill/>
            <a:ln w="28575">
              <a:solidFill>
                <a:schemeClr val="tx1"/>
              </a:solidFill>
              <a:round/>
              <a:headEnd/>
              <a:tailEnd/>
            </a:ln>
          </p:spPr>
          <p:txBody>
            <a:bodyPr wrap="none" anchor="ctr"/>
            <a:lstStyle/>
            <a:p>
              <a:endParaRPr lang="zh-CN" altLang="en-US"/>
            </a:p>
          </p:txBody>
        </p:sp>
        <p:sp>
          <p:nvSpPr>
            <p:cNvPr id="25695" name="Line 241"/>
            <p:cNvSpPr>
              <a:spLocks noChangeShapeType="1"/>
            </p:cNvSpPr>
            <p:nvPr/>
          </p:nvSpPr>
          <p:spPr bwMode="auto">
            <a:xfrm>
              <a:off x="4641" y="2633"/>
              <a:ext cx="141" cy="0"/>
            </a:xfrm>
            <a:prstGeom prst="line">
              <a:avLst/>
            </a:prstGeom>
            <a:noFill/>
            <a:ln w="38100">
              <a:solidFill>
                <a:schemeClr val="tx1"/>
              </a:solidFill>
              <a:round/>
              <a:headEnd/>
              <a:tailEnd/>
            </a:ln>
          </p:spPr>
          <p:txBody>
            <a:bodyPr/>
            <a:lstStyle/>
            <a:p>
              <a:endParaRPr lang="zh-CN" altLang="en-US"/>
            </a:p>
          </p:txBody>
        </p:sp>
        <p:grpSp>
          <p:nvGrpSpPr>
            <p:cNvPr id="25696" name="Group 242"/>
            <p:cNvGrpSpPr>
              <a:grpSpLocks/>
            </p:cNvGrpSpPr>
            <p:nvPr/>
          </p:nvGrpSpPr>
          <p:grpSpPr bwMode="auto">
            <a:xfrm>
              <a:off x="4826" y="2452"/>
              <a:ext cx="228" cy="356"/>
              <a:chOff x="4706" y="2320"/>
              <a:chExt cx="228" cy="356"/>
            </a:xfrm>
          </p:grpSpPr>
          <p:sp>
            <p:nvSpPr>
              <p:cNvPr id="25718" name="WordArt 243"/>
              <p:cNvSpPr>
                <a:spLocks noChangeArrowheads="1" noChangeShapeType="1" noTextEdit="1"/>
              </p:cNvSpPr>
              <p:nvPr/>
            </p:nvSpPr>
            <p:spPr bwMode="auto">
              <a:xfrm>
                <a:off x="4747" y="2320"/>
                <a:ext cx="128" cy="133"/>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25719" name="Line 244"/>
              <p:cNvSpPr>
                <a:spLocks noChangeShapeType="1"/>
              </p:cNvSpPr>
              <p:nvPr/>
            </p:nvSpPr>
            <p:spPr bwMode="auto">
              <a:xfrm>
                <a:off x="4706" y="2500"/>
                <a:ext cx="228" cy="0"/>
              </a:xfrm>
              <a:prstGeom prst="line">
                <a:avLst/>
              </a:prstGeom>
              <a:noFill/>
              <a:ln w="28575">
                <a:solidFill>
                  <a:schemeClr val="tx1"/>
                </a:solidFill>
                <a:round/>
                <a:headEnd/>
                <a:tailEnd/>
              </a:ln>
            </p:spPr>
            <p:txBody>
              <a:bodyPr/>
              <a:lstStyle/>
              <a:p>
                <a:endParaRPr lang="zh-CN" altLang="en-US"/>
              </a:p>
            </p:txBody>
          </p:sp>
          <p:sp>
            <p:nvSpPr>
              <p:cNvPr id="25720" name="WordArt 245"/>
              <p:cNvSpPr>
                <a:spLocks noChangeArrowheads="1" noChangeShapeType="1" noTextEdit="1"/>
              </p:cNvSpPr>
              <p:nvPr/>
            </p:nvSpPr>
            <p:spPr bwMode="auto">
              <a:xfrm>
                <a:off x="4732" y="2535"/>
                <a:ext cx="140" cy="141"/>
              </a:xfrm>
              <a:prstGeom prst="rect">
                <a:avLst/>
              </a:prstGeom>
            </p:spPr>
            <p:txBody>
              <a:bodyPr wrap="none" fromWordArt="1">
                <a:prstTxWarp prst="textPlain">
                  <a:avLst>
                    <a:gd name="adj" fmla="val 50000"/>
                  </a:avLst>
                </a:prstTxWarp>
              </a:bodyPr>
              <a:lstStyle/>
              <a:p>
                <a:r>
                  <a:rPr lang="en-US" altLang="zh-CN" sz="3600" i="1" kern="10">
                    <a:ln w="9525">
                      <a:solidFill>
                        <a:schemeClr val="accent2"/>
                      </a:solidFill>
                      <a:round/>
                      <a:headEnd/>
                      <a:tailEnd/>
                    </a:ln>
                    <a:solidFill>
                      <a:schemeClr val="accent2"/>
                    </a:solidFill>
                    <a:latin typeface="Times New Roman"/>
                    <a:cs typeface="Times New Roman"/>
                  </a:rPr>
                  <a:t>u</a:t>
                </a:r>
                <a:endParaRPr lang="zh-CN" altLang="en-US" sz="3600" i="1" kern="10">
                  <a:ln w="9525">
                    <a:solidFill>
                      <a:schemeClr val="accent2"/>
                    </a:solidFill>
                    <a:round/>
                    <a:headEnd/>
                    <a:tailEnd/>
                  </a:ln>
                  <a:solidFill>
                    <a:schemeClr val="accent2"/>
                  </a:solidFill>
                  <a:latin typeface="Times New Roman"/>
                  <a:cs typeface="Times New Roman"/>
                </a:endParaRPr>
              </a:p>
            </p:txBody>
          </p:sp>
        </p:grpSp>
        <p:sp>
          <p:nvSpPr>
            <p:cNvPr id="25697" name="WordArt 246"/>
            <p:cNvSpPr>
              <a:spLocks noChangeArrowheads="1" noChangeShapeType="1" noTextEdit="1"/>
            </p:cNvSpPr>
            <p:nvPr/>
          </p:nvSpPr>
          <p:spPr bwMode="auto">
            <a:xfrm>
              <a:off x="5178" y="2569"/>
              <a:ext cx="115" cy="112"/>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sp>
          <p:nvSpPr>
            <p:cNvPr id="25698" name="WordArt 247"/>
            <p:cNvSpPr>
              <a:spLocks noChangeArrowheads="1" noChangeShapeType="1" noTextEdit="1"/>
            </p:cNvSpPr>
            <p:nvPr/>
          </p:nvSpPr>
          <p:spPr bwMode="auto">
            <a:xfrm>
              <a:off x="4503" y="2532"/>
              <a:ext cx="119" cy="176"/>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nvGrpSpPr>
            <p:cNvPr id="25699" name="Group 248"/>
            <p:cNvGrpSpPr>
              <a:grpSpLocks/>
            </p:cNvGrpSpPr>
            <p:nvPr/>
          </p:nvGrpSpPr>
          <p:grpSpPr bwMode="auto">
            <a:xfrm>
              <a:off x="3107" y="2607"/>
              <a:ext cx="156" cy="67"/>
              <a:chOff x="1260" y="2371"/>
              <a:chExt cx="151" cy="53"/>
            </a:xfrm>
          </p:grpSpPr>
          <p:sp>
            <p:nvSpPr>
              <p:cNvPr id="25716" name="Line 249"/>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5717" name="Line 250"/>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5700" name="WordArt 251"/>
            <p:cNvSpPr>
              <a:spLocks noChangeArrowheads="1" noChangeShapeType="1" noTextEdit="1"/>
            </p:cNvSpPr>
            <p:nvPr/>
          </p:nvSpPr>
          <p:spPr bwMode="auto">
            <a:xfrm>
              <a:off x="3493" y="2560"/>
              <a:ext cx="311" cy="145"/>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5701" name="WordArt 252"/>
            <p:cNvSpPr>
              <a:spLocks noChangeArrowheads="1" noChangeShapeType="1" noTextEdit="1"/>
            </p:cNvSpPr>
            <p:nvPr/>
          </p:nvSpPr>
          <p:spPr bwMode="auto">
            <a:xfrm>
              <a:off x="3263" y="2553"/>
              <a:ext cx="183" cy="164"/>
            </a:xfrm>
            <a:prstGeom prst="rect">
              <a:avLst/>
            </a:prstGeom>
          </p:spPr>
          <p:txBody>
            <a:bodyPr wrap="none" fromWordArt="1">
              <a:prstTxWarp prst="textPlain">
                <a:avLst>
                  <a:gd name="adj" fmla="val 56394"/>
                </a:avLst>
              </a:prstTxWarp>
            </a:bodyPr>
            <a:lstStyle/>
            <a:p>
              <a:r>
                <a:rPr lang="en-US" altLang="zh-CN" sz="3600" i="1" kern="10">
                  <a:ln w="9525">
                    <a:solidFill>
                      <a:schemeClr val="accent2"/>
                    </a:solidFill>
                    <a:round/>
                    <a:headEnd/>
                    <a:tailEnd/>
                  </a:ln>
                  <a:solidFill>
                    <a:schemeClr val="accent2"/>
                  </a:solidFill>
                  <a:latin typeface="Times New Roman"/>
                  <a:cs typeface="Times New Roman"/>
                </a:rPr>
                <a:t>A</a:t>
              </a:r>
              <a:endParaRPr lang="zh-CN" altLang="en-US" sz="3600" i="1" kern="10">
                <a:ln w="9525">
                  <a:solidFill>
                    <a:schemeClr val="accent2"/>
                  </a:solidFill>
                  <a:round/>
                  <a:headEnd/>
                  <a:tailEnd/>
                </a:ln>
                <a:solidFill>
                  <a:schemeClr val="accent2"/>
                </a:solidFill>
                <a:latin typeface="Times New Roman"/>
                <a:cs typeface="Times New Roman"/>
              </a:endParaRPr>
            </a:p>
          </p:txBody>
        </p:sp>
        <p:sp>
          <p:nvSpPr>
            <p:cNvPr id="25702" name="WordArt 253"/>
            <p:cNvSpPr>
              <a:spLocks noChangeArrowheads="1" noChangeShapeType="1" noTextEdit="1"/>
            </p:cNvSpPr>
            <p:nvPr/>
          </p:nvSpPr>
          <p:spPr bwMode="auto">
            <a:xfrm>
              <a:off x="4256" y="2479"/>
              <a:ext cx="140" cy="142"/>
            </a:xfrm>
            <a:prstGeom prst="rect">
              <a:avLst/>
            </a:prstGeom>
          </p:spPr>
          <p:txBody>
            <a:bodyPr wrap="none" fromWordArt="1">
              <a:prstTxWarp prst="textPlain">
                <a:avLst>
                  <a:gd name="adj" fmla="val 50000"/>
                </a:avLst>
              </a:prstTxWarp>
            </a:bodyPr>
            <a:lstStyle/>
            <a:p>
              <a:r>
                <a:rPr lang="en-US" altLang="zh-CN" sz="3600" i="1" kern="10">
                  <a:ln w="9525">
                    <a:solidFill>
                      <a:schemeClr val="accent2"/>
                    </a:solidFill>
                    <a:round/>
                    <a:headEnd/>
                    <a:tailEnd/>
                  </a:ln>
                  <a:solidFill>
                    <a:schemeClr val="accent2"/>
                  </a:solidFill>
                  <a:latin typeface="Times New Roman"/>
                  <a:cs typeface="Times New Roman"/>
                </a:rPr>
                <a:t>u</a:t>
              </a:r>
              <a:endParaRPr lang="zh-CN" altLang="en-US" sz="3600" i="1" kern="10">
                <a:ln w="9525">
                  <a:solidFill>
                    <a:schemeClr val="accent2"/>
                  </a:solidFill>
                  <a:round/>
                  <a:headEnd/>
                  <a:tailEnd/>
                </a:ln>
                <a:solidFill>
                  <a:schemeClr val="accent2"/>
                </a:solidFill>
                <a:latin typeface="Times New Roman"/>
                <a:cs typeface="Times New Roman"/>
              </a:endParaRPr>
            </a:p>
          </p:txBody>
        </p:sp>
        <p:sp>
          <p:nvSpPr>
            <p:cNvPr id="25703" name="WordArt 254"/>
            <p:cNvSpPr>
              <a:spLocks noChangeArrowheads="1" noChangeShapeType="1" noTextEdit="1"/>
            </p:cNvSpPr>
            <p:nvPr/>
          </p:nvSpPr>
          <p:spPr bwMode="auto">
            <a:xfrm>
              <a:off x="3942" y="2497"/>
              <a:ext cx="98" cy="11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2</a:t>
              </a:r>
              <a:endParaRPr lang="zh-CN" altLang="en-US" sz="3600" kern="10">
                <a:ln w="9525">
                  <a:solidFill>
                    <a:srgbClr val="000000"/>
                  </a:solidFill>
                  <a:round/>
                  <a:headEnd/>
                  <a:tailEnd/>
                </a:ln>
                <a:latin typeface="Times New Roman"/>
                <a:cs typeface="Times New Roman"/>
              </a:endParaRPr>
            </a:p>
          </p:txBody>
        </p:sp>
        <p:sp>
          <p:nvSpPr>
            <p:cNvPr id="25704" name="WordArt 255"/>
            <p:cNvSpPr>
              <a:spLocks noChangeArrowheads="1" noChangeShapeType="1" noTextEdit="1"/>
            </p:cNvSpPr>
            <p:nvPr/>
          </p:nvSpPr>
          <p:spPr bwMode="auto">
            <a:xfrm>
              <a:off x="4071" y="2491"/>
              <a:ext cx="158" cy="127"/>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25705" name="Line 256"/>
            <p:cNvSpPr>
              <a:spLocks noChangeShapeType="1"/>
            </p:cNvSpPr>
            <p:nvPr/>
          </p:nvSpPr>
          <p:spPr bwMode="auto">
            <a:xfrm>
              <a:off x="3925" y="2663"/>
              <a:ext cx="510" cy="0"/>
            </a:xfrm>
            <a:prstGeom prst="line">
              <a:avLst/>
            </a:prstGeom>
            <a:noFill/>
            <a:ln w="28575">
              <a:solidFill>
                <a:schemeClr val="tx1"/>
              </a:solidFill>
              <a:round/>
              <a:headEnd/>
              <a:tailEnd/>
            </a:ln>
          </p:spPr>
          <p:txBody>
            <a:bodyPr/>
            <a:lstStyle/>
            <a:p>
              <a:endParaRPr lang="zh-CN" altLang="en-US"/>
            </a:p>
          </p:txBody>
        </p:sp>
        <p:sp>
          <p:nvSpPr>
            <p:cNvPr id="25706" name="WordArt 257"/>
            <p:cNvSpPr>
              <a:spLocks noChangeArrowheads="1" noChangeShapeType="1" noTextEdit="1"/>
            </p:cNvSpPr>
            <p:nvPr/>
          </p:nvSpPr>
          <p:spPr bwMode="auto">
            <a:xfrm>
              <a:off x="4106" y="2678"/>
              <a:ext cx="151" cy="163"/>
            </a:xfrm>
            <a:prstGeom prst="rect">
              <a:avLst/>
            </a:prstGeom>
          </p:spPr>
          <p:txBody>
            <a:bodyPr wrap="none" fromWordArt="1">
              <a:prstTxWarp prst="textPlain">
                <a:avLst>
                  <a:gd name="adj" fmla="val 45713"/>
                </a:avLst>
              </a:prstTxWarp>
            </a:bodyPr>
            <a:lstStyle/>
            <a:p>
              <a:r>
                <a:rPr lang="en-US" altLang="zh-CN" sz="3600" kern="10">
                  <a:ln w="9525">
                    <a:solidFill>
                      <a:schemeClr val="accent2"/>
                    </a:solidFill>
                    <a:round/>
                    <a:headEnd/>
                    <a:tailEnd/>
                  </a:ln>
                  <a:solidFill>
                    <a:schemeClr val="accent2"/>
                  </a:solidFill>
                  <a:latin typeface="Symbol"/>
                </a:rPr>
                <a:t>l</a:t>
              </a:r>
              <a:endParaRPr lang="zh-CN" altLang="en-US" sz="3600" kern="10">
                <a:ln w="9525">
                  <a:solidFill>
                    <a:schemeClr val="accent2"/>
                  </a:solidFill>
                  <a:round/>
                  <a:headEnd/>
                  <a:tailEnd/>
                </a:ln>
                <a:solidFill>
                  <a:schemeClr val="accent2"/>
                </a:solidFill>
                <a:latin typeface="Symbol"/>
              </a:endParaRPr>
            </a:p>
          </p:txBody>
        </p:sp>
        <p:sp>
          <p:nvSpPr>
            <p:cNvPr id="25707" name="WordArt 258"/>
            <p:cNvSpPr>
              <a:spLocks noChangeArrowheads="1" noChangeShapeType="1" noTextEdit="1"/>
            </p:cNvSpPr>
            <p:nvPr/>
          </p:nvSpPr>
          <p:spPr bwMode="auto">
            <a:xfrm>
              <a:off x="4443" y="2554"/>
              <a:ext cx="38" cy="170"/>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5708" name="WordArt 259"/>
            <p:cNvSpPr>
              <a:spLocks noChangeArrowheads="1" noChangeShapeType="1" noTextEdit="1"/>
            </p:cNvSpPr>
            <p:nvPr/>
          </p:nvSpPr>
          <p:spPr bwMode="auto">
            <a:xfrm flipH="1">
              <a:off x="5074" y="2555"/>
              <a:ext cx="38" cy="170"/>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5709" name="AutoShape 260"/>
            <p:cNvSpPr>
              <a:spLocks/>
            </p:cNvSpPr>
            <p:nvPr/>
          </p:nvSpPr>
          <p:spPr bwMode="auto">
            <a:xfrm flipH="1">
              <a:off x="5550" y="2496"/>
              <a:ext cx="27" cy="239"/>
            </a:xfrm>
            <a:prstGeom prst="leftBracket">
              <a:avLst>
                <a:gd name="adj" fmla="val 73765"/>
              </a:avLst>
            </a:prstGeom>
            <a:noFill/>
            <a:ln w="28575">
              <a:solidFill>
                <a:schemeClr val="tx1"/>
              </a:solidFill>
              <a:round/>
              <a:headEnd/>
              <a:tailEnd/>
            </a:ln>
          </p:spPr>
          <p:txBody>
            <a:bodyPr wrap="none" anchor="ctr"/>
            <a:lstStyle/>
            <a:p>
              <a:endParaRPr lang="zh-CN" altLang="en-US"/>
            </a:p>
          </p:txBody>
        </p:sp>
        <p:sp>
          <p:nvSpPr>
            <p:cNvPr id="25710" name="AutoShape 261"/>
            <p:cNvSpPr>
              <a:spLocks/>
            </p:cNvSpPr>
            <p:nvPr/>
          </p:nvSpPr>
          <p:spPr bwMode="auto">
            <a:xfrm>
              <a:off x="3868" y="2519"/>
              <a:ext cx="27" cy="239"/>
            </a:xfrm>
            <a:prstGeom prst="leftBracket">
              <a:avLst>
                <a:gd name="adj" fmla="val 73765"/>
              </a:avLst>
            </a:prstGeom>
            <a:noFill/>
            <a:ln w="28575">
              <a:solidFill>
                <a:schemeClr val="tx1"/>
              </a:solidFill>
              <a:round/>
              <a:headEnd/>
              <a:tailEnd/>
            </a:ln>
          </p:spPr>
          <p:txBody>
            <a:bodyPr wrap="none" anchor="ctr"/>
            <a:lstStyle/>
            <a:p>
              <a:endParaRPr lang="zh-CN" altLang="en-US"/>
            </a:p>
          </p:txBody>
        </p:sp>
        <p:grpSp>
          <p:nvGrpSpPr>
            <p:cNvPr id="25711" name="Group 262"/>
            <p:cNvGrpSpPr>
              <a:grpSpLocks/>
            </p:cNvGrpSpPr>
            <p:nvPr/>
          </p:nvGrpSpPr>
          <p:grpSpPr bwMode="auto">
            <a:xfrm>
              <a:off x="5323" y="2475"/>
              <a:ext cx="185" cy="275"/>
              <a:chOff x="5238" y="1695"/>
              <a:chExt cx="185" cy="275"/>
            </a:xfrm>
          </p:grpSpPr>
          <p:sp>
            <p:nvSpPr>
              <p:cNvPr id="25713" name="WordArt 263"/>
              <p:cNvSpPr>
                <a:spLocks noChangeArrowheads="1" noChangeShapeType="1" noTextEdit="1"/>
              </p:cNvSpPr>
              <p:nvPr/>
            </p:nvSpPr>
            <p:spPr bwMode="auto">
              <a:xfrm>
                <a:off x="5244" y="1695"/>
                <a:ext cx="179" cy="104"/>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25714" name="Line 264"/>
              <p:cNvSpPr>
                <a:spLocks noChangeShapeType="1"/>
              </p:cNvSpPr>
              <p:nvPr/>
            </p:nvSpPr>
            <p:spPr bwMode="auto">
              <a:xfrm>
                <a:off x="5238" y="1837"/>
                <a:ext cx="185" cy="0"/>
              </a:xfrm>
              <a:prstGeom prst="line">
                <a:avLst/>
              </a:prstGeom>
              <a:noFill/>
              <a:ln w="28575">
                <a:solidFill>
                  <a:schemeClr val="tx1"/>
                </a:solidFill>
                <a:round/>
                <a:headEnd/>
                <a:tailEnd/>
              </a:ln>
            </p:spPr>
            <p:txBody>
              <a:bodyPr/>
              <a:lstStyle/>
              <a:p>
                <a:endParaRPr lang="zh-CN" altLang="en-US"/>
              </a:p>
            </p:txBody>
          </p:sp>
          <p:sp>
            <p:nvSpPr>
              <p:cNvPr id="25715" name="WordArt 265"/>
              <p:cNvSpPr>
                <a:spLocks noChangeArrowheads="1" noChangeShapeType="1" noTextEdit="1"/>
              </p:cNvSpPr>
              <p:nvPr/>
            </p:nvSpPr>
            <p:spPr bwMode="auto">
              <a:xfrm>
                <a:off x="5266" y="1865"/>
                <a:ext cx="120" cy="10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2</a:t>
                </a:r>
                <a:endParaRPr lang="zh-CN" altLang="en-US" sz="3600" kern="10">
                  <a:ln w="9525">
                    <a:solidFill>
                      <a:srgbClr val="000000"/>
                    </a:solidFill>
                    <a:round/>
                    <a:headEnd/>
                    <a:tailEnd/>
                  </a:ln>
                  <a:latin typeface="Times New Roman"/>
                  <a:cs typeface="Times New Roman"/>
                </a:endParaRPr>
              </a:p>
            </p:txBody>
          </p:sp>
        </p:grpSp>
        <p:sp>
          <p:nvSpPr>
            <p:cNvPr id="25712" name="WordArt 266"/>
            <p:cNvSpPr>
              <a:spLocks noChangeArrowheads="1" noChangeShapeType="1" noTextEdit="1"/>
            </p:cNvSpPr>
            <p:nvPr/>
          </p:nvSpPr>
          <p:spPr bwMode="auto">
            <a:xfrm>
              <a:off x="5357" y="2261"/>
              <a:ext cx="51" cy="8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grpSp>
      <p:sp>
        <p:nvSpPr>
          <p:cNvPr id="24843" name="Rectangle 267" descr="之字形"/>
          <p:cNvSpPr>
            <a:spLocks noChangeArrowheads="1"/>
          </p:cNvSpPr>
          <p:nvPr/>
        </p:nvSpPr>
        <p:spPr bwMode="auto">
          <a:xfrm>
            <a:off x="4279900" y="0"/>
            <a:ext cx="115888" cy="6705600"/>
          </a:xfrm>
          <a:prstGeom prst="rect">
            <a:avLst/>
          </a:prstGeom>
          <a:pattFill prst="zigZag">
            <a:fgClr>
              <a:srgbClr val="65B9BF"/>
            </a:fgClr>
            <a:bgClr>
              <a:srgbClr val="FFFFFF"/>
            </a:bgClr>
          </a:pattFill>
          <a:ln w="9525">
            <a:noFill/>
            <a:miter lim="800000"/>
            <a:headEnd/>
            <a:tailEnd/>
          </a:ln>
        </p:spPr>
        <p:txBody>
          <a:bodyPr wrap="none" anchor="ctr"/>
          <a:lstStyle/>
          <a:p>
            <a:endParaRPr lang="zh-CN" altLang="en-US"/>
          </a:p>
        </p:txBody>
      </p:sp>
      <p:grpSp>
        <p:nvGrpSpPr>
          <p:cNvPr id="25610" name="Group 4"/>
          <p:cNvGrpSpPr>
            <a:grpSpLocks/>
          </p:cNvGrpSpPr>
          <p:nvPr/>
        </p:nvGrpSpPr>
        <p:grpSpPr bwMode="auto">
          <a:xfrm>
            <a:off x="0" y="0"/>
            <a:ext cx="9144000" cy="6858000"/>
            <a:chOff x="0" y="0"/>
            <a:chExt cx="5760" cy="4320"/>
          </a:xfrm>
        </p:grpSpPr>
        <p:sp>
          <p:nvSpPr>
            <p:cNvPr id="25678" name="Rectangle 5" descr="之字形"/>
            <p:cNvSpPr>
              <a:spLocks noChangeArrowheads="1"/>
            </p:cNvSpPr>
            <p:nvPr/>
          </p:nvSpPr>
          <p:spPr bwMode="auto">
            <a:xfrm>
              <a:off x="0" y="4187"/>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25679" name="Rectangle 6" descr="之字形"/>
            <p:cNvSpPr>
              <a:spLocks noChangeArrowheads="1"/>
            </p:cNvSpPr>
            <p:nvPr/>
          </p:nvSpPr>
          <p:spPr bwMode="auto">
            <a:xfrm>
              <a:off x="0" y="0"/>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grpSp>
      <p:grpSp>
        <p:nvGrpSpPr>
          <p:cNvPr id="25840" name="Group 297"/>
          <p:cNvGrpSpPr>
            <a:grpSpLocks/>
          </p:cNvGrpSpPr>
          <p:nvPr/>
        </p:nvGrpSpPr>
        <p:grpSpPr bwMode="auto">
          <a:xfrm>
            <a:off x="4741863" y="1631950"/>
            <a:ext cx="3830637" cy="1231900"/>
            <a:chOff x="2987" y="1094"/>
            <a:chExt cx="2413" cy="776"/>
          </a:xfrm>
        </p:grpSpPr>
        <p:grpSp>
          <p:nvGrpSpPr>
            <p:cNvPr id="25630" name="Group 276"/>
            <p:cNvGrpSpPr>
              <a:grpSpLocks/>
            </p:cNvGrpSpPr>
            <p:nvPr/>
          </p:nvGrpSpPr>
          <p:grpSpPr bwMode="auto">
            <a:xfrm>
              <a:off x="3218" y="1349"/>
              <a:ext cx="1958" cy="205"/>
              <a:chOff x="3206" y="1394"/>
              <a:chExt cx="1958" cy="205"/>
            </a:xfrm>
          </p:grpSpPr>
          <p:sp>
            <p:nvSpPr>
              <p:cNvPr id="25661" name="WordArt 187"/>
              <p:cNvSpPr>
                <a:spLocks noChangeArrowheads="1" noChangeShapeType="1" noTextEdit="1"/>
              </p:cNvSpPr>
              <p:nvPr/>
            </p:nvSpPr>
            <p:spPr bwMode="auto">
              <a:xfrm>
                <a:off x="4051" y="1424"/>
                <a:ext cx="114" cy="14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5662" name="WordArt 188"/>
              <p:cNvSpPr>
                <a:spLocks noChangeArrowheads="1" noChangeShapeType="1" noTextEdit="1"/>
              </p:cNvSpPr>
              <p:nvPr/>
            </p:nvSpPr>
            <p:spPr bwMode="auto">
              <a:xfrm>
                <a:off x="3667" y="1426"/>
                <a:ext cx="98" cy="124"/>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2</a:t>
                </a:r>
                <a:endParaRPr lang="zh-CN" altLang="en-US" sz="3600" kern="10">
                  <a:ln w="9525">
                    <a:solidFill>
                      <a:srgbClr val="000000"/>
                    </a:solidFill>
                    <a:round/>
                    <a:headEnd/>
                    <a:tailEnd/>
                  </a:ln>
                  <a:latin typeface="Times New Roman"/>
                  <a:cs typeface="Times New Roman"/>
                </a:endParaRPr>
              </a:p>
            </p:txBody>
          </p:sp>
          <p:sp>
            <p:nvSpPr>
              <p:cNvPr id="25663" name="WordArt 189"/>
              <p:cNvSpPr>
                <a:spLocks noChangeArrowheads="1" noChangeShapeType="1" noTextEdit="1"/>
              </p:cNvSpPr>
              <p:nvPr/>
            </p:nvSpPr>
            <p:spPr bwMode="auto">
              <a:xfrm>
                <a:off x="3796" y="1442"/>
                <a:ext cx="158" cy="114"/>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25664" name="WordArt 190"/>
              <p:cNvSpPr>
                <a:spLocks noChangeArrowheads="1" noChangeShapeType="1" noTextEdit="1"/>
              </p:cNvSpPr>
              <p:nvPr/>
            </p:nvSpPr>
            <p:spPr bwMode="auto">
              <a:xfrm>
                <a:off x="3206" y="1454"/>
                <a:ext cx="212" cy="114"/>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w</a:t>
                </a:r>
                <a:endParaRPr lang="zh-CN" altLang="en-US" sz="3600" i="1" kern="10">
                  <a:ln w="9525">
                    <a:solidFill>
                      <a:srgbClr val="000000"/>
                    </a:solidFill>
                    <a:round/>
                    <a:headEnd/>
                    <a:tailEnd/>
                  </a:ln>
                  <a:solidFill>
                    <a:srgbClr val="000000"/>
                  </a:solidFill>
                  <a:latin typeface="Symbol"/>
                </a:endParaRPr>
              </a:p>
            </p:txBody>
          </p:sp>
          <p:grpSp>
            <p:nvGrpSpPr>
              <p:cNvPr id="25665" name="Group 191"/>
              <p:cNvGrpSpPr>
                <a:grpSpLocks/>
              </p:cNvGrpSpPr>
              <p:nvPr/>
            </p:nvGrpSpPr>
            <p:grpSpPr bwMode="auto">
              <a:xfrm>
                <a:off x="3462" y="1468"/>
                <a:ext cx="156" cy="67"/>
                <a:chOff x="1260" y="2371"/>
                <a:chExt cx="151" cy="53"/>
              </a:xfrm>
            </p:grpSpPr>
            <p:sp>
              <p:nvSpPr>
                <p:cNvPr id="25676" name="Line 192"/>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5677" name="Line 193"/>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5666" name="Line 194"/>
              <p:cNvSpPr>
                <a:spLocks noChangeShapeType="1"/>
              </p:cNvSpPr>
              <p:nvPr/>
            </p:nvSpPr>
            <p:spPr bwMode="auto">
              <a:xfrm flipH="1">
                <a:off x="3942" y="1394"/>
                <a:ext cx="76" cy="196"/>
              </a:xfrm>
              <a:prstGeom prst="line">
                <a:avLst/>
              </a:prstGeom>
              <a:noFill/>
              <a:ln w="19050">
                <a:solidFill>
                  <a:schemeClr val="tx1"/>
                </a:solidFill>
                <a:round/>
                <a:headEnd/>
                <a:tailEnd/>
              </a:ln>
            </p:spPr>
            <p:txBody>
              <a:bodyPr/>
              <a:lstStyle/>
              <a:p>
                <a:endParaRPr lang="zh-CN" altLang="en-US"/>
              </a:p>
            </p:txBody>
          </p:sp>
          <p:grpSp>
            <p:nvGrpSpPr>
              <p:cNvPr id="25667" name="Group 195"/>
              <p:cNvGrpSpPr>
                <a:grpSpLocks/>
              </p:cNvGrpSpPr>
              <p:nvPr/>
            </p:nvGrpSpPr>
            <p:grpSpPr bwMode="auto">
              <a:xfrm>
                <a:off x="4221" y="1467"/>
                <a:ext cx="156" cy="67"/>
                <a:chOff x="1260" y="2371"/>
                <a:chExt cx="151" cy="53"/>
              </a:xfrm>
            </p:grpSpPr>
            <p:sp>
              <p:nvSpPr>
                <p:cNvPr id="25674" name="Line 196"/>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5675" name="Line 197"/>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5668" name="WordArt 198"/>
              <p:cNvSpPr>
                <a:spLocks noChangeArrowheads="1" noChangeShapeType="1" noTextEdit="1"/>
              </p:cNvSpPr>
              <p:nvPr/>
            </p:nvSpPr>
            <p:spPr bwMode="auto">
              <a:xfrm>
                <a:off x="5013" y="1419"/>
                <a:ext cx="151" cy="163"/>
              </a:xfrm>
              <a:prstGeom prst="rect">
                <a:avLst/>
              </a:prstGeom>
            </p:spPr>
            <p:txBody>
              <a:bodyPr wrap="none" fromWordArt="1">
                <a:prstTxWarp prst="textPlain">
                  <a:avLst>
                    <a:gd name="adj" fmla="val 45713"/>
                  </a:avLst>
                </a:prstTxWarp>
              </a:bodyPr>
              <a:lstStyle/>
              <a:p>
                <a:r>
                  <a:rPr lang="en-US" altLang="zh-CN" sz="3600" kern="10">
                    <a:ln w="9525">
                      <a:solidFill>
                        <a:schemeClr val="accent2"/>
                      </a:solidFill>
                      <a:round/>
                      <a:headEnd/>
                      <a:tailEnd/>
                    </a:ln>
                    <a:solidFill>
                      <a:schemeClr val="accent2"/>
                    </a:solidFill>
                    <a:latin typeface="Symbol"/>
                  </a:rPr>
                  <a:t>l</a:t>
                </a:r>
                <a:endParaRPr lang="zh-CN" altLang="en-US" sz="3600" kern="10">
                  <a:ln w="9525">
                    <a:solidFill>
                      <a:schemeClr val="accent2"/>
                    </a:solidFill>
                    <a:round/>
                    <a:headEnd/>
                    <a:tailEnd/>
                  </a:ln>
                  <a:solidFill>
                    <a:schemeClr val="accent2"/>
                  </a:solidFill>
                  <a:latin typeface="Symbol"/>
                </a:endParaRPr>
              </a:p>
            </p:txBody>
          </p:sp>
          <p:grpSp>
            <p:nvGrpSpPr>
              <p:cNvPr id="25669" name="Group 274"/>
              <p:cNvGrpSpPr>
                <a:grpSpLocks/>
              </p:cNvGrpSpPr>
              <p:nvPr/>
            </p:nvGrpSpPr>
            <p:grpSpPr bwMode="auto">
              <a:xfrm>
                <a:off x="4448" y="1424"/>
                <a:ext cx="454" cy="144"/>
                <a:chOff x="4448" y="1402"/>
                <a:chExt cx="454" cy="166"/>
              </a:xfrm>
            </p:grpSpPr>
            <p:sp>
              <p:nvSpPr>
                <p:cNvPr id="25671" name="WordArt 200"/>
                <p:cNvSpPr>
                  <a:spLocks noChangeArrowheads="1" noChangeShapeType="1" noTextEdit="1"/>
                </p:cNvSpPr>
                <p:nvPr/>
              </p:nvSpPr>
              <p:spPr bwMode="auto">
                <a:xfrm>
                  <a:off x="4762" y="1416"/>
                  <a:ext cx="140" cy="152"/>
                </a:xfrm>
                <a:prstGeom prst="rect">
                  <a:avLst/>
                </a:prstGeom>
              </p:spPr>
              <p:txBody>
                <a:bodyPr wrap="none" fromWordArt="1">
                  <a:prstTxWarp prst="textPlain">
                    <a:avLst>
                      <a:gd name="adj" fmla="val 50000"/>
                    </a:avLst>
                  </a:prstTxWarp>
                </a:bodyPr>
                <a:lstStyle/>
                <a:p>
                  <a:r>
                    <a:rPr lang="en-US" altLang="zh-CN" sz="3600" i="1" kern="10">
                      <a:ln w="9525">
                        <a:solidFill>
                          <a:schemeClr val="accent2"/>
                        </a:solidFill>
                        <a:round/>
                        <a:headEnd/>
                        <a:tailEnd/>
                      </a:ln>
                      <a:solidFill>
                        <a:schemeClr val="accent2"/>
                      </a:solidFill>
                      <a:latin typeface="Times New Roman"/>
                      <a:cs typeface="Times New Roman"/>
                    </a:rPr>
                    <a:t>u</a:t>
                  </a:r>
                  <a:endParaRPr lang="zh-CN" altLang="en-US" sz="3600" i="1" kern="10">
                    <a:ln w="9525">
                      <a:solidFill>
                        <a:schemeClr val="accent2"/>
                      </a:solidFill>
                      <a:round/>
                      <a:headEnd/>
                      <a:tailEnd/>
                    </a:ln>
                    <a:solidFill>
                      <a:schemeClr val="accent2"/>
                    </a:solidFill>
                    <a:latin typeface="Times New Roman"/>
                    <a:cs typeface="Times New Roman"/>
                  </a:endParaRPr>
                </a:p>
              </p:txBody>
            </p:sp>
            <p:sp>
              <p:nvSpPr>
                <p:cNvPr id="25672" name="WordArt 201"/>
                <p:cNvSpPr>
                  <a:spLocks noChangeArrowheads="1" noChangeShapeType="1" noTextEdit="1"/>
                </p:cNvSpPr>
                <p:nvPr/>
              </p:nvSpPr>
              <p:spPr bwMode="auto">
                <a:xfrm>
                  <a:off x="4448" y="1402"/>
                  <a:ext cx="98" cy="157"/>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2</a:t>
                  </a:r>
                  <a:endParaRPr lang="zh-CN" altLang="en-US" sz="3600" kern="10">
                    <a:ln w="9525">
                      <a:solidFill>
                        <a:srgbClr val="000000"/>
                      </a:solidFill>
                      <a:round/>
                      <a:headEnd/>
                      <a:tailEnd/>
                    </a:ln>
                    <a:latin typeface="Times New Roman"/>
                    <a:cs typeface="Times New Roman"/>
                  </a:endParaRPr>
                </a:p>
              </p:txBody>
            </p:sp>
            <p:sp>
              <p:nvSpPr>
                <p:cNvPr id="25673" name="WordArt 202"/>
                <p:cNvSpPr>
                  <a:spLocks noChangeArrowheads="1" noChangeShapeType="1" noTextEdit="1"/>
                </p:cNvSpPr>
                <p:nvPr/>
              </p:nvSpPr>
              <p:spPr bwMode="auto">
                <a:xfrm>
                  <a:off x="4577" y="1429"/>
                  <a:ext cx="158" cy="136"/>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grpSp>
          <p:sp>
            <p:nvSpPr>
              <p:cNvPr id="25670" name="Line 203"/>
              <p:cNvSpPr>
                <a:spLocks noChangeShapeType="1"/>
              </p:cNvSpPr>
              <p:nvPr/>
            </p:nvSpPr>
            <p:spPr bwMode="auto">
              <a:xfrm flipH="1">
                <a:off x="4929" y="1403"/>
                <a:ext cx="76" cy="196"/>
              </a:xfrm>
              <a:prstGeom prst="line">
                <a:avLst/>
              </a:prstGeom>
              <a:noFill/>
              <a:ln w="19050">
                <a:solidFill>
                  <a:schemeClr val="tx1"/>
                </a:solidFill>
                <a:round/>
                <a:headEnd/>
                <a:tailEnd/>
              </a:ln>
            </p:spPr>
            <p:txBody>
              <a:bodyPr/>
              <a:lstStyle/>
              <a:p>
                <a:endParaRPr lang="zh-CN" altLang="en-US"/>
              </a:p>
            </p:txBody>
          </p:sp>
        </p:grpSp>
        <p:grpSp>
          <p:nvGrpSpPr>
            <p:cNvPr id="25631" name="Group 209"/>
            <p:cNvGrpSpPr>
              <a:grpSpLocks/>
            </p:cNvGrpSpPr>
            <p:nvPr/>
          </p:nvGrpSpPr>
          <p:grpSpPr bwMode="auto">
            <a:xfrm>
              <a:off x="2987" y="1107"/>
              <a:ext cx="143" cy="146"/>
              <a:chOff x="3045" y="1834"/>
              <a:chExt cx="101" cy="101"/>
            </a:xfrm>
          </p:grpSpPr>
          <p:sp>
            <p:nvSpPr>
              <p:cNvPr id="25659" name="Oval 210"/>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25660" name="Oval 211"/>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grpSp>
          <p:nvGrpSpPr>
            <p:cNvPr id="25632" name="Group 272"/>
            <p:cNvGrpSpPr>
              <a:grpSpLocks/>
            </p:cNvGrpSpPr>
            <p:nvPr/>
          </p:nvGrpSpPr>
          <p:grpSpPr bwMode="auto">
            <a:xfrm>
              <a:off x="3552" y="1111"/>
              <a:ext cx="1848" cy="200"/>
              <a:chOff x="3275" y="1100"/>
              <a:chExt cx="1848" cy="244"/>
            </a:xfrm>
          </p:grpSpPr>
          <p:sp>
            <p:nvSpPr>
              <p:cNvPr id="25644" name="WordArt 173"/>
              <p:cNvSpPr>
                <a:spLocks noChangeArrowheads="1" noChangeShapeType="1" noTextEdit="1"/>
              </p:cNvSpPr>
              <p:nvPr/>
            </p:nvSpPr>
            <p:spPr bwMode="auto">
              <a:xfrm>
                <a:off x="4663" y="1148"/>
                <a:ext cx="115" cy="112"/>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sp>
            <p:nvSpPr>
              <p:cNvPr id="25645" name="WordArt 174"/>
              <p:cNvSpPr>
                <a:spLocks noChangeArrowheads="1" noChangeShapeType="1" noTextEdit="1"/>
              </p:cNvSpPr>
              <p:nvPr/>
            </p:nvSpPr>
            <p:spPr bwMode="auto">
              <a:xfrm>
                <a:off x="4238" y="1113"/>
                <a:ext cx="72" cy="20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5646" name="WordArt 175"/>
              <p:cNvSpPr>
                <a:spLocks noChangeArrowheads="1" noChangeShapeType="1" noTextEdit="1"/>
              </p:cNvSpPr>
              <p:nvPr/>
            </p:nvSpPr>
            <p:spPr bwMode="auto">
              <a:xfrm>
                <a:off x="4489" y="1111"/>
                <a:ext cx="119" cy="176"/>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5647" name="WordArt 176"/>
              <p:cNvSpPr>
                <a:spLocks noChangeArrowheads="1" noChangeShapeType="1" noTextEdit="1"/>
              </p:cNvSpPr>
              <p:nvPr/>
            </p:nvSpPr>
            <p:spPr bwMode="auto">
              <a:xfrm>
                <a:off x="4315" y="1140"/>
                <a:ext cx="158" cy="136"/>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w</a:t>
                </a:r>
                <a:endParaRPr lang="zh-CN" altLang="en-US" sz="3600" i="1" kern="10">
                  <a:ln w="9525">
                    <a:solidFill>
                      <a:srgbClr val="000000"/>
                    </a:solidFill>
                    <a:round/>
                    <a:headEnd/>
                    <a:tailEnd/>
                  </a:ln>
                  <a:solidFill>
                    <a:srgbClr val="000000"/>
                  </a:solidFill>
                  <a:latin typeface="Symbol"/>
                </a:endParaRPr>
              </a:p>
            </p:txBody>
          </p:sp>
          <p:sp>
            <p:nvSpPr>
              <p:cNvPr id="25648" name="WordArt 177"/>
              <p:cNvSpPr>
                <a:spLocks noChangeArrowheads="1" noChangeShapeType="1" noTextEdit="1"/>
              </p:cNvSpPr>
              <p:nvPr/>
            </p:nvSpPr>
            <p:spPr bwMode="auto">
              <a:xfrm>
                <a:off x="4839" y="1129"/>
                <a:ext cx="169" cy="191"/>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j</a:t>
                </a:r>
                <a:endParaRPr lang="zh-CN" altLang="en-US" sz="3600" i="1" kern="10">
                  <a:ln w="9525">
                    <a:solidFill>
                      <a:srgbClr val="000000"/>
                    </a:solidFill>
                    <a:round/>
                    <a:headEnd/>
                    <a:tailEnd/>
                  </a:ln>
                  <a:solidFill>
                    <a:srgbClr val="000000"/>
                  </a:solidFill>
                  <a:latin typeface="Symbol"/>
                </a:endParaRPr>
              </a:p>
            </p:txBody>
          </p:sp>
          <p:grpSp>
            <p:nvGrpSpPr>
              <p:cNvPr id="25649" name="Group 178"/>
              <p:cNvGrpSpPr>
                <a:grpSpLocks/>
              </p:cNvGrpSpPr>
              <p:nvPr/>
            </p:nvGrpSpPr>
            <p:grpSpPr bwMode="auto">
              <a:xfrm>
                <a:off x="3275" y="1105"/>
                <a:ext cx="187" cy="194"/>
                <a:chOff x="3335" y="1082"/>
                <a:chExt cx="187" cy="194"/>
              </a:xfrm>
            </p:grpSpPr>
            <p:sp>
              <p:nvSpPr>
                <p:cNvPr id="25657" name="WordArt 179"/>
                <p:cNvSpPr>
                  <a:spLocks noChangeArrowheads="1" noChangeShapeType="1" noTextEdit="1"/>
                </p:cNvSpPr>
                <p:nvPr/>
              </p:nvSpPr>
              <p:spPr bwMode="auto">
                <a:xfrm>
                  <a:off x="3441" y="1188"/>
                  <a:ext cx="81" cy="88"/>
                </a:xfrm>
                <a:prstGeom prst="rect">
                  <a:avLst/>
                </a:prstGeom>
              </p:spPr>
              <p:txBody>
                <a:bodyPr wrap="none" fromWordArt="1">
                  <a:prstTxWarp prst="textPlain">
                    <a:avLst>
                      <a:gd name="adj" fmla="val 40648"/>
                    </a:avLst>
                  </a:prstTxWarp>
                </a:bodyPr>
                <a:lstStyle/>
                <a:p>
                  <a:r>
                    <a:rPr lang="en-US" altLang="zh-CN" sz="3600" kern="10">
                      <a:ln w="9525">
                        <a:solidFill>
                          <a:schemeClr val="tx1"/>
                        </a:solidFill>
                        <a:round/>
                        <a:headEnd/>
                        <a:tailEnd/>
                      </a:ln>
                      <a:latin typeface="Times New Roman"/>
                      <a:cs typeface="Times New Roman"/>
                    </a:rPr>
                    <a:t>0</a:t>
                  </a:r>
                  <a:endParaRPr lang="zh-CN" altLang="en-US" sz="3600" kern="10">
                    <a:ln w="9525">
                      <a:solidFill>
                        <a:schemeClr val="tx1"/>
                      </a:solidFill>
                      <a:round/>
                      <a:headEnd/>
                      <a:tailEnd/>
                    </a:ln>
                    <a:latin typeface="Times New Roman"/>
                    <a:cs typeface="Times New Roman"/>
                  </a:endParaRPr>
                </a:p>
              </p:txBody>
            </p:sp>
            <p:sp>
              <p:nvSpPr>
                <p:cNvPr id="25658" name="WordArt 180"/>
                <p:cNvSpPr>
                  <a:spLocks noChangeArrowheads="1" noChangeShapeType="1" noTextEdit="1"/>
                </p:cNvSpPr>
                <p:nvPr/>
              </p:nvSpPr>
              <p:spPr bwMode="auto">
                <a:xfrm>
                  <a:off x="3335" y="1082"/>
                  <a:ext cx="146" cy="172"/>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grpSp>
          <p:grpSp>
            <p:nvGrpSpPr>
              <p:cNvPr id="25650" name="Group 181"/>
              <p:cNvGrpSpPr>
                <a:grpSpLocks/>
              </p:cNvGrpSpPr>
              <p:nvPr/>
            </p:nvGrpSpPr>
            <p:grpSpPr bwMode="auto">
              <a:xfrm>
                <a:off x="3517" y="1144"/>
                <a:ext cx="156" cy="67"/>
                <a:chOff x="1260" y="2371"/>
                <a:chExt cx="151" cy="53"/>
              </a:xfrm>
            </p:grpSpPr>
            <p:sp>
              <p:nvSpPr>
                <p:cNvPr id="25655" name="Line 182"/>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5656" name="Line 183"/>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5651" name="WordArt 184"/>
              <p:cNvSpPr>
                <a:spLocks noChangeArrowheads="1" noChangeShapeType="1" noTextEdit="1"/>
              </p:cNvSpPr>
              <p:nvPr/>
            </p:nvSpPr>
            <p:spPr bwMode="auto">
              <a:xfrm>
                <a:off x="3892" y="1129"/>
                <a:ext cx="311" cy="145"/>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5652" name="WordArt 185"/>
              <p:cNvSpPr>
                <a:spLocks noChangeArrowheads="1" noChangeShapeType="1" noTextEdit="1"/>
              </p:cNvSpPr>
              <p:nvPr/>
            </p:nvSpPr>
            <p:spPr bwMode="auto">
              <a:xfrm>
                <a:off x="3673" y="1100"/>
                <a:ext cx="183" cy="164"/>
              </a:xfrm>
              <a:prstGeom prst="rect">
                <a:avLst/>
              </a:prstGeom>
            </p:spPr>
            <p:txBody>
              <a:bodyPr wrap="none" fromWordArt="1">
                <a:prstTxWarp prst="textPlain">
                  <a:avLst>
                    <a:gd name="adj" fmla="val 56394"/>
                  </a:avLst>
                </a:prstTxWarp>
              </a:bodyPr>
              <a:lstStyle/>
              <a:p>
                <a:r>
                  <a:rPr lang="en-US" altLang="zh-CN" sz="3600" i="1" kern="10">
                    <a:ln w="9525">
                      <a:solidFill>
                        <a:schemeClr val="accent2"/>
                      </a:solidFill>
                      <a:round/>
                      <a:headEnd/>
                      <a:tailEnd/>
                    </a:ln>
                    <a:solidFill>
                      <a:schemeClr val="accent2"/>
                    </a:solidFill>
                    <a:latin typeface="Times New Roman"/>
                    <a:cs typeface="Times New Roman"/>
                  </a:rPr>
                  <a:t>A</a:t>
                </a:r>
                <a:endParaRPr lang="zh-CN" altLang="en-US" sz="3600" i="1" kern="10">
                  <a:ln w="9525">
                    <a:solidFill>
                      <a:schemeClr val="accent2"/>
                    </a:solidFill>
                    <a:round/>
                    <a:headEnd/>
                    <a:tailEnd/>
                  </a:ln>
                  <a:solidFill>
                    <a:schemeClr val="accent2"/>
                  </a:solidFill>
                  <a:latin typeface="Times New Roman"/>
                  <a:cs typeface="Times New Roman"/>
                </a:endParaRPr>
              </a:p>
            </p:txBody>
          </p:sp>
          <p:sp>
            <p:nvSpPr>
              <p:cNvPr id="25653" name="WordArt 186"/>
              <p:cNvSpPr>
                <a:spLocks noChangeArrowheads="1" noChangeShapeType="1" noTextEdit="1"/>
              </p:cNvSpPr>
              <p:nvPr/>
            </p:nvSpPr>
            <p:spPr bwMode="auto">
              <a:xfrm flipH="1">
                <a:off x="5051" y="1101"/>
                <a:ext cx="72" cy="20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5654" name="WordArt 216"/>
              <p:cNvSpPr>
                <a:spLocks noChangeArrowheads="1" noChangeShapeType="1" noTextEdit="1"/>
              </p:cNvSpPr>
              <p:nvPr/>
            </p:nvSpPr>
            <p:spPr bwMode="auto">
              <a:xfrm>
                <a:off x="4972" y="1258"/>
                <a:ext cx="51" cy="8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grpSp>
        <p:sp>
          <p:nvSpPr>
            <p:cNvPr id="25633" name="WordArt 204"/>
            <p:cNvSpPr>
              <a:spLocks noChangeArrowheads="1" noChangeShapeType="1" noTextEdit="1"/>
            </p:cNvSpPr>
            <p:nvPr/>
          </p:nvSpPr>
          <p:spPr bwMode="auto">
            <a:xfrm>
              <a:off x="3168" y="1666"/>
              <a:ext cx="1555" cy="165"/>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华文中宋"/>
                  <a:ea typeface="华文中宋"/>
                </a:rPr>
                <a:t>用旋转矢量法判断得</a:t>
              </a:r>
            </a:p>
          </p:txBody>
        </p:sp>
        <p:grpSp>
          <p:nvGrpSpPr>
            <p:cNvPr id="25634" name="Group 205"/>
            <p:cNvGrpSpPr>
              <a:grpSpLocks/>
            </p:cNvGrpSpPr>
            <p:nvPr/>
          </p:nvGrpSpPr>
          <p:grpSpPr bwMode="auto">
            <a:xfrm>
              <a:off x="5031" y="1689"/>
              <a:ext cx="138" cy="67"/>
              <a:chOff x="1260" y="2371"/>
              <a:chExt cx="151" cy="53"/>
            </a:xfrm>
          </p:grpSpPr>
          <p:sp>
            <p:nvSpPr>
              <p:cNvPr id="25642" name="Line 206"/>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5643" name="Line 207"/>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5635" name="WordArt 208"/>
            <p:cNvSpPr>
              <a:spLocks noChangeArrowheads="1" noChangeShapeType="1" noTextEdit="1"/>
            </p:cNvSpPr>
            <p:nvPr/>
          </p:nvSpPr>
          <p:spPr bwMode="auto">
            <a:xfrm>
              <a:off x="4826" y="1656"/>
              <a:ext cx="150" cy="169"/>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j</a:t>
              </a:r>
              <a:endParaRPr lang="zh-CN" altLang="en-US" sz="3600" i="1" kern="10">
                <a:ln w="9525">
                  <a:solidFill>
                    <a:srgbClr val="000000"/>
                  </a:solidFill>
                  <a:round/>
                  <a:headEnd/>
                  <a:tailEnd/>
                </a:ln>
                <a:solidFill>
                  <a:srgbClr val="000000"/>
                </a:solidFill>
                <a:latin typeface="Symbol"/>
              </a:endParaRPr>
            </a:p>
          </p:txBody>
        </p:sp>
        <p:grpSp>
          <p:nvGrpSpPr>
            <p:cNvPr id="25636" name="Group 212"/>
            <p:cNvGrpSpPr>
              <a:grpSpLocks/>
            </p:cNvGrpSpPr>
            <p:nvPr/>
          </p:nvGrpSpPr>
          <p:grpSpPr bwMode="auto">
            <a:xfrm>
              <a:off x="5222" y="1620"/>
              <a:ext cx="162" cy="242"/>
              <a:chOff x="5238" y="1695"/>
              <a:chExt cx="185" cy="275"/>
            </a:xfrm>
          </p:grpSpPr>
          <p:sp>
            <p:nvSpPr>
              <p:cNvPr id="25639" name="WordArt 213"/>
              <p:cNvSpPr>
                <a:spLocks noChangeArrowheads="1" noChangeShapeType="1" noTextEdit="1"/>
              </p:cNvSpPr>
              <p:nvPr/>
            </p:nvSpPr>
            <p:spPr bwMode="auto">
              <a:xfrm>
                <a:off x="5244" y="1695"/>
                <a:ext cx="179" cy="104"/>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25640" name="Line 214"/>
              <p:cNvSpPr>
                <a:spLocks noChangeShapeType="1"/>
              </p:cNvSpPr>
              <p:nvPr/>
            </p:nvSpPr>
            <p:spPr bwMode="auto">
              <a:xfrm>
                <a:off x="5238" y="1837"/>
                <a:ext cx="185" cy="0"/>
              </a:xfrm>
              <a:prstGeom prst="line">
                <a:avLst/>
              </a:prstGeom>
              <a:noFill/>
              <a:ln w="28575">
                <a:solidFill>
                  <a:schemeClr val="tx1"/>
                </a:solidFill>
                <a:round/>
                <a:headEnd/>
                <a:tailEnd/>
              </a:ln>
            </p:spPr>
            <p:txBody>
              <a:bodyPr/>
              <a:lstStyle/>
              <a:p>
                <a:endParaRPr lang="zh-CN" altLang="en-US"/>
              </a:p>
            </p:txBody>
          </p:sp>
          <p:sp>
            <p:nvSpPr>
              <p:cNvPr id="25641" name="WordArt 215"/>
              <p:cNvSpPr>
                <a:spLocks noChangeArrowheads="1" noChangeShapeType="1" noTextEdit="1"/>
              </p:cNvSpPr>
              <p:nvPr/>
            </p:nvSpPr>
            <p:spPr bwMode="auto">
              <a:xfrm>
                <a:off x="5266" y="1865"/>
                <a:ext cx="120" cy="10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2</a:t>
                </a:r>
                <a:endParaRPr lang="zh-CN" altLang="en-US" sz="3600" kern="10">
                  <a:ln w="9525">
                    <a:solidFill>
                      <a:srgbClr val="000000"/>
                    </a:solidFill>
                    <a:round/>
                    <a:headEnd/>
                    <a:tailEnd/>
                  </a:ln>
                  <a:latin typeface="Times New Roman"/>
                  <a:cs typeface="Times New Roman"/>
                </a:endParaRPr>
              </a:p>
            </p:txBody>
          </p:sp>
        </p:grpSp>
        <p:sp>
          <p:nvSpPr>
            <p:cNvPr id="25637" name="WordArt 217"/>
            <p:cNvSpPr>
              <a:spLocks noChangeArrowheads="1" noChangeShapeType="1" noTextEdit="1"/>
            </p:cNvSpPr>
            <p:nvPr/>
          </p:nvSpPr>
          <p:spPr bwMode="auto">
            <a:xfrm>
              <a:off x="4948" y="1784"/>
              <a:ext cx="51" cy="8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25638" name="WordArt 273"/>
            <p:cNvSpPr>
              <a:spLocks noChangeArrowheads="1" noChangeShapeType="1" noTextEdit="1"/>
            </p:cNvSpPr>
            <p:nvPr/>
          </p:nvSpPr>
          <p:spPr bwMode="auto">
            <a:xfrm>
              <a:off x="3269" y="1094"/>
              <a:ext cx="182" cy="165"/>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华文中宋"/>
                  <a:ea typeface="华文中宋"/>
                </a:rPr>
                <a:t>设</a:t>
              </a:r>
            </a:p>
          </p:txBody>
        </p:sp>
      </p:grpSp>
      <p:grpSp>
        <p:nvGrpSpPr>
          <p:cNvPr id="24832" name="Group 298"/>
          <p:cNvGrpSpPr>
            <a:grpSpLocks/>
          </p:cNvGrpSpPr>
          <p:nvPr/>
        </p:nvGrpSpPr>
        <p:grpSpPr bwMode="auto">
          <a:xfrm>
            <a:off x="5184775" y="2982913"/>
            <a:ext cx="2933700" cy="436562"/>
            <a:chOff x="3266" y="1923"/>
            <a:chExt cx="1825" cy="242"/>
          </a:xfrm>
        </p:grpSpPr>
        <p:sp>
          <p:nvSpPr>
            <p:cNvPr id="25613" name="WordArt 278"/>
            <p:cNvSpPr>
              <a:spLocks noChangeArrowheads="1" noChangeShapeType="1" noTextEdit="1"/>
            </p:cNvSpPr>
            <p:nvPr/>
          </p:nvSpPr>
          <p:spPr bwMode="auto">
            <a:xfrm>
              <a:off x="4654" y="1995"/>
              <a:ext cx="115" cy="92"/>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sp>
          <p:nvSpPr>
            <p:cNvPr id="25614" name="WordArt 279"/>
            <p:cNvSpPr>
              <a:spLocks noChangeArrowheads="1" noChangeShapeType="1" noTextEdit="1"/>
            </p:cNvSpPr>
            <p:nvPr/>
          </p:nvSpPr>
          <p:spPr bwMode="auto">
            <a:xfrm>
              <a:off x="4229" y="1967"/>
              <a:ext cx="72" cy="16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5615" name="WordArt 280"/>
            <p:cNvSpPr>
              <a:spLocks noChangeArrowheads="1" noChangeShapeType="1" noTextEdit="1"/>
            </p:cNvSpPr>
            <p:nvPr/>
          </p:nvSpPr>
          <p:spPr bwMode="auto">
            <a:xfrm>
              <a:off x="4480" y="1965"/>
              <a:ext cx="119" cy="144"/>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5616" name="WordArt 281"/>
            <p:cNvSpPr>
              <a:spLocks noChangeArrowheads="1" noChangeShapeType="1" noTextEdit="1"/>
            </p:cNvSpPr>
            <p:nvPr/>
          </p:nvSpPr>
          <p:spPr bwMode="auto">
            <a:xfrm>
              <a:off x="4306" y="1989"/>
              <a:ext cx="158" cy="111"/>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w</a:t>
              </a:r>
              <a:endParaRPr lang="zh-CN" altLang="en-US" sz="3600" i="1" kern="10">
                <a:ln w="9525">
                  <a:solidFill>
                    <a:srgbClr val="000000"/>
                  </a:solidFill>
                  <a:round/>
                  <a:headEnd/>
                  <a:tailEnd/>
                </a:ln>
                <a:solidFill>
                  <a:srgbClr val="000000"/>
                </a:solidFill>
                <a:latin typeface="Symbol"/>
              </a:endParaRPr>
            </a:p>
          </p:txBody>
        </p:sp>
        <p:grpSp>
          <p:nvGrpSpPr>
            <p:cNvPr id="25617" name="Group 283"/>
            <p:cNvGrpSpPr>
              <a:grpSpLocks/>
            </p:cNvGrpSpPr>
            <p:nvPr/>
          </p:nvGrpSpPr>
          <p:grpSpPr bwMode="auto">
            <a:xfrm>
              <a:off x="3266" y="1960"/>
              <a:ext cx="187" cy="159"/>
              <a:chOff x="3335" y="1082"/>
              <a:chExt cx="187" cy="194"/>
            </a:xfrm>
          </p:grpSpPr>
          <p:sp>
            <p:nvSpPr>
              <p:cNvPr id="25628" name="WordArt 284"/>
              <p:cNvSpPr>
                <a:spLocks noChangeArrowheads="1" noChangeShapeType="1" noTextEdit="1"/>
              </p:cNvSpPr>
              <p:nvPr/>
            </p:nvSpPr>
            <p:spPr bwMode="auto">
              <a:xfrm>
                <a:off x="3441" y="1188"/>
                <a:ext cx="81" cy="88"/>
              </a:xfrm>
              <a:prstGeom prst="rect">
                <a:avLst/>
              </a:prstGeom>
            </p:spPr>
            <p:txBody>
              <a:bodyPr wrap="none" fromWordArt="1">
                <a:prstTxWarp prst="textPlain">
                  <a:avLst>
                    <a:gd name="adj" fmla="val 40648"/>
                  </a:avLst>
                </a:prstTxWarp>
              </a:bodyPr>
              <a:lstStyle/>
              <a:p>
                <a:r>
                  <a:rPr lang="en-US" altLang="zh-CN" sz="3600" kern="10">
                    <a:ln w="9525">
                      <a:solidFill>
                        <a:schemeClr val="tx1"/>
                      </a:solidFill>
                      <a:round/>
                      <a:headEnd/>
                      <a:tailEnd/>
                    </a:ln>
                    <a:latin typeface="Times New Roman"/>
                    <a:cs typeface="Times New Roman"/>
                  </a:rPr>
                  <a:t>0</a:t>
                </a:r>
                <a:endParaRPr lang="zh-CN" altLang="en-US" sz="3600" kern="10">
                  <a:ln w="9525">
                    <a:solidFill>
                      <a:schemeClr val="tx1"/>
                    </a:solidFill>
                    <a:round/>
                    <a:headEnd/>
                    <a:tailEnd/>
                  </a:ln>
                  <a:latin typeface="Times New Roman"/>
                  <a:cs typeface="Times New Roman"/>
                </a:endParaRPr>
              </a:p>
            </p:txBody>
          </p:sp>
          <p:sp>
            <p:nvSpPr>
              <p:cNvPr id="25629" name="WordArt 285"/>
              <p:cNvSpPr>
                <a:spLocks noChangeArrowheads="1" noChangeShapeType="1" noTextEdit="1"/>
              </p:cNvSpPr>
              <p:nvPr/>
            </p:nvSpPr>
            <p:spPr bwMode="auto">
              <a:xfrm>
                <a:off x="3335" y="1082"/>
                <a:ext cx="146" cy="172"/>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grpSp>
        <p:grpSp>
          <p:nvGrpSpPr>
            <p:cNvPr id="25618" name="Group 286"/>
            <p:cNvGrpSpPr>
              <a:grpSpLocks/>
            </p:cNvGrpSpPr>
            <p:nvPr/>
          </p:nvGrpSpPr>
          <p:grpSpPr bwMode="auto">
            <a:xfrm>
              <a:off x="3508" y="1992"/>
              <a:ext cx="156" cy="55"/>
              <a:chOff x="1260" y="2371"/>
              <a:chExt cx="151" cy="53"/>
            </a:xfrm>
          </p:grpSpPr>
          <p:sp>
            <p:nvSpPr>
              <p:cNvPr id="25626" name="Line 287"/>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5627" name="Line 288"/>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5619" name="WordArt 289"/>
            <p:cNvSpPr>
              <a:spLocks noChangeArrowheads="1" noChangeShapeType="1" noTextEdit="1"/>
            </p:cNvSpPr>
            <p:nvPr/>
          </p:nvSpPr>
          <p:spPr bwMode="auto">
            <a:xfrm>
              <a:off x="3883" y="1980"/>
              <a:ext cx="311" cy="119"/>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5620" name="WordArt 290"/>
            <p:cNvSpPr>
              <a:spLocks noChangeArrowheads="1" noChangeShapeType="1" noTextEdit="1"/>
            </p:cNvSpPr>
            <p:nvPr/>
          </p:nvSpPr>
          <p:spPr bwMode="auto">
            <a:xfrm>
              <a:off x="3664" y="1956"/>
              <a:ext cx="183" cy="134"/>
            </a:xfrm>
            <a:prstGeom prst="rect">
              <a:avLst/>
            </a:prstGeom>
          </p:spPr>
          <p:txBody>
            <a:bodyPr wrap="none" fromWordArt="1">
              <a:prstTxWarp prst="textPlain">
                <a:avLst>
                  <a:gd name="adj" fmla="val 56394"/>
                </a:avLst>
              </a:prstTxWarp>
            </a:bodyPr>
            <a:lstStyle/>
            <a:p>
              <a:r>
                <a:rPr lang="en-US" altLang="zh-CN" sz="3600" i="1" kern="10">
                  <a:ln w="9525">
                    <a:solidFill>
                      <a:schemeClr val="accent2"/>
                    </a:solidFill>
                    <a:round/>
                    <a:headEnd/>
                    <a:tailEnd/>
                  </a:ln>
                  <a:solidFill>
                    <a:schemeClr val="accent2"/>
                  </a:solidFill>
                  <a:latin typeface="Times New Roman"/>
                  <a:cs typeface="Times New Roman"/>
                </a:rPr>
                <a:t>A</a:t>
              </a:r>
              <a:endParaRPr lang="zh-CN" altLang="en-US" sz="3600" i="1" kern="10">
                <a:ln w="9525">
                  <a:solidFill>
                    <a:schemeClr val="accent2"/>
                  </a:solidFill>
                  <a:round/>
                  <a:headEnd/>
                  <a:tailEnd/>
                </a:ln>
                <a:solidFill>
                  <a:schemeClr val="accent2"/>
                </a:solidFill>
                <a:latin typeface="Times New Roman"/>
                <a:cs typeface="Times New Roman"/>
              </a:endParaRPr>
            </a:p>
          </p:txBody>
        </p:sp>
        <p:sp>
          <p:nvSpPr>
            <p:cNvPr id="25621" name="WordArt 291"/>
            <p:cNvSpPr>
              <a:spLocks noChangeArrowheads="1" noChangeShapeType="1" noTextEdit="1"/>
            </p:cNvSpPr>
            <p:nvPr/>
          </p:nvSpPr>
          <p:spPr bwMode="auto">
            <a:xfrm flipH="1">
              <a:off x="5042" y="1957"/>
              <a:ext cx="49" cy="16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25622" name="Group 293"/>
            <p:cNvGrpSpPr>
              <a:grpSpLocks/>
            </p:cNvGrpSpPr>
            <p:nvPr/>
          </p:nvGrpSpPr>
          <p:grpSpPr bwMode="auto">
            <a:xfrm>
              <a:off x="4837" y="1923"/>
              <a:ext cx="162" cy="242"/>
              <a:chOff x="5238" y="1695"/>
              <a:chExt cx="185" cy="275"/>
            </a:xfrm>
          </p:grpSpPr>
          <p:sp>
            <p:nvSpPr>
              <p:cNvPr id="25623" name="WordArt 294"/>
              <p:cNvSpPr>
                <a:spLocks noChangeArrowheads="1" noChangeShapeType="1" noTextEdit="1"/>
              </p:cNvSpPr>
              <p:nvPr/>
            </p:nvSpPr>
            <p:spPr bwMode="auto">
              <a:xfrm>
                <a:off x="5244" y="1695"/>
                <a:ext cx="179" cy="104"/>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25624" name="Line 295"/>
              <p:cNvSpPr>
                <a:spLocks noChangeShapeType="1"/>
              </p:cNvSpPr>
              <p:nvPr/>
            </p:nvSpPr>
            <p:spPr bwMode="auto">
              <a:xfrm>
                <a:off x="5238" y="1837"/>
                <a:ext cx="185" cy="0"/>
              </a:xfrm>
              <a:prstGeom prst="line">
                <a:avLst/>
              </a:prstGeom>
              <a:noFill/>
              <a:ln w="28575">
                <a:solidFill>
                  <a:schemeClr val="tx1"/>
                </a:solidFill>
                <a:round/>
                <a:headEnd/>
                <a:tailEnd/>
              </a:ln>
            </p:spPr>
            <p:txBody>
              <a:bodyPr/>
              <a:lstStyle/>
              <a:p>
                <a:endParaRPr lang="zh-CN" altLang="en-US"/>
              </a:p>
            </p:txBody>
          </p:sp>
          <p:sp>
            <p:nvSpPr>
              <p:cNvPr id="25625" name="WordArt 296"/>
              <p:cNvSpPr>
                <a:spLocks noChangeArrowheads="1" noChangeShapeType="1" noTextEdit="1"/>
              </p:cNvSpPr>
              <p:nvPr/>
            </p:nvSpPr>
            <p:spPr bwMode="auto">
              <a:xfrm>
                <a:off x="5266" y="1865"/>
                <a:ext cx="120" cy="10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2</a:t>
                </a:r>
                <a:endParaRPr lang="zh-CN" altLang="en-US" sz="3600" kern="10">
                  <a:ln w="9525">
                    <a:solidFill>
                      <a:srgbClr val="000000"/>
                    </a:solidFill>
                    <a:round/>
                    <a:headEnd/>
                    <a:tailEnd/>
                  </a:ln>
                  <a:latin typeface="Times New Roman"/>
                  <a:cs typeface="Times New Roman"/>
                </a:endParaRPr>
              </a:p>
            </p:txBody>
          </p:sp>
        </p:grpSp>
      </p:grpSp>
      <p:grpSp>
        <p:nvGrpSpPr>
          <p:cNvPr id="287" name="Group 69"/>
          <p:cNvGrpSpPr>
            <a:grpSpLocks/>
          </p:cNvGrpSpPr>
          <p:nvPr/>
        </p:nvGrpSpPr>
        <p:grpSpPr bwMode="auto">
          <a:xfrm>
            <a:off x="293688" y="273049"/>
            <a:ext cx="772740" cy="499769"/>
            <a:chOff x="127" y="728"/>
            <a:chExt cx="437" cy="256"/>
          </a:xfrm>
        </p:grpSpPr>
        <p:sp>
          <p:nvSpPr>
            <p:cNvPr id="288" name="Oval 70" descr="栎木"/>
            <p:cNvSpPr>
              <a:spLocks noChangeArrowheads="1"/>
            </p:cNvSpPr>
            <p:nvPr/>
          </p:nvSpPr>
          <p:spPr bwMode="auto">
            <a:xfrm>
              <a:off x="127" y="728"/>
              <a:ext cx="437" cy="256"/>
            </a:xfrm>
            <a:prstGeom prst="ellipse">
              <a:avLst/>
            </a:prstGeom>
            <a:blipFill dpi="0" rotWithShape="0">
              <a:blip r:embed="rId3" cstate="print"/>
              <a:srcRect/>
              <a:tile tx="0" ty="0" sx="100000" sy="100000" flip="none" algn="tl"/>
            </a:blipFill>
            <a:ln w="38100">
              <a:solidFill>
                <a:srgbClr val="00CC99"/>
              </a:solidFill>
              <a:round/>
              <a:headEnd/>
              <a:tailEnd/>
            </a:ln>
            <a:effectLst/>
          </p:spPr>
          <p:txBody>
            <a:bodyPr wrap="none" anchor="ctr"/>
            <a:lstStyle/>
            <a:p>
              <a:endParaRPr lang="zh-CN" altLang="en-US"/>
            </a:p>
          </p:txBody>
        </p:sp>
        <p:sp>
          <p:nvSpPr>
            <p:cNvPr id="289" name="WordArt 71"/>
            <p:cNvSpPr>
              <a:spLocks noChangeArrowheads="1" noChangeShapeType="1" noTextEdit="1"/>
            </p:cNvSpPr>
            <p:nvPr/>
          </p:nvSpPr>
          <p:spPr bwMode="auto">
            <a:xfrm>
              <a:off x="187" y="780"/>
              <a:ext cx="305" cy="147"/>
            </a:xfrm>
            <a:prstGeom prst="rect">
              <a:avLst/>
            </a:prstGeom>
          </p:spPr>
          <p:txBody>
            <a:bodyPr wrap="none" fromWordArt="1">
              <a:prstTxWarp prst="textPlain">
                <a:avLst>
                  <a:gd name="adj" fmla="val 50287"/>
                </a:avLst>
              </a:prstTxWarp>
            </a:bodyPr>
            <a:lstStyle/>
            <a:p>
              <a:r>
                <a:rPr lang="zh-CN" altLang="en-US"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例</a:t>
              </a:r>
              <a:r>
                <a:rPr lang="en-US" altLang="zh-CN"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1</a:t>
              </a:r>
              <a:endParaRPr lang="zh-CN" altLang="en-US" sz="3600" kern="10" dirty="0">
                <a:ln w="19050">
                  <a:solidFill>
                    <a:schemeClr val="bg1"/>
                  </a:solidFill>
                  <a:round/>
                  <a:headEnd/>
                  <a:tailEnd/>
                </a:ln>
                <a:solidFill>
                  <a:schemeClr val="bg1"/>
                </a:solidFill>
                <a:effectLst>
                  <a:outerShdw dist="35921" dir="2700000" algn="ctr" rotWithShape="0">
                    <a:schemeClr val="tx1"/>
                  </a:outerShdw>
                </a:effectLst>
                <a:latin typeface="宋体"/>
                <a:ea typeface="宋体"/>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0.70"/>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linds(horizontal)">
                                      <p:cBhvr>
                                        <p:cTn id="14" dur="500"/>
                                        <p:tgtEl>
                                          <p:spTgt spid="2"/>
                                        </p:tgtEl>
                                      </p:cBhvr>
                                    </p:animEffect>
                                  </p:childTnLst>
                                </p:cTn>
                              </p:par>
                            </p:childTnLst>
                          </p:cTn>
                        </p:par>
                        <p:par>
                          <p:cTn id="15" fill="hold">
                            <p:stCondLst>
                              <p:cond delay="500"/>
                            </p:stCondLst>
                            <p:childTnLst>
                              <p:par>
                                <p:cTn id="16" presetID="14" presetClass="entr" presetSubtype="10" fill="hold" grpId="0" nodeType="afterEffect">
                                  <p:stCondLst>
                                    <p:cond delay="0"/>
                                  </p:stCondLst>
                                  <p:childTnLst>
                                    <p:set>
                                      <p:cBhvr>
                                        <p:cTn id="17" dur="1" fill="hold">
                                          <p:stCondLst>
                                            <p:cond delay="0"/>
                                          </p:stCondLst>
                                        </p:cTn>
                                        <p:tgtEl>
                                          <p:spTgt spid="24843"/>
                                        </p:tgtEl>
                                        <p:attrNameLst>
                                          <p:attrName>style.visibility</p:attrName>
                                        </p:attrNameLst>
                                      </p:cBhvr>
                                      <p:to>
                                        <p:strVal val="visible"/>
                                      </p:to>
                                    </p:set>
                                    <p:animEffect transition="in" filter="randombar(horizontal)">
                                      <p:cBhvr>
                                        <p:cTn id="18" dur="500"/>
                                        <p:tgtEl>
                                          <p:spTgt spid="2484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up)">
                                      <p:cBhvr>
                                        <p:cTn id="23" dur="500"/>
                                        <p:tgtEl>
                                          <p:spTgt spid="16"/>
                                        </p:tgtEl>
                                      </p:cBhvr>
                                    </p:animEffect>
                                  </p:childTnLst>
                                </p:cTn>
                              </p:par>
                            </p:childTnLst>
                          </p:cTn>
                        </p:par>
                        <p:par>
                          <p:cTn id="24" fill="hold">
                            <p:stCondLst>
                              <p:cond delay="500"/>
                            </p:stCondLst>
                            <p:childTnLst>
                              <p:par>
                                <p:cTn id="25" presetID="3" presetClass="entr" presetSubtype="10"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5840"/>
                                        </p:tgtEl>
                                        <p:attrNameLst>
                                          <p:attrName>style.visibility</p:attrName>
                                        </p:attrNameLst>
                                      </p:cBhvr>
                                      <p:to>
                                        <p:strVal val="visible"/>
                                      </p:to>
                                    </p:set>
                                    <p:animEffect transition="in" filter="wipe(up)">
                                      <p:cBhvr>
                                        <p:cTn id="32" dur="500"/>
                                        <p:tgtEl>
                                          <p:spTgt spid="2584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4832"/>
                                        </p:tgtEl>
                                        <p:attrNameLst>
                                          <p:attrName>style.visibility</p:attrName>
                                        </p:attrNameLst>
                                      </p:cBhvr>
                                      <p:to>
                                        <p:strVal val="visible"/>
                                      </p:to>
                                    </p:set>
                                    <p:animEffect transition="in" filter="wipe(down)">
                                      <p:cBhvr>
                                        <p:cTn id="37" dur="500"/>
                                        <p:tgtEl>
                                          <p:spTgt spid="2483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5790"/>
                                        </p:tgtEl>
                                        <p:attrNameLst>
                                          <p:attrName>style.visibility</p:attrName>
                                        </p:attrNameLst>
                                      </p:cBhvr>
                                      <p:to>
                                        <p:strVal val="visible"/>
                                      </p:to>
                                    </p:set>
                                    <p:animEffect transition="in" filter="blinds(horizontal)">
                                      <p:cBhvr>
                                        <p:cTn id="42" dur="500"/>
                                        <p:tgtEl>
                                          <p:spTgt spid="2579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blinds(horizontal)">
                                      <p:cBhvr>
                                        <p:cTn id="4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4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1227138" y="0"/>
            <a:ext cx="8229600" cy="136525"/>
          </a:xfrm>
        </p:spPr>
        <p:txBody>
          <a:bodyPr/>
          <a:lstStyle/>
          <a:p>
            <a:pPr eaLnBrk="1" hangingPunct="1"/>
            <a:r>
              <a:rPr lang="zh-CN" altLang="en-US" sz="700" smtClean="0">
                <a:solidFill>
                  <a:schemeClr val="bg1"/>
                </a:solidFill>
              </a:rPr>
              <a:t>本章内容</a:t>
            </a:r>
          </a:p>
        </p:txBody>
      </p:sp>
      <p:sp>
        <p:nvSpPr>
          <p:cNvPr id="8197" name="Rectangle 3" descr="羊皮纸"/>
          <p:cNvSpPr>
            <a:spLocks noChangeArrowheads="1"/>
          </p:cNvSpPr>
          <p:nvPr/>
        </p:nvSpPr>
        <p:spPr bwMode="auto">
          <a:xfrm>
            <a:off x="0" y="6654800"/>
            <a:ext cx="9144000" cy="193675"/>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8198" name="Rectangle 4" descr="羊皮纸"/>
          <p:cNvSpPr>
            <a:spLocks noChangeArrowheads="1"/>
          </p:cNvSpPr>
          <p:nvPr/>
        </p:nvSpPr>
        <p:spPr bwMode="auto">
          <a:xfrm>
            <a:off x="0" y="0"/>
            <a:ext cx="9144000" cy="193675"/>
          </a:xfrm>
          <a:prstGeom prst="rect">
            <a:avLst/>
          </a:prstGeom>
          <a:blipFill dpi="0" rotWithShape="0">
            <a:blip r:embed="rId3" cstate="print"/>
            <a:srcRect/>
            <a:tile tx="0" ty="0" sx="100000" sy="100000" flip="none" algn="tl"/>
          </a:blipFill>
          <a:ln w="9525">
            <a:noFill/>
            <a:miter lim="800000"/>
            <a:headEnd/>
            <a:tailEnd/>
          </a:ln>
        </p:spPr>
        <p:txBody>
          <a:bodyPr wrap="none" anchor="ctr"/>
          <a:lstStyle/>
          <a:p>
            <a:endParaRPr lang="zh-CN" altLang="en-US"/>
          </a:p>
        </p:txBody>
      </p:sp>
      <p:sp>
        <p:nvSpPr>
          <p:cNvPr id="8199" name="WordArt 6"/>
          <p:cNvSpPr>
            <a:spLocks noChangeArrowheads="1" noChangeShapeType="1" noTextEdit="1"/>
          </p:cNvSpPr>
          <p:nvPr/>
        </p:nvSpPr>
        <p:spPr bwMode="auto">
          <a:xfrm>
            <a:off x="1936274" y="649645"/>
            <a:ext cx="4471988" cy="636588"/>
          </a:xfrm>
          <a:prstGeom prst="rect">
            <a:avLst/>
          </a:prstGeom>
        </p:spPr>
        <p:txBody>
          <a:bodyPr wrap="none" fromWordArt="1">
            <a:prstTxWarp prst="textPlain">
              <a:avLst>
                <a:gd name="adj" fmla="val 50000"/>
              </a:avLst>
            </a:prstTxWarp>
          </a:bodyPr>
          <a:lstStyle/>
          <a:p>
            <a:r>
              <a:rPr lang="zh-CN" altLang="en-US" sz="3600" b="1" kern="10" dirty="0">
                <a:ln w="9525">
                  <a:solidFill>
                    <a:srgbClr val="FF0000"/>
                  </a:solidFill>
                  <a:round/>
                  <a:headEnd/>
                  <a:tailEnd/>
                </a:ln>
                <a:solidFill>
                  <a:srgbClr val="FF0000"/>
                </a:solidFill>
                <a:latin typeface="华文中宋"/>
                <a:ea typeface="华文中宋"/>
              </a:rPr>
              <a:t>本章内容</a:t>
            </a:r>
          </a:p>
        </p:txBody>
      </p:sp>
      <p:grpSp>
        <p:nvGrpSpPr>
          <p:cNvPr id="8200" name="Group 11"/>
          <p:cNvGrpSpPr>
            <a:grpSpLocks/>
          </p:cNvGrpSpPr>
          <p:nvPr/>
        </p:nvGrpSpPr>
        <p:grpSpPr bwMode="auto">
          <a:xfrm>
            <a:off x="1450102" y="2105669"/>
            <a:ext cx="277813" cy="254000"/>
            <a:chOff x="2136" y="1382"/>
            <a:chExt cx="576" cy="576"/>
          </a:xfrm>
        </p:grpSpPr>
        <p:sp>
          <p:nvSpPr>
            <p:cNvPr id="8222" name="Oval 12"/>
            <p:cNvSpPr>
              <a:spLocks noChangeArrowheads="1"/>
            </p:cNvSpPr>
            <p:nvPr/>
          </p:nvSpPr>
          <p:spPr bwMode="auto">
            <a:xfrm>
              <a:off x="2136" y="1382"/>
              <a:ext cx="576" cy="576"/>
            </a:xfrm>
            <a:prstGeom prst="ellipse">
              <a:avLst/>
            </a:prstGeom>
            <a:gradFill rotWithShape="0">
              <a:gsLst>
                <a:gs pos="0">
                  <a:srgbClr val="FF9900"/>
                </a:gs>
                <a:gs pos="100000">
                  <a:srgbClr val="EC0000"/>
                </a:gs>
              </a:gsLst>
              <a:lin ang="2700000" scaled="1"/>
            </a:gradFill>
            <a:ln w="28575">
              <a:solidFill>
                <a:srgbClr val="FF9900"/>
              </a:solidFill>
              <a:round/>
              <a:headEnd/>
              <a:tailEnd/>
            </a:ln>
          </p:spPr>
          <p:txBody>
            <a:bodyPr wrap="none" anchor="ctr"/>
            <a:lstStyle/>
            <a:p>
              <a:endParaRPr lang="zh-CN" altLang="en-US"/>
            </a:p>
          </p:txBody>
        </p:sp>
        <p:sp>
          <p:nvSpPr>
            <p:cNvPr id="8223" name="Oval 13"/>
            <p:cNvSpPr>
              <a:spLocks noChangeArrowheads="1"/>
            </p:cNvSpPr>
            <p:nvPr/>
          </p:nvSpPr>
          <p:spPr bwMode="auto">
            <a:xfrm rot="-3104273">
              <a:off x="2212" y="1482"/>
              <a:ext cx="232" cy="149"/>
            </a:xfrm>
            <a:prstGeom prst="ellipse">
              <a:avLst/>
            </a:prstGeom>
            <a:gradFill rotWithShape="0">
              <a:gsLst>
                <a:gs pos="0">
                  <a:srgbClr val="FFFF00"/>
                </a:gs>
                <a:gs pos="100000">
                  <a:srgbClr val="FF9900"/>
                </a:gs>
              </a:gsLst>
              <a:path path="shape">
                <a:fillToRect l="50000" t="50000" r="50000" b="50000"/>
              </a:path>
            </a:gradFill>
            <a:ln w="28575">
              <a:solidFill>
                <a:srgbClr val="FF9900"/>
              </a:solidFill>
              <a:round/>
              <a:headEnd/>
              <a:tailEnd/>
            </a:ln>
          </p:spPr>
          <p:txBody>
            <a:bodyPr wrap="none" anchor="ctr"/>
            <a:lstStyle/>
            <a:p>
              <a:endParaRPr lang="zh-CN" altLang="en-US"/>
            </a:p>
          </p:txBody>
        </p:sp>
      </p:grpSp>
      <p:grpSp>
        <p:nvGrpSpPr>
          <p:cNvPr id="8201" name="Group 16"/>
          <p:cNvGrpSpPr>
            <a:grpSpLocks/>
          </p:cNvGrpSpPr>
          <p:nvPr/>
        </p:nvGrpSpPr>
        <p:grpSpPr bwMode="auto">
          <a:xfrm>
            <a:off x="1450102" y="2907747"/>
            <a:ext cx="277813" cy="255588"/>
            <a:chOff x="2136" y="1382"/>
            <a:chExt cx="576" cy="576"/>
          </a:xfrm>
        </p:grpSpPr>
        <p:sp>
          <p:nvSpPr>
            <p:cNvPr id="8220" name="Oval 17"/>
            <p:cNvSpPr>
              <a:spLocks noChangeArrowheads="1"/>
            </p:cNvSpPr>
            <p:nvPr/>
          </p:nvSpPr>
          <p:spPr bwMode="auto">
            <a:xfrm>
              <a:off x="2136" y="1382"/>
              <a:ext cx="576" cy="576"/>
            </a:xfrm>
            <a:prstGeom prst="ellipse">
              <a:avLst/>
            </a:prstGeom>
            <a:gradFill rotWithShape="0">
              <a:gsLst>
                <a:gs pos="0">
                  <a:srgbClr val="FF9900"/>
                </a:gs>
                <a:gs pos="100000">
                  <a:srgbClr val="EC0000"/>
                </a:gs>
              </a:gsLst>
              <a:lin ang="2700000" scaled="1"/>
            </a:gradFill>
            <a:ln w="28575">
              <a:solidFill>
                <a:srgbClr val="FF9900"/>
              </a:solidFill>
              <a:round/>
              <a:headEnd/>
              <a:tailEnd/>
            </a:ln>
          </p:spPr>
          <p:txBody>
            <a:bodyPr wrap="none" anchor="ctr"/>
            <a:lstStyle/>
            <a:p>
              <a:endParaRPr lang="zh-CN" altLang="en-US"/>
            </a:p>
          </p:txBody>
        </p:sp>
        <p:sp>
          <p:nvSpPr>
            <p:cNvPr id="8221" name="Oval 18"/>
            <p:cNvSpPr>
              <a:spLocks noChangeArrowheads="1"/>
            </p:cNvSpPr>
            <p:nvPr/>
          </p:nvSpPr>
          <p:spPr bwMode="auto">
            <a:xfrm rot="-3104273">
              <a:off x="2212" y="1482"/>
              <a:ext cx="232" cy="149"/>
            </a:xfrm>
            <a:prstGeom prst="ellipse">
              <a:avLst/>
            </a:prstGeom>
            <a:gradFill rotWithShape="0">
              <a:gsLst>
                <a:gs pos="0">
                  <a:srgbClr val="FFFF00"/>
                </a:gs>
                <a:gs pos="100000">
                  <a:srgbClr val="FF9900"/>
                </a:gs>
              </a:gsLst>
              <a:path path="shape">
                <a:fillToRect l="50000" t="50000" r="50000" b="50000"/>
              </a:path>
            </a:gradFill>
            <a:ln w="28575">
              <a:solidFill>
                <a:srgbClr val="FF9900"/>
              </a:solidFill>
              <a:round/>
              <a:headEnd/>
              <a:tailEnd/>
            </a:ln>
          </p:spPr>
          <p:txBody>
            <a:bodyPr wrap="none" anchor="ctr"/>
            <a:lstStyle/>
            <a:p>
              <a:endParaRPr lang="zh-CN" altLang="en-US"/>
            </a:p>
          </p:txBody>
        </p:sp>
      </p:grpSp>
      <p:grpSp>
        <p:nvGrpSpPr>
          <p:cNvPr id="8202" name="Group 20"/>
          <p:cNvGrpSpPr>
            <a:grpSpLocks/>
          </p:cNvGrpSpPr>
          <p:nvPr/>
        </p:nvGrpSpPr>
        <p:grpSpPr bwMode="auto">
          <a:xfrm>
            <a:off x="1488202" y="3742772"/>
            <a:ext cx="277813" cy="254000"/>
            <a:chOff x="2136" y="1382"/>
            <a:chExt cx="576" cy="576"/>
          </a:xfrm>
        </p:grpSpPr>
        <p:sp>
          <p:nvSpPr>
            <p:cNvPr id="8218" name="Oval 21"/>
            <p:cNvSpPr>
              <a:spLocks noChangeArrowheads="1"/>
            </p:cNvSpPr>
            <p:nvPr/>
          </p:nvSpPr>
          <p:spPr bwMode="auto">
            <a:xfrm>
              <a:off x="2136" y="1382"/>
              <a:ext cx="576" cy="576"/>
            </a:xfrm>
            <a:prstGeom prst="ellipse">
              <a:avLst/>
            </a:prstGeom>
            <a:gradFill rotWithShape="0">
              <a:gsLst>
                <a:gs pos="0">
                  <a:srgbClr val="FF9900"/>
                </a:gs>
                <a:gs pos="100000">
                  <a:srgbClr val="EC0000"/>
                </a:gs>
              </a:gsLst>
              <a:lin ang="2700000" scaled="1"/>
            </a:gradFill>
            <a:ln w="28575">
              <a:solidFill>
                <a:srgbClr val="FF9900"/>
              </a:solidFill>
              <a:round/>
              <a:headEnd/>
              <a:tailEnd/>
            </a:ln>
          </p:spPr>
          <p:txBody>
            <a:bodyPr wrap="none" anchor="ctr"/>
            <a:lstStyle/>
            <a:p>
              <a:endParaRPr lang="zh-CN" altLang="en-US"/>
            </a:p>
          </p:txBody>
        </p:sp>
        <p:sp>
          <p:nvSpPr>
            <p:cNvPr id="8219" name="Oval 22"/>
            <p:cNvSpPr>
              <a:spLocks noChangeArrowheads="1"/>
            </p:cNvSpPr>
            <p:nvPr/>
          </p:nvSpPr>
          <p:spPr bwMode="auto">
            <a:xfrm rot="-3104273">
              <a:off x="2212" y="1482"/>
              <a:ext cx="232" cy="149"/>
            </a:xfrm>
            <a:prstGeom prst="ellipse">
              <a:avLst/>
            </a:prstGeom>
            <a:gradFill rotWithShape="0">
              <a:gsLst>
                <a:gs pos="0">
                  <a:srgbClr val="FFFF00"/>
                </a:gs>
                <a:gs pos="100000">
                  <a:srgbClr val="FF9900"/>
                </a:gs>
              </a:gsLst>
              <a:path path="shape">
                <a:fillToRect l="50000" t="50000" r="50000" b="50000"/>
              </a:path>
            </a:gradFill>
            <a:ln w="28575">
              <a:solidFill>
                <a:srgbClr val="FF9900"/>
              </a:solidFill>
              <a:round/>
              <a:headEnd/>
              <a:tailEnd/>
            </a:ln>
          </p:spPr>
          <p:txBody>
            <a:bodyPr wrap="none" anchor="ctr"/>
            <a:lstStyle/>
            <a:p>
              <a:endParaRPr lang="zh-CN" altLang="en-US"/>
            </a:p>
          </p:txBody>
        </p:sp>
      </p:grpSp>
      <p:grpSp>
        <p:nvGrpSpPr>
          <p:cNvPr id="8203" name="Group 25"/>
          <p:cNvGrpSpPr>
            <a:grpSpLocks/>
          </p:cNvGrpSpPr>
          <p:nvPr/>
        </p:nvGrpSpPr>
        <p:grpSpPr bwMode="auto">
          <a:xfrm>
            <a:off x="1473914" y="4580972"/>
            <a:ext cx="277813" cy="255588"/>
            <a:chOff x="2136" y="1382"/>
            <a:chExt cx="576" cy="576"/>
          </a:xfrm>
        </p:grpSpPr>
        <p:sp>
          <p:nvSpPr>
            <p:cNvPr id="8216" name="Oval 26"/>
            <p:cNvSpPr>
              <a:spLocks noChangeArrowheads="1"/>
            </p:cNvSpPr>
            <p:nvPr/>
          </p:nvSpPr>
          <p:spPr bwMode="auto">
            <a:xfrm>
              <a:off x="2136" y="1382"/>
              <a:ext cx="576" cy="576"/>
            </a:xfrm>
            <a:prstGeom prst="ellipse">
              <a:avLst/>
            </a:prstGeom>
            <a:gradFill rotWithShape="0">
              <a:gsLst>
                <a:gs pos="0">
                  <a:srgbClr val="FF9900"/>
                </a:gs>
                <a:gs pos="100000">
                  <a:srgbClr val="EC0000"/>
                </a:gs>
              </a:gsLst>
              <a:lin ang="2700000" scaled="1"/>
            </a:gradFill>
            <a:ln w="28575">
              <a:solidFill>
                <a:srgbClr val="FF9900"/>
              </a:solidFill>
              <a:round/>
              <a:headEnd/>
              <a:tailEnd/>
            </a:ln>
          </p:spPr>
          <p:txBody>
            <a:bodyPr wrap="none" anchor="ctr"/>
            <a:lstStyle/>
            <a:p>
              <a:endParaRPr lang="zh-CN" altLang="en-US"/>
            </a:p>
          </p:txBody>
        </p:sp>
        <p:sp>
          <p:nvSpPr>
            <p:cNvPr id="8217" name="Oval 27"/>
            <p:cNvSpPr>
              <a:spLocks noChangeArrowheads="1"/>
            </p:cNvSpPr>
            <p:nvPr/>
          </p:nvSpPr>
          <p:spPr bwMode="auto">
            <a:xfrm rot="-3104273">
              <a:off x="2212" y="1482"/>
              <a:ext cx="232" cy="149"/>
            </a:xfrm>
            <a:prstGeom prst="ellipse">
              <a:avLst/>
            </a:prstGeom>
            <a:gradFill rotWithShape="0">
              <a:gsLst>
                <a:gs pos="0">
                  <a:srgbClr val="FFFF00"/>
                </a:gs>
                <a:gs pos="100000">
                  <a:srgbClr val="FF9900"/>
                </a:gs>
              </a:gsLst>
              <a:path path="shape">
                <a:fillToRect l="50000" t="50000" r="50000" b="50000"/>
              </a:path>
            </a:gradFill>
            <a:ln w="28575">
              <a:solidFill>
                <a:srgbClr val="FF9900"/>
              </a:solidFill>
              <a:round/>
              <a:headEnd/>
              <a:tailEnd/>
            </a:ln>
          </p:spPr>
          <p:txBody>
            <a:bodyPr wrap="none" anchor="ctr"/>
            <a:lstStyle/>
            <a:p>
              <a:endParaRPr lang="zh-CN" altLang="en-US"/>
            </a:p>
          </p:txBody>
        </p:sp>
      </p:grpSp>
      <p:grpSp>
        <p:nvGrpSpPr>
          <p:cNvPr id="8204" name="Group 30"/>
          <p:cNvGrpSpPr>
            <a:grpSpLocks/>
          </p:cNvGrpSpPr>
          <p:nvPr/>
        </p:nvGrpSpPr>
        <p:grpSpPr bwMode="auto">
          <a:xfrm>
            <a:off x="1500902" y="5429088"/>
            <a:ext cx="277813" cy="254000"/>
            <a:chOff x="2136" y="1382"/>
            <a:chExt cx="576" cy="576"/>
          </a:xfrm>
        </p:grpSpPr>
        <p:sp>
          <p:nvSpPr>
            <p:cNvPr id="8214" name="Oval 31"/>
            <p:cNvSpPr>
              <a:spLocks noChangeArrowheads="1"/>
            </p:cNvSpPr>
            <p:nvPr/>
          </p:nvSpPr>
          <p:spPr bwMode="auto">
            <a:xfrm>
              <a:off x="2136" y="1382"/>
              <a:ext cx="576" cy="576"/>
            </a:xfrm>
            <a:prstGeom prst="ellipse">
              <a:avLst/>
            </a:prstGeom>
            <a:gradFill rotWithShape="0">
              <a:gsLst>
                <a:gs pos="0">
                  <a:srgbClr val="FF9900"/>
                </a:gs>
                <a:gs pos="100000">
                  <a:srgbClr val="EC0000"/>
                </a:gs>
              </a:gsLst>
              <a:lin ang="2700000" scaled="1"/>
            </a:gradFill>
            <a:ln w="28575">
              <a:solidFill>
                <a:srgbClr val="FF9900"/>
              </a:solidFill>
              <a:round/>
              <a:headEnd/>
              <a:tailEnd/>
            </a:ln>
          </p:spPr>
          <p:txBody>
            <a:bodyPr wrap="none" anchor="ctr"/>
            <a:lstStyle/>
            <a:p>
              <a:endParaRPr lang="zh-CN" altLang="en-US"/>
            </a:p>
          </p:txBody>
        </p:sp>
        <p:sp>
          <p:nvSpPr>
            <p:cNvPr id="8215" name="Oval 32"/>
            <p:cNvSpPr>
              <a:spLocks noChangeArrowheads="1"/>
            </p:cNvSpPr>
            <p:nvPr/>
          </p:nvSpPr>
          <p:spPr bwMode="auto">
            <a:xfrm rot="-3104273">
              <a:off x="2212" y="1482"/>
              <a:ext cx="232" cy="149"/>
            </a:xfrm>
            <a:prstGeom prst="ellipse">
              <a:avLst/>
            </a:prstGeom>
            <a:gradFill rotWithShape="0">
              <a:gsLst>
                <a:gs pos="0">
                  <a:srgbClr val="FFFF00"/>
                </a:gs>
                <a:gs pos="100000">
                  <a:srgbClr val="FF9900"/>
                </a:gs>
              </a:gsLst>
              <a:path path="shape">
                <a:fillToRect l="50000" t="50000" r="50000" b="50000"/>
              </a:path>
            </a:gradFill>
            <a:ln w="28575">
              <a:solidFill>
                <a:srgbClr val="FF9900"/>
              </a:solidFill>
              <a:round/>
              <a:headEnd/>
              <a:tailEnd/>
            </a:ln>
          </p:spPr>
          <p:txBody>
            <a:bodyPr wrap="none" anchor="ctr"/>
            <a:lstStyle/>
            <a:p>
              <a:endParaRPr lang="zh-CN" altLang="en-US"/>
            </a:p>
          </p:txBody>
        </p:sp>
      </p:grpSp>
      <p:sp>
        <p:nvSpPr>
          <p:cNvPr id="8206" name="WordArt 58">
            <a:hlinkClick r:id="rId4" action="ppaction://hlinksldjump"/>
          </p:cNvPr>
          <p:cNvSpPr>
            <a:spLocks noChangeArrowheads="1" noChangeShapeType="1" noTextEdit="1"/>
          </p:cNvSpPr>
          <p:nvPr/>
        </p:nvSpPr>
        <p:spPr bwMode="auto">
          <a:xfrm>
            <a:off x="1923177" y="2040581"/>
            <a:ext cx="4657725" cy="403225"/>
          </a:xfrm>
          <a:prstGeom prst="rect">
            <a:avLst/>
          </a:prstGeom>
        </p:spPr>
        <p:txBody>
          <a:bodyPr wrap="none" fromWordArt="1">
            <a:prstTxWarp prst="textPlain">
              <a:avLst>
                <a:gd name="adj" fmla="val 50000"/>
              </a:avLst>
            </a:prstTxWarp>
          </a:bodyPr>
          <a:lstStyle/>
          <a:p>
            <a:r>
              <a:rPr lang="zh-CN" altLang="en-US" sz="3600" b="1" kern="10" dirty="0">
                <a:ln w="9525">
                  <a:solidFill>
                    <a:srgbClr val="CC0000"/>
                  </a:solidFill>
                  <a:round/>
                  <a:headEnd/>
                  <a:tailEnd/>
                </a:ln>
                <a:solidFill>
                  <a:srgbClr val="CC0000"/>
                </a:solidFill>
                <a:latin typeface="宋体"/>
                <a:ea typeface="宋体"/>
              </a:rPr>
              <a:t>机械波</a:t>
            </a:r>
            <a:r>
              <a:rPr lang="zh-CN" altLang="en-US" sz="3600" b="1" kern="10" dirty="0" smtClean="0">
                <a:ln w="9525">
                  <a:solidFill>
                    <a:srgbClr val="CC0000"/>
                  </a:solidFill>
                  <a:round/>
                  <a:headEnd/>
                  <a:tailEnd/>
                </a:ln>
                <a:solidFill>
                  <a:srgbClr val="CC0000"/>
                </a:solidFill>
                <a:latin typeface="宋体"/>
                <a:ea typeface="宋体"/>
              </a:rPr>
              <a:t>的产生和传播</a:t>
            </a:r>
            <a:endParaRPr lang="zh-CN" altLang="en-US" sz="3600" b="1" kern="10" dirty="0">
              <a:ln w="9525">
                <a:solidFill>
                  <a:srgbClr val="CC0000"/>
                </a:solidFill>
                <a:round/>
                <a:headEnd/>
                <a:tailEnd/>
              </a:ln>
              <a:solidFill>
                <a:srgbClr val="CC0000"/>
              </a:solidFill>
              <a:latin typeface="宋体"/>
              <a:ea typeface="宋体"/>
            </a:endParaRPr>
          </a:p>
        </p:txBody>
      </p:sp>
      <p:sp>
        <p:nvSpPr>
          <p:cNvPr id="8207" name="WordArt 59">
            <a:hlinkClick r:id="rId5" action="ppaction://hlinksldjump"/>
          </p:cNvPr>
          <p:cNvSpPr>
            <a:spLocks noChangeArrowheads="1" noChangeShapeType="1" noTextEdit="1"/>
          </p:cNvSpPr>
          <p:nvPr/>
        </p:nvSpPr>
        <p:spPr bwMode="auto">
          <a:xfrm>
            <a:off x="1854914" y="2834722"/>
            <a:ext cx="5280025" cy="447675"/>
          </a:xfrm>
          <a:prstGeom prst="rect">
            <a:avLst/>
          </a:prstGeom>
        </p:spPr>
        <p:txBody>
          <a:bodyPr wrap="none" fromWordArt="1">
            <a:prstTxWarp prst="textPlain">
              <a:avLst>
                <a:gd name="adj" fmla="val 50000"/>
              </a:avLst>
            </a:prstTxWarp>
          </a:bodyPr>
          <a:lstStyle/>
          <a:p>
            <a:r>
              <a:rPr lang="zh-CN" altLang="en-US" sz="3600" b="1" kern="10" dirty="0">
                <a:ln w="9525">
                  <a:solidFill>
                    <a:srgbClr val="CC0000"/>
                  </a:solidFill>
                  <a:round/>
                  <a:headEnd/>
                  <a:tailEnd/>
                </a:ln>
                <a:solidFill>
                  <a:srgbClr val="CC0000"/>
                </a:solidFill>
                <a:latin typeface="宋体"/>
                <a:ea typeface="宋体"/>
              </a:rPr>
              <a:t>平面简谐波的</a:t>
            </a:r>
            <a:r>
              <a:rPr lang="zh-CN" altLang="en-US" sz="3600" b="1" kern="10" dirty="0" smtClean="0">
                <a:ln w="9525">
                  <a:solidFill>
                    <a:srgbClr val="CC0000"/>
                  </a:solidFill>
                  <a:round/>
                  <a:headEnd/>
                  <a:tailEnd/>
                </a:ln>
                <a:solidFill>
                  <a:srgbClr val="CC0000"/>
                </a:solidFill>
                <a:latin typeface="宋体"/>
                <a:ea typeface="宋体"/>
              </a:rPr>
              <a:t>波动表达式</a:t>
            </a:r>
            <a:endParaRPr lang="zh-CN" altLang="en-US" sz="3600" b="1" kern="10" dirty="0">
              <a:ln w="9525">
                <a:solidFill>
                  <a:srgbClr val="CC0000"/>
                </a:solidFill>
                <a:round/>
                <a:headEnd/>
                <a:tailEnd/>
              </a:ln>
              <a:solidFill>
                <a:srgbClr val="CC0000"/>
              </a:solidFill>
              <a:latin typeface="宋体"/>
              <a:ea typeface="宋体"/>
            </a:endParaRPr>
          </a:p>
        </p:txBody>
      </p:sp>
      <p:sp>
        <p:nvSpPr>
          <p:cNvPr id="8208" name="WordArt 60">
            <a:hlinkClick r:id="rId6" action="ppaction://hlinksldjump"/>
          </p:cNvPr>
          <p:cNvSpPr>
            <a:spLocks noChangeArrowheads="1" noChangeShapeType="1" noTextEdit="1"/>
          </p:cNvSpPr>
          <p:nvPr/>
        </p:nvSpPr>
        <p:spPr bwMode="auto">
          <a:xfrm>
            <a:off x="1958102" y="3672922"/>
            <a:ext cx="4269978" cy="446088"/>
          </a:xfrm>
          <a:prstGeom prst="rect">
            <a:avLst/>
          </a:prstGeom>
        </p:spPr>
        <p:txBody>
          <a:bodyPr wrap="none" fromWordArt="1">
            <a:prstTxWarp prst="textPlain">
              <a:avLst>
                <a:gd name="adj" fmla="val 50000"/>
              </a:avLst>
            </a:prstTxWarp>
          </a:bodyPr>
          <a:lstStyle/>
          <a:p>
            <a:r>
              <a:rPr lang="zh-CN" altLang="en-US" sz="3600" b="1" kern="10" dirty="0" smtClean="0">
                <a:ln w="9525">
                  <a:solidFill>
                    <a:srgbClr val="CC0000"/>
                  </a:solidFill>
                  <a:round/>
                  <a:headEnd/>
                  <a:tailEnd/>
                </a:ln>
                <a:solidFill>
                  <a:srgbClr val="CC0000"/>
                </a:solidFill>
                <a:latin typeface="宋体"/>
                <a:ea typeface="宋体"/>
              </a:rPr>
              <a:t>平面简谐波</a:t>
            </a:r>
            <a:r>
              <a:rPr lang="zh-CN" altLang="en-US" sz="3600" b="1" kern="10" dirty="0">
                <a:ln w="9525">
                  <a:solidFill>
                    <a:srgbClr val="CC0000"/>
                  </a:solidFill>
                  <a:round/>
                  <a:headEnd/>
                  <a:tailEnd/>
                </a:ln>
                <a:solidFill>
                  <a:srgbClr val="CC0000"/>
                </a:solidFill>
                <a:latin typeface="宋体"/>
                <a:ea typeface="宋体"/>
              </a:rPr>
              <a:t>的能量</a:t>
            </a:r>
          </a:p>
        </p:txBody>
      </p:sp>
      <p:sp>
        <p:nvSpPr>
          <p:cNvPr id="8209" name="WordArt 62">
            <a:hlinkClick r:id="rId7" action="ppaction://hlinksldjump"/>
          </p:cNvPr>
          <p:cNvSpPr>
            <a:spLocks noChangeArrowheads="1" noChangeShapeType="1" noTextEdit="1"/>
          </p:cNvSpPr>
          <p:nvPr/>
        </p:nvSpPr>
        <p:spPr bwMode="auto">
          <a:xfrm>
            <a:off x="1926353" y="4493659"/>
            <a:ext cx="4200128" cy="477838"/>
          </a:xfrm>
          <a:prstGeom prst="rect">
            <a:avLst/>
          </a:prstGeom>
        </p:spPr>
        <p:txBody>
          <a:bodyPr wrap="none" fromWordArt="1">
            <a:prstTxWarp prst="textPlain">
              <a:avLst>
                <a:gd name="adj" fmla="val 50000"/>
              </a:avLst>
            </a:prstTxWarp>
          </a:bodyPr>
          <a:lstStyle/>
          <a:p>
            <a:r>
              <a:rPr lang="zh-CN" altLang="en-US" sz="3600" b="1" kern="10" dirty="0">
                <a:ln w="9525">
                  <a:solidFill>
                    <a:srgbClr val="CC0000"/>
                  </a:solidFill>
                  <a:round/>
                  <a:headEnd/>
                  <a:tailEnd/>
                </a:ln>
                <a:solidFill>
                  <a:srgbClr val="CC0000"/>
                </a:solidFill>
                <a:latin typeface="宋体"/>
                <a:ea typeface="宋体"/>
              </a:rPr>
              <a:t>惠更斯原理 </a:t>
            </a:r>
            <a:r>
              <a:rPr lang="zh-CN" altLang="en-US" sz="3600" b="1" kern="10" dirty="0" smtClean="0">
                <a:ln w="9525">
                  <a:solidFill>
                    <a:srgbClr val="CC0000"/>
                  </a:solidFill>
                  <a:round/>
                  <a:headEnd/>
                  <a:tailEnd/>
                </a:ln>
                <a:solidFill>
                  <a:srgbClr val="CC0000"/>
                </a:solidFill>
                <a:latin typeface="宋体"/>
                <a:ea typeface="宋体"/>
              </a:rPr>
              <a:t>波的衍射</a:t>
            </a:r>
            <a:endParaRPr lang="zh-CN" altLang="en-US" sz="3600" b="1" kern="10" dirty="0">
              <a:ln w="9525">
                <a:solidFill>
                  <a:srgbClr val="CC0000"/>
                </a:solidFill>
                <a:round/>
                <a:headEnd/>
                <a:tailEnd/>
              </a:ln>
              <a:solidFill>
                <a:srgbClr val="CC0000"/>
              </a:solidFill>
              <a:latin typeface="宋体"/>
              <a:ea typeface="宋体"/>
            </a:endParaRPr>
          </a:p>
        </p:txBody>
      </p:sp>
      <p:sp>
        <p:nvSpPr>
          <p:cNvPr id="8210" name="WordArt 63">
            <a:hlinkClick r:id="rId8" action="ppaction://hlinksldjump"/>
          </p:cNvPr>
          <p:cNvSpPr>
            <a:spLocks noChangeArrowheads="1" noChangeShapeType="1" noTextEdit="1"/>
          </p:cNvSpPr>
          <p:nvPr/>
        </p:nvSpPr>
        <p:spPr bwMode="auto">
          <a:xfrm>
            <a:off x="1978739" y="5320747"/>
            <a:ext cx="1722438" cy="427038"/>
          </a:xfrm>
          <a:prstGeom prst="rect">
            <a:avLst/>
          </a:prstGeom>
        </p:spPr>
        <p:txBody>
          <a:bodyPr wrap="none" fromWordArt="1">
            <a:prstTxWarp prst="textPlain">
              <a:avLst>
                <a:gd name="adj" fmla="val 50000"/>
              </a:avLst>
            </a:prstTxWarp>
          </a:bodyPr>
          <a:lstStyle/>
          <a:p>
            <a:r>
              <a:rPr lang="zh-CN" altLang="en-US" sz="3600" b="1" kern="10" dirty="0" smtClean="0">
                <a:ln w="9525">
                  <a:solidFill>
                    <a:srgbClr val="CC0000"/>
                  </a:solidFill>
                  <a:round/>
                  <a:headEnd/>
                  <a:tailEnd/>
                </a:ln>
                <a:solidFill>
                  <a:srgbClr val="CC0000"/>
                </a:solidFill>
                <a:latin typeface="宋体"/>
                <a:ea typeface="宋体"/>
              </a:rPr>
              <a:t>波的干涉</a:t>
            </a:r>
            <a:endParaRPr lang="zh-CN" altLang="en-US" sz="3600" b="1" kern="10" dirty="0">
              <a:ln w="9525">
                <a:solidFill>
                  <a:srgbClr val="CC0000"/>
                </a:solidFill>
                <a:round/>
                <a:headEnd/>
                <a:tailEnd/>
              </a:ln>
              <a:solidFill>
                <a:srgbClr val="CC0000"/>
              </a:solidFill>
              <a:latin typeface="宋体"/>
              <a:ea typeface="宋体"/>
            </a:endParaRPr>
          </a:p>
        </p:txBody>
      </p:sp>
      <p:sp>
        <p:nvSpPr>
          <p:cNvPr id="8196" name="AutoShape 75">
            <a:hlinkClick r:id="" action="ppaction://hlinkshowjump?jump=endshow" highlightClick="1"/>
          </p:cNvPr>
          <p:cNvSpPr>
            <a:spLocks noChangeArrowheads="1"/>
          </p:cNvSpPr>
          <p:nvPr/>
        </p:nvSpPr>
        <p:spPr bwMode="auto">
          <a:xfrm>
            <a:off x="8890000" y="6607175"/>
            <a:ext cx="254000" cy="250825"/>
          </a:xfrm>
          <a:prstGeom prst="actionButtonEnd">
            <a:avLst/>
          </a:prstGeom>
          <a:solidFill>
            <a:srgbClr val="FFCC66"/>
          </a:solidFill>
          <a:ln w="9525">
            <a:noFill/>
            <a:miter lim="800000"/>
            <a:headEnd/>
            <a:tailEnd/>
          </a:ln>
        </p:spPr>
        <p:txBody>
          <a:bodyPr wrap="none" anchor="ctr"/>
          <a:lstStyle/>
          <a:p>
            <a:endParaRPr lang="zh-CN" altLang="en-US"/>
          </a:p>
        </p:txBody>
      </p:sp>
      <p:grpSp>
        <p:nvGrpSpPr>
          <p:cNvPr id="27" name="Group 30"/>
          <p:cNvGrpSpPr>
            <a:grpSpLocks/>
          </p:cNvGrpSpPr>
          <p:nvPr/>
        </p:nvGrpSpPr>
        <p:grpSpPr bwMode="auto">
          <a:xfrm>
            <a:off x="1533616" y="6182917"/>
            <a:ext cx="277813" cy="254000"/>
            <a:chOff x="2136" y="1382"/>
            <a:chExt cx="576" cy="576"/>
          </a:xfrm>
        </p:grpSpPr>
        <p:sp>
          <p:nvSpPr>
            <p:cNvPr id="28" name="Oval 31"/>
            <p:cNvSpPr>
              <a:spLocks noChangeArrowheads="1"/>
            </p:cNvSpPr>
            <p:nvPr/>
          </p:nvSpPr>
          <p:spPr bwMode="auto">
            <a:xfrm>
              <a:off x="2136" y="1382"/>
              <a:ext cx="576" cy="576"/>
            </a:xfrm>
            <a:prstGeom prst="ellipse">
              <a:avLst/>
            </a:prstGeom>
            <a:gradFill rotWithShape="0">
              <a:gsLst>
                <a:gs pos="0">
                  <a:srgbClr val="FF9900"/>
                </a:gs>
                <a:gs pos="100000">
                  <a:srgbClr val="EC0000"/>
                </a:gs>
              </a:gsLst>
              <a:lin ang="2700000" scaled="1"/>
            </a:gradFill>
            <a:ln w="28575">
              <a:solidFill>
                <a:srgbClr val="FF9900"/>
              </a:solidFill>
              <a:round/>
              <a:headEnd/>
              <a:tailEnd/>
            </a:ln>
          </p:spPr>
          <p:txBody>
            <a:bodyPr wrap="none" anchor="ctr"/>
            <a:lstStyle/>
            <a:p>
              <a:endParaRPr lang="zh-CN" altLang="en-US"/>
            </a:p>
          </p:txBody>
        </p:sp>
        <p:sp>
          <p:nvSpPr>
            <p:cNvPr id="29" name="Oval 32"/>
            <p:cNvSpPr>
              <a:spLocks noChangeArrowheads="1"/>
            </p:cNvSpPr>
            <p:nvPr/>
          </p:nvSpPr>
          <p:spPr bwMode="auto">
            <a:xfrm rot="-3104273">
              <a:off x="2212" y="1482"/>
              <a:ext cx="232" cy="149"/>
            </a:xfrm>
            <a:prstGeom prst="ellipse">
              <a:avLst/>
            </a:prstGeom>
            <a:gradFill rotWithShape="0">
              <a:gsLst>
                <a:gs pos="0">
                  <a:srgbClr val="FFFF00"/>
                </a:gs>
                <a:gs pos="100000">
                  <a:srgbClr val="FF9900"/>
                </a:gs>
              </a:gsLst>
              <a:path path="shape">
                <a:fillToRect l="50000" t="50000" r="50000" b="50000"/>
              </a:path>
            </a:gradFill>
            <a:ln w="28575">
              <a:solidFill>
                <a:srgbClr val="FF9900"/>
              </a:solidFill>
              <a:round/>
              <a:headEnd/>
              <a:tailEnd/>
            </a:ln>
          </p:spPr>
          <p:txBody>
            <a:bodyPr wrap="none" anchor="ctr"/>
            <a:lstStyle/>
            <a:p>
              <a:endParaRPr lang="zh-CN" altLang="en-US"/>
            </a:p>
          </p:txBody>
        </p:sp>
      </p:grpSp>
      <p:sp>
        <p:nvSpPr>
          <p:cNvPr id="30" name="WordArt 63">
            <a:hlinkClick r:id="rId8" action="ppaction://hlinksldjump"/>
          </p:cNvPr>
          <p:cNvSpPr>
            <a:spLocks noChangeArrowheads="1" noChangeShapeType="1" noTextEdit="1"/>
          </p:cNvSpPr>
          <p:nvPr/>
        </p:nvSpPr>
        <p:spPr bwMode="auto">
          <a:xfrm>
            <a:off x="2011453" y="6074576"/>
            <a:ext cx="1722438" cy="427038"/>
          </a:xfrm>
          <a:prstGeom prst="rect">
            <a:avLst/>
          </a:prstGeom>
        </p:spPr>
        <p:txBody>
          <a:bodyPr wrap="none" fromWordArt="1">
            <a:prstTxWarp prst="textPlain">
              <a:avLst>
                <a:gd name="adj" fmla="val 50000"/>
              </a:avLst>
            </a:prstTxWarp>
          </a:bodyPr>
          <a:lstStyle/>
          <a:p>
            <a:r>
              <a:rPr lang="zh-CN" altLang="en-US" sz="3600" b="1" kern="10" dirty="0">
                <a:ln w="9525">
                  <a:solidFill>
                    <a:srgbClr val="CC0000"/>
                  </a:solidFill>
                  <a:round/>
                  <a:headEnd/>
                  <a:tailEnd/>
                </a:ln>
                <a:solidFill>
                  <a:srgbClr val="CC0000"/>
                </a:solidFill>
                <a:latin typeface="宋体"/>
                <a:ea typeface="宋体"/>
              </a:rPr>
              <a:t>驻  波</a:t>
            </a:r>
          </a:p>
        </p:txBody>
      </p:sp>
    </p:spTree>
  </p:cSld>
  <p:clrMapOvr>
    <a:masterClrMapping/>
  </p:clrMapOvr>
  <p:transition spd="slow">
    <p:diamon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7" descr="羊皮纸"/>
          <p:cNvSpPr>
            <a:spLocks noChangeArrowheads="1"/>
          </p:cNvSpPr>
          <p:nvPr/>
        </p:nvSpPr>
        <p:spPr bwMode="auto">
          <a:xfrm>
            <a:off x="0" y="6735763"/>
            <a:ext cx="9144000" cy="122237"/>
          </a:xfrm>
          <a:prstGeom prst="rect">
            <a:avLst/>
          </a:prstGeom>
          <a:blipFill dpi="0" rotWithShape="1">
            <a:blip r:embed="rId3" cstate="print"/>
            <a:srcRect/>
            <a:tile tx="0" ty="0" sx="100000" sy="100000" flip="none" algn="tl"/>
          </a:blipFill>
          <a:ln w="9525" algn="ctr">
            <a:noFill/>
            <a:miter lim="800000"/>
            <a:headEnd/>
            <a:tailEnd/>
          </a:ln>
          <a:effectLst/>
        </p:spPr>
        <p:txBody>
          <a:bodyPr wrap="none" anchor="ctr"/>
          <a:lstStyle/>
          <a:p>
            <a:endParaRPr lang="zh-CN" altLang="en-US"/>
          </a:p>
        </p:txBody>
      </p:sp>
      <p:grpSp>
        <p:nvGrpSpPr>
          <p:cNvPr id="2" name="Group 301"/>
          <p:cNvGrpSpPr>
            <a:grpSpLocks/>
          </p:cNvGrpSpPr>
          <p:nvPr/>
        </p:nvGrpSpPr>
        <p:grpSpPr bwMode="auto">
          <a:xfrm>
            <a:off x="666750" y="5021263"/>
            <a:ext cx="7961313" cy="1428750"/>
            <a:chOff x="420" y="3068"/>
            <a:chExt cx="5015" cy="900"/>
          </a:xfrm>
        </p:grpSpPr>
        <p:sp>
          <p:nvSpPr>
            <p:cNvPr id="23675" name="WordArt 27"/>
            <p:cNvSpPr>
              <a:spLocks noChangeArrowheads="1" noChangeShapeType="1" noTextEdit="1"/>
            </p:cNvSpPr>
            <p:nvPr/>
          </p:nvSpPr>
          <p:spPr bwMode="auto">
            <a:xfrm>
              <a:off x="420" y="3197"/>
              <a:ext cx="212" cy="181"/>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得</a:t>
              </a:r>
            </a:p>
          </p:txBody>
        </p:sp>
        <p:grpSp>
          <p:nvGrpSpPr>
            <p:cNvPr id="3" name="Group 300"/>
            <p:cNvGrpSpPr>
              <a:grpSpLocks/>
            </p:cNvGrpSpPr>
            <p:nvPr/>
          </p:nvGrpSpPr>
          <p:grpSpPr bwMode="auto">
            <a:xfrm>
              <a:off x="3377" y="3068"/>
              <a:ext cx="2058" cy="372"/>
              <a:chOff x="793" y="3108"/>
              <a:chExt cx="2058" cy="372"/>
            </a:xfrm>
          </p:grpSpPr>
          <p:sp>
            <p:nvSpPr>
              <p:cNvPr id="23721" name="WordArt 27"/>
              <p:cNvSpPr>
                <a:spLocks noChangeArrowheads="1" noChangeShapeType="1" noTextEdit="1"/>
              </p:cNvSpPr>
              <p:nvPr/>
            </p:nvSpPr>
            <p:spPr bwMode="auto">
              <a:xfrm>
                <a:off x="793" y="3213"/>
                <a:ext cx="386" cy="181"/>
              </a:xfrm>
              <a:prstGeom prst="rect">
                <a:avLst/>
              </a:prstGeom>
            </p:spPr>
            <p:txBody>
              <a:bodyPr wrap="none" fromWordArt="1">
                <a:prstTxWarp prst="textPlain">
                  <a:avLst>
                    <a:gd name="adj" fmla="val 50000"/>
                  </a:avLst>
                </a:prstTxWarp>
              </a:bodyPr>
              <a:lstStyle/>
              <a:p>
                <a:r>
                  <a:rPr lang="zh-CN" altLang="en-US" sz="3600" kern="10">
                    <a:ln w="3175">
                      <a:solidFill>
                        <a:srgbClr val="FF0000"/>
                      </a:solidFill>
                      <a:round/>
                      <a:headEnd/>
                      <a:tailEnd/>
                    </a:ln>
                    <a:solidFill>
                      <a:srgbClr val="FF0000"/>
                    </a:solidFill>
                    <a:latin typeface="宋体"/>
                    <a:ea typeface="宋体"/>
                  </a:rPr>
                  <a:t>周期</a:t>
                </a:r>
              </a:p>
            </p:txBody>
          </p:sp>
          <p:sp>
            <p:nvSpPr>
              <p:cNvPr id="23722" name="WordArt 139"/>
              <p:cNvSpPr>
                <a:spLocks noChangeArrowheads="1" noChangeShapeType="1" noTextEdit="1"/>
              </p:cNvSpPr>
              <p:nvPr/>
            </p:nvSpPr>
            <p:spPr bwMode="auto">
              <a:xfrm>
                <a:off x="1332" y="3215"/>
                <a:ext cx="148" cy="148"/>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grpSp>
            <p:nvGrpSpPr>
              <p:cNvPr id="4" name="Group 21"/>
              <p:cNvGrpSpPr>
                <a:grpSpLocks/>
              </p:cNvGrpSpPr>
              <p:nvPr/>
            </p:nvGrpSpPr>
            <p:grpSpPr bwMode="auto">
              <a:xfrm>
                <a:off x="1518" y="3259"/>
                <a:ext cx="135" cy="52"/>
                <a:chOff x="1260" y="2371"/>
                <a:chExt cx="151" cy="53"/>
              </a:xfrm>
            </p:grpSpPr>
            <p:sp>
              <p:nvSpPr>
                <p:cNvPr id="23737" name="Line 22"/>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3738" name="Line 23"/>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23724" name="Line 35"/>
              <p:cNvSpPr>
                <a:spLocks noChangeShapeType="1"/>
              </p:cNvSpPr>
              <p:nvPr/>
            </p:nvSpPr>
            <p:spPr bwMode="auto">
              <a:xfrm flipV="1">
                <a:off x="1716" y="3292"/>
                <a:ext cx="249" cy="0"/>
              </a:xfrm>
              <a:prstGeom prst="line">
                <a:avLst/>
              </a:prstGeom>
              <a:noFill/>
              <a:ln w="38100">
                <a:solidFill>
                  <a:schemeClr val="tx1"/>
                </a:solidFill>
                <a:round/>
                <a:headEnd/>
                <a:tailEnd/>
              </a:ln>
              <a:effectLst/>
            </p:spPr>
            <p:txBody>
              <a:bodyPr/>
              <a:lstStyle/>
              <a:p>
                <a:endParaRPr lang="zh-CN" altLang="en-US"/>
              </a:p>
            </p:txBody>
          </p:sp>
          <p:sp>
            <p:nvSpPr>
              <p:cNvPr id="23725" name="WordArt 113"/>
              <p:cNvSpPr>
                <a:spLocks noChangeArrowheads="1" noChangeShapeType="1" noTextEdit="1"/>
              </p:cNvSpPr>
              <p:nvPr/>
            </p:nvSpPr>
            <p:spPr bwMode="auto">
              <a:xfrm>
                <a:off x="1741" y="3108"/>
                <a:ext cx="94" cy="138"/>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sp>
            <p:nvSpPr>
              <p:cNvPr id="23726" name="WordArt 113"/>
              <p:cNvSpPr>
                <a:spLocks noChangeArrowheads="1" noChangeShapeType="1" noTextEdit="1"/>
              </p:cNvSpPr>
              <p:nvPr/>
            </p:nvSpPr>
            <p:spPr bwMode="auto">
              <a:xfrm>
                <a:off x="1852" y="3140"/>
                <a:ext cx="146" cy="112"/>
              </a:xfrm>
              <a:prstGeom prst="rect">
                <a:avLst/>
              </a:prstGeom>
            </p:spPr>
            <p:txBody>
              <a:bodyPr wrap="none" fromWordArt="1">
                <a:prstTxWarp prst="textPlain">
                  <a:avLst>
                    <a:gd name="adj" fmla="val 55704"/>
                  </a:avLst>
                </a:prstTxWarp>
              </a:bodyPr>
              <a:lstStyle/>
              <a:p>
                <a:r>
                  <a:rPr lang="en-US" altLang="zh-CN" sz="3600" i="1" kern="10">
                    <a:ln w="9525">
                      <a:solidFill>
                        <a:schemeClr val="tx1"/>
                      </a:solidFill>
                      <a:round/>
                      <a:headEnd/>
                      <a:tailEnd/>
                    </a:ln>
                    <a:latin typeface="Symbol"/>
                  </a:rPr>
                  <a:t>p</a:t>
                </a:r>
                <a:endParaRPr lang="zh-CN" altLang="en-US" sz="3600" i="1" kern="10">
                  <a:ln w="9525">
                    <a:solidFill>
                      <a:schemeClr val="tx1"/>
                    </a:solidFill>
                    <a:round/>
                    <a:headEnd/>
                    <a:tailEnd/>
                  </a:ln>
                  <a:latin typeface="Symbol"/>
                </a:endParaRPr>
              </a:p>
            </p:txBody>
          </p:sp>
          <p:sp>
            <p:nvSpPr>
              <p:cNvPr id="23727" name="WordArt 30"/>
              <p:cNvSpPr>
                <a:spLocks noChangeArrowheads="1" noChangeShapeType="1" noTextEdit="1"/>
              </p:cNvSpPr>
              <p:nvPr/>
            </p:nvSpPr>
            <p:spPr bwMode="auto">
              <a:xfrm>
                <a:off x="1753" y="3354"/>
                <a:ext cx="155" cy="126"/>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grpSp>
            <p:nvGrpSpPr>
              <p:cNvPr id="5" name="Group 21"/>
              <p:cNvGrpSpPr>
                <a:grpSpLocks/>
              </p:cNvGrpSpPr>
              <p:nvPr/>
            </p:nvGrpSpPr>
            <p:grpSpPr bwMode="auto">
              <a:xfrm>
                <a:off x="2017" y="3263"/>
                <a:ext cx="135" cy="52"/>
                <a:chOff x="1260" y="2371"/>
                <a:chExt cx="151" cy="53"/>
              </a:xfrm>
            </p:grpSpPr>
            <p:sp>
              <p:nvSpPr>
                <p:cNvPr id="23735" name="Line 22"/>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3736" name="Line 23"/>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23729" name="WordArt 113"/>
              <p:cNvSpPr>
                <a:spLocks noChangeArrowheads="1" noChangeShapeType="1" noTextEdit="1"/>
              </p:cNvSpPr>
              <p:nvPr/>
            </p:nvSpPr>
            <p:spPr bwMode="auto">
              <a:xfrm>
                <a:off x="2211" y="3205"/>
                <a:ext cx="277" cy="137"/>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0.8</a:t>
                </a:r>
                <a:endParaRPr lang="zh-CN" altLang="en-US" sz="3600" kern="10">
                  <a:ln w="9525">
                    <a:solidFill>
                      <a:schemeClr val="tx1"/>
                    </a:solidFill>
                    <a:round/>
                    <a:headEnd/>
                    <a:tailEnd/>
                  </a:ln>
                  <a:latin typeface="Times New Roman"/>
                  <a:cs typeface="Times New Roman"/>
                </a:endParaRPr>
              </a:p>
            </p:txBody>
          </p:sp>
          <p:grpSp>
            <p:nvGrpSpPr>
              <p:cNvPr id="6" name="Group 151"/>
              <p:cNvGrpSpPr>
                <a:grpSpLocks/>
              </p:cNvGrpSpPr>
              <p:nvPr/>
            </p:nvGrpSpPr>
            <p:grpSpPr bwMode="auto">
              <a:xfrm>
                <a:off x="2536" y="3198"/>
                <a:ext cx="315" cy="177"/>
                <a:chOff x="2551" y="3011"/>
                <a:chExt cx="339" cy="189"/>
              </a:xfrm>
            </p:grpSpPr>
            <p:sp>
              <p:nvSpPr>
                <p:cNvPr id="23731" name="WordArt 30"/>
                <p:cNvSpPr>
                  <a:spLocks noChangeArrowheads="1" noChangeShapeType="1" noTextEdit="1"/>
                </p:cNvSpPr>
                <p:nvPr/>
              </p:nvSpPr>
              <p:spPr bwMode="auto">
                <a:xfrm>
                  <a:off x="2632" y="3024"/>
                  <a:ext cx="90" cy="126"/>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3732" name="WordArt 153"/>
                <p:cNvSpPr>
                  <a:spLocks noChangeArrowheads="1" noChangeShapeType="1" noTextEdit="1"/>
                </p:cNvSpPr>
                <p:nvPr/>
              </p:nvSpPr>
              <p:spPr bwMode="auto">
                <a:xfrm>
                  <a:off x="2551" y="3021"/>
                  <a:ext cx="45" cy="140"/>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3733" name="WordArt 154"/>
                <p:cNvSpPr>
                  <a:spLocks noChangeArrowheads="1" noChangeShapeType="1" noTextEdit="1"/>
                </p:cNvSpPr>
                <p:nvPr/>
              </p:nvSpPr>
              <p:spPr bwMode="auto">
                <a:xfrm flipH="1">
                  <a:off x="2760" y="3011"/>
                  <a:ext cx="45" cy="140"/>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3734" name="WordArt 155"/>
                <p:cNvSpPr>
                  <a:spLocks noChangeArrowheads="1" noChangeShapeType="1" noTextEdit="1"/>
                </p:cNvSpPr>
                <p:nvPr/>
              </p:nvSpPr>
              <p:spPr bwMode="auto">
                <a:xfrm>
                  <a:off x="2855" y="3133"/>
                  <a:ext cx="35" cy="67"/>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grpSp>
        <p:grpSp>
          <p:nvGrpSpPr>
            <p:cNvPr id="7" name="Group 299"/>
            <p:cNvGrpSpPr>
              <a:grpSpLocks/>
            </p:cNvGrpSpPr>
            <p:nvPr/>
          </p:nvGrpSpPr>
          <p:grpSpPr bwMode="auto">
            <a:xfrm>
              <a:off x="787" y="3073"/>
              <a:ext cx="2391" cy="367"/>
              <a:chOff x="2859" y="3049"/>
              <a:chExt cx="2391" cy="367"/>
            </a:xfrm>
          </p:grpSpPr>
          <p:sp>
            <p:nvSpPr>
              <p:cNvPr id="23701" name="WordArt 27"/>
              <p:cNvSpPr>
                <a:spLocks noChangeArrowheads="1" noChangeShapeType="1" noTextEdit="1"/>
              </p:cNvSpPr>
              <p:nvPr/>
            </p:nvSpPr>
            <p:spPr bwMode="auto">
              <a:xfrm>
                <a:off x="2859" y="3164"/>
                <a:ext cx="386" cy="181"/>
              </a:xfrm>
              <a:prstGeom prst="rect">
                <a:avLst/>
              </a:prstGeom>
            </p:spPr>
            <p:txBody>
              <a:bodyPr wrap="none" fromWordArt="1">
                <a:prstTxWarp prst="textPlain">
                  <a:avLst>
                    <a:gd name="adj" fmla="val 50000"/>
                  </a:avLst>
                </a:prstTxWarp>
              </a:bodyPr>
              <a:lstStyle/>
              <a:p>
                <a:r>
                  <a:rPr lang="zh-CN" altLang="en-US" sz="3600" kern="10">
                    <a:ln w="3175">
                      <a:solidFill>
                        <a:srgbClr val="FF0000"/>
                      </a:solidFill>
                      <a:round/>
                      <a:headEnd/>
                      <a:tailEnd/>
                    </a:ln>
                    <a:solidFill>
                      <a:srgbClr val="FF0000"/>
                    </a:solidFill>
                    <a:latin typeface="宋体"/>
                    <a:ea typeface="宋体"/>
                  </a:rPr>
                  <a:t>波长</a:t>
                </a:r>
              </a:p>
            </p:txBody>
          </p:sp>
          <p:sp>
            <p:nvSpPr>
              <p:cNvPr id="23702" name="WordArt 113"/>
              <p:cNvSpPr>
                <a:spLocks noChangeArrowheads="1" noChangeShapeType="1" noTextEdit="1"/>
              </p:cNvSpPr>
              <p:nvPr/>
            </p:nvSpPr>
            <p:spPr bwMode="auto">
              <a:xfrm>
                <a:off x="3416" y="3169"/>
                <a:ext cx="171" cy="177"/>
              </a:xfrm>
              <a:prstGeom prst="rect">
                <a:avLst/>
              </a:prstGeom>
            </p:spPr>
            <p:txBody>
              <a:bodyPr wrap="none" fromWordArt="1">
                <a:prstTxWarp prst="textPlain">
                  <a:avLst>
                    <a:gd name="adj" fmla="val 44444"/>
                  </a:avLst>
                </a:prstTxWarp>
              </a:bodyPr>
              <a:lstStyle/>
              <a:p>
                <a:r>
                  <a:rPr lang="en-US" altLang="zh-CN" sz="3600" kern="10">
                    <a:ln w="9525">
                      <a:solidFill>
                        <a:schemeClr val="tx1"/>
                      </a:solidFill>
                      <a:round/>
                      <a:headEnd/>
                      <a:tailEnd/>
                    </a:ln>
                    <a:latin typeface="Symbol"/>
                  </a:rPr>
                  <a:t>l</a:t>
                </a:r>
                <a:endParaRPr lang="zh-CN" altLang="en-US" sz="3600" kern="10">
                  <a:ln w="9525">
                    <a:solidFill>
                      <a:schemeClr val="tx1"/>
                    </a:solidFill>
                    <a:round/>
                    <a:headEnd/>
                    <a:tailEnd/>
                  </a:ln>
                  <a:latin typeface="Symbol"/>
                </a:endParaRPr>
              </a:p>
            </p:txBody>
          </p:sp>
          <p:grpSp>
            <p:nvGrpSpPr>
              <p:cNvPr id="8" name="Group 21"/>
              <p:cNvGrpSpPr>
                <a:grpSpLocks/>
              </p:cNvGrpSpPr>
              <p:nvPr/>
            </p:nvGrpSpPr>
            <p:grpSpPr bwMode="auto">
              <a:xfrm>
                <a:off x="3611" y="3227"/>
                <a:ext cx="151" cy="58"/>
                <a:chOff x="1260" y="2371"/>
                <a:chExt cx="151" cy="53"/>
              </a:xfrm>
            </p:grpSpPr>
            <p:sp>
              <p:nvSpPr>
                <p:cNvPr id="23719" name="Line 22"/>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3720" name="Line 23"/>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grpSp>
            <p:nvGrpSpPr>
              <p:cNvPr id="9" name="Group 161"/>
              <p:cNvGrpSpPr>
                <a:grpSpLocks/>
              </p:cNvGrpSpPr>
              <p:nvPr/>
            </p:nvGrpSpPr>
            <p:grpSpPr bwMode="auto">
              <a:xfrm>
                <a:off x="3869" y="3283"/>
                <a:ext cx="493" cy="133"/>
                <a:chOff x="3948" y="2457"/>
                <a:chExt cx="624" cy="162"/>
              </a:xfrm>
            </p:grpSpPr>
            <p:sp>
              <p:nvSpPr>
                <p:cNvPr id="23717" name="WordArt 113"/>
                <p:cNvSpPr>
                  <a:spLocks noChangeArrowheads="1" noChangeShapeType="1" noTextEdit="1"/>
                </p:cNvSpPr>
                <p:nvPr/>
              </p:nvSpPr>
              <p:spPr bwMode="auto">
                <a:xfrm>
                  <a:off x="3948" y="2457"/>
                  <a:ext cx="392" cy="162"/>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0.01</a:t>
                  </a:r>
                  <a:endParaRPr lang="zh-CN" altLang="en-US" sz="3600" kern="10">
                    <a:ln w="9525">
                      <a:solidFill>
                        <a:schemeClr val="tx1"/>
                      </a:solidFill>
                      <a:round/>
                      <a:headEnd/>
                      <a:tailEnd/>
                    </a:ln>
                    <a:latin typeface="Times New Roman"/>
                    <a:cs typeface="Times New Roman"/>
                  </a:endParaRPr>
                </a:p>
              </p:txBody>
            </p:sp>
            <p:sp>
              <p:nvSpPr>
                <p:cNvPr id="23718" name="WordArt 113"/>
                <p:cNvSpPr>
                  <a:spLocks noChangeArrowheads="1" noChangeShapeType="1" noTextEdit="1"/>
                </p:cNvSpPr>
                <p:nvPr/>
              </p:nvSpPr>
              <p:spPr bwMode="auto">
                <a:xfrm>
                  <a:off x="4388" y="2478"/>
                  <a:ext cx="184" cy="135"/>
                </a:xfrm>
                <a:prstGeom prst="rect">
                  <a:avLst/>
                </a:prstGeom>
              </p:spPr>
              <p:txBody>
                <a:bodyPr wrap="none" fromWordArt="1">
                  <a:prstTxWarp prst="textPlain">
                    <a:avLst>
                      <a:gd name="adj" fmla="val 55704"/>
                    </a:avLst>
                  </a:prstTxWarp>
                </a:bodyPr>
                <a:lstStyle/>
                <a:p>
                  <a:r>
                    <a:rPr lang="en-US" altLang="zh-CN" sz="3600" i="1" kern="10">
                      <a:ln w="9525">
                        <a:solidFill>
                          <a:schemeClr val="tx1"/>
                        </a:solidFill>
                        <a:round/>
                        <a:headEnd/>
                        <a:tailEnd/>
                      </a:ln>
                      <a:latin typeface="Symbol"/>
                    </a:rPr>
                    <a:t>p</a:t>
                  </a:r>
                  <a:endParaRPr lang="zh-CN" altLang="en-US" sz="3600" i="1" kern="10">
                    <a:ln w="9525">
                      <a:solidFill>
                        <a:schemeClr val="tx1"/>
                      </a:solidFill>
                      <a:round/>
                      <a:headEnd/>
                      <a:tailEnd/>
                    </a:ln>
                    <a:latin typeface="Symbol"/>
                  </a:endParaRPr>
                </a:p>
              </p:txBody>
            </p:sp>
          </p:grpSp>
          <p:sp>
            <p:nvSpPr>
              <p:cNvPr id="23705" name="Line 164"/>
              <p:cNvSpPr>
                <a:spLocks noChangeShapeType="1"/>
              </p:cNvSpPr>
              <p:nvPr/>
            </p:nvSpPr>
            <p:spPr bwMode="auto">
              <a:xfrm>
                <a:off x="3828" y="3240"/>
                <a:ext cx="567" cy="0"/>
              </a:xfrm>
              <a:prstGeom prst="line">
                <a:avLst/>
              </a:prstGeom>
              <a:noFill/>
              <a:ln w="28575">
                <a:solidFill>
                  <a:schemeClr val="tx1"/>
                </a:solidFill>
                <a:round/>
                <a:headEnd/>
                <a:tailEnd/>
              </a:ln>
              <a:effectLst/>
            </p:spPr>
            <p:txBody>
              <a:bodyPr/>
              <a:lstStyle/>
              <a:p>
                <a:endParaRPr lang="zh-CN" altLang="en-US"/>
              </a:p>
            </p:txBody>
          </p:sp>
          <p:grpSp>
            <p:nvGrpSpPr>
              <p:cNvPr id="10" name="Group 165"/>
              <p:cNvGrpSpPr>
                <a:grpSpLocks/>
              </p:cNvGrpSpPr>
              <p:nvPr/>
            </p:nvGrpSpPr>
            <p:grpSpPr bwMode="auto">
              <a:xfrm>
                <a:off x="4018" y="3049"/>
                <a:ext cx="242" cy="154"/>
                <a:chOff x="3346" y="2355"/>
                <a:chExt cx="307" cy="170"/>
              </a:xfrm>
            </p:grpSpPr>
            <p:sp>
              <p:nvSpPr>
                <p:cNvPr id="23715" name="WordArt 113"/>
                <p:cNvSpPr>
                  <a:spLocks noChangeArrowheads="1" noChangeShapeType="1" noTextEdit="1"/>
                </p:cNvSpPr>
                <p:nvPr/>
              </p:nvSpPr>
              <p:spPr bwMode="auto">
                <a:xfrm>
                  <a:off x="3346" y="2355"/>
                  <a:ext cx="112" cy="162"/>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sp>
              <p:nvSpPr>
                <p:cNvPr id="23716" name="WordArt 113"/>
                <p:cNvSpPr>
                  <a:spLocks noChangeArrowheads="1" noChangeShapeType="1" noTextEdit="1"/>
                </p:cNvSpPr>
                <p:nvPr/>
              </p:nvSpPr>
              <p:spPr bwMode="auto">
                <a:xfrm>
                  <a:off x="3478" y="2393"/>
                  <a:ext cx="175" cy="132"/>
                </a:xfrm>
                <a:prstGeom prst="rect">
                  <a:avLst/>
                </a:prstGeom>
              </p:spPr>
              <p:txBody>
                <a:bodyPr wrap="none" fromWordArt="1">
                  <a:prstTxWarp prst="textPlain">
                    <a:avLst>
                      <a:gd name="adj" fmla="val 55704"/>
                    </a:avLst>
                  </a:prstTxWarp>
                </a:bodyPr>
                <a:lstStyle/>
                <a:p>
                  <a:r>
                    <a:rPr lang="en-US" altLang="zh-CN" sz="3600" i="1" kern="10">
                      <a:ln w="9525">
                        <a:solidFill>
                          <a:schemeClr val="tx1"/>
                        </a:solidFill>
                        <a:round/>
                        <a:headEnd/>
                        <a:tailEnd/>
                      </a:ln>
                      <a:latin typeface="Symbol"/>
                    </a:rPr>
                    <a:t>p</a:t>
                  </a:r>
                  <a:endParaRPr lang="zh-CN" altLang="en-US" sz="3600" i="1" kern="10">
                    <a:ln w="9525">
                      <a:solidFill>
                        <a:schemeClr val="tx1"/>
                      </a:solidFill>
                      <a:round/>
                      <a:headEnd/>
                      <a:tailEnd/>
                    </a:ln>
                    <a:latin typeface="Symbol"/>
                  </a:endParaRPr>
                </a:p>
              </p:txBody>
            </p:sp>
          </p:grpSp>
          <p:grpSp>
            <p:nvGrpSpPr>
              <p:cNvPr id="11" name="Group 21"/>
              <p:cNvGrpSpPr>
                <a:grpSpLocks/>
              </p:cNvGrpSpPr>
              <p:nvPr/>
            </p:nvGrpSpPr>
            <p:grpSpPr bwMode="auto">
              <a:xfrm>
                <a:off x="4448" y="3217"/>
                <a:ext cx="140" cy="58"/>
                <a:chOff x="1260" y="2371"/>
                <a:chExt cx="151" cy="53"/>
              </a:xfrm>
            </p:grpSpPr>
            <p:sp>
              <p:nvSpPr>
                <p:cNvPr id="23713" name="Line 22"/>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3714" name="Line 23"/>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23708" name="WordArt 113"/>
              <p:cNvSpPr>
                <a:spLocks noChangeArrowheads="1" noChangeShapeType="1" noTextEdit="1"/>
              </p:cNvSpPr>
              <p:nvPr/>
            </p:nvSpPr>
            <p:spPr bwMode="auto">
              <a:xfrm>
                <a:off x="4632" y="3164"/>
                <a:ext cx="286" cy="152"/>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200</a:t>
                </a:r>
                <a:endParaRPr lang="zh-CN" altLang="en-US" sz="3600" kern="10">
                  <a:ln w="9525">
                    <a:solidFill>
                      <a:schemeClr val="tx1"/>
                    </a:solidFill>
                    <a:round/>
                    <a:headEnd/>
                    <a:tailEnd/>
                  </a:ln>
                  <a:latin typeface="Times New Roman"/>
                  <a:cs typeface="Times New Roman"/>
                </a:endParaRPr>
              </a:p>
            </p:txBody>
          </p:sp>
          <p:sp>
            <p:nvSpPr>
              <p:cNvPr id="23709" name="WordArt 30"/>
              <p:cNvSpPr>
                <a:spLocks noChangeArrowheads="1" noChangeShapeType="1" noTextEdit="1"/>
              </p:cNvSpPr>
              <p:nvPr/>
            </p:nvSpPr>
            <p:spPr bwMode="auto">
              <a:xfrm>
                <a:off x="5012" y="3169"/>
                <a:ext cx="145" cy="119"/>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m</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3710" name="WordArt 173"/>
              <p:cNvSpPr>
                <a:spLocks noChangeArrowheads="1" noChangeShapeType="1" noTextEdit="1"/>
              </p:cNvSpPr>
              <p:nvPr/>
            </p:nvSpPr>
            <p:spPr bwMode="auto">
              <a:xfrm>
                <a:off x="4957" y="3167"/>
                <a:ext cx="39" cy="13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3711" name="WordArt 174"/>
              <p:cNvSpPr>
                <a:spLocks noChangeArrowheads="1" noChangeShapeType="1" noTextEdit="1"/>
              </p:cNvSpPr>
              <p:nvPr/>
            </p:nvSpPr>
            <p:spPr bwMode="auto">
              <a:xfrm flipH="1">
                <a:off x="5167" y="3162"/>
                <a:ext cx="40" cy="130"/>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3712" name="WordArt 175"/>
              <p:cNvSpPr>
                <a:spLocks noChangeArrowheads="1" noChangeShapeType="1" noTextEdit="1"/>
              </p:cNvSpPr>
              <p:nvPr/>
            </p:nvSpPr>
            <p:spPr bwMode="auto">
              <a:xfrm>
                <a:off x="5220" y="3272"/>
                <a:ext cx="30" cy="6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grpSp>
          <p:nvGrpSpPr>
            <p:cNvPr id="12" name="Group 176"/>
            <p:cNvGrpSpPr>
              <a:grpSpLocks/>
            </p:cNvGrpSpPr>
            <p:nvPr/>
          </p:nvGrpSpPr>
          <p:grpSpPr bwMode="auto">
            <a:xfrm>
              <a:off x="1518" y="3548"/>
              <a:ext cx="2672" cy="420"/>
              <a:chOff x="939" y="3464"/>
              <a:chExt cx="2874" cy="455"/>
            </a:xfrm>
          </p:grpSpPr>
          <p:sp>
            <p:nvSpPr>
              <p:cNvPr id="23679" name="WordArt 27"/>
              <p:cNvSpPr>
                <a:spLocks noChangeArrowheads="1" noChangeShapeType="1" noTextEdit="1"/>
              </p:cNvSpPr>
              <p:nvPr/>
            </p:nvSpPr>
            <p:spPr bwMode="auto">
              <a:xfrm>
                <a:off x="939" y="3641"/>
                <a:ext cx="415" cy="193"/>
              </a:xfrm>
              <a:prstGeom prst="rect">
                <a:avLst/>
              </a:prstGeom>
            </p:spPr>
            <p:txBody>
              <a:bodyPr wrap="none" fromWordArt="1">
                <a:prstTxWarp prst="textPlain">
                  <a:avLst>
                    <a:gd name="adj" fmla="val 50000"/>
                  </a:avLst>
                </a:prstTxWarp>
              </a:bodyPr>
              <a:lstStyle/>
              <a:p>
                <a:r>
                  <a:rPr lang="zh-CN" altLang="en-US" sz="3600" kern="10">
                    <a:ln w="3175">
                      <a:solidFill>
                        <a:srgbClr val="FF0000"/>
                      </a:solidFill>
                      <a:round/>
                      <a:headEnd/>
                      <a:tailEnd/>
                    </a:ln>
                    <a:solidFill>
                      <a:srgbClr val="FF0000"/>
                    </a:solidFill>
                    <a:latin typeface="宋体"/>
                    <a:ea typeface="宋体"/>
                  </a:rPr>
                  <a:t>波速</a:t>
                </a:r>
              </a:p>
            </p:txBody>
          </p:sp>
          <p:grpSp>
            <p:nvGrpSpPr>
              <p:cNvPr id="13" name="Group 21"/>
              <p:cNvGrpSpPr>
                <a:grpSpLocks/>
              </p:cNvGrpSpPr>
              <p:nvPr/>
            </p:nvGrpSpPr>
            <p:grpSpPr bwMode="auto">
              <a:xfrm>
                <a:off x="1800" y="3689"/>
                <a:ext cx="145" cy="56"/>
                <a:chOff x="1260" y="2371"/>
                <a:chExt cx="151" cy="53"/>
              </a:xfrm>
            </p:grpSpPr>
            <p:sp>
              <p:nvSpPr>
                <p:cNvPr id="23699" name="Line 22"/>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3700" name="Line 23"/>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23681" name="WordArt 181"/>
              <p:cNvSpPr>
                <a:spLocks noChangeArrowheads="1" noChangeShapeType="1" noTextEdit="1"/>
              </p:cNvSpPr>
              <p:nvPr/>
            </p:nvSpPr>
            <p:spPr bwMode="auto">
              <a:xfrm>
                <a:off x="1534" y="3646"/>
                <a:ext cx="160" cy="152"/>
              </a:xfrm>
              <a:prstGeom prst="rect">
                <a:avLst/>
              </a:prstGeom>
            </p:spPr>
            <p:txBody>
              <a:bodyPr wrap="none" fromWordArt="1">
                <a:prstTxWarp prst="textPlain">
                  <a:avLst>
                    <a:gd name="adj" fmla="val 50000"/>
                  </a:avLst>
                </a:prstTxWarp>
              </a:bodyPr>
              <a:lstStyle/>
              <a:p>
                <a:r>
                  <a:rPr lang="en-US" altLang="zh-CN" sz="1200" i="1" kern="10">
                    <a:ln w="9525">
                      <a:noFill/>
                      <a:round/>
                      <a:headEnd/>
                      <a:tailEnd/>
                    </a:ln>
                    <a:latin typeface="Times New Roman"/>
                    <a:cs typeface="Times New Roman"/>
                  </a:rPr>
                  <a:t>u</a:t>
                </a:r>
                <a:endParaRPr lang="zh-CN" altLang="en-US" sz="1200" i="1" kern="10">
                  <a:ln w="9525">
                    <a:noFill/>
                    <a:round/>
                    <a:headEnd/>
                    <a:tailEnd/>
                  </a:ln>
                  <a:latin typeface="Times New Roman"/>
                  <a:cs typeface="Times New Roman"/>
                </a:endParaRPr>
              </a:p>
            </p:txBody>
          </p:sp>
          <p:sp>
            <p:nvSpPr>
              <p:cNvPr id="23682" name="Line 35"/>
              <p:cNvSpPr>
                <a:spLocks noChangeShapeType="1"/>
              </p:cNvSpPr>
              <p:nvPr/>
            </p:nvSpPr>
            <p:spPr bwMode="auto">
              <a:xfrm flipV="1">
                <a:off x="2055" y="3699"/>
                <a:ext cx="268" cy="0"/>
              </a:xfrm>
              <a:prstGeom prst="line">
                <a:avLst/>
              </a:prstGeom>
              <a:noFill/>
              <a:ln w="38100">
                <a:solidFill>
                  <a:schemeClr val="tx1"/>
                </a:solidFill>
                <a:round/>
                <a:headEnd/>
                <a:tailEnd/>
              </a:ln>
              <a:effectLst/>
            </p:spPr>
            <p:txBody>
              <a:bodyPr/>
              <a:lstStyle/>
              <a:p>
                <a:endParaRPr lang="zh-CN" altLang="en-US"/>
              </a:p>
            </p:txBody>
          </p:sp>
          <p:sp>
            <p:nvSpPr>
              <p:cNvPr id="23683" name="WordArt 183"/>
              <p:cNvSpPr>
                <a:spLocks noChangeArrowheads="1" noChangeShapeType="1" noTextEdit="1"/>
              </p:cNvSpPr>
              <p:nvPr/>
            </p:nvSpPr>
            <p:spPr bwMode="auto">
              <a:xfrm>
                <a:off x="2108" y="3761"/>
                <a:ext cx="159" cy="158"/>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23684" name="WordArt 113"/>
              <p:cNvSpPr>
                <a:spLocks noChangeArrowheads="1" noChangeShapeType="1" noTextEdit="1"/>
              </p:cNvSpPr>
              <p:nvPr/>
            </p:nvSpPr>
            <p:spPr bwMode="auto">
              <a:xfrm>
                <a:off x="2109" y="3464"/>
                <a:ext cx="184" cy="188"/>
              </a:xfrm>
              <a:prstGeom prst="rect">
                <a:avLst/>
              </a:prstGeom>
            </p:spPr>
            <p:txBody>
              <a:bodyPr wrap="none" fromWordArt="1">
                <a:prstTxWarp prst="textPlain">
                  <a:avLst>
                    <a:gd name="adj" fmla="val 44444"/>
                  </a:avLst>
                </a:prstTxWarp>
              </a:bodyPr>
              <a:lstStyle/>
              <a:p>
                <a:r>
                  <a:rPr lang="en-US" altLang="zh-CN" sz="3600" kern="10">
                    <a:ln w="9525">
                      <a:solidFill>
                        <a:schemeClr val="tx1"/>
                      </a:solidFill>
                      <a:round/>
                      <a:headEnd/>
                      <a:tailEnd/>
                    </a:ln>
                    <a:latin typeface="Symbol"/>
                  </a:rPr>
                  <a:t>l</a:t>
                </a:r>
                <a:endParaRPr lang="zh-CN" altLang="en-US" sz="3600" kern="10">
                  <a:ln w="9525">
                    <a:solidFill>
                      <a:schemeClr val="tx1"/>
                    </a:solidFill>
                    <a:round/>
                    <a:headEnd/>
                    <a:tailEnd/>
                  </a:ln>
                  <a:latin typeface="Symbol"/>
                </a:endParaRPr>
              </a:p>
            </p:txBody>
          </p:sp>
          <p:grpSp>
            <p:nvGrpSpPr>
              <p:cNvPr id="14" name="Group 21"/>
              <p:cNvGrpSpPr>
                <a:grpSpLocks/>
              </p:cNvGrpSpPr>
              <p:nvPr/>
            </p:nvGrpSpPr>
            <p:grpSpPr bwMode="auto">
              <a:xfrm>
                <a:off x="2384" y="3677"/>
                <a:ext cx="145" cy="56"/>
                <a:chOff x="1260" y="2371"/>
                <a:chExt cx="151" cy="53"/>
              </a:xfrm>
            </p:grpSpPr>
            <p:sp>
              <p:nvSpPr>
                <p:cNvPr id="23697" name="Line 22"/>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3698" name="Line 23"/>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23686" name="WordArt 113"/>
              <p:cNvSpPr>
                <a:spLocks noChangeArrowheads="1" noChangeShapeType="1" noTextEdit="1"/>
              </p:cNvSpPr>
              <p:nvPr/>
            </p:nvSpPr>
            <p:spPr bwMode="auto">
              <a:xfrm>
                <a:off x="2583" y="3609"/>
                <a:ext cx="376" cy="163"/>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250</a:t>
                </a:r>
                <a:endParaRPr lang="zh-CN" altLang="en-US" sz="3600" kern="10">
                  <a:ln w="9525">
                    <a:solidFill>
                      <a:schemeClr val="tx1"/>
                    </a:solidFill>
                    <a:round/>
                    <a:headEnd/>
                    <a:tailEnd/>
                  </a:ln>
                  <a:latin typeface="Times New Roman"/>
                  <a:cs typeface="Times New Roman"/>
                </a:endParaRPr>
              </a:p>
            </p:txBody>
          </p:sp>
          <p:grpSp>
            <p:nvGrpSpPr>
              <p:cNvPr id="15" name="Group 189"/>
              <p:cNvGrpSpPr>
                <a:grpSpLocks/>
              </p:cNvGrpSpPr>
              <p:nvPr/>
            </p:nvGrpSpPr>
            <p:grpSpPr bwMode="auto">
              <a:xfrm>
                <a:off x="3019" y="3502"/>
                <a:ext cx="794" cy="241"/>
                <a:chOff x="2959" y="3502"/>
                <a:chExt cx="794" cy="241"/>
              </a:xfrm>
            </p:grpSpPr>
            <p:sp>
              <p:nvSpPr>
                <p:cNvPr id="23688" name="WordArt 30"/>
                <p:cNvSpPr>
                  <a:spLocks noChangeArrowheads="1" noChangeShapeType="1" noTextEdit="1"/>
                </p:cNvSpPr>
                <p:nvPr/>
              </p:nvSpPr>
              <p:spPr bwMode="auto">
                <a:xfrm>
                  <a:off x="3059" y="3613"/>
                  <a:ext cx="192" cy="126"/>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m</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3689" name="WordArt 191"/>
                <p:cNvSpPr>
                  <a:spLocks noChangeArrowheads="1" noChangeShapeType="1" noTextEdit="1"/>
                </p:cNvSpPr>
                <p:nvPr/>
              </p:nvSpPr>
              <p:spPr bwMode="auto">
                <a:xfrm>
                  <a:off x="2959" y="3603"/>
                  <a:ext cx="42" cy="140"/>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3690" name="Oval 192"/>
                <p:cNvSpPr>
                  <a:spLocks noChangeArrowheads="1"/>
                </p:cNvSpPr>
                <p:nvPr/>
              </p:nvSpPr>
              <p:spPr bwMode="auto">
                <a:xfrm>
                  <a:off x="3293" y="3651"/>
                  <a:ext cx="41" cy="40"/>
                </a:xfrm>
                <a:prstGeom prst="ellipse">
                  <a:avLst/>
                </a:prstGeom>
                <a:solidFill>
                  <a:schemeClr val="tx1"/>
                </a:solidFill>
                <a:ln w="9525" algn="ctr">
                  <a:solidFill>
                    <a:schemeClr val="tx1"/>
                  </a:solidFill>
                  <a:round/>
                  <a:headEnd/>
                  <a:tailEnd/>
                </a:ln>
                <a:effectLst/>
              </p:spPr>
              <p:txBody>
                <a:bodyPr wrap="none" anchor="ctr"/>
                <a:lstStyle/>
                <a:p>
                  <a:endParaRPr lang="zh-CN" altLang="en-US"/>
                </a:p>
              </p:txBody>
            </p:sp>
            <p:grpSp>
              <p:nvGrpSpPr>
                <p:cNvPr id="16" name="Group 193"/>
                <p:cNvGrpSpPr>
                  <a:grpSpLocks/>
                </p:cNvGrpSpPr>
                <p:nvPr/>
              </p:nvGrpSpPr>
              <p:grpSpPr bwMode="auto">
                <a:xfrm>
                  <a:off x="3403" y="3502"/>
                  <a:ext cx="350" cy="233"/>
                  <a:chOff x="3367" y="3505"/>
                  <a:chExt cx="350" cy="233"/>
                </a:xfrm>
              </p:grpSpPr>
              <p:sp>
                <p:nvSpPr>
                  <p:cNvPr id="23692" name="WordArt 194"/>
                  <p:cNvSpPr>
                    <a:spLocks noChangeArrowheads="1" noChangeShapeType="1" noTextEdit="1"/>
                  </p:cNvSpPr>
                  <p:nvPr/>
                </p:nvSpPr>
                <p:spPr bwMode="auto">
                  <a:xfrm flipH="1">
                    <a:off x="3675" y="3598"/>
                    <a:ext cx="42" cy="140"/>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17" name="Group 195"/>
                  <p:cNvGrpSpPr>
                    <a:grpSpLocks/>
                  </p:cNvGrpSpPr>
                  <p:nvPr/>
                </p:nvGrpSpPr>
                <p:grpSpPr bwMode="auto">
                  <a:xfrm>
                    <a:off x="3367" y="3505"/>
                    <a:ext cx="267" cy="228"/>
                    <a:chOff x="2518" y="2431"/>
                    <a:chExt cx="267" cy="228"/>
                  </a:xfrm>
                </p:grpSpPr>
                <p:sp>
                  <p:nvSpPr>
                    <p:cNvPr id="23694" name="WordArt 30"/>
                    <p:cNvSpPr>
                      <a:spLocks noChangeArrowheads="1" noChangeShapeType="1" noTextEdit="1"/>
                    </p:cNvSpPr>
                    <p:nvPr/>
                  </p:nvSpPr>
                  <p:spPr bwMode="auto">
                    <a:xfrm>
                      <a:off x="2518" y="2519"/>
                      <a:ext cx="101" cy="140"/>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3695" name="Line 197"/>
                    <p:cNvSpPr>
                      <a:spLocks noChangeShapeType="1"/>
                    </p:cNvSpPr>
                    <p:nvPr/>
                  </p:nvSpPr>
                  <p:spPr bwMode="auto">
                    <a:xfrm>
                      <a:off x="2642" y="2498"/>
                      <a:ext cx="64" cy="0"/>
                    </a:xfrm>
                    <a:prstGeom prst="line">
                      <a:avLst/>
                    </a:prstGeom>
                    <a:noFill/>
                    <a:ln w="28575">
                      <a:solidFill>
                        <a:schemeClr val="tx1"/>
                      </a:solidFill>
                      <a:round/>
                      <a:headEnd/>
                      <a:tailEnd/>
                    </a:ln>
                    <a:effectLst/>
                  </p:spPr>
                  <p:txBody>
                    <a:bodyPr/>
                    <a:lstStyle/>
                    <a:p>
                      <a:endParaRPr lang="zh-CN" altLang="en-US"/>
                    </a:p>
                  </p:txBody>
                </p:sp>
                <p:sp>
                  <p:nvSpPr>
                    <p:cNvPr id="23696" name="WordArt 198"/>
                    <p:cNvSpPr>
                      <a:spLocks noChangeArrowheads="1" noChangeShapeType="1" noTextEdit="1"/>
                    </p:cNvSpPr>
                    <p:nvPr/>
                  </p:nvSpPr>
                  <p:spPr bwMode="auto">
                    <a:xfrm>
                      <a:off x="2725" y="2431"/>
                      <a:ext cx="60" cy="114"/>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grpSp>
            </p:grpSp>
          </p:grpSp>
        </p:grpSp>
      </p:grpSp>
      <p:sp>
        <p:nvSpPr>
          <p:cNvPr id="175182" name="WordArt 27"/>
          <p:cNvSpPr>
            <a:spLocks noChangeArrowheads="1" noChangeShapeType="1" noTextEdit="1"/>
          </p:cNvSpPr>
          <p:nvPr/>
        </p:nvSpPr>
        <p:spPr bwMode="auto">
          <a:xfrm>
            <a:off x="1751013" y="1698625"/>
            <a:ext cx="6629400" cy="255588"/>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此类问题，通常可以用对比法求解。先写出波动表达式的</a:t>
            </a:r>
          </a:p>
        </p:txBody>
      </p:sp>
      <p:grpSp>
        <p:nvGrpSpPr>
          <p:cNvPr id="18" name="组合 1"/>
          <p:cNvGrpSpPr>
            <a:grpSpLocks/>
          </p:cNvGrpSpPr>
          <p:nvPr/>
        </p:nvGrpSpPr>
        <p:grpSpPr bwMode="auto">
          <a:xfrm>
            <a:off x="666750" y="2122488"/>
            <a:ext cx="6192838" cy="566737"/>
            <a:chOff x="666749" y="2122488"/>
            <a:chExt cx="6192839" cy="566737"/>
          </a:xfrm>
        </p:grpSpPr>
        <p:sp>
          <p:nvSpPr>
            <p:cNvPr id="23648" name="Rectangle 75"/>
            <p:cNvSpPr>
              <a:spLocks noChangeArrowheads="1"/>
            </p:cNvSpPr>
            <p:nvPr/>
          </p:nvSpPr>
          <p:spPr bwMode="auto">
            <a:xfrm>
              <a:off x="666749" y="2178050"/>
              <a:ext cx="1466851" cy="444500"/>
            </a:xfrm>
            <a:prstGeom prst="rect">
              <a:avLst/>
            </a:prstGeom>
            <a:solidFill>
              <a:schemeClr val="bg1"/>
            </a:solidFill>
            <a:ln w="9525" algn="ctr">
              <a:noFill/>
              <a:miter lim="800000"/>
              <a:headEnd/>
              <a:tailEnd/>
            </a:ln>
            <a:effectLst/>
          </p:spPr>
          <p:txBody>
            <a:bodyPr wrap="none" anchor="ctr"/>
            <a:lstStyle/>
            <a:p>
              <a:endParaRPr lang="zh-CN" altLang="en-US"/>
            </a:p>
          </p:txBody>
        </p:sp>
        <p:sp>
          <p:nvSpPr>
            <p:cNvPr id="23649" name="WordArt 27"/>
            <p:cNvSpPr>
              <a:spLocks noChangeArrowheads="1" noChangeShapeType="1" noTextEdit="1"/>
            </p:cNvSpPr>
            <p:nvPr/>
          </p:nvSpPr>
          <p:spPr bwMode="auto">
            <a:xfrm>
              <a:off x="814388" y="2278063"/>
              <a:ext cx="1112837" cy="255588"/>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一般形式</a:t>
              </a:r>
            </a:p>
          </p:txBody>
        </p:sp>
        <p:grpSp>
          <p:nvGrpSpPr>
            <p:cNvPr id="19" name="Group 86"/>
            <p:cNvGrpSpPr>
              <a:grpSpLocks/>
            </p:cNvGrpSpPr>
            <p:nvPr/>
          </p:nvGrpSpPr>
          <p:grpSpPr bwMode="auto">
            <a:xfrm>
              <a:off x="6473825" y="2287588"/>
              <a:ext cx="258763" cy="303213"/>
              <a:chOff x="5369" y="2631"/>
              <a:chExt cx="181" cy="219"/>
            </a:xfrm>
          </p:grpSpPr>
          <p:sp>
            <p:nvSpPr>
              <p:cNvPr id="23673" name="WordArt 29"/>
              <p:cNvSpPr>
                <a:spLocks noChangeArrowheads="1" noChangeShapeType="1" noTextEdit="1"/>
              </p:cNvSpPr>
              <p:nvPr/>
            </p:nvSpPr>
            <p:spPr bwMode="auto">
              <a:xfrm>
                <a:off x="5369" y="2631"/>
                <a:ext cx="162" cy="171"/>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23674" name="WordArt 88"/>
              <p:cNvSpPr>
                <a:spLocks noChangeArrowheads="1" noChangeShapeType="1" noTextEdit="1"/>
              </p:cNvSpPr>
              <p:nvPr/>
            </p:nvSpPr>
            <p:spPr bwMode="auto">
              <a:xfrm>
                <a:off x="5459" y="2763"/>
                <a:ext cx="91" cy="87"/>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latin typeface="宋体"/>
                    <a:ea typeface="宋体"/>
                  </a:rPr>
                  <a:t>O</a:t>
                </a:r>
                <a:endParaRPr lang="zh-CN" altLang="en-US" sz="3600" i="1" kern="10">
                  <a:ln w="9525">
                    <a:solidFill>
                      <a:srgbClr val="000000"/>
                    </a:solidFill>
                    <a:round/>
                    <a:headEnd/>
                    <a:tailEnd/>
                  </a:ln>
                  <a:latin typeface="宋体"/>
                  <a:ea typeface="宋体"/>
                </a:endParaRPr>
              </a:p>
            </p:txBody>
          </p:sp>
        </p:grpSp>
        <p:grpSp>
          <p:nvGrpSpPr>
            <p:cNvPr id="20" name="Group 21"/>
            <p:cNvGrpSpPr>
              <a:grpSpLocks/>
            </p:cNvGrpSpPr>
            <p:nvPr/>
          </p:nvGrpSpPr>
          <p:grpSpPr bwMode="auto">
            <a:xfrm>
              <a:off x="3257550" y="2363788"/>
              <a:ext cx="217488" cy="82550"/>
              <a:chOff x="1260" y="2371"/>
              <a:chExt cx="151" cy="53"/>
            </a:xfrm>
          </p:grpSpPr>
          <p:sp>
            <p:nvSpPr>
              <p:cNvPr id="23671" name="Line 22"/>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3672" name="Line 23"/>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23652" name="WordArt 24"/>
            <p:cNvSpPr>
              <a:spLocks noChangeArrowheads="1" noChangeShapeType="1" noTextEdit="1"/>
            </p:cNvSpPr>
            <p:nvPr/>
          </p:nvSpPr>
          <p:spPr bwMode="auto">
            <a:xfrm>
              <a:off x="3900488" y="2349500"/>
              <a:ext cx="423863" cy="168275"/>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3653" name="WordArt 28"/>
            <p:cNvSpPr>
              <a:spLocks noChangeArrowheads="1" noChangeShapeType="1" noTextEdit="1"/>
            </p:cNvSpPr>
            <p:nvPr/>
          </p:nvSpPr>
          <p:spPr bwMode="auto">
            <a:xfrm>
              <a:off x="3506788" y="2230438"/>
              <a:ext cx="333375" cy="288925"/>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3654" name="WordArt 30"/>
            <p:cNvSpPr>
              <a:spLocks noChangeArrowheads="1" noChangeShapeType="1" noTextEdit="1"/>
            </p:cNvSpPr>
            <p:nvPr/>
          </p:nvSpPr>
          <p:spPr bwMode="auto">
            <a:xfrm>
              <a:off x="4533900" y="2324100"/>
              <a:ext cx="250825" cy="195263"/>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23655" name="WordArt 31"/>
            <p:cNvSpPr>
              <a:spLocks noChangeArrowheads="1" noChangeShapeType="1" noTextEdit="1"/>
            </p:cNvSpPr>
            <p:nvPr/>
          </p:nvSpPr>
          <p:spPr bwMode="auto">
            <a:xfrm>
              <a:off x="4818063" y="2262188"/>
              <a:ext cx="244475" cy="285750"/>
            </a:xfrm>
            <a:prstGeom prst="rect">
              <a:avLst/>
            </a:prstGeom>
          </p:spPr>
          <p:txBody>
            <a:bodyPr wrap="none" fromWordArt="1">
              <a:prstTxWarp prst="textPlain">
                <a:avLst>
                  <a:gd name="adj" fmla="val 58718"/>
                </a:avLst>
              </a:prstTxWarp>
            </a:bodyPr>
            <a:lstStyle/>
            <a:p>
              <a:r>
                <a:rPr lang="en-US" altLang="zh-CN" sz="3600" i="1" kern="10">
                  <a:ln w="9525">
                    <a:noFill/>
                    <a:round/>
                    <a:headEnd/>
                    <a:tailEnd/>
                  </a:ln>
                  <a:latin typeface="Times New Roman"/>
                  <a:cs typeface="Times New Roman"/>
                </a:rPr>
                <a:t>t</a:t>
              </a:r>
              <a:endParaRPr lang="zh-CN" altLang="en-US" sz="3600" i="1" kern="10">
                <a:ln w="9525">
                  <a:noFill/>
                  <a:round/>
                  <a:headEnd/>
                  <a:tailEnd/>
                </a:ln>
                <a:latin typeface="Times New Roman"/>
                <a:cs typeface="Times New Roman"/>
              </a:endParaRPr>
            </a:p>
          </p:txBody>
        </p:sp>
        <p:sp>
          <p:nvSpPr>
            <p:cNvPr id="23656" name="WordArt 32"/>
            <p:cNvSpPr>
              <a:spLocks noChangeArrowheads="1" noChangeShapeType="1" noTextEdit="1"/>
            </p:cNvSpPr>
            <p:nvPr/>
          </p:nvSpPr>
          <p:spPr bwMode="auto">
            <a:xfrm>
              <a:off x="6184900" y="2300288"/>
              <a:ext cx="182563" cy="192088"/>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sp>
          <p:nvSpPr>
            <p:cNvPr id="23657" name="AutoShape 33"/>
            <p:cNvSpPr>
              <a:spLocks/>
            </p:cNvSpPr>
            <p:nvPr/>
          </p:nvSpPr>
          <p:spPr bwMode="auto">
            <a:xfrm>
              <a:off x="4396705" y="2230438"/>
              <a:ext cx="87313" cy="388938"/>
            </a:xfrm>
            <a:prstGeom prst="leftBracket">
              <a:avLst>
                <a:gd name="adj" fmla="val 37121"/>
              </a:avLst>
            </a:prstGeom>
            <a:noFill/>
            <a:ln w="28575">
              <a:solidFill>
                <a:schemeClr val="tx1"/>
              </a:solidFill>
              <a:round/>
              <a:headEnd/>
              <a:tailEnd/>
            </a:ln>
            <a:effectLst/>
          </p:spPr>
          <p:txBody>
            <a:bodyPr wrap="none" anchor="ctr"/>
            <a:lstStyle/>
            <a:p>
              <a:endParaRPr lang="zh-CN" altLang="en-US"/>
            </a:p>
          </p:txBody>
        </p:sp>
        <p:sp>
          <p:nvSpPr>
            <p:cNvPr id="23658" name="AutoShape 34"/>
            <p:cNvSpPr>
              <a:spLocks/>
            </p:cNvSpPr>
            <p:nvPr/>
          </p:nvSpPr>
          <p:spPr bwMode="auto">
            <a:xfrm flipH="1">
              <a:off x="6772275" y="2201863"/>
              <a:ext cx="87313" cy="387350"/>
            </a:xfrm>
            <a:prstGeom prst="leftBracket">
              <a:avLst>
                <a:gd name="adj" fmla="val 36969"/>
              </a:avLst>
            </a:prstGeom>
            <a:noFill/>
            <a:ln w="28575">
              <a:solidFill>
                <a:schemeClr val="tx1"/>
              </a:solidFill>
              <a:round/>
              <a:headEnd/>
              <a:tailEnd/>
            </a:ln>
            <a:effectLst/>
          </p:spPr>
          <p:txBody>
            <a:bodyPr wrap="none" anchor="ctr"/>
            <a:lstStyle/>
            <a:p>
              <a:endParaRPr lang="zh-CN" altLang="en-US"/>
            </a:p>
          </p:txBody>
        </p:sp>
        <p:sp>
          <p:nvSpPr>
            <p:cNvPr id="23659" name="Line 35"/>
            <p:cNvSpPr>
              <a:spLocks noChangeShapeType="1"/>
            </p:cNvSpPr>
            <p:nvPr/>
          </p:nvSpPr>
          <p:spPr bwMode="auto">
            <a:xfrm>
              <a:off x="5064125" y="2414588"/>
              <a:ext cx="223838" cy="0"/>
            </a:xfrm>
            <a:prstGeom prst="line">
              <a:avLst/>
            </a:prstGeom>
            <a:noFill/>
            <a:ln w="38100">
              <a:solidFill>
                <a:schemeClr val="tx1"/>
              </a:solidFill>
              <a:round/>
              <a:headEnd/>
              <a:tailEnd/>
            </a:ln>
            <a:effectLst/>
          </p:spPr>
          <p:txBody>
            <a:bodyPr/>
            <a:lstStyle/>
            <a:p>
              <a:endParaRPr lang="zh-CN" altLang="en-US"/>
            </a:p>
          </p:txBody>
        </p:sp>
        <p:sp>
          <p:nvSpPr>
            <p:cNvPr id="23660" name="WordArt 113"/>
            <p:cNvSpPr>
              <a:spLocks noChangeArrowheads="1" noChangeShapeType="1" noTextEdit="1"/>
            </p:cNvSpPr>
            <p:nvPr/>
          </p:nvSpPr>
          <p:spPr bwMode="auto">
            <a:xfrm>
              <a:off x="5483225" y="2463800"/>
              <a:ext cx="220663" cy="225425"/>
            </a:xfrm>
            <a:prstGeom prst="rect">
              <a:avLst/>
            </a:prstGeom>
          </p:spPr>
          <p:txBody>
            <a:bodyPr wrap="none" fromWordArt="1">
              <a:prstTxWarp prst="textPlain">
                <a:avLst>
                  <a:gd name="adj" fmla="val 44444"/>
                </a:avLst>
              </a:prstTxWarp>
            </a:bodyPr>
            <a:lstStyle/>
            <a:p>
              <a:r>
                <a:rPr lang="en-US" altLang="zh-CN" sz="3600" kern="10">
                  <a:ln w="9525">
                    <a:solidFill>
                      <a:schemeClr val="tx1"/>
                    </a:solidFill>
                    <a:round/>
                    <a:headEnd/>
                    <a:tailEnd/>
                  </a:ln>
                  <a:latin typeface="Symbol"/>
                </a:rPr>
                <a:t>l</a:t>
              </a:r>
              <a:endParaRPr lang="zh-CN" altLang="en-US" sz="3600" kern="10">
                <a:ln w="9525">
                  <a:solidFill>
                    <a:schemeClr val="tx1"/>
                  </a:solidFill>
                  <a:round/>
                  <a:headEnd/>
                  <a:tailEnd/>
                </a:ln>
                <a:latin typeface="Symbol"/>
              </a:endParaRPr>
            </a:p>
          </p:txBody>
        </p:sp>
        <p:sp>
          <p:nvSpPr>
            <p:cNvPr id="23661" name="Line 35"/>
            <p:cNvSpPr>
              <a:spLocks noChangeShapeType="1"/>
            </p:cNvSpPr>
            <p:nvPr/>
          </p:nvSpPr>
          <p:spPr bwMode="auto">
            <a:xfrm flipV="1">
              <a:off x="5378450" y="2409825"/>
              <a:ext cx="404813" cy="0"/>
            </a:xfrm>
            <a:prstGeom prst="line">
              <a:avLst/>
            </a:prstGeom>
            <a:noFill/>
            <a:ln w="38100">
              <a:solidFill>
                <a:schemeClr val="tx1"/>
              </a:solidFill>
              <a:round/>
              <a:headEnd/>
              <a:tailEnd/>
            </a:ln>
            <a:effectLst/>
          </p:spPr>
          <p:txBody>
            <a:bodyPr/>
            <a:lstStyle/>
            <a:p>
              <a:endParaRPr lang="zh-CN" altLang="en-US"/>
            </a:p>
          </p:txBody>
        </p:sp>
        <p:sp>
          <p:nvSpPr>
            <p:cNvPr id="23662" name="WordArt 113"/>
            <p:cNvSpPr>
              <a:spLocks noChangeArrowheads="1" noChangeShapeType="1" noTextEdit="1"/>
            </p:cNvSpPr>
            <p:nvPr/>
          </p:nvSpPr>
          <p:spPr bwMode="auto">
            <a:xfrm>
              <a:off x="5418138" y="2122488"/>
              <a:ext cx="153988" cy="214313"/>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sp>
          <p:nvSpPr>
            <p:cNvPr id="23663" name="WordArt 113"/>
            <p:cNvSpPr>
              <a:spLocks noChangeArrowheads="1" noChangeShapeType="1" noTextEdit="1"/>
            </p:cNvSpPr>
            <p:nvPr/>
          </p:nvSpPr>
          <p:spPr bwMode="auto">
            <a:xfrm>
              <a:off x="5597525" y="2173288"/>
              <a:ext cx="238125" cy="174625"/>
            </a:xfrm>
            <a:prstGeom prst="rect">
              <a:avLst/>
            </a:prstGeom>
          </p:spPr>
          <p:txBody>
            <a:bodyPr wrap="none" fromWordArt="1">
              <a:prstTxWarp prst="textPlain">
                <a:avLst>
                  <a:gd name="adj" fmla="val 55704"/>
                </a:avLst>
              </a:prstTxWarp>
            </a:bodyPr>
            <a:lstStyle/>
            <a:p>
              <a:r>
                <a:rPr lang="en-US" altLang="zh-CN" sz="3600" i="1" kern="10">
                  <a:ln w="9525">
                    <a:solidFill>
                      <a:schemeClr val="tx1"/>
                    </a:solidFill>
                    <a:round/>
                    <a:headEnd/>
                    <a:tailEnd/>
                  </a:ln>
                  <a:latin typeface="Symbol"/>
                </a:rPr>
                <a:t>p</a:t>
              </a:r>
              <a:endParaRPr lang="zh-CN" altLang="en-US" sz="3600" i="1" kern="10">
                <a:ln w="9525">
                  <a:solidFill>
                    <a:schemeClr val="tx1"/>
                  </a:solidFill>
                  <a:round/>
                  <a:headEnd/>
                  <a:tailEnd/>
                </a:ln>
                <a:latin typeface="Symbol"/>
              </a:endParaRPr>
            </a:p>
          </p:txBody>
        </p:sp>
        <p:sp>
          <p:nvSpPr>
            <p:cNvPr id="23664" name="WordArt 114"/>
            <p:cNvSpPr>
              <a:spLocks noChangeArrowheads="1" noChangeShapeType="1" noTextEdit="1"/>
            </p:cNvSpPr>
            <p:nvPr/>
          </p:nvSpPr>
          <p:spPr bwMode="auto">
            <a:xfrm>
              <a:off x="5851525" y="2303463"/>
              <a:ext cx="238125" cy="19208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23665" name="WordArt 27"/>
            <p:cNvSpPr>
              <a:spLocks noChangeArrowheads="1" noChangeShapeType="1" noTextEdit="1"/>
            </p:cNvSpPr>
            <p:nvPr/>
          </p:nvSpPr>
          <p:spPr bwMode="auto">
            <a:xfrm>
              <a:off x="2263775" y="2274888"/>
              <a:ext cx="230188" cy="279400"/>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23666" name="WordArt 102"/>
            <p:cNvSpPr>
              <a:spLocks noChangeArrowheads="1" noChangeShapeType="1" noTextEdit="1"/>
            </p:cNvSpPr>
            <p:nvPr/>
          </p:nvSpPr>
          <p:spPr bwMode="auto">
            <a:xfrm flipH="1">
              <a:off x="2554288" y="2260600"/>
              <a:ext cx="46038" cy="26987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3667" name="WordArt 102"/>
            <p:cNvSpPr>
              <a:spLocks noChangeArrowheads="1" noChangeShapeType="1" noTextEdit="1"/>
            </p:cNvSpPr>
            <p:nvPr/>
          </p:nvSpPr>
          <p:spPr bwMode="auto">
            <a:xfrm>
              <a:off x="3117850" y="2276475"/>
              <a:ext cx="47625" cy="27146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3668" name="WordArt 114"/>
            <p:cNvSpPr>
              <a:spLocks noChangeArrowheads="1" noChangeShapeType="1" noTextEdit="1"/>
            </p:cNvSpPr>
            <p:nvPr/>
          </p:nvSpPr>
          <p:spPr bwMode="auto">
            <a:xfrm>
              <a:off x="2635250" y="2301875"/>
              <a:ext cx="236538" cy="215900"/>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23669" name="WordArt 31"/>
            <p:cNvSpPr>
              <a:spLocks noChangeArrowheads="1" noChangeShapeType="1" noTextEdit="1"/>
            </p:cNvSpPr>
            <p:nvPr/>
          </p:nvSpPr>
          <p:spPr bwMode="auto">
            <a:xfrm>
              <a:off x="2930525" y="2292350"/>
              <a:ext cx="168275" cy="244475"/>
            </a:xfrm>
            <a:prstGeom prst="rect">
              <a:avLst/>
            </a:prstGeom>
          </p:spPr>
          <p:txBody>
            <a:bodyPr wrap="none" fromWordArt="1">
              <a:prstTxWarp prst="textPlain">
                <a:avLst>
                  <a:gd name="adj" fmla="val 58718"/>
                </a:avLst>
              </a:prstTxWarp>
            </a:bodyPr>
            <a:lstStyle/>
            <a:p>
              <a:endParaRPr lang="zh-CN" altLang="en-US" sz="3600" i="1" kern="10">
                <a:ln w="9525">
                  <a:solidFill>
                    <a:srgbClr val="CC0000"/>
                  </a:solidFill>
                  <a:round/>
                  <a:headEnd/>
                  <a:tailEnd/>
                </a:ln>
                <a:solidFill>
                  <a:srgbClr val="CC0000"/>
                </a:solidFill>
                <a:latin typeface="宋体"/>
                <a:ea typeface="宋体"/>
              </a:endParaRPr>
            </a:p>
          </p:txBody>
        </p:sp>
        <p:sp>
          <p:nvSpPr>
            <p:cNvPr id="23670" name="WordArt 107"/>
            <p:cNvSpPr>
              <a:spLocks noChangeArrowheads="1" noChangeShapeType="1" noTextEdit="1"/>
            </p:cNvSpPr>
            <p:nvPr/>
          </p:nvSpPr>
          <p:spPr bwMode="auto">
            <a:xfrm>
              <a:off x="2936875" y="2287588"/>
              <a:ext cx="158750" cy="195263"/>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grpSp>
        <p:nvGrpSpPr>
          <p:cNvPr id="21" name="Group 199"/>
          <p:cNvGrpSpPr>
            <a:grpSpLocks/>
          </p:cNvGrpSpPr>
          <p:nvPr/>
        </p:nvGrpSpPr>
        <p:grpSpPr bwMode="auto">
          <a:xfrm>
            <a:off x="255588" y="1638300"/>
            <a:ext cx="1304925" cy="415925"/>
            <a:chOff x="2222" y="738"/>
            <a:chExt cx="1167" cy="340"/>
          </a:xfrm>
        </p:grpSpPr>
        <p:sp>
          <p:nvSpPr>
            <p:cNvPr id="23645" name="Rectangle 200" descr="栎木"/>
            <p:cNvSpPr>
              <a:spLocks noChangeArrowheads="1"/>
            </p:cNvSpPr>
            <p:nvPr/>
          </p:nvSpPr>
          <p:spPr bwMode="auto">
            <a:xfrm flipH="1">
              <a:off x="2222" y="738"/>
              <a:ext cx="1167" cy="340"/>
            </a:xfrm>
            <a:prstGeom prst="rect">
              <a:avLst/>
            </a:prstGeom>
            <a:blipFill dpi="0" rotWithShape="0">
              <a:blip r:embed="rId4" cstate="print"/>
              <a:srcRect/>
              <a:tile tx="0" ty="0" sx="100000" sy="100000" flip="none" algn="tl"/>
            </a:blipFill>
            <a:ln w="38100">
              <a:solidFill>
                <a:srgbClr val="00CC99"/>
              </a:solidFill>
              <a:miter lim="800000"/>
              <a:headEnd/>
              <a:tailEnd/>
            </a:ln>
            <a:effectLst/>
          </p:spPr>
          <p:txBody>
            <a:bodyPr wrap="none" anchor="ctr"/>
            <a:lstStyle/>
            <a:p>
              <a:endParaRPr lang="zh-CN" altLang="en-US"/>
            </a:p>
          </p:txBody>
        </p:sp>
        <p:sp>
          <p:nvSpPr>
            <p:cNvPr id="23646" name="WordArt 201"/>
            <p:cNvSpPr>
              <a:spLocks noChangeArrowheads="1" noChangeShapeType="1" noTextEdit="1"/>
            </p:cNvSpPr>
            <p:nvPr/>
          </p:nvSpPr>
          <p:spPr bwMode="auto">
            <a:xfrm>
              <a:off x="2352" y="795"/>
              <a:ext cx="427" cy="223"/>
            </a:xfrm>
            <a:prstGeom prst="rect">
              <a:avLst/>
            </a:prstGeom>
          </p:spPr>
          <p:txBody>
            <a:bodyPr wrap="none" fromWordArt="1">
              <a:prstTxWarp prst="textPlain">
                <a:avLst>
                  <a:gd name="adj" fmla="val 50000"/>
                </a:avLst>
              </a:prstTxWarp>
            </a:bodyPr>
            <a:lstStyle/>
            <a:p>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解法</a:t>
              </a:r>
            </a:p>
          </p:txBody>
        </p:sp>
        <p:sp>
          <p:nvSpPr>
            <p:cNvPr id="23647" name="WordArt 202"/>
            <p:cNvSpPr>
              <a:spLocks noChangeArrowheads="1" noChangeShapeType="1" noTextEdit="1"/>
            </p:cNvSpPr>
            <p:nvPr/>
          </p:nvSpPr>
          <p:spPr bwMode="auto">
            <a:xfrm>
              <a:off x="2795" y="806"/>
              <a:ext cx="448" cy="220"/>
            </a:xfrm>
            <a:prstGeom prst="rect">
              <a:avLst/>
            </a:prstGeom>
          </p:spPr>
          <p:txBody>
            <a:bodyPr wrap="none" fromWordArt="1">
              <a:prstTxWarp prst="textPlain">
                <a:avLst>
                  <a:gd name="adj" fmla="val 50000"/>
                </a:avLst>
              </a:prstTxWarp>
            </a:bodyPr>
            <a:lstStyle/>
            <a:p>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提要</a:t>
              </a:r>
            </a:p>
          </p:txBody>
        </p:sp>
      </p:grpSp>
      <p:sp>
        <p:nvSpPr>
          <p:cNvPr id="175312" name="WordArt 27"/>
          <p:cNvSpPr>
            <a:spLocks noChangeArrowheads="1" noChangeShapeType="1" noTextEdit="1"/>
          </p:cNvSpPr>
          <p:nvPr/>
        </p:nvSpPr>
        <p:spPr bwMode="auto">
          <a:xfrm>
            <a:off x="785813" y="2852738"/>
            <a:ext cx="4279900" cy="293687"/>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将已知波动表达式改写成一般形式</a:t>
            </a:r>
          </a:p>
        </p:txBody>
      </p:sp>
      <p:grpSp>
        <p:nvGrpSpPr>
          <p:cNvPr id="22" name="Group 259"/>
          <p:cNvGrpSpPr>
            <a:grpSpLocks/>
          </p:cNvGrpSpPr>
          <p:nvPr/>
        </p:nvGrpSpPr>
        <p:grpSpPr bwMode="auto">
          <a:xfrm>
            <a:off x="1303338" y="3284538"/>
            <a:ext cx="6596062" cy="455612"/>
            <a:chOff x="758" y="1988"/>
            <a:chExt cx="4155" cy="287"/>
          </a:xfrm>
        </p:grpSpPr>
        <p:grpSp>
          <p:nvGrpSpPr>
            <p:cNvPr id="23" name="Group 21"/>
            <p:cNvGrpSpPr>
              <a:grpSpLocks/>
            </p:cNvGrpSpPr>
            <p:nvPr/>
          </p:nvGrpSpPr>
          <p:grpSpPr bwMode="auto">
            <a:xfrm>
              <a:off x="1384" y="2126"/>
              <a:ext cx="137" cy="52"/>
              <a:chOff x="1260" y="2371"/>
              <a:chExt cx="151" cy="53"/>
            </a:xfrm>
          </p:grpSpPr>
          <p:sp>
            <p:nvSpPr>
              <p:cNvPr id="23643" name="Line 22"/>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3644" name="Line 23"/>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23618" name="WordArt 24"/>
            <p:cNvSpPr>
              <a:spLocks noChangeArrowheads="1" noChangeShapeType="1" noTextEdit="1"/>
            </p:cNvSpPr>
            <p:nvPr/>
          </p:nvSpPr>
          <p:spPr bwMode="auto">
            <a:xfrm>
              <a:off x="2515" y="2105"/>
              <a:ext cx="267" cy="106"/>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3619" name="AutoShape 33"/>
            <p:cNvSpPr>
              <a:spLocks/>
            </p:cNvSpPr>
            <p:nvPr/>
          </p:nvSpPr>
          <p:spPr bwMode="auto">
            <a:xfrm>
              <a:off x="2834" y="2030"/>
              <a:ext cx="55" cy="245"/>
            </a:xfrm>
            <a:prstGeom prst="leftBracket">
              <a:avLst>
                <a:gd name="adj" fmla="val 37121"/>
              </a:avLst>
            </a:prstGeom>
            <a:noFill/>
            <a:ln w="28575">
              <a:solidFill>
                <a:schemeClr val="tx1"/>
              </a:solidFill>
              <a:round/>
              <a:headEnd/>
              <a:tailEnd/>
            </a:ln>
            <a:effectLst/>
          </p:spPr>
          <p:txBody>
            <a:bodyPr wrap="none" anchor="ctr"/>
            <a:lstStyle/>
            <a:p>
              <a:endParaRPr lang="zh-CN" altLang="en-US"/>
            </a:p>
          </p:txBody>
        </p:sp>
        <p:sp>
          <p:nvSpPr>
            <p:cNvPr id="23620" name="WordArt 31"/>
            <p:cNvSpPr>
              <a:spLocks noChangeArrowheads="1" noChangeShapeType="1" noTextEdit="1"/>
            </p:cNvSpPr>
            <p:nvPr/>
          </p:nvSpPr>
          <p:spPr bwMode="auto">
            <a:xfrm>
              <a:off x="3567" y="2026"/>
              <a:ext cx="154" cy="180"/>
            </a:xfrm>
            <a:prstGeom prst="rect">
              <a:avLst/>
            </a:prstGeom>
          </p:spPr>
          <p:txBody>
            <a:bodyPr wrap="none" fromWordArt="1">
              <a:prstTxWarp prst="textPlain">
                <a:avLst>
                  <a:gd name="adj" fmla="val 58718"/>
                </a:avLst>
              </a:prstTxWarp>
            </a:bodyPr>
            <a:lstStyle/>
            <a:p>
              <a:r>
                <a:rPr lang="en-US" altLang="zh-CN" sz="3600" i="1" kern="10">
                  <a:ln w="9525">
                    <a:noFill/>
                    <a:round/>
                    <a:headEnd/>
                    <a:tailEnd/>
                  </a:ln>
                  <a:latin typeface="Times New Roman"/>
                  <a:cs typeface="Times New Roman"/>
                </a:rPr>
                <a:t>t</a:t>
              </a:r>
              <a:endParaRPr lang="zh-CN" altLang="en-US" sz="3600" i="1" kern="10">
                <a:ln w="9525">
                  <a:noFill/>
                  <a:round/>
                  <a:headEnd/>
                  <a:tailEnd/>
                </a:ln>
                <a:latin typeface="Times New Roman"/>
                <a:cs typeface="Times New Roman"/>
              </a:endParaRPr>
            </a:p>
          </p:txBody>
        </p:sp>
        <p:sp>
          <p:nvSpPr>
            <p:cNvPr id="23621" name="AutoShape 34"/>
            <p:cNvSpPr>
              <a:spLocks/>
            </p:cNvSpPr>
            <p:nvPr/>
          </p:nvSpPr>
          <p:spPr bwMode="auto">
            <a:xfrm flipH="1">
              <a:off x="4858" y="1988"/>
              <a:ext cx="55" cy="244"/>
            </a:xfrm>
            <a:prstGeom prst="leftBracket">
              <a:avLst>
                <a:gd name="adj" fmla="val 36970"/>
              </a:avLst>
            </a:prstGeom>
            <a:noFill/>
            <a:ln w="28575">
              <a:solidFill>
                <a:schemeClr val="tx1"/>
              </a:solidFill>
              <a:round/>
              <a:headEnd/>
              <a:tailEnd/>
            </a:ln>
            <a:effectLst/>
          </p:spPr>
          <p:txBody>
            <a:bodyPr wrap="none" anchor="ctr"/>
            <a:lstStyle/>
            <a:p>
              <a:endParaRPr lang="zh-CN" altLang="en-US"/>
            </a:p>
          </p:txBody>
        </p:sp>
        <p:sp>
          <p:nvSpPr>
            <p:cNvPr id="23622" name="Line 35"/>
            <p:cNvSpPr>
              <a:spLocks noChangeShapeType="1"/>
            </p:cNvSpPr>
            <p:nvPr/>
          </p:nvSpPr>
          <p:spPr bwMode="auto">
            <a:xfrm>
              <a:off x="3758" y="2134"/>
              <a:ext cx="141" cy="0"/>
            </a:xfrm>
            <a:prstGeom prst="line">
              <a:avLst/>
            </a:prstGeom>
            <a:noFill/>
            <a:ln w="38100">
              <a:solidFill>
                <a:schemeClr val="tx1"/>
              </a:solidFill>
              <a:round/>
              <a:headEnd/>
              <a:tailEnd/>
            </a:ln>
            <a:effectLst/>
          </p:spPr>
          <p:txBody>
            <a:bodyPr/>
            <a:lstStyle/>
            <a:p>
              <a:endParaRPr lang="zh-CN" altLang="en-US"/>
            </a:p>
          </p:txBody>
        </p:sp>
        <p:sp>
          <p:nvSpPr>
            <p:cNvPr id="23623" name="WordArt 114"/>
            <p:cNvSpPr>
              <a:spLocks noChangeArrowheads="1" noChangeShapeType="1" noTextEdit="1"/>
            </p:cNvSpPr>
            <p:nvPr/>
          </p:nvSpPr>
          <p:spPr bwMode="auto">
            <a:xfrm>
              <a:off x="4596" y="2046"/>
              <a:ext cx="174" cy="14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23624" name="WordArt 27"/>
            <p:cNvSpPr>
              <a:spLocks noChangeArrowheads="1" noChangeShapeType="1" noTextEdit="1"/>
            </p:cNvSpPr>
            <p:nvPr/>
          </p:nvSpPr>
          <p:spPr bwMode="auto">
            <a:xfrm>
              <a:off x="758" y="2070"/>
              <a:ext cx="145" cy="176"/>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23625" name="WordArt 102"/>
            <p:cNvSpPr>
              <a:spLocks noChangeArrowheads="1" noChangeShapeType="1" noTextEdit="1"/>
            </p:cNvSpPr>
            <p:nvPr/>
          </p:nvSpPr>
          <p:spPr bwMode="auto">
            <a:xfrm flipH="1">
              <a:off x="941" y="2061"/>
              <a:ext cx="29" cy="170"/>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3626" name="WordArt 102"/>
            <p:cNvSpPr>
              <a:spLocks noChangeArrowheads="1" noChangeShapeType="1" noTextEdit="1"/>
            </p:cNvSpPr>
            <p:nvPr/>
          </p:nvSpPr>
          <p:spPr bwMode="auto">
            <a:xfrm>
              <a:off x="1296" y="2071"/>
              <a:ext cx="30" cy="17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3627" name="WordArt 114"/>
            <p:cNvSpPr>
              <a:spLocks noChangeArrowheads="1" noChangeShapeType="1" noTextEdit="1"/>
            </p:cNvSpPr>
            <p:nvPr/>
          </p:nvSpPr>
          <p:spPr bwMode="auto">
            <a:xfrm>
              <a:off x="992" y="2087"/>
              <a:ext cx="149" cy="136"/>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23628" name="WordArt 31"/>
            <p:cNvSpPr>
              <a:spLocks noChangeArrowheads="1" noChangeShapeType="1" noTextEdit="1"/>
            </p:cNvSpPr>
            <p:nvPr/>
          </p:nvSpPr>
          <p:spPr bwMode="auto">
            <a:xfrm>
              <a:off x="1178" y="2081"/>
              <a:ext cx="106" cy="154"/>
            </a:xfrm>
            <a:prstGeom prst="rect">
              <a:avLst/>
            </a:prstGeom>
          </p:spPr>
          <p:txBody>
            <a:bodyPr wrap="none" fromWordArt="1">
              <a:prstTxWarp prst="textPlain">
                <a:avLst>
                  <a:gd name="adj" fmla="val 58718"/>
                </a:avLst>
              </a:prstTxWarp>
            </a:bodyPr>
            <a:lstStyle/>
            <a:p>
              <a:endParaRPr lang="zh-CN" altLang="en-US" sz="3600" i="1" kern="10">
                <a:ln w="9525">
                  <a:solidFill>
                    <a:srgbClr val="CC0000"/>
                  </a:solidFill>
                  <a:round/>
                  <a:headEnd/>
                  <a:tailEnd/>
                </a:ln>
                <a:solidFill>
                  <a:srgbClr val="CC0000"/>
                </a:solidFill>
                <a:latin typeface="宋体"/>
                <a:ea typeface="宋体"/>
              </a:endParaRPr>
            </a:p>
          </p:txBody>
        </p:sp>
        <p:sp>
          <p:nvSpPr>
            <p:cNvPr id="23629" name="WordArt 107"/>
            <p:cNvSpPr>
              <a:spLocks noChangeArrowheads="1" noChangeShapeType="1" noTextEdit="1"/>
            </p:cNvSpPr>
            <p:nvPr/>
          </p:nvSpPr>
          <p:spPr bwMode="auto">
            <a:xfrm>
              <a:off x="1182" y="2078"/>
              <a:ext cx="100" cy="123"/>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nvGrpSpPr>
            <p:cNvPr id="24" name="Group 236"/>
            <p:cNvGrpSpPr>
              <a:grpSpLocks/>
            </p:cNvGrpSpPr>
            <p:nvPr/>
          </p:nvGrpSpPr>
          <p:grpSpPr bwMode="auto">
            <a:xfrm>
              <a:off x="1620" y="2010"/>
              <a:ext cx="815" cy="206"/>
              <a:chOff x="975" y="2841"/>
              <a:chExt cx="857" cy="230"/>
            </a:xfrm>
          </p:grpSpPr>
          <p:sp>
            <p:nvSpPr>
              <p:cNvPr id="23635" name="WordArt 237"/>
              <p:cNvSpPr>
                <a:spLocks noChangeArrowheads="1" noChangeShapeType="1" noTextEdit="1"/>
              </p:cNvSpPr>
              <p:nvPr/>
            </p:nvSpPr>
            <p:spPr bwMode="auto">
              <a:xfrm>
                <a:off x="1575" y="2915"/>
                <a:ext cx="105" cy="15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23636" name="WordArt 238"/>
              <p:cNvSpPr>
                <a:spLocks noChangeArrowheads="1" noChangeShapeType="1" noTextEdit="1"/>
              </p:cNvSpPr>
              <p:nvPr/>
            </p:nvSpPr>
            <p:spPr bwMode="auto">
              <a:xfrm>
                <a:off x="1474" y="2907"/>
                <a:ext cx="69" cy="151"/>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23637" name="WordArt 239"/>
              <p:cNvSpPr>
                <a:spLocks noChangeArrowheads="1" noChangeShapeType="1" noTextEdit="1"/>
              </p:cNvSpPr>
              <p:nvPr/>
            </p:nvSpPr>
            <p:spPr bwMode="auto">
              <a:xfrm>
                <a:off x="1757" y="2841"/>
                <a:ext cx="75" cy="111"/>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sp>
            <p:nvSpPr>
              <p:cNvPr id="23638" name="WordArt 240"/>
              <p:cNvSpPr>
                <a:spLocks noChangeArrowheads="1" noChangeShapeType="1" noTextEdit="1"/>
              </p:cNvSpPr>
              <p:nvPr/>
            </p:nvSpPr>
            <p:spPr bwMode="auto">
              <a:xfrm>
                <a:off x="975" y="2912"/>
                <a:ext cx="270" cy="159"/>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5.0</a:t>
                </a:r>
                <a:endParaRPr lang="zh-CN" altLang="en-US" sz="1400" kern="10">
                  <a:ln w="9525">
                    <a:solidFill>
                      <a:srgbClr val="000000"/>
                    </a:solidFill>
                    <a:round/>
                    <a:headEnd/>
                    <a:tailEnd/>
                  </a:ln>
                  <a:latin typeface="Times New Roman"/>
                  <a:cs typeface="Times New Roman"/>
                </a:endParaRPr>
              </a:p>
            </p:txBody>
          </p:sp>
          <p:grpSp>
            <p:nvGrpSpPr>
              <p:cNvPr id="25" name="Group 241"/>
              <p:cNvGrpSpPr>
                <a:grpSpLocks/>
              </p:cNvGrpSpPr>
              <p:nvPr/>
            </p:nvGrpSpPr>
            <p:grpSpPr bwMode="auto">
              <a:xfrm>
                <a:off x="1302" y="2920"/>
                <a:ext cx="110" cy="137"/>
                <a:chOff x="1781" y="2282"/>
                <a:chExt cx="577" cy="577"/>
              </a:xfrm>
            </p:grpSpPr>
            <p:sp>
              <p:nvSpPr>
                <p:cNvPr id="23641" name="Line 242"/>
                <p:cNvSpPr>
                  <a:spLocks noChangeShapeType="1"/>
                </p:cNvSpPr>
                <p:nvPr/>
              </p:nvSpPr>
              <p:spPr bwMode="auto">
                <a:xfrm>
                  <a:off x="1782" y="2282"/>
                  <a:ext cx="576" cy="576"/>
                </a:xfrm>
                <a:prstGeom prst="line">
                  <a:avLst/>
                </a:prstGeom>
                <a:noFill/>
                <a:ln w="38100">
                  <a:solidFill>
                    <a:schemeClr val="tx1"/>
                  </a:solidFill>
                  <a:round/>
                  <a:headEnd/>
                  <a:tailEnd/>
                </a:ln>
                <a:effectLst/>
              </p:spPr>
              <p:txBody>
                <a:bodyPr/>
                <a:lstStyle/>
                <a:p>
                  <a:endParaRPr lang="zh-CN" altLang="en-US"/>
                </a:p>
              </p:txBody>
            </p:sp>
            <p:sp>
              <p:nvSpPr>
                <p:cNvPr id="23642" name="Line 243"/>
                <p:cNvSpPr>
                  <a:spLocks noChangeShapeType="1"/>
                </p:cNvSpPr>
                <p:nvPr/>
              </p:nvSpPr>
              <p:spPr bwMode="auto">
                <a:xfrm flipH="1">
                  <a:off x="1781" y="2282"/>
                  <a:ext cx="577" cy="577"/>
                </a:xfrm>
                <a:prstGeom prst="line">
                  <a:avLst/>
                </a:prstGeom>
                <a:noFill/>
                <a:ln w="38100">
                  <a:solidFill>
                    <a:schemeClr val="tx1"/>
                  </a:solidFill>
                  <a:round/>
                  <a:headEnd/>
                  <a:tailEnd/>
                </a:ln>
                <a:effectLst/>
              </p:spPr>
              <p:txBody>
                <a:bodyPr/>
                <a:lstStyle/>
                <a:p>
                  <a:endParaRPr lang="zh-CN" altLang="en-US"/>
                </a:p>
              </p:txBody>
            </p:sp>
          </p:grpSp>
          <p:sp>
            <p:nvSpPr>
              <p:cNvPr id="23640" name="Line 244"/>
              <p:cNvSpPr>
                <a:spLocks noChangeShapeType="1"/>
              </p:cNvSpPr>
              <p:nvPr/>
            </p:nvSpPr>
            <p:spPr bwMode="auto">
              <a:xfrm>
                <a:off x="1691" y="2901"/>
                <a:ext cx="56" cy="0"/>
              </a:xfrm>
              <a:prstGeom prst="line">
                <a:avLst/>
              </a:prstGeom>
              <a:noFill/>
              <a:ln w="28575">
                <a:solidFill>
                  <a:schemeClr val="tx1"/>
                </a:solidFill>
                <a:round/>
                <a:headEnd/>
                <a:tailEnd/>
              </a:ln>
              <a:effectLst/>
            </p:spPr>
            <p:txBody>
              <a:bodyPr/>
              <a:lstStyle/>
              <a:p>
                <a:endParaRPr lang="zh-CN" altLang="en-US"/>
              </a:p>
            </p:txBody>
          </p:sp>
        </p:grpSp>
        <p:sp>
          <p:nvSpPr>
            <p:cNvPr id="23631" name="WordArt 250"/>
            <p:cNvSpPr>
              <a:spLocks noChangeArrowheads="1" noChangeShapeType="1" noTextEdit="1"/>
            </p:cNvSpPr>
            <p:nvPr/>
          </p:nvSpPr>
          <p:spPr bwMode="auto">
            <a:xfrm>
              <a:off x="2962" y="2072"/>
              <a:ext cx="401" cy="142"/>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2.50</a:t>
              </a:r>
              <a:endParaRPr lang="zh-CN" altLang="en-US" sz="1400" kern="10">
                <a:ln w="9525">
                  <a:solidFill>
                    <a:srgbClr val="000000"/>
                  </a:solidFill>
                  <a:round/>
                  <a:headEnd/>
                  <a:tailEnd/>
                </a:ln>
                <a:latin typeface="Times New Roman"/>
                <a:cs typeface="Times New Roman"/>
              </a:endParaRPr>
            </a:p>
          </p:txBody>
        </p:sp>
        <p:sp>
          <p:nvSpPr>
            <p:cNvPr id="23632" name="WordArt 113"/>
            <p:cNvSpPr>
              <a:spLocks noChangeArrowheads="1" noChangeShapeType="1" noTextEdit="1"/>
            </p:cNvSpPr>
            <p:nvPr/>
          </p:nvSpPr>
          <p:spPr bwMode="auto">
            <a:xfrm>
              <a:off x="3366" y="2076"/>
              <a:ext cx="216" cy="128"/>
            </a:xfrm>
            <a:prstGeom prst="rect">
              <a:avLst/>
            </a:prstGeom>
          </p:spPr>
          <p:txBody>
            <a:bodyPr wrap="none" fromWordArt="1">
              <a:prstTxWarp prst="textPlain">
                <a:avLst>
                  <a:gd name="adj" fmla="val 58130"/>
                </a:avLst>
              </a:prstTxWarp>
            </a:bodyPr>
            <a:lstStyle/>
            <a:p>
              <a:r>
                <a:rPr lang="en-US" altLang="zh-CN" sz="3600" i="1" kern="10">
                  <a:ln w="9525">
                    <a:solidFill>
                      <a:schemeClr val="tx1"/>
                    </a:solidFill>
                    <a:round/>
                    <a:headEnd/>
                    <a:tailEnd/>
                  </a:ln>
                  <a:latin typeface="Symbol"/>
                </a:rPr>
                <a:t>p</a:t>
              </a:r>
              <a:endParaRPr lang="zh-CN" altLang="en-US" sz="3600" i="1" kern="10">
                <a:ln w="9525">
                  <a:solidFill>
                    <a:schemeClr val="tx1"/>
                  </a:solidFill>
                  <a:round/>
                  <a:headEnd/>
                  <a:tailEnd/>
                </a:ln>
                <a:latin typeface="Symbol"/>
              </a:endParaRPr>
            </a:p>
          </p:txBody>
        </p:sp>
        <p:sp>
          <p:nvSpPr>
            <p:cNvPr id="23633" name="WordArt 256"/>
            <p:cNvSpPr>
              <a:spLocks noChangeArrowheads="1" noChangeShapeType="1" noTextEdit="1"/>
            </p:cNvSpPr>
            <p:nvPr/>
          </p:nvSpPr>
          <p:spPr bwMode="auto">
            <a:xfrm>
              <a:off x="3980" y="2052"/>
              <a:ext cx="365" cy="142"/>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0.01</a:t>
              </a:r>
              <a:endParaRPr lang="zh-CN" altLang="en-US" sz="1400" kern="10">
                <a:ln w="9525">
                  <a:solidFill>
                    <a:srgbClr val="000000"/>
                  </a:solidFill>
                  <a:round/>
                  <a:headEnd/>
                  <a:tailEnd/>
                </a:ln>
                <a:latin typeface="Times New Roman"/>
                <a:cs typeface="Times New Roman"/>
              </a:endParaRPr>
            </a:p>
          </p:txBody>
        </p:sp>
        <p:sp>
          <p:nvSpPr>
            <p:cNvPr id="23634" name="WordArt 113"/>
            <p:cNvSpPr>
              <a:spLocks noChangeArrowheads="1" noChangeShapeType="1" noTextEdit="1"/>
            </p:cNvSpPr>
            <p:nvPr/>
          </p:nvSpPr>
          <p:spPr bwMode="auto">
            <a:xfrm>
              <a:off x="4378" y="2068"/>
              <a:ext cx="186" cy="122"/>
            </a:xfrm>
            <a:prstGeom prst="rect">
              <a:avLst/>
            </a:prstGeom>
          </p:spPr>
          <p:txBody>
            <a:bodyPr wrap="none" fromWordArt="1">
              <a:prstTxWarp prst="textPlain">
                <a:avLst>
                  <a:gd name="adj" fmla="val 58130"/>
                </a:avLst>
              </a:prstTxWarp>
            </a:bodyPr>
            <a:lstStyle/>
            <a:p>
              <a:r>
                <a:rPr lang="en-US" altLang="zh-CN" sz="3600" i="1" kern="10">
                  <a:ln w="9525">
                    <a:solidFill>
                      <a:schemeClr val="tx1"/>
                    </a:solidFill>
                    <a:round/>
                    <a:headEnd/>
                    <a:tailEnd/>
                  </a:ln>
                  <a:latin typeface="Symbol"/>
                </a:rPr>
                <a:t>p</a:t>
              </a:r>
              <a:endParaRPr lang="zh-CN" altLang="en-US" sz="3600" i="1" kern="10">
                <a:ln w="9525">
                  <a:solidFill>
                    <a:schemeClr val="tx1"/>
                  </a:solidFill>
                  <a:round/>
                  <a:headEnd/>
                  <a:tailEnd/>
                </a:ln>
                <a:latin typeface="Symbol"/>
              </a:endParaRPr>
            </a:p>
          </p:txBody>
        </p:sp>
      </p:grpSp>
      <p:grpSp>
        <p:nvGrpSpPr>
          <p:cNvPr id="26" name="Group 281"/>
          <p:cNvGrpSpPr>
            <a:grpSpLocks/>
          </p:cNvGrpSpPr>
          <p:nvPr/>
        </p:nvGrpSpPr>
        <p:grpSpPr bwMode="auto">
          <a:xfrm>
            <a:off x="777875" y="4017963"/>
            <a:ext cx="7123113" cy="841375"/>
            <a:chOff x="490" y="2462"/>
            <a:chExt cx="4487" cy="530"/>
          </a:xfrm>
        </p:grpSpPr>
        <p:sp>
          <p:nvSpPr>
            <p:cNvPr id="23582" name="WordArt 27"/>
            <p:cNvSpPr>
              <a:spLocks noChangeArrowheads="1" noChangeShapeType="1" noTextEdit="1"/>
            </p:cNvSpPr>
            <p:nvPr/>
          </p:nvSpPr>
          <p:spPr bwMode="auto">
            <a:xfrm>
              <a:off x="490" y="2462"/>
              <a:ext cx="1571" cy="169"/>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逐项进行对比得</a:t>
              </a:r>
            </a:p>
          </p:txBody>
        </p:sp>
        <p:grpSp>
          <p:nvGrpSpPr>
            <p:cNvPr id="27" name="Group 275"/>
            <p:cNvGrpSpPr>
              <a:grpSpLocks/>
            </p:cNvGrpSpPr>
            <p:nvPr/>
          </p:nvGrpSpPr>
          <p:grpSpPr bwMode="auto">
            <a:xfrm>
              <a:off x="564" y="2702"/>
              <a:ext cx="1847" cy="220"/>
              <a:chOff x="156" y="3942"/>
              <a:chExt cx="1847" cy="220"/>
            </a:xfrm>
          </p:grpSpPr>
          <p:sp>
            <p:nvSpPr>
              <p:cNvPr id="23604" name="WordArt 30"/>
              <p:cNvSpPr>
                <a:spLocks noChangeArrowheads="1" noChangeShapeType="1" noTextEdit="1"/>
              </p:cNvSpPr>
              <p:nvPr/>
            </p:nvSpPr>
            <p:spPr bwMode="auto">
              <a:xfrm>
                <a:off x="156" y="4039"/>
                <a:ext cx="172" cy="123"/>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grpSp>
            <p:nvGrpSpPr>
              <p:cNvPr id="28" name="Group 21"/>
              <p:cNvGrpSpPr>
                <a:grpSpLocks/>
              </p:cNvGrpSpPr>
              <p:nvPr/>
            </p:nvGrpSpPr>
            <p:grpSpPr bwMode="auto">
              <a:xfrm>
                <a:off x="370" y="4079"/>
                <a:ext cx="151" cy="52"/>
                <a:chOff x="1260" y="2371"/>
                <a:chExt cx="151" cy="53"/>
              </a:xfrm>
            </p:grpSpPr>
            <p:sp>
              <p:nvSpPr>
                <p:cNvPr id="23615" name="Line 22"/>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3616" name="Line 23"/>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23606" name="WordArt 113"/>
              <p:cNvSpPr>
                <a:spLocks noChangeArrowheads="1" noChangeShapeType="1" noTextEdit="1"/>
              </p:cNvSpPr>
              <p:nvPr/>
            </p:nvSpPr>
            <p:spPr bwMode="auto">
              <a:xfrm>
                <a:off x="615" y="4024"/>
                <a:ext cx="348" cy="13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2.50</a:t>
                </a:r>
                <a:endParaRPr lang="zh-CN" altLang="en-US" sz="3600" kern="10">
                  <a:ln w="9525">
                    <a:solidFill>
                      <a:schemeClr val="tx1"/>
                    </a:solidFill>
                    <a:round/>
                    <a:headEnd/>
                    <a:tailEnd/>
                  </a:ln>
                  <a:latin typeface="Times New Roman"/>
                  <a:cs typeface="Times New Roman"/>
                </a:endParaRPr>
              </a:p>
            </p:txBody>
          </p:sp>
          <p:sp>
            <p:nvSpPr>
              <p:cNvPr id="23607" name="WordArt 113"/>
              <p:cNvSpPr>
                <a:spLocks noChangeArrowheads="1" noChangeShapeType="1" noTextEdit="1"/>
              </p:cNvSpPr>
              <p:nvPr/>
            </p:nvSpPr>
            <p:spPr bwMode="auto">
              <a:xfrm>
                <a:off x="1007" y="4034"/>
                <a:ext cx="163" cy="110"/>
              </a:xfrm>
              <a:prstGeom prst="rect">
                <a:avLst/>
              </a:prstGeom>
            </p:spPr>
            <p:txBody>
              <a:bodyPr wrap="none" fromWordArt="1">
                <a:prstTxWarp prst="textPlain">
                  <a:avLst>
                    <a:gd name="adj" fmla="val 55704"/>
                  </a:avLst>
                </a:prstTxWarp>
              </a:bodyPr>
              <a:lstStyle/>
              <a:p>
                <a:r>
                  <a:rPr lang="en-US" altLang="zh-CN" sz="3600" i="1" kern="10">
                    <a:ln w="9525">
                      <a:solidFill>
                        <a:schemeClr val="tx1"/>
                      </a:solidFill>
                      <a:round/>
                      <a:headEnd/>
                      <a:tailEnd/>
                    </a:ln>
                    <a:latin typeface="Symbol"/>
                  </a:rPr>
                  <a:t>p</a:t>
                </a:r>
                <a:endParaRPr lang="zh-CN" altLang="en-US" sz="3600" i="1" kern="10">
                  <a:ln w="9525">
                    <a:solidFill>
                      <a:schemeClr val="tx1"/>
                    </a:solidFill>
                    <a:round/>
                    <a:headEnd/>
                    <a:tailEnd/>
                  </a:ln>
                  <a:latin typeface="Symbol"/>
                </a:endParaRPr>
              </a:p>
            </p:txBody>
          </p:sp>
          <p:sp>
            <p:nvSpPr>
              <p:cNvPr id="23608" name="WordArt 30"/>
              <p:cNvSpPr>
                <a:spLocks noChangeArrowheads="1" noChangeShapeType="1" noTextEdit="1"/>
              </p:cNvSpPr>
              <p:nvPr/>
            </p:nvSpPr>
            <p:spPr bwMode="auto">
              <a:xfrm>
                <a:off x="1237" y="4000"/>
                <a:ext cx="300" cy="139"/>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rad</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3609" name="Oval 120"/>
              <p:cNvSpPr>
                <a:spLocks noChangeArrowheads="1"/>
              </p:cNvSpPr>
              <p:nvPr/>
            </p:nvSpPr>
            <p:spPr bwMode="auto">
              <a:xfrm>
                <a:off x="1573" y="4068"/>
                <a:ext cx="38" cy="33"/>
              </a:xfrm>
              <a:prstGeom prst="ellipse">
                <a:avLst/>
              </a:prstGeom>
              <a:solidFill>
                <a:schemeClr val="tx1"/>
              </a:solidFill>
              <a:ln w="9525" algn="ctr">
                <a:solidFill>
                  <a:schemeClr val="tx1"/>
                </a:solidFill>
                <a:round/>
                <a:headEnd/>
                <a:tailEnd/>
              </a:ln>
              <a:effectLst/>
            </p:spPr>
            <p:txBody>
              <a:bodyPr wrap="none" anchor="ctr"/>
              <a:lstStyle/>
              <a:p>
                <a:endParaRPr lang="zh-CN" altLang="en-US"/>
              </a:p>
            </p:txBody>
          </p:sp>
          <p:grpSp>
            <p:nvGrpSpPr>
              <p:cNvPr id="29" name="Group 121"/>
              <p:cNvGrpSpPr>
                <a:grpSpLocks/>
              </p:cNvGrpSpPr>
              <p:nvPr/>
            </p:nvGrpSpPr>
            <p:grpSpPr bwMode="auto">
              <a:xfrm>
                <a:off x="1666" y="3942"/>
                <a:ext cx="248" cy="191"/>
                <a:chOff x="2518" y="2431"/>
                <a:chExt cx="267" cy="228"/>
              </a:xfrm>
            </p:grpSpPr>
            <p:sp>
              <p:nvSpPr>
                <p:cNvPr id="23612" name="WordArt 30"/>
                <p:cNvSpPr>
                  <a:spLocks noChangeArrowheads="1" noChangeShapeType="1" noTextEdit="1"/>
                </p:cNvSpPr>
                <p:nvPr/>
              </p:nvSpPr>
              <p:spPr bwMode="auto">
                <a:xfrm>
                  <a:off x="2518" y="2519"/>
                  <a:ext cx="101" cy="140"/>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3613" name="Line 123"/>
                <p:cNvSpPr>
                  <a:spLocks noChangeShapeType="1"/>
                </p:cNvSpPr>
                <p:nvPr/>
              </p:nvSpPr>
              <p:spPr bwMode="auto">
                <a:xfrm>
                  <a:off x="2642" y="2498"/>
                  <a:ext cx="64" cy="0"/>
                </a:xfrm>
                <a:prstGeom prst="line">
                  <a:avLst/>
                </a:prstGeom>
                <a:noFill/>
                <a:ln w="28575">
                  <a:solidFill>
                    <a:schemeClr val="tx1"/>
                  </a:solidFill>
                  <a:round/>
                  <a:headEnd/>
                  <a:tailEnd/>
                </a:ln>
                <a:effectLst/>
              </p:spPr>
              <p:txBody>
                <a:bodyPr/>
                <a:lstStyle/>
                <a:p>
                  <a:endParaRPr lang="zh-CN" altLang="en-US"/>
                </a:p>
              </p:txBody>
            </p:sp>
            <p:sp>
              <p:nvSpPr>
                <p:cNvPr id="23614" name="WordArt 124"/>
                <p:cNvSpPr>
                  <a:spLocks noChangeArrowheads="1" noChangeShapeType="1" noTextEdit="1"/>
                </p:cNvSpPr>
                <p:nvPr/>
              </p:nvSpPr>
              <p:spPr bwMode="auto">
                <a:xfrm>
                  <a:off x="2725" y="2431"/>
                  <a:ext cx="60" cy="114"/>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grpSp>
          <p:sp>
            <p:nvSpPr>
              <p:cNvPr id="23611" name="WordArt 125"/>
              <p:cNvSpPr>
                <a:spLocks noChangeArrowheads="1" noChangeShapeType="1" noTextEdit="1"/>
              </p:cNvSpPr>
              <p:nvPr/>
            </p:nvSpPr>
            <p:spPr bwMode="auto">
              <a:xfrm>
                <a:off x="1971" y="4091"/>
                <a:ext cx="32" cy="5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grpSp>
          <p:nvGrpSpPr>
            <p:cNvPr id="30" name="Group 262"/>
            <p:cNvGrpSpPr>
              <a:grpSpLocks/>
            </p:cNvGrpSpPr>
            <p:nvPr/>
          </p:nvGrpSpPr>
          <p:grpSpPr bwMode="auto">
            <a:xfrm>
              <a:off x="2808" y="2635"/>
              <a:ext cx="1169" cy="357"/>
              <a:chOff x="3138" y="2719"/>
              <a:chExt cx="1169" cy="357"/>
            </a:xfrm>
          </p:grpSpPr>
          <p:sp>
            <p:nvSpPr>
              <p:cNvPr id="23594" name="WordArt 113"/>
              <p:cNvSpPr>
                <a:spLocks noChangeArrowheads="1" noChangeShapeType="1" noTextEdit="1"/>
              </p:cNvSpPr>
              <p:nvPr/>
            </p:nvSpPr>
            <p:spPr bwMode="auto">
              <a:xfrm>
                <a:off x="3211" y="2934"/>
                <a:ext cx="151" cy="142"/>
              </a:xfrm>
              <a:prstGeom prst="rect">
                <a:avLst/>
              </a:prstGeom>
            </p:spPr>
            <p:txBody>
              <a:bodyPr wrap="none" fromWordArt="1">
                <a:prstTxWarp prst="textPlain">
                  <a:avLst>
                    <a:gd name="adj" fmla="val 44444"/>
                  </a:avLst>
                </a:prstTxWarp>
              </a:bodyPr>
              <a:lstStyle/>
              <a:p>
                <a:r>
                  <a:rPr lang="en-US" altLang="zh-CN" sz="3600" kern="10">
                    <a:ln w="9525">
                      <a:solidFill>
                        <a:schemeClr val="tx1"/>
                      </a:solidFill>
                      <a:round/>
                      <a:headEnd/>
                      <a:tailEnd/>
                    </a:ln>
                    <a:latin typeface="Symbol"/>
                  </a:rPr>
                  <a:t>l</a:t>
                </a:r>
                <a:endParaRPr lang="zh-CN" altLang="en-US" sz="3600" kern="10">
                  <a:ln w="9525">
                    <a:solidFill>
                      <a:schemeClr val="tx1"/>
                    </a:solidFill>
                    <a:round/>
                    <a:headEnd/>
                    <a:tailEnd/>
                  </a:ln>
                  <a:latin typeface="Symbol"/>
                </a:endParaRPr>
              </a:p>
            </p:txBody>
          </p:sp>
          <p:sp>
            <p:nvSpPr>
              <p:cNvPr id="23595" name="Line 35"/>
              <p:cNvSpPr>
                <a:spLocks noChangeShapeType="1"/>
              </p:cNvSpPr>
              <p:nvPr/>
            </p:nvSpPr>
            <p:spPr bwMode="auto">
              <a:xfrm flipV="1">
                <a:off x="3138" y="2900"/>
                <a:ext cx="278" cy="0"/>
              </a:xfrm>
              <a:prstGeom prst="line">
                <a:avLst/>
              </a:prstGeom>
              <a:noFill/>
              <a:ln w="38100">
                <a:solidFill>
                  <a:schemeClr val="tx1"/>
                </a:solidFill>
                <a:round/>
                <a:headEnd/>
                <a:tailEnd/>
              </a:ln>
              <a:effectLst/>
            </p:spPr>
            <p:txBody>
              <a:bodyPr/>
              <a:lstStyle/>
              <a:p>
                <a:endParaRPr lang="zh-CN" altLang="en-US"/>
              </a:p>
            </p:txBody>
          </p:sp>
          <p:grpSp>
            <p:nvGrpSpPr>
              <p:cNvPr id="31" name="Group 128"/>
              <p:cNvGrpSpPr>
                <a:grpSpLocks/>
              </p:cNvGrpSpPr>
              <p:nvPr/>
            </p:nvGrpSpPr>
            <p:grpSpPr bwMode="auto">
              <a:xfrm>
                <a:off x="3167" y="2719"/>
                <a:ext cx="285" cy="142"/>
                <a:chOff x="3346" y="2355"/>
                <a:chExt cx="307" cy="170"/>
              </a:xfrm>
            </p:grpSpPr>
            <p:sp>
              <p:nvSpPr>
                <p:cNvPr id="23602" name="WordArt 113"/>
                <p:cNvSpPr>
                  <a:spLocks noChangeArrowheads="1" noChangeShapeType="1" noTextEdit="1"/>
                </p:cNvSpPr>
                <p:nvPr/>
              </p:nvSpPr>
              <p:spPr bwMode="auto">
                <a:xfrm>
                  <a:off x="3346" y="2355"/>
                  <a:ext cx="112" cy="162"/>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sp>
              <p:nvSpPr>
                <p:cNvPr id="23603" name="WordArt 113"/>
                <p:cNvSpPr>
                  <a:spLocks noChangeArrowheads="1" noChangeShapeType="1" noTextEdit="1"/>
                </p:cNvSpPr>
                <p:nvPr/>
              </p:nvSpPr>
              <p:spPr bwMode="auto">
                <a:xfrm>
                  <a:off x="3478" y="2393"/>
                  <a:ext cx="175" cy="132"/>
                </a:xfrm>
                <a:prstGeom prst="rect">
                  <a:avLst/>
                </a:prstGeom>
              </p:spPr>
              <p:txBody>
                <a:bodyPr wrap="none" fromWordArt="1">
                  <a:prstTxWarp prst="textPlain">
                    <a:avLst>
                      <a:gd name="adj" fmla="val 55704"/>
                    </a:avLst>
                  </a:prstTxWarp>
                </a:bodyPr>
                <a:lstStyle/>
                <a:p>
                  <a:r>
                    <a:rPr lang="en-US" altLang="zh-CN" sz="3600" i="1" kern="10">
                      <a:ln w="9525">
                        <a:solidFill>
                          <a:schemeClr val="tx1"/>
                        </a:solidFill>
                        <a:round/>
                        <a:headEnd/>
                        <a:tailEnd/>
                      </a:ln>
                      <a:latin typeface="Symbol"/>
                    </a:rPr>
                    <a:t>p</a:t>
                  </a:r>
                  <a:endParaRPr lang="zh-CN" altLang="en-US" sz="3600" i="1" kern="10">
                    <a:ln w="9525">
                      <a:solidFill>
                        <a:schemeClr val="tx1"/>
                      </a:solidFill>
                      <a:round/>
                      <a:headEnd/>
                      <a:tailEnd/>
                    </a:ln>
                    <a:latin typeface="Symbol"/>
                  </a:endParaRPr>
                </a:p>
              </p:txBody>
            </p:sp>
          </p:grpSp>
          <p:grpSp>
            <p:nvGrpSpPr>
              <p:cNvPr id="175168" name="Group 21"/>
              <p:cNvGrpSpPr>
                <a:grpSpLocks/>
              </p:cNvGrpSpPr>
              <p:nvPr/>
            </p:nvGrpSpPr>
            <p:grpSpPr bwMode="auto">
              <a:xfrm>
                <a:off x="3501" y="2850"/>
                <a:ext cx="150" cy="52"/>
                <a:chOff x="1260" y="2371"/>
                <a:chExt cx="151" cy="53"/>
              </a:xfrm>
            </p:grpSpPr>
            <p:sp>
              <p:nvSpPr>
                <p:cNvPr id="23600" name="Line 22"/>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3601" name="Line 23"/>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23598" name="WordArt 113"/>
              <p:cNvSpPr>
                <a:spLocks noChangeArrowheads="1" noChangeShapeType="1" noTextEdit="1"/>
              </p:cNvSpPr>
              <p:nvPr/>
            </p:nvSpPr>
            <p:spPr bwMode="auto">
              <a:xfrm>
                <a:off x="3727" y="2804"/>
                <a:ext cx="364" cy="13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0.01</a:t>
                </a:r>
                <a:endParaRPr lang="zh-CN" altLang="en-US" sz="3600" kern="10">
                  <a:ln w="9525">
                    <a:solidFill>
                      <a:schemeClr val="tx1"/>
                    </a:solidFill>
                    <a:round/>
                    <a:headEnd/>
                    <a:tailEnd/>
                  </a:ln>
                  <a:latin typeface="Times New Roman"/>
                  <a:cs typeface="Times New Roman"/>
                </a:endParaRPr>
              </a:p>
            </p:txBody>
          </p:sp>
          <p:sp>
            <p:nvSpPr>
              <p:cNvPr id="23599" name="WordArt 113"/>
              <p:cNvSpPr>
                <a:spLocks noChangeArrowheads="1" noChangeShapeType="1" noTextEdit="1"/>
              </p:cNvSpPr>
              <p:nvPr/>
            </p:nvSpPr>
            <p:spPr bwMode="auto">
              <a:xfrm>
                <a:off x="4136" y="2822"/>
                <a:ext cx="171" cy="112"/>
              </a:xfrm>
              <a:prstGeom prst="rect">
                <a:avLst/>
              </a:prstGeom>
            </p:spPr>
            <p:txBody>
              <a:bodyPr wrap="none" fromWordArt="1">
                <a:prstTxWarp prst="textPlain">
                  <a:avLst>
                    <a:gd name="adj" fmla="val 55704"/>
                  </a:avLst>
                </a:prstTxWarp>
              </a:bodyPr>
              <a:lstStyle/>
              <a:p>
                <a:r>
                  <a:rPr lang="en-US" altLang="zh-CN" sz="3600" i="1" kern="10">
                    <a:ln w="9525">
                      <a:solidFill>
                        <a:schemeClr val="tx1"/>
                      </a:solidFill>
                      <a:round/>
                      <a:headEnd/>
                      <a:tailEnd/>
                    </a:ln>
                    <a:latin typeface="Symbol"/>
                  </a:rPr>
                  <a:t>p</a:t>
                </a:r>
                <a:endParaRPr lang="zh-CN" altLang="en-US" sz="3600" i="1" kern="10">
                  <a:ln w="9525">
                    <a:solidFill>
                      <a:schemeClr val="tx1"/>
                    </a:solidFill>
                    <a:round/>
                    <a:headEnd/>
                    <a:tailEnd/>
                  </a:ln>
                  <a:latin typeface="Symbol"/>
                </a:endParaRPr>
              </a:p>
            </p:txBody>
          </p:sp>
        </p:grpSp>
        <p:sp>
          <p:nvSpPr>
            <p:cNvPr id="23585" name="WordArt 268"/>
            <p:cNvSpPr>
              <a:spLocks noChangeArrowheads="1" noChangeShapeType="1" noTextEdit="1"/>
            </p:cNvSpPr>
            <p:nvPr/>
          </p:nvSpPr>
          <p:spPr bwMode="auto">
            <a:xfrm>
              <a:off x="4082" y="2787"/>
              <a:ext cx="32" cy="5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175169" name="Group 273"/>
            <p:cNvGrpSpPr>
              <a:grpSpLocks/>
            </p:cNvGrpSpPr>
            <p:nvPr/>
          </p:nvGrpSpPr>
          <p:grpSpPr bwMode="auto">
            <a:xfrm>
              <a:off x="4454" y="2673"/>
              <a:ext cx="523" cy="191"/>
              <a:chOff x="4422" y="2625"/>
              <a:chExt cx="523" cy="191"/>
            </a:xfrm>
          </p:grpSpPr>
          <p:grpSp>
            <p:nvGrpSpPr>
              <p:cNvPr id="175170" name="Group 265"/>
              <p:cNvGrpSpPr>
                <a:grpSpLocks/>
              </p:cNvGrpSpPr>
              <p:nvPr/>
            </p:nvGrpSpPr>
            <p:grpSpPr bwMode="auto">
              <a:xfrm>
                <a:off x="4422" y="2625"/>
                <a:ext cx="163" cy="191"/>
                <a:chOff x="5369" y="2631"/>
                <a:chExt cx="181" cy="219"/>
              </a:xfrm>
            </p:grpSpPr>
            <p:sp>
              <p:nvSpPr>
                <p:cNvPr id="23592" name="WordArt 29"/>
                <p:cNvSpPr>
                  <a:spLocks noChangeArrowheads="1" noChangeShapeType="1" noTextEdit="1"/>
                </p:cNvSpPr>
                <p:nvPr/>
              </p:nvSpPr>
              <p:spPr bwMode="auto">
                <a:xfrm>
                  <a:off x="5369" y="2631"/>
                  <a:ext cx="162" cy="171"/>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23593" name="WordArt 267"/>
                <p:cNvSpPr>
                  <a:spLocks noChangeArrowheads="1" noChangeShapeType="1" noTextEdit="1"/>
                </p:cNvSpPr>
                <p:nvPr/>
              </p:nvSpPr>
              <p:spPr bwMode="auto">
                <a:xfrm>
                  <a:off x="5459" y="2763"/>
                  <a:ext cx="91" cy="87"/>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latin typeface="宋体"/>
                      <a:ea typeface="宋体"/>
                    </a:rPr>
                    <a:t>O</a:t>
                  </a:r>
                  <a:endParaRPr lang="zh-CN" altLang="en-US" sz="3600" i="1" kern="10">
                    <a:ln w="9525">
                      <a:solidFill>
                        <a:srgbClr val="000000"/>
                      </a:solidFill>
                      <a:round/>
                      <a:headEnd/>
                      <a:tailEnd/>
                    </a:ln>
                    <a:latin typeface="宋体"/>
                    <a:ea typeface="宋体"/>
                  </a:endParaRPr>
                </a:p>
              </p:txBody>
            </p:sp>
          </p:grpSp>
          <p:grpSp>
            <p:nvGrpSpPr>
              <p:cNvPr id="175171" name="Group 21"/>
              <p:cNvGrpSpPr>
                <a:grpSpLocks/>
              </p:cNvGrpSpPr>
              <p:nvPr/>
            </p:nvGrpSpPr>
            <p:grpSpPr bwMode="auto">
              <a:xfrm>
                <a:off x="4625" y="2687"/>
                <a:ext cx="151" cy="52"/>
                <a:chOff x="1260" y="2371"/>
                <a:chExt cx="151" cy="53"/>
              </a:xfrm>
            </p:grpSpPr>
            <p:sp>
              <p:nvSpPr>
                <p:cNvPr id="23590" name="Line 22"/>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3591" name="Line 23"/>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23589" name="WordArt 30"/>
              <p:cNvSpPr>
                <a:spLocks noChangeArrowheads="1" noChangeShapeType="1" noTextEdit="1"/>
              </p:cNvSpPr>
              <p:nvPr/>
            </p:nvSpPr>
            <p:spPr bwMode="auto">
              <a:xfrm>
                <a:off x="4843" y="2631"/>
                <a:ext cx="102" cy="153"/>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Symbol"/>
                  </a:rPr>
                  <a:t>0</a:t>
                </a:r>
                <a:endParaRPr lang="zh-CN" altLang="en-US" sz="3600" kern="10">
                  <a:ln w="9525">
                    <a:solidFill>
                      <a:schemeClr val="tx2"/>
                    </a:solidFill>
                    <a:round/>
                    <a:headEnd/>
                    <a:tailEnd/>
                  </a:ln>
                  <a:solidFill>
                    <a:schemeClr val="tx2"/>
                  </a:solidFill>
                  <a:latin typeface="Symbol"/>
                </a:endParaRPr>
              </a:p>
            </p:txBody>
          </p:sp>
        </p:grpSp>
      </p:grpSp>
      <p:sp>
        <p:nvSpPr>
          <p:cNvPr id="23562" name="Rectangle 59" descr="羊皮纸"/>
          <p:cNvSpPr>
            <a:spLocks noChangeArrowheads="1"/>
          </p:cNvSpPr>
          <p:nvPr/>
        </p:nvSpPr>
        <p:spPr bwMode="auto">
          <a:xfrm>
            <a:off x="1588" y="11113"/>
            <a:ext cx="9144000" cy="122237"/>
          </a:xfrm>
          <a:prstGeom prst="rect">
            <a:avLst/>
          </a:prstGeom>
          <a:blipFill dpi="0" rotWithShape="1">
            <a:blip r:embed="rId3" cstate="print"/>
            <a:srcRect/>
            <a:tile tx="0" ty="0" sx="100000" sy="100000" flip="none" algn="tl"/>
          </a:blipFill>
          <a:ln w="9525" algn="ctr">
            <a:noFill/>
            <a:miter lim="800000"/>
            <a:headEnd/>
            <a:tailEnd/>
          </a:ln>
          <a:effectLst/>
        </p:spPr>
        <p:txBody>
          <a:bodyPr wrap="none" anchor="ctr"/>
          <a:lstStyle/>
          <a:p>
            <a:endParaRPr lang="zh-CN" altLang="en-US"/>
          </a:p>
        </p:txBody>
      </p:sp>
      <p:sp>
        <p:nvSpPr>
          <p:cNvPr id="23563" name="Rectangle 60" descr="羊皮纸"/>
          <p:cNvSpPr>
            <a:spLocks noChangeArrowheads="1"/>
          </p:cNvSpPr>
          <p:nvPr/>
        </p:nvSpPr>
        <p:spPr bwMode="auto">
          <a:xfrm>
            <a:off x="1588" y="1346200"/>
            <a:ext cx="9144000" cy="122238"/>
          </a:xfrm>
          <a:prstGeom prst="rect">
            <a:avLst/>
          </a:prstGeom>
          <a:blipFill dpi="0" rotWithShape="1">
            <a:blip r:embed="rId3" cstate="print"/>
            <a:srcRect/>
            <a:tile tx="0" ty="0" sx="100000" sy="100000" flip="none" algn="tl"/>
          </a:blipFill>
          <a:ln w="9525" algn="ctr">
            <a:noFill/>
            <a:miter lim="800000"/>
            <a:headEnd/>
            <a:tailEnd/>
          </a:ln>
          <a:effectLst/>
        </p:spPr>
        <p:txBody>
          <a:bodyPr wrap="none" anchor="ctr"/>
          <a:lstStyle/>
          <a:p>
            <a:endParaRPr lang="zh-CN" altLang="en-US"/>
          </a:p>
        </p:txBody>
      </p:sp>
      <p:grpSp>
        <p:nvGrpSpPr>
          <p:cNvPr id="175172" name="组合 4"/>
          <p:cNvGrpSpPr>
            <a:grpSpLocks/>
          </p:cNvGrpSpPr>
          <p:nvPr/>
        </p:nvGrpSpPr>
        <p:grpSpPr bwMode="auto">
          <a:xfrm>
            <a:off x="407988" y="874713"/>
            <a:ext cx="4705350" cy="325437"/>
            <a:chOff x="407194" y="874973"/>
            <a:chExt cx="4706521" cy="325438"/>
          </a:xfrm>
        </p:grpSpPr>
        <p:sp>
          <p:nvSpPr>
            <p:cNvPr id="23580" name="WordArt 72"/>
            <p:cNvSpPr>
              <a:spLocks noChangeArrowheads="1" noChangeShapeType="1" noTextEdit="1"/>
            </p:cNvSpPr>
            <p:nvPr/>
          </p:nvSpPr>
          <p:spPr bwMode="auto">
            <a:xfrm>
              <a:off x="407194" y="874973"/>
              <a:ext cx="517525" cy="325438"/>
            </a:xfrm>
            <a:prstGeom prst="rect">
              <a:avLst/>
            </a:prstGeom>
          </p:spPr>
          <p:txBody>
            <a:bodyPr wrap="none" fromWordArt="1">
              <a:prstTxWarp prst="textPlain">
                <a:avLst>
                  <a:gd name="adj" fmla="val 50000"/>
                </a:avLst>
              </a:prstTxWarp>
            </a:bodyPr>
            <a:lstStyle/>
            <a:p>
              <a:r>
                <a:rPr lang="zh-CN" altLang="en-US" sz="3600" kern="10">
                  <a:ln w="9525">
                    <a:solidFill>
                      <a:srgbClr val="CC0000"/>
                    </a:solidFill>
                    <a:round/>
                    <a:headEnd/>
                    <a:tailEnd/>
                  </a:ln>
                  <a:solidFill>
                    <a:srgbClr val="CC0000"/>
                  </a:solidFill>
                  <a:latin typeface="华文中宋"/>
                  <a:ea typeface="华文中宋"/>
                </a:rPr>
                <a:t>求</a:t>
              </a:r>
            </a:p>
          </p:txBody>
        </p:sp>
        <p:sp>
          <p:nvSpPr>
            <p:cNvPr id="175178" name="WordArt 74"/>
            <p:cNvSpPr>
              <a:spLocks noChangeArrowheads="1" noChangeShapeType="1" noTextEdit="1"/>
            </p:cNvSpPr>
            <p:nvPr/>
          </p:nvSpPr>
          <p:spPr bwMode="auto">
            <a:xfrm>
              <a:off x="1168401" y="897198"/>
              <a:ext cx="3945314" cy="269875"/>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defRPr/>
              </a:pPr>
              <a:r>
                <a:rPr lang="zh-CN" altLang="en-US" sz="3600" b="1" kern="10" dirty="0">
                  <a:latin typeface="黑体" panose="02010609060101010101" pitchFamily="49" charset="-122"/>
                  <a:ea typeface="黑体" panose="02010609060101010101" pitchFamily="49" charset="-122"/>
                </a:rPr>
                <a:t>求该波的 </a:t>
              </a:r>
              <a:r>
                <a:rPr lang="zh-CN" altLang="en-US" sz="3600" b="1" kern="10" dirty="0">
                  <a:ln>
                    <a:solidFill>
                      <a:srgbClr val="FF0000"/>
                    </a:solidFill>
                  </a:ln>
                  <a:solidFill>
                    <a:srgbClr val="FF0000"/>
                  </a:solidFill>
                  <a:latin typeface="宋体"/>
                  <a:ea typeface="宋体"/>
                </a:rPr>
                <a:t>波长</a:t>
              </a:r>
              <a:r>
                <a:rPr lang="zh-CN" altLang="en-US" sz="3600" b="1" kern="10" dirty="0">
                  <a:latin typeface="宋体"/>
                  <a:ea typeface="宋体"/>
                </a:rPr>
                <a:t>、</a:t>
              </a:r>
              <a:r>
                <a:rPr lang="zh-CN" altLang="en-US" sz="3600" b="1" kern="10" dirty="0">
                  <a:ln>
                    <a:solidFill>
                      <a:srgbClr val="FF0000"/>
                    </a:solidFill>
                  </a:ln>
                  <a:solidFill>
                    <a:srgbClr val="FF0000"/>
                  </a:solidFill>
                  <a:latin typeface="宋体"/>
                  <a:ea typeface="宋体"/>
                </a:rPr>
                <a:t>周期 </a:t>
              </a:r>
              <a:r>
                <a:rPr lang="zh-CN" altLang="en-US" sz="3600" b="1" kern="10" dirty="0">
                  <a:latin typeface="宋体"/>
                  <a:ea typeface="宋体"/>
                </a:rPr>
                <a:t>和 </a:t>
              </a:r>
              <a:r>
                <a:rPr lang="zh-CN" altLang="en-US" sz="3600" b="1" kern="10" dirty="0">
                  <a:ln>
                    <a:solidFill>
                      <a:srgbClr val="FF0000"/>
                    </a:solidFill>
                  </a:ln>
                  <a:solidFill>
                    <a:srgbClr val="FF0000"/>
                  </a:solidFill>
                  <a:latin typeface="宋体"/>
                  <a:ea typeface="宋体"/>
                </a:rPr>
                <a:t>波速</a:t>
              </a:r>
            </a:p>
          </p:txBody>
        </p:sp>
      </p:grpSp>
      <p:grpSp>
        <p:nvGrpSpPr>
          <p:cNvPr id="175173" name="Group 293"/>
          <p:cNvGrpSpPr>
            <a:grpSpLocks/>
          </p:cNvGrpSpPr>
          <p:nvPr/>
        </p:nvGrpSpPr>
        <p:grpSpPr bwMode="auto">
          <a:xfrm>
            <a:off x="4487863" y="2055813"/>
            <a:ext cx="2868612" cy="1649412"/>
            <a:chOff x="2827" y="1295"/>
            <a:chExt cx="1807" cy="1039"/>
          </a:xfrm>
        </p:grpSpPr>
        <p:sp>
          <p:nvSpPr>
            <p:cNvPr id="23576" name="Rectangle 294"/>
            <p:cNvSpPr>
              <a:spLocks noChangeArrowheads="1"/>
            </p:cNvSpPr>
            <p:nvPr/>
          </p:nvSpPr>
          <p:spPr bwMode="auto">
            <a:xfrm>
              <a:off x="2827" y="1431"/>
              <a:ext cx="224" cy="184"/>
            </a:xfrm>
            <a:prstGeom prst="rect">
              <a:avLst/>
            </a:prstGeom>
            <a:noFill/>
            <a:ln w="28575" algn="ctr">
              <a:solidFill>
                <a:srgbClr val="FF99CC"/>
              </a:solidFill>
              <a:miter lim="800000"/>
              <a:headEnd/>
              <a:tailEnd/>
            </a:ln>
            <a:effectLst/>
          </p:spPr>
          <p:txBody>
            <a:bodyPr wrap="none" anchor="ctr"/>
            <a:lstStyle/>
            <a:p>
              <a:endParaRPr lang="zh-CN" altLang="en-US"/>
            </a:p>
          </p:txBody>
        </p:sp>
        <p:sp>
          <p:nvSpPr>
            <p:cNvPr id="23577" name="Rectangle 295"/>
            <p:cNvSpPr>
              <a:spLocks noChangeArrowheads="1"/>
            </p:cNvSpPr>
            <p:nvPr/>
          </p:nvSpPr>
          <p:spPr bwMode="auto">
            <a:xfrm>
              <a:off x="2977" y="2115"/>
              <a:ext cx="647" cy="208"/>
            </a:xfrm>
            <a:prstGeom prst="rect">
              <a:avLst/>
            </a:prstGeom>
            <a:noFill/>
            <a:ln w="38100" algn="ctr">
              <a:solidFill>
                <a:srgbClr val="FF99CC"/>
              </a:solidFill>
              <a:miter lim="800000"/>
              <a:headEnd/>
              <a:tailEnd/>
            </a:ln>
            <a:effectLst/>
          </p:spPr>
          <p:txBody>
            <a:bodyPr wrap="none" anchor="ctr"/>
            <a:lstStyle/>
            <a:p>
              <a:endParaRPr lang="zh-CN" altLang="en-US"/>
            </a:p>
          </p:txBody>
        </p:sp>
        <p:sp>
          <p:nvSpPr>
            <p:cNvPr id="23578" name="Rectangle 296"/>
            <p:cNvSpPr>
              <a:spLocks noChangeArrowheads="1"/>
            </p:cNvSpPr>
            <p:nvPr/>
          </p:nvSpPr>
          <p:spPr bwMode="auto">
            <a:xfrm>
              <a:off x="3336" y="1295"/>
              <a:ext cx="353" cy="426"/>
            </a:xfrm>
            <a:prstGeom prst="rect">
              <a:avLst/>
            </a:prstGeom>
            <a:noFill/>
            <a:ln w="38100" algn="ctr">
              <a:solidFill>
                <a:srgbClr val="33CC33"/>
              </a:solidFill>
              <a:miter lim="800000"/>
              <a:headEnd/>
              <a:tailEnd/>
            </a:ln>
            <a:effectLst/>
          </p:spPr>
          <p:txBody>
            <a:bodyPr wrap="none" anchor="ctr"/>
            <a:lstStyle/>
            <a:p>
              <a:endParaRPr lang="zh-CN" altLang="en-US"/>
            </a:p>
          </p:txBody>
        </p:sp>
        <p:sp>
          <p:nvSpPr>
            <p:cNvPr id="23579" name="Rectangle 297"/>
            <p:cNvSpPr>
              <a:spLocks noChangeArrowheads="1"/>
            </p:cNvSpPr>
            <p:nvPr/>
          </p:nvSpPr>
          <p:spPr bwMode="auto">
            <a:xfrm>
              <a:off x="3962" y="2062"/>
              <a:ext cx="672" cy="272"/>
            </a:xfrm>
            <a:prstGeom prst="rect">
              <a:avLst/>
            </a:prstGeom>
            <a:noFill/>
            <a:ln w="38100" algn="ctr">
              <a:solidFill>
                <a:srgbClr val="33CC33"/>
              </a:solidFill>
              <a:miter lim="800000"/>
              <a:headEnd/>
              <a:tailEnd/>
            </a:ln>
            <a:effectLst/>
          </p:spPr>
          <p:txBody>
            <a:bodyPr wrap="none" anchor="ctr"/>
            <a:lstStyle/>
            <a:p>
              <a:endParaRPr lang="zh-CN" altLang="en-US"/>
            </a:p>
          </p:txBody>
        </p:sp>
      </p:grpSp>
      <p:sp>
        <p:nvSpPr>
          <p:cNvPr id="23571" name="WordArt 68"/>
          <p:cNvSpPr>
            <a:spLocks noChangeArrowheads="1" noChangeShapeType="1" noTextEdit="1"/>
          </p:cNvSpPr>
          <p:nvPr/>
        </p:nvSpPr>
        <p:spPr bwMode="auto">
          <a:xfrm>
            <a:off x="1193921" y="386358"/>
            <a:ext cx="2010837" cy="293851"/>
          </a:xfrm>
          <a:prstGeom prst="rect">
            <a:avLst/>
          </a:prstGeom>
        </p:spPr>
        <p:txBody>
          <a:bodyPr wrap="none" fromWordArt="1">
            <a:prstTxWarp prst="textPlain">
              <a:avLst>
                <a:gd name="adj" fmla="val 50000"/>
              </a:avLst>
            </a:prstTxWarp>
          </a:bodyPr>
          <a:lstStyle/>
          <a:p>
            <a:r>
              <a:rPr lang="zh-CN" altLang="en-US" sz="3600" b="1" kern="10" dirty="0">
                <a:ln w="9525">
                  <a:noFill/>
                  <a:round/>
                  <a:headEnd/>
                  <a:tailEnd/>
                </a:ln>
                <a:latin typeface="黑体"/>
                <a:ea typeface="黑体"/>
              </a:rPr>
              <a:t>已知波动表达式</a:t>
            </a:r>
          </a:p>
        </p:txBody>
      </p:sp>
      <p:grpSp>
        <p:nvGrpSpPr>
          <p:cNvPr id="175175" name="Group 69"/>
          <p:cNvGrpSpPr>
            <a:grpSpLocks/>
          </p:cNvGrpSpPr>
          <p:nvPr/>
        </p:nvGrpSpPr>
        <p:grpSpPr bwMode="auto">
          <a:xfrm>
            <a:off x="293688" y="273050"/>
            <a:ext cx="666839" cy="400272"/>
            <a:chOff x="127" y="728"/>
            <a:chExt cx="437" cy="256"/>
          </a:xfrm>
        </p:grpSpPr>
        <p:sp>
          <p:nvSpPr>
            <p:cNvPr id="23574" name="Oval 70" descr="栎木"/>
            <p:cNvSpPr>
              <a:spLocks noChangeArrowheads="1"/>
            </p:cNvSpPr>
            <p:nvPr/>
          </p:nvSpPr>
          <p:spPr bwMode="auto">
            <a:xfrm>
              <a:off x="127" y="728"/>
              <a:ext cx="437" cy="256"/>
            </a:xfrm>
            <a:prstGeom prst="ellipse">
              <a:avLst/>
            </a:prstGeom>
            <a:blipFill dpi="0" rotWithShape="0">
              <a:blip r:embed="rId4" cstate="print"/>
              <a:srcRect/>
              <a:tile tx="0" ty="0" sx="100000" sy="100000" flip="none" algn="tl"/>
            </a:blipFill>
            <a:ln w="38100">
              <a:solidFill>
                <a:srgbClr val="00CC99"/>
              </a:solidFill>
              <a:round/>
              <a:headEnd/>
              <a:tailEnd/>
            </a:ln>
            <a:effectLst/>
          </p:spPr>
          <p:txBody>
            <a:bodyPr wrap="none" anchor="ctr"/>
            <a:lstStyle/>
            <a:p>
              <a:endParaRPr lang="zh-CN" altLang="en-US"/>
            </a:p>
          </p:txBody>
        </p:sp>
        <p:sp>
          <p:nvSpPr>
            <p:cNvPr id="23575" name="WordArt 71"/>
            <p:cNvSpPr>
              <a:spLocks noChangeArrowheads="1" noChangeShapeType="1" noTextEdit="1"/>
            </p:cNvSpPr>
            <p:nvPr/>
          </p:nvSpPr>
          <p:spPr bwMode="auto">
            <a:xfrm>
              <a:off x="187" y="780"/>
              <a:ext cx="305" cy="147"/>
            </a:xfrm>
            <a:prstGeom prst="rect">
              <a:avLst/>
            </a:prstGeom>
          </p:spPr>
          <p:txBody>
            <a:bodyPr wrap="none" fromWordArt="1">
              <a:prstTxWarp prst="textPlain">
                <a:avLst>
                  <a:gd name="adj" fmla="val 50287"/>
                </a:avLst>
              </a:prstTxWarp>
            </a:bodyPr>
            <a:lstStyle/>
            <a:p>
              <a:r>
                <a:rPr lang="zh-CN" altLang="en-US"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例</a:t>
              </a:r>
              <a:r>
                <a:rPr lang="en-US" altLang="zh-CN"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2</a:t>
              </a:r>
              <a:endParaRPr lang="zh-CN" altLang="en-US" sz="3600" kern="10" dirty="0">
                <a:ln w="19050">
                  <a:solidFill>
                    <a:schemeClr val="bg1"/>
                  </a:solidFill>
                  <a:round/>
                  <a:headEnd/>
                  <a:tailEnd/>
                </a:ln>
                <a:solidFill>
                  <a:schemeClr val="bg1"/>
                </a:solidFill>
                <a:effectLst>
                  <a:outerShdw dist="35921" dir="2700000" algn="ctr" rotWithShape="0">
                    <a:schemeClr val="tx1"/>
                  </a:outerShdw>
                </a:effectLst>
                <a:latin typeface="宋体"/>
                <a:ea typeface="宋体"/>
              </a:endParaRPr>
            </a:p>
          </p:txBody>
        </p:sp>
      </p:grpSp>
      <p:graphicFrame>
        <p:nvGraphicFramePr>
          <p:cNvPr id="23573" name="对象 2"/>
          <p:cNvGraphicFramePr>
            <a:graphicFrameLocks noChangeAspect="1"/>
          </p:cNvGraphicFramePr>
          <p:nvPr/>
        </p:nvGraphicFramePr>
        <p:xfrm>
          <a:off x="3441030" y="323617"/>
          <a:ext cx="5017170" cy="419333"/>
        </p:xfrm>
        <a:graphic>
          <a:graphicData uri="http://schemas.openxmlformats.org/presentationml/2006/ole">
            <mc:AlternateContent xmlns:mc="http://schemas.openxmlformats.org/markup-compatibility/2006">
              <mc:Choice xmlns:v="urn:schemas-microsoft-com:vml" Requires="v">
                <p:oleObj spid="_x0000_s150601" name="Equation" r:id="rId5" imgW="5016500" imgH="419100" progId="Equation.DSMT4">
                  <p:embed/>
                </p:oleObj>
              </mc:Choice>
              <mc:Fallback>
                <p:oleObj name="Equation" r:id="rId5" imgW="5016500" imgH="419100" progId="Equation.DSMT4">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1030" y="323617"/>
                        <a:ext cx="5017170" cy="4193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67" name="动作按钮: 结束 172">
            <a:hlinkClick r:id="rId7" action="ppaction://hlinksldjump" highlightClick="1"/>
          </p:cNvPr>
          <p:cNvSpPr>
            <a:spLocks noChangeArrowheads="1"/>
          </p:cNvSpPr>
          <p:nvPr/>
        </p:nvSpPr>
        <p:spPr bwMode="auto">
          <a:xfrm>
            <a:off x="8837613" y="6592888"/>
            <a:ext cx="306387" cy="265112"/>
          </a:xfrm>
          <a:prstGeom prst="actionButtonEnd">
            <a:avLst/>
          </a:prstGeom>
          <a:solidFill>
            <a:srgbClr val="FFC000"/>
          </a:solidFill>
          <a:ln w="9525" algn="ctr">
            <a:solidFill>
              <a:schemeClr val="tx1"/>
            </a:solidFill>
            <a:round/>
            <a:headEnd/>
            <a:tailEnd/>
          </a:ln>
        </p:spPr>
        <p:txBody>
          <a:bodyPr/>
          <a:lstStyle/>
          <a:p>
            <a:pPr eaLnBrk="1" hangingPunct="1"/>
            <a:endParaRPr kumimoji="1" lang="zh-CN" altLang="en-US" sz="2400" b="1">
              <a:latin typeface="Times New Roman" pitchFamily="18" charset="0"/>
            </a:endParaRPr>
          </a:p>
        </p:txBody>
      </p:sp>
      <p:sp>
        <p:nvSpPr>
          <p:cNvPr id="23568" name="动作按钮: 前进或下一项 173">
            <a:hlinkClick r:id="" action="ppaction://hlinkshowjump?jump=nextslide" highlightClick="1"/>
          </p:cNvPr>
          <p:cNvSpPr>
            <a:spLocks noChangeArrowheads="1"/>
          </p:cNvSpPr>
          <p:nvPr/>
        </p:nvSpPr>
        <p:spPr bwMode="auto">
          <a:xfrm>
            <a:off x="8542338" y="6592888"/>
            <a:ext cx="293687" cy="265112"/>
          </a:xfrm>
          <a:prstGeom prst="actionButtonForwardNext">
            <a:avLst/>
          </a:prstGeom>
          <a:solidFill>
            <a:srgbClr val="FFC000"/>
          </a:solidFill>
          <a:ln w="9525" algn="ctr">
            <a:solidFill>
              <a:schemeClr val="tx1"/>
            </a:solidFill>
            <a:round/>
            <a:headEnd/>
            <a:tailEnd/>
          </a:ln>
        </p:spPr>
        <p:txBody>
          <a:bodyPr/>
          <a:lstStyle/>
          <a:p>
            <a:pPr eaLnBrk="1" hangingPunct="1"/>
            <a:endParaRPr kumimoji="1" lang="zh-CN" altLang="en-US" sz="2400" b="1">
              <a:latin typeface="Times New Roman" pitchFamily="18" charset="0"/>
            </a:endParaRPr>
          </a:p>
        </p:txBody>
      </p:sp>
      <p:sp>
        <p:nvSpPr>
          <p:cNvPr id="23569" name="动作按钮: 后退或前一项 174">
            <a:hlinkClick r:id="" action="ppaction://hlinkshowjump?jump=previousslide" highlightClick="1"/>
          </p:cNvPr>
          <p:cNvSpPr>
            <a:spLocks noChangeArrowheads="1"/>
          </p:cNvSpPr>
          <p:nvPr/>
        </p:nvSpPr>
        <p:spPr bwMode="auto">
          <a:xfrm>
            <a:off x="8231188" y="6592888"/>
            <a:ext cx="311150" cy="265112"/>
          </a:xfrm>
          <a:prstGeom prst="actionButtonBackPrevious">
            <a:avLst/>
          </a:prstGeom>
          <a:solidFill>
            <a:srgbClr val="FFC000"/>
          </a:solidFill>
          <a:ln w="9525" algn="ctr">
            <a:solidFill>
              <a:schemeClr val="tx1"/>
            </a:solidFill>
            <a:round/>
            <a:headEnd/>
            <a:tailEnd/>
          </a:ln>
        </p:spPr>
        <p:txBody>
          <a:bodyPr/>
          <a:lstStyle/>
          <a:p>
            <a:pPr eaLnBrk="1" hangingPunct="1"/>
            <a:endParaRPr kumimoji="1" lang="zh-CN" altLang="en-US" sz="2400" b="1">
              <a:latin typeface="Times New Roman" pitchFamily="18" charset="0"/>
            </a:endParaRPr>
          </a:p>
        </p:txBody>
      </p:sp>
      <p:sp>
        <p:nvSpPr>
          <p:cNvPr id="23570" name="动作按钮: 开始 175">
            <a:hlinkClick r:id="rId8" action="ppaction://hlinksldjump" highlightClick="1"/>
          </p:cNvPr>
          <p:cNvSpPr>
            <a:spLocks noChangeArrowheads="1"/>
          </p:cNvSpPr>
          <p:nvPr/>
        </p:nvSpPr>
        <p:spPr bwMode="auto">
          <a:xfrm>
            <a:off x="7910513" y="6592888"/>
            <a:ext cx="320675" cy="265112"/>
          </a:xfrm>
          <a:prstGeom prst="actionButtonBeginning">
            <a:avLst/>
          </a:prstGeom>
          <a:solidFill>
            <a:srgbClr val="FFC000"/>
          </a:solidFill>
          <a:ln w="9525" algn="ctr">
            <a:solidFill>
              <a:schemeClr val="tx1"/>
            </a:solidFill>
            <a:round/>
            <a:headEnd/>
            <a:tailEnd/>
          </a:ln>
        </p:spPr>
        <p:txBody>
          <a:bodyPr/>
          <a:lstStyle/>
          <a:p>
            <a:pPr eaLnBrk="1" hangingPunct="1"/>
            <a:endParaRPr kumimoji="1" lang="zh-CN" altLang="en-US" sz="2400" b="1">
              <a:latin typeface="Times New Roman" pitchFamily="18" charset="0"/>
            </a:endParaRP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175172"/>
                                        </p:tgtEl>
                                        <p:attrNameLst>
                                          <p:attrName>style.visibility</p:attrName>
                                        </p:attrNameLst>
                                      </p:cBhvr>
                                      <p:to>
                                        <p:strVal val="visible"/>
                                      </p:to>
                                    </p:set>
                                    <p:animEffect transition="in" filter="wipe(left)">
                                      <p:cBhvr>
                                        <p:cTn id="7" dur="500"/>
                                        <p:tgtEl>
                                          <p:spTgt spid="1751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75182"/>
                                        </p:tgtEl>
                                        <p:attrNameLst>
                                          <p:attrName>style.visibility</p:attrName>
                                        </p:attrNameLst>
                                      </p:cBhvr>
                                      <p:to>
                                        <p:strVal val="visible"/>
                                      </p:to>
                                    </p:set>
                                    <p:animEffect transition="in" filter="wipe(left)">
                                      <p:cBhvr>
                                        <p:cTn id="16" dur="500"/>
                                        <p:tgtEl>
                                          <p:spTgt spid="175182"/>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childTnLst>
                          </p:cTn>
                        </p:par>
                        <p:par>
                          <p:cTn id="21" fill="hold" nodeType="afterGroup">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75312"/>
                                        </p:tgtEl>
                                        <p:attrNameLst>
                                          <p:attrName>style.visibility</p:attrName>
                                        </p:attrNameLst>
                                      </p:cBhvr>
                                      <p:to>
                                        <p:strVal val="visible"/>
                                      </p:to>
                                    </p:set>
                                    <p:animEffect transition="in" filter="wipe(left)">
                                      <p:cBhvr>
                                        <p:cTn id="24" dur="500"/>
                                        <p:tgtEl>
                                          <p:spTgt spid="175312"/>
                                        </p:tgtEl>
                                      </p:cBhvr>
                                    </p:animEffect>
                                  </p:childTnLst>
                                </p:cTn>
                              </p:par>
                            </p:childTnLst>
                          </p:cTn>
                        </p:par>
                        <p:par>
                          <p:cTn id="25" fill="hold" nodeType="afterGroup">
                            <p:stCondLst>
                              <p:cond delay="2000"/>
                            </p:stCondLst>
                            <p:childTnLst>
                              <p:par>
                                <p:cTn id="26" presetID="22" presetClass="entr" presetSubtype="8" fill="hold"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left)">
                                      <p:cBhvr>
                                        <p:cTn id="28" dur="500"/>
                                        <p:tgtEl>
                                          <p:spTgt spid="2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up)">
                                      <p:cBhvr>
                                        <p:cTn id="33" dur="500"/>
                                        <p:tgtEl>
                                          <p:spTgt spid="26"/>
                                        </p:tgtEl>
                                      </p:cBhvr>
                                    </p:animEffect>
                                  </p:childTnLst>
                                </p:cTn>
                              </p:par>
                              <p:par>
                                <p:cTn id="34" presetID="23" presetClass="entr" presetSubtype="16" fill="hold" nodeType="withEffect">
                                  <p:stCondLst>
                                    <p:cond delay="0"/>
                                  </p:stCondLst>
                                  <p:childTnLst>
                                    <p:set>
                                      <p:cBhvr>
                                        <p:cTn id="35" dur="1" fill="hold">
                                          <p:stCondLst>
                                            <p:cond delay="0"/>
                                          </p:stCondLst>
                                        </p:cTn>
                                        <p:tgtEl>
                                          <p:spTgt spid="175173"/>
                                        </p:tgtEl>
                                        <p:attrNameLst>
                                          <p:attrName>style.visibility</p:attrName>
                                        </p:attrNameLst>
                                      </p:cBhvr>
                                      <p:to>
                                        <p:strVal val="visible"/>
                                      </p:to>
                                    </p:set>
                                    <p:anim calcmode="lin" valueType="num">
                                      <p:cBhvr>
                                        <p:cTn id="36" dur="500" fill="hold"/>
                                        <p:tgtEl>
                                          <p:spTgt spid="175173"/>
                                        </p:tgtEl>
                                        <p:attrNameLst>
                                          <p:attrName>ppt_w</p:attrName>
                                        </p:attrNameLst>
                                      </p:cBhvr>
                                      <p:tavLst>
                                        <p:tav tm="0">
                                          <p:val>
                                            <p:fltVal val="0"/>
                                          </p:val>
                                        </p:tav>
                                        <p:tav tm="100000">
                                          <p:val>
                                            <p:strVal val="#ppt_w"/>
                                          </p:val>
                                        </p:tav>
                                      </p:tavLst>
                                    </p:anim>
                                    <p:anim calcmode="lin" valueType="num">
                                      <p:cBhvr>
                                        <p:cTn id="37" dur="500" fill="hold"/>
                                        <p:tgtEl>
                                          <p:spTgt spid="175173"/>
                                        </p:tgtEl>
                                        <p:attrNameLst>
                                          <p:attrName>ppt_h</p:attrName>
                                        </p:attrNameLst>
                                      </p:cBhvr>
                                      <p:tavLst>
                                        <p:tav tm="0">
                                          <p:val>
                                            <p:fltVal val="0"/>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additive="base">
                                        <p:cTn id="42" dur="500" fill="hold"/>
                                        <p:tgtEl>
                                          <p:spTgt spid="2"/>
                                        </p:tgtEl>
                                        <p:attrNameLst>
                                          <p:attrName>ppt_x</p:attrName>
                                        </p:attrNameLst>
                                      </p:cBhvr>
                                      <p:tavLst>
                                        <p:tav tm="0">
                                          <p:val>
                                            <p:strVal val="#ppt_x"/>
                                          </p:val>
                                        </p:tav>
                                        <p:tav tm="100000">
                                          <p:val>
                                            <p:strVal val="#ppt_x"/>
                                          </p:val>
                                        </p:tav>
                                      </p:tavLst>
                                    </p:anim>
                                    <p:anim calcmode="lin" valueType="num">
                                      <p:cBhvr additive="base">
                                        <p:cTn id="4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82" grpId="0" animBg="1"/>
      <p:bldP spid="1753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矩形 98"/>
          <p:cNvSpPr>
            <a:spLocks noChangeArrowheads="1"/>
          </p:cNvSpPr>
          <p:nvPr/>
        </p:nvSpPr>
        <p:spPr bwMode="auto">
          <a:xfrm>
            <a:off x="2938463" y="5789613"/>
            <a:ext cx="5983287" cy="798512"/>
          </a:xfrm>
          <a:prstGeom prst="rect">
            <a:avLst/>
          </a:prstGeom>
          <a:solidFill>
            <a:srgbClr val="FFCCFF"/>
          </a:solidFill>
          <a:ln w="9525" algn="ctr">
            <a:noFill/>
            <a:round/>
            <a:headEnd/>
            <a:tailEnd/>
          </a:ln>
        </p:spPr>
        <p:txBody>
          <a:bodyPr/>
          <a:lstStyle/>
          <a:p>
            <a:pPr algn="ctr" eaLnBrk="1" hangingPunct="1"/>
            <a:endParaRPr lang="zh-CN" altLang="en-US"/>
          </a:p>
        </p:txBody>
      </p:sp>
      <p:sp>
        <p:nvSpPr>
          <p:cNvPr id="24579" name="Rectangle 99" descr="羊皮纸"/>
          <p:cNvSpPr>
            <a:spLocks noChangeArrowheads="1"/>
          </p:cNvSpPr>
          <p:nvPr/>
        </p:nvSpPr>
        <p:spPr bwMode="auto">
          <a:xfrm>
            <a:off x="0" y="6735763"/>
            <a:ext cx="9144000" cy="122237"/>
          </a:xfrm>
          <a:prstGeom prst="rect">
            <a:avLst/>
          </a:prstGeom>
          <a:blipFill dpi="0" rotWithShape="1">
            <a:blip r:embed="rId2" cstate="print"/>
            <a:srcRect/>
            <a:tile tx="0" ty="0" sx="100000" sy="100000" flip="none" algn="tl"/>
          </a:blipFill>
          <a:ln w="9525" algn="ctr">
            <a:noFill/>
            <a:miter lim="800000"/>
            <a:headEnd/>
            <a:tailEnd/>
          </a:ln>
          <a:effectLst/>
        </p:spPr>
        <p:txBody>
          <a:bodyPr wrap="none" anchor="ctr"/>
          <a:lstStyle/>
          <a:p>
            <a:endParaRPr lang="zh-CN" altLang="en-US"/>
          </a:p>
        </p:txBody>
      </p:sp>
      <p:sp>
        <p:nvSpPr>
          <p:cNvPr id="24580" name="Rectangle 101" descr="羊皮纸"/>
          <p:cNvSpPr>
            <a:spLocks noChangeArrowheads="1"/>
          </p:cNvSpPr>
          <p:nvPr/>
        </p:nvSpPr>
        <p:spPr bwMode="auto">
          <a:xfrm>
            <a:off x="0" y="0"/>
            <a:ext cx="9144000" cy="150813"/>
          </a:xfrm>
          <a:prstGeom prst="rect">
            <a:avLst/>
          </a:prstGeom>
          <a:blipFill dpi="0" rotWithShape="1">
            <a:blip r:embed="rId2" cstate="print"/>
            <a:srcRect/>
            <a:tile tx="0" ty="0" sx="100000" sy="100000" flip="none" algn="tl"/>
          </a:blipFill>
          <a:ln w="9525" algn="ctr">
            <a:noFill/>
            <a:miter lim="800000"/>
            <a:headEnd/>
            <a:tailEnd/>
          </a:ln>
          <a:effectLst/>
        </p:spPr>
        <p:txBody>
          <a:bodyPr wrap="none" anchor="ctr"/>
          <a:lstStyle/>
          <a:p>
            <a:endParaRPr lang="zh-CN" altLang="en-US"/>
          </a:p>
        </p:txBody>
      </p:sp>
      <p:sp>
        <p:nvSpPr>
          <p:cNvPr id="24581" name="Rectangle 102" descr="羊皮纸"/>
          <p:cNvSpPr>
            <a:spLocks noChangeArrowheads="1"/>
          </p:cNvSpPr>
          <p:nvPr/>
        </p:nvSpPr>
        <p:spPr bwMode="auto">
          <a:xfrm>
            <a:off x="0" y="2370138"/>
            <a:ext cx="9144000" cy="125412"/>
          </a:xfrm>
          <a:prstGeom prst="rect">
            <a:avLst/>
          </a:prstGeom>
          <a:blipFill dpi="0" rotWithShape="1">
            <a:blip r:embed="rId2" cstate="print"/>
            <a:srcRect/>
            <a:tile tx="0" ty="0" sx="100000" sy="100000" flip="none" algn="tl"/>
          </a:blipFill>
          <a:ln w="9525" algn="ctr">
            <a:noFill/>
            <a:miter lim="800000"/>
            <a:headEnd/>
            <a:tailEnd/>
          </a:ln>
          <a:effectLst/>
        </p:spPr>
        <p:txBody>
          <a:bodyPr wrap="none" anchor="ctr"/>
          <a:lstStyle/>
          <a:p>
            <a:endParaRPr lang="zh-CN" altLang="en-US"/>
          </a:p>
        </p:txBody>
      </p:sp>
      <p:grpSp>
        <p:nvGrpSpPr>
          <p:cNvPr id="2" name="Group 103"/>
          <p:cNvGrpSpPr>
            <a:grpSpLocks/>
          </p:cNvGrpSpPr>
          <p:nvPr/>
        </p:nvGrpSpPr>
        <p:grpSpPr bwMode="auto">
          <a:xfrm>
            <a:off x="382588" y="2646363"/>
            <a:ext cx="449262" cy="1266825"/>
            <a:chOff x="152" y="1386"/>
            <a:chExt cx="288" cy="844"/>
          </a:xfrm>
        </p:grpSpPr>
        <p:sp>
          <p:nvSpPr>
            <p:cNvPr id="24778" name="Rectangle 104" descr="栎木"/>
            <p:cNvSpPr>
              <a:spLocks noChangeArrowheads="1"/>
            </p:cNvSpPr>
            <p:nvPr/>
          </p:nvSpPr>
          <p:spPr bwMode="auto">
            <a:xfrm flipH="1">
              <a:off x="152" y="1386"/>
              <a:ext cx="288" cy="844"/>
            </a:xfrm>
            <a:prstGeom prst="rect">
              <a:avLst/>
            </a:prstGeom>
            <a:blipFill dpi="0" rotWithShape="0">
              <a:blip r:embed="rId3" cstate="print"/>
              <a:srcRect/>
              <a:tile tx="0" ty="0" sx="100000" sy="100000" flip="none" algn="tl"/>
            </a:blipFill>
            <a:ln w="38100">
              <a:solidFill>
                <a:srgbClr val="00CC99"/>
              </a:solidFill>
              <a:miter lim="800000"/>
              <a:headEnd/>
              <a:tailEnd/>
            </a:ln>
            <a:effectLst/>
          </p:spPr>
          <p:txBody>
            <a:bodyPr wrap="none" anchor="ctr"/>
            <a:lstStyle/>
            <a:p>
              <a:endParaRPr lang="zh-CN" altLang="en-US"/>
            </a:p>
          </p:txBody>
        </p:sp>
        <p:sp>
          <p:nvSpPr>
            <p:cNvPr id="24779" name="WordArt 105"/>
            <p:cNvSpPr>
              <a:spLocks noChangeArrowheads="1" noChangeShapeType="1" noTextEdit="1"/>
            </p:cNvSpPr>
            <p:nvPr/>
          </p:nvSpPr>
          <p:spPr bwMode="auto">
            <a:xfrm rot="5400000">
              <a:off x="137" y="1504"/>
              <a:ext cx="328" cy="197"/>
            </a:xfrm>
            <a:prstGeom prst="rect">
              <a:avLst/>
            </a:prstGeom>
          </p:spPr>
          <p:txBody>
            <a:bodyPr vert="eaVert" wrap="none" fromWordArt="1">
              <a:prstTxWarp prst="textPlain">
                <a:avLst>
                  <a:gd name="adj" fmla="val 50000"/>
                </a:avLst>
              </a:prstTxWarp>
            </a:bodyPr>
            <a:lstStyle/>
            <a:p>
              <a:pPr fontAlgn="auto"/>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解法</a:t>
              </a:r>
            </a:p>
          </p:txBody>
        </p:sp>
        <p:sp>
          <p:nvSpPr>
            <p:cNvPr id="24780" name="WordArt 106"/>
            <p:cNvSpPr>
              <a:spLocks noChangeArrowheads="1" noChangeShapeType="1" noTextEdit="1"/>
            </p:cNvSpPr>
            <p:nvPr/>
          </p:nvSpPr>
          <p:spPr bwMode="auto">
            <a:xfrm rot="5400000">
              <a:off x="137" y="1887"/>
              <a:ext cx="324" cy="195"/>
            </a:xfrm>
            <a:prstGeom prst="rect">
              <a:avLst/>
            </a:prstGeom>
          </p:spPr>
          <p:txBody>
            <a:bodyPr vert="eaVert" wrap="none" fromWordArt="1">
              <a:prstTxWarp prst="textPlain">
                <a:avLst>
                  <a:gd name="adj" fmla="val 50000"/>
                </a:avLst>
              </a:prstTxWarp>
            </a:bodyPr>
            <a:lstStyle/>
            <a:p>
              <a:pPr fontAlgn="auto"/>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提要</a:t>
              </a:r>
            </a:p>
          </p:txBody>
        </p:sp>
      </p:grpSp>
      <p:grpSp>
        <p:nvGrpSpPr>
          <p:cNvPr id="3" name="组合 2"/>
          <p:cNvGrpSpPr>
            <a:grpSpLocks/>
          </p:cNvGrpSpPr>
          <p:nvPr/>
        </p:nvGrpSpPr>
        <p:grpSpPr bwMode="auto">
          <a:xfrm>
            <a:off x="1158875" y="2597150"/>
            <a:ext cx="7105650" cy="360363"/>
            <a:chOff x="1158875" y="2597053"/>
            <a:chExt cx="7105650" cy="360362"/>
          </a:xfrm>
        </p:grpSpPr>
        <p:sp>
          <p:nvSpPr>
            <p:cNvPr id="24776" name="WordArt 107"/>
            <p:cNvSpPr>
              <a:spLocks noChangeArrowheads="1" noChangeShapeType="1" noTextEdit="1"/>
            </p:cNvSpPr>
            <p:nvPr/>
          </p:nvSpPr>
          <p:spPr bwMode="auto">
            <a:xfrm>
              <a:off x="1158875" y="2597053"/>
              <a:ext cx="1143000" cy="360362"/>
            </a:xfrm>
            <a:prstGeom prst="rect">
              <a:avLst/>
            </a:prstGeom>
          </p:spPr>
          <p:txBody>
            <a:bodyPr wrap="none" fromWordArt="1">
              <a:prstTxWarp prst="textPlain">
                <a:avLst>
                  <a:gd name="adj" fmla="val 50000"/>
                </a:avLst>
              </a:prstTxWarp>
            </a:bodyPr>
            <a:lstStyle/>
            <a:p>
              <a:r>
                <a:rPr lang="zh-CN" altLang="en-US" sz="3600" b="1" kern="10">
                  <a:ln w="9525">
                    <a:noFill/>
                    <a:round/>
                    <a:headEnd/>
                    <a:tailEnd/>
                  </a:ln>
                  <a:solidFill>
                    <a:srgbClr val="009900"/>
                  </a:solidFill>
                  <a:latin typeface="黑体"/>
                  <a:ea typeface="黑体"/>
                </a:rPr>
                <a:t>方法一：</a:t>
              </a:r>
            </a:p>
          </p:txBody>
        </p:sp>
        <p:sp>
          <p:nvSpPr>
            <p:cNvPr id="25797" name="WordArt 9"/>
            <p:cNvSpPr>
              <a:spLocks noChangeArrowheads="1" noChangeShapeType="1" noTextEdit="1"/>
            </p:cNvSpPr>
            <p:nvPr/>
          </p:nvSpPr>
          <p:spPr bwMode="auto">
            <a:xfrm>
              <a:off x="2570163" y="2622453"/>
              <a:ext cx="5694362" cy="309562"/>
            </a:xfrm>
            <a:prstGeom prst="rect">
              <a:avLst/>
            </a:prstGeom>
          </p:spPr>
          <p:txBody>
            <a:bodyPr wrap="none" fromWordArt="1">
              <a:prstTxWarp prst="textPlain">
                <a:avLst>
                  <a:gd name="adj" fmla="val 50000"/>
                </a:avLst>
              </a:prstTxWarp>
            </a:bodyPr>
            <a:lstStyle/>
            <a:p>
              <a:pPr>
                <a:defRPr/>
              </a:pPr>
              <a:r>
                <a:rPr lang="zh-CN" altLang="en-US" sz="3600" kern="10" dirty="0">
                  <a:ln w="9525">
                    <a:solidFill>
                      <a:schemeClr val="tx1"/>
                    </a:solidFill>
                    <a:round/>
                    <a:headEnd/>
                    <a:tailEnd/>
                  </a:ln>
                  <a:latin typeface="华文中宋"/>
                  <a:ea typeface="华文中宋"/>
                </a:rPr>
                <a:t>因沿 </a:t>
              </a:r>
              <a:r>
                <a:rPr lang="en-US" altLang="zh-CN" sz="3600" i="1" kern="10" dirty="0">
                  <a:ln w="9525">
                    <a:solidFill>
                      <a:schemeClr val="tx1"/>
                    </a:solidFill>
                    <a:round/>
                    <a:headEnd/>
                    <a:tailEnd/>
                  </a:ln>
                  <a:latin typeface="Times New Roman" panose="02020603050405020304" pitchFamily="18" charset="0"/>
                  <a:ea typeface="华文中宋"/>
                  <a:cs typeface="Times New Roman" panose="02020603050405020304" pitchFamily="18" charset="0"/>
                </a:rPr>
                <a:t>x </a:t>
              </a:r>
              <a:r>
                <a:rPr lang="zh-CN" altLang="en-US" sz="3600" kern="10" dirty="0">
                  <a:ln w="9525">
                    <a:solidFill>
                      <a:schemeClr val="tx1"/>
                    </a:solidFill>
                    <a:round/>
                    <a:headEnd/>
                    <a:tailEnd/>
                  </a:ln>
                  <a:latin typeface="华文中宋"/>
                  <a:ea typeface="华文中宋"/>
                </a:rPr>
                <a:t>正向传播，可设所求波动表达式为</a:t>
              </a:r>
            </a:p>
          </p:txBody>
        </p:sp>
      </p:grpSp>
      <p:grpSp>
        <p:nvGrpSpPr>
          <p:cNvPr id="4" name="Group 109"/>
          <p:cNvGrpSpPr>
            <a:grpSpLocks/>
          </p:cNvGrpSpPr>
          <p:nvPr/>
        </p:nvGrpSpPr>
        <p:grpSpPr bwMode="auto">
          <a:xfrm>
            <a:off x="1741488" y="3095625"/>
            <a:ext cx="6296025" cy="479425"/>
            <a:chOff x="1097" y="2029"/>
            <a:chExt cx="3966" cy="302"/>
          </a:xfrm>
        </p:grpSpPr>
        <p:grpSp>
          <p:nvGrpSpPr>
            <p:cNvPr id="5" name="Group 110"/>
            <p:cNvGrpSpPr>
              <a:grpSpLocks/>
            </p:cNvGrpSpPr>
            <p:nvPr/>
          </p:nvGrpSpPr>
          <p:grpSpPr bwMode="auto">
            <a:xfrm>
              <a:off x="1097" y="2029"/>
              <a:ext cx="3302" cy="302"/>
              <a:chOff x="1097" y="2029"/>
              <a:chExt cx="3302" cy="302"/>
            </a:xfrm>
          </p:grpSpPr>
          <p:grpSp>
            <p:nvGrpSpPr>
              <p:cNvPr id="6" name="Group 19"/>
              <p:cNvGrpSpPr>
                <a:grpSpLocks/>
              </p:cNvGrpSpPr>
              <p:nvPr/>
            </p:nvGrpSpPr>
            <p:grpSpPr bwMode="auto">
              <a:xfrm>
                <a:off x="1836" y="2147"/>
                <a:ext cx="151" cy="48"/>
                <a:chOff x="1260" y="2371"/>
                <a:chExt cx="151" cy="53"/>
              </a:xfrm>
            </p:grpSpPr>
            <p:sp>
              <p:nvSpPr>
                <p:cNvPr id="24774" name="Line 20"/>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4775" name="Line 21"/>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24750" name="WordArt 22"/>
              <p:cNvSpPr>
                <a:spLocks noChangeArrowheads="1" noChangeShapeType="1" noTextEdit="1"/>
              </p:cNvSpPr>
              <p:nvPr/>
            </p:nvSpPr>
            <p:spPr bwMode="auto">
              <a:xfrm>
                <a:off x="2317" y="2126"/>
                <a:ext cx="297" cy="106"/>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4751" name="WordArt 23"/>
              <p:cNvSpPr>
                <a:spLocks noChangeArrowheads="1" noChangeShapeType="1" noTextEdit="1"/>
              </p:cNvSpPr>
              <p:nvPr/>
            </p:nvSpPr>
            <p:spPr bwMode="auto">
              <a:xfrm>
                <a:off x="2970" y="2089"/>
                <a:ext cx="84" cy="178"/>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4752" name="WordArt 24"/>
              <p:cNvSpPr>
                <a:spLocks noChangeArrowheads="1" noChangeShapeType="1" noTextEdit="1"/>
              </p:cNvSpPr>
              <p:nvPr/>
            </p:nvSpPr>
            <p:spPr bwMode="auto">
              <a:xfrm>
                <a:off x="3739" y="2085"/>
                <a:ext cx="84" cy="178"/>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4753" name="WordArt 26"/>
              <p:cNvSpPr>
                <a:spLocks noChangeArrowheads="1" noChangeShapeType="1" noTextEdit="1"/>
              </p:cNvSpPr>
              <p:nvPr/>
            </p:nvSpPr>
            <p:spPr bwMode="auto">
              <a:xfrm>
                <a:off x="2042" y="2069"/>
                <a:ext cx="233" cy="165"/>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4754" name="WordArt 28"/>
              <p:cNvSpPr>
                <a:spLocks noChangeArrowheads="1" noChangeShapeType="1" noTextEdit="1"/>
              </p:cNvSpPr>
              <p:nvPr/>
            </p:nvSpPr>
            <p:spPr bwMode="auto">
              <a:xfrm>
                <a:off x="2759" y="2111"/>
                <a:ext cx="175" cy="123"/>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24755" name="WordArt 29"/>
              <p:cNvSpPr>
                <a:spLocks noChangeArrowheads="1" noChangeShapeType="1" noTextEdit="1"/>
              </p:cNvSpPr>
              <p:nvPr/>
            </p:nvSpPr>
            <p:spPr bwMode="auto">
              <a:xfrm>
                <a:off x="3077" y="2078"/>
                <a:ext cx="107" cy="166"/>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4756" name="WordArt 30"/>
              <p:cNvSpPr>
                <a:spLocks noChangeArrowheads="1" noChangeShapeType="1" noTextEdit="1"/>
              </p:cNvSpPr>
              <p:nvPr/>
            </p:nvSpPr>
            <p:spPr bwMode="auto">
              <a:xfrm>
                <a:off x="3885" y="2104"/>
                <a:ext cx="161" cy="122"/>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sp>
            <p:nvSpPr>
              <p:cNvPr id="24757" name="AutoShape 31"/>
              <p:cNvSpPr>
                <a:spLocks/>
              </p:cNvSpPr>
              <p:nvPr/>
            </p:nvSpPr>
            <p:spPr bwMode="auto">
              <a:xfrm>
                <a:off x="2692" y="2051"/>
                <a:ext cx="62" cy="247"/>
              </a:xfrm>
              <a:prstGeom prst="leftBracket">
                <a:avLst>
                  <a:gd name="adj" fmla="val 33199"/>
                </a:avLst>
              </a:prstGeom>
              <a:noFill/>
              <a:ln w="28575">
                <a:solidFill>
                  <a:schemeClr val="tx1"/>
                </a:solidFill>
                <a:round/>
                <a:headEnd/>
                <a:tailEnd/>
              </a:ln>
              <a:effectLst/>
            </p:spPr>
            <p:txBody>
              <a:bodyPr wrap="none" anchor="ctr"/>
              <a:lstStyle/>
              <a:p>
                <a:endParaRPr lang="zh-CN" altLang="en-US"/>
              </a:p>
            </p:txBody>
          </p:sp>
          <p:sp>
            <p:nvSpPr>
              <p:cNvPr id="24758" name="AutoShape 32"/>
              <p:cNvSpPr>
                <a:spLocks/>
              </p:cNvSpPr>
              <p:nvPr/>
            </p:nvSpPr>
            <p:spPr bwMode="auto">
              <a:xfrm flipH="1">
                <a:off x="4337" y="2035"/>
                <a:ext cx="62" cy="246"/>
              </a:xfrm>
              <a:prstGeom prst="leftBracket">
                <a:avLst>
                  <a:gd name="adj" fmla="val 33065"/>
                </a:avLst>
              </a:prstGeom>
              <a:noFill/>
              <a:ln w="28575">
                <a:solidFill>
                  <a:schemeClr val="tx1"/>
                </a:solidFill>
                <a:round/>
                <a:headEnd/>
                <a:tailEnd/>
              </a:ln>
              <a:effectLst/>
            </p:spPr>
            <p:txBody>
              <a:bodyPr wrap="none" anchor="ctr"/>
              <a:lstStyle/>
              <a:p>
                <a:endParaRPr lang="zh-CN" altLang="en-US"/>
              </a:p>
            </p:txBody>
          </p:sp>
          <p:sp>
            <p:nvSpPr>
              <p:cNvPr id="24759" name="Line 33"/>
              <p:cNvSpPr>
                <a:spLocks noChangeShapeType="1"/>
              </p:cNvSpPr>
              <p:nvPr/>
            </p:nvSpPr>
            <p:spPr bwMode="auto">
              <a:xfrm flipH="1" flipV="1">
                <a:off x="3469" y="2181"/>
                <a:ext cx="273" cy="0"/>
              </a:xfrm>
              <a:prstGeom prst="line">
                <a:avLst/>
              </a:prstGeom>
              <a:noFill/>
              <a:ln w="38100">
                <a:solidFill>
                  <a:schemeClr val="tx1"/>
                </a:solidFill>
                <a:round/>
                <a:headEnd/>
                <a:tailEnd/>
              </a:ln>
              <a:effectLst/>
            </p:spPr>
            <p:txBody>
              <a:bodyPr/>
              <a:lstStyle/>
              <a:p>
                <a:endParaRPr lang="zh-CN" altLang="en-US"/>
              </a:p>
            </p:txBody>
          </p:sp>
          <p:sp>
            <p:nvSpPr>
              <p:cNvPr id="24760" name="WordArt 34"/>
              <p:cNvSpPr>
                <a:spLocks noChangeArrowheads="1" noChangeShapeType="1" noTextEdit="1"/>
              </p:cNvSpPr>
              <p:nvPr/>
            </p:nvSpPr>
            <p:spPr bwMode="auto">
              <a:xfrm>
                <a:off x="3520" y="2210"/>
                <a:ext cx="143" cy="121"/>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24761" name="WordArt 35"/>
              <p:cNvSpPr>
                <a:spLocks noChangeArrowheads="1" noChangeShapeType="1" noTextEdit="1"/>
              </p:cNvSpPr>
              <p:nvPr/>
            </p:nvSpPr>
            <p:spPr bwMode="auto">
              <a:xfrm>
                <a:off x="3510" y="2029"/>
                <a:ext cx="169" cy="114"/>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grpSp>
            <p:nvGrpSpPr>
              <p:cNvPr id="7" name="Group 126"/>
              <p:cNvGrpSpPr>
                <a:grpSpLocks/>
              </p:cNvGrpSpPr>
              <p:nvPr/>
            </p:nvGrpSpPr>
            <p:grpSpPr bwMode="auto">
              <a:xfrm>
                <a:off x="4105" y="2086"/>
                <a:ext cx="202" cy="209"/>
                <a:chOff x="4021" y="2052"/>
                <a:chExt cx="202" cy="209"/>
              </a:xfrm>
            </p:grpSpPr>
            <p:sp>
              <p:nvSpPr>
                <p:cNvPr id="24772" name="WordArt 27"/>
                <p:cNvSpPr>
                  <a:spLocks noChangeArrowheads="1" noChangeShapeType="1" noTextEdit="1"/>
                </p:cNvSpPr>
                <p:nvPr/>
              </p:nvSpPr>
              <p:spPr bwMode="auto">
                <a:xfrm>
                  <a:off x="4021" y="2052"/>
                  <a:ext cx="166" cy="166"/>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Symbol"/>
                    </a:rPr>
                    <a:t>j</a:t>
                  </a:r>
                  <a:endParaRPr lang="zh-CN" altLang="en-US" sz="3600" i="1" kern="10">
                    <a:ln w="9525">
                      <a:solidFill>
                        <a:srgbClr val="CC0000"/>
                      </a:solidFill>
                      <a:round/>
                      <a:headEnd/>
                      <a:tailEnd/>
                    </a:ln>
                    <a:solidFill>
                      <a:srgbClr val="CC0000"/>
                    </a:solidFill>
                    <a:latin typeface="Symbol"/>
                  </a:endParaRPr>
                </a:p>
              </p:txBody>
            </p:sp>
            <p:sp>
              <p:nvSpPr>
                <p:cNvPr id="24773" name="WordArt 36"/>
                <p:cNvSpPr>
                  <a:spLocks noChangeArrowheads="1" noChangeShapeType="1" noTextEdit="1"/>
                </p:cNvSpPr>
                <p:nvPr/>
              </p:nvSpPr>
              <p:spPr bwMode="auto">
                <a:xfrm>
                  <a:off x="4127" y="2177"/>
                  <a:ext cx="96" cy="84"/>
                </a:xfrm>
                <a:prstGeom prst="rect">
                  <a:avLst/>
                </a:prstGeom>
              </p:spPr>
              <p:txBody>
                <a:bodyPr wrap="none" fromWordArt="1">
                  <a:prstTxWarp prst="textPlain">
                    <a:avLst>
                      <a:gd name="adj" fmla="val 36958"/>
                    </a:avLst>
                  </a:prstTxWarp>
                </a:bodyPr>
                <a:lstStyle/>
                <a:p>
                  <a:r>
                    <a:rPr lang="en-US" altLang="zh-CN" sz="1400" kern="10">
                      <a:ln w="9525">
                        <a:solidFill>
                          <a:srgbClr val="CC0000"/>
                        </a:solidFill>
                        <a:round/>
                        <a:headEnd/>
                        <a:tailEnd/>
                      </a:ln>
                      <a:solidFill>
                        <a:srgbClr val="CC0000"/>
                      </a:solidFill>
                      <a:latin typeface="Times New Roman"/>
                      <a:cs typeface="Times New Roman"/>
                    </a:rPr>
                    <a:t>0</a:t>
                  </a:r>
                  <a:endParaRPr lang="zh-CN" altLang="en-US" sz="1400" kern="10">
                    <a:ln w="9525">
                      <a:solidFill>
                        <a:srgbClr val="CC0000"/>
                      </a:solidFill>
                      <a:round/>
                      <a:headEnd/>
                      <a:tailEnd/>
                    </a:ln>
                    <a:solidFill>
                      <a:srgbClr val="CC0000"/>
                    </a:solidFill>
                    <a:latin typeface="Times New Roman"/>
                    <a:cs typeface="Times New Roman"/>
                  </a:endParaRPr>
                </a:p>
              </p:txBody>
            </p:sp>
          </p:grpSp>
          <p:sp>
            <p:nvSpPr>
              <p:cNvPr id="24763" name="Line 85"/>
              <p:cNvSpPr>
                <a:spLocks noChangeShapeType="1"/>
              </p:cNvSpPr>
              <p:nvPr/>
            </p:nvSpPr>
            <p:spPr bwMode="auto">
              <a:xfrm>
                <a:off x="3251" y="2184"/>
                <a:ext cx="171" cy="0"/>
              </a:xfrm>
              <a:prstGeom prst="line">
                <a:avLst/>
              </a:prstGeom>
              <a:noFill/>
              <a:ln w="38100">
                <a:solidFill>
                  <a:srgbClr val="FF0000"/>
                </a:solidFill>
                <a:round/>
                <a:headEnd/>
                <a:tailEnd/>
              </a:ln>
              <a:effectLst/>
            </p:spPr>
            <p:txBody>
              <a:bodyPr/>
              <a:lstStyle/>
              <a:p>
                <a:endParaRPr lang="zh-CN" altLang="en-US"/>
              </a:p>
            </p:txBody>
          </p:sp>
          <p:grpSp>
            <p:nvGrpSpPr>
              <p:cNvPr id="8" name="组合 83"/>
              <p:cNvGrpSpPr>
                <a:grpSpLocks/>
              </p:cNvGrpSpPr>
              <p:nvPr/>
            </p:nvGrpSpPr>
            <p:grpSpPr bwMode="auto">
              <a:xfrm>
                <a:off x="1097" y="2071"/>
                <a:ext cx="665" cy="259"/>
                <a:chOff x="1569043" y="1000041"/>
                <a:chExt cx="1023639" cy="342423"/>
              </a:xfrm>
            </p:grpSpPr>
            <p:grpSp>
              <p:nvGrpSpPr>
                <p:cNvPr id="9" name="组合 126"/>
                <p:cNvGrpSpPr>
                  <a:grpSpLocks/>
                </p:cNvGrpSpPr>
                <p:nvPr/>
              </p:nvGrpSpPr>
              <p:grpSpPr bwMode="auto">
                <a:xfrm>
                  <a:off x="1569043" y="1000041"/>
                  <a:ext cx="1023639" cy="342423"/>
                  <a:chOff x="3795595" y="3075536"/>
                  <a:chExt cx="1045571" cy="377280"/>
                </a:xfrm>
              </p:grpSpPr>
              <p:sp>
                <p:nvSpPr>
                  <p:cNvPr id="24767" name="WordArt 27"/>
                  <p:cNvSpPr>
                    <a:spLocks noChangeArrowheads="1" noChangeShapeType="1" noTextEdit="1"/>
                  </p:cNvSpPr>
                  <p:nvPr/>
                </p:nvSpPr>
                <p:spPr bwMode="auto">
                  <a:xfrm>
                    <a:off x="3795595" y="3142067"/>
                    <a:ext cx="269573" cy="310749"/>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24768" name="WordArt 102"/>
                  <p:cNvSpPr>
                    <a:spLocks noChangeArrowheads="1" noChangeShapeType="1" noTextEdit="1"/>
                  </p:cNvSpPr>
                  <p:nvPr/>
                </p:nvSpPr>
                <p:spPr bwMode="auto">
                  <a:xfrm flipH="1">
                    <a:off x="4124924" y="3075536"/>
                    <a:ext cx="54769" cy="324096"/>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sp>
                <p:nvSpPr>
                  <p:cNvPr id="24769" name="WordArt 102"/>
                  <p:cNvSpPr>
                    <a:spLocks noChangeArrowheads="1" noChangeShapeType="1" noTextEdit="1"/>
                  </p:cNvSpPr>
                  <p:nvPr/>
                </p:nvSpPr>
                <p:spPr bwMode="auto">
                  <a:xfrm>
                    <a:off x="4786397" y="3095183"/>
                    <a:ext cx="54769" cy="324096"/>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sp>
                <p:nvSpPr>
                  <p:cNvPr id="24770" name="WordArt 114"/>
                  <p:cNvSpPr>
                    <a:spLocks noChangeArrowheads="1" noChangeShapeType="1" noTextEdit="1"/>
                  </p:cNvSpPr>
                  <p:nvPr/>
                </p:nvSpPr>
                <p:spPr bwMode="auto">
                  <a:xfrm>
                    <a:off x="4220763" y="3126205"/>
                    <a:ext cx="276564" cy="256757"/>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24771" name="WordArt 31"/>
                  <p:cNvSpPr>
                    <a:spLocks noChangeArrowheads="1" noChangeShapeType="1" noTextEdit="1"/>
                  </p:cNvSpPr>
                  <p:nvPr/>
                </p:nvSpPr>
                <p:spPr bwMode="auto">
                  <a:xfrm>
                    <a:off x="4564650" y="3113956"/>
                    <a:ext cx="198438" cy="292100"/>
                  </a:xfrm>
                  <a:prstGeom prst="rect">
                    <a:avLst/>
                  </a:prstGeom>
                </p:spPr>
                <p:txBody>
                  <a:bodyPr wrap="none" fromWordArt="1">
                    <a:prstTxWarp prst="textPlain">
                      <a:avLst>
                        <a:gd name="adj" fmla="val 58718"/>
                      </a:avLst>
                    </a:prstTxWarp>
                  </a:bodyPr>
                  <a:lstStyle/>
                  <a:p>
                    <a:endParaRPr lang="zh-CN" altLang="en-US" sz="3600" i="1" kern="10">
                      <a:ln w="9525">
                        <a:solidFill>
                          <a:schemeClr val="tx1"/>
                        </a:solidFill>
                        <a:round/>
                        <a:headEnd/>
                        <a:tailEnd/>
                      </a:ln>
                      <a:latin typeface="宋体"/>
                      <a:ea typeface="宋体"/>
                    </a:endParaRPr>
                  </a:p>
                </p:txBody>
              </p:sp>
            </p:grpSp>
            <p:sp>
              <p:nvSpPr>
                <p:cNvPr id="24766" name="WordArt 107"/>
                <p:cNvSpPr>
                  <a:spLocks noChangeArrowheads="1" noChangeShapeType="1" noTextEdit="1"/>
                </p:cNvSpPr>
                <p:nvPr/>
              </p:nvSpPr>
              <p:spPr bwMode="auto">
                <a:xfrm>
                  <a:off x="2319920" y="1030080"/>
                  <a:ext cx="179510" cy="211802"/>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grpSp>
        <p:grpSp>
          <p:nvGrpSpPr>
            <p:cNvPr id="10" name="Group 138"/>
            <p:cNvGrpSpPr>
              <a:grpSpLocks/>
            </p:cNvGrpSpPr>
            <p:nvPr/>
          </p:nvGrpSpPr>
          <p:grpSpPr bwMode="auto">
            <a:xfrm>
              <a:off x="4807" y="2035"/>
              <a:ext cx="256" cy="238"/>
              <a:chOff x="4832" y="2018"/>
              <a:chExt cx="256" cy="238"/>
            </a:xfrm>
          </p:grpSpPr>
          <p:sp>
            <p:nvSpPr>
              <p:cNvPr id="24747" name="Oval 139"/>
              <p:cNvSpPr>
                <a:spLocks noChangeArrowheads="1"/>
              </p:cNvSpPr>
              <p:nvPr/>
            </p:nvSpPr>
            <p:spPr bwMode="auto">
              <a:xfrm>
                <a:off x="4832" y="2018"/>
                <a:ext cx="256" cy="238"/>
              </a:xfrm>
              <a:prstGeom prst="ellipse">
                <a:avLst/>
              </a:prstGeom>
              <a:noFill/>
              <a:ln w="19050" algn="ctr">
                <a:solidFill>
                  <a:schemeClr val="tx1"/>
                </a:solidFill>
                <a:round/>
                <a:headEnd/>
                <a:tailEnd/>
              </a:ln>
              <a:effectLst/>
            </p:spPr>
            <p:txBody>
              <a:bodyPr wrap="none" anchor="ctr"/>
              <a:lstStyle/>
              <a:p>
                <a:endParaRPr lang="zh-CN" altLang="en-US"/>
              </a:p>
            </p:txBody>
          </p:sp>
          <p:sp>
            <p:nvSpPr>
              <p:cNvPr id="24748" name="WordArt 140"/>
              <p:cNvSpPr>
                <a:spLocks noChangeArrowheads="1" noChangeShapeType="1" noTextEdit="1"/>
              </p:cNvSpPr>
              <p:nvPr/>
            </p:nvSpPr>
            <p:spPr bwMode="auto">
              <a:xfrm>
                <a:off x="4921" y="2068"/>
                <a:ext cx="82" cy="137"/>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grpSp>
      </p:grpSp>
      <p:grpSp>
        <p:nvGrpSpPr>
          <p:cNvPr id="11" name="Group 142"/>
          <p:cNvGrpSpPr>
            <a:grpSpLocks/>
          </p:cNvGrpSpPr>
          <p:nvPr/>
        </p:nvGrpSpPr>
        <p:grpSpPr bwMode="auto">
          <a:xfrm>
            <a:off x="1379538" y="3775075"/>
            <a:ext cx="6200775" cy="368300"/>
            <a:chOff x="736" y="2444"/>
            <a:chExt cx="3912" cy="238"/>
          </a:xfrm>
        </p:grpSpPr>
        <p:sp>
          <p:nvSpPr>
            <p:cNvPr id="24737" name="WordArt 9"/>
            <p:cNvSpPr>
              <a:spLocks noChangeArrowheads="1" noChangeShapeType="1" noTextEdit="1"/>
            </p:cNvSpPr>
            <p:nvPr/>
          </p:nvSpPr>
          <p:spPr bwMode="auto">
            <a:xfrm>
              <a:off x="736" y="2444"/>
              <a:ext cx="182" cy="203"/>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华文中宋"/>
                  <a:ea typeface="华文中宋"/>
                </a:rPr>
                <a:t>当</a:t>
              </a:r>
            </a:p>
          </p:txBody>
        </p:sp>
        <p:sp>
          <p:nvSpPr>
            <p:cNvPr id="24738" name="WordArt 114"/>
            <p:cNvSpPr>
              <a:spLocks noChangeArrowheads="1" noChangeShapeType="1" noTextEdit="1"/>
            </p:cNvSpPr>
            <p:nvPr/>
          </p:nvSpPr>
          <p:spPr bwMode="auto">
            <a:xfrm>
              <a:off x="1031" y="2500"/>
              <a:ext cx="167" cy="143"/>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24739" name="WordArt 31"/>
            <p:cNvSpPr>
              <a:spLocks noChangeArrowheads="1" noChangeShapeType="1" noTextEdit="1"/>
            </p:cNvSpPr>
            <p:nvPr/>
          </p:nvSpPr>
          <p:spPr bwMode="auto">
            <a:xfrm>
              <a:off x="1461" y="2473"/>
              <a:ext cx="133" cy="209"/>
            </a:xfrm>
            <a:prstGeom prst="rect">
              <a:avLst/>
            </a:prstGeom>
          </p:spPr>
          <p:txBody>
            <a:bodyPr wrap="none" fromWordArt="1">
              <a:prstTxWarp prst="textPlain">
                <a:avLst>
                  <a:gd name="adj" fmla="val 58718"/>
                </a:avLst>
              </a:prstTxWarp>
            </a:bodyPr>
            <a:lstStyle/>
            <a:p>
              <a:endParaRPr lang="zh-CN" altLang="en-US" sz="3600" i="1" kern="10">
                <a:ln w="9525">
                  <a:solidFill>
                    <a:schemeClr val="tx1"/>
                  </a:solidFill>
                  <a:round/>
                  <a:headEnd/>
                  <a:tailEnd/>
                </a:ln>
                <a:latin typeface="宋体"/>
                <a:ea typeface="宋体"/>
              </a:endParaRPr>
            </a:p>
          </p:txBody>
        </p:sp>
        <p:sp>
          <p:nvSpPr>
            <p:cNvPr id="24740" name="Line 146"/>
            <p:cNvSpPr>
              <a:spLocks noChangeShapeType="1"/>
            </p:cNvSpPr>
            <p:nvPr/>
          </p:nvSpPr>
          <p:spPr bwMode="auto">
            <a:xfrm>
              <a:off x="1233" y="2553"/>
              <a:ext cx="148" cy="0"/>
            </a:xfrm>
            <a:prstGeom prst="line">
              <a:avLst/>
            </a:prstGeom>
            <a:noFill/>
            <a:ln w="38100">
              <a:solidFill>
                <a:schemeClr val="tx1"/>
              </a:solidFill>
              <a:round/>
              <a:headEnd/>
              <a:tailEnd/>
            </a:ln>
            <a:effectLst/>
          </p:spPr>
          <p:txBody>
            <a:bodyPr/>
            <a:lstStyle/>
            <a:p>
              <a:endParaRPr lang="zh-CN" altLang="en-US"/>
            </a:p>
          </p:txBody>
        </p:sp>
        <p:sp>
          <p:nvSpPr>
            <p:cNvPr id="24741" name="Line 147"/>
            <p:cNvSpPr>
              <a:spLocks noChangeShapeType="1"/>
            </p:cNvSpPr>
            <p:nvPr/>
          </p:nvSpPr>
          <p:spPr bwMode="auto">
            <a:xfrm>
              <a:off x="1228" y="2603"/>
              <a:ext cx="148" cy="0"/>
            </a:xfrm>
            <a:prstGeom prst="line">
              <a:avLst/>
            </a:prstGeom>
            <a:noFill/>
            <a:ln w="38100">
              <a:solidFill>
                <a:schemeClr val="tx1"/>
              </a:solidFill>
              <a:round/>
              <a:headEnd/>
              <a:tailEnd/>
            </a:ln>
            <a:effectLst/>
          </p:spPr>
          <p:txBody>
            <a:bodyPr/>
            <a:lstStyle/>
            <a:p>
              <a:endParaRPr lang="zh-CN" altLang="en-US"/>
            </a:p>
          </p:txBody>
        </p:sp>
        <p:sp>
          <p:nvSpPr>
            <p:cNvPr id="24742" name="WordArt 148"/>
            <p:cNvSpPr>
              <a:spLocks noChangeArrowheads="1" noChangeShapeType="1" noTextEdit="1"/>
            </p:cNvSpPr>
            <p:nvPr/>
          </p:nvSpPr>
          <p:spPr bwMode="auto">
            <a:xfrm>
              <a:off x="1442" y="2485"/>
              <a:ext cx="158" cy="174"/>
            </a:xfrm>
            <a:prstGeom prst="rect">
              <a:avLst/>
            </a:prstGeom>
          </p:spPr>
          <p:txBody>
            <a:bodyPr wrap="none" fromWordArt="1">
              <a:prstTxWarp prst="textPlain">
                <a:avLst>
                  <a:gd name="adj" fmla="val 50000"/>
                </a:avLst>
              </a:prstTxWarp>
            </a:bodyPr>
            <a:lstStyle/>
            <a:p>
              <a:r>
                <a:rPr lang="en-US" altLang="zh-CN" sz="1400" i="1" kern="10">
                  <a:ln w="9525">
                    <a:solidFill>
                      <a:srgbClr val="000000"/>
                    </a:solidFill>
                    <a:round/>
                    <a:headEnd/>
                    <a:tailEnd/>
                  </a:ln>
                  <a:latin typeface="Times New Roman"/>
                  <a:cs typeface="Times New Roman"/>
                </a:rPr>
                <a:t>d</a:t>
              </a:r>
              <a:endParaRPr lang="zh-CN" altLang="en-US" sz="1400" i="1" kern="10">
                <a:ln w="9525">
                  <a:solidFill>
                    <a:srgbClr val="000000"/>
                  </a:solidFill>
                  <a:round/>
                  <a:headEnd/>
                  <a:tailEnd/>
                </a:ln>
                <a:latin typeface="Times New Roman"/>
                <a:cs typeface="Times New Roman"/>
              </a:endParaRPr>
            </a:p>
          </p:txBody>
        </p:sp>
        <p:sp>
          <p:nvSpPr>
            <p:cNvPr id="24743" name="WordArt 9"/>
            <p:cNvSpPr>
              <a:spLocks noChangeArrowheads="1" noChangeShapeType="1" noTextEdit="1"/>
            </p:cNvSpPr>
            <p:nvPr/>
          </p:nvSpPr>
          <p:spPr bwMode="auto">
            <a:xfrm>
              <a:off x="1724" y="2473"/>
              <a:ext cx="2924" cy="203"/>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华文中宋"/>
                  <a:ea typeface="华文中宋"/>
                </a:rPr>
                <a:t>时就是     点的振动表达式，即</a:t>
              </a:r>
            </a:p>
          </p:txBody>
        </p:sp>
        <p:sp>
          <p:nvSpPr>
            <p:cNvPr id="24744" name="WordArt 150"/>
            <p:cNvSpPr>
              <a:spLocks noChangeArrowheads="1" noChangeShapeType="1" noTextEdit="1"/>
            </p:cNvSpPr>
            <p:nvPr/>
          </p:nvSpPr>
          <p:spPr bwMode="auto">
            <a:xfrm>
              <a:off x="2511" y="2491"/>
              <a:ext cx="155" cy="15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D</a:t>
              </a:r>
              <a:endParaRPr lang="zh-CN" altLang="en-US" sz="1400" kern="10">
                <a:ln w="9525">
                  <a:solidFill>
                    <a:srgbClr val="000000"/>
                  </a:solidFill>
                  <a:round/>
                  <a:headEnd/>
                  <a:tailEnd/>
                </a:ln>
                <a:latin typeface="Times New Roman"/>
                <a:cs typeface="Times New Roman"/>
              </a:endParaRPr>
            </a:p>
          </p:txBody>
        </p:sp>
      </p:grpSp>
      <p:grpSp>
        <p:nvGrpSpPr>
          <p:cNvPr id="12" name="Group 151"/>
          <p:cNvGrpSpPr>
            <a:grpSpLocks/>
          </p:cNvGrpSpPr>
          <p:nvPr/>
        </p:nvGrpSpPr>
        <p:grpSpPr bwMode="auto">
          <a:xfrm>
            <a:off x="401638" y="4337050"/>
            <a:ext cx="8469312" cy="566738"/>
            <a:chOff x="280" y="2823"/>
            <a:chExt cx="5335" cy="357"/>
          </a:xfrm>
        </p:grpSpPr>
        <p:grpSp>
          <p:nvGrpSpPr>
            <p:cNvPr id="13" name="Group 19"/>
            <p:cNvGrpSpPr>
              <a:grpSpLocks/>
            </p:cNvGrpSpPr>
            <p:nvPr/>
          </p:nvGrpSpPr>
          <p:grpSpPr bwMode="auto">
            <a:xfrm>
              <a:off x="910" y="2981"/>
              <a:ext cx="129" cy="51"/>
              <a:chOff x="1260" y="2371"/>
              <a:chExt cx="151" cy="53"/>
            </a:xfrm>
          </p:grpSpPr>
          <p:sp>
            <p:nvSpPr>
              <p:cNvPr id="24735" name="Line 20"/>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4736" name="Line 21"/>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24692" name="WordArt 22"/>
            <p:cNvSpPr>
              <a:spLocks noChangeArrowheads="1" noChangeShapeType="1" noTextEdit="1"/>
            </p:cNvSpPr>
            <p:nvPr/>
          </p:nvSpPr>
          <p:spPr bwMode="auto">
            <a:xfrm>
              <a:off x="1321" y="2959"/>
              <a:ext cx="253" cy="112"/>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4693" name="WordArt 23"/>
            <p:cNvSpPr>
              <a:spLocks noChangeArrowheads="1" noChangeShapeType="1" noTextEdit="1"/>
            </p:cNvSpPr>
            <p:nvPr/>
          </p:nvSpPr>
          <p:spPr bwMode="auto">
            <a:xfrm>
              <a:off x="1878" y="2920"/>
              <a:ext cx="71" cy="189"/>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4694" name="WordArt 24"/>
            <p:cNvSpPr>
              <a:spLocks noChangeArrowheads="1" noChangeShapeType="1" noTextEdit="1"/>
            </p:cNvSpPr>
            <p:nvPr/>
          </p:nvSpPr>
          <p:spPr bwMode="auto">
            <a:xfrm>
              <a:off x="2534" y="2916"/>
              <a:ext cx="72" cy="189"/>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4695" name="WordArt 26"/>
            <p:cNvSpPr>
              <a:spLocks noChangeArrowheads="1" noChangeShapeType="1" noTextEdit="1"/>
            </p:cNvSpPr>
            <p:nvPr/>
          </p:nvSpPr>
          <p:spPr bwMode="auto">
            <a:xfrm>
              <a:off x="1086" y="2898"/>
              <a:ext cx="199" cy="176"/>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4696" name="WordArt 28"/>
            <p:cNvSpPr>
              <a:spLocks noChangeArrowheads="1" noChangeShapeType="1" noTextEdit="1"/>
            </p:cNvSpPr>
            <p:nvPr/>
          </p:nvSpPr>
          <p:spPr bwMode="auto">
            <a:xfrm>
              <a:off x="1698" y="2943"/>
              <a:ext cx="149" cy="131"/>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24697" name="WordArt 29"/>
            <p:cNvSpPr>
              <a:spLocks noChangeArrowheads="1" noChangeShapeType="1" noTextEdit="1"/>
            </p:cNvSpPr>
            <p:nvPr/>
          </p:nvSpPr>
          <p:spPr bwMode="auto">
            <a:xfrm>
              <a:off x="1969" y="2908"/>
              <a:ext cx="92" cy="177"/>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4698" name="WordArt 30"/>
            <p:cNvSpPr>
              <a:spLocks noChangeArrowheads="1" noChangeShapeType="1" noTextEdit="1"/>
            </p:cNvSpPr>
            <p:nvPr/>
          </p:nvSpPr>
          <p:spPr bwMode="auto">
            <a:xfrm>
              <a:off x="2659" y="2935"/>
              <a:ext cx="137" cy="131"/>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sp>
          <p:nvSpPr>
            <p:cNvPr id="24699" name="AutoShape 31"/>
            <p:cNvSpPr>
              <a:spLocks/>
            </p:cNvSpPr>
            <p:nvPr/>
          </p:nvSpPr>
          <p:spPr bwMode="auto">
            <a:xfrm>
              <a:off x="1641" y="2880"/>
              <a:ext cx="53" cy="262"/>
            </a:xfrm>
            <a:prstGeom prst="leftBracket">
              <a:avLst>
                <a:gd name="adj" fmla="val 41195"/>
              </a:avLst>
            </a:prstGeom>
            <a:noFill/>
            <a:ln w="28575">
              <a:solidFill>
                <a:schemeClr val="tx1"/>
              </a:solidFill>
              <a:round/>
              <a:headEnd/>
              <a:tailEnd/>
            </a:ln>
            <a:effectLst/>
          </p:spPr>
          <p:txBody>
            <a:bodyPr wrap="none" anchor="ctr"/>
            <a:lstStyle/>
            <a:p>
              <a:endParaRPr lang="zh-CN" altLang="en-US"/>
            </a:p>
          </p:txBody>
        </p:sp>
        <p:sp>
          <p:nvSpPr>
            <p:cNvPr id="24700" name="AutoShape 32"/>
            <p:cNvSpPr>
              <a:spLocks/>
            </p:cNvSpPr>
            <p:nvPr/>
          </p:nvSpPr>
          <p:spPr bwMode="auto">
            <a:xfrm flipH="1">
              <a:off x="3044" y="2863"/>
              <a:ext cx="53" cy="261"/>
            </a:xfrm>
            <a:prstGeom prst="leftBracket">
              <a:avLst>
                <a:gd name="adj" fmla="val 41038"/>
              </a:avLst>
            </a:prstGeom>
            <a:noFill/>
            <a:ln w="28575">
              <a:solidFill>
                <a:schemeClr val="tx1"/>
              </a:solidFill>
              <a:round/>
              <a:headEnd/>
              <a:tailEnd/>
            </a:ln>
            <a:effectLst/>
          </p:spPr>
          <p:txBody>
            <a:bodyPr wrap="none" anchor="ctr"/>
            <a:lstStyle/>
            <a:p>
              <a:endParaRPr lang="zh-CN" altLang="en-US"/>
            </a:p>
          </p:txBody>
        </p:sp>
        <p:sp>
          <p:nvSpPr>
            <p:cNvPr id="24701" name="Line 33"/>
            <p:cNvSpPr>
              <a:spLocks noChangeShapeType="1"/>
            </p:cNvSpPr>
            <p:nvPr/>
          </p:nvSpPr>
          <p:spPr bwMode="auto">
            <a:xfrm flipH="1" flipV="1">
              <a:off x="2303" y="3018"/>
              <a:ext cx="233" cy="0"/>
            </a:xfrm>
            <a:prstGeom prst="line">
              <a:avLst/>
            </a:prstGeom>
            <a:noFill/>
            <a:ln w="38100">
              <a:solidFill>
                <a:schemeClr val="tx1"/>
              </a:solidFill>
              <a:round/>
              <a:headEnd/>
              <a:tailEnd/>
            </a:ln>
            <a:effectLst/>
          </p:spPr>
          <p:txBody>
            <a:bodyPr/>
            <a:lstStyle/>
            <a:p>
              <a:endParaRPr lang="zh-CN" altLang="en-US"/>
            </a:p>
          </p:txBody>
        </p:sp>
        <p:grpSp>
          <p:nvGrpSpPr>
            <p:cNvPr id="14" name="Group 165"/>
            <p:cNvGrpSpPr>
              <a:grpSpLocks/>
            </p:cNvGrpSpPr>
            <p:nvPr/>
          </p:nvGrpSpPr>
          <p:grpSpPr bwMode="auto">
            <a:xfrm>
              <a:off x="2347" y="2823"/>
              <a:ext cx="149" cy="354"/>
              <a:chOff x="2347" y="2823"/>
              <a:chExt cx="149" cy="354"/>
            </a:xfrm>
          </p:grpSpPr>
          <p:sp>
            <p:nvSpPr>
              <p:cNvPr id="24733" name="WordArt 34"/>
              <p:cNvSpPr>
                <a:spLocks noChangeArrowheads="1" noChangeShapeType="1" noTextEdit="1"/>
              </p:cNvSpPr>
              <p:nvPr/>
            </p:nvSpPr>
            <p:spPr bwMode="auto">
              <a:xfrm>
                <a:off x="2347" y="3049"/>
                <a:ext cx="122" cy="12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24734" name="WordArt 35"/>
              <p:cNvSpPr>
                <a:spLocks noChangeArrowheads="1" noChangeShapeType="1" noTextEdit="1"/>
              </p:cNvSpPr>
              <p:nvPr/>
            </p:nvSpPr>
            <p:spPr bwMode="auto">
              <a:xfrm>
                <a:off x="2350" y="2823"/>
                <a:ext cx="146" cy="161"/>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d</a:t>
                </a:r>
                <a:endParaRPr lang="zh-CN" altLang="en-US" sz="3600" i="1" kern="10">
                  <a:ln w="9525">
                    <a:solidFill>
                      <a:schemeClr val="tx1"/>
                    </a:solidFill>
                    <a:round/>
                    <a:headEnd/>
                    <a:tailEnd/>
                  </a:ln>
                  <a:latin typeface="Times New Roman"/>
                  <a:cs typeface="Times New Roman"/>
                </a:endParaRPr>
              </a:p>
            </p:txBody>
          </p:sp>
        </p:grpSp>
        <p:grpSp>
          <p:nvGrpSpPr>
            <p:cNvPr id="15" name="Group 168"/>
            <p:cNvGrpSpPr>
              <a:grpSpLocks/>
            </p:cNvGrpSpPr>
            <p:nvPr/>
          </p:nvGrpSpPr>
          <p:grpSpPr bwMode="auto">
            <a:xfrm>
              <a:off x="2846" y="2917"/>
              <a:ext cx="172" cy="222"/>
              <a:chOff x="4021" y="2052"/>
              <a:chExt cx="202" cy="209"/>
            </a:xfrm>
          </p:grpSpPr>
          <p:sp>
            <p:nvSpPr>
              <p:cNvPr id="24731" name="WordArt 27"/>
              <p:cNvSpPr>
                <a:spLocks noChangeArrowheads="1" noChangeShapeType="1" noTextEdit="1"/>
              </p:cNvSpPr>
              <p:nvPr/>
            </p:nvSpPr>
            <p:spPr bwMode="auto">
              <a:xfrm>
                <a:off x="4021" y="2052"/>
                <a:ext cx="166" cy="166"/>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Symbol"/>
                  </a:rPr>
                  <a:t>j</a:t>
                </a:r>
                <a:endParaRPr lang="zh-CN" altLang="en-US" sz="3600" i="1" kern="10">
                  <a:ln w="9525">
                    <a:solidFill>
                      <a:srgbClr val="CC0000"/>
                    </a:solidFill>
                    <a:round/>
                    <a:headEnd/>
                    <a:tailEnd/>
                  </a:ln>
                  <a:solidFill>
                    <a:srgbClr val="CC0000"/>
                  </a:solidFill>
                  <a:latin typeface="Symbol"/>
                </a:endParaRPr>
              </a:p>
            </p:txBody>
          </p:sp>
          <p:sp>
            <p:nvSpPr>
              <p:cNvPr id="24732" name="WordArt 36"/>
              <p:cNvSpPr>
                <a:spLocks noChangeArrowheads="1" noChangeShapeType="1" noTextEdit="1"/>
              </p:cNvSpPr>
              <p:nvPr/>
            </p:nvSpPr>
            <p:spPr bwMode="auto">
              <a:xfrm>
                <a:off x="4127" y="2177"/>
                <a:ext cx="96" cy="84"/>
              </a:xfrm>
              <a:prstGeom prst="rect">
                <a:avLst/>
              </a:prstGeom>
            </p:spPr>
            <p:txBody>
              <a:bodyPr wrap="none" fromWordArt="1">
                <a:prstTxWarp prst="textPlain">
                  <a:avLst>
                    <a:gd name="adj" fmla="val 36958"/>
                  </a:avLst>
                </a:prstTxWarp>
              </a:bodyPr>
              <a:lstStyle/>
              <a:p>
                <a:r>
                  <a:rPr lang="en-US" altLang="zh-CN" sz="1400" kern="10">
                    <a:ln w="9525">
                      <a:solidFill>
                        <a:srgbClr val="CC0000"/>
                      </a:solidFill>
                      <a:round/>
                      <a:headEnd/>
                      <a:tailEnd/>
                    </a:ln>
                    <a:solidFill>
                      <a:srgbClr val="CC0000"/>
                    </a:solidFill>
                    <a:latin typeface="Times New Roman"/>
                    <a:cs typeface="Times New Roman"/>
                  </a:rPr>
                  <a:t>0</a:t>
                </a:r>
                <a:endParaRPr lang="zh-CN" altLang="en-US" sz="1400" kern="10">
                  <a:ln w="9525">
                    <a:solidFill>
                      <a:srgbClr val="CC0000"/>
                    </a:solidFill>
                    <a:round/>
                    <a:headEnd/>
                    <a:tailEnd/>
                  </a:ln>
                  <a:solidFill>
                    <a:srgbClr val="CC0000"/>
                  </a:solidFill>
                  <a:latin typeface="Times New Roman"/>
                  <a:cs typeface="Times New Roman"/>
                </a:endParaRPr>
              </a:p>
            </p:txBody>
          </p:sp>
        </p:grpSp>
        <p:sp>
          <p:nvSpPr>
            <p:cNvPr id="24704" name="Line 85"/>
            <p:cNvSpPr>
              <a:spLocks noChangeShapeType="1"/>
            </p:cNvSpPr>
            <p:nvPr/>
          </p:nvSpPr>
          <p:spPr bwMode="auto">
            <a:xfrm>
              <a:off x="2117" y="3021"/>
              <a:ext cx="146" cy="0"/>
            </a:xfrm>
            <a:prstGeom prst="line">
              <a:avLst/>
            </a:prstGeom>
            <a:noFill/>
            <a:ln w="38100">
              <a:solidFill>
                <a:schemeClr val="tx1"/>
              </a:solidFill>
              <a:round/>
              <a:headEnd/>
              <a:tailEnd/>
            </a:ln>
            <a:effectLst/>
          </p:spPr>
          <p:txBody>
            <a:bodyPr/>
            <a:lstStyle/>
            <a:p>
              <a:endParaRPr lang="zh-CN" altLang="en-US"/>
            </a:p>
          </p:txBody>
        </p:sp>
        <p:sp>
          <p:nvSpPr>
            <p:cNvPr id="24705" name="WordArt 27"/>
            <p:cNvSpPr>
              <a:spLocks noChangeArrowheads="1" noChangeShapeType="1" noTextEdit="1"/>
            </p:cNvSpPr>
            <p:nvPr/>
          </p:nvSpPr>
          <p:spPr bwMode="auto">
            <a:xfrm>
              <a:off x="280" y="2950"/>
              <a:ext cx="147" cy="226"/>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24706" name="WordArt 102"/>
            <p:cNvSpPr>
              <a:spLocks noChangeArrowheads="1" noChangeShapeType="1" noTextEdit="1"/>
            </p:cNvSpPr>
            <p:nvPr/>
          </p:nvSpPr>
          <p:spPr bwMode="auto">
            <a:xfrm flipH="1">
              <a:off x="458" y="2901"/>
              <a:ext cx="30" cy="236"/>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sp>
          <p:nvSpPr>
            <p:cNvPr id="24707" name="WordArt 102"/>
            <p:cNvSpPr>
              <a:spLocks noChangeArrowheads="1" noChangeShapeType="1" noTextEdit="1"/>
            </p:cNvSpPr>
            <p:nvPr/>
          </p:nvSpPr>
          <p:spPr bwMode="auto">
            <a:xfrm>
              <a:off x="818" y="2916"/>
              <a:ext cx="29" cy="236"/>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sp>
          <p:nvSpPr>
            <p:cNvPr id="24708" name="WordArt 114"/>
            <p:cNvSpPr>
              <a:spLocks noChangeArrowheads="1" noChangeShapeType="1" noTextEdit="1"/>
            </p:cNvSpPr>
            <p:nvPr/>
          </p:nvSpPr>
          <p:spPr bwMode="auto">
            <a:xfrm>
              <a:off x="510" y="2938"/>
              <a:ext cx="151" cy="187"/>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d,</a:t>
              </a:r>
              <a:endParaRPr lang="zh-CN" altLang="en-US" sz="3600" i="1" kern="10">
                <a:ln w="9525">
                  <a:solidFill>
                    <a:schemeClr val="tx1"/>
                  </a:solidFill>
                  <a:round/>
                  <a:headEnd/>
                  <a:tailEnd/>
                </a:ln>
                <a:latin typeface="Times New Roman"/>
                <a:cs typeface="Times New Roman"/>
              </a:endParaRPr>
            </a:p>
          </p:txBody>
        </p:sp>
        <p:sp>
          <p:nvSpPr>
            <p:cNvPr id="24709" name="WordArt 31"/>
            <p:cNvSpPr>
              <a:spLocks noChangeArrowheads="1" noChangeShapeType="1" noTextEdit="1"/>
            </p:cNvSpPr>
            <p:nvPr/>
          </p:nvSpPr>
          <p:spPr bwMode="auto">
            <a:xfrm>
              <a:off x="697" y="2930"/>
              <a:ext cx="108" cy="212"/>
            </a:xfrm>
            <a:prstGeom prst="rect">
              <a:avLst/>
            </a:prstGeom>
          </p:spPr>
          <p:txBody>
            <a:bodyPr wrap="none" fromWordArt="1">
              <a:prstTxWarp prst="textPlain">
                <a:avLst>
                  <a:gd name="adj" fmla="val 58718"/>
                </a:avLst>
              </a:prstTxWarp>
            </a:bodyPr>
            <a:lstStyle/>
            <a:p>
              <a:endParaRPr lang="zh-CN" altLang="en-US" sz="3600" i="1" kern="10">
                <a:ln w="9525">
                  <a:solidFill>
                    <a:schemeClr val="tx1"/>
                  </a:solidFill>
                  <a:round/>
                  <a:headEnd/>
                  <a:tailEnd/>
                </a:ln>
                <a:latin typeface="宋体"/>
                <a:ea typeface="宋体"/>
              </a:endParaRPr>
            </a:p>
          </p:txBody>
        </p:sp>
        <p:sp>
          <p:nvSpPr>
            <p:cNvPr id="24710" name="WordArt 107"/>
            <p:cNvSpPr>
              <a:spLocks noChangeArrowheads="1" noChangeShapeType="1" noTextEdit="1"/>
            </p:cNvSpPr>
            <p:nvPr/>
          </p:nvSpPr>
          <p:spPr bwMode="auto">
            <a:xfrm>
              <a:off x="696" y="2926"/>
              <a:ext cx="99" cy="169"/>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nvGrpSpPr>
            <p:cNvPr id="16" name="Group 192"/>
            <p:cNvGrpSpPr>
              <a:grpSpLocks/>
            </p:cNvGrpSpPr>
            <p:nvPr/>
          </p:nvGrpSpPr>
          <p:grpSpPr bwMode="auto">
            <a:xfrm>
              <a:off x="3966" y="2993"/>
              <a:ext cx="163" cy="47"/>
              <a:chOff x="1260" y="2371"/>
              <a:chExt cx="151" cy="53"/>
            </a:xfrm>
          </p:grpSpPr>
          <p:sp>
            <p:nvSpPr>
              <p:cNvPr id="24729" name="Line 193"/>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4730" name="Line 194"/>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24712" name="WordArt 196"/>
            <p:cNvSpPr>
              <a:spLocks noChangeArrowheads="1" noChangeShapeType="1" noTextEdit="1"/>
            </p:cNvSpPr>
            <p:nvPr/>
          </p:nvSpPr>
          <p:spPr bwMode="auto">
            <a:xfrm>
              <a:off x="3404" y="2924"/>
              <a:ext cx="185" cy="184"/>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24713" name="WordArt 197"/>
            <p:cNvSpPr>
              <a:spLocks noChangeArrowheads="1" noChangeShapeType="1" noTextEdit="1"/>
            </p:cNvSpPr>
            <p:nvPr/>
          </p:nvSpPr>
          <p:spPr bwMode="auto">
            <a:xfrm>
              <a:off x="3536" y="3049"/>
              <a:ext cx="81" cy="9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D</a:t>
              </a:r>
              <a:endParaRPr lang="zh-CN" altLang="en-US" sz="3600" kern="10">
                <a:ln w="9525">
                  <a:solidFill>
                    <a:schemeClr val="tx1"/>
                  </a:solidFill>
                  <a:round/>
                  <a:headEnd/>
                  <a:tailEnd/>
                </a:ln>
                <a:latin typeface="Times New Roman"/>
                <a:cs typeface="Times New Roman"/>
              </a:endParaRPr>
            </a:p>
          </p:txBody>
        </p:sp>
        <p:sp>
          <p:nvSpPr>
            <p:cNvPr id="24714" name="WordArt 191"/>
            <p:cNvSpPr>
              <a:spLocks noChangeArrowheads="1" noChangeShapeType="1" noTextEdit="1"/>
            </p:cNvSpPr>
            <p:nvPr/>
          </p:nvSpPr>
          <p:spPr bwMode="auto">
            <a:xfrm>
              <a:off x="4986" y="2954"/>
              <a:ext cx="77" cy="157"/>
            </a:xfrm>
            <a:prstGeom prst="rect">
              <a:avLst/>
            </a:prstGeom>
          </p:spPr>
          <p:txBody>
            <a:bodyPr wrap="none" fromWordArt="1">
              <a:prstTxWarp prst="textPlain">
                <a:avLst>
                  <a:gd name="adj" fmla="val 54806"/>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4715" name="WordArt 198"/>
            <p:cNvSpPr>
              <a:spLocks noChangeArrowheads="1" noChangeShapeType="1" noTextEdit="1"/>
            </p:cNvSpPr>
            <p:nvPr/>
          </p:nvSpPr>
          <p:spPr bwMode="auto">
            <a:xfrm>
              <a:off x="4696" y="2973"/>
              <a:ext cx="43" cy="15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4716" name="WordArt 199"/>
            <p:cNvSpPr>
              <a:spLocks noChangeArrowheads="1" noChangeShapeType="1" noTextEdit="1"/>
            </p:cNvSpPr>
            <p:nvPr/>
          </p:nvSpPr>
          <p:spPr bwMode="auto">
            <a:xfrm flipH="1">
              <a:off x="5572" y="2975"/>
              <a:ext cx="43" cy="150"/>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4717" name="WordArt 200"/>
            <p:cNvSpPr>
              <a:spLocks noChangeArrowheads="1" noChangeShapeType="1" noTextEdit="1"/>
            </p:cNvSpPr>
            <p:nvPr/>
          </p:nvSpPr>
          <p:spPr bwMode="auto">
            <a:xfrm>
              <a:off x="4148" y="2917"/>
              <a:ext cx="230" cy="201"/>
            </a:xfrm>
            <a:prstGeom prst="rect">
              <a:avLst/>
            </a:prstGeom>
          </p:spPr>
          <p:txBody>
            <a:bodyPr wrap="none" fromWordArt="1">
              <a:prstTxWarp prst="textPlain">
                <a:avLst>
                  <a:gd name="adj" fmla="val 56301"/>
                </a:avLst>
              </a:prstTxWarp>
            </a:bodyPr>
            <a:lstStyle/>
            <a:p>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24718" name="WordArt 201"/>
            <p:cNvSpPr>
              <a:spLocks noChangeArrowheads="1" noChangeShapeType="1" noTextEdit="1"/>
            </p:cNvSpPr>
            <p:nvPr/>
          </p:nvSpPr>
          <p:spPr bwMode="auto">
            <a:xfrm>
              <a:off x="4405" y="2996"/>
              <a:ext cx="247" cy="11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cos</a:t>
              </a:r>
              <a:endParaRPr lang="zh-CN" altLang="en-US" sz="3600" kern="10">
                <a:ln w="9525">
                  <a:solidFill>
                    <a:schemeClr val="tx1"/>
                  </a:solidFill>
                  <a:round/>
                  <a:headEnd/>
                  <a:tailEnd/>
                </a:ln>
                <a:latin typeface="Times New Roman"/>
                <a:cs typeface="Times New Roman"/>
              </a:endParaRPr>
            </a:p>
          </p:txBody>
        </p:sp>
        <p:sp>
          <p:nvSpPr>
            <p:cNvPr id="24719" name="WordArt 202"/>
            <p:cNvSpPr>
              <a:spLocks noChangeArrowheads="1" noChangeShapeType="1" noTextEdit="1"/>
            </p:cNvSpPr>
            <p:nvPr/>
          </p:nvSpPr>
          <p:spPr bwMode="auto">
            <a:xfrm>
              <a:off x="4789" y="2989"/>
              <a:ext cx="163" cy="124"/>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Symbol"/>
                </a:rPr>
                <a:t>w</a:t>
              </a:r>
              <a:endParaRPr lang="zh-CN" altLang="en-US" sz="1200" i="1" kern="10">
                <a:ln w="9525">
                  <a:solidFill>
                    <a:srgbClr val="000000"/>
                  </a:solidFill>
                  <a:round/>
                  <a:headEnd/>
                  <a:tailEnd/>
                </a:ln>
                <a:latin typeface="Symbol"/>
              </a:endParaRPr>
            </a:p>
          </p:txBody>
        </p:sp>
        <p:sp>
          <p:nvSpPr>
            <p:cNvPr id="24720" name="WordArt 203"/>
            <p:cNvSpPr>
              <a:spLocks noChangeArrowheads="1" noChangeShapeType="1" noTextEdit="1"/>
            </p:cNvSpPr>
            <p:nvPr/>
          </p:nvSpPr>
          <p:spPr bwMode="auto">
            <a:xfrm>
              <a:off x="5113" y="2987"/>
              <a:ext cx="120" cy="110"/>
            </a:xfrm>
            <a:prstGeom prst="rect">
              <a:avLst/>
            </a:prstGeom>
          </p:spPr>
          <p:txBody>
            <a:bodyPr wrap="none" fromWordArt="1">
              <a:prstTxWarp prst="textPlain">
                <a:avLst>
                  <a:gd name="adj" fmla="val 50000"/>
                </a:avLst>
              </a:prstTxWarp>
            </a:bodyPr>
            <a:lstStyle/>
            <a:p>
              <a:r>
                <a:rPr lang="en-US" altLang="zh-CN" sz="3600" kern="10">
                  <a:ln w="19050">
                    <a:solidFill>
                      <a:srgbClr val="000000"/>
                    </a:solidFill>
                    <a:round/>
                    <a:headEnd/>
                    <a:tailEnd/>
                  </a:ln>
                  <a:latin typeface="宋体"/>
                  <a:ea typeface="宋体"/>
                </a:rPr>
                <a:t>+</a:t>
              </a:r>
              <a:endParaRPr lang="zh-CN" altLang="en-US" sz="3600" kern="10">
                <a:ln w="19050">
                  <a:solidFill>
                    <a:srgbClr val="000000"/>
                  </a:solidFill>
                  <a:round/>
                  <a:headEnd/>
                  <a:tailEnd/>
                </a:ln>
                <a:latin typeface="宋体"/>
                <a:ea typeface="宋体"/>
              </a:endParaRPr>
            </a:p>
          </p:txBody>
        </p:sp>
        <p:sp>
          <p:nvSpPr>
            <p:cNvPr id="24721" name="WordArt 205"/>
            <p:cNvSpPr>
              <a:spLocks noChangeArrowheads="1" noChangeShapeType="1" noTextEdit="1"/>
            </p:cNvSpPr>
            <p:nvPr/>
          </p:nvSpPr>
          <p:spPr bwMode="auto">
            <a:xfrm>
              <a:off x="5318" y="2979"/>
              <a:ext cx="149" cy="150"/>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24722" name="WordArt 206"/>
            <p:cNvSpPr>
              <a:spLocks noChangeArrowheads="1" noChangeShapeType="1" noTextEdit="1"/>
            </p:cNvSpPr>
            <p:nvPr/>
          </p:nvSpPr>
          <p:spPr bwMode="auto">
            <a:xfrm>
              <a:off x="5455" y="3077"/>
              <a:ext cx="84" cy="103"/>
            </a:xfrm>
            <a:prstGeom prst="rect">
              <a:avLst/>
            </a:prstGeom>
          </p:spPr>
          <p:txBody>
            <a:bodyPr wrap="none" fromWordArt="1">
              <a:prstTxWarp prst="textPlain">
                <a:avLst>
                  <a:gd name="adj" fmla="val 50000"/>
                </a:avLst>
              </a:prstTxWarp>
            </a:bodyPr>
            <a:lstStyle/>
            <a:p>
              <a:r>
                <a:rPr lang="en-US" altLang="zh-CN" sz="1400" kern="10">
                  <a:ln w="9525">
                    <a:solidFill>
                      <a:schemeClr val="tx1"/>
                    </a:solidFill>
                    <a:round/>
                    <a:headEnd/>
                    <a:tailEnd/>
                  </a:ln>
                  <a:latin typeface="Times New Roman"/>
                  <a:cs typeface="Times New Roman"/>
                </a:rPr>
                <a:t>D</a:t>
              </a:r>
              <a:endParaRPr lang="zh-CN" altLang="en-US" sz="1400" kern="10">
                <a:ln w="9525">
                  <a:solidFill>
                    <a:schemeClr val="tx1"/>
                  </a:solidFill>
                  <a:round/>
                  <a:headEnd/>
                  <a:tailEnd/>
                </a:ln>
                <a:latin typeface="Times New Roman"/>
                <a:cs typeface="Times New Roman"/>
              </a:endParaRPr>
            </a:p>
          </p:txBody>
        </p:sp>
        <p:sp>
          <p:nvSpPr>
            <p:cNvPr id="24723" name="WordArt 198"/>
            <p:cNvSpPr>
              <a:spLocks noChangeArrowheads="1" noChangeShapeType="1" noTextEdit="1"/>
            </p:cNvSpPr>
            <p:nvPr/>
          </p:nvSpPr>
          <p:spPr bwMode="auto">
            <a:xfrm>
              <a:off x="3666" y="2936"/>
              <a:ext cx="42" cy="150"/>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4724" name="WordArt 198"/>
            <p:cNvSpPr>
              <a:spLocks noChangeArrowheads="1" noChangeShapeType="1" noTextEdit="1"/>
            </p:cNvSpPr>
            <p:nvPr/>
          </p:nvSpPr>
          <p:spPr bwMode="auto">
            <a:xfrm flipH="1">
              <a:off x="3881" y="2934"/>
              <a:ext cx="42" cy="15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4725" name="WordArt 191"/>
            <p:cNvSpPr>
              <a:spLocks noChangeArrowheads="1" noChangeShapeType="1" noTextEdit="1"/>
            </p:cNvSpPr>
            <p:nvPr/>
          </p:nvSpPr>
          <p:spPr bwMode="auto">
            <a:xfrm>
              <a:off x="3760" y="2930"/>
              <a:ext cx="77" cy="156"/>
            </a:xfrm>
            <a:prstGeom prst="rect">
              <a:avLst/>
            </a:prstGeom>
          </p:spPr>
          <p:txBody>
            <a:bodyPr wrap="none" fromWordArt="1">
              <a:prstTxWarp prst="textPlain">
                <a:avLst>
                  <a:gd name="adj" fmla="val 54806"/>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nvGrpSpPr>
            <p:cNvPr id="17" name="Group 192"/>
            <p:cNvGrpSpPr>
              <a:grpSpLocks/>
            </p:cNvGrpSpPr>
            <p:nvPr/>
          </p:nvGrpSpPr>
          <p:grpSpPr bwMode="auto">
            <a:xfrm>
              <a:off x="3183" y="2980"/>
              <a:ext cx="163" cy="47"/>
              <a:chOff x="1260" y="2371"/>
              <a:chExt cx="151" cy="53"/>
            </a:xfrm>
          </p:grpSpPr>
          <p:sp>
            <p:nvSpPr>
              <p:cNvPr id="24727" name="Line 193"/>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4728" name="Line 194"/>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grpSp>
      <p:grpSp>
        <p:nvGrpSpPr>
          <p:cNvPr id="18" name="组合 3"/>
          <p:cNvGrpSpPr>
            <a:grpSpLocks/>
          </p:cNvGrpSpPr>
          <p:nvPr/>
        </p:nvGrpSpPr>
        <p:grpSpPr bwMode="auto">
          <a:xfrm>
            <a:off x="411163" y="5133975"/>
            <a:ext cx="4446587" cy="606425"/>
            <a:chOff x="411163" y="5224463"/>
            <a:chExt cx="4447153" cy="606425"/>
          </a:xfrm>
        </p:grpSpPr>
        <p:sp>
          <p:nvSpPr>
            <p:cNvPr id="24676" name="WordArt 34"/>
            <p:cNvSpPr>
              <a:spLocks noChangeArrowheads="1" noChangeShapeType="1" noTextEdit="1"/>
            </p:cNvSpPr>
            <p:nvPr/>
          </p:nvSpPr>
          <p:spPr bwMode="auto">
            <a:xfrm>
              <a:off x="411163" y="5326063"/>
              <a:ext cx="1428138" cy="354013"/>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华文中宋"/>
                  <a:ea typeface="华文中宋"/>
                </a:rPr>
                <a:t>对比可得</a:t>
              </a:r>
            </a:p>
          </p:txBody>
        </p:sp>
        <p:grpSp>
          <p:nvGrpSpPr>
            <p:cNvPr id="19" name="Group 201"/>
            <p:cNvGrpSpPr>
              <a:grpSpLocks/>
            </p:cNvGrpSpPr>
            <p:nvPr/>
          </p:nvGrpSpPr>
          <p:grpSpPr bwMode="auto">
            <a:xfrm>
              <a:off x="2820243" y="5370513"/>
              <a:ext cx="320675" cy="331788"/>
              <a:chOff x="4021" y="2052"/>
              <a:chExt cx="202" cy="209"/>
            </a:xfrm>
          </p:grpSpPr>
          <p:sp>
            <p:nvSpPr>
              <p:cNvPr id="24689" name="WordArt 27"/>
              <p:cNvSpPr>
                <a:spLocks noChangeArrowheads="1" noChangeShapeType="1" noTextEdit="1"/>
              </p:cNvSpPr>
              <p:nvPr/>
            </p:nvSpPr>
            <p:spPr bwMode="auto">
              <a:xfrm>
                <a:off x="4021" y="2052"/>
                <a:ext cx="166" cy="166"/>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Symbol"/>
                  </a:rPr>
                  <a:t>j</a:t>
                </a:r>
                <a:endParaRPr lang="zh-CN" altLang="en-US" sz="3600" i="1" kern="10">
                  <a:ln w="9525">
                    <a:solidFill>
                      <a:srgbClr val="CC0000"/>
                    </a:solidFill>
                    <a:round/>
                    <a:headEnd/>
                    <a:tailEnd/>
                  </a:ln>
                  <a:solidFill>
                    <a:srgbClr val="CC0000"/>
                  </a:solidFill>
                  <a:latin typeface="Symbol"/>
                </a:endParaRPr>
              </a:p>
            </p:txBody>
          </p:sp>
          <p:sp>
            <p:nvSpPr>
              <p:cNvPr id="24690" name="WordArt 36"/>
              <p:cNvSpPr>
                <a:spLocks noChangeArrowheads="1" noChangeShapeType="1" noTextEdit="1"/>
              </p:cNvSpPr>
              <p:nvPr/>
            </p:nvSpPr>
            <p:spPr bwMode="auto">
              <a:xfrm>
                <a:off x="4127" y="2177"/>
                <a:ext cx="96" cy="84"/>
              </a:xfrm>
              <a:prstGeom prst="rect">
                <a:avLst/>
              </a:prstGeom>
            </p:spPr>
            <p:txBody>
              <a:bodyPr wrap="none" fromWordArt="1">
                <a:prstTxWarp prst="textPlain">
                  <a:avLst>
                    <a:gd name="adj" fmla="val 36958"/>
                  </a:avLst>
                </a:prstTxWarp>
              </a:bodyPr>
              <a:lstStyle/>
              <a:p>
                <a:r>
                  <a:rPr lang="en-US" altLang="zh-CN" sz="1400" kern="10">
                    <a:ln w="9525">
                      <a:solidFill>
                        <a:srgbClr val="CC0000"/>
                      </a:solidFill>
                      <a:round/>
                      <a:headEnd/>
                      <a:tailEnd/>
                    </a:ln>
                    <a:solidFill>
                      <a:srgbClr val="CC0000"/>
                    </a:solidFill>
                    <a:latin typeface="Times New Roman"/>
                    <a:cs typeface="Times New Roman"/>
                  </a:rPr>
                  <a:t>0</a:t>
                </a:r>
                <a:endParaRPr lang="zh-CN" altLang="en-US" sz="1400" kern="10">
                  <a:ln w="9525">
                    <a:solidFill>
                      <a:srgbClr val="CC0000"/>
                    </a:solidFill>
                    <a:round/>
                    <a:headEnd/>
                    <a:tailEnd/>
                  </a:ln>
                  <a:solidFill>
                    <a:srgbClr val="CC0000"/>
                  </a:solidFill>
                  <a:latin typeface="Times New Roman"/>
                  <a:cs typeface="Times New Roman"/>
                </a:endParaRPr>
              </a:p>
            </p:txBody>
          </p:sp>
        </p:grpSp>
        <p:grpSp>
          <p:nvGrpSpPr>
            <p:cNvPr id="20" name="Group 19"/>
            <p:cNvGrpSpPr>
              <a:grpSpLocks/>
            </p:cNvGrpSpPr>
            <p:nvPr/>
          </p:nvGrpSpPr>
          <p:grpSpPr bwMode="auto">
            <a:xfrm>
              <a:off x="3206006" y="5483226"/>
              <a:ext cx="239713" cy="76200"/>
              <a:chOff x="1260" y="2371"/>
              <a:chExt cx="151" cy="53"/>
            </a:xfrm>
          </p:grpSpPr>
          <p:sp>
            <p:nvSpPr>
              <p:cNvPr id="24687" name="Line 20"/>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4688" name="Line 21"/>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grpSp>
          <p:nvGrpSpPr>
            <p:cNvPr id="21" name="Group 207"/>
            <p:cNvGrpSpPr>
              <a:grpSpLocks/>
            </p:cNvGrpSpPr>
            <p:nvPr/>
          </p:nvGrpSpPr>
          <p:grpSpPr bwMode="auto">
            <a:xfrm>
              <a:off x="3560040" y="5381626"/>
              <a:ext cx="395290" cy="366713"/>
              <a:chOff x="2779" y="475"/>
              <a:chExt cx="249" cy="231"/>
            </a:xfrm>
          </p:grpSpPr>
          <p:sp>
            <p:nvSpPr>
              <p:cNvPr id="24685" name="WordArt 205"/>
              <p:cNvSpPr>
                <a:spLocks noChangeArrowheads="1" noChangeShapeType="1" noTextEdit="1"/>
              </p:cNvSpPr>
              <p:nvPr/>
            </p:nvSpPr>
            <p:spPr bwMode="auto">
              <a:xfrm>
                <a:off x="2779" y="475"/>
                <a:ext cx="165" cy="172"/>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24686" name="WordArt 206"/>
              <p:cNvSpPr>
                <a:spLocks noChangeArrowheads="1" noChangeShapeType="1" noTextEdit="1"/>
              </p:cNvSpPr>
              <p:nvPr/>
            </p:nvSpPr>
            <p:spPr bwMode="auto">
              <a:xfrm>
                <a:off x="2935" y="588"/>
                <a:ext cx="93" cy="118"/>
              </a:xfrm>
              <a:prstGeom prst="rect">
                <a:avLst/>
              </a:prstGeom>
            </p:spPr>
            <p:txBody>
              <a:bodyPr wrap="none" fromWordArt="1">
                <a:prstTxWarp prst="textPlain">
                  <a:avLst>
                    <a:gd name="adj" fmla="val 50000"/>
                  </a:avLst>
                </a:prstTxWarp>
              </a:bodyPr>
              <a:lstStyle/>
              <a:p>
                <a:r>
                  <a:rPr lang="en-US" altLang="zh-CN" sz="1400" kern="10">
                    <a:ln w="9525">
                      <a:solidFill>
                        <a:schemeClr val="tx1"/>
                      </a:solidFill>
                      <a:round/>
                      <a:headEnd/>
                      <a:tailEnd/>
                    </a:ln>
                    <a:latin typeface="Times New Roman"/>
                    <a:cs typeface="Times New Roman"/>
                  </a:rPr>
                  <a:t>D</a:t>
                </a:r>
                <a:endParaRPr lang="zh-CN" altLang="en-US" sz="1400" kern="10">
                  <a:ln w="9525">
                    <a:solidFill>
                      <a:schemeClr val="tx1"/>
                    </a:solidFill>
                    <a:round/>
                    <a:headEnd/>
                    <a:tailEnd/>
                  </a:ln>
                  <a:latin typeface="Times New Roman"/>
                  <a:cs typeface="Times New Roman"/>
                </a:endParaRPr>
              </a:p>
            </p:txBody>
          </p:sp>
        </p:grpSp>
        <p:sp>
          <p:nvSpPr>
            <p:cNvPr id="24680" name="WordArt 203"/>
            <p:cNvSpPr>
              <a:spLocks noChangeArrowheads="1" noChangeShapeType="1" noTextEdit="1"/>
            </p:cNvSpPr>
            <p:nvPr/>
          </p:nvSpPr>
          <p:spPr bwMode="auto">
            <a:xfrm>
              <a:off x="4006013" y="5438776"/>
              <a:ext cx="190500" cy="174625"/>
            </a:xfrm>
            <a:prstGeom prst="rect">
              <a:avLst/>
            </a:prstGeom>
          </p:spPr>
          <p:txBody>
            <a:bodyPr wrap="none" fromWordArt="1">
              <a:prstTxWarp prst="textPlain">
                <a:avLst>
                  <a:gd name="adj" fmla="val 50000"/>
                </a:avLst>
              </a:prstTxWarp>
            </a:bodyPr>
            <a:lstStyle/>
            <a:p>
              <a:r>
                <a:rPr lang="en-US" altLang="zh-CN" sz="3600" kern="10">
                  <a:ln w="19050">
                    <a:solidFill>
                      <a:srgbClr val="000000"/>
                    </a:solidFill>
                    <a:round/>
                    <a:headEnd/>
                    <a:tailEnd/>
                  </a:ln>
                  <a:latin typeface="宋体"/>
                  <a:ea typeface="宋体"/>
                </a:rPr>
                <a:t>+</a:t>
              </a:r>
              <a:endParaRPr lang="zh-CN" altLang="en-US" sz="3600" kern="10">
                <a:ln w="19050">
                  <a:solidFill>
                    <a:srgbClr val="000000"/>
                  </a:solidFill>
                  <a:round/>
                  <a:headEnd/>
                  <a:tailEnd/>
                </a:ln>
                <a:latin typeface="宋体"/>
                <a:ea typeface="宋体"/>
              </a:endParaRPr>
            </a:p>
          </p:txBody>
        </p:sp>
        <p:sp>
          <p:nvSpPr>
            <p:cNvPr id="24681" name="WordArt 202"/>
            <p:cNvSpPr>
              <a:spLocks noChangeArrowheads="1" noChangeShapeType="1" noTextEdit="1"/>
            </p:cNvSpPr>
            <p:nvPr/>
          </p:nvSpPr>
          <p:spPr bwMode="auto">
            <a:xfrm>
              <a:off x="4323328" y="5273676"/>
              <a:ext cx="258763" cy="196850"/>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Symbol"/>
                </a:rPr>
                <a:t>w</a:t>
              </a:r>
              <a:endParaRPr lang="zh-CN" altLang="en-US" sz="1200" i="1" kern="10">
                <a:ln w="9525">
                  <a:solidFill>
                    <a:srgbClr val="000000"/>
                  </a:solidFill>
                  <a:round/>
                  <a:headEnd/>
                  <a:tailEnd/>
                </a:ln>
                <a:latin typeface="Symbol"/>
              </a:endParaRPr>
            </a:p>
          </p:txBody>
        </p:sp>
        <p:sp>
          <p:nvSpPr>
            <p:cNvPr id="24682" name="WordArt 34"/>
            <p:cNvSpPr>
              <a:spLocks noChangeArrowheads="1" noChangeShapeType="1" noTextEdit="1"/>
            </p:cNvSpPr>
            <p:nvPr/>
          </p:nvSpPr>
          <p:spPr bwMode="auto">
            <a:xfrm>
              <a:off x="4428103" y="5614988"/>
              <a:ext cx="238125" cy="215900"/>
            </a:xfrm>
            <a:prstGeom prst="rect">
              <a:avLst/>
            </a:prstGeom>
          </p:spPr>
          <p:txBody>
            <a:bodyPr wrap="none" fromWordArt="1">
              <a:prstTxWarp prst="textPlain">
                <a:avLst>
                  <a:gd name="adj" fmla="val 46722"/>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24683" name="WordArt 35"/>
            <p:cNvSpPr>
              <a:spLocks noChangeArrowheads="1" noChangeShapeType="1" noTextEdit="1"/>
            </p:cNvSpPr>
            <p:nvPr/>
          </p:nvSpPr>
          <p:spPr bwMode="auto">
            <a:xfrm>
              <a:off x="4626541" y="5224463"/>
              <a:ext cx="231775" cy="25558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d</a:t>
              </a:r>
              <a:endParaRPr lang="zh-CN" altLang="en-US" sz="3600" i="1" kern="10">
                <a:ln w="9525">
                  <a:solidFill>
                    <a:schemeClr val="tx1"/>
                  </a:solidFill>
                  <a:round/>
                  <a:headEnd/>
                  <a:tailEnd/>
                </a:ln>
                <a:latin typeface="Times New Roman"/>
                <a:cs typeface="Times New Roman"/>
              </a:endParaRPr>
            </a:p>
          </p:txBody>
        </p:sp>
        <p:sp>
          <p:nvSpPr>
            <p:cNvPr id="24684" name="Line 214"/>
            <p:cNvSpPr>
              <a:spLocks noChangeShapeType="1"/>
            </p:cNvSpPr>
            <p:nvPr/>
          </p:nvSpPr>
          <p:spPr bwMode="auto">
            <a:xfrm>
              <a:off x="4305866" y="5538788"/>
              <a:ext cx="549275" cy="0"/>
            </a:xfrm>
            <a:prstGeom prst="line">
              <a:avLst/>
            </a:prstGeom>
            <a:noFill/>
            <a:ln w="28575">
              <a:solidFill>
                <a:schemeClr val="tx1"/>
              </a:solidFill>
              <a:round/>
              <a:headEnd/>
              <a:tailEnd/>
            </a:ln>
            <a:effectLst/>
          </p:spPr>
          <p:txBody>
            <a:bodyPr/>
            <a:lstStyle/>
            <a:p>
              <a:endParaRPr lang="zh-CN" altLang="en-US"/>
            </a:p>
          </p:txBody>
        </p:sp>
      </p:grpSp>
      <p:grpSp>
        <p:nvGrpSpPr>
          <p:cNvPr id="22" name="Group 215"/>
          <p:cNvGrpSpPr>
            <a:grpSpLocks/>
          </p:cNvGrpSpPr>
          <p:nvPr/>
        </p:nvGrpSpPr>
        <p:grpSpPr bwMode="auto">
          <a:xfrm>
            <a:off x="477838" y="5900738"/>
            <a:ext cx="8320087" cy="646112"/>
            <a:chOff x="301" y="3717"/>
            <a:chExt cx="5241" cy="407"/>
          </a:xfrm>
        </p:grpSpPr>
        <p:grpSp>
          <p:nvGrpSpPr>
            <p:cNvPr id="23" name="Group 216"/>
            <p:cNvGrpSpPr>
              <a:grpSpLocks/>
            </p:cNvGrpSpPr>
            <p:nvPr/>
          </p:nvGrpSpPr>
          <p:grpSpPr bwMode="auto">
            <a:xfrm>
              <a:off x="301" y="3791"/>
              <a:ext cx="1373" cy="238"/>
              <a:chOff x="293" y="3833"/>
              <a:chExt cx="1373" cy="238"/>
            </a:xfrm>
          </p:grpSpPr>
          <p:sp>
            <p:nvSpPr>
              <p:cNvPr id="24672" name="WordArt 34"/>
              <p:cNvSpPr>
                <a:spLocks noChangeArrowheads="1" noChangeShapeType="1" noTextEdit="1"/>
              </p:cNvSpPr>
              <p:nvPr/>
            </p:nvSpPr>
            <p:spPr bwMode="auto">
              <a:xfrm>
                <a:off x="293" y="3842"/>
                <a:ext cx="1373" cy="223"/>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华文中宋"/>
                    <a:ea typeface="华文中宋"/>
                  </a:rPr>
                  <a:t>代入      整理得</a:t>
                </a:r>
              </a:p>
            </p:txBody>
          </p:sp>
          <p:grpSp>
            <p:nvGrpSpPr>
              <p:cNvPr id="24" name="Group 218"/>
              <p:cNvGrpSpPr>
                <a:grpSpLocks/>
              </p:cNvGrpSpPr>
              <p:nvPr/>
            </p:nvGrpSpPr>
            <p:grpSpPr bwMode="auto">
              <a:xfrm>
                <a:off x="727" y="3833"/>
                <a:ext cx="256" cy="238"/>
                <a:chOff x="4832" y="2018"/>
                <a:chExt cx="256" cy="238"/>
              </a:xfrm>
            </p:grpSpPr>
            <p:sp>
              <p:nvSpPr>
                <p:cNvPr id="24674" name="Oval 219"/>
                <p:cNvSpPr>
                  <a:spLocks noChangeArrowheads="1"/>
                </p:cNvSpPr>
                <p:nvPr/>
              </p:nvSpPr>
              <p:spPr bwMode="auto">
                <a:xfrm>
                  <a:off x="4832" y="2018"/>
                  <a:ext cx="256" cy="238"/>
                </a:xfrm>
                <a:prstGeom prst="ellipse">
                  <a:avLst/>
                </a:prstGeom>
                <a:noFill/>
                <a:ln w="19050" algn="ctr">
                  <a:solidFill>
                    <a:schemeClr val="tx1"/>
                  </a:solidFill>
                  <a:round/>
                  <a:headEnd/>
                  <a:tailEnd/>
                </a:ln>
                <a:effectLst/>
              </p:spPr>
              <p:txBody>
                <a:bodyPr wrap="none" anchor="ctr"/>
                <a:lstStyle/>
                <a:p>
                  <a:endParaRPr lang="zh-CN" altLang="en-US"/>
                </a:p>
              </p:txBody>
            </p:sp>
            <p:sp>
              <p:nvSpPr>
                <p:cNvPr id="24675" name="WordArt 220"/>
                <p:cNvSpPr>
                  <a:spLocks noChangeArrowheads="1" noChangeShapeType="1" noTextEdit="1"/>
                </p:cNvSpPr>
                <p:nvPr/>
              </p:nvSpPr>
              <p:spPr bwMode="auto">
                <a:xfrm>
                  <a:off x="4921" y="2068"/>
                  <a:ext cx="82" cy="137"/>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grpSp>
        </p:grpSp>
        <p:grpSp>
          <p:nvGrpSpPr>
            <p:cNvPr id="25" name="Group 221"/>
            <p:cNvGrpSpPr>
              <a:grpSpLocks/>
            </p:cNvGrpSpPr>
            <p:nvPr/>
          </p:nvGrpSpPr>
          <p:grpSpPr bwMode="auto">
            <a:xfrm>
              <a:off x="1926" y="3717"/>
              <a:ext cx="3616" cy="407"/>
              <a:chOff x="1801" y="3684"/>
              <a:chExt cx="3616" cy="407"/>
            </a:xfrm>
          </p:grpSpPr>
          <p:grpSp>
            <p:nvGrpSpPr>
              <p:cNvPr id="26" name="Group 19"/>
              <p:cNvGrpSpPr>
                <a:grpSpLocks/>
              </p:cNvGrpSpPr>
              <p:nvPr/>
            </p:nvGrpSpPr>
            <p:grpSpPr bwMode="auto">
              <a:xfrm>
                <a:off x="2548" y="3869"/>
                <a:ext cx="151" cy="48"/>
                <a:chOff x="1260" y="2371"/>
                <a:chExt cx="151" cy="53"/>
              </a:xfrm>
            </p:grpSpPr>
            <p:sp>
              <p:nvSpPr>
                <p:cNvPr id="24670" name="Line 20"/>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4671" name="Line 21"/>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24643" name="WordArt 22"/>
              <p:cNvSpPr>
                <a:spLocks noChangeArrowheads="1" noChangeShapeType="1" noTextEdit="1"/>
              </p:cNvSpPr>
              <p:nvPr/>
            </p:nvSpPr>
            <p:spPr bwMode="auto">
              <a:xfrm>
                <a:off x="3029" y="3848"/>
                <a:ext cx="297" cy="106"/>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4644" name="WordArt 23"/>
              <p:cNvSpPr>
                <a:spLocks noChangeArrowheads="1" noChangeShapeType="1" noTextEdit="1"/>
              </p:cNvSpPr>
              <p:nvPr/>
            </p:nvSpPr>
            <p:spPr bwMode="auto">
              <a:xfrm>
                <a:off x="3698" y="3811"/>
                <a:ext cx="68" cy="178"/>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4645" name="WordArt 24"/>
              <p:cNvSpPr>
                <a:spLocks noChangeArrowheads="1" noChangeShapeType="1" noTextEdit="1"/>
              </p:cNvSpPr>
              <p:nvPr/>
            </p:nvSpPr>
            <p:spPr bwMode="auto">
              <a:xfrm>
                <a:off x="4714" y="3812"/>
                <a:ext cx="57" cy="178"/>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4646" name="WordArt 26"/>
              <p:cNvSpPr>
                <a:spLocks noChangeArrowheads="1" noChangeShapeType="1" noTextEdit="1"/>
              </p:cNvSpPr>
              <p:nvPr/>
            </p:nvSpPr>
            <p:spPr bwMode="auto">
              <a:xfrm>
                <a:off x="2754" y="3791"/>
                <a:ext cx="233" cy="165"/>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4647" name="WordArt 28"/>
              <p:cNvSpPr>
                <a:spLocks noChangeArrowheads="1" noChangeShapeType="1" noTextEdit="1"/>
              </p:cNvSpPr>
              <p:nvPr/>
            </p:nvSpPr>
            <p:spPr bwMode="auto">
              <a:xfrm>
                <a:off x="3465" y="3828"/>
                <a:ext cx="175" cy="123"/>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24648" name="WordArt 29"/>
              <p:cNvSpPr>
                <a:spLocks noChangeArrowheads="1" noChangeShapeType="1" noTextEdit="1"/>
              </p:cNvSpPr>
              <p:nvPr/>
            </p:nvSpPr>
            <p:spPr bwMode="auto">
              <a:xfrm>
                <a:off x="3810" y="3800"/>
                <a:ext cx="111" cy="175"/>
              </a:xfrm>
              <a:prstGeom prst="rect">
                <a:avLst/>
              </a:prstGeom>
            </p:spPr>
            <p:txBody>
              <a:bodyPr wrap="none" fromWordArt="1">
                <a:prstTxWarp prst="textPlain">
                  <a:avLst>
                    <a:gd name="adj" fmla="val 57657"/>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4649" name="WordArt 30"/>
              <p:cNvSpPr>
                <a:spLocks noChangeArrowheads="1" noChangeShapeType="1" noTextEdit="1"/>
              </p:cNvSpPr>
              <p:nvPr/>
            </p:nvSpPr>
            <p:spPr bwMode="auto">
              <a:xfrm>
                <a:off x="4852" y="3837"/>
                <a:ext cx="161" cy="122"/>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sp>
            <p:nvSpPr>
              <p:cNvPr id="24650" name="AutoShape 31"/>
              <p:cNvSpPr>
                <a:spLocks/>
              </p:cNvSpPr>
              <p:nvPr/>
            </p:nvSpPr>
            <p:spPr bwMode="auto">
              <a:xfrm>
                <a:off x="3404" y="3773"/>
                <a:ext cx="62" cy="247"/>
              </a:xfrm>
              <a:prstGeom prst="leftBracket">
                <a:avLst>
                  <a:gd name="adj" fmla="val 33199"/>
                </a:avLst>
              </a:prstGeom>
              <a:noFill/>
              <a:ln w="28575">
                <a:solidFill>
                  <a:schemeClr val="tx1"/>
                </a:solidFill>
                <a:round/>
                <a:headEnd/>
                <a:tailEnd/>
              </a:ln>
              <a:effectLst/>
            </p:spPr>
            <p:txBody>
              <a:bodyPr wrap="none" anchor="ctr"/>
              <a:lstStyle/>
              <a:p>
                <a:endParaRPr lang="zh-CN" altLang="en-US"/>
              </a:p>
            </p:txBody>
          </p:sp>
          <p:sp>
            <p:nvSpPr>
              <p:cNvPr id="24651" name="AutoShape 32"/>
              <p:cNvSpPr>
                <a:spLocks/>
              </p:cNvSpPr>
              <p:nvPr/>
            </p:nvSpPr>
            <p:spPr bwMode="auto">
              <a:xfrm flipH="1">
                <a:off x="5355" y="3780"/>
                <a:ext cx="62" cy="246"/>
              </a:xfrm>
              <a:prstGeom prst="leftBracket">
                <a:avLst>
                  <a:gd name="adj" fmla="val 33065"/>
                </a:avLst>
              </a:prstGeom>
              <a:noFill/>
              <a:ln w="28575">
                <a:solidFill>
                  <a:schemeClr val="tx1"/>
                </a:solidFill>
                <a:round/>
                <a:headEnd/>
                <a:tailEnd/>
              </a:ln>
              <a:effectLst/>
            </p:spPr>
            <p:txBody>
              <a:bodyPr wrap="none" anchor="ctr"/>
              <a:lstStyle/>
              <a:p>
                <a:endParaRPr lang="zh-CN" altLang="en-US"/>
              </a:p>
            </p:txBody>
          </p:sp>
          <p:sp>
            <p:nvSpPr>
              <p:cNvPr id="24652" name="Line 85"/>
              <p:cNvSpPr>
                <a:spLocks noChangeShapeType="1"/>
              </p:cNvSpPr>
              <p:nvPr/>
            </p:nvSpPr>
            <p:spPr bwMode="auto">
              <a:xfrm>
                <a:off x="3947" y="3897"/>
                <a:ext cx="171" cy="0"/>
              </a:xfrm>
              <a:prstGeom prst="line">
                <a:avLst/>
              </a:prstGeom>
              <a:noFill/>
              <a:ln w="38100">
                <a:solidFill>
                  <a:schemeClr val="tx1"/>
                </a:solidFill>
                <a:round/>
                <a:headEnd/>
                <a:tailEnd/>
              </a:ln>
              <a:effectLst/>
            </p:spPr>
            <p:txBody>
              <a:bodyPr/>
              <a:lstStyle/>
              <a:p>
                <a:endParaRPr lang="zh-CN" altLang="en-US"/>
              </a:p>
            </p:txBody>
          </p:sp>
          <p:grpSp>
            <p:nvGrpSpPr>
              <p:cNvPr id="27" name="组合 83"/>
              <p:cNvGrpSpPr>
                <a:grpSpLocks/>
              </p:cNvGrpSpPr>
              <p:nvPr/>
            </p:nvGrpSpPr>
            <p:grpSpPr bwMode="auto">
              <a:xfrm>
                <a:off x="1801" y="3759"/>
                <a:ext cx="665" cy="259"/>
                <a:chOff x="1569043" y="1000041"/>
                <a:chExt cx="1023639" cy="342423"/>
              </a:xfrm>
            </p:grpSpPr>
            <p:grpSp>
              <p:nvGrpSpPr>
                <p:cNvPr id="28" name="组合 126"/>
                <p:cNvGrpSpPr>
                  <a:grpSpLocks/>
                </p:cNvGrpSpPr>
                <p:nvPr/>
              </p:nvGrpSpPr>
              <p:grpSpPr bwMode="auto">
                <a:xfrm>
                  <a:off x="1569043" y="1000041"/>
                  <a:ext cx="1023639" cy="342423"/>
                  <a:chOff x="3795595" y="3075536"/>
                  <a:chExt cx="1045571" cy="377280"/>
                </a:xfrm>
              </p:grpSpPr>
              <p:sp>
                <p:nvSpPr>
                  <p:cNvPr id="24665" name="WordArt 27"/>
                  <p:cNvSpPr>
                    <a:spLocks noChangeArrowheads="1" noChangeShapeType="1" noTextEdit="1"/>
                  </p:cNvSpPr>
                  <p:nvPr/>
                </p:nvSpPr>
                <p:spPr bwMode="auto">
                  <a:xfrm>
                    <a:off x="3795595" y="3142067"/>
                    <a:ext cx="269573" cy="310749"/>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y</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24666" name="WordArt 102"/>
                  <p:cNvSpPr>
                    <a:spLocks noChangeArrowheads="1" noChangeShapeType="1" noTextEdit="1"/>
                  </p:cNvSpPr>
                  <p:nvPr/>
                </p:nvSpPr>
                <p:spPr bwMode="auto">
                  <a:xfrm flipH="1">
                    <a:off x="4124924" y="3075536"/>
                    <a:ext cx="54769" cy="324096"/>
                  </a:xfrm>
                  <a:prstGeom prst="rect">
                    <a:avLst/>
                  </a:prstGeom>
                </p:spPr>
                <p:txBody>
                  <a:bodyPr wrap="none" fromWordArt="1">
                    <a:prstTxWarp prst="textPlain">
                      <a:avLst>
                        <a:gd name="adj" fmla="val 50000"/>
                      </a:avLst>
                    </a:prstTxWarp>
                  </a:bodyPr>
                  <a:lstStyle/>
                  <a:p>
                    <a:r>
                      <a:rPr lang="en-US" altLang="zh-CN" sz="3600" kern="10">
                        <a:ln w="9525">
                          <a:solidFill>
                            <a:srgbClr val="CC0000"/>
                          </a:solidFill>
                          <a:round/>
                          <a:headEnd/>
                          <a:tailEnd/>
                        </a:ln>
                        <a:solidFill>
                          <a:srgbClr val="CC0000"/>
                        </a:solidFill>
                        <a:latin typeface="宋体"/>
                        <a:ea typeface="宋体"/>
                      </a:rPr>
                      <a:t>)</a:t>
                    </a:r>
                    <a:endParaRPr lang="zh-CN" altLang="en-US" sz="3600" kern="10">
                      <a:ln w="9525">
                        <a:solidFill>
                          <a:srgbClr val="CC0000"/>
                        </a:solidFill>
                        <a:round/>
                        <a:headEnd/>
                        <a:tailEnd/>
                      </a:ln>
                      <a:solidFill>
                        <a:srgbClr val="CC0000"/>
                      </a:solidFill>
                      <a:latin typeface="宋体"/>
                      <a:ea typeface="宋体"/>
                    </a:endParaRPr>
                  </a:p>
                </p:txBody>
              </p:sp>
              <p:sp>
                <p:nvSpPr>
                  <p:cNvPr id="24667" name="WordArt 102"/>
                  <p:cNvSpPr>
                    <a:spLocks noChangeArrowheads="1" noChangeShapeType="1" noTextEdit="1"/>
                  </p:cNvSpPr>
                  <p:nvPr/>
                </p:nvSpPr>
                <p:spPr bwMode="auto">
                  <a:xfrm>
                    <a:off x="4786397" y="3095183"/>
                    <a:ext cx="54769" cy="324096"/>
                  </a:xfrm>
                  <a:prstGeom prst="rect">
                    <a:avLst/>
                  </a:prstGeom>
                </p:spPr>
                <p:txBody>
                  <a:bodyPr wrap="none" fromWordArt="1">
                    <a:prstTxWarp prst="textPlain">
                      <a:avLst>
                        <a:gd name="adj" fmla="val 50000"/>
                      </a:avLst>
                    </a:prstTxWarp>
                  </a:bodyPr>
                  <a:lstStyle/>
                  <a:p>
                    <a:r>
                      <a:rPr lang="en-US" altLang="zh-CN" sz="3600" kern="10">
                        <a:ln w="9525">
                          <a:solidFill>
                            <a:srgbClr val="CC0000"/>
                          </a:solidFill>
                          <a:round/>
                          <a:headEnd/>
                          <a:tailEnd/>
                        </a:ln>
                        <a:latin typeface="宋体"/>
                        <a:ea typeface="宋体"/>
                      </a:rPr>
                      <a:t>)</a:t>
                    </a:r>
                    <a:endParaRPr lang="zh-CN" altLang="en-US" sz="3600" kern="10">
                      <a:ln w="9525">
                        <a:solidFill>
                          <a:srgbClr val="CC0000"/>
                        </a:solidFill>
                        <a:round/>
                        <a:headEnd/>
                        <a:tailEnd/>
                      </a:ln>
                      <a:latin typeface="宋体"/>
                      <a:ea typeface="宋体"/>
                    </a:endParaRPr>
                  </a:p>
                </p:txBody>
              </p:sp>
              <p:sp>
                <p:nvSpPr>
                  <p:cNvPr id="24668" name="WordArt 114"/>
                  <p:cNvSpPr>
                    <a:spLocks noChangeArrowheads="1" noChangeShapeType="1" noTextEdit="1"/>
                  </p:cNvSpPr>
                  <p:nvPr/>
                </p:nvSpPr>
                <p:spPr bwMode="auto">
                  <a:xfrm>
                    <a:off x="4220763" y="3126205"/>
                    <a:ext cx="276564" cy="256757"/>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x,</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24669" name="WordArt 31"/>
                  <p:cNvSpPr>
                    <a:spLocks noChangeArrowheads="1" noChangeShapeType="1" noTextEdit="1"/>
                  </p:cNvSpPr>
                  <p:nvPr/>
                </p:nvSpPr>
                <p:spPr bwMode="auto">
                  <a:xfrm>
                    <a:off x="4564650" y="3113956"/>
                    <a:ext cx="198438" cy="292100"/>
                  </a:xfrm>
                  <a:prstGeom prst="rect">
                    <a:avLst/>
                  </a:prstGeom>
                </p:spPr>
                <p:txBody>
                  <a:bodyPr wrap="none" fromWordArt="1">
                    <a:prstTxWarp prst="textPlain">
                      <a:avLst>
                        <a:gd name="adj" fmla="val 58718"/>
                      </a:avLst>
                    </a:prstTxWarp>
                  </a:bodyPr>
                  <a:lstStyle/>
                  <a:p>
                    <a:endParaRPr lang="zh-CN" altLang="en-US" sz="3600" i="1" kern="10">
                      <a:ln w="9525">
                        <a:solidFill>
                          <a:schemeClr val="tx1"/>
                        </a:solidFill>
                        <a:round/>
                        <a:headEnd/>
                        <a:tailEnd/>
                      </a:ln>
                      <a:latin typeface="宋体"/>
                      <a:ea typeface="宋体"/>
                    </a:endParaRPr>
                  </a:p>
                </p:txBody>
              </p:sp>
            </p:grpSp>
            <p:sp>
              <p:nvSpPr>
                <p:cNvPr id="24664" name="WordArt 107"/>
                <p:cNvSpPr>
                  <a:spLocks noChangeArrowheads="1" noChangeShapeType="1" noTextEdit="1"/>
                </p:cNvSpPr>
                <p:nvPr/>
              </p:nvSpPr>
              <p:spPr bwMode="auto">
                <a:xfrm>
                  <a:off x="2319920" y="1030080"/>
                  <a:ext cx="179510" cy="211802"/>
                </a:xfrm>
                <a:prstGeom prst="rect">
                  <a:avLst/>
                </a:prstGeom>
              </p:spPr>
              <p:txBody>
                <a:bodyPr wrap="none" fromWordArt="1">
                  <a:prstTxWarp prst="textPlain">
                    <a:avLst>
                      <a:gd name="adj" fmla="val 58718"/>
                    </a:avLst>
                  </a:prstTxWarp>
                </a:bodyPr>
                <a:lstStyle/>
                <a:p>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grpSp>
          <p:grpSp>
            <p:nvGrpSpPr>
              <p:cNvPr id="29" name="Group 243"/>
              <p:cNvGrpSpPr>
                <a:grpSpLocks/>
              </p:cNvGrpSpPr>
              <p:nvPr/>
            </p:nvGrpSpPr>
            <p:grpSpPr bwMode="auto">
              <a:xfrm>
                <a:off x="4185" y="3684"/>
                <a:ext cx="474" cy="407"/>
                <a:chOff x="4175" y="3676"/>
                <a:chExt cx="508" cy="421"/>
              </a:xfrm>
            </p:grpSpPr>
            <p:sp>
              <p:nvSpPr>
                <p:cNvPr id="24658" name="Line 33"/>
                <p:cNvSpPr>
                  <a:spLocks noChangeShapeType="1"/>
                </p:cNvSpPr>
                <p:nvPr/>
              </p:nvSpPr>
              <p:spPr bwMode="auto">
                <a:xfrm flipH="1" flipV="1">
                  <a:off x="4175" y="3902"/>
                  <a:ext cx="492" cy="0"/>
                </a:xfrm>
                <a:prstGeom prst="line">
                  <a:avLst/>
                </a:prstGeom>
                <a:noFill/>
                <a:ln w="38100">
                  <a:solidFill>
                    <a:schemeClr val="tx1"/>
                  </a:solidFill>
                  <a:round/>
                  <a:headEnd/>
                  <a:tailEnd/>
                </a:ln>
                <a:effectLst/>
              </p:spPr>
              <p:txBody>
                <a:bodyPr/>
                <a:lstStyle/>
                <a:p>
                  <a:endParaRPr lang="zh-CN" altLang="en-US"/>
                </a:p>
              </p:txBody>
            </p:sp>
            <p:sp>
              <p:nvSpPr>
                <p:cNvPr id="24659" name="WordArt 34"/>
                <p:cNvSpPr>
                  <a:spLocks noChangeArrowheads="1" noChangeShapeType="1" noTextEdit="1"/>
                </p:cNvSpPr>
                <p:nvPr/>
              </p:nvSpPr>
              <p:spPr bwMode="auto">
                <a:xfrm>
                  <a:off x="4336" y="3961"/>
                  <a:ext cx="158" cy="136"/>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24660" name="WordArt 35"/>
                <p:cNvSpPr>
                  <a:spLocks noChangeArrowheads="1" noChangeShapeType="1" noTextEdit="1"/>
                </p:cNvSpPr>
                <p:nvPr/>
              </p:nvSpPr>
              <p:spPr bwMode="auto">
                <a:xfrm>
                  <a:off x="4198" y="3708"/>
                  <a:ext cx="157" cy="13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24661" name="Line 85"/>
                <p:cNvSpPr>
                  <a:spLocks noChangeShapeType="1"/>
                </p:cNvSpPr>
                <p:nvPr/>
              </p:nvSpPr>
              <p:spPr bwMode="auto">
                <a:xfrm flipV="1">
                  <a:off x="4375" y="3799"/>
                  <a:ext cx="123" cy="0"/>
                </a:xfrm>
                <a:prstGeom prst="line">
                  <a:avLst/>
                </a:prstGeom>
                <a:noFill/>
                <a:ln w="38100">
                  <a:solidFill>
                    <a:schemeClr val="tx1"/>
                  </a:solidFill>
                  <a:round/>
                  <a:headEnd/>
                  <a:tailEnd/>
                </a:ln>
                <a:effectLst/>
              </p:spPr>
              <p:txBody>
                <a:bodyPr/>
                <a:lstStyle/>
                <a:p>
                  <a:endParaRPr lang="zh-CN" altLang="en-US"/>
                </a:p>
              </p:txBody>
            </p:sp>
            <p:sp>
              <p:nvSpPr>
                <p:cNvPr id="24662" name="WordArt 35"/>
                <p:cNvSpPr>
                  <a:spLocks noChangeArrowheads="1" noChangeShapeType="1" noTextEdit="1"/>
                </p:cNvSpPr>
                <p:nvPr/>
              </p:nvSpPr>
              <p:spPr bwMode="auto">
                <a:xfrm>
                  <a:off x="4532" y="3676"/>
                  <a:ext cx="151" cy="180"/>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d</a:t>
                  </a:r>
                  <a:endParaRPr lang="zh-CN" altLang="en-US" sz="3600" i="1" kern="10">
                    <a:ln w="9525">
                      <a:solidFill>
                        <a:schemeClr val="tx1"/>
                      </a:solidFill>
                      <a:round/>
                      <a:headEnd/>
                      <a:tailEnd/>
                    </a:ln>
                    <a:latin typeface="Times New Roman"/>
                    <a:cs typeface="Times New Roman"/>
                  </a:endParaRPr>
                </a:p>
              </p:txBody>
            </p:sp>
          </p:grpSp>
          <p:grpSp>
            <p:nvGrpSpPr>
              <p:cNvPr id="30" name="Group 249"/>
              <p:cNvGrpSpPr>
                <a:grpSpLocks/>
              </p:cNvGrpSpPr>
              <p:nvPr/>
            </p:nvGrpSpPr>
            <p:grpSpPr bwMode="auto">
              <a:xfrm>
                <a:off x="5080" y="3821"/>
                <a:ext cx="251" cy="231"/>
                <a:chOff x="2779" y="475"/>
                <a:chExt cx="251" cy="231"/>
              </a:xfrm>
            </p:grpSpPr>
            <p:sp>
              <p:nvSpPr>
                <p:cNvPr id="24656" name="WordArt 205"/>
                <p:cNvSpPr>
                  <a:spLocks noChangeArrowheads="1" noChangeShapeType="1" noTextEdit="1"/>
                </p:cNvSpPr>
                <p:nvPr/>
              </p:nvSpPr>
              <p:spPr bwMode="auto">
                <a:xfrm>
                  <a:off x="2779" y="475"/>
                  <a:ext cx="165" cy="172"/>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24657" name="WordArt 206"/>
                <p:cNvSpPr>
                  <a:spLocks noChangeArrowheads="1" noChangeShapeType="1" noTextEdit="1"/>
                </p:cNvSpPr>
                <p:nvPr/>
              </p:nvSpPr>
              <p:spPr bwMode="auto">
                <a:xfrm>
                  <a:off x="2937" y="588"/>
                  <a:ext cx="93" cy="118"/>
                </a:xfrm>
                <a:prstGeom prst="rect">
                  <a:avLst/>
                </a:prstGeom>
              </p:spPr>
              <p:txBody>
                <a:bodyPr wrap="none" fromWordArt="1">
                  <a:prstTxWarp prst="textPlain">
                    <a:avLst>
                      <a:gd name="adj" fmla="val 50000"/>
                    </a:avLst>
                  </a:prstTxWarp>
                </a:bodyPr>
                <a:lstStyle/>
                <a:p>
                  <a:r>
                    <a:rPr lang="en-US" altLang="zh-CN" sz="1400" kern="10">
                      <a:ln w="9525">
                        <a:solidFill>
                          <a:schemeClr val="tx1"/>
                        </a:solidFill>
                        <a:round/>
                        <a:headEnd/>
                        <a:tailEnd/>
                      </a:ln>
                      <a:latin typeface="Times New Roman"/>
                      <a:cs typeface="Times New Roman"/>
                    </a:rPr>
                    <a:t>D</a:t>
                  </a:r>
                  <a:endParaRPr lang="zh-CN" altLang="en-US" sz="1400" kern="10">
                    <a:ln w="9525">
                      <a:solidFill>
                        <a:schemeClr val="tx1"/>
                      </a:solidFill>
                      <a:round/>
                      <a:headEnd/>
                      <a:tailEnd/>
                    </a:ln>
                    <a:latin typeface="Times New Roman"/>
                    <a:cs typeface="Times New Roman"/>
                  </a:endParaRPr>
                </a:p>
              </p:txBody>
            </p:sp>
          </p:grpSp>
        </p:grpSp>
      </p:grpSp>
      <p:grpSp>
        <p:nvGrpSpPr>
          <p:cNvPr id="31" name="Group 297"/>
          <p:cNvGrpSpPr>
            <a:grpSpLocks/>
          </p:cNvGrpSpPr>
          <p:nvPr/>
        </p:nvGrpSpPr>
        <p:grpSpPr bwMode="auto">
          <a:xfrm>
            <a:off x="2717800" y="4953000"/>
            <a:ext cx="6107113" cy="46038"/>
            <a:chOff x="1712" y="3211"/>
            <a:chExt cx="3847" cy="40"/>
          </a:xfrm>
        </p:grpSpPr>
        <p:sp>
          <p:nvSpPr>
            <p:cNvPr id="24638" name="Rectangle 298"/>
            <p:cNvSpPr>
              <a:spLocks noChangeArrowheads="1"/>
            </p:cNvSpPr>
            <p:nvPr/>
          </p:nvSpPr>
          <p:spPr bwMode="auto">
            <a:xfrm>
              <a:off x="1712" y="3211"/>
              <a:ext cx="1360" cy="34"/>
            </a:xfrm>
            <a:prstGeom prst="rect">
              <a:avLst/>
            </a:prstGeom>
            <a:solidFill>
              <a:srgbClr val="FF0000"/>
            </a:solidFill>
            <a:ln w="9525" algn="ctr">
              <a:solidFill>
                <a:srgbClr val="FF0000"/>
              </a:solidFill>
              <a:miter lim="800000"/>
              <a:headEnd/>
              <a:tailEnd/>
            </a:ln>
            <a:effectLst/>
          </p:spPr>
          <p:txBody>
            <a:bodyPr wrap="none" anchor="ctr"/>
            <a:lstStyle/>
            <a:p>
              <a:endParaRPr lang="zh-CN" altLang="en-US"/>
            </a:p>
          </p:txBody>
        </p:sp>
        <p:sp>
          <p:nvSpPr>
            <p:cNvPr id="24639" name="Rectangle 299"/>
            <p:cNvSpPr>
              <a:spLocks noChangeArrowheads="1"/>
            </p:cNvSpPr>
            <p:nvPr/>
          </p:nvSpPr>
          <p:spPr bwMode="auto">
            <a:xfrm>
              <a:off x="4775" y="3216"/>
              <a:ext cx="784" cy="35"/>
            </a:xfrm>
            <a:prstGeom prst="rect">
              <a:avLst/>
            </a:prstGeom>
            <a:solidFill>
              <a:srgbClr val="FF0000"/>
            </a:solidFill>
            <a:ln w="9525" algn="ctr">
              <a:solidFill>
                <a:srgbClr val="FF0000"/>
              </a:solidFill>
              <a:miter lim="800000"/>
              <a:headEnd/>
              <a:tailEnd/>
            </a:ln>
            <a:effectLst/>
          </p:spPr>
          <p:txBody>
            <a:bodyPr wrap="none" anchor="ctr"/>
            <a:lstStyle/>
            <a:p>
              <a:endParaRPr lang="zh-CN" altLang="en-US"/>
            </a:p>
          </p:txBody>
        </p:sp>
      </p:grpSp>
      <p:grpSp>
        <p:nvGrpSpPr>
          <p:cNvPr id="24640" name="组合 203"/>
          <p:cNvGrpSpPr>
            <a:grpSpLocks/>
          </p:cNvGrpSpPr>
          <p:nvPr/>
        </p:nvGrpSpPr>
        <p:grpSpPr bwMode="auto">
          <a:xfrm>
            <a:off x="447675" y="1846263"/>
            <a:ext cx="4713288" cy="360362"/>
            <a:chOff x="447675" y="1804989"/>
            <a:chExt cx="4471089" cy="360362"/>
          </a:xfrm>
        </p:grpSpPr>
        <p:sp>
          <p:nvSpPr>
            <p:cNvPr id="24636" name="WordArt 237"/>
            <p:cNvSpPr>
              <a:spLocks noChangeArrowheads="1" noChangeShapeType="1" noTextEdit="1"/>
            </p:cNvSpPr>
            <p:nvPr/>
          </p:nvSpPr>
          <p:spPr bwMode="auto">
            <a:xfrm>
              <a:off x="447675" y="1804989"/>
              <a:ext cx="609600" cy="360362"/>
            </a:xfrm>
            <a:prstGeom prst="rect">
              <a:avLst/>
            </a:prstGeom>
          </p:spPr>
          <p:txBody>
            <a:bodyPr wrap="none" fromWordArt="1">
              <a:prstTxWarp prst="textPlain">
                <a:avLst>
                  <a:gd name="adj" fmla="val 50000"/>
                </a:avLst>
              </a:prstTxWarp>
            </a:bodyPr>
            <a:lstStyle/>
            <a:p>
              <a:r>
                <a:rPr lang="zh-CN" altLang="en-US" sz="3600" kern="10">
                  <a:ln w="9525">
                    <a:solidFill>
                      <a:srgbClr val="CC0000"/>
                    </a:solidFill>
                    <a:round/>
                    <a:headEnd/>
                    <a:tailEnd/>
                  </a:ln>
                  <a:solidFill>
                    <a:srgbClr val="CC0000"/>
                  </a:solidFill>
                  <a:latin typeface="华文中宋"/>
                  <a:ea typeface="华文中宋"/>
                </a:rPr>
                <a:t>求</a:t>
              </a:r>
            </a:p>
          </p:txBody>
        </p:sp>
        <p:sp>
          <p:nvSpPr>
            <p:cNvPr id="204" name="WordArt 34"/>
            <p:cNvSpPr>
              <a:spLocks noChangeArrowheads="1" noChangeShapeType="1" noTextEdit="1"/>
            </p:cNvSpPr>
            <p:nvPr/>
          </p:nvSpPr>
          <p:spPr bwMode="auto">
            <a:xfrm>
              <a:off x="1337241" y="1867695"/>
              <a:ext cx="3581523" cy="297656"/>
            </a:xfrm>
            <a:prstGeom prst="rect">
              <a:avLst/>
            </a:prstGeom>
          </p:spPr>
          <p:txBody>
            <a:bodyPr wrap="none" fromWordArt="1">
              <a:prstTxWarp prst="textPlain">
                <a:avLst>
                  <a:gd name="adj" fmla="val 50000"/>
                </a:avLst>
              </a:prstTxWarp>
            </a:bodyPr>
            <a:lstStyle/>
            <a:p>
              <a:pPr>
                <a:defRPr/>
              </a:pPr>
              <a:r>
                <a:rPr lang="zh-CN" altLang="en-US" sz="3600" b="1" kern="10" dirty="0">
                  <a:ln w="9525">
                    <a:solidFill>
                      <a:srgbClr val="000000"/>
                    </a:solidFill>
                    <a:round/>
                    <a:headEnd/>
                    <a:tailEnd/>
                  </a:ln>
                  <a:latin typeface="+mn-ea"/>
                  <a:ea typeface="+mn-ea"/>
                </a:rPr>
                <a:t>以</a:t>
              </a:r>
              <a:r>
                <a:rPr lang="zh-CN" altLang="en-US" sz="3600" kern="10" dirty="0">
                  <a:ln w="9525">
                    <a:solidFill>
                      <a:srgbClr val="000000"/>
                    </a:solidFill>
                    <a:round/>
                    <a:headEnd/>
                    <a:tailEnd/>
                  </a:ln>
                  <a:latin typeface="华文中宋"/>
                  <a:ea typeface="华文中宋"/>
                </a:rPr>
                <a:t> </a:t>
              </a:r>
              <a:r>
                <a:rPr lang="en-US" altLang="zh-CN" sz="3600" kern="10" dirty="0">
                  <a:ln w="9525">
                    <a:solidFill>
                      <a:srgbClr val="000000"/>
                    </a:solidFill>
                    <a:round/>
                    <a:headEnd/>
                    <a:tailEnd/>
                  </a:ln>
                  <a:latin typeface="Times New Roman" panose="02020603050405020304" pitchFamily="18" charset="0"/>
                  <a:ea typeface="+mn-ea"/>
                  <a:cs typeface="Times New Roman" panose="02020603050405020304" pitchFamily="18" charset="0"/>
                </a:rPr>
                <a:t>A</a:t>
              </a:r>
              <a:r>
                <a:rPr lang="en-US" altLang="zh-CN" sz="3600" kern="10" dirty="0">
                  <a:ln w="9525">
                    <a:solidFill>
                      <a:srgbClr val="000000"/>
                    </a:solidFill>
                    <a:round/>
                    <a:headEnd/>
                    <a:tailEnd/>
                  </a:ln>
                  <a:latin typeface="+mn-ea"/>
                  <a:ea typeface="+mn-ea"/>
                </a:rPr>
                <a:t> </a:t>
              </a:r>
              <a:r>
                <a:rPr lang="zh-CN" altLang="en-US" sz="3600" b="1" kern="10" dirty="0">
                  <a:ln w="9525">
                    <a:solidFill>
                      <a:srgbClr val="000000"/>
                    </a:solidFill>
                    <a:round/>
                    <a:headEnd/>
                    <a:tailEnd/>
                  </a:ln>
                  <a:latin typeface="+mn-ea"/>
                  <a:ea typeface="+mn-ea"/>
                </a:rPr>
                <a:t>为原点的波动表达式</a:t>
              </a:r>
            </a:p>
          </p:txBody>
        </p:sp>
      </p:grpSp>
      <p:grpSp>
        <p:nvGrpSpPr>
          <p:cNvPr id="24641" name="Group 246"/>
          <p:cNvGrpSpPr>
            <a:grpSpLocks/>
          </p:cNvGrpSpPr>
          <p:nvPr/>
        </p:nvGrpSpPr>
        <p:grpSpPr bwMode="auto">
          <a:xfrm>
            <a:off x="5448300" y="365125"/>
            <a:ext cx="3395663" cy="1765300"/>
            <a:chOff x="3160" y="279"/>
            <a:chExt cx="2139" cy="1112"/>
          </a:xfrm>
        </p:grpSpPr>
        <p:sp>
          <p:nvSpPr>
            <p:cNvPr id="24623" name="Line 247"/>
            <p:cNvSpPr>
              <a:spLocks noChangeShapeType="1"/>
            </p:cNvSpPr>
            <p:nvPr/>
          </p:nvSpPr>
          <p:spPr bwMode="auto">
            <a:xfrm>
              <a:off x="3160" y="838"/>
              <a:ext cx="2139" cy="0"/>
            </a:xfrm>
            <a:prstGeom prst="line">
              <a:avLst/>
            </a:prstGeom>
            <a:noFill/>
            <a:ln w="38100">
              <a:solidFill>
                <a:schemeClr val="tx1"/>
              </a:solidFill>
              <a:round/>
              <a:headEnd/>
              <a:tailEnd type="stealth" w="lg" len="lg"/>
            </a:ln>
            <a:effectLst/>
          </p:spPr>
          <p:txBody>
            <a:bodyPr/>
            <a:lstStyle/>
            <a:p>
              <a:endParaRPr lang="zh-CN" altLang="en-US"/>
            </a:p>
          </p:txBody>
        </p:sp>
        <p:sp>
          <p:nvSpPr>
            <p:cNvPr id="24624" name="Line 248"/>
            <p:cNvSpPr>
              <a:spLocks noChangeShapeType="1"/>
            </p:cNvSpPr>
            <p:nvPr/>
          </p:nvSpPr>
          <p:spPr bwMode="auto">
            <a:xfrm>
              <a:off x="3818" y="467"/>
              <a:ext cx="693" cy="0"/>
            </a:xfrm>
            <a:prstGeom prst="line">
              <a:avLst/>
            </a:prstGeom>
            <a:noFill/>
            <a:ln w="38100">
              <a:solidFill>
                <a:schemeClr val="tx1"/>
              </a:solidFill>
              <a:round/>
              <a:headEnd/>
              <a:tailEnd type="stealth" w="lg" len="lg"/>
            </a:ln>
            <a:effectLst/>
          </p:spPr>
          <p:txBody>
            <a:bodyPr/>
            <a:lstStyle/>
            <a:p>
              <a:endParaRPr lang="zh-CN" altLang="en-US"/>
            </a:p>
          </p:txBody>
        </p:sp>
        <p:sp>
          <p:nvSpPr>
            <p:cNvPr id="24625" name="Line 249"/>
            <p:cNvSpPr>
              <a:spLocks noChangeShapeType="1"/>
            </p:cNvSpPr>
            <p:nvPr/>
          </p:nvSpPr>
          <p:spPr bwMode="auto">
            <a:xfrm flipV="1">
              <a:off x="3547" y="1178"/>
              <a:ext cx="1107" cy="3"/>
            </a:xfrm>
            <a:prstGeom prst="line">
              <a:avLst/>
            </a:prstGeom>
            <a:noFill/>
            <a:ln w="38100">
              <a:solidFill>
                <a:schemeClr val="tx1"/>
              </a:solidFill>
              <a:round/>
              <a:headEnd type="stealth" w="lg" len="lg"/>
              <a:tailEnd type="stealth" w="lg" len="lg"/>
            </a:ln>
            <a:effectLst/>
          </p:spPr>
          <p:txBody>
            <a:bodyPr/>
            <a:lstStyle/>
            <a:p>
              <a:endParaRPr lang="zh-CN" altLang="en-US"/>
            </a:p>
          </p:txBody>
        </p:sp>
        <p:sp>
          <p:nvSpPr>
            <p:cNvPr id="24626" name="Line 250"/>
            <p:cNvSpPr>
              <a:spLocks noChangeShapeType="1"/>
            </p:cNvSpPr>
            <p:nvPr/>
          </p:nvSpPr>
          <p:spPr bwMode="auto">
            <a:xfrm flipH="1">
              <a:off x="4671" y="954"/>
              <a:ext cx="0" cy="418"/>
            </a:xfrm>
            <a:prstGeom prst="line">
              <a:avLst/>
            </a:prstGeom>
            <a:noFill/>
            <a:ln w="19050">
              <a:solidFill>
                <a:schemeClr val="tx1"/>
              </a:solidFill>
              <a:prstDash val="dash"/>
              <a:round/>
              <a:headEnd/>
              <a:tailEnd/>
            </a:ln>
            <a:effectLst/>
          </p:spPr>
          <p:txBody>
            <a:bodyPr/>
            <a:lstStyle/>
            <a:p>
              <a:endParaRPr lang="zh-CN" altLang="en-US"/>
            </a:p>
          </p:txBody>
        </p:sp>
        <p:sp>
          <p:nvSpPr>
            <p:cNvPr id="24627" name="Line 251"/>
            <p:cNvSpPr>
              <a:spLocks noChangeShapeType="1"/>
            </p:cNvSpPr>
            <p:nvPr/>
          </p:nvSpPr>
          <p:spPr bwMode="auto">
            <a:xfrm flipH="1">
              <a:off x="3538" y="1100"/>
              <a:ext cx="3" cy="291"/>
            </a:xfrm>
            <a:prstGeom prst="line">
              <a:avLst/>
            </a:prstGeom>
            <a:noFill/>
            <a:ln w="19050">
              <a:solidFill>
                <a:schemeClr val="tx1"/>
              </a:solidFill>
              <a:prstDash val="dash"/>
              <a:round/>
              <a:headEnd/>
              <a:tailEnd/>
            </a:ln>
            <a:effectLst/>
          </p:spPr>
          <p:txBody>
            <a:bodyPr/>
            <a:lstStyle/>
            <a:p>
              <a:endParaRPr lang="zh-CN" altLang="en-US"/>
            </a:p>
          </p:txBody>
        </p:sp>
        <p:sp>
          <p:nvSpPr>
            <p:cNvPr id="24628" name="Oval 252"/>
            <p:cNvSpPr>
              <a:spLocks noChangeArrowheads="1"/>
            </p:cNvSpPr>
            <p:nvPr/>
          </p:nvSpPr>
          <p:spPr bwMode="auto">
            <a:xfrm>
              <a:off x="3501" y="798"/>
              <a:ext cx="68" cy="68"/>
            </a:xfrm>
            <a:prstGeom prst="ellipse">
              <a:avLst/>
            </a:prstGeom>
            <a:solidFill>
              <a:schemeClr val="bg1"/>
            </a:solidFill>
            <a:ln w="38100" algn="ctr">
              <a:solidFill>
                <a:schemeClr val="tx1"/>
              </a:solidFill>
              <a:round/>
              <a:headEnd/>
              <a:tailEnd/>
            </a:ln>
            <a:effectLst/>
          </p:spPr>
          <p:txBody>
            <a:bodyPr wrap="none" anchor="ctr"/>
            <a:lstStyle/>
            <a:p>
              <a:endParaRPr lang="zh-CN" altLang="en-US"/>
            </a:p>
          </p:txBody>
        </p:sp>
        <p:sp>
          <p:nvSpPr>
            <p:cNvPr id="24629" name="Oval 253"/>
            <p:cNvSpPr>
              <a:spLocks noChangeArrowheads="1"/>
            </p:cNvSpPr>
            <p:nvPr/>
          </p:nvSpPr>
          <p:spPr bwMode="auto">
            <a:xfrm>
              <a:off x="4639" y="802"/>
              <a:ext cx="68" cy="68"/>
            </a:xfrm>
            <a:prstGeom prst="ellipse">
              <a:avLst/>
            </a:prstGeom>
            <a:solidFill>
              <a:schemeClr val="bg1"/>
            </a:solidFill>
            <a:ln w="38100" algn="ctr">
              <a:solidFill>
                <a:schemeClr val="tx1"/>
              </a:solidFill>
              <a:round/>
              <a:headEnd/>
              <a:tailEnd/>
            </a:ln>
            <a:effectLst/>
          </p:spPr>
          <p:txBody>
            <a:bodyPr wrap="none" anchor="ctr"/>
            <a:lstStyle/>
            <a:p>
              <a:endParaRPr lang="zh-CN" altLang="en-US"/>
            </a:p>
          </p:txBody>
        </p:sp>
        <p:sp>
          <p:nvSpPr>
            <p:cNvPr id="24630" name="Rectangle 254"/>
            <p:cNvSpPr>
              <a:spLocks noChangeArrowheads="1"/>
            </p:cNvSpPr>
            <p:nvPr/>
          </p:nvSpPr>
          <p:spPr bwMode="auto">
            <a:xfrm>
              <a:off x="3957" y="1069"/>
              <a:ext cx="308" cy="200"/>
            </a:xfrm>
            <a:prstGeom prst="rect">
              <a:avLst/>
            </a:prstGeom>
            <a:solidFill>
              <a:schemeClr val="bg1"/>
            </a:solidFill>
            <a:ln w="9525" algn="ctr">
              <a:noFill/>
              <a:miter lim="800000"/>
              <a:headEnd/>
              <a:tailEnd/>
            </a:ln>
            <a:effectLst/>
          </p:spPr>
          <p:txBody>
            <a:bodyPr wrap="none" anchor="ctr"/>
            <a:lstStyle/>
            <a:p>
              <a:endParaRPr lang="zh-CN" altLang="en-US"/>
            </a:p>
          </p:txBody>
        </p:sp>
        <p:sp>
          <p:nvSpPr>
            <p:cNvPr id="24631" name="WordArt 255"/>
            <p:cNvSpPr>
              <a:spLocks noChangeArrowheads="1" noChangeShapeType="1" noTextEdit="1"/>
            </p:cNvSpPr>
            <p:nvPr/>
          </p:nvSpPr>
          <p:spPr bwMode="auto">
            <a:xfrm>
              <a:off x="4042" y="1070"/>
              <a:ext cx="147" cy="188"/>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d</a:t>
              </a:r>
              <a:endParaRPr lang="zh-CN" altLang="en-US" sz="1200" i="1" kern="10">
                <a:ln w="9525">
                  <a:solidFill>
                    <a:srgbClr val="000000"/>
                  </a:solidFill>
                  <a:round/>
                  <a:headEnd/>
                  <a:tailEnd/>
                </a:ln>
                <a:latin typeface="Times New Roman"/>
                <a:cs typeface="Times New Roman"/>
              </a:endParaRPr>
            </a:p>
          </p:txBody>
        </p:sp>
        <p:sp>
          <p:nvSpPr>
            <p:cNvPr id="24632" name="WordArt 256"/>
            <p:cNvSpPr>
              <a:spLocks noChangeArrowheads="1" noChangeShapeType="1" noTextEdit="1"/>
            </p:cNvSpPr>
            <p:nvPr/>
          </p:nvSpPr>
          <p:spPr bwMode="auto">
            <a:xfrm>
              <a:off x="4043" y="279"/>
              <a:ext cx="148" cy="145"/>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u</a:t>
              </a:r>
              <a:endParaRPr lang="zh-CN" altLang="en-US" sz="1200" i="1" kern="10">
                <a:ln w="9525">
                  <a:solidFill>
                    <a:srgbClr val="000000"/>
                  </a:solidFill>
                  <a:round/>
                  <a:headEnd/>
                  <a:tailEnd/>
                </a:ln>
                <a:latin typeface="Times New Roman"/>
                <a:cs typeface="Times New Roman"/>
              </a:endParaRPr>
            </a:p>
          </p:txBody>
        </p:sp>
        <p:sp>
          <p:nvSpPr>
            <p:cNvPr id="24633" name="WordArt 257"/>
            <p:cNvSpPr>
              <a:spLocks noChangeArrowheads="1" noChangeShapeType="1" noTextEdit="1"/>
            </p:cNvSpPr>
            <p:nvPr/>
          </p:nvSpPr>
          <p:spPr bwMode="auto">
            <a:xfrm>
              <a:off x="3450" y="588"/>
              <a:ext cx="166" cy="170"/>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A</a:t>
              </a:r>
              <a:endParaRPr lang="zh-CN" altLang="en-US" sz="1200" kern="10">
                <a:ln w="9525">
                  <a:solidFill>
                    <a:srgbClr val="000000"/>
                  </a:solidFill>
                  <a:round/>
                  <a:headEnd/>
                  <a:tailEnd/>
                </a:ln>
                <a:latin typeface="Times New Roman"/>
                <a:cs typeface="Times New Roman"/>
              </a:endParaRPr>
            </a:p>
          </p:txBody>
        </p:sp>
        <p:sp>
          <p:nvSpPr>
            <p:cNvPr id="24634" name="WordArt 258"/>
            <p:cNvSpPr>
              <a:spLocks noChangeArrowheads="1" noChangeShapeType="1" noTextEdit="1"/>
            </p:cNvSpPr>
            <p:nvPr/>
          </p:nvSpPr>
          <p:spPr bwMode="auto">
            <a:xfrm>
              <a:off x="4592" y="599"/>
              <a:ext cx="147" cy="156"/>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D</a:t>
              </a:r>
              <a:endParaRPr lang="zh-CN" altLang="en-US" sz="1200" kern="10">
                <a:ln w="9525">
                  <a:solidFill>
                    <a:srgbClr val="000000"/>
                  </a:solidFill>
                  <a:round/>
                  <a:headEnd/>
                  <a:tailEnd/>
                </a:ln>
                <a:latin typeface="Times New Roman"/>
                <a:cs typeface="Times New Roman"/>
              </a:endParaRPr>
            </a:p>
          </p:txBody>
        </p:sp>
        <p:sp>
          <p:nvSpPr>
            <p:cNvPr id="24635" name="WordArt 114"/>
            <p:cNvSpPr>
              <a:spLocks noChangeArrowheads="1" noChangeShapeType="1" noTextEdit="1"/>
            </p:cNvSpPr>
            <p:nvPr/>
          </p:nvSpPr>
          <p:spPr bwMode="auto">
            <a:xfrm>
              <a:off x="5121" y="956"/>
              <a:ext cx="167" cy="144"/>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grpSp>
      <p:grpSp>
        <p:nvGrpSpPr>
          <p:cNvPr id="24642" name="组合 220"/>
          <p:cNvGrpSpPr>
            <a:grpSpLocks/>
          </p:cNvGrpSpPr>
          <p:nvPr/>
        </p:nvGrpSpPr>
        <p:grpSpPr bwMode="auto">
          <a:xfrm>
            <a:off x="411163" y="341313"/>
            <a:ext cx="4727575" cy="1428750"/>
            <a:chOff x="411163" y="341313"/>
            <a:chExt cx="4727687" cy="1428247"/>
          </a:xfrm>
        </p:grpSpPr>
        <p:grpSp>
          <p:nvGrpSpPr>
            <p:cNvPr id="24653" name="Group 234"/>
            <p:cNvGrpSpPr>
              <a:grpSpLocks/>
            </p:cNvGrpSpPr>
            <p:nvPr/>
          </p:nvGrpSpPr>
          <p:grpSpPr bwMode="auto">
            <a:xfrm>
              <a:off x="411163" y="341313"/>
              <a:ext cx="801687" cy="425450"/>
              <a:chOff x="127" y="728"/>
              <a:chExt cx="437" cy="256"/>
            </a:xfrm>
          </p:grpSpPr>
          <p:sp>
            <p:nvSpPr>
              <p:cNvPr id="24621" name="Oval 235" descr="栎木"/>
              <p:cNvSpPr>
                <a:spLocks noChangeArrowheads="1"/>
              </p:cNvSpPr>
              <p:nvPr/>
            </p:nvSpPr>
            <p:spPr bwMode="auto">
              <a:xfrm>
                <a:off x="127" y="728"/>
                <a:ext cx="437" cy="256"/>
              </a:xfrm>
              <a:prstGeom prst="ellipse">
                <a:avLst/>
              </a:prstGeom>
              <a:blipFill dpi="0" rotWithShape="0">
                <a:blip r:embed="rId3" cstate="print"/>
                <a:srcRect/>
                <a:tile tx="0" ty="0" sx="100000" sy="100000" flip="none" algn="tl"/>
              </a:blipFill>
              <a:ln w="38100">
                <a:solidFill>
                  <a:srgbClr val="00CC99"/>
                </a:solidFill>
                <a:round/>
                <a:headEnd/>
                <a:tailEnd/>
              </a:ln>
              <a:effectLst/>
            </p:spPr>
            <p:txBody>
              <a:bodyPr wrap="none" anchor="ctr"/>
              <a:lstStyle/>
              <a:p>
                <a:endParaRPr lang="zh-CN" altLang="en-US"/>
              </a:p>
            </p:txBody>
          </p:sp>
          <p:sp>
            <p:nvSpPr>
              <p:cNvPr id="24622" name="WordArt 236"/>
              <p:cNvSpPr>
                <a:spLocks noChangeArrowheads="1" noChangeShapeType="1" noTextEdit="1"/>
              </p:cNvSpPr>
              <p:nvPr/>
            </p:nvSpPr>
            <p:spPr bwMode="auto">
              <a:xfrm>
                <a:off x="187" y="780"/>
                <a:ext cx="305" cy="147"/>
              </a:xfrm>
              <a:prstGeom prst="rect">
                <a:avLst/>
              </a:prstGeom>
            </p:spPr>
            <p:txBody>
              <a:bodyPr wrap="none" fromWordArt="1">
                <a:prstTxWarp prst="textPlain">
                  <a:avLst>
                    <a:gd name="adj" fmla="val 50287"/>
                  </a:avLst>
                </a:prstTxWarp>
              </a:bodyPr>
              <a:lstStyle/>
              <a:p>
                <a:r>
                  <a:rPr lang="zh-CN" altLang="en-US"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例</a:t>
                </a:r>
                <a:r>
                  <a:rPr lang="en-US" altLang="zh-CN"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3</a:t>
                </a:r>
                <a:endParaRPr lang="zh-CN" altLang="en-US" sz="3600" kern="10" dirty="0">
                  <a:ln w="19050">
                    <a:solidFill>
                      <a:schemeClr val="bg1"/>
                    </a:solidFill>
                    <a:round/>
                    <a:headEnd/>
                    <a:tailEnd/>
                  </a:ln>
                  <a:solidFill>
                    <a:schemeClr val="bg1"/>
                  </a:solidFill>
                  <a:effectLst>
                    <a:outerShdw dist="35921" dir="2700000" algn="ctr" rotWithShape="0">
                      <a:schemeClr val="tx1"/>
                    </a:outerShdw>
                  </a:effectLst>
                  <a:latin typeface="宋体"/>
                  <a:ea typeface="宋体"/>
                </a:endParaRPr>
              </a:p>
            </p:txBody>
          </p:sp>
        </p:grpSp>
        <p:sp>
          <p:nvSpPr>
            <p:cNvPr id="24601" name="WordArt 34"/>
            <p:cNvSpPr>
              <a:spLocks noChangeArrowheads="1" noChangeShapeType="1" noTextEdit="1"/>
            </p:cNvSpPr>
            <p:nvPr/>
          </p:nvSpPr>
          <p:spPr bwMode="auto">
            <a:xfrm>
              <a:off x="1443038" y="373063"/>
              <a:ext cx="3695812" cy="298450"/>
            </a:xfrm>
            <a:prstGeom prst="rect">
              <a:avLst/>
            </a:prstGeom>
          </p:spPr>
          <p:txBody>
            <a:bodyPr wrap="none" fromWordArt="1">
              <a:prstTxWarp prst="textPlain">
                <a:avLst>
                  <a:gd name="adj" fmla="val 50000"/>
                </a:avLst>
              </a:prstTxWarp>
            </a:bodyPr>
            <a:lstStyle/>
            <a:p>
              <a:r>
                <a:rPr lang="zh-CN" altLang="en-US" sz="3600" b="1" kern="10">
                  <a:ln w="9525">
                    <a:solidFill>
                      <a:srgbClr val="000000"/>
                    </a:solidFill>
                    <a:round/>
                    <a:headEnd/>
                    <a:tailEnd/>
                  </a:ln>
                  <a:latin typeface="+mn-ea"/>
                  <a:ea typeface="+mn-ea"/>
                  <a:cs typeface="+mn-ea"/>
                </a:rPr>
                <a:t>一正向简谐波如图示，已知</a:t>
              </a:r>
            </a:p>
          </p:txBody>
        </p:sp>
        <p:sp>
          <p:nvSpPr>
            <p:cNvPr id="223" name="WordArt 34"/>
            <p:cNvSpPr>
              <a:spLocks noChangeArrowheads="1" noChangeShapeType="1" noTextEdit="1"/>
            </p:cNvSpPr>
            <p:nvPr/>
          </p:nvSpPr>
          <p:spPr bwMode="auto">
            <a:xfrm>
              <a:off x="1425575" y="852489"/>
              <a:ext cx="3087688" cy="290511"/>
            </a:xfrm>
            <a:prstGeom prst="rect">
              <a:avLst/>
            </a:prstGeom>
          </p:spPr>
          <p:txBody>
            <a:bodyPr wrap="none" fromWordArt="1">
              <a:prstTxWarp prst="textPlain">
                <a:avLst>
                  <a:gd name="adj" fmla="val 50000"/>
                </a:avLst>
              </a:prstTxWarp>
            </a:bodyPr>
            <a:lstStyle/>
            <a:p>
              <a:pPr>
                <a:defRPr/>
              </a:pPr>
              <a:r>
                <a:rPr lang="zh-CN" altLang="en-US" sz="3600" b="1" kern="10" dirty="0">
                  <a:ln w="9525">
                    <a:solidFill>
                      <a:srgbClr val="000000"/>
                    </a:solidFill>
                    <a:round/>
                    <a:headEnd/>
                    <a:tailEnd/>
                  </a:ln>
                  <a:latin typeface="+mn-ea"/>
                  <a:ea typeface="+mn-ea"/>
                </a:rPr>
                <a:t>轴上 </a:t>
              </a:r>
              <a:r>
                <a:rPr lang="en-US" altLang="zh-CN" sz="3600" kern="10" dirty="0">
                  <a:ln w="9525">
                    <a:solidFill>
                      <a:srgbClr val="000000"/>
                    </a:solidFill>
                    <a:round/>
                    <a:headEnd/>
                    <a:tailEnd/>
                  </a:ln>
                  <a:latin typeface="Times New Roman" panose="02020603050405020304" pitchFamily="18" charset="0"/>
                  <a:ea typeface="+mn-ea"/>
                  <a:cs typeface="Times New Roman" panose="02020603050405020304" pitchFamily="18" charset="0"/>
                </a:rPr>
                <a:t>D </a:t>
              </a:r>
              <a:r>
                <a:rPr lang="zh-CN" altLang="en-US" sz="3600" b="1" kern="10" dirty="0">
                  <a:ln w="9525">
                    <a:solidFill>
                      <a:srgbClr val="000000"/>
                    </a:solidFill>
                    <a:round/>
                    <a:headEnd/>
                    <a:tailEnd/>
                  </a:ln>
                  <a:latin typeface="+mn-ea"/>
                  <a:ea typeface="+mn-ea"/>
                </a:rPr>
                <a:t>点振动表达式为</a:t>
              </a:r>
            </a:p>
          </p:txBody>
        </p:sp>
        <p:grpSp>
          <p:nvGrpSpPr>
            <p:cNvPr id="24654" name="Group 260"/>
            <p:cNvGrpSpPr>
              <a:grpSpLocks/>
            </p:cNvGrpSpPr>
            <p:nvPr/>
          </p:nvGrpSpPr>
          <p:grpSpPr bwMode="auto">
            <a:xfrm>
              <a:off x="1337241" y="1284289"/>
              <a:ext cx="3558610" cy="485271"/>
              <a:chOff x="628" y="404"/>
              <a:chExt cx="2464" cy="328"/>
            </a:xfrm>
          </p:grpSpPr>
          <p:sp>
            <p:nvSpPr>
              <p:cNvPr id="24604" name="WordArt 191"/>
              <p:cNvSpPr>
                <a:spLocks noChangeArrowheads="1" noChangeShapeType="1" noTextEdit="1"/>
              </p:cNvSpPr>
              <p:nvPr/>
            </p:nvSpPr>
            <p:spPr bwMode="auto">
              <a:xfrm>
                <a:off x="2412" y="447"/>
                <a:ext cx="85" cy="179"/>
              </a:xfrm>
              <a:prstGeom prst="rect">
                <a:avLst/>
              </a:prstGeom>
            </p:spPr>
            <p:txBody>
              <a:bodyPr wrap="none" fromWordArt="1">
                <a:prstTxWarp prst="textPlain">
                  <a:avLst>
                    <a:gd name="adj" fmla="val 54806"/>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nvGrpSpPr>
              <p:cNvPr id="24655" name="Group 192"/>
              <p:cNvGrpSpPr>
                <a:grpSpLocks/>
              </p:cNvGrpSpPr>
              <p:nvPr/>
            </p:nvGrpSpPr>
            <p:grpSpPr bwMode="auto">
              <a:xfrm>
                <a:off x="1259" y="559"/>
                <a:ext cx="180" cy="54"/>
                <a:chOff x="1260" y="2371"/>
                <a:chExt cx="151" cy="53"/>
              </a:xfrm>
            </p:grpSpPr>
            <p:sp>
              <p:nvSpPr>
                <p:cNvPr id="24619" name="Line 193"/>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4620" name="Line 194"/>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24606" name="WordArt 196"/>
              <p:cNvSpPr>
                <a:spLocks noChangeArrowheads="1" noChangeShapeType="1" noTextEdit="1"/>
              </p:cNvSpPr>
              <p:nvPr/>
            </p:nvSpPr>
            <p:spPr bwMode="auto">
              <a:xfrm>
                <a:off x="628" y="480"/>
                <a:ext cx="204" cy="211"/>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24607" name="WordArt 197"/>
              <p:cNvSpPr>
                <a:spLocks noChangeArrowheads="1" noChangeShapeType="1" noTextEdit="1"/>
              </p:cNvSpPr>
              <p:nvPr/>
            </p:nvSpPr>
            <p:spPr bwMode="auto">
              <a:xfrm>
                <a:off x="774" y="623"/>
                <a:ext cx="89" cy="109"/>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D</a:t>
                </a:r>
                <a:endParaRPr lang="zh-CN" altLang="en-US" sz="3600" kern="10">
                  <a:ln w="9525">
                    <a:solidFill>
                      <a:schemeClr val="tx1"/>
                    </a:solidFill>
                    <a:round/>
                    <a:headEnd/>
                    <a:tailEnd/>
                  </a:ln>
                  <a:latin typeface="Times New Roman"/>
                  <a:cs typeface="Times New Roman"/>
                </a:endParaRPr>
              </a:p>
            </p:txBody>
          </p:sp>
          <p:sp>
            <p:nvSpPr>
              <p:cNvPr id="24608" name="WordArt 198"/>
              <p:cNvSpPr>
                <a:spLocks noChangeArrowheads="1" noChangeShapeType="1" noTextEdit="1"/>
              </p:cNvSpPr>
              <p:nvPr/>
            </p:nvSpPr>
            <p:spPr bwMode="auto">
              <a:xfrm>
                <a:off x="2092" y="468"/>
                <a:ext cx="47" cy="17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4609" name="WordArt 199"/>
              <p:cNvSpPr>
                <a:spLocks noChangeArrowheads="1" noChangeShapeType="1" noTextEdit="1"/>
              </p:cNvSpPr>
              <p:nvPr/>
            </p:nvSpPr>
            <p:spPr bwMode="auto">
              <a:xfrm flipH="1">
                <a:off x="3045" y="471"/>
                <a:ext cx="47" cy="172"/>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4610" name="WordArt 200"/>
              <p:cNvSpPr>
                <a:spLocks noChangeArrowheads="1" noChangeShapeType="1" noTextEdit="1"/>
              </p:cNvSpPr>
              <p:nvPr/>
            </p:nvSpPr>
            <p:spPr bwMode="auto">
              <a:xfrm>
                <a:off x="1487" y="404"/>
                <a:ext cx="254" cy="231"/>
              </a:xfrm>
              <a:prstGeom prst="rect">
                <a:avLst/>
              </a:prstGeom>
            </p:spPr>
            <p:txBody>
              <a:bodyPr wrap="none" fromWordArt="1">
                <a:prstTxWarp prst="textPlain">
                  <a:avLst>
                    <a:gd name="adj" fmla="val 56301"/>
                  </a:avLst>
                </a:prstTxWarp>
              </a:bodyPr>
              <a:lstStyle/>
              <a:p>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24611" name="WordArt 201"/>
              <p:cNvSpPr>
                <a:spLocks noChangeArrowheads="1" noChangeShapeType="1" noTextEdit="1"/>
              </p:cNvSpPr>
              <p:nvPr/>
            </p:nvSpPr>
            <p:spPr bwMode="auto">
              <a:xfrm>
                <a:off x="1770" y="495"/>
                <a:ext cx="273" cy="132"/>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cos</a:t>
                </a:r>
                <a:endParaRPr lang="zh-CN" altLang="en-US" sz="3600" kern="10">
                  <a:ln w="9525">
                    <a:solidFill>
                      <a:schemeClr val="tx1"/>
                    </a:solidFill>
                    <a:round/>
                    <a:headEnd/>
                    <a:tailEnd/>
                  </a:ln>
                  <a:latin typeface="Times New Roman"/>
                  <a:cs typeface="Times New Roman"/>
                </a:endParaRPr>
              </a:p>
            </p:txBody>
          </p:sp>
          <p:sp>
            <p:nvSpPr>
              <p:cNvPr id="24612" name="WordArt 202"/>
              <p:cNvSpPr>
                <a:spLocks noChangeArrowheads="1" noChangeShapeType="1" noTextEdit="1"/>
              </p:cNvSpPr>
              <p:nvPr/>
            </p:nvSpPr>
            <p:spPr bwMode="auto">
              <a:xfrm>
                <a:off x="2195" y="487"/>
                <a:ext cx="180" cy="142"/>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Symbol"/>
                  </a:rPr>
                  <a:t>w</a:t>
                </a:r>
                <a:endParaRPr lang="zh-CN" altLang="en-US" sz="1200" i="1" kern="10">
                  <a:ln w="9525">
                    <a:solidFill>
                      <a:srgbClr val="000000"/>
                    </a:solidFill>
                    <a:round/>
                    <a:headEnd/>
                    <a:tailEnd/>
                  </a:ln>
                  <a:latin typeface="Symbol"/>
                </a:endParaRPr>
              </a:p>
            </p:txBody>
          </p:sp>
          <p:sp>
            <p:nvSpPr>
              <p:cNvPr id="24613" name="WordArt 203"/>
              <p:cNvSpPr>
                <a:spLocks noChangeArrowheads="1" noChangeShapeType="1" noTextEdit="1"/>
              </p:cNvSpPr>
              <p:nvPr/>
            </p:nvSpPr>
            <p:spPr bwMode="auto">
              <a:xfrm>
                <a:off x="2553" y="484"/>
                <a:ext cx="132" cy="126"/>
              </a:xfrm>
              <a:prstGeom prst="rect">
                <a:avLst/>
              </a:prstGeom>
            </p:spPr>
            <p:txBody>
              <a:bodyPr wrap="none" fromWordArt="1">
                <a:prstTxWarp prst="textPlain">
                  <a:avLst>
                    <a:gd name="adj" fmla="val 50000"/>
                  </a:avLst>
                </a:prstTxWarp>
              </a:bodyPr>
              <a:lstStyle/>
              <a:p>
                <a:r>
                  <a:rPr lang="en-US" altLang="zh-CN" sz="3600" kern="10">
                    <a:ln w="19050">
                      <a:solidFill>
                        <a:srgbClr val="000000"/>
                      </a:solidFill>
                      <a:round/>
                      <a:headEnd/>
                      <a:tailEnd/>
                    </a:ln>
                    <a:latin typeface="宋体"/>
                    <a:ea typeface="宋体"/>
                  </a:rPr>
                  <a:t>+</a:t>
                </a:r>
                <a:endParaRPr lang="zh-CN" altLang="en-US" sz="3600" kern="10">
                  <a:ln w="19050">
                    <a:solidFill>
                      <a:srgbClr val="000000"/>
                    </a:solidFill>
                    <a:round/>
                    <a:headEnd/>
                    <a:tailEnd/>
                  </a:ln>
                  <a:latin typeface="宋体"/>
                  <a:ea typeface="宋体"/>
                </a:endParaRPr>
              </a:p>
            </p:txBody>
          </p:sp>
          <p:sp>
            <p:nvSpPr>
              <p:cNvPr id="24614" name="WordArt 205"/>
              <p:cNvSpPr>
                <a:spLocks noChangeArrowheads="1" noChangeShapeType="1" noTextEdit="1"/>
              </p:cNvSpPr>
              <p:nvPr/>
            </p:nvSpPr>
            <p:spPr bwMode="auto">
              <a:xfrm>
                <a:off x="2779" y="475"/>
                <a:ext cx="165" cy="172"/>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24615" name="WordArt 206"/>
              <p:cNvSpPr>
                <a:spLocks noChangeArrowheads="1" noChangeShapeType="1" noTextEdit="1"/>
              </p:cNvSpPr>
              <p:nvPr/>
            </p:nvSpPr>
            <p:spPr bwMode="auto">
              <a:xfrm>
                <a:off x="2919" y="588"/>
                <a:ext cx="93" cy="118"/>
              </a:xfrm>
              <a:prstGeom prst="rect">
                <a:avLst/>
              </a:prstGeom>
            </p:spPr>
            <p:txBody>
              <a:bodyPr wrap="none" fromWordArt="1">
                <a:prstTxWarp prst="textPlain">
                  <a:avLst>
                    <a:gd name="adj" fmla="val 50000"/>
                  </a:avLst>
                </a:prstTxWarp>
              </a:bodyPr>
              <a:lstStyle/>
              <a:p>
                <a:r>
                  <a:rPr lang="en-US" altLang="zh-CN" sz="1400" kern="10">
                    <a:ln w="9525">
                      <a:solidFill>
                        <a:schemeClr val="tx1"/>
                      </a:solidFill>
                      <a:round/>
                      <a:headEnd/>
                      <a:tailEnd/>
                    </a:ln>
                    <a:latin typeface="Times New Roman"/>
                    <a:cs typeface="Times New Roman"/>
                  </a:rPr>
                  <a:t>D</a:t>
                </a:r>
                <a:endParaRPr lang="zh-CN" altLang="en-US" sz="1400" kern="10">
                  <a:ln w="9525">
                    <a:solidFill>
                      <a:schemeClr val="tx1"/>
                    </a:solidFill>
                    <a:round/>
                    <a:headEnd/>
                    <a:tailEnd/>
                  </a:ln>
                  <a:latin typeface="Times New Roman"/>
                  <a:cs typeface="Times New Roman"/>
                </a:endParaRPr>
              </a:p>
            </p:txBody>
          </p:sp>
          <p:sp>
            <p:nvSpPr>
              <p:cNvPr id="24616" name="WordArt 198"/>
              <p:cNvSpPr>
                <a:spLocks noChangeArrowheads="1" noChangeShapeType="1" noTextEdit="1"/>
              </p:cNvSpPr>
              <p:nvPr/>
            </p:nvSpPr>
            <p:spPr bwMode="auto">
              <a:xfrm>
                <a:off x="917" y="493"/>
                <a:ext cx="47" cy="17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4617" name="WordArt 198"/>
              <p:cNvSpPr>
                <a:spLocks noChangeArrowheads="1" noChangeShapeType="1" noTextEdit="1"/>
              </p:cNvSpPr>
              <p:nvPr/>
            </p:nvSpPr>
            <p:spPr bwMode="auto">
              <a:xfrm flipH="1">
                <a:off x="1155" y="491"/>
                <a:ext cx="47" cy="17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4618" name="WordArt 191"/>
              <p:cNvSpPr>
                <a:spLocks noChangeArrowheads="1" noChangeShapeType="1" noTextEdit="1"/>
              </p:cNvSpPr>
              <p:nvPr/>
            </p:nvSpPr>
            <p:spPr bwMode="auto">
              <a:xfrm>
                <a:off x="1021" y="487"/>
                <a:ext cx="85" cy="179"/>
              </a:xfrm>
              <a:prstGeom prst="rect">
                <a:avLst/>
              </a:prstGeom>
            </p:spPr>
            <p:txBody>
              <a:bodyPr wrap="none" fromWordArt="1">
                <a:prstTxWarp prst="textPlain">
                  <a:avLst>
                    <a:gd name="adj" fmla="val 54806"/>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grpSp>
      <p:grpSp>
        <p:nvGrpSpPr>
          <p:cNvPr id="24663" name="组合 244"/>
          <p:cNvGrpSpPr>
            <a:grpSpLocks/>
          </p:cNvGrpSpPr>
          <p:nvPr/>
        </p:nvGrpSpPr>
        <p:grpSpPr bwMode="auto">
          <a:xfrm>
            <a:off x="5930900" y="1189038"/>
            <a:ext cx="222250" cy="447675"/>
            <a:chOff x="5931362" y="1189034"/>
            <a:chExt cx="221618" cy="447878"/>
          </a:xfrm>
        </p:grpSpPr>
        <p:sp>
          <p:nvSpPr>
            <p:cNvPr id="24598" name="WordArt 257"/>
            <p:cNvSpPr>
              <a:spLocks noChangeArrowheads="1" noChangeShapeType="1" noTextEdit="1"/>
            </p:cNvSpPr>
            <p:nvPr/>
          </p:nvSpPr>
          <p:spPr bwMode="auto">
            <a:xfrm>
              <a:off x="5931362" y="1367037"/>
              <a:ext cx="221618" cy="269875"/>
            </a:xfrm>
            <a:prstGeom prst="rect">
              <a:avLst/>
            </a:prstGeom>
          </p:spPr>
          <p:txBody>
            <a:bodyPr wrap="none" fromWordArt="1">
              <a:prstTxWarp prst="textPlain">
                <a:avLst>
                  <a:gd name="adj" fmla="val 50000"/>
                </a:avLst>
              </a:prstTxWarp>
            </a:bodyPr>
            <a:lstStyle/>
            <a:p>
              <a:r>
                <a:rPr lang="en-US" altLang="zh-CN" sz="1200" kern="10">
                  <a:ln w="9525">
                    <a:solidFill>
                      <a:srgbClr val="FF0000"/>
                    </a:solidFill>
                    <a:round/>
                    <a:headEnd/>
                    <a:tailEnd/>
                  </a:ln>
                  <a:solidFill>
                    <a:srgbClr val="FF0000"/>
                  </a:solidFill>
                  <a:latin typeface="Times New Roman"/>
                  <a:cs typeface="Times New Roman"/>
                </a:rPr>
                <a:t>O</a:t>
              </a:r>
              <a:endParaRPr lang="zh-CN" altLang="en-US" sz="1200" kern="10">
                <a:ln w="9525">
                  <a:solidFill>
                    <a:srgbClr val="FF0000"/>
                  </a:solidFill>
                  <a:round/>
                  <a:headEnd/>
                  <a:tailEnd/>
                </a:ln>
                <a:solidFill>
                  <a:srgbClr val="FF0000"/>
                </a:solidFill>
                <a:latin typeface="Times New Roman"/>
                <a:cs typeface="Times New Roman"/>
              </a:endParaRPr>
            </a:p>
          </p:txBody>
        </p:sp>
        <p:sp>
          <p:nvSpPr>
            <p:cNvPr id="24599" name="Oval 252"/>
            <p:cNvSpPr>
              <a:spLocks noChangeArrowheads="1"/>
            </p:cNvSpPr>
            <p:nvPr/>
          </p:nvSpPr>
          <p:spPr bwMode="auto">
            <a:xfrm>
              <a:off x="5990095" y="1189034"/>
              <a:ext cx="107950" cy="107950"/>
            </a:xfrm>
            <a:prstGeom prst="ellipse">
              <a:avLst/>
            </a:prstGeom>
            <a:solidFill>
              <a:schemeClr val="bg1"/>
            </a:solidFill>
            <a:ln w="38100" algn="ctr">
              <a:solidFill>
                <a:srgbClr val="FF0000"/>
              </a:solidFill>
              <a:round/>
              <a:headEnd/>
              <a:tailEnd/>
            </a:ln>
          </p:spPr>
          <p:txBody>
            <a:bodyPr wrap="none" anchor="ctr"/>
            <a:lstStyle/>
            <a:p>
              <a:endParaRPr lang="zh-CN" altLang="en-US"/>
            </a:p>
          </p:txBody>
        </p:sp>
      </p:grpSp>
      <p:sp>
        <p:nvSpPr>
          <p:cNvPr id="24594" name="动作按钮: 结束 172">
            <a:hlinkClick r:id="rId4" action="ppaction://hlinksldjump" highlightClick="1"/>
          </p:cNvPr>
          <p:cNvSpPr>
            <a:spLocks noChangeArrowheads="1"/>
          </p:cNvSpPr>
          <p:nvPr/>
        </p:nvSpPr>
        <p:spPr bwMode="auto">
          <a:xfrm>
            <a:off x="8837613" y="6592888"/>
            <a:ext cx="306387" cy="265112"/>
          </a:xfrm>
          <a:prstGeom prst="actionButtonEnd">
            <a:avLst/>
          </a:prstGeom>
          <a:solidFill>
            <a:srgbClr val="FFC000"/>
          </a:solidFill>
          <a:ln w="9525" algn="ctr">
            <a:solidFill>
              <a:schemeClr val="tx1"/>
            </a:solidFill>
            <a:round/>
            <a:headEnd/>
            <a:tailEnd/>
          </a:ln>
        </p:spPr>
        <p:txBody>
          <a:bodyPr/>
          <a:lstStyle/>
          <a:p>
            <a:pPr eaLnBrk="1" hangingPunct="1"/>
            <a:endParaRPr kumimoji="1" lang="zh-CN" altLang="en-US" sz="2400" b="1">
              <a:latin typeface="Times New Roman" pitchFamily="18" charset="0"/>
            </a:endParaRPr>
          </a:p>
        </p:txBody>
      </p:sp>
      <p:sp>
        <p:nvSpPr>
          <p:cNvPr id="24595" name="动作按钮: 前进或下一项 173">
            <a:hlinkClick r:id="" action="ppaction://hlinkshowjump?jump=nextslide" highlightClick="1"/>
          </p:cNvPr>
          <p:cNvSpPr>
            <a:spLocks noChangeArrowheads="1"/>
          </p:cNvSpPr>
          <p:nvPr/>
        </p:nvSpPr>
        <p:spPr bwMode="auto">
          <a:xfrm>
            <a:off x="8542338" y="6592888"/>
            <a:ext cx="293687" cy="265112"/>
          </a:xfrm>
          <a:prstGeom prst="actionButtonForwardNext">
            <a:avLst/>
          </a:prstGeom>
          <a:solidFill>
            <a:srgbClr val="FFC000"/>
          </a:solidFill>
          <a:ln w="9525" algn="ctr">
            <a:solidFill>
              <a:schemeClr val="tx1"/>
            </a:solidFill>
            <a:round/>
            <a:headEnd/>
            <a:tailEnd/>
          </a:ln>
        </p:spPr>
        <p:txBody>
          <a:bodyPr/>
          <a:lstStyle/>
          <a:p>
            <a:pPr eaLnBrk="1" hangingPunct="1"/>
            <a:endParaRPr kumimoji="1" lang="zh-CN" altLang="en-US" sz="2400" b="1">
              <a:latin typeface="Times New Roman" pitchFamily="18" charset="0"/>
            </a:endParaRPr>
          </a:p>
        </p:txBody>
      </p:sp>
      <p:sp>
        <p:nvSpPr>
          <p:cNvPr id="24596" name="动作按钮: 后退或前一项 174">
            <a:hlinkClick r:id="" action="ppaction://hlinkshowjump?jump=previousslide" highlightClick="1"/>
          </p:cNvPr>
          <p:cNvSpPr>
            <a:spLocks noChangeArrowheads="1"/>
          </p:cNvSpPr>
          <p:nvPr/>
        </p:nvSpPr>
        <p:spPr bwMode="auto">
          <a:xfrm>
            <a:off x="8231188" y="6592888"/>
            <a:ext cx="311150" cy="265112"/>
          </a:xfrm>
          <a:prstGeom prst="actionButtonBackPrevious">
            <a:avLst/>
          </a:prstGeom>
          <a:solidFill>
            <a:srgbClr val="FFC000"/>
          </a:solidFill>
          <a:ln w="9525" algn="ctr">
            <a:solidFill>
              <a:schemeClr val="tx1"/>
            </a:solidFill>
            <a:round/>
            <a:headEnd/>
            <a:tailEnd/>
          </a:ln>
        </p:spPr>
        <p:txBody>
          <a:bodyPr/>
          <a:lstStyle/>
          <a:p>
            <a:pPr eaLnBrk="1" hangingPunct="1"/>
            <a:endParaRPr kumimoji="1" lang="zh-CN" altLang="en-US" sz="2400" b="1">
              <a:latin typeface="Times New Roman" pitchFamily="18" charset="0"/>
            </a:endParaRPr>
          </a:p>
        </p:txBody>
      </p:sp>
      <p:sp>
        <p:nvSpPr>
          <p:cNvPr id="24597" name="动作按钮: 开始 175">
            <a:hlinkClick r:id="rId5" action="ppaction://hlinksldjump" highlightClick="1"/>
          </p:cNvPr>
          <p:cNvSpPr>
            <a:spLocks noChangeArrowheads="1"/>
          </p:cNvSpPr>
          <p:nvPr/>
        </p:nvSpPr>
        <p:spPr bwMode="auto">
          <a:xfrm>
            <a:off x="7910513" y="6592888"/>
            <a:ext cx="320675" cy="265112"/>
          </a:xfrm>
          <a:prstGeom prst="actionButtonBeginning">
            <a:avLst/>
          </a:prstGeom>
          <a:solidFill>
            <a:srgbClr val="FFC000"/>
          </a:solidFill>
          <a:ln w="9525" algn="ctr">
            <a:solidFill>
              <a:schemeClr val="tx1"/>
            </a:solidFill>
            <a:round/>
            <a:headEnd/>
            <a:tailEnd/>
          </a:ln>
        </p:spPr>
        <p:txBody>
          <a:bodyPr/>
          <a:lstStyle/>
          <a:p>
            <a:pPr eaLnBrk="1" hangingPunct="1"/>
            <a:endParaRPr kumimoji="1" lang="zh-CN" altLang="en-US" sz="2400" b="1">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afterEffect">
                                  <p:stCondLst>
                                    <p:cond delay="0"/>
                                  </p:stCondLst>
                                  <p:childTnLst>
                                    <p:set>
                                      <p:cBhvr>
                                        <p:cTn id="6" dur="1" fill="hold">
                                          <p:stCondLst>
                                            <p:cond delay="0"/>
                                          </p:stCondLst>
                                        </p:cTn>
                                        <p:tgtEl>
                                          <p:spTgt spid="24642"/>
                                        </p:tgtEl>
                                        <p:attrNameLst>
                                          <p:attrName>style.visibility</p:attrName>
                                        </p:attrNameLst>
                                      </p:cBhvr>
                                      <p:to>
                                        <p:strVal val="visible"/>
                                      </p:to>
                                    </p:set>
                                    <p:animEffect transition="in" filter="barn(outVertical)">
                                      <p:cBhvr>
                                        <p:cTn id="7" dur="500"/>
                                        <p:tgtEl>
                                          <p:spTgt spid="24642"/>
                                        </p:tgtEl>
                                      </p:cBhvr>
                                    </p:animEffect>
                                  </p:childTnLst>
                                </p:cTn>
                              </p:par>
                            </p:childTnLst>
                          </p:cTn>
                        </p:par>
                        <p:par>
                          <p:cTn id="8" fill="hold" nodeType="afterGroup">
                            <p:stCondLst>
                              <p:cond delay="500"/>
                            </p:stCondLst>
                            <p:childTnLst>
                              <p:par>
                                <p:cTn id="9" presetID="16" presetClass="entr" presetSubtype="37" fill="hold" nodeType="afterEffect">
                                  <p:stCondLst>
                                    <p:cond delay="0"/>
                                  </p:stCondLst>
                                  <p:childTnLst>
                                    <p:set>
                                      <p:cBhvr>
                                        <p:cTn id="10" dur="1" fill="hold">
                                          <p:stCondLst>
                                            <p:cond delay="0"/>
                                          </p:stCondLst>
                                        </p:cTn>
                                        <p:tgtEl>
                                          <p:spTgt spid="24641"/>
                                        </p:tgtEl>
                                        <p:attrNameLst>
                                          <p:attrName>style.visibility</p:attrName>
                                        </p:attrNameLst>
                                      </p:cBhvr>
                                      <p:to>
                                        <p:strVal val="visible"/>
                                      </p:to>
                                    </p:set>
                                    <p:animEffect transition="in" filter="barn(outVertical)">
                                      <p:cBhvr>
                                        <p:cTn id="11" dur="500"/>
                                        <p:tgtEl>
                                          <p:spTgt spid="2464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4640"/>
                                        </p:tgtEl>
                                        <p:attrNameLst>
                                          <p:attrName>style.visibility</p:attrName>
                                        </p:attrNameLst>
                                      </p:cBhvr>
                                      <p:to>
                                        <p:strVal val="visible"/>
                                      </p:to>
                                    </p:set>
                                    <p:animEffect transition="in" filter="wipe(left)">
                                      <p:cBhvr>
                                        <p:cTn id="16" dur="500"/>
                                        <p:tgtEl>
                                          <p:spTgt spid="24640"/>
                                        </p:tgtEl>
                                      </p:cBhvr>
                                    </p:animEffect>
                                  </p:childTnLst>
                                </p:cTn>
                              </p:par>
                            </p:childTnLst>
                          </p:cTn>
                        </p:par>
                        <p:par>
                          <p:cTn id="17" fill="hold" nodeType="afterGroup">
                            <p:stCondLst>
                              <p:cond delay="500"/>
                            </p:stCondLst>
                            <p:childTnLst>
                              <p:par>
                                <p:cTn id="18" presetID="26" presetClass="entr" presetSubtype="0" fill="hold" nodeType="afterEffect">
                                  <p:stCondLst>
                                    <p:cond delay="0"/>
                                  </p:stCondLst>
                                  <p:childTnLst>
                                    <p:set>
                                      <p:cBhvr>
                                        <p:cTn id="19" dur="1" fill="hold">
                                          <p:stCondLst>
                                            <p:cond delay="0"/>
                                          </p:stCondLst>
                                        </p:cTn>
                                        <p:tgtEl>
                                          <p:spTgt spid="24663"/>
                                        </p:tgtEl>
                                        <p:attrNameLst>
                                          <p:attrName>style.visibility</p:attrName>
                                        </p:attrNameLst>
                                      </p:cBhvr>
                                      <p:to>
                                        <p:strVal val="visible"/>
                                      </p:to>
                                    </p:set>
                                    <p:animEffect transition="in" filter="wipe(down)">
                                      <p:cBhvr>
                                        <p:cTn id="20" dur="580">
                                          <p:stCondLst>
                                            <p:cond delay="0"/>
                                          </p:stCondLst>
                                        </p:cTn>
                                        <p:tgtEl>
                                          <p:spTgt spid="24663"/>
                                        </p:tgtEl>
                                      </p:cBhvr>
                                    </p:animEffect>
                                    <p:anim calcmode="lin" valueType="num">
                                      <p:cBhvr>
                                        <p:cTn id="21" dur="1822" tmFilter="0,0; 0.14,0.36; 0.43,0.73; 0.71,0.91; 1.0,1.0">
                                          <p:stCondLst>
                                            <p:cond delay="0"/>
                                          </p:stCondLst>
                                        </p:cTn>
                                        <p:tgtEl>
                                          <p:spTgt spid="24663"/>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24663"/>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24663"/>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24663"/>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24663"/>
                                        </p:tgtEl>
                                        <p:attrNameLst>
                                          <p:attrName>ppt_y</p:attrName>
                                        </p:attrNameLst>
                                      </p:cBhvr>
                                      <p:tavLst>
                                        <p:tav tm="0" fmla="#ppt_y-sin(pi*$)/81">
                                          <p:val>
                                            <p:fltVal val="0"/>
                                          </p:val>
                                        </p:tav>
                                        <p:tav tm="100000">
                                          <p:val>
                                            <p:fltVal val="1"/>
                                          </p:val>
                                        </p:tav>
                                      </p:tavLst>
                                    </p:anim>
                                    <p:animScale>
                                      <p:cBhvr>
                                        <p:cTn id="26" dur="26">
                                          <p:stCondLst>
                                            <p:cond delay="650"/>
                                          </p:stCondLst>
                                        </p:cTn>
                                        <p:tgtEl>
                                          <p:spTgt spid="24663"/>
                                        </p:tgtEl>
                                      </p:cBhvr>
                                      <p:to x="100000" y="60000"/>
                                    </p:animScale>
                                    <p:animScale>
                                      <p:cBhvr>
                                        <p:cTn id="27" dur="166" decel="50000">
                                          <p:stCondLst>
                                            <p:cond delay="676"/>
                                          </p:stCondLst>
                                        </p:cTn>
                                        <p:tgtEl>
                                          <p:spTgt spid="24663"/>
                                        </p:tgtEl>
                                      </p:cBhvr>
                                      <p:to x="100000" y="100000"/>
                                    </p:animScale>
                                    <p:animScale>
                                      <p:cBhvr>
                                        <p:cTn id="28" dur="26">
                                          <p:stCondLst>
                                            <p:cond delay="1312"/>
                                          </p:stCondLst>
                                        </p:cTn>
                                        <p:tgtEl>
                                          <p:spTgt spid="24663"/>
                                        </p:tgtEl>
                                      </p:cBhvr>
                                      <p:to x="100000" y="80000"/>
                                    </p:animScale>
                                    <p:animScale>
                                      <p:cBhvr>
                                        <p:cTn id="29" dur="166" decel="50000">
                                          <p:stCondLst>
                                            <p:cond delay="1338"/>
                                          </p:stCondLst>
                                        </p:cTn>
                                        <p:tgtEl>
                                          <p:spTgt spid="24663"/>
                                        </p:tgtEl>
                                      </p:cBhvr>
                                      <p:to x="100000" y="100000"/>
                                    </p:animScale>
                                    <p:animScale>
                                      <p:cBhvr>
                                        <p:cTn id="30" dur="26">
                                          <p:stCondLst>
                                            <p:cond delay="1642"/>
                                          </p:stCondLst>
                                        </p:cTn>
                                        <p:tgtEl>
                                          <p:spTgt spid="24663"/>
                                        </p:tgtEl>
                                      </p:cBhvr>
                                      <p:to x="100000" y="90000"/>
                                    </p:animScale>
                                    <p:animScale>
                                      <p:cBhvr>
                                        <p:cTn id="31" dur="166" decel="50000">
                                          <p:stCondLst>
                                            <p:cond delay="1668"/>
                                          </p:stCondLst>
                                        </p:cTn>
                                        <p:tgtEl>
                                          <p:spTgt spid="24663"/>
                                        </p:tgtEl>
                                      </p:cBhvr>
                                      <p:to x="100000" y="100000"/>
                                    </p:animScale>
                                    <p:animScale>
                                      <p:cBhvr>
                                        <p:cTn id="32" dur="26">
                                          <p:stCondLst>
                                            <p:cond delay="1808"/>
                                          </p:stCondLst>
                                        </p:cTn>
                                        <p:tgtEl>
                                          <p:spTgt spid="24663"/>
                                        </p:tgtEl>
                                      </p:cBhvr>
                                      <p:to x="100000" y="95000"/>
                                    </p:animScale>
                                    <p:animScale>
                                      <p:cBhvr>
                                        <p:cTn id="33" dur="166" decel="50000">
                                          <p:stCondLst>
                                            <p:cond delay="1834"/>
                                          </p:stCondLst>
                                        </p:cTn>
                                        <p:tgtEl>
                                          <p:spTgt spid="24663"/>
                                        </p:tgtEl>
                                      </p:cBhvr>
                                      <p:to x="100000" y="100000"/>
                                    </p:animScale>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ntr" presetSubtype="16"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p:cTn id="38" dur="500" fill="hold"/>
                                        <p:tgtEl>
                                          <p:spTgt spid="2"/>
                                        </p:tgtEl>
                                        <p:attrNameLst>
                                          <p:attrName>ppt_w</p:attrName>
                                        </p:attrNameLst>
                                      </p:cBhvr>
                                      <p:tavLst>
                                        <p:tav tm="0">
                                          <p:val>
                                            <p:fltVal val="0"/>
                                          </p:val>
                                        </p:tav>
                                        <p:tav tm="100000">
                                          <p:val>
                                            <p:strVal val="#ppt_w"/>
                                          </p:val>
                                        </p:tav>
                                      </p:tavLst>
                                    </p:anim>
                                    <p:anim calcmode="lin" valueType="num">
                                      <p:cBhvr>
                                        <p:cTn id="39" dur="500" fill="hold"/>
                                        <p:tgtEl>
                                          <p:spTgt spid="2"/>
                                        </p:tgtEl>
                                        <p:attrNameLst>
                                          <p:attrName>ppt_h</p:attrName>
                                        </p:attrNameLst>
                                      </p:cBhvr>
                                      <p:tavLst>
                                        <p:tav tm="0">
                                          <p:val>
                                            <p:fltVal val="0"/>
                                          </p:val>
                                        </p:tav>
                                        <p:tav tm="100000">
                                          <p:val>
                                            <p:strVal val="#ppt_h"/>
                                          </p:val>
                                        </p:tav>
                                      </p:tavLst>
                                    </p:anim>
                                  </p:childTnLst>
                                </p:cTn>
                              </p:par>
                            </p:childTnLst>
                          </p:cTn>
                        </p:par>
                        <p:par>
                          <p:cTn id="40" fill="hold" nodeType="afterGroup">
                            <p:stCondLst>
                              <p:cond delay="500"/>
                            </p:stCondLst>
                            <p:childTnLst>
                              <p:par>
                                <p:cTn id="41" presetID="22" presetClass="entr" presetSubtype="4"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down)">
                                      <p:cBhvr>
                                        <p:cTn id="43" dur="500"/>
                                        <p:tgtEl>
                                          <p:spTgt spid="3"/>
                                        </p:tgtEl>
                                      </p:cBhvr>
                                    </p:animEffect>
                                  </p:childTnLst>
                                </p:cTn>
                              </p:par>
                            </p:childTnLst>
                          </p:cTn>
                        </p:par>
                        <p:par>
                          <p:cTn id="44" fill="hold" nodeType="afterGroup">
                            <p:stCondLst>
                              <p:cond delay="1000"/>
                            </p:stCondLst>
                            <p:childTnLst>
                              <p:par>
                                <p:cTn id="45" presetID="22" presetClass="entr" presetSubtype="1" fill="hold" nodeType="after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up)">
                                      <p:cBhvr>
                                        <p:cTn id="47" dur="500"/>
                                        <p:tgtEl>
                                          <p:spTgt spid="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par>
                          <p:cTn id="53" fill="hold" nodeType="afterGroup">
                            <p:stCondLst>
                              <p:cond delay="500"/>
                            </p:stCondLst>
                            <p:childTnLst>
                              <p:par>
                                <p:cTn id="54" presetID="22" presetClass="entr" presetSubtype="8" fill="hold" nodeType="after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left)">
                                      <p:cBhvr>
                                        <p:cTn id="56" dur="500"/>
                                        <p:tgtEl>
                                          <p:spTgt spid="12"/>
                                        </p:tgtEl>
                                      </p:cBhvr>
                                    </p:animEffect>
                                  </p:childTnLst>
                                </p:cTn>
                              </p:par>
                              <p:par>
                                <p:cTn id="57" presetID="23" presetClass="entr" presetSubtype="16"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 calcmode="lin" valueType="num">
                                      <p:cBhvr>
                                        <p:cTn id="59" dur="500" fill="hold"/>
                                        <p:tgtEl>
                                          <p:spTgt spid="31"/>
                                        </p:tgtEl>
                                        <p:attrNameLst>
                                          <p:attrName>ppt_w</p:attrName>
                                        </p:attrNameLst>
                                      </p:cBhvr>
                                      <p:tavLst>
                                        <p:tav tm="0">
                                          <p:val>
                                            <p:fltVal val="0"/>
                                          </p:val>
                                        </p:tav>
                                        <p:tav tm="100000">
                                          <p:val>
                                            <p:strVal val="#ppt_w"/>
                                          </p:val>
                                        </p:tav>
                                      </p:tavLst>
                                    </p:anim>
                                    <p:anim calcmode="lin" valueType="num">
                                      <p:cBhvr>
                                        <p:cTn id="60" dur="500" fill="hold"/>
                                        <p:tgtEl>
                                          <p:spTgt spid="31"/>
                                        </p:tgtEl>
                                        <p:attrNameLst>
                                          <p:attrName>ppt_h</p:attrName>
                                        </p:attrNameLst>
                                      </p:cBhvr>
                                      <p:tavLst>
                                        <p:tav tm="0">
                                          <p:val>
                                            <p:fltVal val="0"/>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wipe(left)">
                                      <p:cBhvr>
                                        <p:cTn id="65" dur="500"/>
                                        <p:tgtEl>
                                          <p:spTgt spid="18"/>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6" presetClass="entr" presetSubtype="37" fill="hold" nodeType="click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barn(outVertical)">
                                      <p:cBhvr>
                                        <p:cTn id="70" dur="500"/>
                                        <p:tgtEl>
                                          <p:spTgt spid="22"/>
                                        </p:tgtEl>
                                      </p:cBhvr>
                                    </p:animEffect>
                                  </p:childTnLst>
                                </p:cTn>
                              </p:par>
                            </p:childTnLst>
                          </p:cTn>
                        </p:par>
                        <p:par>
                          <p:cTn id="71" fill="hold" nodeType="afterGroup">
                            <p:stCondLst>
                              <p:cond delay="500"/>
                            </p:stCondLst>
                            <p:childTnLst>
                              <p:par>
                                <p:cTn id="72" presetID="1" presetClass="entr" presetSubtype="0" fill="hold" grpId="0" nodeType="afterEffect">
                                  <p:stCondLst>
                                    <p:cond delay="0"/>
                                  </p:stCondLst>
                                  <p:childTnLst>
                                    <p:set>
                                      <p:cBhvr>
                                        <p:cTn id="73" dur="1" fill="hold">
                                          <p:stCondLst>
                                            <p:cond delay="0"/>
                                          </p:stCondLst>
                                        </p:cTn>
                                        <p:tgtEl>
                                          <p:spTgt spid="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矩形 98"/>
          <p:cNvSpPr>
            <a:spLocks noChangeArrowheads="1"/>
          </p:cNvSpPr>
          <p:nvPr/>
        </p:nvSpPr>
        <p:spPr bwMode="auto">
          <a:xfrm>
            <a:off x="2446338" y="5383213"/>
            <a:ext cx="5983287" cy="798512"/>
          </a:xfrm>
          <a:prstGeom prst="rect">
            <a:avLst/>
          </a:prstGeom>
          <a:solidFill>
            <a:srgbClr val="FFCCFF"/>
          </a:solidFill>
          <a:ln w="9525" algn="ctr">
            <a:noFill/>
            <a:round/>
            <a:headEnd/>
            <a:tailEnd/>
          </a:ln>
        </p:spPr>
        <p:txBody>
          <a:bodyPr/>
          <a:lstStyle/>
          <a:p>
            <a:pPr algn="ctr" eaLnBrk="1" hangingPunct="1"/>
            <a:endParaRPr lang="zh-CN" altLang="en-US"/>
          </a:p>
        </p:txBody>
      </p:sp>
      <p:sp>
        <p:nvSpPr>
          <p:cNvPr id="25603" name="Rectangle 62"/>
          <p:cNvSpPr>
            <a:spLocks noChangeArrowheads="1"/>
          </p:cNvSpPr>
          <p:nvPr/>
        </p:nvSpPr>
        <p:spPr bwMode="auto">
          <a:xfrm>
            <a:off x="0" y="2493963"/>
            <a:ext cx="9144000" cy="179387"/>
          </a:xfrm>
          <a:prstGeom prst="rect">
            <a:avLst/>
          </a:prstGeom>
          <a:solidFill>
            <a:schemeClr val="bg1"/>
          </a:solidFill>
          <a:ln w="9525" algn="ctr">
            <a:noFill/>
            <a:miter lim="800000"/>
            <a:headEnd/>
            <a:tailEnd/>
          </a:ln>
          <a:effectLst/>
        </p:spPr>
        <p:txBody>
          <a:bodyPr wrap="none" anchor="ctr"/>
          <a:lstStyle/>
          <a:p>
            <a:endParaRPr lang="zh-CN" altLang="en-US"/>
          </a:p>
        </p:txBody>
      </p:sp>
      <p:sp>
        <p:nvSpPr>
          <p:cNvPr id="25604" name="Rectangle 63" descr="羊皮纸"/>
          <p:cNvSpPr>
            <a:spLocks noChangeArrowheads="1"/>
          </p:cNvSpPr>
          <p:nvPr/>
        </p:nvSpPr>
        <p:spPr bwMode="auto">
          <a:xfrm>
            <a:off x="0" y="0"/>
            <a:ext cx="9144000" cy="150813"/>
          </a:xfrm>
          <a:prstGeom prst="rect">
            <a:avLst/>
          </a:prstGeom>
          <a:blipFill dpi="0" rotWithShape="1">
            <a:blip r:embed="rId2" cstate="print"/>
            <a:srcRect/>
            <a:tile tx="0" ty="0" sx="100000" sy="100000" flip="none" algn="tl"/>
          </a:blipFill>
          <a:ln w="9525" algn="ctr">
            <a:noFill/>
            <a:miter lim="800000"/>
            <a:headEnd/>
            <a:tailEnd/>
          </a:ln>
          <a:effectLst/>
        </p:spPr>
        <p:txBody>
          <a:bodyPr wrap="none" anchor="ctr"/>
          <a:lstStyle/>
          <a:p>
            <a:endParaRPr lang="zh-CN" altLang="en-US"/>
          </a:p>
        </p:txBody>
      </p:sp>
      <p:sp>
        <p:nvSpPr>
          <p:cNvPr id="25605" name="Rectangle 64" descr="羊皮纸"/>
          <p:cNvSpPr>
            <a:spLocks noChangeArrowheads="1"/>
          </p:cNvSpPr>
          <p:nvPr/>
        </p:nvSpPr>
        <p:spPr bwMode="auto">
          <a:xfrm>
            <a:off x="0" y="2349500"/>
            <a:ext cx="9144000" cy="125413"/>
          </a:xfrm>
          <a:prstGeom prst="rect">
            <a:avLst/>
          </a:prstGeom>
          <a:blipFill dpi="0" rotWithShape="1">
            <a:blip r:embed="rId2" cstate="print"/>
            <a:srcRect/>
            <a:tile tx="0" ty="0" sx="100000" sy="100000" flip="none" algn="tl"/>
          </a:blipFill>
          <a:ln w="9525" algn="ctr">
            <a:noFill/>
            <a:miter lim="800000"/>
            <a:headEnd/>
            <a:tailEnd/>
          </a:ln>
          <a:effectLst/>
        </p:spPr>
        <p:txBody>
          <a:bodyPr wrap="none" anchor="ctr"/>
          <a:lstStyle/>
          <a:p>
            <a:endParaRPr lang="zh-CN" altLang="en-US"/>
          </a:p>
        </p:txBody>
      </p:sp>
      <p:grpSp>
        <p:nvGrpSpPr>
          <p:cNvPr id="2" name="Group 65"/>
          <p:cNvGrpSpPr>
            <a:grpSpLocks/>
          </p:cNvGrpSpPr>
          <p:nvPr/>
        </p:nvGrpSpPr>
        <p:grpSpPr bwMode="auto">
          <a:xfrm>
            <a:off x="382588" y="2493963"/>
            <a:ext cx="449262" cy="1266825"/>
            <a:chOff x="152" y="1386"/>
            <a:chExt cx="288" cy="844"/>
          </a:xfrm>
        </p:grpSpPr>
        <p:sp>
          <p:nvSpPr>
            <p:cNvPr id="25736" name="Rectangle 66" descr="栎木"/>
            <p:cNvSpPr>
              <a:spLocks noChangeArrowheads="1"/>
            </p:cNvSpPr>
            <p:nvPr/>
          </p:nvSpPr>
          <p:spPr bwMode="auto">
            <a:xfrm flipH="1">
              <a:off x="152" y="1386"/>
              <a:ext cx="288" cy="844"/>
            </a:xfrm>
            <a:prstGeom prst="rect">
              <a:avLst/>
            </a:prstGeom>
            <a:blipFill dpi="0" rotWithShape="0">
              <a:blip r:embed="rId3" cstate="print"/>
              <a:srcRect/>
              <a:tile tx="0" ty="0" sx="100000" sy="100000" flip="none" algn="tl"/>
            </a:blipFill>
            <a:ln w="38100">
              <a:solidFill>
                <a:srgbClr val="00CC99"/>
              </a:solidFill>
              <a:miter lim="800000"/>
              <a:headEnd/>
              <a:tailEnd/>
            </a:ln>
            <a:effectLst/>
          </p:spPr>
          <p:txBody>
            <a:bodyPr wrap="none" anchor="ctr"/>
            <a:lstStyle/>
            <a:p>
              <a:endParaRPr lang="zh-CN" altLang="en-US"/>
            </a:p>
          </p:txBody>
        </p:sp>
        <p:sp>
          <p:nvSpPr>
            <p:cNvPr id="25737" name="WordArt 67"/>
            <p:cNvSpPr>
              <a:spLocks noChangeArrowheads="1" noChangeShapeType="1" noTextEdit="1"/>
            </p:cNvSpPr>
            <p:nvPr/>
          </p:nvSpPr>
          <p:spPr bwMode="auto">
            <a:xfrm rot="5400000">
              <a:off x="137" y="1504"/>
              <a:ext cx="328" cy="197"/>
            </a:xfrm>
            <a:prstGeom prst="rect">
              <a:avLst/>
            </a:prstGeom>
          </p:spPr>
          <p:txBody>
            <a:bodyPr vert="eaVert" wrap="none" fromWordArt="1">
              <a:prstTxWarp prst="textPlain">
                <a:avLst>
                  <a:gd name="adj" fmla="val 50000"/>
                </a:avLst>
              </a:prstTxWarp>
            </a:bodyPr>
            <a:lstStyle/>
            <a:p>
              <a:pPr fontAlgn="auto"/>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解法</a:t>
              </a:r>
            </a:p>
          </p:txBody>
        </p:sp>
        <p:sp>
          <p:nvSpPr>
            <p:cNvPr id="25738" name="WordArt 68"/>
            <p:cNvSpPr>
              <a:spLocks noChangeArrowheads="1" noChangeShapeType="1" noTextEdit="1"/>
            </p:cNvSpPr>
            <p:nvPr/>
          </p:nvSpPr>
          <p:spPr bwMode="auto">
            <a:xfrm rot="5400000">
              <a:off x="137" y="1887"/>
              <a:ext cx="324" cy="195"/>
            </a:xfrm>
            <a:prstGeom prst="rect">
              <a:avLst/>
            </a:prstGeom>
          </p:spPr>
          <p:txBody>
            <a:bodyPr vert="eaVert" wrap="none" fromWordArt="1">
              <a:prstTxWarp prst="textPlain">
                <a:avLst>
                  <a:gd name="adj" fmla="val 50000"/>
                </a:avLst>
              </a:prstTxWarp>
            </a:bodyPr>
            <a:lstStyle/>
            <a:p>
              <a:pPr fontAlgn="auto"/>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提要</a:t>
              </a:r>
            </a:p>
          </p:txBody>
        </p:sp>
      </p:grpSp>
      <p:sp>
        <p:nvSpPr>
          <p:cNvPr id="180293" name="WordArt 69"/>
          <p:cNvSpPr>
            <a:spLocks noChangeArrowheads="1" noChangeShapeType="1" noTextEdit="1"/>
          </p:cNvSpPr>
          <p:nvPr/>
        </p:nvSpPr>
        <p:spPr bwMode="auto">
          <a:xfrm>
            <a:off x="1158875" y="2570163"/>
            <a:ext cx="1143000" cy="360362"/>
          </a:xfrm>
          <a:prstGeom prst="rect">
            <a:avLst/>
          </a:prstGeom>
        </p:spPr>
        <p:txBody>
          <a:bodyPr wrap="none" fromWordArt="1">
            <a:prstTxWarp prst="textPlain">
              <a:avLst>
                <a:gd name="adj" fmla="val 50000"/>
              </a:avLst>
            </a:prstTxWarp>
          </a:bodyPr>
          <a:lstStyle/>
          <a:p>
            <a:r>
              <a:rPr lang="zh-CN" altLang="en-US" sz="3600" b="1" kern="10">
                <a:ln w="9525">
                  <a:noFill/>
                  <a:round/>
                  <a:headEnd/>
                  <a:tailEnd/>
                </a:ln>
                <a:solidFill>
                  <a:srgbClr val="009900"/>
                </a:solidFill>
                <a:latin typeface="黑体"/>
                <a:ea typeface="黑体"/>
              </a:rPr>
              <a:t>方法二：</a:t>
            </a:r>
          </a:p>
        </p:txBody>
      </p:sp>
      <p:sp>
        <p:nvSpPr>
          <p:cNvPr id="180294" name="WordArt 9"/>
          <p:cNvSpPr>
            <a:spLocks noChangeArrowheads="1" noChangeShapeType="1" noTextEdit="1"/>
          </p:cNvSpPr>
          <p:nvPr/>
        </p:nvSpPr>
        <p:spPr bwMode="auto">
          <a:xfrm>
            <a:off x="2570163" y="2595563"/>
            <a:ext cx="5316537" cy="309562"/>
          </a:xfrm>
          <a:prstGeom prst="rect">
            <a:avLst/>
          </a:prstGeom>
        </p:spPr>
        <p:txBody>
          <a:bodyPr wrap="none" fromWordArt="1">
            <a:prstTxWarp prst="textPlain">
              <a:avLst>
                <a:gd name="adj" fmla="val 50000"/>
              </a:avLst>
            </a:prstTxWarp>
          </a:bodyPr>
          <a:lstStyle/>
          <a:p>
            <a:r>
              <a:rPr lang="zh-CN" altLang="en-US" sz="3600" kern="10">
                <a:ln w="9525">
                  <a:solidFill>
                    <a:srgbClr val="008000"/>
                  </a:solidFill>
                  <a:round/>
                  <a:headEnd/>
                  <a:tailEnd/>
                </a:ln>
                <a:solidFill>
                  <a:srgbClr val="008000"/>
                </a:solidFill>
                <a:latin typeface="华文中宋"/>
                <a:ea typeface="华文中宋"/>
              </a:rPr>
              <a:t>利用波线上两点之间的相位关系来求解</a:t>
            </a:r>
          </a:p>
        </p:txBody>
      </p:sp>
      <p:sp>
        <p:nvSpPr>
          <p:cNvPr id="180340" name="WordArt 9"/>
          <p:cNvSpPr>
            <a:spLocks noChangeArrowheads="1" noChangeShapeType="1" noTextEdit="1"/>
          </p:cNvSpPr>
          <p:nvPr/>
        </p:nvSpPr>
        <p:spPr bwMode="auto">
          <a:xfrm>
            <a:off x="1249363" y="3084513"/>
            <a:ext cx="6654800" cy="309562"/>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华文中宋"/>
                <a:ea typeface="华文中宋"/>
              </a:rPr>
              <a:t>沿波的传播方向，各质点的振动相位依次落后</a:t>
            </a:r>
          </a:p>
        </p:txBody>
      </p:sp>
      <p:sp>
        <p:nvSpPr>
          <p:cNvPr id="25610" name="Rectangle 117" descr="羊皮纸"/>
          <p:cNvSpPr>
            <a:spLocks noChangeArrowheads="1"/>
          </p:cNvSpPr>
          <p:nvPr/>
        </p:nvSpPr>
        <p:spPr bwMode="auto">
          <a:xfrm>
            <a:off x="0" y="6707188"/>
            <a:ext cx="9144000" cy="150812"/>
          </a:xfrm>
          <a:prstGeom prst="rect">
            <a:avLst/>
          </a:prstGeom>
          <a:blipFill dpi="0" rotWithShape="1">
            <a:blip r:embed="rId2" cstate="print"/>
            <a:srcRect/>
            <a:tile tx="0" ty="0" sx="100000" sy="100000" flip="none" algn="tl"/>
          </a:blipFill>
          <a:ln w="9525" algn="ctr">
            <a:noFill/>
            <a:miter lim="800000"/>
            <a:headEnd/>
            <a:tailEnd/>
          </a:ln>
          <a:effectLst/>
        </p:spPr>
        <p:txBody>
          <a:bodyPr wrap="none" anchor="ctr"/>
          <a:lstStyle/>
          <a:p>
            <a:endParaRPr lang="zh-CN" altLang="en-US"/>
          </a:p>
        </p:txBody>
      </p:sp>
      <p:sp>
        <p:nvSpPr>
          <p:cNvPr id="26690" name="WordArt 9"/>
          <p:cNvSpPr>
            <a:spLocks noChangeArrowheads="1" noChangeShapeType="1" noTextEdit="1"/>
          </p:cNvSpPr>
          <p:nvPr/>
        </p:nvSpPr>
        <p:spPr bwMode="auto">
          <a:xfrm>
            <a:off x="1249364" y="3543975"/>
            <a:ext cx="5457606" cy="309563"/>
          </a:xfrm>
          <a:prstGeom prst="rect">
            <a:avLst/>
          </a:prstGeom>
        </p:spPr>
        <p:txBody>
          <a:bodyPr wrap="none" fromWordArt="1">
            <a:prstTxWarp prst="textPlain">
              <a:avLst>
                <a:gd name="adj" fmla="val 50000"/>
              </a:avLst>
            </a:prstTxWarp>
          </a:bodyPr>
          <a:lstStyle/>
          <a:p>
            <a:pPr>
              <a:defRPr/>
            </a:pPr>
            <a:r>
              <a:rPr lang="zh-CN" altLang="en-US" sz="3600" kern="10" dirty="0">
                <a:ln w="9525">
                  <a:solidFill>
                    <a:schemeClr val="tx1"/>
                  </a:solidFill>
                  <a:round/>
                  <a:headEnd/>
                  <a:tailEnd/>
                </a:ln>
                <a:latin typeface="华文中宋"/>
                <a:ea typeface="华文中宋"/>
              </a:rPr>
              <a:t>因此，</a:t>
            </a:r>
            <a:r>
              <a:rPr lang="en-US" altLang="zh-CN" sz="3600" kern="10" dirty="0">
                <a:ln w="9525">
                  <a:solidFill>
                    <a:schemeClr val="tx1"/>
                  </a:solidFill>
                  <a:round/>
                  <a:headEnd/>
                  <a:tailEnd/>
                </a:ln>
                <a:latin typeface="Times New Roman" panose="02020603050405020304" pitchFamily="18" charset="0"/>
                <a:ea typeface="华文中宋"/>
                <a:cs typeface="Times New Roman" panose="02020603050405020304" pitchFamily="18" charset="0"/>
              </a:rPr>
              <a:t>A</a:t>
            </a:r>
            <a:r>
              <a:rPr lang="zh-CN" altLang="en-US" sz="3600" kern="10" dirty="0">
                <a:ln w="9525">
                  <a:solidFill>
                    <a:schemeClr val="tx1"/>
                  </a:solidFill>
                  <a:round/>
                  <a:headEnd/>
                  <a:tailEnd/>
                </a:ln>
                <a:latin typeface="Times New Roman" panose="02020603050405020304" pitchFamily="18" charset="0"/>
                <a:ea typeface="华文中宋"/>
                <a:cs typeface="Times New Roman" panose="02020603050405020304" pitchFamily="18" charset="0"/>
              </a:rPr>
              <a:t>、</a:t>
            </a:r>
            <a:r>
              <a:rPr lang="en-US" altLang="zh-CN" sz="3600" kern="10" dirty="0">
                <a:ln w="9525">
                  <a:solidFill>
                    <a:schemeClr val="tx1"/>
                  </a:solidFill>
                  <a:round/>
                  <a:headEnd/>
                  <a:tailEnd/>
                </a:ln>
                <a:latin typeface="Times New Roman" panose="02020603050405020304" pitchFamily="18" charset="0"/>
                <a:ea typeface="华文中宋"/>
                <a:cs typeface="Times New Roman" panose="02020603050405020304" pitchFamily="18" charset="0"/>
              </a:rPr>
              <a:t>D</a:t>
            </a:r>
            <a:r>
              <a:rPr lang="zh-CN" altLang="en-US" sz="3600" kern="10" dirty="0">
                <a:ln w="9525">
                  <a:solidFill>
                    <a:schemeClr val="tx1"/>
                  </a:solidFill>
                  <a:round/>
                  <a:headEnd/>
                  <a:tailEnd/>
                </a:ln>
                <a:latin typeface="Times New Roman" panose="02020603050405020304" pitchFamily="18" charset="0"/>
                <a:ea typeface="华文中宋"/>
                <a:cs typeface="Times New Roman" panose="02020603050405020304" pitchFamily="18" charset="0"/>
              </a:rPr>
              <a:t>两</a:t>
            </a:r>
            <a:r>
              <a:rPr lang="zh-CN" altLang="en-US" sz="3600" kern="10" dirty="0">
                <a:ln w="9525">
                  <a:solidFill>
                    <a:schemeClr val="tx1"/>
                  </a:solidFill>
                  <a:round/>
                  <a:headEnd/>
                  <a:tailEnd/>
                </a:ln>
                <a:latin typeface="华文中宋"/>
                <a:ea typeface="华文中宋"/>
              </a:rPr>
              <a:t>点之间的振动相位差为</a:t>
            </a:r>
          </a:p>
        </p:txBody>
      </p:sp>
      <p:grpSp>
        <p:nvGrpSpPr>
          <p:cNvPr id="3" name="组合 4"/>
          <p:cNvGrpSpPr>
            <a:grpSpLocks/>
          </p:cNvGrpSpPr>
          <p:nvPr/>
        </p:nvGrpSpPr>
        <p:grpSpPr bwMode="auto">
          <a:xfrm>
            <a:off x="1165225" y="4711700"/>
            <a:ext cx="2652713" cy="606425"/>
            <a:chOff x="1164999" y="4712257"/>
            <a:chExt cx="2652277" cy="606425"/>
          </a:xfrm>
        </p:grpSpPr>
        <p:sp>
          <p:nvSpPr>
            <p:cNvPr id="25720" name="WordArt 34"/>
            <p:cNvSpPr>
              <a:spLocks noChangeArrowheads="1" noChangeShapeType="1" noTextEdit="1"/>
            </p:cNvSpPr>
            <p:nvPr/>
          </p:nvSpPr>
          <p:spPr bwMode="auto">
            <a:xfrm>
              <a:off x="1164999" y="4817032"/>
              <a:ext cx="381000" cy="285750"/>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华文中宋"/>
                  <a:ea typeface="华文中宋"/>
                </a:rPr>
                <a:t>得</a:t>
              </a:r>
            </a:p>
          </p:txBody>
        </p:sp>
        <p:grpSp>
          <p:nvGrpSpPr>
            <p:cNvPr id="4" name="Group 146"/>
            <p:cNvGrpSpPr>
              <a:grpSpLocks/>
            </p:cNvGrpSpPr>
            <p:nvPr/>
          </p:nvGrpSpPr>
          <p:grpSpPr bwMode="auto">
            <a:xfrm>
              <a:off x="1859888" y="4712257"/>
              <a:ext cx="1957388" cy="606425"/>
              <a:chOff x="1737" y="3291"/>
              <a:chExt cx="1233" cy="382"/>
            </a:xfrm>
          </p:grpSpPr>
          <p:grpSp>
            <p:nvGrpSpPr>
              <p:cNvPr id="5" name="Group 147"/>
              <p:cNvGrpSpPr>
                <a:grpSpLocks/>
              </p:cNvGrpSpPr>
              <p:nvPr/>
            </p:nvGrpSpPr>
            <p:grpSpPr bwMode="auto">
              <a:xfrm>
                <a:off x="1737" y="3383"/>
                <a:ext cx="202" cy="209"/>
                <a:chOff x="4021" y="2052"/>
                <a:chExt cx="202" cy="209"/>
              </a:xfrm>
            </p:grpSpPr>
            <p:sp>
              <p:nvSpPr>
                <p:cNvPr id="25734" name="WordArt 27"/>
                <p:cNvSpPr>
                  <a:spLocks noChangeArrowheads="1" noChangeShapeType="1" noTextEdit="1"/>
                </p:cNvSpPr>
                <p:nvPr/>
              </p:nvSpPr>
              <p:spPr bwMode="auto">
                <a:xfrm>
                  <a:off x="4021" y="2052"/>
                  <a:ext cx="166" cy="166"/>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Symbol"/>
                    </a:rPr>
                    <a:t>j</a:t>
                  </a:r>
                  <a:endParaRPr lang="zh-CN" altLang="en-US" sz="3600" i="1" kern="10">
                    <a:ln w="9525">
                      <a:solidFill>
                        <a:srgbClr val="CC0000"/>
                      </a:solidFill>
                      <a:round/>
                      <a:headEnd/>
                      <a:tailEnd/>
                    </a:ln>
                    <a:solidFill>
                      <a:srgbClr val="CC0000"/>
                    </a:solidFill>
                    <a:latin typeface="Symbol"/>
                  </a:endParaRPr>
                </a:p>
              </p:txBody>
            </p:sp>
            <p:sp>
              <p:nvSpPr>
                <p:cNvPr id="25735" name="WordArt 36"/>
                <p:cNvSpPr>
                  <a:spLocks noChangeArrowheads="1" noChangeShapeType="1" noTextEdit="1"/>
                </p:cNvSpPr>
                <p:nvPr/>
              </p:nvSpPr>
              <p:spPr bwMode="auto">
                <a:xfrm>
                  <a:off x="4127" y="2177"/>
                  <a:ext cx="96" cy="84"/>
                </a:xfrm>
                <a:prstGeom prst="rect">
                  <a:avLst/>
                </a:prstGeom>
              </p:spPr>
              <p:txBody>
                <a:bodyPr wrap="none" fromWordArt="1">
                  <a:prstTxWarp prst="textPlain">
                    <a:avLst>
                      <a:gd name="adj" fmla="val 36958"/>
                    </a:avLst>
                  </a:prstTxWarp>
                </a:bodyPr>
                <a:lstStyle/>
                <a:p>
                  <a:r>
                    <a:rPr lang="en-US" altLang="zh-CN" sz="1400" kern="10">
                      <a:ln w="9525">
                        <a:solidFill>
                          <a:srgbClr val="CC0000"/>
                        </a:solidFill>
                        <a:round/>
                        <a:headEnd/>
                        <a:tailEnd/>
                      </a:ln>
                      <a:solidFill>
                        <a:srgbClr val="CC0000"/>
                      </a:solidFill>
                      <a:latin typeface="Times New Roman"/>
                      <a:cs typeface="Times New Roman"/>
                    </a:rPr>
                    <a:t>0</a:t>
                  </a:r>
                  <a:endParaRPr lang="zh-CN" altLang="en-US" sz="1400" kern="10">
                    <a:ln w="9525">
                      <a:solidFill>
                        <a:srgbClr val="CC0000"/>
                      </a:solidFill>
                      <a:round/>
                      <a:headEnd/>
                      <a:tailEnd/>
                    </a:ln>
                    <a:solidFill>
                      <a:srgbClr val="CC0000"/>
                    </a:solidFill>
                    <a:latin typeface="Times New Roman"/>
                    <a:cs typeface="Times New Roman"/>
                  </a:endParaRPr>
                </a:p>
              </p:txBody>
            </p:sp>
          </p:grpSp>
          <p:grpSp>
            <p:nvGrpSpPr>
              <p:cNvPr id="6" name="Group 19"/>
              <p:cNvGrpSpPr>
                <a:grpSpLocks/>
              </p:cNvGrpSpPr>
              <p:nvPr/>
            </p:nvGrpSpPr>
            <p:grpSpPr bwMode="auto">
              <a:xfrm>
                <a:off x="1980" y="3454"/>
                <a:ext cx="151" cy="48"/>
                <a:chOff x="1260" y="2371"/>
                <a:chExt cx="151" cy="53"/>
              </a:xfrm>
            </p:grpSpPr>
            <p:sp>
              <p:nvSpPr>
                <p:cNvPr id="25732" name="Line 20"/>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5733" name="Line 21"/>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grpSp>
            <p:nvGrpSpPr>
              <p:cNvPr id="7" name="Group 153"/>
              <p:cNvGrpSpPr>
                <a:grpSpLocks/>
              </p:cNvGrpSpPr>
              <p:nvPr/>
            </p:nvGrpSpPr>
            <p:grpSpPr bwMode="auto">
              <a:xfrm>
                <a:off x="2203" y="3390"/>
                <a:ext cx="219" cy="231"/>
                <a:chOff x="2779" y="475"/>
                <a:chExt cx="219" cy="231"/>
              </a:xfrm>
            </p:grpSpPr>
            <p:sp>
              <p:nvSpPr>
                <p:cNvPr id="25730" name="WordArt 205"/>
                <p:cNvSpPr>
                  <a:spLocks noChangeArrowheads="1" noChangeShapeType="1" noTextEdit="1"/>
                </p:cNvSpPr>
                <p:nvPr/>
              </p:nvSpPr>
              <p:spPr bwMode="auto">
                <a:xfrm>
                  <a:off x="2779" y="475"/>
                  <a:ext cx="165" cy="172"/>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25731" name="WordArt 206"/>
                <p:cNvSpPr>
                  <a:spLocks noChangeArrowheads="1" noChangeShapeType="1" noTextEdit="1"/>
                </p:cNvSpPr>
                <p:nvPr/>
              </p:nvSpPr>
              <p:spPr bwMode="auto">
                <a:xfrm>
                  <a:off x="2905" y="588"/>
                  <a:ext cx="93" cy="118"/>
                </a:xfrm>
                <a:prstGeom prst="rect">
                  <a:avLst/>
                </a:prstGeom>
              </p:spPr>
              <p:txBody>
                <a:bodyPr wrap="none" fromWordArt="1">
                  <a:prstTxWarp prst="textPlain">
                    <a:avLst>
                      <a:gd name="adj" fmla="val 50000"/>
                    </a:avLst>
                  </a:prstTxWarp>
                </a:bodyPr>
                <a:lstStyle/>
                <a:p>
                  <a:r>
                    <a:rPr lang="en-US" altLang="zh-CN" sz="1400" kern="10">
                      <a:ln w="9525">
                        <a:solidFill>
                          <a:schemeClr val="tx1"/>
                        </a:solidFill>
                        <a:round/>
                        <a:headEnd/>
                        <a:tailEnd/>
                      </a:ln>
                      <a:latin typeface="Times New Roman"/>
                      <a:cs typeface="Times New Roman"/>
                    </a:rPr>
                    <a:t>D</a:t>
                  </a:r>
                  <a:endParaRPr lang="zh-CN" altLang="en-US" sz="1400" kern="10">
                    <a:ln w="9525">
                      <a:solidFill>
                        <a:schemeClr val="tx1"/>
                      </a:solidFill>
                      <a:round/>
                      <a:headEnd/>
                      <a:tailEnd/>
                    </a:ln>
                    <a:latin typeface="Times New Roman"/>
                    <a:cs typeface="Times New Roman"/>
                  </a:endParaRPr>
                </a:p>
              </p:txBody>
            </p:sp>
          </p:grpSp>
          <p:sp>
            <p:nvSpPr>
              <p:cNvPr id="25725" name="WordArt 203"/>
              <p:cNvSpPr>
                <a:spLocks noChangeArrowheads="1" noChangeShapeType="1" noTextEdit="1"/>
              </p:cNvSpPr>
              <p:nvPr/>
            </p:nvSpPr>
            <p:spPr bwMode="auto">
              <a:xfrm>
                <a:off x="2443" y="3426"/>
                <a:ext cx="120" cy="110"/>
              </a:xfrm>
              <a:prstGeom prst="rect">
                <a:avLst/>
              </a:prstGeom>
            </p:spPr>
            <p:txBody>
              <a:bodyPr wrap="none" fromWordArt="1">
                <a:prstTxWarp prst="textPlain">
                  <a:avLst>
                    <a:gd name="adj" fmla="val 50000"/>
                  </a:avLst>
                </a:prstTxWarp>
              </a:bodyPr>
              <a:lstStyle/>
              <a:p>
                <a:r>
                  <a:rPr lang="en-US" altLang="zh-CN" sz="3600" kern="10">
                    <a:ln w="19050">
                      <a:solidFill>
                        <a:srgbClr val="000000"/>
                      </a:solidFill>
                      <a:round/>
                      <a:headEnd/>
                      <a:tailEnd/>
                    </a:ln>
                    <a:latin typeface="宋体"/>
                    <a:ea typeface="宋体"/>
                  </a:rPr>
                  <a:t>+</a:t>
                </a:r>
                <a:endParaRPr lang="zh-CN" altLang="en-US" sz="3600" kern="10">
                  <a:ln w="19050">
                    <a:solidFill>
                      <a:srgbClr val="000000"/>
                    </a:solidFill>
                    <a:round/>
                    <a:headEnd/>
                    <a:tailEnd/>
                  </a:ln>
                  <a:latin typeface="宋体"/>
                  <a:ea typeface="宋体"/>
                </a:endParaRPr>
              </a:p>
            </p:txBody>
          </p:sp>
          <p:sp>
            <p:nvSpPr>
              <p:cNvPr id="25726" name="WordArt 202"/>
              <p:cNvSpPr>
                <a:spLocks noChangeArrowheads="1" noChangeShapeType="1" noTextEdit="1"/>
              </p:cNvSpPr>
              <p:nvPr/>
            </p:nvSpPr>
            <p:spPr bwMode="auto">
              <a:xfrm>
                <a:off x="2633" y="3322"/>
                <a:ext cx="163" cy="124"/>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Symbol"/>
                  </a:rPr>
                  <a:t>w</a:t>
                </a:r>
                <a:endParaRPr lang="zh-CN" altLang="en-US" sz="1200" i="1" kern="10">
                  <a:ln w="9525">
                    <a:solidFill>
                      <a:srgbClr val="000000"/>
                    </a:solidFill>
                    <a:round/>
                    <a:headEnd/>
                    <a:tailEnd/>
                  </a:ln>
                  <a:latin typeface="Symbol"/>
                </a:endParaRPr>
              </a:p>
            </p:txBody>
          </p:sp>
          <p:sp>
            <p:nvSpPr>
              <p:cNvPr id="25727" name="WordArt 34"/>
              <p:cNvSpPr>
                <a:spLocks noChangeArrowheads="1" noChangeShapeType="1" noTextEdit="1"/>
              </p:cNvSpPr>
              <p:nvPr/>
            </p:nvSpPr>
            <p:spPr bwMode="auto">
              <a:xfrm>
                <a:off x="2699" y="3537"/>
                <a:ext cx="150" cy="136"/>
              </a:xfrm>
              <a:prstGeom prst="rect">
                <a:avLst/>
              </a:prstGeom>
            </p:spPr>
            <p:txBody>
              <a:bodyPr wrap="none" fromWordArt="1">
                <a:prstTxWarp prst="textPlain">
                  <a:avLst>
                    <a:gd name="adj" fmla="val 46722"/>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25728" name="WordArt 35"/>
              <p:cNvSpPr>
                <a:spLocks noChangeArrowheads="1" noChangeShapeType="1" noTextEdit="1"/>
              </p:cNvSpPr>
              <p:nvPr/>
            </p:nvSpPr>
            <p:spPr bwMode="auto">
              <a:xfrm>
                <a:off x="2824" y="3291"/>
                <a:ext cx="146" cy="161"/>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d</a:t>
                </a:r>
                <a:endParaRPr lang="zh-CN" altLang="en-US" sz="3600" i="1" kern="10">
                  <a:ln w="9525">
                    <a:solidFill>
                      <a:schemeClr val="tx1"/>
                    </a:solidFill>
                    <a:round/>
                    <a:headEnd/>
                    <a:tailEnd/>
                  </a:ln>
                  <a:latin typeface="Times New Roman"/>
                  <a:cs typeface="Times New Roman"/>
                </a:endParaRPr>
              </a:p>
            </p:txBody>
          </p:sp>
          <p:sp>
            <p:nvSpPr>
              <p:cNvPr id="25729" name="Line 160"/>
              <p:cNvSpPr>
                <a:spLocks noChangeShapeType="1"/>
              </p:cNvSpPr>
              <p:nvPr/>
            </p:nvSpPr>
            <p:spPr bwMode="auto">
              <a:xfrm>
                <a:off x="2622" y="3489"/>
                <a:ext cx="346" cy="0"/>
              </a:xfrm>
              <a:prstGeom prst="line">
                <a:avLst/>
              </a:prstGeom>
              <a:noFill/>
              <a:ln w="28575">
                <a:solidFill>
                  <a:schemeClr val="tx1"/>
                </a:solidFill>
                <a:round/>
                <a:headEnd/>
                <a:tailEnd/>
              </a:ln>
              <a:effectLst/>
            </p:spPr>
            <p:txBody>
              <a:bodyPr/>
              <a:lstStyle/>
              <a:p>
                <a:endParaRPr lang="zh-CN" altLang="en-US"/>
              </a:p>
            </p:txBody>
          </p:sp>
        </p:grpSp>
      </p:grpSp>
      <p:grpSp>
        <p:nvGrpSpPr>
          <p:cNvPr id="8" name="组合 2"/>
          <p:cNvGrpSpPr>
            <a:grpSpLocks/>
          </p:cNvGrpSpPr>
          <p:nvPr/>
        </p:nvGrpSpPr>
        <p:grpSpPr bwMode="auto">
          <a:xfrm>
            <a:off x="2265363" y="4046538"/>
            <a:ext cx="3744912" cy="577850"/>
            <a:chOff x="984251" y="4367213"/>
            <a:chExt cx="3744912" cy="577850"/>
          </a:xfrm>
        </p:grpSpPr>
        <p:sp>
          <p:nvSpPr>
            <p:cNvPr id="25698" name="WordArt 119"/>
            <p:cNvSpPr>
              <a:spLocks noChangeArrowheads="1" noChangeShapeType="1" noTextEdit="1"/>
            </p:cNvSpPr>
            <p:nvPr/>
          </p:nvSpPr>
          <p:spPr bwMode="auto">
            <a:xfrm>
              <a:off x="3187701" y="4510088"/>
              <a:ext cx="250825" cy="276225"/>
            </a:xfrm>
            <a:prstGeom prst="rect">
              <a:avLst/>
            </a:prstGeom>
          </p:spPr>
          <p:txBody>
            <a:bodyPr wrap="none" fromWordArt="1">
              <a:prstTxWarp prst="textPlain">
                <a:avLst>
                  <a:gd name="adj" fmla="val 50000"/>
                </a:avLst>
              </a:prstTxWarp>
            </a:bodyPr>
            <a:lstStyle/>
            <a:p>
              <a:r>
                <a:rPr lang="en-US" altLang="zh-CN" sz="1400" i="1" kern="10">
                  <a:ln w="9525">
                    <a:solidFill>
                      <a:srgbClr val="000000"/>
                    </a:solidFill>
                    <a:round/>
                    <a:headEnd/>
                    <a:tailEnd/>
                  </a:ln>
                  <a:latin typeface="Times New Roman"/>
                  <a:cs typeface="Times New Roman"/>
                </a:rPr>
                <a:t>d</a:t>
              </a:r>
              <a:endParaRPr lang="zh-CN" altLang="en-US" sz="1400" i="1" kern="10">
                <a:ln w="9525">
                  <a:solidFill>
                    <a:srgbClr val="000000"/>
                  </a:solidFill>
                  <a:round/>
                  <a:headEnd/>
                  <a:tailEnd/>
                </a:ln>
                <a:latin typeface="Times New Roman"/>
                <a:cs typeface="Times New Roman"/>
              </a:endParaRPr>
            </a:p>
          </p:txBody>
        </p:sp>
        <p:sp>
          <p:nvSpPr>
            <p:cNvPr id="25699" name="Line 85"/>
            <p:cNvSpPr>
              <a:spLocks noChangeShapeType="1"/>
            </p:cNvSpPr>
            <p:nvPr/>
          </p:nvSpPr>
          <p:spPr bwMode="auto">
            <a:xfrm>
              <a:off x="1425576" y="4649788"/>
              <a:ext cx="231775" cy="0"/>
            </a:xfrm>
            <a:prstGeom prst="line">
              <a:avLst/>
            </a:prstGeom>
            <a:noFill/>
            <a:ln w="38100">
              <a:solidFill>
                <a:schemeClr val="tx1"/>
              </a:solidFill>
              <a:round/>
              <a:headEnd/>
              <a:tailEnd/>
            </a:ln>
            <a:effectLst/>
          </p:spPr>
          <p:txBody>
            <a:bodyPr/>
            <a:lstStyle/>
            <a:p>
              <a:endParaRPr lang="zh-CN" altLang="en-US"/>
            </a:p>
          </p:txBody>
        </p:sp>
        <p:grpSp>
          <p:nvGrpSpPr>
            <p:cNvPr id="9" name="Group 122"/>
            <p:cNvGrpSpPr>
              <a:grpSpLocks/>
            </p:cNvGrpSpPr>
            <p:nvPr/>
          </p:nvGrpSpPr>
          <p:grpSpPr bwMode="auto">
            <a:xfrm>
              <a:off x="984251" y="4483100"/>
              <a:ext cx="320675" cy="331788"/>
              <a:chOff x="4021" y="2052"/>
              <a:chExt cx="202" cy="209"/>
            </a:xfrm>
          </p:grpSpPr>
          <p:sp>
            <p:nvSpPr>
              <p:cNvPr id="25718" name="WordArt 27"/>
              <p:cNvSpPr>
                <a:spLocks noChangeArrowheads="1" noChangeShapeType="1" noTextEdit="1"/>
              </p:cNvSpPr>
              <p:nvPr/>
            </p:nvSpPr>
            <p:spPr bwMode="auto">
              <a:xfrm>
                <a:off x="4021" y="2052"/>
                <a:ext cx="166" cy="166"/>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Symbol"/>
                  </a:rPr>
                  <a:t>j</a:t>
                </a:r>
                <a:endParaRPr lang="zh-CN" altLang="en-US" sz="3600" i="1" kern="10">
                  <a:ln w="9525">
                    <a:solidFill>
                      <a:srgbClr val="CC0000"/>
                    </a:solidFill>
                    <a:round/>
                    <a:headEnd/>
                    <a:tailEnd/>
                  </a:ln>
                  <a:solidFill>
                    <a:srgbClr val="CC0000"/>
                  </a:solidFill>
                  <a:latin typeface="Symbol"/>
                </a:endParaRPr>
              </a:p>
            </p:txBody>
          </p:sp>
          <p:sp>
            <p:nvSpPr>
              <p:cNvPr id="25719" name="WordArt 36"/>
              <p:cNvSpPr>
                <a:spLocks noChangeArrowheads="1" noChangeShapeType="1" noTextEdit="1"/>
              </p:cNvSpPr>
              <p:nvPr/>
            </p:nvSpPr>
            <p:spPr bwMode="auto">
              <a:xfrm>
                <a:off x="4127" y="2177"/>
                <a:ext cx="96" cy="84"/>
              </a:xfrm>
              <a:prstGeom prst="rect">
                <a:avLst/>
              </a:prstGeom>
            </p:spPr>
            <p:txBody>
              <a:bodyPr wrap="none" fromWordArt="1">
                <a:prstTxWarp prst="textPlain">
                  <a:avLst>
                    <a:gd name="adj" fmla="val 36958"/>
                  </a:avLst>
                </a:prstTxWarp>
              </a:bodyPr>
              <a:lstStyle/>
              <a:p>
                <a:r>
                  <a:rPr lang="en-US" altLang="zh-CN" sz="1400" kern="10">
                    <a:ln w="9525">
                      <a:solidFill>
                        <a:srgbClr val="CC0000"/>
                      </a:solidFill>
                      <a:round/>
                      <a:headEnd/>
                      <a:tailEnd/>
                    </a:ln>
                    <a:solidFill>
                      <a:srgbClr val="CC0000"/>
                    </a:solidFill>
                    <a:latin typeface="Times New Roman"/>
                    <a:cs typeface="Times New Roman"/>
                  </a:rPr>
                  <a:t>0</a:t>
                </a:r>
                <a:endParaRPr lang="zh-CN" altLang="en-US" sz="1400" kern="10">
                  <a:ln w="9525">
                    <a:solidFill>
                      <a:srgbClr val="CC0000"/>
                    </a:solidFill>
                    <a:round/>
                    <a:headEnd/>
                    <a:tailEnd/>
                  </a:ln>
                  <a:solidFill>
                    <a:srgbClr val="CC0000"/>
                  </a:solidFill>
                  <a:latin typeface="Times New Roman"/>
                  <a:cs typeface="Times New Roman"/>
                </a:endParaRPr>
              </a:p>
            </p:txBody>
          </p:sp>
        </p:grpSp>
        <p:grpSp>
          <p:nvGrpSpPr>
            <p:cNvPr id="10" name="Group 19"/>
            <p:cNvGrpSpPr>
              <a:grpSpLocks/>
            </p:cNvGrpSpPr>
            <p:nvPr/>
          </p:nvGrpSpPr>
          <p:grpSpPr bwMode="auto">
            <a:xfrm>
              <a:off x="2271713" y="4649788"/>
              <a:ext cx="239713" cy="76200"/>
              <a:chOff x="1260" y="2371"/>
              <a:chExt cx="151" cy="53"/>
            </a:xfrm>
          </p:grpSpPr>
          <p:sp>
            <p:nvSpPr>
              <p:cNvPr id="25716" name="Line 20"/>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5717" name="Line 21"/>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grpSp>
          <p:nvGrpSpPr>
            <p:cNvPr id="11" name="Group 128"/>
            <p:cNvGrpSpPr>
              <a:grpSpLocks/>
            </p:cNvGrpSpPr>
            <p:nvPr/>
          </p:nvGrpSpPr>
          <p:grpSpPr bwMode="auto">
            <a:xfrm>
              <a:off x="1817715" y="4481513"/>
              <a:ext cx="387353" cy="366713"/>
              <a:chOff x="2779" y="475"/>
              <a:chExt cx="244" cy="231"/>
            </a:xfrm>
          </p:grpSpPr>
          <p:sp>
            <p:nvSpPr>
              <p:cNvPr id="25714" name="WordArt 205"/>
              <p:cNvSpPr>
                <a:spLocks noChangeArrowheads="1" noChangeShapeType="1" noTextEdit="1"/>
              </p:cNvSpPr>
              <p:nvPr/>
            </p:nvSpPr>
            <p:spPr bwMode="auto">
              <a:xfrm>
                <a:off x="2779" y="475"/>
                <a:ext cx="165" cy="172"/>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25715" name="WordArt 206"/>
              <p:cNvSpPr>
                <a:spLocks noChangeArrowheads="1" noChangeShapeType="1" noTextEdit="1"/>
              </p:cNvSpPr>
              <p:nvPr/>
            </p:nvSpPr>
            <p:spPr bwMode="auto">
              <a:xfrm>
                <a:off x="2930" y="588"/>
                <a:ext cx="93" cy="118"/>
              </a:xfrm>
              <a:prstGeom prst="rect">
                <a:avLst/>
              </a:prstGeom>
            </p:spPr>
            <p:txBody>
              <a:bodyPr wrap="none" fromWordArt="1">
                <a:prstTxWarp prst="textPlain">
                  <a:avLst>
                    <a:gd name="adj" fmla="val 50000"/>
                  </a:avLst>
                </a:prstTxWarp>
              </a:bodyPr>
              <a:lstStyle/>
              <a:p>
                <a:r>
                  <a:rPr lang="en-US" altLang="zh-CN" sz="1400" kern="10">
                    <a:ln w="9525">
                      <a:solidFill>
                        <a:schemeClr val="tx1"/>
                      </a:solidFill>
                      <a:round/>
                      <a:headEnd/>
                      <a:tailEnd/>
                    </a:ln>
                    <a:latin typeface="Times New Roman"/>
                    <a:cs typeface="Times New Roman"/>
                  </a:rPr>
                  <a:t>D</a:t>
                </a:r>
                <a:endParaRPr lang="zh-CN" altLang="en-US" sz="1400" kern="10">
                  <a:ln w="9525">
                    <a:solidFill>
                      <a:schemeClr val="tx1"/>
                    </a:solidFill>
                    <a:round/>
                    <a:headEnd/>
                    <a:tailEnd/>
                  </a:ln>
                  <a:latin typeface="Times New Roman"/>
                  <a:cs typeface="Times New Roman"/>
                </a:endParaRPr>
              </a:p>
            </p:txBody>
          </p:sp>
        </p:grpSp>
        <p:sp>
          <p:nvSpPr>
            <p:cNvPr id="25703" name="WordArt 202"/>
            <p:cNvSpPr>
              <a:spLocks noChangeArrowheads="1" noChangeShapeType="1" noTextEdit="1"/>
            </p:cNvSpPr>
            <p:nvPr/>
          </p:nvSpPr>
          <p:spPr bwMode="auto">
            <a:xfrm>
              <a:off x="4098926" y="4386263"/>
              <a:ext cx="285750" cy="223838"/>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Symbol"/>
                </a:rPr>
                <a:t>w</a:t>
              </a:r>
              <a:endParaRPr lang="zh-CN" altLang="en-US" sz="1200" i="1" kern="10">
                <a:ln w="9525">
                  <a:solidFill>
                    <a:srgbClr val="000000"/>
                  </a:solidFill>
                  <a:round/>
                  <a:headEnd/>
                  <a:tailEnd/>
                </a:ln>
                <a:latin typeface="Symbol"/>
              </a:endParaRPr>
            </a:p>
          </p:txBody>
        </p:sp>
        <p:sp>
          <p:nvSpPr>
            <p:cNvPr id="25704" name="WordArt 35"/>
            <p:cNvSpPr>
              <a:spLocks noChangeArrowheads="1" noChangeShapeType="1" noTextEdit="1"/>
            </p:cNvSpPr>
            <p:nvPr/>
          </p:nvSpPr>
          <p:spPr bwMode="auto">
            <a:xfrm>
              <a:off x="4497388" y="4552950"/>
              <a:ext cx="231775" cy="25558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d</a:t>
              </a:r>
              <a:endParaRPr lang="zh-CN" altLang="en-US" sz="3600" i="1" kern="10">
                <a:ln w="9525">
                  <a:solidFill>
                    <a:schemeClr val="tx1"/>
                  </a:solidFill>
                  <a:round/>
                  <a:headEnd/>
                  <a:tailEnd/>
                </a:ln>
                <a:latin typeface="Times New Roman"/>
                <a:cs typeface="Times New Roman"/>
              </a:endParaRPr>
            </a:p>
          </p:txBody>
        </p:sp>
        <p:sp>
          <p:nvSpPr>
            <p:cNvPr id="25705" name="WordArt 34"/>
            <p:cNvSpPr>
              <a:spLocks noChangeArrowheads="1" noChangeShapeType="1" noTextEdit="1"/>
            </p:cNvSpPr>
            <p:nvPr/>
          </p:nvSpPr>
          <p:spPr bwMode="auto">
            <a:xfrm>
              <a:off x="4070351" y="4737100"/>
              <a:ext cx="234950" cy="207963"/>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25706" name="WordArt 139"/>
            <p:cNvSpPr>
              <a:spLocks noChangeArrowheads="1" noChangeShapeType="1" noTextEdit="1"/>
            </p:cNvSpPr>
            <p:nvPr/>
          </p:nvSpPr>
          <p:spPr bwMode="auto">
            <a:xfrm>
              <a:off x="2697163" y="4702175"/>
              <a:ext cx="269875" cy="233363"/>
            </a:xfrm>
            <a:prstGeom prst="rect">
              <a:avLst/>
            </a:prstGeom>
          </p:spPr>
          <p:txBody>
            <a:bodyPr wrap="none" fromWordArt="1">
              <a:prstTxWarp prst="textPlain">
                <a:avLst>
                  <a:gd name="adj" fmla="val 54287"/>
                </a:avLst>
              </a:prstTxWarp>
            </a:bodyPr>
            <a:lstStyle/>
            <a:p>
              <a:r>
                <a:rPr lang="en-US" altLang="zh-CN" sz="1200" i="1" kern="10">
                  <a:ln w="9525">
                    <a:solidFill>
                      <a:srgbClr val="000000"/>
                    </a:solidFill>
                    <a:round/>
                    <a:headEnd/>
                    <a:tailEnd/>
                  </a:ln>
                  <a:latin typeface="Symbol"/>
                </a:rPr>
                <a:t>l</a:t>
              </a:r>
              <a:endParaRPr lang="zh-CN" altLang="en-US" sz="1200" i="1" kern="10">
                <a:ln w="9525">
                  <a:solidFill>
                    <a:srgbClr val="000000"/>
                  </a:solidFill>
                  <a:round/>
                  <a:headEnd/>
                  <a:tailEnd/>
                </a:ln>
                <a:latin typeface="Symbol"/>
              </a:endParaRPr>
            </a:p>
          </p:txBody>
        </p:sp>
        <p:sp>
          <p:nvSpPr>
            <p:cNvPr id="25707" name="WordArt 140"/>
            <p:cNvSpPr>
              <a:spLocks noChangeArrowheads="1" noChangeShapeType="1" noTextEdit="1"/>
            </p:cNvSpPr>
            <p:nvPr/>
          </p:nvSpPr>
          <p:spPr bwMode="auto">
            <a:xfrm>
              <a:off x="2647951" y="4367213"/>
              <a:ext cx="152400" cy="195263"/>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sp>
          <p:nvSpPr>
            <p:cNvPr id="25708" name="WordArt 141"/>
            <p:cNvSpPr>
              <a:spLocks noChangeArrowheads="1" noChangeShapeType="1" noTextEdit="1"/>
            </p:cNvSpPr>
            <p:nvPr/>
          </p:nvSpPr>
          <p:spPr bwMode="auto">
            <a:xfrm>
              <a:off x="2882901" y="4394200"/>
              <a:ext cx="254000" cy="180975"/>
            </a:xfrm>
            <a:prstGeom prst="rect">
              <a:avLst/>
            </a:prstGeom>
          </p:spPr>
          <p:txBody>
            <a:bodyPr wrap="none" fromWordArt="1">
              <a:prstTxWarp prst="textPlain">
                <a:avLst>
                  <a:gd name="adj" fmla="val 53125"/>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sp>
          <p:nvSpPr>
            <p:cNvPr id="25709" name="Line 142"/>
            <p:cNvSpPr>
              <a:spLocks noChangeShapeType="1"/>
            </p:cNvSpPr>
            <p:nvPr/>
          </p:nvSpPr>
          <p:spPr bwMode="auto">
            <a:xfrm>
              <a:off x="2598738" y="4630738"/>
              <a:ext cx="519113" cy="0"/>
            </a:xfrm>
            <a:prstGeom prst="line">
              <a:avLst/>
            </a:prstGeom>
            <a:noFill/>
            <a:ln w="28575">
              <a:solidFill>
                <a:schemeClr val="tx1"/>
              </a:solidFill>
              <a:round/>
              <a:headEnd/>
              <a:tailEnd/>
            </a:ln>
            <a:effectLst/>
          </p:spPr>
          <p:txBody>
            <a:bodyPr/>
            <a:lstStyle/>
            <a:p>
              <a:endParaRPr lang="zh-CN" altLang="en-US"/>
            </a:p>
          </p:txBody>
        </p:sp>
        <p:grpSp>
          <p:nvGrpSpPr>
            <p:cNvPr id="12" name="Group 19"/>
            <p:cNvGrpSpPr>
              <a:grpSpLocks/>
            </p:cNvGrpSpPr>
            <p:nvPr/>
          </p:nvGrpSpPr>
          <p:grpSpPr bwMode="auto">
            <a:xfrm>
              <a:off x="3575051" y="4622800"/>
              <a:ext cx="239713" cy="76200"/>
              <a:chOff x="1260" y="2371"/>
              <a:chExt cx="151" cy="53"/>
            </a:xfrm>
          </p:grpSpPr>
          <p:sp>
            <p:nvSpPr>
              <p:cNvPr id="25712" name="Line 20"/>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5713" name="Line 21"/>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25711" name="Line 169"/>
            <p:cNvSpPr>
              <a:spLocks noChangeShapeType="1"/>
            </p:cNvSpPr>
            <p:nvPr/>
          </p:nvSpPr>
          <p:spPr bwMode="auto">
            <a:xfrm>
              <a:off x="3943351" y="4657725"/>
              <a:ext cx="519113" cy="0"/>
            </a:xfrm>
            <a:prstGeom prst="line">
              <a:avLst/>
            </a:prstGeom>
            <a:noFill/>
            <a:ln w="28575">
              <a:solidFill>
                <a:schemeClr val="tx1"/>
              </a:solidFill>
              <a:round/>
              <a:headEnd/>
              <a:tailEnd/>
            </a:ln>
            <a:effectLst/>
          </p:spPr>
          <p:txBody>
            <a:bodyPr/>
            <a:lstStyle/>
            <a:p>
              <a:endParaRPr lang="zh-CN" altLang="en-US"/>
            </a:p>
          </p:txBody>
        </p:sp>
      </p:grpSp>
      <p:grpSp>
        <p:nvGrpSpPr>
          <p:cNvPr id="13" name="组合 6"/>
          <p:cNvGrpSpPr>
            <a:grpSpLocks/>
          </p:cNvGrpSpPr>
          <p:nvPr/>
        </p:nvGrpSpPr>
        <p:grpSpPr bwMode="auto">
          <a:xfrm>
            <a:off x="755650" y="5453063"/>
            <a:ext cx="7570788" cy="646112"/>
            <a:chOff x="755140" y="5453393"/>
            <a:chExt cx="7570845" cy="646113"/>
          </a:xfrm>
        </p:grpSpPr>
        <p:sp>
          <p:nvSpPr>
            <p:cNvPr id="25668" name="WordArt 34"/>
            <p:cNvSpPr>
              <a:spLocks noChangeArrowheads="1" noChangeShapeType="1" noTextEdit="1"/>
            </p:cNvSpPr>
            <p:nvPr/>
          </p:nvSpPr>
          <p:spPr bwMode="auto">
            <a:xfrm>
              <a:off x="755140" y="5611568"/>
              <a:ext cx="1376028" cy="327025"/>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华文中宋"/>
                  <a:ea typeface="华文中宋"/>
                </a:rPr>
                <a:t>同样可得</a:t>
              </a:r>
            </a:p>
          </p:txBody>
        </p:sp>
        <p:grpSp>
          <p:nvGrpSpPr>
            <p:cNvPr id="14" name="组合 3"/>
            <p:cNvGrpSpPr>
              <a:grpSpLocks/>
            </p:cNvGrpSpPr>
            <p:nvPr/>
          </p:nvGrpSpPr>
          <p:grpSpPr bwMode="auto">
            <a:xfrm>
              <a:off x="2585585" y="5453393"/>
              <a:ext cx="5740400" cy="646113"/>
              <a:chOff x="2585585" y="5812631"/>
              <a:chExt cx="5740400" cy="646113"/>
            </a:xfrm>
          </p:grpSpPr>
          <p:grpSp>
            <p:nvGrpSpPr>
              <p:cNvPr id="15" name="Group 19"/>
              <p:cNvGrpSpPr>
                <a:grpSpLocks/>
              </p:cNvGrpSpPr>
              <p:nvPr/>
            </p:nvGrpSpPr>
            <p:grpSpPr bwMode="auto">
              <a:xfrm>
                <a:off x="3771448" y="6106319"/>
                <a:ext cx="239713" cy="76200"/>
                <a:chOff x="1260" y="2371"/>
                <a:chExt cx="151" cy="53"/>
              </a:xfrm>
            </p:grpSpPr>
            <p:sp>
              <p:nvSpPr>
                <p:cNvPr id="25696" name="Line 20"/>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5697" name="Line 21"/>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25671" name="WordArt 22"/>
              <p:cNvSpPr>
                <a:spLocks noChangeArrowheads="1" noChangeShapeType="1" noTextEdit="1"/>
              </p:cNvSpPr>
              <p:nvPr/>
            </p:nvSpPr>
            <p:spPr bwMode="auto">
              <a:xfrm>
                <a:off x="4535035" y="6072981"/>
                <a:ext cx="471488" cy="168275"/>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5672" name="WordArt 23"/>
              <p:cNvSpPr>
                <a:spLocks noChangeArrowheads="1" noChangeShapeType="1" noTextEdit="1"/>
              </p:cNvSpPr>
              <p:nvPr/>
            </p:nvSpPr>
            <p:spPr bwMode="auto">
              <a:xfrm>
                <a:off x="5571673" y="6014244"/>
                <a:ext cx="133350" cy="28257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5673" name="WordArt 24"/>
              <p:cNvSpPr>
                <a:spLocks noChangeArrowheads="1" noChangeShapeType="1" noTextEdit="1"/>
              </p:cNvSpPr>
              <p:nvPr/>
            </p:nvSpPr>
            <p:spPr bwMode="auto">
              <a:xfrm>
                <a:off x="7209973" y="6015831"/>
                <a:ext cx="133350" cy="28257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5674" name="WordArt 26"/>
              <p:cNvSpPr>
                <a:spLocks noChangeArrowheads="1" noChangeShapeType="1" noTextEdit="1"/>
              </p:cNvSpPr>
              <p:nvPr/>
            </p:nvSpPr>
            <p:spPr bwMode="auto">
              <a:xfrm>
                <a:off x="4098473" y="5982494"/>
                <a:ext cx="369888" cy="261938"/>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5675" name="WordArt 28"/>
              <p:cNvSpPr>
                <a:spLocks noChangeArrowheads="1" noChangeShapeType="1" noTextEdit="1"/>
              </p:cNvSpPr>
              <p:nvPr/>
            </p:nvSpPr>
            <p:spPr bwMode="auto">
              <a:xfrm>
                <a:off x="5227185" y="6041231"/>
                <a:ext cx="277813" cy="195263"/>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25676" name="WordArt 29"/>
              <p:cNvSpPr>
                <a:spLocks noChangeArrowheads="1" noChangeShapeType="1" noTextEdit="1"/>
              </p:cNvSpPr>
              <p:nvPr/>
            </p:nvSpPr>
            <p:spPr bwMode="auto">
              <a:xfrm>
                <a:off x="5774873" y="5996781"/>
                <a:ext cx="176213" cy="277813"/>
              </a:xfrm>
              <a:prstGeom prst="rect">
                <a:avLst/>
              </a:prstGeom>
            </p:spPr>
            <p:txBody>
              <a:bodyPr wrap="none" fromWordArt="1">
                <a:prstTxWarp prst="textPlain">
                  <a:avLst>
                    <a:gd name="adj" fmla="val 57657"/>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5677" name="WordArt 30"/>
              <p:cNvSpPr>
                <a:spLocks noChangeArrowheads="1" noChangeShapeType="1" noTextEdit="1"/>
              </p:cNvSpPr>
              <p:nvPr/>
            </p:nvSpPr>
            <p:spPr bwMode="auto">
              <a:xfrm>
                <a:off x="7429048" y="6055519"/>
                <a:ext cx="255588" cy="193675"/>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sp>
            <p:nvSpPr>
              <p:cNvPr id="25678" name="AutoShape 31"/>
              <p:cNvSpPr>
                <a:spLocks/>
              </p:cNvSpPr>
              <p:nvPr/>
            </p:nvSpPr>
            <p:spPr bwMode="auto">
              <a:xfrm>
                <a:off x="5130348" y="5953919"/>
                <a:ext cx="98425" cy="392113"/>
              </a:xfrm>
              <a:prstGeom prst="leftBracket">
                <a:avLst>
                  <a:gd name="adj" fmla="val 33199"/>
                </a:avLst>
              </a:prstGeom>
              <a:noFill/>
              <a:ln w="28575">
                <a:solidFill>
                  <a:schemeClr val="tx1"/>
                </a:solidFill>
                <a:round/>
                <a:headEnd/>
                <a:tailEnd/>
              </a:ln>
              <a:effectLst/>
            </p:spPr>
            <p:txBody>
              <a:bodyPr wrap="none" anchor="ctr"/>
              <a:lstStyle/>
              <a:p>
                <a:endParaRPr lang="zh-CN" altLang="en-US"/>
              </a:p>
            </p:txBody>
          </p:sp>
          <p:sp>
            <p:nvSpPr>
              <p:cNvPr id="25679" name="AutoShape 32"/>
              <p:cNvSpPr>
                <a:spLocks/>
              </p:cNvSpPr>
              <p:nvPr/>
            </p:nvSpPr>
            <p:spPr bwMode="auto">
              <a:xfrm flipH="1">
                <a:off x="8227560" y="5965031"/>
                <a:ext cx="98425" cy="390525"/>
              </a:xfrm>
              <a:prstGeom prst="leftBracket">
                <a:avLst>
                  <a:gd name="adj" fmla="val 33065"/>
                </a:avLst>
              </a:prstGeom>
              <a:noFill/>
              <a:ln w="28575">
                <a:solidFill>
                  <a:schemeClr val="tx1"/>
                </a:solidFill>
                <a:round/>
                <a:headEnd/>
                <a:tailEnd/>
              </a:ln>
              <a:effectLst/>
            </p:spPr>
            <p:txBody>
              <a:bodyPr wrap="none" anchor="ctr"/>
              <a:lstStyle/>
              <a:p>
                <a:endParaRPr lang="zh-CN" altLang="en-US"/>
              </a:p>
            </p:txBody>
          </p:sp>
          <p:sp>
            <p:nvSpPr>
              <p:cNvPr id="25680" name="Line 85"/>
              <p:cNvSpPr>
                <a:spLocks noChangeShapeType="1"/>
              </p:cNvSpPr>
              <p:nvPr/>
            </p:nvSpPr>
            <p:spPr bwMode="auto">
              <a:xfrm>
                <a:off x="5992360" y="6150769"/>
                <a:ext cx="271463" cy="0"/>
              </a:xfrm>
              <a:prstGeom prst="line">
                <a:avLst/>
              </a:prstGeom>
              <a:noFill/>
              <a:ln w="38100">
                <a:solidFill>
                  <a:schemeClr val="tx1"/>
                </a:solidFill>
                <a:round/>
                <a:headEnd/>
                <a:tailEnd/>
              </a:ln>
              <a:effectLst/>
            </p:spPr>
            <p:txBody>
              <a:bodyPr/>
              <a:lstStyle/>
              <a:p>
                <a:endParaRPr lang="zh-CN" altLang="en-US"/>
              </a:p>
            </p:txBody>
          </p:sp>
          <p:sp>
            <p:nvSpPr>
              <p:cNvPr id="25681" name="WordArt 27"/>
              <p:cNvSpPr>
                <a:spLocks noChangeArrowheads="1" noChangeShapeType="1" noTextEdit="1"/>
              </p:cNvSpPr>
              <p:nvPr/>
            </p:nvSpPr>
            <p:spPr bwMode="auto">
              <a:xfrm>
                <a:off x="2585585" y="6004200"/>
                <a:ext cx="272181" cy="338657"/>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y</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25682" name="WordArt 102"/>
              <p:cNvSpPr>
                <a:spLocks noChangeArrowheads="1" noChangeShapeType="1" noTextEdit="1"/>
              </p:cNvSpPr>
              <p:nvPr/>
            </p:nvSpPr>
            <p:spPr bwMode="auto">
              <a:xfrm flipH="1">
                <a:off x="2912221" y="5933532"/>
                <a:ext cx="78970" cy="353203"/>
              </a:xfrm>
              <a:prstGeom prst="rect">
                <a:avLst/>
              </a:prstGeom>
            </p:spPr>
            <p:txBody>
              <a:bodyPr wrap="none" fromWordArt="1">
                <a:prstTxWarp prst="textPlain">
                  <a:avLst>
                    <a:gd name="adj" fmla="val 50000"/>
                  </a:avLst>
                </a:prstTxWarp>
              </a:bodyPr>
              <a:lstStyle/>
              <a:p>
                <a:r>
                  <a:rPr lang="en-US" altLang="zh-CN" sz="3600" kern="10">
                    <a:ln w="9525">
                      <a:solidFill>
                        <a:srgbClr val="FF0000"/>
                      </a:solidFill>
                      <a:round/>
                      <a:headEnd/>
                      <a:tailEnd/>
                    </a:ln>
                    <a:solidFill>
                      <a:srgbClr val="FF0000"/>
                    </a:solidFill>
                    <a:latin typeface="宋体"/>
                    <a:ea typeface="宋体"/>
                  </a:rPr>
                  <a:t>)</a:t>
                </a:r>
                <a:endParaRPr lang="zh-CN" altLang="en-US" sz="3600" kern="10">
                  <a:ln w="9525">
                    <a:solidFill>
                      <a:srgbClr val="FF0000"/>
                    </a:solidFill>
                    <a:round/>
                    <a:headEnd/>
                    <a:tailEnd/>
                  </a:ln>
                  <a:solidFill>
                    <a:srgbClr val="FF0000"/>
                  </a:solidFill>
                  <a:latin typeface="宋体"/>
                  <a:ea typeface="宋体"/>
                </a:endParaRPr>
              </a:p>
            </p:txBody>
          </p:sp>
          <p:sp>
            <p:nvSpPr>
              <p:cNvPr id="25683" name="WordArt 102"/>
              <p:cNvSpPr>
                <a:spLocks noChangeArrowheads="1" noChangeShapeType="1" noTextEdit="1"/>
              </p:cNvSpPr>
              <p:nvPr/>
            </p:nvSpPr>
            <p:spPr bwMode="auto">
              <a:xfrm>
                <a:off x="3585974" y="5953105"/>
                <a:ext cx="55299" cy="353203"/>
              </a:xfrm>
              <a:prstGeom prst="rect">
                <a:avLst/>
              </a:prstGeom>
            </p:spPr>
            <p:txBody>
              <a:bodyPr wrap="none" fromWordArt="1">
                <a:prstTxWarp prst="textPlain">
                  <a:avLst>
                    <a:gd name="adj" fmla="val 50000"/>
                  </a:avLst>
                </a:prstTxWarp>
              </a:bodyPr>
              <a:lstStyle/>
              <a:p>
                <a:r>
                  <a:rPr lang="en-US" altLang="zh-CN" sz="3600" kern="10">
                    <a:ln w="9525">
                      <a:solidFill>
                        <a:srgbClr val="CC0000"/>
                      </a:solidFill>
                      <a:round/>
                      <a:headEnd/>
                      <a:tailEnd/>
                    </a:ln>
                    <a:solidFill>
                      <a:srgbClr val="CC0000"/>
                    </a:solidFill>
                    <a:latin typeface="宋体"/>
                    <a:ea typeface="宋体"/>
                  </a:rPr>
                  <a:t>)</a:t>
                </a:r>
                <a:endParaRPr lang="zh-CN" altLang="en-US" sz="3600" kern="10">
                  <a:ln w="9525">
                    <a:solidFill>
                      <a:srgbClr val="CC0000"/>
                    </a:solidFill>
                    <a:round/>
                    <a:headEnd/>
                    <a:tailEnd/>
                  </a:ln>
                  <a:solidFill>
                    <a:srgbClr val="CC0000"/>
                  </a:solidFill>
                  <a:latin typeface="宋体"/>
                  <a:ea typeface="宋体"/>
                </a:endParaRPr>
              </a:p>
            </p:txBody>
          </p:sp>
          <p:sp>
            <p:nvSpPr>
              <p:cNvPr id="25684" name="WordArt 114"/>
              <p:cNvSpPr>
                <a:spLocks noChangeArrowheads="1" noChangeShapeType="1" noTextEdit="1"/>
              </p:cNvSpPr>
              <p:nvPr/>
            </p:nvSpPr>
            <p:spPr bwMode="auto">
              <a:xfrm>
                <a:off x="3014867" y="5986914"/>
                <a:ext cx="279240" cy="279816"/>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x,</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25685" name="WordArt 31"/>
              <p:cNvSpPr>
                <a:spLocks noChangeArrowheads="1" noChangeShapeType="1" noTextEdit="1"/>
              </p:cNvSpPr>
              <p:nvPr/>
            </p:nvSpPr>
            <p:spPr bwMode="auto">
              <a:xfrm>
                <a:off x="3362081" y="5973564"/>
                <a:ext cx="200358" cy="318333"/>
              </a:xfrm>
              <a:prstGeom prst="rect">
                <a:avLst/>
              </a:prstGeom>
            </p:spPr>
            <p:txBody>
              <a:bodyPr wrap="none" fromWordArt="1">
                <a:prstTxWarp prst="textPlain">
                  <a:avLst>
                    <a:gd name="adj" fmla="val 58718"/>
                  </a:avLst>
                </a:prstTxWarp>
              </a:bodyPr>
              <a:lstStyle/>
              <a:p>
                <a:endParaRPr lang="zh-CN" altLang="en-US" sz="3600" i="1" kern="10">
                  <a:ln w="9525">
                    <a:solidFill>
                      <a:schemeClr val="tx1"/>
                    </a:solidFill>
                    <a:round/>
                    <a:headEnd/>
                    <a:tailEnd/>
                  </a:ln>
                  <a:latin typeface="宋体"/>
                  <a:ea typeface="宋体"/>
                </a:endParaRPr>
              </a:p>
            </p:txBody>
          </p:sp>
          <p:sp>
            <p:nvSpPr>
              <p:cNvPr id="25686" name="WordArt 107"/>
              <p:cNvSpPr>
                <a:spLocks noChangeArrowheads="1" noChangeShapeType="1" noTextEdit="1"/>
              </p:cNvSpPr>
              <p:nvPr/>
            </p:nvSpPr>
            <p:spPr bwMode="auto">
              <a:xfrm>
                <a:off x="3359971" y="5967763"/>
                <a:ext cx="185130" cy="254320"/>
              </a:xfrm>
              <a:prstGeom prst="rect">
                <a:avLst/>
              </a:prstGeom>
            </p:spPr>
            <p:txBody>
              <a:bodyPr wrap="none" fromWordArt="1">
                <a:prstTxWarp prst="textPlain">
                  <a:avLst>
                    <a:gd name="adj" fmla="val 58718"/>
                  </a:avLst>
                </a:prstTxWarp>
              </a:bodyPr>
              <a:lstStyle/>
              <a:p>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grpSp>
            <p:nvGrpSpPr>
              <p:cNvPr id="16" name="Group 192"/>
              <p:cNvGrpSpPr>
                <a:grpSpLocks/>
              </p:cNvGrpSpPr>
              <p:nvPr/>
            </p:nvGrpSpPr>
            <p:grpSpPr bwMode="auto">
              <a:xfrm>
                <a:off x="6370185" y="5812631"/>
                <a:ext cx="752475" cy="646113"/>
                <a:chOff x="4175" y="3676"/>
                <a:chExt cx="508" cy="421"/>
              </a:xfrm>
            </p:grpSpPr>
            <p:sp>
              <p:nvSpPr>
                <p:cNvPr id="25691" name="Line 33"/>
                <p:cNvSpPr>
                  <a:spLocks noChangeShapeType="1"/>
                </p:cNvSpPr>
                <p:nvPr/>
              </p:nvSpPr>
              <p:spPr bwMode="auto">
                <a:xfrm flipH="1" flipV="1">
                  <a:off x="4175" y="3902"/>
                  <a:ext cx="492" cy="0"/>
                </a:xfrm>
                <a:prstGeom prst="line">
                  <a:avLst/>
                </a:prstGeom>
                <a:noFill/>
                <a:ln w="38100">
                  <a:solidFill>
                    <a:schemeClr val="tx1"/>
                  </a:solidFill>
                  <a:round/>
                  <a:headEnd/>
                  <a:tailEnd/>
                </a:ln>
                <a:effectLst/>
              </p:spPr>
              <p:txBody>
                <a:bodyPr/>
                <a:lstStyle/>
                <a:p>
                  <a:endParaRPr lang="zh-CN" altLang="en-US"/>
                </a:p>
              </p:txBody>
            </p:sp>
            <p:sp>
              <p:nvSpPr>
                <p:cNvPr id="25692" name="WordArt 34"/>
                <p:cNvSpPr>
                  <a:spLocks noChangeArrowheads="1" noChangeShapeType="1" noTextEdit="1"/>
                </p:cNvSpPr>
                <p:nvPr/>
              </p:nvSpPr>
              <p:spPr bwMode="auto">
                <a:xfrm>
                  <a:off x="4336" y="3961"/>
                  <a:ext cx="158" cy="136"/>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25693" name="WordArt 35"/>
                <p:cNvSpPr>
                  <a:spLocks noChangeArrowheads="1" noChangeShapeType="1" noTextEdit="1"/>
                </p:cNvSpPr>
                <p:nvPr/>
              </p:nvSpPr>
              <p:spPr bwMode="auto">
                <a:xfrm>
                  <a:off x="4198" y="3708"/>
                  <a:ext cx="157" cy="13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25694" name="Line 85"/>
                <p:cNvSpPr>
                  <a:spLocks noChangeShapeType="1"/>
                </p:cNvSpPr>
                <p:nvPr/>
              </p:nvSpPr>
              <p:spPr bwMode="auto">
                <a:xfrm flipV="1">
                  <a:off x="4375" y="3799"/>
                  <a:ext cx="123" cy="0"/>
                </a:xfrm>
                <a:prstGeom prst="line">
                  <a:avLst/>
                </a:prstGeom>
                <a:noFill/>
                <a:ln w="38100">
                  <a:solidFill>
                    <a:schemeClr val="tx1"/>
                  </a:solidFill>
                  <a:round/>
                  <a:headEnd/>
                  <a:tailEnd/>
                </a:ln>
                <a:effectLst/>
              </p:spPr>
              <p:txBody>
                <a:bodyPr/>
                <a:lstStyle/>
                <a:p>
                  <a:endParaRPr lang="zh-CN" altLang="en-US"/>
                </a:p>
              </p:txBody>
            </p:sp>
            <p:sp>
              <p:nvSpPr>
                <p:cNvPr id="25695" name="WordArt 35"/>
                <p:cNvSpPr>
                  <a:spLocks noChangeArrowheads="1" noChangeShapeType="1" noTextEdit="1"/>
                </p:cNvSpPr>
                <p:nvPr/>
              </p:nvSpPr>
              <p:spPr bwMode="auto">
                <a:xfrm>
                  <a:off x="4532" y="3676"/>
                  <a:ext cx="151" cy="180"/>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d</a:t>
                  </a:r>
                  <a:endParaRPr lang="zh-CN" altLang="en-US" sz="3600" i="1" kern="10">
                    <a:ln w="9525">
                      <a:solidFill>
                        <a:schemeClr val="tx1"/>
                      </a:solidFill>
                      <a:round/>
                      <a:headEnd/>
                      <a:tailEnd/>
                    </a:ln>
                    <a:latin typeface="Times New Roman"/>
                    <a:cs typeface="Times New Roman"/>
                  </a:endParaRPr>
                </a:p>
              </p:txBody>
            </p:sp>
          </p:grpSp>
          <p:grpSp>
            <p:nvGrpSpPr>
              <p:cNvPr id="17" name="Group 198"/>
              <p:cNvGrpSpPr>
                <a:grpSpLocks/>
              </p:cNvGrpSpPr>
              <p:nvPr/>
            </p:nvGrpSpPr>
            <p:grpSpPr bwMode="auto">
              <a:xfrm>
                <a:off x="7791027" y="6030119"/>
                <a:ext cx="371478" cy="366713"/>
                <a:chOff x="2779" y="475"/>
                <a:chExt cx="234" cy="231"/>
              </a:xfrm>
            </p:grpSpPr>
            <p:sp>
              <p:nvSpPr>
                <p:cNvPr id="25689" name="WordArt 205"/>
                <p:cNvSpPr>
                  <a:spLocks noChangeArrowheads="1" noChangeShapeType="1" noTextEdit="1"/>
                </p:cNvSpPr>
                <p:nvPr/>
              </p:nvSpPr>
              <p:spPr bwMode="auto">
                <a:xfrm>
                  <a:off x="2779" y="475"/>
                  <a:ext cx="165" cy="172"/>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25690" name="WordArt 206"/>
                <p:cNvSpPr>
                  <a:spLocks noChangeArrowheads="1" noChangeShapeType="1" noTextEdit="1"/>
                </p:cNvSpPr>
                <p:nvPr/>
              </p:nvSpPr>
              <p:spPr bwMode="auto">
                <a:xfrm>
                  <a:off x="2920" y="588"/>
                  <a:ext cx="93" cy="118"/>
                </a:xfrm>
                <a:prstGeom prst="rect">
                  <a:avLst/>
                </a:prstGeom>
              </p:spPr>
              <p:txBody>
                <a:bodyPr wrap="none" fromWordArt="1">
                  <a:prstTxWarp prst="textPlain">
                    <a:avLst>
                      <a:gd name="adj" fmla="val 50000"/>
                    </a:avLst>
                  </a:prstTxWarp>
                </a:bodyPr>
                <a:lstStyle/>
                <a:p>
                  <a:r>
                    <a:rPr lang="en-US" altLang="zh-CN" sz="1400" kern="10">
                      <a:ln w="9525">
                        <a:solidFill>
                          <a:schemeClr val="tx1"/>
                        </a:solidFill>
                        <a:round/>
                        <a:headEnd/>
                        <a:tailEnd/>
                      </a:ln>
                      <a:latin typeface="Times New Roman"/>
                      <a:cs typeface="Times New Roman"/>
                    </a:rPr>
                    <a:t>D</a:t>
                  </a:r>
                  <a:endParaRPr lang="zh-CN" altLang="en-US" sz="1400" kern="10">
                    <a:ln w="9525">
                      <a:solidFill>
                        <a:schemeClr val="tx1"/>
                      </a:solidFill>
                      <a:round/>
                      <a:headEnd/>
                      <a:tailEnd/>
                    </a:ln>
                    <a:latin typeface="Times New Roman"/>
                    <a:cs typeface="Times New Roman"/>
                  </a:endParaRPr>
                </a:p>
              </p:txBody>
            </p:sp>
          </p:grpSp>
        </p:grpSp>
      </p:grpSp>
      <p:grpSp>
        <p:nvGrpSpPr>
          <p:cNvPr id="18" name="组合 1"/>
          <p:cNvGrpSpPr>
            <a:grpSpLocks/>
          </p:cNvGrpSpPr>
          <p:nvPr/>
        </p:nvGrpSpPr>
        <p:grpSpPr bwMode="auto">
          <a:xfrm>
            <a:off x="411163" y="341313"/>
            <a:ext cx="8432800" cy="1865312"/>
            <a:chOff x="411163" y="341313"/>
            <a:chExt cx="8433261" cy="1865312"/>
          </a:xfrm>
        </p:grpSpPr>
        <p:grpSp>
          <p:nvGrpSpPr>
            <p:cNvPr id="19" name="组合 203"/>
            <p:cNvGrpSpPr>
              <a:grpSpLocks/>
            </p:cNvGrpSpPr>
            <p:nvPr/>
          </p:nvGrpSpPr>
          <p:grpSpPr bwMode="auto">
            <a:xfrm>
              <a:off x="447675" y="1846263"/>
              <a:ext cx="4713288" cy="360362"/>
              <a:chOff x="447675" y="1804989"/>
              <a:chExt cx="4471089" cy="360362"/>
            </a:xfrm>
          </p:grpSpPr>
          <p:sp>
            <p:nvSpPr>
              <p:cNvPr id="25666" name="WordArt 237"/>
              <p:cNvSpPr>
                <a:spLocks noChangeArrowheads="1" noChangeShapeType="1" noTextEdit="1"/>
              </p:cNvSpPr>
              <p:nvPr/>
            </p:nvSpPr>
            <p:spPr bwMode="auto">
              <a:xfrm>
                <a:off x="447675" y="1804989"/>
                <a:ext cx="609600" cy="360362"/>
              </a:xfrm>
              <a:prstGeom prst="rect">
                <a:avLst/>
              </a:prstGeom>
            </p:spPr>
            <p:txBody>
              <a:bodyPr wrap="none" fromWordArt="1">
                <a:prstTxWarp prst="textPlain">
                  <a:avLst>
                    <a:gd name="adj" fmla="val 50000"/>
                  </a:avLst>
                </a:prstTxWarp>
              </a:bodyPr>
              <a:lstStyle/>
              <a:p>
                <a:r>
                  <a:rPr lang="zh-CN" altLang="en-US" sz="3600" kern="10">
                    <a:ln w="9525">
                      <a:solidFill>
                        <a:srgbClr val="CC0000"/>
                      </a:solidFill>
                      <a:round/>
                      <a:headEnd/>
                      <a:tailEnd/>
                    </a:ln>
                    <a:solidFill>
                      <a:srgbClr val="CC0000"/>
                    </a:solidFill>
                    <a:latin typeface="华文中宋"/>
                    <a:ea typeface="华文中宋"/>
                  </a:rPr>
                  <a:t>求</a:t>
                </a:r>
              </a:p>
            </p:txBody>
          </p:sp>
          <p:sp>
            <p:nvSpPr>
              <p:cNvPr id="140" name="WordArt 34"/>
              <p:cNvSpPr>
                <a:spLocks noChangeArrowheads="1" noChangeShapeType="1" noTextEdit="1"/>
              </p:cNvSpPr>
              <p:nvPr/>
            </p:nvSpPr>
            <p:spPr bwMode="auto">
              <a:xfrm>
                <a:off x="1337241" y="1867695"/>
                <a:ext cx="3581523" cy="297656"/>
              </a:xfrm>
              <a:prstGeom prst="rect">
                <a:avLst/>
              </a:prstGeom>
            </p:spPr>
            <p:txBody>
              <a:bodyPr wrap="none" fromWordArt="1">
                <a:prstTxWarp prst="textPlain">
                  <a:avLst>
                    <a:gd name="adj" fmla="val 50000"/>
                  </a:avLst>
                </a:prstTxWarp>
              </a:bodyPr>
              <a:lstStyle/>
              <a:p>
                <a:pPr>
                  <a:defRPr/>
                </a:pPr>
                <a:r>
                  <a:rPr lang="zh-CN" altLang="en-US" sz="3600" b="1" kern="10" dirty="0">
                    <a:ln w="9525">
                      <a:solidFill>
                        <a:srgbClr val="000000"/>
                      </a:solidFill>
                      <a:round/>
                      <a:headEnd/>
                      <a:tailEnd/>
                    </a:ln>
                    <a:latin typeface="+mn-ea"/>
                    <a:ea typeface="+mn-ea"/>
                  </a:rPr>
                  <a:t>以</a:t>
                </a:r>
                <a:r>
                  <a:rPr lang="zh-CN" altLang="en-US" sz="3600" kern="10" dirty="0">
                    <a:ln w="9525">
                      <a:solidFill>
                        <a:srgbClr val="000000"/>
                      </a:solidFill>
                      <a:round/>
                      <a:headEnd/>
                      <a:tailEnd/>
                    </a:ln>
                    <a:latin typeface="华文中宋"/>
                    <a:ea typeface="华文中宋"/>
                  </a:rPr>
                  <a:t> </a:t>
                </a:r>
                <a:r>
                  <a:rPr lang="en-US" altLang="zh-CN" sz="3600" kern="10" dirty="0">
                    <a:ln w="9525">
                      <a:solidFill>
                        <a:srgbClr val="000000"/>
                      </a:solidFill>
                      <a:round/>
                      <a:headEnd/>
                      <a:tailEnd/>
                    </a:ln>
                    <a:latin typeface="Times New Roman" panose="02020603050405020304" pitchFamily="18" charset="0"/>
                    <a:ea typeface="+mn-ea"/>
                    <a:cs typeface="Times New Roman" panose="02020603050405020304" pitchFamily="18" charset="0"/>
                  </a:rPr>
                  <a:t>A</a:t>
                </a:r>
                <a:r>
                  <a:rPr lang="en-US" altLang="zh-CN" sz="3600" kern="10" dirty="0">
                    <a:ln w="9525">
                      <a:solidFill>
                        <a:srgbClr val="000000"/>
                      </a:solidFill>
                      <a:round/>
                      <a:headEnd/>
                      <a:tailEnd/>
                    </a:ln>
                    <a:latin typeface="+mn-ea"/>
                    <a:ea typeface="+mn-ea"/>
                  </a:rPr>
                  <a:t> </a:t>
                </a:r>
                <a:r>
                  <a:rPr lang="zh-CN" altLang="en-US" sz="3600" b="1" kern="10" dirty="0">
                    <a:ln w="9525">
                      <a:solidFill>
                        <a:srgbClr val="000000"/>
                      </a:solidFill>
                      <a:round/>
                      <a:headEnd/>
                      <a:tailEnd/>
                    </a:ln>
                    <a:latin typeface="+mn-ea"/>
                    <a:ea typeface="+mn-ea"/>
                  </a:rPr>
                  <a:t>为原点的波动表达式</a:t>
                </a:r>
              </a:p>
            </p:txBody>
          </p:sp>
        </p:grpSp>
        <p:grpSp>
          <p:nvGrpSpPr>
            <p:cNvPr id="20" name="Group 246"/>
            <p:cNvGrpSpPr>
              <a:grpSpLocks/>
            </p:cNvGrpSpPr>
            <p:nvPr/>
          </p:nvGrpSpPr>
          <p:grpSpPr bwMode="auto">
            <a:xfrm>
              <a:off x="5448761" y="365123"/>
              <a:ext cx="3395663" cy="1765305"/>
              <a:chOff x="3160" y="279"/>
              <a:chExt cx="2139" cy="1112"/>
            </a:xfrm>
          </p:grpSpPr>
          <p:sp>
            <p:nvSpPr>
              <p:cNvPr id="25653" name="Line 247"/>
              <p:cNvSpPr>
                <a:spLocks noChangeShapeType="1"/>
              </p:cNvSpPr>
              <p:nvPr/>
            </p:nvSpPr>
            <p:spPr bwMode="auto">
              <a:xfrm>
                <a:off x="3160" y="838"/>
                <a:ext cx="2139" cy="0"/>
              </a:xfrm>
              <a:prstGeom prst="line">
                <a:avLst/>
              </a:prstGeom>
              <a:noFill/>
              <a:ln w="38100">
                <a:solidFill>
                  <a:schemeClr val="tx1"/>
                </a:solidFill>
                <a:round/>
                <a:headEnd/>
                <a:tailEnd type="stealth" w="lg" len="lg"/>
              </a:ln>
              <a:effectLst/>
            </p:spPr>
            <p:txBody>
              <a:bodyPr/>
              <a:lstStyle/>
              <a:p>
                <a:endParaRPr lang="zh-CN" altLang="en-US"/>
              </a:p>
            </p:txBody>
          </p:sp>
          <p:sp>
            <p:nvSpPr>
              <p:cNvPr id="25654" name="Line 248"/>
              <p:cNvSpPr>
                <a:spLocks noChangeShapeType="1"/>
              </p:cNvSpPr>
              <p:nvPr/>
            </p:nvSpPr>
            <p:spPr bwMode="auto">
              <a:xfrm>
                <a:off x="3818" y="467"/>
                <a:ext cx="693" cy="0"/>
              </a:xfrm>
              <a:prstGeom prst="line">
                <a:avLst/>
              </a:prstGeom>
              <a:noFill/>
              <a:ln w="38100">
                <a:solidFill>
                  <a:schemeClr val="tx1"/>
                </a:solidFill>
                <a:round/>
                <a:headEnd/>
                <a:tailEnd type="stealth" w="lg" len="lg"/>
              </a:ln>
              <a:effectLst/>
            </p:spPr>
            <p:txBody>
              <a:bodyPr/>
              <a:lstStyle/>
              <a:p>
                <a:endParaRPr lang="zh-CN" altLang="en-US"/>
              </a:p>
            </p:txBody>
          </p:sp>
          <p:sp>
            <p:nvSpPr>
              <p:cNvPr id="25655" name="Line 249"/>
              <p:cNvSpPr>
                <a:spLocks noChangeShapeType="1"/>
              </p:cNvSpPr>
              <p:nvPr/>
            </p:nvSpPr>
            <p:spPr bwMode="auto">
              <a:xfrm flipV="1">
                <a:off x="3547" y="1178"/>
                <a:ext cx="1107" cy="3"/>
              </a:xfrm>
              <a:prstGeom prst="line">
                <a:avLst/>
              </a:prstGeom>
              <a:noFill/>
              <a:ln w="38100">
                <a:solidFill>
                  <a:schemeClr val="tx1"/>
                </a:solidFill>
                <a:round/>
                <a:headEnd type="stealth" w="lg" len="lg"/>
                <a:tailEnd type="stealth" w="lg" len="lg"/>
              </a:ln>
              <a:effectLst/>
            </p:spPr>
            <p:txBody>
              <a:bodyPr/>
              <a:lstStyle/>
              <a:p>
                <a:endParaRPr lang="zh-CN" altLang="en-US"/>
              </a:p>
            </p:txBody>
          </p:sp>
          <p:sp>
            <p:nvSpPr>
              <p:cNvPr id="25656" name="Line 250"/>
              <p:cNvSpPr>
                <a:spLocks noChangeShapeType="1"/>
              </p:cNvSpPr>
              <p:nvPr/>
            </p:nvSpPr>
            <p:spPr bwMode="auto">
              <a:xfrm flipH="1">
                <a:off x="4671" y="954"/>
                <a:ext cx="0" cy="418"/>
              </a:xfrm>
              <a:prstGeom prst="line">
                <a:avLst/>
              </a:prstGeom>
              <a:noFill/>
              <a:ln w="19050">
                <a:solidFill>
                  <a:schemeClr val="tx1"/>
                </a:solidFill>
                <a:prstDash val="dash"/>
                <a:round/>
                <a:headEnd/>
                <a:tailEnd/>
              </a:ln>
              <a:effectLst/>
            </p:spPr>
            <p:txBody>
              <a:bodyPr/>
              <a:lstStyle/>
              <a:p>
                <a:endParaRPr lang="zh-CN" altLang="en-US"/>
              </a:p>
            </p:txBody>
          </p:sp>
          <p:sp>
            <p:nvSpPr>
              <p:cNvPr id="25657" name="Line 251"/>
              <p:cNvSpPr>
                <a:spLocks noChangeShapeType="1"/>
              </p:cNvSpPr>
              <p:nvPr/>
            </p:nvSpPr>
            <p:spPr bwMode="auto">
              <a:xfrm flipH="1">
                <a:off x="3538" y="1100"/>
                <a:ext cx="3" cy="291"/>
              </a:xfrm>
              <a:prstGeom prst="line">
                <a:avLst/>
              </a:prstGeom>
              <a:noFill/>
              <a:ln w="19050">
                <a:solidFill>
                  <a:schemeClr val="tx1"/>
                </a:solidFill>
                <a:prstDash val="dash"/>
                <a:round/>
                <a:headEnd/>
                <a:tailEnd/>
              </a:ln>
              <a:effectLst/>
            </p:spPr>
            <p:txBody>
              <a:bodyPr/>
              <a:lstStyle/>
              <a:p>
                <a:endParaRPr lang="zh-CN" altLang="en-US"/>
              </a:p>
            </p:txBody>
          </p:sp>
          <p:sp>
            <p:nvSpPr>
              <p:cNvPr id="25658" name="Oval 252"/>
              <p:cNvSpPr>
                <a:spLocks noChangeArrowheads="1"/>
              </p:cNvSpPr>
              <p:nvPr/>
            </p:nvSpPr>
            <p:spPr bwMode="auto">
              <a:xfrm>
                <a:off x="3501" y="798"/>
                <a:ext cx="68" cy="68"/>
              </a:xfrm>
              <a:prstGeom prst="ellipse">
                <a:avLst/>
              </a:prstGeom>
              <a:solidFill>
                <a:schemeClr val="bg1"/>
              </a:solidFill>
              <a:ln w="38100" algn="ctr">
                <a:solidFill>
                  <a:schemeClr val="tx1"/>
                </a:solidFill>
                <a:round/>
                <a:headEnd/>
                <a:tailEnd/>
              </a:ln>
              <a:effectLst/>
            </p:spPr>
            <p:txBody>
              <a:bodyPr wrap="none" anchor="ctr"/>
              <a:lstStyle/>
              <a:p>
                <a:endParaRPr lang="zh-CN" altLang="en-US"/>
              </a:p>
            </p:txBody>
          </p:sp>
          <p:sp>
            <p:nvSpPr>
              <p:cNvPr id="25659" name="Oval 253"/>
              <p:cNvSpPr>
                <a:spLocks noChangeArrowheads="1"/>
              </p:cNvSpPr>
              <p:nvPr/>
            </p:nvSpPr>
            <p:spPr bwMode="auto">
              <a:xfrm>
                <a:off x="4639" y="802"/>
                <a:ext cx="68" cy="68"/>
              </a:xfrm>
              <a:prstGeom prst="ellipse">
                <a:avLst/>
              </a:prstGeom>
              <a:solidFill>
                <a:schemeClr val="bg1"/>
              </a:solidFill>
              <a:ln w="38100" algn="ctr">
                <a:solidFill>
                  <a:schemeClr val="tx1"/>
                </a:solidFill>
                <a:round/>
                <a:headEnd/>
                <a:tailEnd/>
              </a:ln>
              <a:effectLst/>
            </p:spPr>
            <p:txBody>
              <a:bodyPr wrap="none" anchor="ctr"/>
              <a:lstStyle/>
              <a:p>
                <a:endParaRPr lang="zh-CN" altLang="en-US"/>
              </a:p>
            </p:txBody>
          </p:sp>
          <p:sp>
            <p:nvSpPr>
              <p:cNvPr id="25660" name="Rectangle 254"/>
              <p:cNvSpPr>
                <a:spLocks noChangeArrowheads="1"/>
              </p:cNvSpPr>
              <p:nvPr/>
            </p:nvSpPr>
            <p:spPr bwMode="auto">
              <a:xfrm>
                <a:off x="3957" y="1069"/>
                <a:ext cx="308" cy="200"/>
              </a:xfrm>
              <a:prstGeom prst="rect">
                <a:avLst/>
              </a:prstGeom>
              <a:solidFill>
                <a:schemeClr val="bg1"/>
              </a:solidFill>
              <a:ln w="9525" algn="ctr">
                <a:noFill/>
                <a:miter lim="800000"/>
                <a:headEnd/>
                <a:tailEnd/>
              </a:ln>
              <a:effectLst/>
            </p:spPr>
            <p:txBody>
              <a:bodyPr wrap="none" anchor="ctr"/>
              <a:lstStyle/>
              <a:p>
                <a:endParaRPr lang="zh-CN" altLang="en-US"/>
              </a:p>
            </p:txBody>
          </p:sp>
          <p:sp>
            <p:nvSpPr>
              <p:cNvPr id="25661" name="WordArt 255"/>
              <p:cNvSpPr>
                <a:spLocks noChangeArrowheads="1" noChangeShapeType="1" noTextEdit="1"/>
              </p:cNvSpPr>
              <p:nvPr/>
            </p:nvSpPr>
            <p:spPr bwMode="auto">
              <a:xfrm>
                <a:off x="4042" y="1070"/>
                <a:ext cx="147" cy="188"/>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d</a:t>
                </a:r>
                <a:endParaRPr lang="zh-CN" altLang="en-US" sz="1200" i="1" kern="10">
                  <a:ln w="9525">
                    <a:solidFill>
                      <a:srgbClr val="000000"/>
                    </a:solidFill>
                    <a:round/>
                    <a:headEnd/>
                    <a:tailEnd/>
                  </a:ln>
                  <a:latin typeface="Times New Roman"/>
                  <a:cs typeface="Times New Roman"/>
                </a:endParaRPr>
              </a:p>
            </p:txBody>
          </p:sp>
          <p:sp>
            <p:nvSpPr>
              <p:cNvPr id="25662" name="WordArt 256"/>
              <p:cNvSpPr>
                <a:spLocks noChangeArrowheads="1" noChangeShapeType="1" noTextEdit="1"/>
              </p:cNvSpPr>
              <p:nvPr/>
            </p:nvSpPr>
            <p:spPr bwMode="auto">
              <a:xfrm>
                <a:off x="4043" y="279"/>
                <a:ext cx="148" cy="145"/>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u</a:t>
                </a:r>
                <a:endParaRPr lang="zh-CN" altLang="en-US" sz="1200" i="1" kern="10">
                  <a:ln w="9525">
                    <a:solidFill>
                      <a:srgbClr val="000000"/>
                    </a:solidFill>
                    <a:round/>
                    <a:headEnd/>
                    <a:tailEnd/>
                  </a:ln>
                  <a:latin typeface="Times New Roman"/>
                  <a:cs typeface="Times New Roman"/>
                </a:endParaRPr>
              </a:p>
            </p:txBody>
          </p:sp>
          <p:sp>
            <p:nvSpPr>
              <p:cNvPr id="25663" name="WordArt 257"/>
              <p:cNvSpPr>
                <a:spLocks noChangeArrowheads="1" noChangeShapeType="1" noTextEdit="1"/>
              </p:cNvSpPr>
              <p:nvPr/>
            </p:nvSpPr>
            <p:spPr bwMode="auto">
              <a:xfrm>
                <a:off x="3450" y="588"/>
                <a:ext cx="166" cy="170"/>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A</a:t>
                </a:r>
                <a:endParaRPr lang="zh-CN" altLang="en-US" sz="1200" kern="10">
                  <a:ln w="9525">
                    <a:solidFill>
                      <a:srgbClr val="000000"/>
                    </a:solidFill>
                    <a:round/>
                    <a:headEnd/>
                    <a:tailEnd/>
                  </a:ln>
                  <a:latin typeface="Times New Roman"/>
                  <a:cs typeface="Times New Roman"/>
                </a:endParaRPr>
              </a:p>
            </p:txBody>
          </p:sp>
          <p:sp>
            <p:nvSpPr>
              <p:cNvPr id="25664" name="WordArt 258"/>
              <p:cNvSpPr>
                <a:spLocks noChangeArrowheads="1" noChangeShapeType="1" noTextEdit="1"/>
              </p:cNvSpPr>
              <p:nvPr/>
            </p:nvSpPr>
            <p:spPr bwMode="auto">
              <a:xfrm>
                <a:off x="4592" y="599"/>
                <a:ext cx="147" cy="156"/>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D</a:t>
                </a:r>
                <a:endParaRPr lang="zh-CN" altLang="en-US" sz="1200" kern="10">
                  <a:ln w="9525">
                    <a:solidFill>
                      <a:srgbClr val="000000"/>
                    </a:solidFill>
                    <a:round/>
                    <a:headEnd/>
                    <a:tailEnd/>
                  </a:ln>
                  <a:latin typeface="Times New Roman"/>
                  <a:cs typeface="Times New Roman"/>
                </a:endParaRPr>
              </a:p>
            </p:txBody>
          </p:sp>
          <p:sp>
            <p:nvSpPr>
              <p:cNvPr id="25665" name="WordArt 114"/>
              <p:cNvSpPr>
                <a:spLocks noChangeArrowheads="1" noChangeShapeType="1" noTextEdit="1"/>
              </p:cNvSpPr>
              <p:nvPr/>
            </p:nvSpPr>
            <p:spPr bwMode="auto">
              <a:xfrm>
                <a:off x="5121" y="956"/>
                <a:ext cx="167" cy="144"/>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grpSp>
        <p:grpSp>
          <p:nvGrpSpPr>
            <p:cNvPr id="21" name="组合 220"/>
            <p:cNvGrpSpPr>
              <a:grpSpLocks/>
            </p:cNvGrpSpPr>
            <p:nvPr/>
          </p:nvGrpSpPr>
          <p:grpSpPr bwMode="auto">
            <a:xfrm>
              <a:off x="411163" y="341313"/>
              <a:ext cx="4727687" cy="1428247"/>
              <a:chOff x="411163" y="341313"/>
              <a:chExt cx="4727687" cy="1428247"/>
            </a:xfrm>
          </p:grpSpPr>
          <p:grpSp>
            <p:nvGrpSpPr>
              <p:cNvPr id="22" name="Group 234"/>
              <p:cNvGrpSpPr>
                <a:grpSpLocks/>
              </p:cNvGrpSpPr>
              <p:nvPr/>
            </p:nvGrpSpPr>
            <p:grpSpPr bwMode="auto">
              <a:xfrm>
                <a:off x="411163" y="341313"/>
                <a:ext cx="801687" cy="425450"/>
                <a:chOff x="127" y="728"/>
                <a:chExt cx="437" cy="256"/>
              </a:xfrm>
            </p:grpSpPr>
            <p:sp>
              <p:nvSpPr>
                <p:cNvPr id="25651" name="Oval 235" descr="栎木"/>
                <p:cNvSpPr>
                  <a:spLocks noChangeArrowheads="1"/>
                </p:cNvSpPr>
                <p:nvPr/>
              </p:nvSpPr>
              <p:spPr bwMode="auto">
                <a:xfrm>
                  <a:off x="127" y="728"/>
                  <a:ext cx="437" cy="256"/>
                </a:xfrm>
                <a:prstGeom prst="ellipse">
                  <a:avLst/>
                </a:prstGeom>
                <a:blipFill dpi="0" rotWithShape="0">
                  <a:blip r:embed="rId3" cstate="print"/>
                  <a:srcRect/>
                  <a:tile tx="0" ty="0" sx="100000" sy="100000" flip="none" algn="tl"/>
                </a:blipFill>
                <a:ln w="38100">
                  <a:solidFill>
                    <a:srgbClr val="00CC99"/>
                  </a:solidFill>
                  <a:round/>
                  <a:headEnd/>
                  <a:tailEnd/>
                </a:ln>
                <a:effectLst/>
              </p:spPr>
              <p:txBody>
                <a:bodyPr wrap="none" anchor="ctr"/>
                <a:lstStyle/>
                <a:p>
                  <a:endParaRPr lang="zh-CN" altLang="en-US"/>
                </a:p>
              </p:txBody>
            </p:sp>
            <p:sp>
              <p:nvSpPr>
                <p:cNvPr id="25652" name="WordArt 236"/>
                <p:cNvSpPr>
                  <a:spLocks noChangeArrowheads="1" noChangeShapeType="1" noTextEdit="1"/>
                </p:cNvSpPr>
                <p:nvPr/>
              </p:nvSpPr>
              <p:spPr bwMode="auto">
                <a:xfrm>
                  <a:off x="187" y="780"/>
                  <a:ext cx="305" cy="147"/>
                </a:xfrm>
                <a:prstGeom prst="rect">
                  <a:avLst/>
                </a:prstGeom>
              </p:spPr>
              <p:txBody>
                <a:bodyPr wrap="none" fromWordArt="1">
                  <a:prstTxWarp prst="textPlain">
                    <a:avLst>
                      <a:gd name="adj" fmla="val 50287"/>
                    </a:avLst>
                  </a:prstTxWarp>
                </a:bodyPr>
                <a:lstStyle/>
                <a:p>
                  <a:r>
                    <a:rPr lang="zh-CN" altLang="en-US"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例</a:t>
                  </a:r>
                  <a:r>
                    <a:rPr lang="en-US" altLang="zh-CN"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3</a:t>
                  </a:r>
                  <a:endParaRPr lang="zh-CN" altLang="en-US" sz="3600" kern="10" dirty="0">
                    <a:ln w="19050">
                      <a:solidFill>
                        <a:schemeClr val="bg1"/>
                      </a:solidFill>
                      <a:round/>
                      <a:headEnd/>
                      <a:tailEnd/>
                    </a:ln>
                    <a:solidFill>
                      <a:schemeClr val="bg1"/>
                    </a:solidFill>
                    <a:effectLst>
                      <a:outerShdw dist="35921" dir="2700000" algn="ctr" rotWithShape="0">
                        <a:schemeClr val="tx1"/>
                      </a:outerShdw>
                    </a:effectLst>
                    <a:latin typeface="宋体"/>
                    <a:ea typeface="宋体"/>
                  </a:endParaRPr>
                </a:p>
              </p:txBody>
            </p:sp>
          </p:grpSp>
          <p:sp>
            <p:nvSpPr>
              <p:cNvPr id="25631" name="WordArt 34"/>
              <p:cNvSpPr>
                <a:spLocks noChangeArrowheads="1" noChangeShapeType="1" noTextEdit="1"/>
              </p:cNvSpPr>
              <p:nvPr/>
            </p:nvSpPr>
            <p:spPr bwMode="auto">
              <a:xfrm>
                <a:off x="1443038" y="373063"/>
                <a:ext cx="3695812" cy="298450"/>
              </a:xfrm>
              <a:prstGeom prst="rect">
                <a:avLst/>
              </a:prstGeom>
            </p:spPr>
            <p:txBody>
              <a:bodyPr wrap="none" fromWordArt="1">
                <a:prstTxWarp prst="textPlain">
                  <a:avLst>
                    <a:gd name="adj" fmla="val 50000"/>
                  </a:avLst>
                </a:prstTxWarp>
              </a:bodyPr>
              <a:lstStyle/>
              <a:p>
                <a:r>
                  <a:rPr lang="zh-CN" altLang="en-US" sz="3600" b="1" kern="10">
                    <a:ln w="9525">
                      <a:solidFill>
                        <a:srgbClr val="000000"/>
                      </a:solidFill>
                      <a:round/>
                      <a:headEnd/>
                      <a:tailEnd/>
                    </a:ln>
                    <a:latin typeface="+mn-ea"/>
                    <a:ea typeface="+mn-ea"/>
                    <a:cs typeface="+mn-ea"/>
                  </a:rPr>
                  <a:t>一正向简谐波如图示，已知</a:t>
                </a:r>
              </a:p>
            </p:txBody>
          </p:sp>
          <p:sp>
            <p:nvSpPr>
              <p:cNvPr id="159" name="WordArt 34"/>
              <p:cNvSpPr>
                <a:spLocks noChangeArrowheads="1" noChangeShapeType="1" noTextEdit="1"/>
              </p:cNvSpPr>
              <p:nvPr/>
            </p:nvSpPr>
            <p:spPr bwMode="auto">
              <a:xfrm>
                <a:off x="1425575" y="852489"/>
                <a:ext cx="3087688" cy="290511"/>
              </a:xfrm>
              <a:prstGeom prst="rect">
                <a:avLst/>
              </a:prstGeom>
            </p:spPr>
            <p:txBody>
              <a:bodyPr wrap="none" fromWordArt="1">
                <a:prstTxWarp prst="textPlain">
                  <a:avLst>
                    <a:gd name="adj" fmla="val 50000"/>
                  </a:avLst>
                </a:prstTxWarp>
              </a:bodyPr>
              <a:lstStyle/>
              <a:p>
                <a:pPr>
                  <a:defRPr/>
                </a:pPr>
                <a:r>
                  <a:rPr lang="zh-CN" altLang="en-US" sz="3600" b="1" kern="10" dirty="0">
                    <a:ln w="9525">
                      <a:solidFill>
                        <a:srgbClr val="000000"/>
                      </a:solidFill>
                      <a:round/>
                      <a:headEnd/>
                      <a:tailEnd/>
                    </a:ln>
                    <a:latin typeface="+mn-ea"/>
                    <a:ea typeface="+mn-ea"/>
                  </a:rPr>
                  <a:t>轴上 </a:t>
                </a:r>
                <a:r>
                  <a:rPr lang="en-US" altLang="zh-CN" sz="3600" kern="10" dirty="0">
                    <a:ln w="9525">
                      <a:solidFill>
                        <a:srgbClr val="000000"/>
                      </a:solidFill>
                      <a:round/>
                      <a:headEnd/>
                      <a:tailEnd/>
                    </a:ln>
                    <a:latin typeface="Times New Roman" panose="02020603050405020304" pitchFamily="18" charset="0"/>
                    <a:ea typeface="+mn-ea"/>
                    <a:cs typeface="Times New Roman" panose="02020603050405020304" pitchFamily="18" charset="0"/>
                  </a:rPr>
                  <a:t>D </a:t>
                </a:r>
                <a:r>
                  <a:rPr lang="zh-CN" altLang="en-US" sz="3600" b="1" kern="10" dirty="0">
                    <a:ln w="9525">
                      <a:solidFill>
                        <a:srgbClr val="000000"/>
                      </a:solidFill>
                      <a:round/>
                      <a:headEnd/>
                      <a:tailEnd/>
                    </a:ln>
                    <a:latin typeface="+mn-ea"/>
                    <a:ea typeface="+mn-ea"/>
                  </a:rPr>
                  <a:t>点振动表达式为</a:t>
                </a:r>
              </a:p>
            </p:txBody>
          </p:sp>
          <p:grpSp>
            <p:nvGrpSpPr>
              <p:cNvPr id="23" name="Group 260"/>
              <p:cNvGrpSpPr>
                <a:grpSpLocks/>
              </p:cNvGrpSpPr>
              <p:nvPr/>
            </p:nvGrpSpPr>
            <p:grpSpPr bwMode="auto">
              <a:xfrm>
                <a:off x="1337241" y="1284289"/>
                <a:ext cx="3558610" cy="485271"/>
                <a:chOff x="628" y="404"/>
                <a:chExt cx="2464" cy="328"/>
              </a:xfrm>
            </p:grpSpPr>
            <p:sp>
              <p:nvSpPr>
                <p:cNvPr id="25634" name="WordArt 191"/>
                <p:cNvSpPr>
                  <a:spLocks noChangeArrowheads="1" noChangeShapeType="1" noTextEdit="1"/>
                </p:cNvSpPr>
                <p:nvPr/>
              </p:nvSpPr>
              <p:spPr bwMode="auto">
                <a:xfrm>
                  <a:off x="2412" y="447"/>
                  <a:ext cx="85" cy="179"/>
                </a:xfrm>
                <a:prstGeom prst="rect">
                  <a:avLst/>
                </a:prstGeom>
              </p:spPr>
              <p:txBody>
                <a:bodyPr wrap="none" fromWordArt="1">
                  <a:prstTxWarp prst="textPlain">
                    <a:avLst>
                      <a:gd name="adj" fmla="val 54806"/>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nvGrpSpPr>
                <p:cNvPr id="24" name="Group 192"/>
                <p:cNvGrpSpPr>
                  <a:grpSpLocks/>
                </p:cNvGrpSpPr>
                <p:nvPr/>
              </p:nvGrpSpPr>
              <p:grpSpPr bwMode="auto">
                <a:xfrm>
                  <a:off x="1259" y="559"/>
                  <a:ext cx="180" cy="54"/>
                  <a:chOff x="1260" y="2371"/>
                  <a:chExt cx="151" cy="53"/>
                </a:xfrm>
              </p:grpSpPr>
              <p:sp>
                <p:nvSpPr>
                  <p:cNvPr id="25649" name="Line 193"/>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5650" name="Line 194"/>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25636" name="WordArt 196"/>
                <p:cNvSpPr>
                  <a:spLocks noChangeArrowheads="1" noChangeShapeType="1" noTextEdit="1"/>
                </p:cNvSpPr>
                <p:nvPr/>
              </p:nvSpPr>
              <p:spPr bwMode="auto">
                <a:xfrm>
                  <a:off x="628" y="480"/>
                  <a:ext cx="204" cy="211"/>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25637" name="WordArt 197"/>
                <p:cNvSpPr>
                  <a:spLocks noChangeArrowheads="1" noChangeShapeType="1" noTextEdit="1"/>
                </p:cNvSpPr>
                <p:nvPr/>
              </p:nvSpPr>
              <p:spPr bwMode="auto">
                <a:xfrm>
                  <a:off x="774" y="623"/>
                  <a:ext cx="89" cy="109"/>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D</a:t>
                  </a:r>
                  <a:endParaRPr lang="zh-CN" altLang="en-US" sz="3600" kern="10">
                    <a:ln w="9525">
                      <a:solidFill>
                        <a:schemeClr val="tx1"/>
                      </a:solidFill>
                      <a:round/>
                      <a:headEnd/>
                      <a:tailEnd/>
                    </a:ln>
                    <a:latin typeface="Times New Roman"/>
                    <a:cs typeface="Times New Roman"/>
                  </a:endParaRPr>
                </a:p>
              </p:txBody>
            </p:sp>
            <p:sp>
              <p:nvSpPr>
                <p:cNvPr id="25638" name="WordArt 198"/>
                <p:cNvSpPr>
                  <a:spLocks noChangeArrowheads="1" noChangeShapeType="1" noTextEdit="1"/>
                </p:cNvSpPr>
                <p:nvPr/>
              </p:nvSpPr>
              <p:spPr bwMode="auto">
                <a:xfrm>
                  <a:off x="2092" y="468"/>
                  <a:ext cx="47" cy="17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5639" name="WordArt 199"/>
                <p:cNvSpPr>
                  <a:spLocks noChangeArrowheads="1" noChangeShapeType="1" noTextEdit="1"/>
                </p:cNvSpPr>
                <p:nvPr/>
              </p:nvSpPr>
              <p:spPr bwMode="auto">
                <a:xfrm flipH="1">
                  <a:off x="3045" y="471"/>
                  <a:ext cx="47" cy="172"/>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5640" name="WordArt 200"/>
                <p:cNvSpPr>
                  <a:spLocks noChangeArrowheads="1" noChangeShapeType="1" noTextEdit="1"/>
                </p:cNvSpPr>
                <p:nvPr/>
              </p:nvSpPr>
              <p:spPr bwMode="auto">
                <a:xfrm>
                  <a:off x="1487" y="404"/>
                  <a:ext cx="254" cy="231"/>
                </a:xfrm>
                <a:prstGeom prst="rect">
                  <a:avLst/>
                </a:prstGeom>
              </p:spPr>
              <p:txBody>
                <a:bodyPr wrap="none" fromWordArt="1">
                  <a:prstTxWarp prst="textPlain">
                    <a:avLst>
                      <a:gd name="adj" fmla="val 56301"/>
                    </a:avLst>
                  </a:prstTxWarp>
                </a:bodyPr>
                <a:lstStyle/>
                <a:p>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25641" name="WordArt 201"/>
                <p:cNvSpPr>
                  <a:spLocks noChangeArrowheads="1" noChangeShapeType="1" noTextEdit="1"/>
                </p:cNvSpPr>
                <p:nvPr/>
              </p:nvSpPr>
              <p:spPr bwMode="auto">
                <a:xfrm>
                  <a:off x="1770" y="495"/>
                  <a:ext cx="273" cy="132"/>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cos</a:t>
                  </a:r>
                  <a:endParaRPr lang="zh-CN" altLang="en-US" sz="3600" kern="10">
                    <a:ln w="9525">
                      <a:solidFill>
                        <a:schemeClr val="tx1"/>
                      </a:solidFill>
                      <a:round/>
                      <a:headEnd/>
                      <a:tailEnd/>
                    </a:ln>
                    <a:latin typeface="Times New Roman"/>
                    <a:cs typeface="Times New Roman"/>
                  </a:endParaRPr>
                </a:p>
              </p:txBody>
            </p:sp>
            <p:sp>
              <p:nvSpPr>
                <p:cNvPr id="25642" name="WordArt 202"/>
                <p:cNvSpPr>
                  <a:spLocks noChangeArrowheads="1" noChangeShapeType="1" noTextEdit="1"/>
                </p:cNvSpPr>
                <p:nvPr/>
              </p:nvSpPr>
              <p:spPr bwMode="auto">
                <a:xfrm>
                  <a:off x="2195" y="487"/>
                  <a:ext cx="180" cy="142"/>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Symbol"/>
                    </a:rPr>
                    <a:t>w</a:t>
                  </a:r>
                  <a:endParaRPr lang="zh-CN" altLang="en-US" sz="1200" i="1" kern="10">
                    <a:ln w="9525">
                      <a:solidFill>
                        <a:srgbClr val="000000"/>
                      </a:solidFill>
                      <a:round/>
                      <a:headEnd/>
                      <a:tailEnd/>
                    </a:ln>
                    <a:latin typeface="Symbol"/>
                  </a:endParaRPr>
                </a:p>
              </p:txBody>
            </p:sp>
            <p:sp>
              <p:nvSpPr>
                <p:cNvPr id="25643" name="WordArt 203"/>
                <p:cNvSpPr>
                  <a:spLocks noChangeArrowheads="1" noChangeShapeType="1" noTextEdit="1"/>
                </p:cNvSpPr>
                <p:nvPr/>
              </p:nvSpPr>
              <p:spPr bwMode="auto">
                <a:xfrm>
                  <a:off x="2553" y="484"/>
                  <a:ext cx="132" cy="126"/>
                </a:xfrm>
                <a:prstGeom prst="rect">
                  <a:avLst/>
                </a:prstGeom>
              </p:spPr>
              <p:txBody>
                <a:bodyPr wrap="none" fromWordArt="1">
                  <a:prstTxWarp prst="textPlain">
                    <a:avLst>
                      <a:gd name="adj" fmla="val 50000"/>
                    </a:avLst>
                  </a:prstTxWarp>
                </a:bodyPr>
                <a:lstStyle/>
                <a:p>
                  <a:r>
                    <a:rPr lang="en-US" altLang="zh-CN" sz="3600" kern="10">
                      <a:ln w="19050">
                        <a:solidFill>
                          <a:srgbClr val="000000"/>
                        </a:solidFill>
                        <a:round/>
                        <a:headEnd/>
                        <a:tailEnd/>
                      </a:ln>
                      <a:latin typeface="宋体"/>
                      <a:ea typeface="宋体"/>
                    </a:rPr>
                    <a:t>+</a:t>
                  </a:r>
                  <a:endParaRPr lang="zh-CN" altLang="en-US" sz="3600" kern="10">
                    <a:ln w="19050">
                      <a:solidFill>
                        <a:srgbClr val="000000"/>
                      </a:solidFill>
                      <a:round/>
                      <a:headEnd/>
                      <a:tailEnd/>
                    </a:ln>
                    <a:latin typeface="宋体"/>
                    <a:ea typeface="宋体"/>
                  </a:endParaRPr>
                </a:p>
              </p:txBody>
            </p:sp>
            <p:sp>
              <p:nvSpPr>
                <p:cNvPr id="25644" name="WordArt 205"/>
                <p:cNvSpPr>
                  <a:spLocks noChangeArrowheads="1" noChangeShapeType="1" noTextEdit="1"/>
                </p:cNvSpPr>
                <p:nvPr/>
              </p:nvSpPr>
              <p:spPr bwMode="auto">
                <a:xfrm>
                  <a:off x="2779" y="475"/>
                  <a:ext cx="165" cy="172"/>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25645" name="WordArt 206"/>
                <p:cNvSpPr>
                  <a:spLocks noChangeArrowheads="1" noChangeShapeType="1" noTextEdit="1"/>
                </p:cNvSpPr>
                <p:nvPr/>
              </p:nvSpPr>
              <p:spPr bwMode="auto">
                <a:xfrm>
                  <a:off x="2919" y="588"/>
                  <a:ext cx="93" cy="118"/>
                </a:xfrm>
                <a:prstGeom prst="rect">
                  <a:avLst/>
                </a:prstGeom>
              </p:spPr>
              <p:txBody>
                <a:bodyPr wrap="none" fromWordArt="1">
                  <a:prstTxWarp prst="textPlain">
                    <a:avLst>
                      <a:gd name="adj" fmla="val 50000"/>
                    </a:avLst>
                  </a:prstTxWarp>
                </a:bodyPr>
                <a:lstStyle/>
                <a:p>
                  <a:r>
                    <a:rPr lang="en-US" altLang="zh-CN" sz="1400" kern="10">
                      <a:ln w="9525">
                        <a:solidFill>
                          <a:schemeClr val="tx1"/>
                        </a:solidFill>
                        <a:round/>
                        <a:headEnd/>
                        <a:tailEnd/>
                      </a:ln>
                      <a:latin typeface="Times New Roman"/>
                      <a:cs typeface="Times New Roman"/>
                    </a:rPr>
                    <a:t>D</a:t>
                  </a:r>
                  <a:endParaRPr lang="zh-CN" altLang="en-US" sz="1400" kern="10">
                    <a:ln w="9525">
                      <a:solidFill>
                        <a:schemeClr val="tx1"/>
                      </a:solidFill>
                      <a:round/>
                      <a:headEnd/>
                      <a:tailEnd/>
                    </a:ln>
                    <a:latin typeface="Times New Roman"/>
                    <a:cs typeface="Times New Roman"/>
                  </a:endParaRPr>
                </a:p>
              </p:txBody>
            </p:sp>
            <p:sp>
              <p:nvSpPr>
                <p:cNvPr id="25646" name="WordArt 198"/>
                <p:cNvSpPr>
                  <a:spLocks noChangeArrowheads="1" noChangeShapeType="1" noTextEdit="1"/>
                </p:cNvSpPr>
                <p:nvPr/>
              </p:nvSpPr>
              <p:spPr bwMode="auto">
                <a:xfrm>
                  <a:off x="917" y="493"/>
                  <a:ext cx="47" cy="17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5647" name="WordArt 198"/>
                <p:cNvSpPr>
                  <a:spLocks noChangeArrowheads="1" noChangeShapeType="1" noTextEdit="1"/>
                </p:cNvSpPr>
                <p:nvPr/>
              </p:nvSpPr>
              <p:spPr bwMode="auto">
                <a:xfrm flipH="1">
                  <a:off x="1155" y="491"/>
                  <a:ext cx="47" cy="17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5648" name="WordArt 191"/>
                <p:cNvSpPr>
                  <a:spLocks noChangeArrowheads="1" noChangeShapeType="1" noTextEdit="1"/>
                </p:cNvSpPr>
                <p:nvPr/>
              </p:nvSpPr>
              <p:spPr bwMode="auto">
                <a:xfrm>
                  <a:off x="1021" y="487"/>
                  <a:ext cx="85" cy="179"/>
                </a:xfrm>
                <a:prstGeom prst="rect">
                  <a:avLst/>
                </a:prstGeom>
              </p:spPr>
              <p:txBody>
                <a:bodyPr wrap="none" fromWordArt="1">
                  <a:prstTxWarp prst="textPlain">
                    <a:avLst>
                      <a:gd name="adj" fmla="val 54806"/>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grpSp>
        <p:grpSp>
          <p:nvGrpSpPr>
            <p:cNvPr id="25" name="组合 181"/>
            <p:cNvGrpSpPr>
              <a:grpSpLocks/>
            </p:cNvGrpSpPr>
            <p:nvPr/>
          </p:nvGrpSpPr>
          <p:grpSpPr bwMode="auto">
            <a:xfrm>
              <a:off x="5931362" y="1189034"/>
              <a:ext cx="221618" cy="447878"/>
              <a:chOff x="5931362" y="1189034"/>
              <a:chExt cx="221618" cy="447878"/>
            </a:xfrm>
          </p:grpSpPr>
          <p:sp>
            <p:nvSpPr>
              <p:cNvPr id="25628" name="WordArt 257"/>
              <p:cNvSpPr>
                <a:spLocks noChangeArrowheads="1" noChangeShapeType="1" noTextEdit="1"/>
              </p:cNvSpPr>
              <p:nvPr/>
            </p:nvSpPr>
            <p:spPr bwMode="auto">
              <a:xfrm>
                <a:off x="5931362" y="1367037"/>
                <a:ext cx="221618" cy="269875"/>
              </a:xfrm>
              <a:prstGeom prst="rect">
                <a:avLst/>
              </a:prstGeom>
            </p:spPr>
            <p:txBody>
              <a:bodyPr wrap="none" fromWordArt="1">
                <a:prstTxWarp prst="textPlain">
                  <a:avLst>
                    <a:gd name="adj" fmla="val 50000"/>
                  </a:avLst>
                </a:prstTxWarp>
              </a:bodyPr>
              <a:lstStyle/>
              <a:p>
                <a:r>
                  <a:rPr lang="en-US" altLang="zh-CN" sz="1200" kern="10">
                    <a:ln w="9525">
                      <a:solidFill>
                        <a:srgbClr val="FF0000"/>
                      </a:solidFill>
                      <a:round/>
                      <a:headEnd/>
                      <a:tailEnd/>
                    </a:ln>
                    <a:solidFill>
                      <a:srgbClr val="FF0000"/>
                    </a:solidFill>
                    <a:latin typeface="Times New Roman"/>
                    <a:cs typeface="Times New Roman"/>
                  </a:rPr>
                  <a:t>O</a:t>
                </a:r>
                <a:endParaRPr lang="zh-CN" altLang="en-US" sz="1200" kern="10">
                  <a:ln w="9525">
                    <a:solidFill>
                      <a:srgbClr val="FF0000"/>
                    </a:solidFill>
                    <a:round/>
                    <a:headEnd/>
                    <a:tailEnd/>
                  </a:ln>
                  <a:solidFill>
                    <a:srgbClr val="FF0000"/>
                  </a:solidFill>
                  <a:latin typeface="Times New Roman"/>
                  <a:cs typeface="Times New Roman"/>
                </a:endParaRPr>
              </a:p>
            </p:txBody>
          </p:sp>
          <p:sp>
            <p:nvSpPr>
              <p:cNvPr id="25629" name="Oval 252"/>
              <p:cNvSpPr>
                <a:spLocks noChangeArrowheads="1"/>
              </p:cNvSpPr>
              <p:nvPr/>
            </p:nvSpPr>
            <p:spPr bwMode="auto">
              <a:xfrm>
                <a:off x="5990095" y="1189034"/>
                <a:ext cx="107950" cy="107950"/>
              </a:xfrm>
              <a:prstGeom prst="ellipse">
                <a:avLst/>
              </a:prstGeom>
              <a:solidFill>
                <a:schemeClr val="bg1"/>
              </a:solidFill>
              <a:ln w="38100" algn="ctr">
                <a:solidFill>
                  <a:srgbClr val="FF0000"/>
                </a:solidFill>
                <a:round/>
                <a:headEnd/>
                <a:tailEnd/>
              </a:ln>
            </p:spPr>
            <p:txBody>
              <a:bodyPr wrap="none" anchor="ctr"/>
              <a:lstStyle/>
              <a:p>
                <a:endParaRPr lang="zh-CN" altLang="en-US"/>
              </a:p>
            </p:txBody>
          </p:sp>
        </p:grpSp>
      </p:grpSp>
      <p:grpSp>
        <p:nvGrpSpPr>
          <p:cNvPr id="26" name="组合 5"/>
          <p:cNvGrpSpPr>
            <a:grpSpLocks/>
          </p:cNvGrpSpPr>
          <p:nvPr/>
        </p:nvGrpSpPr>
        <p:grpSpPr bwMode="auto">
          <a:xfrm>
            <a:off x="4819650" y="4892675"/>
            <a:ext cx="3348038" cy="360363"/>
            <a:chOff x="4818919" y="4892099"/>
            <a:chExt cx="3348833" cy="360362"/>
          </a:xfrm>
        </p:grpSpPr>
        <p:sp>
          <p:nvSpPr>
            <p:cNvPr id="25622" name="WordArt 34"/>
            <p:cNvSpPr>
              <a:spLocks noChangeArrowheads="1" noChangeShapeType="1" noTextEdit="1"/>
            </p:cNvSpPr>
            <p:nvPr/>
          </p:nvSpPr>
          <p:spPr bwMode="auto">
            <a:xfrm>
              <a:off x="4818919" y="4926570"/>
              <a:ext cx="3348833" cy="300038"/>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华文中宋"/>
                  <a:ea typeface="华文中宋"/>
                </a:rPr>
                <a:t>这与            的结论相同</a:t>
              </a:r>
            </a:p>
          </p:txBody>
        </p:sp>
        <p:sp>
          <p:nvSpPr>
            <p:cNvPr id="25623" name="WordArt 69"/>
            <p:cNvSpPr>
              <a:spLocks noChangeArrowheads="1" noChangeShapeType="1" noTextEdit="1"/>
            </p:cNvSpPr>
            <p:nvPr/>
          </p:nvSpPr>
          <p:spPr bwMode="auto">
            <a:xfrm>
              <a:off x="5453172" y="4892099"/>
              <a:ext cx="1143000" cy="360362"/>
            </a:xfrm>
            <a:prstGeom prst="rect">
              <a:avLst/>
            </a:prstGeom>
          </p:spPr>
          <p:txBody>
            <a:bodyPr wrap="none" fromWordArt="1">
              <a:prstTxWarp prst="textPlain">
                <a:avLst>
                  <a:gd name="adj" fmla="val 50000"/>
                </a:avLst>
              </a:prstTxWarp>
            </a:bodyPr>
            <a:lstStyle/>
            <a:p>
              <a:r>
                <a:rPr lang="zh-CN" altLang="en-US" sz="3600" b="1" kern="10">
                  <a:ln w="9525">
                    <a:noFill/>
                    <a:round/>
                    <a:headEnd/>
                    <a:tailEnd/>
                  </a:ln>
                  <a:solidFill>
                    <a:srgbClr val="009900"/>
                  </a:solidFill>
                  <a:latin typeface="黑体"/>
                  <a:ea typeface="黑体"/>
                </a:rPr>
                <a:t>方法一：</a:t>
              </a:r>
            </a:p>
          </p:txBody>
        </p:sp>
      </p:grpSp>
      <p:sp>
        <p:nvSpPr>
          <p:cNvPr id="186" name="WordArt 9"/>
          <p:cNvSpPr>
            <a:spLocks noChangeArrowheads="1" noChangeShapeType="1" noTextEdit="1"/>
          </p:cNvSpPr>
          <p:nvPr/>
        </p:nvSpPr>
        <p:spPr bwMode="auto">
          <a:xfrm>
            <a:off x="763993" y="6306340"/>
            <a:ext cx="6655261" cy="309562"/>
          </a:xfrm>
          <a:prstGeom prst="rect">
            <a:avLst/>
          </a:prstGeom>
        </p:spPr>
        <p:txBody>
          <a:bodyPr wrap="none" fromWordArt="1">
            <a:prstTxWarp prst="textPlain">
              <a:avLst>
                <a:gd name="adj" fmla="val 50000"/>
              </a:avLst>
            </a:prstTxWarp>
          </a:bodyPr>
          <a:lstStyle/>
          <a:p>
            <a:pPr>
              <a:defRPr/>
            </a:pPr>
            <a:r>
              <a:rPr lang="zh-CN" altLang="en-US" sz="3600" kern="10" dirty="0">
                <a:ln w="9525">
                  <a:solidFill>
                    <a:srgbClr val="FF0000"/>
                  </a:solidFill>
                  <a:round/>
                  <a:headEnd/>
                  <a:tailEnd/>
                </a:ln>
                <a:solidFill>
                  <a:srgbClr val="FF0000"/>
                </a:solidFill>
                <a:latin typeface="华文中宋"/>
                <a:ea typeface="华文中宋"/>
              </a:rPr>
              <a:t>问：如果此波沿 </a:t>
            </a:r>
            <a:r>
              <a:rPr lang="en-US" altLang="zh-CN" sz="3600" i="1" kern="10" dirty="0">
                <a:ln w="9525">
                  <a:solidFill>
                    <a:srgbClr val="FF0000"/>
                  </a:solidFill>
                  <a:round/>
                  <a:headEnd/>
                  <a:tailEnd/>
                </a:ln>
                <a:solidFill>
                  <a:srgbClr val="FF0000"/>
                </a:solidFill>
                <a:latin typeface="Times New Roman" panose="02020603050405020304" pitchFamily="18" charset="0"/>
                <a:ea typeface="华文中宋"/>
                <a:cs typeface="Times New Roman" panose="02020603050405020304" pitchFamily="18" charset="0"/>
              </a:rPr>
              <a:t>x </a:t>
            </a:r>
            <a:r>
              <a:rPr lang="zh-CN" altLang="en-US" sz="3600" kern="10" dirty="0">
                <a:ln w="9525">
                  <a:solidFill>
                    <a:srgbClr val="FF0000"/>
                  </a:solidFill>
                  <a:round/>
                  <a:headEnd/>
                  <a:tailEnd/>
                </a:ln>
                <a:solidFill>
                  <a:srgbClr val="FF0000"/>
                </a:solidFill>
                <a:latin typeface="华文中宋"/>
                <a:ea typeface="华文中宋"/>
              </a:rPr>
              <a:t>轴负向传播，结果又如何</a:t>
            </a:r>
            <a:r>
              <a:rPr lang="en-US" altLang="zh-CN" sz="3600" kern="10" dirty="0">
                <a:ln w="9525">
                  <a:solidFill>
                    <a:srgbClr val="FF0000"/>
                  </a:solidFill>
                  <a:round/>
                  <a:headEnd/>
                  <a:tailEnd/>
                </a:ln>
                <a:solidFill>
                  <a:srgbClr val="FF0000"/>
                </a:solidFill>
                <a:latin typeface="+mn-ea"/>
                <a:ea typeface="+mn-ea"/>
              </a:rPr>
              <a:t>?</a:t>
            </a:r>
            <a:r>
              <a:rPr lang="zh-CN" altLang="en-US" sz="3600" kern="10" dirty="0">
                <a:ln w="9525">
                  <a:solidFill>
                    <a:schemeClr val="tx1"/>
                  </a:solidFill>
                  <a:round/>
                  <a:headEnd/>
                  <a:tailEnd/>
                </a:ln>
                <a:latin typeface="华文中宋"/>
                <a:ea typeface="华文中宋"/>
              </a:rPr>
              <a:t> </a:t>
            </a:r>
          </a:p>
        </p:txBody>
      </p:sp>
      <p:sp>
        <p:nvSpPr>
          <p:cNvPr id="25618" name="动作按钮: 结束 172">
            <a:hlinkClick r:id="rId4" action="ppaction://hlinksldjump" highlightClick="1"/>
          </p:cNvPr>
          <p:cNvSpPr>
            <a:spLocks noChangeArrowheads="1"/>
          </p:cNvSpPr>
          <p:nvPr/>
        </p:nvSpPr>
        <p:spPr bwMode="auto">
          <a:xfrm>
            <a:off x="8837613" y="6592888"/>
            <a:ext cx="306387" cy="265112"/>
          </a:xfrm>
          <a:prstGeom prst="actionButtonEnd">
            <a:avLst/>
          </a:prstGeom>
          <a:solidFill>
            <a:srgbClr val="FFC000"/>
          </a:solidFill>
          <a:ln w="9525" algn="ctr">
            <a:solidFill>
              <a:schemeClr val="tx1"/>
            </a:solidFill>
            <a:round/>
            <a:headEnd/>
            <a:tailEnd/>
          </a:ln>
        </p:spPr>
        <p:txBody>
          <a:bodyPr/>
          <a:lstStyle/>
          <a:p>
            <a:pPr eaLnBrk="1" hangingPunct="1"/>
            <a:endParaRPr kumimoji="1" lang="zh-CN" altLang="en-US" sz="2400" b="1">
              <a:latin typeface="Times New Roman" pitchFamily="18" charset="0"/>
            </a:endParaRPr>
          </a:p>
        </p:txBody>
      </p:sp>
      <p:sp>
        <p:nvSpPr>
          <p:cNvPr id="25619" name="动作按钮: 前进或下一项 173">
            <a:hlinkClick r:id="" action="ppaction://hlinkshowjump?jump=nextslide" highlightClick="1"/>
          </p:cNvPr>
          <p:cNvSpPr>
            <a:spLocks noChangeArrowheads="1"/>
          </p:cNvSpPr>
          <p:nvPr/>
        </p:nvSpPr>
        <p:spPr bwMode="auto">
          <a:xfrm>
            <a:off x="8542338" y="6592888"/>
            <a:ext cx="293687" cy="265112"/>
          </a:xfrm>
          <a:prstGeom prst="actionButtonForwardNext">
            <a:avLst/>
          </a:prstGeom>
          <a:solidFill>
            <a:srgbClr val="FFC000"/>
          </a:solidFill>
          <a:ln w="9525" algn="ctr">
            <a:solidFill>
              <a:schemeClr val="tx1"/>
            </a:solidFill>
            <a:round/>
            <a:headEnd/>
            <a:tailEnd/>
          </a:ln>
        </p:spPr>
        <p:txBody>
          <a:bodyPr/>
          <a:lstStyle/>
          <a:p>
            <a:pPr eaLnBrk="1" hangingPunct="1"/>
            <a:endParaRPr kumimoji="1" lang="zh-CN" altLang="en-US" sz="2400" b="1">
              <a:latin typeface="Times New Roman" pitchFamily="18" charset="0"/>
            </a:endParaRPr>
          </a:p>
        </p:txBody>
      </p:sp>
      <p:sp>
        <p:nvSpPr>
          <p:cNvPr id="25620" name="动作按钮: 后退或前一项 174">
            <a:hlinkClick r:id="" action="ppaction://hlinkshowjump?jump=previousslide" highlightClick="1"/>
          </p:cNvPr>
          <p:cNvSpPr>
            <a:spLocks noChangeArrowheads="1"/>
          </p:cNvSpPr>
          <p:nvPr/>
        </p:nvSpPr>
        <p:spPr bwMode="auto">
          <a:xfrm>
            <a:off x="8231188" y="6592888"/>
            <a:ext cx="311150" cy="265112"/>
          </a:xfrm>
          <a:prstGeom prst="actionButtonBackPrevious">
            <a:avLst/>
          </a:prstGeom>
          <a:solidFill>
            <a:srgbClr val="FFC000"/>
          </a:solidFill>
          <a:ln w="9525" algn="ctr">
            <a:solidFill>
              <a:schemeClr val="tx1"/>
            </a:solidFill>
            <a:round/>
            <a:headEnd/>
            <a:tailEnd/>
          </a:ln>
        </p:spPr>
        <p:txBody>
          <a:bodyPr/>
          <a:lstStyle/>
          <a:p>
            <a:pPr eaLnBrk="1" hangingPunct="1"/>
            <a:endParaRPr kumimoji="1" lang="zh-CN" altLang="en-US" sz="2400" b="1">
              <a:latin typeface="Times New Roman" pitchFamily="18" charset="0"/>
            </a:endParaRPr>
          </a:p>
        </p:txBody>
      </p:sp>
      <p:sp>
        <p:nvSpPr>
          <p:cNvPr id="25621" name="动作按钮: 开始 175">
            <a:hlinkClick r:id="rId5" action="ppaction://hlinksldjump" highlightClick="1"/>
          </p:cNvPr>
          <p:cNvSpPr>
            <a:spLocks noChangeArrowheads="1"/>
          </p:cNvSpPr>
          <p:nvPr/>
        </p:nvSpPr>
        <p:spPr bwMode="auto">
          <a:xfrm>
            <a:off x="7910513" y="6592888"/>
            <a:ext cx="320675" cy="265112"/>
          </a:xfrm>
          <a:prstGeom prst="actionButtonBeginning">
            <a:avLst/>
          </a:prstGeom>
          <a:solidFill>
            <a:srgbClr val="FFC000"/>
          </a:solidFill>
          <a:ln w="9525" algn="ctr">
            <a:solidFill>
              <a:schemeClr val="tx1"/>
            </a:solidFill>
            <a:round/>
            <a:headEnd/>
            <a:tailEnd/>
          </a:ln>
        </p:spPr>
        <p:txBody>
          <a:bodyPr/>
          <a:lstStyle/>
          <a:p>
            <a:pPr eaLnBrk="1" hangingPunct="1"/>
            <a:endParaRPr kumimoji="1" lang="zh-CN" altLang="en-US" sz="2400" b="1">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180293"/>
                                        </p:tgtEl>
                                        <p:attrNameLst>
                                          <p:attrName>style.visibility</p:attrName>
                                        </p:attrNameLst>
                                      </p:cBhvr>
                                      <p:to>
                                        <p:strVal val="visible"/>
                                      </p:to>
                                    </p:set>
                                    <p:anim calcmode="lin" valueType="num">
                                      <p:cBhvr>
                                        <p:cTn id="12" dur="500" fill="hold"/>
                                        <p:tgtEl>
                                          <p:spTgt spid="180293"/>
                                        </p:tgtEl>
                                        <p:attrNameLst>
                                          <p:attrName>ppt_w</p:attrName>
                                        </p:attrNameLst>
                                      </p:cBhvr>
                                      <p:tavLst>
                                        <p:tav tm="0">
                                          <p:val>
                                            <p:fltVal val="0"/>
                                          </p:val>
                                        </p:tav>
                                        <p:tav tm="100000">
                                          <p:val>
                                            <p:strVal val="#ppt_w"/>
                                          </p:val>
                                        </p:tav>
                                      </p:tavLst>
                                    </p:anim>
                                    <p:anim calcmode="lin" valueType="num">
                                      <p:cBhvr>
                                        <p:cTn id="13" dur="500" fill="hold"/>
                                        <p:tgtEl>
                                          <p:spTgt spid="180293"/>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80294"/>
                                        </p:tgtEl>
                                        <p:attrNameLst>
                                          <p:attrName>style.visibility</p:attrName>
                                        </p:attrNameLst>
                                      </p:cBhvr>
                                      <p:to>
                                        <p:strVal val="visible"/>
                                      </p:to>
                                    </p:set>
                                    <p:animEffect transition="in" filter="wipe(left)">
                                      <p:cBhvr>
                                        <p:cTn id="17" dur="500"/>
                                        <p:tgtEl>
                                          <p:spTgt spid="180294"/>
                                        </p:tgtEl>
                                      </p:cBhvr>
                                    </p:animEffect>
                                  </p:childTnLst>
                                </p:cTn>
                              </p:par>
                            </p:childTnLst>
                          </p:cTn>
                        </p:par>
                        <p:par>
                          <p:cTn id="18" fill="hold" nodeType="afterGroup">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80340"/>
                                        </p:tgtEl>
                                        <p:attrNameLst>
                                          <p:attrName>style.visibility</p:attrName>
                                        </p:attrNameLst>
                                      </p:cBhvr>
                                      <p:to>
                                        <p:strVal val="visible"/>
                                      </p:to>
                                    </p:set>
                                    <p:animEffect transition="in" filter="wipe(left)">
                                      <p:cBhvr>
                                        <p:cTn id="21" dur="500"/>
                                        <p:tgtEl>
                                          <p:spTgt spid="18034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6690"/>
                                        </p:tgtEl>
                                        <p:attrNameLst>
                                          <p:attrName>style.visibility</p:attrName>
                                        </p:attrNameLst>
                                      </p:cBhvr>
                                      <p:to>
                                        <p:strVal val="visible"/>
                                      </p:to>
                                    </p:set>
                                    <p:animEffect transition="in" filter="wipe(left)">
                                      <p:cBhvr>
                                        <p:cTn id="26" dur="500"/>
                                        <p:tgtEl>
                                          <p:spTgt spid="26690"/>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par>
                          <p:cTn id="31" fill="hold" nodeType="afterGroup">
                            <p:stCondLst>
                              <p:cond delay="1000"/>
                            </p:stCondLst>
                            <p:childTnLst>
                              <p:par>
                                <p:cTn id="32" presetID="22" presetClass="entr" presetSubtype="8"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par>
                          <p:cTn id="35" fill="hold" nodeType="afterGroup">
                            <p:stCondLst>
                              <p:cond delay="1500"/>
                            </p:stCondLst>
                            <p:childTnLst>
                              <p:par>
                                <p:cTn id="36" presetID="22" presetClass="entr" presetSubtype="8" fill="hold" nodeType="after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ipe(left)">
                                      <p:cBhvr>
                                        <p:cTn id="38" dur="500"/>
                                        <p:tgtEl>
                                          <p:spTgt spid="2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childTnLst>
                          </p:cTn>
                        </p:par>
                        <p:par>
                          <p:cTn id="44" fill="hold" nodeType="afterGroup">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3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186"/>
                                        </p:tgtEl>
                                        <p:attrNameLst>
                                          <p:attrName>style.visibility</p:attrName>
                                        </p:attrNameLst>
                                      </p:cBhvr>
                                      <p:to>
                                        <p:strVal val="visible"/>
                                      </p:to>
                                    </p:set>
                                    <p:animEffect transition="in" filter="wipe(left)">
                                      <p:cBhvr>
                                        <p:cTn id="51" dur="500"/>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80293" grpId="0" animBg="1"/>
      <p:bldP spid="180294" grpId="0" animBg="1"/>
      <p:bldP spid="18034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89" descr="羊皮纸"/>
          <p:cNvSpPr>
            <a:spLocks noChangeArrowheads="1"/>
          </p:cNvSpPr>
          <p:nvPr/>
        </p:nvSpPr>
        <p:spPr bwMode="auto">
          <a:xfrm>
            <a:off x="0" y="0"/>
            <a:ext cx="9144000" cy="88900"/>
          </a:xfrm>
          <a:prstGeom prst="rect">
            <a:avLst/>
          </a:prstGeom>
          <a:blipFill dpi="0" rotWithShape="1">
            <a:blip r:embed="rId2" cstate="print"/>
            <a:srcRect/>
            <a:tile tx="0" ty="0" sx="100000" sy="100000" flip="none" algn="tl"/>
          </a:blipFill>
          <a:ln w="9525" algn="ctr">
            <a:noFill/>
            <a:miter lim="800000"/>
            <a:headEnd/>
            <a:tailEnd/>
          </a:ln>
          <a:effectLst/>
        </p:spPr>
        <p:txBody>
          <a:bodyPr wrap="none" anchor="ctr"/>
          <a:lstStyle/>
          <a:p>
            <a:endParaRPr lang="zh-CN" altLang="en-US"/>
          </a:p>
        </p:txBody>
      </p:sp>
      <p:grpSp>
        <p:nvGrpSpPr>
          <p:cNvPr id="2" name="组合 26"/>
          <p:cNvGrpSpPr>
            <a:grpSpLocks/>
          </p:cNvGrpSpPr>
          <p:nvPr/>
        </p:nvGrpSpPr>
        <p:grpSpPr bwMode="auto">
          <a:xfrm>
            <a:off x="346075" y="2452688"/>
            <a:ext cx="4779963" cy="854075"/>
            <a:chOff x="346076" y="2453195"/>
            <a:chExt cx="4780090" cy="854082"/>
          </a:xfrm>
        </p:grpSpPr>
        <p:grpSp>
          <p:nvGrpSpPr>
            <p:cNvPr id="3" name="Group 100"/>
            <p:cNvGrpSpPr>
              <a:grpSpLocks/>
            </p:cNvGrpSpPr>
            <p:nvPr/>
          </p:nvGrpSpPr>
          <p:grpSpPr bwMode="auto">
            <a:xfrm>
              <a:off x="346076" y="2453195"/>
              <a:ext cx="1304925" cy="376237"/>
              <a:chOff x="2222" y="738"/>
              <a:chExt cx="1167" cy="340"/>
            </a:xfrm>
          </p:grpSpPr>
          <p:sp>
            <p:nvSpPr>
              <p:cNvPr id="26923" name="Rectangle 101" descr="栎木"/>
              <p:cNvSpPr>
                <a:spLocks noChangeArrowheads="1"/>
              </p:cNvSpPr>
              <p:nvPr/>
            </p:nvSpPr>
            <p:spPr bwMode="auto">
              <a:xfrm flipH="1">
                <a:off x="2222" y="738"/>
                <a:ext cx="1167" cy="340"/>
              </a:xfrm>
              <a:prstGeom prst="rect">
                <a:avLst/>
              </a:prstGeom>
              <a:blipFill dpi="0" rotWithShape="0">
                <a:blip r:embed="rId3" cstate="print"/>
                <a:srcRect/>
                <a:tile tx="0" ty="0" sx="100000" sy="100000" flip="none" algn="tl"/>
              </a:blipFill>
              <a:ln w="38100">
                <a:solidFill>
                  <a:srgbClr val="00CC99"/>
                </a:solidFill>
                <a:miter lim="800000"/>
                <a:headEnd/>
                <a:tailEnd/>
              </a:ln>
              <a:effectLst/>
            </p:spPr>
            <p:txBody>
              <a:bodyPr wrap="none" anchor="ctr"/>
              <a:lstStyle/>
              <a:p>
                <a:endParaRPr lang="zh-CN" altLang="en-US"/>
              </a:p>
            </p:txBody>
          </p:sp>
          <p:sp>
            <p:nvSpPr>
              <p:cNvPr id="26924" name="WordArt 102"/>
              <p:cNvSpPr>
                <a:spLocks noChangeArrowheads="1" noChangeShapeType="1" noTextEdit="1"/>
              </p:cNvSpPr>
              <p:nvPr/>
            </p:nvSpPr>
            <p:spPr bwMode="auto">
              <a:xfrm>
                <a:off x="2352" y="795"/>
                <a:ext cx="427" cy="223"/>
              </a:xfrm>
              <a:prstGeom prst="rect">
                <a:avLst/>
              </a:prstGeom>
            </p:spPr>
            <p:txBody>
              <a:bodyPr wrap="none" fromWordArt="1">
                <a:prstTxWarp prst="textPlain">
                  <a:avLst>
                    <a:gd name="adj" fmla="val 50000"/>
                  </a:avLst>
                </a:prstTxWarp>
              </a:bodyPr>
              <a:lstStyle/>
              <a:p>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解法</a:t>
                </a:r>
              </a:p>
            </p:txBody>
          </p:sp>
          <p:sp>
            <p:nvSpPr>
              <p:cNvPr id="26925" name="WordArt 103"/>
              <p:cNvSpPr>
                <a:spLocks noChangeArrowheads="1" noChangeShapeType="1" noTextEdit="1"/>
              </p:cNvSpPr>
              <p:nvPr/>
            </p:nvSpPr>
            <p:spPr bwMode="auto">
              <a:xfrm>
                <a:off x="2795" y="806"/>
                <a:ext cx="448" cy="220"/>
              </a:xfrm>
              <a:prstGeom prst="rect">
                <a:avLst/>
              </a:prstGeom>
            </p:spPr>
            <p:txBody>
              <a:bodyPr wrap="none" fromWordArt="1">
                <a:prstTxWarp prst="textPlain">
                  <a:avLst>
                    <a:gd name="adj" fmla="val 50000"/>
                  </a:avLst>
                </a:prstTxWarp>
              </a:bodyPr>
              <a:lstStyle/>
              <a:p>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提要</a:t>
                </a:r>
              </a:p>
            </p:txBody>
          </p:sp>
        </p:grpSp>
        <p:sp>
          <p:nvSpPr>
            <p:cNvPr id="26891" name="WordArt 27"/>
            <p:cNvSpPr>
              <a:spLocks noChangeArrowheads="1" noChangeShapeType="1" noTextEdit="1"/>
            </p:cNvSpPr>
            <p:nvPr/>
          </p:nvSpPr>
          <p:spPr bwMode="auto">
            <a:xfrm>
              <a:off x="2168525" y="2555875"/>
              <a:ext cx="2220913" cy="233362"/>
            </a:xfrm>
            <a:prstGeom prst="rect">
              <a:avLst/>
            </a:prstGeom>
          </p:spPr>
          <p:txBody>
            <a:bodyPr wrap="none" fromWordArt="1">
              <a:prstTxWarp prst="textPlain">
                <a:avLst>
                  <a:gd name="adj" fmla="val 50000"/>
                </a:avLst>
              </a:prstTxWarp>
            </a:bodyPr>
            <a:lstStyle/>
            <a:p>
              <a:r>
                <a:rPr lang="zh-CN" altLang="en-US" sz="3600" kern="10" dirty="0">
                  <a:ln w="3175">
                    <a:solidFill>
                      <a:srgbClr val="0000FF"/>
                    </a:solidFill>
                    <a:round/>
                    <a:headEnd/>
                    <a:tailEnd/>
                  </a:ln>
                  <a:solidFill>
                    <a:srgbClr val="0000FF"/>
                  </a:solidFill>
                  <a:latin typeface="宋体"/>
                  <a:ea typeface="宋体"/>
                </a:rPr>
                <a:t>固体中纵波的波速</a:t>
              </a:r>
            </a:p>
          </p:txBody>
        </p:sp>
        <p:grpSp>
          <p:nvGrpSpPr>
            <p:cNvPr id="4" name="组合 16"/>
            <p:cNvGrpSpPr>
              <a:grpSpLocks/>
            </p:cNvGrpSpPr>
            <p:nvPr/>
          </p:nvGrpSpPr>
          <p:grpSpPr bwMode="auto">
            <a:xfrm>
              <a:off x="1532066" y="2943740"/>
              <a:ext cx="3594100" cy="363537"/>
              <a:chOff x="4546600" y="3071813"/>
              <a:chExt cx="3594100" cy="363537"/>
            </a:xfrm>
          </p:grpSpPr>
          <p:grpSp>
            <p:nvGrpSpPr>
              <p:cNvPr id="5" name="Group 111"/>
              <p:cNvGrpSpPr>
                <a:grpSpLocks/>
              </p:cNvGrpSpPr>
              <p:nvPr/>
            </p:nvGrpSpPr>
            <p:grpSpPr bwMode="auto">
              <a:xfrm>
                <a:off x="5092700" y="3082925"/>
                <a:ext cx="104775" cy="352425"/>
                <a:chOff x="3068" y="1940"/>
                <a:chExt cx="218" cy="894"/>
              </a:xfrm>
            </p:grpSpPr>
            <p:sp>
              <p:nvSpPr>
                <p:cNvPr id="26921" name="Freeform 112"/>
                <p:cNvSpPr>
                  <a:spLocks/>
                </p:cNvSpPr>
                <p:nvPr/>
              </p:nvSpPr>
              <p:spPr bwMode="auto">
                <a:xfrm>
                  <a:off x="3068" y="1940"/>
                  <a:ext cx="218" cy="846"/>
                </a:xfrm>
                <a:custGeom>
                  <a:avLst/>
                  <a:gdLst>
                    <a:gd name="T0" fmla="*/ 0 w 218"/>
                    <a:gd name="T1" fmla="*/ 596 h 846"/>
                    <a:gd name="T2" fmla="*/ 42 w 218"/>
                    <a:gd name="T3" fmla="*/ 538 h 846"/>
                    <a:gd name="T4" fmla="*/ 130 w 218"/>
                    <a:gd name="T5" fmla="*/ 846 h 846"/>
                    <a:gd name="T6" fmla="*/ 218 w 218"/>
                    <a:gd name="T7" fmla="*/ 0 h 8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8" h="846">
                      <a:moveTo>
                        <a:pt x="0" y="596"/>
                      </a:moveTo>
                      <a:lnTo>
                        <a:pt x="42" y="538"/>
                      </a:lnTo>
                      <a:lnTo>
                        <a:pt x="130" y="846"/>
                      </a:lnTo>
                      <a:lnTo>
                        <a:pt x="218" y="0"/>
                      </a:lnTo>
                    </a:path>
                  </a:pathLst>
                </a:custGeom>
                <a:noFill/>
                <a:ln w="28575" cmpd="sng">
                  <a:solidFill>
                    <a:schemeClr val="tx1"/>
                  </a:solidFill>
                  <a:round/>
                  <a:headEnd/>
                  <a:tailEnd/>
                </a:ln>
                <a:effectLst/>
              </p:spPr>
              <p:txBody>
                <a:bodyPr/>
                <a:lstStyle/>
                <a:p>
                  <a:endParaRPr lang="zh-CN" altLang="en-US"/>
                </a:p>
              </p:txBody>
            </p:sp>
            <p:sp>
              <p:nvSpPr>
                <p:cNvPr id="26922" name="Freeform 113"/>
                <p:cNvSpPr>
                  <a:spLocks/>
                </p:cNvSpPr>
                <p:nvPr/>
              </p:nvSpPr>
              <p:spPr bwMode="auto">
                <a:xfrm>
                  <a:off x="3098" y="2492"/>
                  <a:ext cx="100" cy="342"/>
                </a:xfrm>
                <a:custGeom>
                  <a:avLst/>
                  <a:gdLst>
                    <a:gd name="T0" fmla="*/ 0 w 100"/>
                    <a:gd name="T1" fmla="*/ 18 h 342"/>
                    <a:gd name="T2" fmla="*/ 86 w 100"/>
                    <a:gd name="T3" fmla="*/ 342 h 342"/>
                    <a:gd name="T4" fmla="*/ 100 w 100"/>
                    <a:gd name="T5" fmla="*/ 342 h 342"/>
                    <a:gd name="T6" fmla="*/ 100 w 100"/>
                    <a:gd name="T7" fmla="*/ 294 h 342"/>
                    <a:gd name="T8" fmla="*/ 88 w 100"/>
                    <a:gd name="T9" fmla="*/ 280 h 342"/>
                    <a:gd name="T10" fmla="*/ 12 w 100"/>
                    <a:gd name="T11" fmla="*/ 0 h 342"/>
                    <a:gd name="T12" fmla="*/ 0 w 100"/>
                    <a:gd name="T13" fmla="*/ 18 h 3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 h="342">
                      <a:moveTo>
                        <a:pt x="0" y="18"/>
                      </a:moveTo>
                      <a:lnTo>
                        <a:pt x="86" y="342"/>
                      </a:lnTo>
                      <a:lnTo>
                        <a:pt x="100" y="342"/>
                      </a:lnTo>
                      <a:lnTo>
                        <a:pt x="100" y="294"/>
                      </a:lnTo>
                      <a:lnTo>
                        <a:pt x="88" y="280"/>
                      </a:lnTo>
                      <a:lnTo>
                        <a:pt x="12" y="0"/>
                      </a:lnTo>
                      <a:lnTo>
                        <a:pt x="0" y="18"/>
                      </a:lnTo>
                      <a:close/>
                    </a:path>
                  </a:pathLst>
                </a:custGeom>
                <a:solidFill>
                  <a:schemeClr val="tx1"/>
                </a:solidFill>
                <a:ln w="12700" cmpd="sng">
                  <a:solidFill>
                    <a:schemeClr val="tx1"/>
                  </a:solidFill>
                  <a:round/>
                  <a:headEnd/>
                  <a:tailEnd/>
                </a:ln>
                <a:effectLst/>
              </p:spPr>
              <p:txBody>
                <a:bodyPr/>
                <a:lstStyle/>
                <a:p>
                  <a:endParaRPr lang="zh-CN" altLang="en-US"/>
                </a:p>
              </p:txBody>
            </p:sp>
          </p:grpSp>
          <p:sp>
            <p:nvSpPr>
              <p:cNvPr id="26894" name="WordArt 106"/>
              <p:cNvSpPr>
                <a:spLocks noChangeArrowheads="1" noChangeShapeType="1" noTextEdit="1"/>
              </p:cNvSpPr>
              <p:nvPr/>
            </p:nvSpPr>
            <p:spPr bwMode="auto">
              <a:xfrm>
                <a:off x="4546600" y="3157538"/>
                <a:ext cx="190500" cy="182562"/>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u</a:t>
                </a:r>
                <a:endParaRPr lang="zh-CN" altLang="en-US" sz="1200" i="1" kern="10">
                  <a:ln w="9525">
                    <a:solidFill>
                      <a:srgbClr val="000000"/>
                    </a:solidFill>
                    <a:round/>
                    <a:headEnd/>
                    <a:tailEnd/>
                  </a:ln>
                  <a:latin typeface="Times New Roman"/>
                  <a:cs typeface="Times New Roman"/>
                </a:endParaRPr>
              </a:p>
            </p:txBody>
          </p:sp>
          <p:grpSp>
            <p:nvGrpSpPr>
              <p:cNvPr id="7" name="Group 108"/>
              <p:cNvGrpSpPr>
                <a:grpSpLocks/>
              </p:cNvGrpSpPr>
              <p:nvPr/>
            </p:nvGrpSpPr>
            <p:grpSpPr bwMode="auto">
              <a:xfrm>
                <a:off x="4808538" y="3211513"/>
                <a:ext cx="182563" cy="58737"/>
                <a:chOff x="1170" y="252"/>
                <a:chExt cx="159" cy="56"/>
              </a:xfrm>
            </p:grpSpPr>
            <p:sp>
              <p:nvSpPr>
                <p:cNvPr id="26919" name="Line 109"/>
                <p:cNvSpPr>
                  <a:spLocks noChangeShapeType="1"/>
                </p:cNvSpPr>
                <p:nvPr/>
              </p:nvSpPr>
              <p:spPr bwMode="auto">
                <a:xfrm>
                  <a:off x="1170" y="252"/>
                  <a:ext cx="159" cy="0"/>
                </a:xfrm>
                <a:prstGeom prst="line">
                  <a:avLst/>
                </a:prstGeom>
                <a:noFill/>
                <a:ln w="38100">
                  <a:solidFill>
                    <a:schemeClr val="tx1"/>
                  </a:solidFill>
                  <a:round/>
                  <a:headEnd/>
                  <a:tailEnd/>
                </a:ln>
                <a:effectLst/>
              </p:spPr>
              <p:txBody>
                <a:bodyPr/>
                <a:lstStyle/>
                <a:p>
                  <a:endParaRPr lang="zh-CN" altLang="en-US"/>
                </a:p>
              </p:txBody>
            </p:sp>
            <p:sp>
              <p:nvSpPr>
                <p:cNvPr id="26920" name="Line 110"/>
                <p:cNvSpPr>
                  <a:spLocks noChangeShapeType="1"/>
                </p:cNvSpPr>
                <p:nvPr/>
              </p:nvSpPr>
              <p:spPr bwMode="auto">
                <a:xfrm>
                  <a:off x="1170" y="308"/>
                  <a:ext cx="159" cy="0"/>
                </a:xfrm>
                <a:prstGeom prst="line">
                  <a:avLst/>
                </a:prstGeom>
                <a:noFill/>
                <a:ln w="38100">
                  <a:solidFill>
                    <a:schemeClr val="tx1"/>
                  </a:solidFill>
                  <a:round/>
                  <a:headEnd/>
                  <a:tailEnd/>
                </a:ln>
                <a:effectLst/>
              </p:spPr>
              <p:txBody>
                <a:bodyPr/>
                <a:lstStyle/>
                <a:p>
                  <a:endParaRPr lang="zh-CN" altLang="en-US"/>
                </a:p>
              </p:txBody>
            </p:sp>
          </p:grpSp>
          <p:sp>
            <p:nvSpPr>
              <p:cNvPr id="26896" name="WordArt 105"/>
              <p:cNvSpPr>
                <a:spLocks noChangeArrowheads="1" noChangeShapeType="1" noTextEdit="1"/>
              </p:cNvSpPr>
              <p:nvPr/>
            </p:nvSpPr>
            <p:spPr bwMode="auto">
              <a:xfrm>
                <a:off x="5789613" y="3187700"/>
                <a:ext cx="153988" cy="238125"/>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Symbol"/>
                  </a:rPr>
                  <a:t>r</a:t>
                </a:r>
                <a:endParaRPr lang="zh-CN" altLang="en-US" sz="1200" i="1" kern="10">
                  <a:ln w="9525">
                    <a:solidFill>
                      <a:srgbClr val="000000"/>
                    </a:solidFill>
                    <a:round/>
                    <a:headEnd/>
                    <a:tailEnd/>
                  </a:ln>
                  <a:latin typeface="Symbol"/>
                </a:endParaRPr>
              </a:p>
            </p:txBody>
          </p:sp>
          <p:sp>
            <p:nvSpPr>
              <p:cNvPr id="26897" name="Line 117"/>
              <p:cNvSpPr>
                <a:spLocks noChangeShapeType="1"/>
              </p:cNvSpPr>
              <p:nvPr/>
            </p:nvSpPr>
            <p:spPr bwMode="auto">
              <a:xfrm>
                <a:off x="5181600" y="3079750"/>
                <a:ext cx="904875" cy="0"/>
              </a:xfrm>
              <a:prstGeom prst="line">
                <a:avLst/>
              </a:prstGeom>
              <a:noFill/>
              <a:ln w="28575">
                <a:solidFill>
                  <a:schemeClr val="tx1"/>
                </a:solidFill>
                <a:round/>
                <a:headEnd/>
                <a:tailEnd/>
              </a:ln>
              <a:effectLst/>
            </p:spPr>
            <p:txBody>
              <a:bodyPr/>
              <a:lstStyle/>
              <a:p>
                <a:endParaRPr lang="zh-CN" altLang="en-US"/>
              </a:p>
            </p:txBody>
          </p:sp>
          <p:sp>
            <p:nvSpPr>
              <p:cNvPr id="26898" name="Line 119"/>
              <p:cNvSpPr>
                <a:spLocks noChangeShapeType="1"/>
              </p:cNvSpPr>
              <p:nvPr/>
            </p:nvSpPr>
            <p:spPr bwMode="auto">
              <a:xfrm flipH="1">
                <a:off x="5535613" y="3151188"/>
                <a:ext cx="169863" cy="276225"/>
              </a:xfrm>
              <a:prstGeom prst="line">
                <a:avLst/>
              </a:prstGeom>
              <a:noFill/>
              <a:ln w="28575">
                <a:solidFill>
                  <a:schemeClr val="tx1"/>
                </a:solidFill>
                <a:round/>
                <a:headEnd/>
                <a:tailEnd/>
              </a:ln>
              <a:effectLst/>
            </p:spPr>
            <p:txBody>
              <a:bodyPr/>
              <a:lstStyle/>
              <a:p>
                <a:endParaRPr lang="zh-CN" altLang="en-US"/>
              </a:p>
            </p:txBody>
          </p:sp>
          <p:sp>
            <p:nvSpPr>
              <p:cNvPr id="26899" name="WordArt 120"/>
              <p:cNvSpPr>
                <a:spLocks noChangeArrowheads="1" noChangeShapeType="1" noTextEdit="1"/>
              </p:cNvSpPr>
              <p:nvPr/>
            </p:nvSpPr>
            <p:spPr bwMode="auto">
              <a:xfrm>
                <a:off x="5308600" y="3162300"/>
                <a:ext cx="184150" cy="220662"/>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Y</a:t>
                </a:r>
                <a:endParaRPr lang="zh-CN" altLang="en-US" sz="1200" i="1" kern="10">
                  <a:ln w="9525">
                    <a:solidFill>
                      <a:srgbClr val="000000"/>
                    </a:solidFill>
                    <a:round/>
                    <a:headEnd/>
                    <a:tailEnd/>
                  </a:ln>
                  <a:latin typeface="Times New Roman"/>
                  <a:cs typeface="Times New Roman"/>
                </a:endParaRPr>
              </a:p>
            </p:txBody>
          </p:sp>
          <p:grpSp>
            <p:nvGrpSpPr>
              <p:cNvPr id="8" name="Group 121"/>
              <p:cNvGrpSpPr>
                <a:grpSpLocks/>
              </p:cNvGrpSpPr>
              <p:nvPr/>
            </p:nvGrpSpPr>
            <p:grpSpPr bwMode="auto">
              <a:xfrm>
                <a:off x="6162675" y="3222625"/>
                <a:ext cx="182563" cy="58737"/>
                <a:chOff x="1170" y="252"/>
                <a:chExt cx="159" cy="56"/>
              </a:xfrm>
            </p:grpSpPr>
            <p:sp>
              <p:nvSpPr>
                <p:cNvPr id="26917" name="Line 122"/>
                <p:cNvSpPr>
                  <a:spLocks noChangeShapeType="1"/>
                </p:cNvSpPr>
                <p:nvPr/>
              </p:nvSpPr>
              <p:spPr bwMode="auto">
                <a:xfrm>
                  <a:off x="1170" y="252"/>
                  <a:ext cx="159" cy="0"/>
                </a:xfrm>
                <a:prstGeom prst="line">
                  <a:avLst/>
                </a:prstGeom>
                <a:noFill/>
                <a:ln w="38100">
                  <a:solidFill>
                    <a:schemeClr val="tx1"/>
                  </a:solidFill>
                  <a:round/>
                  <a:headEnd/>
                  <a:tailEnd/>
                </a:ln>
                <a:effectLst/>
              </p:spPr>
              <p:txBody>
                <a:bodyPr/>
                <a:lstStyle/>
                <a:p>
                  <a:endParaRPr lang="zh-CN" altLang="en-US"/>
                </a:p>
              </p:txBody>
            </p:sp>
            <p:sp>
              <p:nvSpPr>
                <p:cNvPr id="26918" name="Line 123"/>
                <p:cNvSpPr>
                  <a:spLocks noChangeShapeType="1"/>
                </p:cNvSpPr>
                <p:nvPr/>
              </p:nvSpPr>
              <p:spPr bwMode="auto">
                <a:xfrm>
                  <a:off x="1170" y="308"/>
                  <a:ext cx="159" cy="0"/>
                </a:xfrm>
                <a:prstGeom prst="line">
                  <a:avLst/>
                </a:prstGeom>
                <a:noFill/>
                <a:ln w="38100">
                  <a:solidFill>
                    <a:schemeClr val="tx1"/>
                  </a:solidFill>
                  <a:round/>
                  <a:headEnd/>
                  <a:tailEnd/>
                </a:ln>
                <a:effectLst/>
              </p:spPr>
              <p:txBody>
                <a:bodyPr/>
                <a:lstStyle/>
                <a:p>
                  <a:endParaRPr lang="zh-CN" altLang="en-US"/>
                </a:p>
              </p:txBody>
            </p:sp>
          </p:grpSp>
          <p:grpSp>
            <p:nvGrpSpPr>
              <p:cNvPr id="9" name="Group 125"/>
              <p:cNvGrpSpPr>
                <a:grpSpLocks/>
              </p:cNvGrpSpPr>
              <p:nvPr/>
            </p:nvGrpSpPr>
            <p:grpSpPr bwMode="auto">
              <a:xfrm>
                <a:off x="6457950" y="3071813"/>
                <a:ext cx="1042988" cy="301625"/>
                <a:chOff x="3163" y="1262"/>
                <a:chExt cx="809" cy="231"/>
              </a:xfrm>
            </p:grpSpPr>
            <p:grpSp>
              <p:nvGrpSpPr>
                <p:cNvPr id="10" name="Group 126"/>
                <p:cNvGrpSpPr>
                  <a:grpSpLocks/>
                </p:cNvGrpSpPr>
                <p:nvPr/>
              </p:nvGrpSpPr>
              <p:grpSpPr bwMode="auto">
                <a:xfrm>
                  <a:off x="3643" y="1262"/>
                  <a:ext cx="329" cy="229"/>
                  <a:chOff x="442" y="3591"/>
                  <a:chExt cx="286" cy="178"/>
                </a:xfrm>
              </p:grpSpPr>
              <p:sp>
                <p:nvSpPr>
                  <p:cNvPr id="26914" name="WordArt 127"/>
                  <p:cNvSpPr>
                    <a:spLocks noChangeArrowheads="1" noChangeShapeType="1" noTextEdit="1"/>
                  </p:cNvSpPr>
                  <p:nvPr/>
                </p:nvSpPr>
                <p:spPr bwMode="auto">
                  <a:xfrm>
                    <a:off x="530" y="3633"/>
                    <a:ext cx="92" cy="13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26915" name="WordArt 128"/>
                  <p:cNvSpPr>
                    <a:spLocks noChangeArrowheads="1" noChangeShapeType="1" noTextEdit="1"/>
                  </p:cNvSpPr>
                  <p:nvPr/>
                </p:nvSpPr>
                <p:spPr bwMode="auto">
                  <a:xfrm>
                    <a:off x="442" y="3636"/>
                    <a:ext cx="60" cy="125"/>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26916" name="WordArt 129"/>
                  <p:cNvSpPr>
                    <a:spLocks noChangeArrowheads="1" noChangeShapeType="1" noTextEdit="1"/>
                  </p:cNvSpPr>
                  <p:nvPr/>
                </p:nvSpPr>
                <p:spPr bwMode="auto">
                  <a:xfrm>
                    <a:off x="668" y="3591"/>
                    <a:ext cx="60" cy="114"/>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3</a:t>
                    </a:r>
                    <a:endParaRPr lang="zh-CN" altLang="en-US" sz="1400" kern="10">
                      <a:ln w="9525">
                        <a:solidFill>
                          <a:srgbClr val="000000"/>
                        </a:solidFill>
                        <a:round/>
                        <a:headEnd/>
                        <a:tailEnd/>
                      </a:ln>
                      <a:latin typeface="Times New Roman"/>
                      <a:cs typeface="Times New Roman"/>
                    </a:endParaRPr>
                  </a:p>
                </p:txBody>
              </p:sp>
            </p:grpSp>
            <p:sp>
              <p:nvSpPr>
                <p:cNvPr id="26910" name="WordArt 130"/>
                <p:cNvSpPr>
                  <a:spLocks noChangeArrowheads="1" noChangeShapeType="1" noTextEdit="1"/>
                </p:cNvSpPr>
                <p:nvPr/>
              </p:nvSpPr>
              <p:spPr bwMode="auto">
                <a:xfrm>
                  <a:off x="3163" y="1323"/>
                  <a:ext cx="280" cy="170"/>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5.0</a:t>
                  </a:r>
                  <a:endParaRPr lang="zh-CN" altLang="en-US" sz="1400" kern="10">
                    <a:ln w="9525">
                      <a:solidFill>
                        <a:srgbClr val="000000"/>
                      </a:solidFill>
                      <a:round/>
                      <a:headEnd/>
                      <a:tailEnd/>
                    </a:ln>
                    <a:latin typeface="Times New Roman"/>
                    <a:cs typeface="Times New Roman"/>
                  </a:endParaRPr>
                </a:p>
              </p:txBody>
            </p:sp>
            <p:grpSp>
              <p:nvGrpSpPr>
                <p:cNvPr id="11" name="Group 131"/>
                <p:cNvGrpSpPr>
                  <a:grpSpLocks/>
                </p:cNvGrpSpPr>
                <p:nvPr/>
              </p:nvGrpSpPr>
              <p:grpSpPr bwMode="auto">
                <a:xfrm>
                  <a:off x="3495" y="1362"/>
                  <a:ext cx="110" cy="111"/>
                  <a:chOff x="1781" y="2282"/>
                  <a:chExt cx="577" cy="577"/>
                </a:xfrm>
              </p:grpSpPr>
              <p:sp>
                <p:nvSpPr>
                  <p:cNvPr id="26912" name="Line 132"/>
                  <p:cNvSpPr>
                    <a:spLocks noChangeShapeType="1"/>
                  </p:cNvSpPr>
                  <p:nvPr/>
                </p:nvSpPr>
                <p:spPr bwMode="auto">
                  <a:xfrm>
                    <a:off x="1782" y="2282"/>
                    <a:ext cx="576" cy="576"/>
                  </a:xfrm>
                  <a:prstGeom prst="line">
                    <a:avLst/>
                  </a:prstGeom>
                  <a:noFill/>
                  <a:ln w="38100">
                    <a:solidFill>
                      <a:schemeClr val="tx1"/>
                    </a:solidFill>
                    <a:round/>
                    <a:headEnd/>
                    <a:tailEnd/>
                  </a:ln>
                  <a:effectLst/>
                </p:spPr>
                <p:txBody>
                  <a:bodyPr/>
                  <a:lstStyle/>
                  <a:p>
                    <a:endParaRPr lang="zh-CN" altLang="en-US"/>
                  </a:p>
                </p:txBody>
              </p:sp>
              <p:sp>
                <p:nvSpPr>
                  <p:cNvPr id="26913" name="Line 133"/>
                  <p:cNvSpPr>
                    <a:spLocks noChangeShapeType="1"/>
                  </p:cNvSpPr>
                  <p:nvPr/>
                </p:nvSpPr>
                <p:spPr bwMode="auto">
                  <a:xfrm flipH="1">
                    <a:off x="1781" y="2282"/>
                    <a:ext cx="577" cy="577"/>
                  </a:xfrm>
                  <a:prstGeom prst="line">
                    <a:avLst/>
                  </a:prstGeom>
                  <a:noFill/>
                  <a:ln w="38100">
                    <a:solidFill>
                      <a:schemeClr val="tx1"/>
                    </a:solidFill>
                    <a:round/>
                    <a:headEnd/>
                    <a:tailEnd/>
                  </a:ln>
                  <a:effectLst/>
                </p:spPr>
                <p:txBody>
                  <a:bodyPr/>
                  <a:lstStyle/>
                  <a:p>
                    <a:endParaRPr lang="zh-CN" altLang="en-US"/>
                  </a:p>
                </p:txBody>
              </p:sp>
            </p:grpSp>
          </p:grpSp>
          <p:grpSp>
            <p:nvGrpSpPr>
              <p:cNvPr id="12" name="Group 134"/>
              <p:cNvGrpSpPr>
                <a:grpSpLocks/>
              </p:cNvGrpSpPr>
              <p:nvPr/>
            </p:nvGrpSpPr>
            <p:grpSpPr bwMode="auto">
              <a:xfrm>
                <a:off x="7578725" y="3178175"/>
                <a:ext cx="561975" cy="190500"/>
                <a:chOff x="443" y="3269"/>
                <a:chExt cx="568" cy="189"/>
              </a:xfrm>
            </p:grpSpPr>
            <p:sp>
              <p:nvSpPr>
                <p:cNvPr id="26903" name="WordArt 135"/>
                <p:cNvSpPr>
                  <a:spLocks noChangeArrowheads="1" noChangeShapeType="1" noTextEdit="1"/>
                </p:cNvSpPr>
                <p:nvPr/>
              </p:nvSpPr>
              <p:spPr bwMode="auto">
                <a:xfrm>
                  <a:off x="443" y="3308"/>
                  <a:ext cx="210" cy="150"/>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m</a:t>
                  </a:r>
                  <a:endParaRPr lang="zh-CN" altLang="en-US" sz="3600" kern="10">
                    <a:ln w="9525">
                      <a:solidFill>
                        <a:srgbClr val="000000"/>
                      </a:solidFill>
                      <a:round/>
                      <a:headEnd/>
                      <a:tailEnd/>
                    </a:ln>
                    <a:latin typeface="Times New Roman"/>
                    <a:cs typeface="Times New Roman"/>
                  </a:endParaRPr>
                </a:p>
              </p:txBody>
            </p:sp>
            <p:sp>
              <p:nvSpPr>
                <p:cNvPr id="26904" name="Oval 136"/>
                <p:cNvSpPr>
                  <a:spLocks noChangeArrowheads="1"/>
                </p:cNvSpPr>
                <p:nvPr/>
              </p:nvSpPr>
              <p:spPr bwMode="auto">
                <a:xfrm>
                  <a:off x="689" y="3372"/>
                  <a:ext cx="29" cy="33"/>
                </a:xfrm>
                <a:prstGeom prst="ellipse">
                  <a:avLst/>
                </a:prstGeom>
                <a:solidFill>
                  <a:schemeClr val="tx1"/>
                </a:solidFill>
                <a:ln w="9525">
                  <a:solidFill>
                    <a:schemeClr val="tx1"/>
                  </a:solidFill>
                  <a:round/>
                  <a:headEnd/>
                  <a:tailEnd/>
                </a:ln>
                <a:effectLst/>
              </p:spPr>
              <p:txBody>
                <a:bodyPr wrap="none" anchor="ctr"/>
                <a:lstStyle/>
                <a:p>
                  <a:endParaRPr lang="zh-CN" altLang="en-US"/>
                </a:p>
              </p:txBody>
            </p:sp>
            <p:grpSp>
              <p:nvGrpSpPr>
                <p:cNvPr id="13" name="Group 137"/>
                <p:cNvGrpSpPr>
                  <a:grpSpLocks/>
                </p:cNvGrpSpPr>
                <p:nvPr/>
              </p:nvGrpSpPr>
              <p:grpSpPr bwMode="auto">
                <a:xfrm>
                  <a:off x="880" y="3269"/>
                  <a:ext cx="131" cy="83"/>
                  <a:chOff x="889" y="3117"/>
                  <a:chExt cx="131" cy="83"/>
                </a:xfrm>
              </p:grpSpPr>
              <p:sp>
                <p:nvSpPr>
                  <p:cNvPr id="26907" name="WordArt 138"/>
                  <p:cNvSpPr>
                    <a:spLocks noChangeArrowheads="1" noChangeShapeType="1" noTextEdit="1"/>
                  </p:cNvSpPr>
                  <p:nvPr/>
                </p:nvSpPr>
                <p:spPr bwMode="auto">
                  <a:xfrm>
                    <a:off x="977" y="3117"/>
                    <a:ext cx="43" cy="8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1</a:t>
                    </a:r>
                    <a:endParaRPr lang="zh-CN" altLang="en-US" sz="3600" kern="10">
                      <a:ln w="9525">
                        <a:solidFill>
                          <a:srgbClr val="000000"/>
                        </a:solidFill>
                        <a:round/>
                        <a:headEnd/>
                        <a:tailEnd/>
                      </a:ln>
                      <a:latin typeface="Times New Roman"/>
                      <a:cs typeface="Times New Roman"/>
                    </a:endParaRPr>
                  </a:p>
                </p:txBody>
              </p:sp>
              <p:sp>
                <p:nvSpPr>
                  <p:cNvPr id="26908" name="Line 139"/>
                  <p:cNvSpPr>
                    <a:spLocks noChangeShapeType="1"/>
                  </p:cNvSpPr>
                  <p:nvPr/>
                </p:nvSpPr>
                <p:spPr bwMode="auto">
                  <a:xfrm>
                    <a:off x="889" y="3165"/>
                    <a:ext cx="67" cy="2"/>
                  </a:xfrm>
                  <a:prstGeom prst="line">
                    <a:avLst/>
                  </a:prstGeom>
                  <a:noFill/>
                  <a:ln w="19050">
                    <a:solidFill>
                      <a:schemeClr val="tx1"/>
                    </a:solidFill>
                    <a:round/>
                    <a:headEnd/>
                    <a:tailEnd/>
                  </a:ln>
                  <a:effectLst/>
                </p:spPr>
                <p:txBody>
                  <a:bodyPr/>
                  <a:lstStyle/>
                  <a:p>
                    <a:endParaRPr lang="zh-CN" altLang="en-US"/>
                  </a:p>
                </p:txBody>
              </p:sp>
            </p:grpSp>
            <p:sp>
              <p:nvSpPr>
                <p:cNvPr id="26906" name="WordArt 140"/>
                <p:cNvSpPr>
                  <a:spLocks noChangeArrowheads="1" noChangeShapeType="1" noTextEdit="1"/>
                </p:cNvSpPr>
                <p:nvPr/>
              </p:nvSpPr>
              <p:spPr bwMode="auto">
                <a:xfrm>
                  <a:off x="770" y="3328"/>
                  <a:ext cx="91" cy="124"/>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s</a:t>
                  </a:r>
                  <a:endParaRPr lang="zh-CN" altLang="en-US" sz="3600" kern="10">
                    <a:ln w="9525">
                      <a:solidFill>
                        <a:srgbClr val="000000"/>
                      </a:solidFill>
                      <a:round/>
                      <a:headEnd/>
                      <a:tailEnd/>
                    </a:ln>
                    <a:latin typeface="Times New Roman"/>
                    <a:cs typeface="Times New Roman"/>
                  </a:endParaRPr>
                </a:p>
              </p:txBody>
            </p:sp>
          </p:grpSp>
        </p:grpSp>
      </p:grpSp>
      <p:sp>
        <p:nvSpPr>
          <p:cNvPr id="26628" name="Rectangle 215" descr="羊皮纸"/>
          <p:cNvSpPr>
            <a:spLocks noChangeArrowheads="1"/>
          </p:cNvSpPr>
          <p:nvPr/>
        </p:nvSpPr>
        <p:spPr bwMode="auto">
          <a:xfrm>
            <a:off x="0" y="6769100"/>
            <a:ext cx="9144000" cy="88900"/>
          </a:xfrm>
          <a:prstGeom prst="rect">
            <a:avLst/>
          </a:prstGeom>
          <a:blipFill dpi="0" rotWithShape="1">
            <a:blip r:embed="rId2" cstate="print"/>
            <a:srcRect/>
            <a:tile tx="0" ty="0" sx="100000" sy="100000" flip="none" algn="tl"/>
          </a:blipFill>
          <a:ln w="9525" algn="ctr">
            <a:noFill/>
            <a:miter lim="800000"/>
            <a:headEnd/>
            <a:tailEnd/>
          </a:ln>
          <a:effectLst/>
        </p:spPr>
        <p:txBody>
          <a:bodyPr wrap="none" anchor="ctr"/>
          <a:lstStyle/>
          <a:p>
            <a:endParaRPr lang="zh-CN" altLang="en-US"/>
          </a:p>
        </p:txBody>
      </p:sp>
      <p:grpSp>
        <p:nvGrpSpPr>
          <p:cNvPr id="14" name="组合 10"/>
          <p:cNvGrpSpPr>
            <a:grpSpLocks/>
          </p:cNvGrpSpPr>
          <p:nvPr/>
        </p:nvGrpSpPr>
        <p:grpSpPr bwMode="auto">
          <a:xfrm>
            <a:off x="1111250" y="4397375"/>
            <a:ext cx="3159125" cy="354013"/>
            <a:chOff x="1111250" y="4506913"/>
            <a:chExt cx="3159125" cy="354012"/>
          </a:xfrm>
        </p:grpSpPr>
        <p:grpSp>
          <p:nvGrpSpPr>
            <p:cNvPr id="15" name="Group 79"/>
            <p:cNvGrpSpPr>
              <a:grpSpLocks/>
            </p:cNvGrpSpPr>
            <p:nvPr/>
          </p:nvGrpSpPr>
          <p:grpSpPr bwMode="auto">
            <a:xfrm>
              <a:off x="1922824" y="4612080"/>
              <a:ext cx="226940" cy="78505"/>
              <a:chOff x="1260" y="2371"/>
              <a:chExt cx="151" cy="53"/>
            </a:xfrm>
          </p:grpSpPr>
          <p:sp>
            <p:nvSpPr>
              <p:cNvPr id="26888" name="Line 80"/>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6889" name="Line 81"/>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26874" name="WordArt 82"/>
            <p:cNvSpPr>
              <a:spLocks noChangeArrowheads="1" noChangeShapeType="1" noTextEdit="1"/>
            </p:cNvSpPr>
            <p:nvPr/>
          </p:nvSpPr>
          <p:spPr bwMode="auto">
            <a:xfrm>
              <a:off x="2511966" y="4598749"/>
              <a:ext cx="362202" cy="159972"/>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6875" name="WordArt 83"/>
            <p:cNvSpPr>
              <a:spLocks noChangeArrowheads="1" noChangeShapeType="1" noTextEdit="1"/>
            </p:cNvSpPr>
            <p:nvPr/>
          </p:nvSpPr>
          <p:spPr bwMode="auto">
            <a:xfrm>
              <a:off x="2928273" y="4517282"/>
              <a:ext cx="103701" cy="269582"/>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6876" name="WordArt 84"/>
            <p:cNvSpPr>
              <a:spLocks noChangeArrowheads="1" noChangeShapeType="1" noTextEdit="1"/>
            </p:cNvSpPr>
            <p:nvPr/>
          </p:nvSpPr>
          <p:spPr bwMode="auto">
            <a:xfrm>
              <a:off x="4166674" y="4506913"/>
              <a:ext cx="103701" cy="269582"/>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6877" name="WordArt 85"/>
            <p:cNvSpPr>
              <a:spLocks noChangeArrowheads="1" noChangeShapeType="1" noTextEdit="1"/>
            </p:cNvSpPr>
            <p:nvPr/>
          </p:nvSpPr>
          <p:spPr bwMode="auto">
            <a:xfrm>
              <a:off x="3872103" y="4540981"/>
              <a:ext cx="192373" cy="238477"/>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Symbol"/>
                </a:rPr>
                <a:t>j</a:t>
              </a:r>
              <a:endParaRPr lang="zh-CN" altLang="en-US" sz="3600" i="1" kern="10">
                <a:ln w="9525">
                  <a:solidFill>
                    <a:srgbClr val="FF0000"/>
                  </a:solidFill>
                  <a:round/>
                  <a:headEnd/>
                  <a:tailEnd/>
                </a:ln>
                <a:solidFill>
                  <a:srgbClr val="FF0000"/>
                </a:solidFill>
                <a:latin typeface="Symbol"/>
              </a:endParaRPr>
            </a:p>
          </p:txBody>
        </p:sp>
        <p:sp>
          <p:nvSpPr>
            <p:cNvPr id="26878" name="WordArt 87"/>
            <p:cNvSpPr>
              <a:spLocks noChangeArrowheads="1" noChangeShapeType="1" noTextEdit="1"/>
            </p:cNvSpPr>
            <p:nvPr/>
          </p:nvSpPr>
          <p:spPr bwMode="auto">
            <a:xfrm>
              <a:off x="2175313" y="4512838"/>
              <a:ext cx="285554" cy="248845"/>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6879" name="WordArt 86"/>
            <p:cNvSpPr>
              <a:spLocks noChangeArrowheads="1" noChangeShapeType="1" noTextEdit="1"/>
            </p:cNvSpPr>
            <p:nvPr/>
          </p:nvSpPr>
          <p:spPr bwMode="auto">
            <a:xfrm>
              <a:off x="1111250" y="4549868"/>
              <a:ext cx="229946" cy="263657"/>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26880" name="WordArt 88"/>
            <p:cNvSpPr>
              <a:spLocks noChangeArrowheads="1" noChangeShapeType="1" noTextEdit="1"/>
            </p:cNvSpPr>
            <p:nvPr/>
          </p:nvSpPr>
          <p:spPr bwMode="auto">
            <a:xfrm>
              <a:off x="1279576" y="4715765"/>
              <a:ext cx="118730" cy="145160"/>
            </a:xfrm>
            <a:prstGeom prst="rect">
              <a:avLst/>
            </a:prstGeom>
          </p:spPr>
          <p:txBody>
            <a:bodyPr wrap="none" fromWordArt="1">
              <a:prstTxWarp prst="textPlain">
                <a:avLst>
                  <a:gd name="adj" fmla="val 50000"/>
                </a:avLst>
              </a:prstTxWarp>
            </a:bodyPr>
            <a:lstStyle/>
            <a:p>
              <a:r>
                <a:rPr lang="en-US" altLang="zh-CN" i="1" kern="10">
                  <a:ln w="9525">
                    <a:solidFill>
                      <a:srgbClr val="000000"/>
                    </a:solidFill>
                    <a:round/>
                    <a:headEnd/>
                    <a:tailEnd/>
                  </a:ln>
                  <a:solidFill>
                    <a:srgbClr val="000000"/>
                  </a:solidFill>
                  <a:latin typeface="Times New Roman"/>
                  <a:cs typeface="Times New Roman"/>
                </a:rPr>
                <a:t>O</a:t>
              </a:r>
              <a:endParaRPr lang="zh-CN" altLang="en-US" i="1" kern="10">
                <a:ln w="9525">
                  <a:solidFill>
                    <a:srgbClr val="000000"/>
                  </a:solidFill>
                  <a:round/>
                  <a:headEnd/>
                  <a:tailEnd/>
                </a:ln>
                <a:solidFill>
                  <a:srgbClr val="000000"/>
                </a:solidFill>
                <a:latin typeface="Times New Roman"/>
                <a:cs typeface="Times New Roman"/>
              </a:endParaRPr>
            </a:p>
          </p:txBody>
        </p:sp>
        <p:sp>
          <p:nvSpPr>
            <p:cNvPr id="26881" name="WordArt 89"/>
            <p:cNvSpPr>
              <a:spLocks noChangeArrowheads="1" noChangeShapeType="1" noTextEdit="1"/>
            </p:cNvSpPr>
            <p:nvPr/>
          </p:nvSpPr>
          <p:spPr bwMode="auto">
            <a:xfrm>
              <a:off x="3120646" y="4586899"/>
              <a:ext cx="214917" cy="186634"/>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26882" name="WordArt 90"/>
            <p:cNvSpPr>
              <a:spLocks noChangeArrowheads="1" noChangeShapeType="1" noTextEdit="1"/>
            </p:cNvSpPr>
            <p:nvPr/>
          </p:nvSpPr>
          <p:spPr bwMode="auto">
            <a:xfrm>
              <a:off x="3367124" y="4512838"/>
              <a:ext cx="129251" cy="250326"/>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6883" name="WordArt 91"/>
            <p:cNvSpPr>
              <a:spLocks noChangeArrowheads="1" noChangeShapeType="1" noTextEdit="1"/>
            </p:cNvSpPr>
            <p:nvPr/>
          </p:nvSpPr>
          <p:spPr bwMode="auto">
            <a:xfrm>
              <a:off x="3589555" y="4567643"/>
              <a:ext cx="195379" cy="182190"/>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sp>
          <p:nvSpPr>
            <p:cNvPr id="26884" name="WordArt 94"/>
            <p:cNvSpPr>
              <a:spLocks noChangeArrowheads="1" noChangeShapeType="1" noTextEdit="1"/>
            </p:cNvSpPr>
            <p:nvPr/>
          </p:nvSpPr>
          <p:spPr bwMode="auto">
            <a:xfrm>
              <a:off x="4002856" y="4719155"/>
              <a:ext cx="105204" cy="130348"/>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Symbol"/>
                </a:rPr>
                <a:t>O</a:t>
              </a:r>
              <a:endParaRPr lang="zh-CN" altLang="en-US" sz="3600" i="1" kern="10">
                <a:ln w="9525">
                  <a:solidFill>
                    <a:srgbClr val="FF0000"/>
                  </a:solidFill>
                  <a:round/>
                  <a:headEnd/>
                  <a:tailEnd/>
                </a:ln>
                <a:solidFill>
                  <a:srgbClr val="FF0000"/>
                </a:solidFill>
                <a:latin typeface="Symbol"/>
              </a:endParaRPr>
            </a:p>
          </p:txBody>
        </p:sp>
        <p:sp>
          <p:nvSpPr>
            <p:cNvPr id="26885" name="WordArt 83"/>
            <p:cNvSpPr>
              <a:spLocks noChangeArrowheads="1" noChangeShapeType="1" noTextEdit="1"/>
            </p:cNvSpPr>
            <p:nvPr/>
          </p:nvSpPr>
          <p:spPr bwMode="auto">
            <a:xfrm>
              <a:off x="1428365" y="4512838"/>
              <a:ext cx="103701" cy="269582"/>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6886" name="WordArt 84"/>
            <p:cNvSpPr>
              <a:spLocks noChangeArrowheads="1" noChangeShapeType="1" noTextEdit="1"/>
            </p:cNvSpPr>
            <p:nvPr/>
          </p:nvSpPr>
          <p:spPr bwMode="auto">
            <a:xfrm>
              <a:off x="1760509" y="4515800"/>
              <a:ext cx="103701" cy="269582"/>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6887" name="WordArt 90"/>
            <p:cNvSpPr>
              <a:spLocks noChangeArrowheads="1" noChangeShapeType="1" noTextEdit="1"/>
            </p:cNvSpPr>
            <p:nvPr/>
          </p:nvSpPr>
          <p:spPr bwMode="auto">
            <a:xfrm>
              <a:off x="1587674" y="4523206"/>
              <a:ext cx="129251" cy="250326"/>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grpSp>
        <p:nvGrpSpPr>
          <p:cNvPr id="16" name="组合 28"/>
          <p:cNvGrpSpPr>
            <a:grpSpLocks/>
          </p:cNvGrpSpPr>
          <p:nvPr/>
        </p:nvGrpSpPr>
        <p:grpSpPr bwMode="auto">
          <a:xfrm>
            <a:off x="515938" y="3975100"/>
            <a:ext cx="4078287" cy="271463"/>
            <a:chOff x="515938" y="3975581"/>
            <a:chExt cx="4078287" cy="271462"/>
          </a:xfrm>
        </p:grpSpPr>
        <p:sp>
          <p:nvSpPr>
            <p:cNvPr id="209000" name="WordArt 104"/>
            <p:cNvSpPr>
              <a:spLocks noChangeArrowheads="1" noChangeShapeType="1" noTextEdit="1"/>
            </p:cNvSpPr>
            <p:nvPr/>
          </p:nvSpPr>
          <p:spPr bwMode="auto">
            <a:xfrm>
              <a:off x="515938" y="3978756"/>
              <a:ext cx="385763" cy="2413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defRPr/>
              </a:pPr>
              <a:r>
                <a:rPr lang="zh-CN" altLang="en-US" sz="3600" b="1" kern="10">
                  <a:ln w="9525">
                    <a:solidFill>
                      <a:srgbClr val="FF0000"/>
                    </a:solidFill>
                    <a:round/>
                    <a:headEnd/>
                    <a:tailEnd/>
                  </a:ln>
                  <a:solidFill>
                    <a:srgbClr val="FF0000"/>
                  </a:solidFill>
                  <a:latin typeface="宋体"/>
                  <a:ea typeface="宋体"/>
                </a:rPr>
                <a:t>（</a:t>
              </a:r>
              <a:r>
                <a:rPr lang="en-US" altLang="zh-CN" sz="3600" b="1" kern="10">
                  <a:ln w="9525">
                    <a:solidFill>
                      <a:srgbClr val="FF0000"/>
                    </a:solidFill>
                    <a:round/>
                    <a:headEnd/>
                    <a:tailEnd/>
                  </a:ln>
                  <a:solidFill>
                    <a:srgbClr val="FF0000"/>
                  </a:solidFill>
                  <a:latin typeface="宋体"/>
                  <a:ea typeface="宋体"/>
                </a:rPr>
                <a:t>1</a:t>
              </a:r>
              <a:r>
                <a:rPr lang="zh-CN" altLang="en-US" sz="3600" b="1" kern="10">
                  <a:ln w="9525">
                    <a:solidFill>
                      <a:srgbClr val="FF0000"/>
                    </a:solidFill>
                    <a:round/>
                    <a:headEnd/>
                    <a:tailEnd/>
                  </a:ln>
                  <a:solidFill>
                    <a:srgbClr val="FF0000"/>
                  </a:solidFill>
                  <a:latin typeface="宋体"/>
                  <a:ea typeface="宋体"/>
                </a:rPr>
                <a:t>）</a:t>
              </a:r>
            </a:p>
          </p:txBody>
        </p:sp>
        <p:sp>
          <p:nvSpPr>
            <p:cNvPr id="26871" name="WordArt 27"/>
            <p:cNvSpPr>
              <a:spLocks noChangeArrowheads="1" noChangeShapeType="1" noTextEdit="1"/>
            </p:cNvSpPr>
            <p:nvPr/>
          </p:nvSpPr>
          <p:spPr bwMode="auto">
            <a:xfrm>
              <a:off x="1104900" y="3975581"/>
              <a:ext cx="3489325" cy="271462"/>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设原点   处质元振动表达式为</a:t>
              </a:r>
            </a:p>
          </p:txBody>
        </p:sp>
        <p:sp>
          <p:nvSpPr>
            <p:cNvPr id="26872" name="WordArt 287"/>
            <p:cNvSpPr>
              <a:spLocks noChangeArrowheads="1" noChangeShapeType="1" noTextEdit="1"/>
            </p:cNvSpPr>
            <p:nvPr/>
          </p:nvSpPr>
          <p:spPr bwMode="auto">
            <a:xfrm>
              <a:off x="1971675" y="3993043"/>
              <a:ext cx="196850" cy="244475"/>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O</a:t>
              </a:r>
              <a:endParaRPr lang="zh-CN" altLang="en-US" sz="1200" i="1" kern="10">
                <a:ln w="9525">
                  <a:solidFill>
                    <a:srgbClr val="000000"/>
                  </a:solidFill>
                  <a:round/>
                  <a:headEnd/>
                  <a:tailEnd/>
                </a:ln>
                <a:latin typeface="Times New Roman"/>
                <a:cs typeface="Times New Roman"/>
              </a:endParaRPr>
            </a:p>
          </p:txBody>
        </p:sp>
      </p:grpSp>
      <p:grpSp>
        <p:nvGrpSpPr>
          <p:cNvPr id="17" name="组合 14"/>
          <p:cNvGrpSpPr>
            <a:grpSpLocks/>
          </p:cNvGrpSpPr>
          <p:nvPr/>
        </p:nvGrpSpPr>
        <p:grpSpPr bwMode="auto">
          <a:xfrm>
            <a:off x="5176838" y="4297363"/>
            <a:ext cx="1466850" cy="1301750"/>
            <a:chOff x="5184139" y="4256622"/>
            <a:chExt cx="1468279" cy="1301374"/>
          </a:xfrm>
        </p:grpSpPr>
        <p:grpSp>
          <p:nvGrpSpPr>
            <p:cNvPr id="18" name="Group 335"/>
            <p:cNvGrpSpPr>
              <a:grpSpLocks/>
            </p:cNvGrpSpPr>
            <p:nvPr/>
          </p:nvGrpSpPr>
          <p:grpSpPr bwMode="auto">
            <a:xfrm>
              <a:off x="5184139" y="4256622"/>
              <a:ext cx="1468279" cy="608747"/>
              <a:chOff x="3176" y="2785"/>
              <a:chExt cx="816" cy="432"/>
            </a:xfrm>
          </p:grpSpPr>
          <p:sp>
            <p:nvSpPr>
              <p:cNvPr id="26868" name="WordArt 27"/>
              <p:cNvSpPr>
                <a:spLocks noChangeArrowheads="1" noChangeShapeType="1" noTextEdit="1"/>
              </p:cNvSpPr>
              <p:nvPr/>
            </p:nvSpPr>
            <p:spPr bwMode="auto">
              <a:xfrm>
                <a:off x="3176" y="2785"/>
                <a:ext cx="816" cy="164"/>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用旋转矢量法</a:t>
                </a:r>
              </a:p>
            </p:txBody>
          </p:sp>
          <p:sp>
            <p:nvSpPr>
              <p:cNvPr id="26869" name="WordArt 27"/>
              <p:cNvSpPr>
                <a:spLocks noChangeArrowheads="1" noChangeShapeType="1" noTextEdit="1"/>
              </p:cNvSpPr>
              <p:nvPr/>
            </p:nvSpPr>
            <p:spPr bwMode="auto">
              <a:xfrm>
                <a:off x="3296" y="3053"/>
                <a:ext cx="532" cy="164"/>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可以判定</a:t>
                </a:r>
              </a:p>
            </p:txBody>
          </p:sp>
        </p:grpSp>
        <p:grpSp>
          <p:nvGrpSpPr>
            <p:cNvPr id="19" name="组合 3"/>
            <p:cNvGrpSpPr>
              <a:grpSpLocks/>
            </p:cNvGrpSpPr>
            <p:nvPr/>
          </p:nvGrpSpPr>
          <p:grpSpPr bwMode="auto">
            <a:xfrm>
              <a:off x="5264150" y="4989671"/>
              <a:ext cx="1262063" cy="568325"/>
              <a:chOff x="5005388" y="5280025"/>
              <a:chExt cx="1262063" cy="568325"/>
            </a:xfrm>
          </p:grpSpPr>
          <p:grpSp>
            <p:nvGrpSpPr>
              <p:cNvPr id="20" name="Group 324"/>
              <p:cNvGrpSpPr>
                <a:grpSpLocks/>
              </p:cNvGrpSpPr>
              <p:nvPr/>
            </p:nvGrpSpPr>
            <p:grpSpPr bwMode="auto">
              <a:xfrm>
                <a:off x="5005388" y="5416550"/>
                <a:ext cx="312738" cy="369887"/>
                <a:chOff x="2551" y="3152"/>
                <a:chExt cx="149" cy="185"/>
              </a:xfrm>
            </p:grpSpPr>
            <p:sp>
              <p:nvSpPr>
                <p:cNvPr id="26866" name="WordArt 85"/>
                <p:cNvSpPr>
                  <a:spLocks noChangeArrowheads="1" noChangeShapeType="1" noTextEdit="1"/>
                </p:cNvSpPr>
                <p:nvPr/>
              </p:nvSpPr>
              <p:spPr bwMode="auto">
                <a:xfrm>
                  <a:off x="2551" y="3152"/>
                  <a:ext cx="121" cy="151"/>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Symbol"/>
                    </a:rPr>
                    <a:t>j</a:t>
                  </a:r>
                  <a:endParaRPr lang="zh-CN" altLang="en-US" sz="3600" i="1" kern="10">
                    <a:ln w="9525">
                      <a:solidFill>
                        <a:srgbClr val="FF0000"/>
                      </a:solidFill>
                      <a:round/>
                      <a:headEnd/>
                      <a:tailEnd/>
                    </a:ln>
                    <a:solidFill>
                      <a:srgbClr val="FF0000"/>
                    </a:solidFill>
                    <a:latin typeface="Symbol"/>
                  </a:endParaRPr>
                </a:p>
              </p:txBody>
            </p:sp>
            <p:sp>
              <p:nvSpPr>
                <p:cNvPr id="26867" name="WordArt 94"/>
                <p:cNvSpPr>
                  <a:spLocks noChangeArrowheads="1" noChangeShapeType="1" noTextEdit="1"/>
                </p:cNvSpPr>
                <p:nvPr/>
              </p:nvSpPr>
              <p:spPr bwMode="auto">
                <a:xfrm>
                  <a:off x="2633" y="3255"/>
                  <a:ext cx="67" cy="82"/>
                </a:xfrm>
                <a:prstGeom prst="rect">
                  <a:avLst/>
                </a:prstGeom>
              </p:spPr>
              <p:txBody>
                <a:bodyPr wrap="none" fromWordArt="1">
                  <a:prstTxWarp prst="textPlain">
                    <a:avLst>
                      <a:gd name="adj" fmla="val 50000"/>
                    </a:avLst>
                  </a:prstTxWarp>
                </a:bodyPr>
                <a:lstStyle/>
                <a:p>
                  <a:r>
                    <a:rPr lang="en-US" altLang="zh-CN" i="1" kern="10">
                      <a:ln w="9525">
                        <a:solidFill>
                          <a:srgbClr val="FF0000"/>
                        </a:solidFill>
                        <a:round/>
                        <a:headEnd/>
                        <a:tailEnd/>
                      </a:ln>
                      <a:solidFill>
                        <a:srgbClr val="FF0000"/>
                      </a:solidFill>
                      <a:latin typeface="Times New Roman"/>
                      <a:cs typeface="Times New Roman"/>
                    </a:rPr>
                    <a:t>O</a:t>
                  </a:r>
                  <a:endParaRPr lang="zh-CN" altLang="en-US" i="1" kern="10">
                    <a:ln w="9525">
                      <a:solidFill>
                        <a:srgbClr val="FF0000"/>
                      </a:solidFill>
                      <a:round/>
                      <a:headEnd/>
                      <a:tailEnd/>
                    </a:ln>
                    <a:solidFill>
                      <a:srgbClr val="FF0000"/>
                    </a:solidFill>
                    <a:latin typeface="Times New Roman"/>
                    <a:cs typeface="Times New Roman"/>
                  </a:endParaRPr>
                </a:p>
              </p:txBody>
            </p:sp>
          </p:grpSp>
          <p:grpSp>
            <p:nvGrpSpPr>
              <p:cNvPr id="21" name="Group 79"/>
              <p:cNvGrpSpPr>
                <a:grpSpLocks/>
              </p:cNvGrpSpPr>
              <p:nvPr/>
            </p:nvGrpSpPr>
            <p:grpSpPr bwMode="auto">
              <a:xfrm>
                <a:off x="5351463" y="5513388"/>
                <a:ext cx="227013" cy="79375"/>
                <a:chOff x="1260" y="2371"/>
                <a:chExt cx="151" cy="53"/>
              </a:xfrm>
            </p:grpSpPr>
            <p:sp>
              <p:nvSpPr>
                <p:cNvPr id="26864" name="Line 80"/>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6865" name="Line 81"/>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grpSp>
            <p:nvGrpSpPr>
              <p:cNvPr id="22" name="Group 434"/>
              <p:cNvGrpSpPr>
                <a:grpSpLocks/>
              </p:cNvGrpSpPr>
              <p:nvPr/>
            </p:nvGrpSpPr>
            <p:grpSpPr bwMode="auto">
              <a:xfrm>
                <a:off x="5651501" y="5280025"/>
                <a:ext cx="615950" cy="568325"/>
                <a:chOff x="3560" y="3354"/>
                <a:chExt cx="410" cy="358"/>
              </a:xfrm>
            </p:grpSpPr>
            <p:sp>
              <p:nvSpPr>
                <p:cNvPr id="26860" name="Line 81"/>
                <p:cNvSpPr>
                  <a:spLocks noChangeShapeType="1"/>
                </p:cNvSpPr>
                <p:nvPr/>
              </p:nvSpPr>
              <p:spPr bwMode="auto">
                <a:xfrm>
                  <a:off x="3560" y="3520"/>
                  <a:ext cx="135" cy="0"/>
                </a:xfrm>
                <a:prstGeom prst="line">
                  <a:avLst/>
                </a:prstGeom>
                <a:noFill/>
                <a:ln w="38100">
                  <a:solidFill>
                    <a:schemeClr val="tx1"/>
                  </a:solidFill>
                  <a:round/>
                  <a:headEnd/>
                  <a:tailEnd/>
                </a:ln>
                <a:effectLst/>
              </p:spPr>
              <p:txBody>
                <a:bodyPr/>
                <a:lstStyle/>
                <a:p>
                  <a:endParaRPr lang="zh-CN" altLang="en-US"/>
                </a:p>
              </p:txBody>
            </p:sp>
            <p:sp>
              <p:nvSpPr>
                <p:cNvPr id="26861" name="Line 331"/>
                <p:cNvSpPr>
                  <a:spLocks noChangeShapeType="1"/>
                </p:cNvSpPr>
                <p:nvPr/>
              </p:nvSpPr>
              <p:spPr bwMode="auto">
                <a:xfrm>
                  <a:off x="3742" y="3519"/>
                  <a:ext cx="228" cy="0"/>
                </a:xfrm>
                <a:prstGeom prst="line">
                  <a:avLst/>
                </a:prstGeom>
                <a:noFill/>
                <a:ln w="38100">
                  <a:solidFill>
                    <a:schemeClr val="tx1"/>
                  </a:solidFill>
                  <a:round/>
                  <a:headEnd/>
                  <a:tailEnd/>
                </a:ln>
                <a:effectLst/>
              </p:spPr>
              <p:txBody>
                <a:bodyPr/>
                <a:lstStyle/>
                <a:p>
                  <a:endParaRPr lang="zh-CN" altLang="en-US"/>
                </a:p>
              </p:txBody>
            </p:sp>
            <p:sp>
              <p:nvSpPr>
                <p:cNvPr id="26862" name="WordArt 333"/>
                <p:cNvSpPr>
                  <a:spLocks noChangeArrowheads="1" noChangeShapeType="1" noTextEdit="1"/>
                </p:cNvSpPr>
                <p:nvPr/>
              </p:nvSpPr>
              <p:spPr bwMode="auto">
                <a:xfrm>
                  <a:off x="3782" y="3354"/>
                  <a:ext cx="164" cy="128"/>
                </a:xfrm>
                <a:prstGeom prst="rect">
                  <a:avLst/>
                </a:prstGeom>
              </p:spPr>
              <p:txBody>
                <a:bodyPr wrap="none" fromWordArt="1">
                  <a:prstTxWarp prst="textPlain">
                    <a:avLst>
                      <a:gd name="adj" fmla="val 56324"/>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sp>
              <p:nvSpPr>
                <p:cNvPr id="26863" name="WordArt 334"/>
                <p:cNvSpPr>
                  <a:spLocks noChangeArrowheads="1" noChangeShapeType="1" noTextEdit="1"/>
                </p:cNvSpPr>
                <p:nvPr/>
              </p:nvSpPr>
              <p:spPr bwMode="auto">
                <a:xfrm>
                  <a:off x="3802" y="3554"/>
                  <a:ext cx="88" cy="158"/>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grpSp>
        </p:grpSp>
      </p:grpSp>
      <p:grpSp>
        <p:nvGrpSpPr>
          <p:cNvPr id="23" name="组合 15"/>
          <p:cNvGrpSpPr>
            <a:grpSpLocks/>
          </p:cNvGrpSpPr>
          <p:nvPr/>
        </p:nvGrpSpPr>
        <p:grpSpPr bwMode="auto">
          <a:xfrm>
            <a:off x="506413" y="3451225"/>
            <a:ext cx="3214687" cy="288925"/>
            <a:chOff x="506413" y="3627438"/>
            <a:chExt cx="3214688" cy="288924"/>
          </a:xfrm>
        </p:grpSpPr>
        <p:sp>
          <p:nvSpPr>
            <p:cNvPr id="26841" name="WordArt 27"/>
            <p:cNvSpPr>
              <a:spLocks noChangeArrowheads="1" noChangeShapeType="1" noTextEdit="1"/>
            </p:cNvSpPr>
            <p:nvPr/>
          </p:nvSpPr>
          <p:spPr bwMode="auto">
            <a:xfrm>
              <a:off x="506413" y="3643313"/>
              <a:ext cx="582613" cy="231775"/>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波长</a:t>
              </a:r>
            </a:p>
          </p:txBody>
        </p:sp>
        <p:grpSp>
          <p:nvGrpSpPr>
            <p:cNvPr id="24" name="Group 143"/>
            <p:cNvGrpSpPr>
              <a:grpSpLocks/>
            </p:cNvGrpSpPr>
            <p:nvPr/>
          </p:nvGrpSpPr>
          <p:grpSpPr bwMode="auto">
            <a:xfrm>
              <a:off x="1468438" y="3743325"/>
              <a:ext cx="182563" cy="58737"/>
              <a:chOff x="1170" y="252"/>
              <a:chExt cx="159" cy="56"/>
            </a:xfrm>
          </p:grpSpPr>
          <p:sp>
            <p:nvSpPr>
              <p:cNvPr id="26853" name="Line 144"/>
              <p:cNvSpPr>
                <a:spLocks noChangeShapeType="1"/>
              </p:cNvSpPr>
              <p:nvPr/>
            </p:nvSpPr>
            <p:spPr bwMode="auto">
              <a:xfrm>
                <a:off x="1170" y="252"/>
                <a:ext cx="159" cy="0"/>
              </a:xfrm>
              <a:prstGeom prst="line">
                <a:avLst/>
              </a:prstGeom>
              <a:noFill/>
              <a:ln w="38100">
                <a:solidFill>
                  <a:schemeClr val="tx1"/>
                </a:solidFill>
                <a:round/>
                <a:headEnd/>
                <a:tailEnd/>
              </a:ln>
              <a:effectLst/>
            </p:spPr>
            <p:txBody>
              <a:bodyPr/>
              <a:lstStyle/>
              <a:p>
                <a:endParaRPr lang="zh-CN" altLang="en-US"/>
              </a:p>
            </p:txBody>
          </p:sp>
          <p:sp>
            <p:nvSpPr>
              <p:cNvPr id="26854" name="Line 145"/>
              <p:cNvSpPr>
                <a:spLocks noChangeShapeType="1"/>
              </p:cNvSpPr>
              <p:nvPr/>
            </p:nvSpPr>
            <p:spPr bwMode="auto">
              <a:xfrm>
                <a:off x="1170" y="308"/>
                <a:ext cx="159" cy="0"/>
              </a:xfrm>
              <a:prstGeom prst="line">
                <a:avLst/>
              </a:prstGeom>
              <a:noFill/>
              <a:ln w="38100">
                <a:solidFill>
                  <a:schemeClr val="tx1"/>
                </a:solidFill>
                <a:round/>
                <a:headEnd/>
                <a:tailEnd/>
              </a:ln>
              <a:effectLst/>
            </p:spPr>
            <p:txBody>
              <a:bodyPr/>
              <a:lstStyle/>
              <a:p>
                <a:endParaRPr lang="zh-CN" altLang="en-US"/>
              </a:p>
            </p:txBody>
          </p:sp>
        </p:grpSp>
        <p:sp>
          <p:nvSpPr>
            <p:cNvPr id="26843" name="WordArt 146"/>
            <p:cNvSpPr>
              <a:spLocks noChangeArrowheads="1" noChangeShapeType="1" noTextEdit="1"/>
            </p:cNvSpPr>
            <p:nvPr/>
          </p:nvSpPr>
          <p:spPr bwMode="auto">
            <a:xfrm>
              <a:off x="1768475" y="3673475"/>
              <a:ext cx="190500" cy="180975"/>
            </a:xfrm>
            <a:prstGeom prst="rect">
              <a:avLst/>
            </a:prstGeom>
          </p:spPr>
          <p:txBody>
            <a:bodyPr wrap="none" fromWordArt="1">
              <a:prstTxWarp prst="textPlain">
                <a:avLst>
                  <a:gd name="adj" fmla="val 50000"/>
                </a:avLst>
              </a:prstTxWarp>
            </a:bodyPr>
            <a:lstStyle/>
            <a:p>
              <a:r>
                <a:rPr lang="en-US" altLang="zh-CN" sz="1200" i="1" kern="10" dirty="0">
                  <a:ln w="9525">
                    <a:solidFill>
                      <a:srgbClr val="000000"/>
                    </a:solidFill>
                    <a:round/>
                    <a:headEnd/>
                    <a:tailEnd/>
                  </a:ln>
                  <a:latin typeface="Times New Roman"/>
                  <a:cs typeface="Times New Roman"/>
                </a:rPr>
                <a:t>u</a:t>
              </a:r>
              <a:endParaRPr lang="zh-CN" altLang="en-US" sz="1200" i="1" kern="10" dirty="0">
                <a:ln w="9525">
                  <a:solidFill>
                    <a:srgbClr val="000000"/>
                  </a:solidFill>
                  <a:round/>
                  <a:headEnd/>
                  <a:tailEnd/>
                </a:ln>
                <a:latin typeface="Times New Roman"/>
                <a:cs typeface="Times New Roman"/>
              </a:endParaRPr>
            </a:p>
          </p:txBody>
        </p:sp>
        <p:sp>
          <p:nvSpPr>
            <p:cNvPr id="26844" name="Line 147"/>
            <p:cNvSpPr>
              <a:spLocks noChangeShapeType="1"/>
            </p:cNvSpPr>
            <p:nvPr/>
          </p:nvSpPr>
          <p:spPr bwMode="auto">
            <a:xfrm flipH="1">
              <a:off x="2036763" y="3627438"/>
              <a:ext cx="168275" cy="276225"/>
            </a:xfrm>
            <a:prstGeom prst="line">
              <a:avLst/>
            </a:prstGeom>
            <a:noFill/>
            <a:ln w="28575">
              <a:solidFill>
                <a:schemeClr val="tx1"/>
              </a:solidFill>
              <a:round/>
              <a:headEnd/>
              <a:tailEnd/>
            </a:ln>
            <a:effectLst/>
          </p:spPr>
          <p:txBody>
            <a:bodyPr/>
            <a:lstStyle/>
            <a:p>
              <a:endParaRPr lang="zh-CN" altLang="en-US"/>
            </a:p>
          </p:txBody>
        </p:sp>
        <p:sp>
          <p:nvSpPr>
            <p:cNvPr id="26845" name="WordArt 148"/>
            <p:cNvSpPr>
              <a:spLocks noChangeArrowheads="1" noChangeShapeType="1" noTextEdit="1"/>
            </p:cNvSpPr>
            <p:nvPr/>
          </p:nvSpPr>
          <p:spPr bwMode="auto">
            <a:xfrm>
              <a:off x="2249488" y="3681413"/>
              <a:ext cx="171450" cy="174625"/>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grpSp>
          <p:nvGrpSpPr>
            <p:cNvPr id="25" name="Group 149"/>
            <p:cNvGrpSpPr>
              <a:grpSpLocks/>
            </p:cNvGrpSpPr>
            <p:nvPr/>
          </p:nvGrpSpPr>
          <p:grpSpPr bwMode="auto">
            <a:xfrm>
              <a:off x="2495550" y="3757613"/>
              <a:ext cx="182563" cy="58737"/>
              <a:chOff x="1170" y="252"/>
              <a:chExt cx="159" cy="56"/>
            </a:xfrm>
          </p:grpSpPr>
          <p:sp>
            <p:nvSpPr>
              <p:cNvPr id="26851" name="Line 150"/>
              <p:cNvSpPr>
                <a:spLocks noChangeShapeType="1"/>
              </p:cNvSpPr>
              <p:nvPr/>
            </p:nvSpPr>
            <p:spPr bwMode="auto">
              <a:xfrm>
                <a:off x="1170" y="252"/>
                <a:ext cx="159" cy="0"/>
              </a:xfrm>
              <a:prstGeom prst="line">
                <a:avLst/>
              </a:prstGeom>
              <a:noFill/>
              <a:ln w="38100">
                <a:solidFill>
                  <a:schemeClr val="tx1"/>
                </a:solidFill>
                <a:round/>
                <a:headEnd/>
                <a:tailEnd/>
              </a:ln>
              <a:effectLst/>
            </p:spPr>
            <p:txBody>
              <a:bodyPr/>
              <a:lstStyle/>
              <a:p>
                <a:endParaRPr lang="zh-CN" altLang="en-US"/>
              </a:p>
            </p:txBody>
          </p:sp>
          <p:sp>
            <p:nvSpPr>
              <p:cNvPr id="26852" name="Line 151"/>
              <p:cNvSpPr>
                <a:spLocks noChangeShapeType="1"/>
              </p:cNvSpPr>
              <p:nvPr/>
            </p:nvSpPr>
            <p:spPr bwMode="auto">
              <a:xfrm>
                <a:off x="1170" y="308"/>
                <a:ext cx="159" cy="0"/>
              </a:xfrm>
              <a:prstGeom prst="line">
                <a:avLst/>
              </a:prstGeom>
              <a:noFill/>
              <a:ln w="38100">
                <a:solidFill>
                  <a:schemeClr val="tx1"/>
                </a:solidFill>
                <a:round/>
                <a:headEnd/>
                <a:tailEnd/>
              </a:ln>
              <a:effectLst/>
            </p:spPr>
            <p:txBody>
              <a:bodyPr/>
              <a:lstStyle/>
              <a:p>
                <a:endParaRPr lang="zh-CN" altLang="en-US"/>
              </a:p>
            </p:txBody>
          </p:sp>
        </p:grpSp>
        <p:sp>
          <p:nvSpPr>
            <p:cNvPr id="26847" name="WordArt 157"/>
            <p:cNvSpPr>
              <a:spLocks noChangeArrowheads="1" noChangeShapeType="1" noTextEdit="1"/>
            </p:cNvSpPr>
            <p:nvPr/>
          </p:nvSpPr>
          <p:spPr bwMode="auto">
            <a:xfrm>
              <a:off x="2773363" y="3659188"/>
              <a:ext cx="515938" cy="223837"/>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0.40</a:t>
              </a:r>
              <a:endParaRPr lang="zh-CN" altLang="en-US" sz="1400" kern="10">
                <a:ln w="9525">
                  <a:solidFill>
                    <a:srgbClr val="000000"/>
                  </a:solidFill>
                  <a:round/>
                  <a:headEnd/>
                  <a:tailEnd/>
                </a:ln>
                <a:latin typeface="Times New Roman"/>
                <a:cs typeface="Times New Roman"/>
              </a:endParaRPr>
            </a:p>
          </p:txBody>
        </p:sp>
        <p:sp>
          <p:nvSpPr>
            <p:cNvPr id="26848" name="WordArt 169"/>
            <p:cNvSpPr>
              <a:spLocks noChangeArrowheads="1" noChangeShapeType="1" noTextEdit="1"/>
            </p:cNvSpPr>
            <p:nvPr/>
          </p:nvSpPr>
          <p:spPr bwMode="auto">
            <a:xfrm>
              <a:off x="3368675" y="3729038"/>
              <a:ext cx="206375" cy="150812"/>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m</a:t>
              </a:r>
              <a:endParaRPr lang="zh-CN" altLang="en-US" sz="3600" kern="10">
                <a:ln w="9525">
                  <a:solidFill>
                    <a:srgbClr val="000000"/>
                  </a:solidFill>
                  <a:round/>
                  <a:headEnd/>
                  <a:tailEnd/>
                </a:ln>
                <a:latin typeface="Times New Roman"/>
                <a:cs typeface="Times New Roman"/>
              </a:endParaRPr>
            </a:p>
          </p:txBody>
        </p:sp>
        <p:sp>
          <p:nvSpPr>
            <p:cNvPr id="26849" name="WordArt 176"/>
            <p:cNvSpPr>
              <a:spLocks noChangeArrowheads="1" noChangeShapeType="1" noTextEdit="1"/>
            </p:cNvSpPr>
            <p:nvPr/>
          </p:nvSpPr>
          <p:spPr bwMode="auto">
            <a:xfrm>
              <a:off x="3671888" y="3819525"/>
              <a:ext cx="49213" cy="96837"/>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6850" name="WordArt 407"/>
            <p:cNvSpPr>
              <a:spLocks noChangeArrowheads="1" noChangeShapeType="1" noTextEdit="1"/>
            </p:cNvSpPr>
            <p:nvPr/>
          </p:nvSpPr>
          <p:spPr bwMode="auto">
            <a:xfrm>
              <a:off x="1150938" y="3638550"/>
              <a:ext cx="219075" cy="234950"/>
            </a:xfrm>
            <a:prstGeom prst="rect">
              <a:avLst/>
            </a:prstGeom>
          </p:spPr>
          <p:txBody>
            <a:bodyPr wrap="none" fromWordArt="1">
              <a:prstTxWarp prst="textPlain">
                <a:avLst>
                  <a:gd name="adj" fmla="val 57606"/>
                </a:avLst>
              </a:prstTxWarp>
            </a:bodyPr>
            <a:lstStyle/>
            <a:p>
              <a:r>
                <a:rPr lang="en-US" altLang="zh-CN" sz="1200" i="1" kern="10">
                  <a:ln w="9525">
                    <a:solidFill>
                      <a:srgbClr val="000000"/>
                    </a:solidFill>
                    <a:round/>
                    <a:headEnd/>
                    <a:tailEnd/>
                  </a:ln>
                  <a:latin typeface="Symbol"/>
                </a:rPr>
                <a:t>l</a:t>
              </a:r>
              <a:endParaRPr lang="zh-CN" altLang="en-US" sz="1200" i="1" kern="10">
                <a:ln w="9525">
                  <a:solidFill>
                    <a:srgbClr val="000000"/>
                  </a:solidFill>
                  <a:round/>
                  <a:headEnd/>
                  <a:tailEnd/>
                </a:ln>
                <a:latin typeface="Symbol"/>
              </a:endParaRPr>
            </a:p>
          </p:txBody>
        </p:sp>
      </p:grpSp>
      <p:grpSp>
        <p:nvGrpSpPr>
          <p:cNvPr id="26" name="组合 17"/>
          <p:cNvGrpSpPr>
            <a:grpSpLocks/>
          </p:cNvGrpSpPr>
          <p:nvPr/>
        </p:nvGrpSpPr>
        <p:grpSpPr bwMode="auto">
          <a:xfrm>
            <a:off x="4032250" y="3424238"/>
            <a:ext cx="4652963" cy="301625"/>
            <a:chOff x="4032250" y="3575050"/>
            <a:chExt cx="4652963" cy="301625"/>
          </a:xfrm>
        </p:grpSpPr>
        <p:grpSp>
          <p:nvGrpSpPr>
            <p:cNvPr id="27" name="Group 183"/>
            <p:cNvGrpSpPr>
              <a:grpSpLocks/>
            </p:cNvGrpSpPr>
            <p:nvPr/>
          </p:nvGrpSpPr>
          <p:grpSpPr bwMode="auto">
            <a:xfrm>
              <a:off x="5367338" y="3729038"/>
              <a:ext cx="180975" cy="73025"/>
              <a:chOff x="1170" y="252"/>
              <a:chExt cx="159" cy="56"/>
            </a:xfrm>
          </p:grpSpPr>
          <p:sp>
            <p:nvSpPr>
              <p:cNvPr id="26839" name="Line 184"/>
              <p:cNvSpPr>
                <a:spLocks noChangeShapeType="1"/>
              </p:cNvSpPr>
              <p:nvPr/>
            </p:nvSpPr>
            <p:spPr bwMode="auto">
              <a:xfrm>
                <a:off x="1170" y="252"/>
                <a:ext cx="159" cy="0"/>
              </a:xfrm>
              <a:prstGeom prst="line">
                <a:avLst/>
              </a:prstGeom>
              <a:noFill/>
              <a:ln w="38100">
                <a:solidFill>
                  <a:schemeClr val="tx1"/>
                </a:solidFill>
                <a:round/>
                <a:headEnd/>
                <a:tailEnd/>
              </a:ln>
              <a:effectLst/>
            </p:spPr>
            <p:txBody>
              <a:bodyPr/>
              <a:lstStyle/>
              <a:p>
                <a:endParaRPr lang="zh-CN" altLang="en-US"/>
              </a:p>
            </p:txBody>
          </p:sp>
          <p:sp>
            <p:nvSpPr>
              <p:cNvPr id="26840" name="Line 185"/>
              <p:cNvSpPr>
                <a:spLocks noChangeShapeType="1"/>
              </p:cNvSpPr>
              <p:nvPr/>
            </p:nvSpPr>
            <p:spPr bwMode="auto">
              <a:xfrm>
                <a:off x="1170" y="308"/>
                <a:ext cx="159" cy="0"/>
              </a:xfrm>
              <a:prstGeom prst="line">
                <a:avLst/>
              </a:prstGeom>
              <a:noFill/>
              <a:ln w="38100">
                <a:solidFill>
                  <a:schemeClr val="tx1"/>
                </a:solidFill>
                <a:round/>
                <a:headEnd/>
                <a:tailEnd/>
              </a:ln>
              <a:effectLst/>
            </p:spPr>
            <p:txBody>
              <a:bodyPr/>
              <a:lstStyle/>
              <a:p>
                <a:endParaRPr lang="zh-CN" altLang="en-US"/>
              </a:p>
            </p:txBody>
          </p:sp>
        </p:grpSp>
        <p:grpSp>
          <p:nvGrpSpPr>
            <p:cNvPr id="28" name="Group 187"/>
            <p:cNvGrpSpPr>
              <a:grpSpLocks/>
            </p:cNvGrpSpPr>
            <p:nvPr/>
          </p:nvGrpSpPr>
          <p:grpSpPr bwMode="auto">
            <a:xfrm>
              <a:off x="6262688" y="3725863"/>
              <a:ext cx="182563" cy="79375"/>
              <a:chOff x="1170" y="252"/>
              <a:chExt cx="159" cy="56"/>
            </a:xfrm>
          </p:grpSpPr>
          <p:sp>
            <p:nvSpPr>
              <p:cNvPr id="26837" name="Line 188"/>
              <p:cNvSpPr>
                <a:spLocks noChangeShapeType="1"/>
              </p:cNvSpPr>
              <p:nvPr/>
            </p:nvSpPr>
            <p:spPr bwMode="auto">
              <a:xfrm>
                <a:off x="1170" y="252"/>
                <a:ext cx="159" cy="0"/>
              </a:xfrm>
              <a:prstGeom prst="line">
                <a:avLst/>
              </a:prstGeom>
              <a:noFill/>
              <a:ln w="38100">
                <a:solidFill>
                  <a:schemeClr val="tx1"/>
                </a:solidFill>
                <a:round/>
                <a:headEnd/>
                <a:tailEnd/>
              </a:ln>
              <a:effectLst/>
            </p:spPr>
            <p:txBody>
              <a:bodyPr/>
              <a:lstStyle/>
              <a:p>
                <a:endParaRPr lang="zh-CN" altLang="en-US"/>
              </a:p>
            </p:txBody>
          </p:sp>
          <p:sp>
            <p:nvSpPr>
              <p:cNvPr id="26838" name="Line 189"/>
              <p:cNvSpPr>
                <a:spLocks noChangeShapeType="1"/>
              </p:cNvSpPr>
              <p:nvPr/>
            </p:nvSpPr>
            <p:spPr bwMode="auto">
              <a:xfrm>
                <a:off x="1170" y="308"/>
                <a:ext cx="159" cy="0"/>
              </a:xfrm>
              <a:prstGeom prst="line">
                <a:avLst/>
              </a:prstGeom>
              <a:noFill/>
              <a:ln w="38100">
                <a:solidFill>
                  <a:schemeClr val="tx1"/>
                </a:solidFill>
                <a:round/>
                <a:headEnd/>
                <a:tailEnd/>
              </a:ln>
              <a:effectLst/>
            </p:spPr>
            <p:txBody>
              <a:bodyPr/>
              <a:lstStyle/>
              <a:p>
                <a:endParaRPr lang="zh-CN" altLang="en-US"/>
              </a:p>
            </p:txBody>
          </p:sp>
        </p:grpSp>
        <p:sp>
          <p:nvSpPr>
            <p:cNvPr id="26815" name="WordArt 27"/>
            <p:cNvSpPr>
              <a:spLocks noChangeArrowheads="1" noChangeShapeType="1" noTextEdit="1"/>
            </p:cNvSpPr>
            <p:nvPr/>
          </p:nvSpPr>
          <p:spPr bwMode="auto">
            <a:xfrm>
              <a:off x="4032250" y="3643313"/>
              <a:ext cx="904875" cy="231775"/>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角频率</a:t>
              </a:r>
            </a:p>
          </p:txBody>
        </p:sp>
        <p:sp>
          <p:nvSpPr>
            <p:cNvPr id="26816" name="WordArt 180"/>
            <p:cNvSpPr>
              <a:spLocks noChangeArrowheads="1" noChangeShapeType="1" noTextEdit="1"/>
            </p:cNvSpPr>
            <p:nvPr/>
          </p:nvSpPr>
          <p:spPr bwMode="auto">
            <a:xfrm>
              <a:off x="5037138" y="3673475"/>
              <a:ext cx="257175" cy="193675"/>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Symbol"/>
                </a:rPr>
                <a:t>w</a:t>
              </a:r>
              <a:endParaRPr lang="zh-CN" altLang="en-US" sz="1200" i="1" kern="10">
                <a:ln w="9525">
                  <a:solidFill>
                    <a:srgbClr val="000000"/>
                  </a:solidFill>
                  <a:round/>
                  <a:headEnd/>
                  <a:tailEnd/>
                </a:ln>
                <a:latin typeface="Symbol"/>
              </a:endParaRPr>
            </a:p>
          </p:txBody>
        </p:sp>
        <p:sp>
          <p:nvSpPr>
            <p:cNvPr id="26817" name="WordArt 181"/>
            <p:cNvSpPr>
              <a:spLocks noChangeArrowheads="1" noChangeShapeType="1" noTextEdit="1"/>
            </p:cNvSpPr>
            <p:nvPr/>
          </p:nvSpPr>
          <p:spPr bwMode="auto">
            <a:xfrm>
              <a:off x="5581650" y="3651250"/>
              <a:ext cx="127000" cy="215900"/>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sp>
          <p:nvSpPr>
            <p:cNvPr id="26818" name="WordArt 182"/>
            <p:cNvSpPr>
              <a:spLocks noChangeArrowheads="1" noChangeShapeType="1" noTextEdit="1"/>
            </p:cNvSpPr>
            <p:nvPr/>
          </p:nvSpPr>
          <p:spPr bwMode="auto">
            <a:xfrm>
              <a:off x="5730875" y="3660775"/>
              <a:ext cx="260350" cy="204787"/>
            </a:xfrm>
            <a:prstGeom prst="rect">
              <a:avLst/>
            </a:prstGeom>
          </p:spPr>
          <p:txBody>
            <a:bodyPr wrap="none" fromWordArt="1">
              <a:prstTxWarp prst="textPlain">
                <a:avLst>
                  <a:gd name="adj" fmla="val 56324"/>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sp>
          <p:nvSpPr>
            <p:cNvPr id="26819" name="WordArt 186"/>
            <p:cNvSpPr>
              <a:spLocks noChangeArrowheads="1" noChangeShapeType="1" noTextEdit="1"/>
            </p:cNvSpPr>
            <p:nvPr/>
          </p:nvSpPr>
          <p:spPr bwMode="auto">
            <a:xfrm>
              <a:off x="6013450" y="3659188"/>
              <a:ext cx="203200" cy="200025"/>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grpSp>
          <p:nvGrpSpPr>
            <p:cNvPr id="29" name="Group 421"/>
            <p:cNvGrpSpPr>
              <a:grpSpLocks/>
            </p:cNvGrpSpPr>
            <p:nvPr/>
          </p:nvGrpSpPr>
          <p:grpSpPr bwMode="auto">
            <a:xfrm>
              <a:off x="6511925" y="3575050"/>
              <a:ext cx="1255713" cy="301625"/>
              <a:chOff x="4102" y="2280"/>
              <a:chExt cx="791" cy="190"/>
            </a:xfrm>
          </p:grpSpPr>
          <p:grpSp>
            <p:nvGrpSpPr>
              <p:cNvPr id="30" name="Group 191"/>
              <p:cNvGrpSpPr>
                <a:grpSpLocks/>
              </p:cNvGrpSpPr>
              <p:nvPr/>
            </p:nvGrpSpPr>
            <p:grpSpPr bwMode="auto">
              <a:xfrm>
                <a:off x="4442" y="2280"/>
                <a:ext cx="267" cy="188"/>
                <a:chOff x="442" y="3591"/>
                <a:chExt cx="286" cy="178"/>
              </a:xfrm>
            </p:grpSpPr>
            <p:sp>
              <p:nvSpPr>
                <p:cNvPr id="26834" name="WordArt 192"/>
                <p:cNvSpPr>
                  <a:spLocks noChangeArrowheads="1" noChangeShapeType="1" noTextEdit="1"/>
                </p:cNvSpPr>
                <p:nvPr/>
              </p:nvSpPr>
              <p:spPr bwMode="auto">
                <a:xfrm>
                  <a:off x="530" y="3633"/>
                  <a:ext cx="92" cy="13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26835" name="WordArt 193"/>
                <p:cNvSpPr>
                  <a:spLocks noChangeArrowheads="1" noChangeShapeType="1" noTextEdit="1"/>
                </p:cNvSpPr>
                <p:nvPr/>
              </p:nvSpPr>
              <p:spPr bwMode="auto">
                <a:xfrm>
                  <a:off x="442" y="3636"/>
                  <a:ext cx="60" cy="125"/>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26836" name="WordArt 194"/>
                <p:cNvSpPr>
                  <a:spLocks noChangeArrowheads="1" noChangeShapeType="1" noTextEdit="1"/>
                </p:cNvSpPr>
                <p:nvPr/>
              </p:nvSpPr>
              <p:spPr bwMode="auto">
                <a:xfrm>
                  <a:off x="668" y="3591"/>
                  <a:ext cx="60" cy="114"/>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3</a:t>
                  </a:r>
                  <a:endParaRPr lang="zh-CN" altLang="en-US" sz="1400" kern="10">
                    <a:ln w="9525">
                      <a:solidFill>
                        <a:srgbClr val="000000"/>
                      </a:solidFill>
                      <a:round/>
                      <a:headEnd/>
                      <a:tailEnd/>
                    </a:ln>
                    <a:latin typeface="Times New Roman"/>
                    <a:cs typeface="Times New Roman"/>
                  </a:endParaRPr>
                </a:p>
              </p:txBody>
            </p:sp>
          </p:grpSp>
          <p:sp>
            <p:nvSpPr>
              <p:cNvPr id="26829" name="WordArt 195"/>
              <p:cNvSpPr>
                <a:spLocks noChangeArrowheads="1" noChangeShapeType="1" noTextEdit="1"/>
              </p:cNvSpPr>
              <p:nvPr/>
            </p:nvSpPr>
            <p:spPr bwMode="auto">
              <a:xfrm>
                <a:off x="4102" y="2330"/>
                <a:ext cx="177" cy="140"/>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25</a:t>
                </a:r>
                <a:endParaRPr lang="zh-CN" altLang="en-US" sz="1400" kern="10">
                  <a:ln w="9525">
                    <a:solidFill>
                      <a:srgbClr val="000000"/>
                    </a:solidFill>
                    <a:round/>
                    <a:headEnd/>
                    <a:tailEnd/>
                  </a:ln>
                  <a:latin typeface="Times New Roman"/>
                  <a:cs typeface="Times New Roman"/>
                </a:endParaRPr>
              </a:p>
            </p:txBody>
          </p:sp>
          <p:grpSp>
            <p:nvGrpSpPr>
              <p:cNvPr id="31" name="Group 196"/>
              <p:cNvGrpSpPr>
                <a:grpSpLocks/>
              </p:cNvGrpSpPr>
              <p:nvPr/>
            </p:nvGrpSpPr>
            <p:grpSpPr bwMode="auto">
              <a:xfrm>
                <a:off x="4321" y="2362"/>
                <a:ext cx="90" cy="92"/>
                <a:chOff x="1781" y="2282"/>
                <a:chExt cx="577" cy="577"/>
              </a:xfrm>
            </p:grpSpPr>
            <p:sp>
              <p:nvSpPr>
                <p:cNvPr id="26832" name="Line 197"/>
                <p:cNvSpPr>
                  <a:spLocks noChangeShapeType="1"/>
                </p:cNvSpPr>
                <p:nvPr/>
              </p:nvSpPr>
              <p:spPr bwMode="auto">
                <a:xfrm>
                  <a:off x="1782" y="2282"/>
                  <a:ext cx="576" cy="576"/>
                </a:xfrm>
                <a:prstGeom prst="line">
                  <a:avLst/>
                </a:prstGeom>
                <a:noFill/>
                <a:ln w="38100">
                  <a:solidFill>
                    <a:schemeClr val="tx1"/>
                  </a:solidFill>
                  <a:round/>
                  <a:headEnd/>
                  <a:tailEnd/>
                </a:ln>
                <a:effectLst/>
              </p:spPr>
              <p:txBody>
                <a:bodyPr/>
                <a:lstStyle/>
                <a:p>
                  <a:endParaRPr lang="zh-CN" altLang="en-US"/>
                </a:p>
              </p:txBody>
            </p:sp>
            <p:sp>
              <p:nvSpPr>
                <p:cNvPr id="26833" name="Line 198"/>
                <p:cNvSpPr>
                  <a:spLocks noChangeShapeType="1"/>
                </p:cNvSpPr>
                <p:nvPr/>
              </p:nvSpPr>
              <p:spPr bwMode="auto">
                <a:xfrm flipH="1">
                  <a:off x="1781" y="2282"/>
                  <a:ext cx="577" cy="577"/>
                </a:xfrm>
                <a:prstGeom prst="line">
                  <a:avLst/>
                </a:prstGeom>
                <a:noFill/>
                <a:ln w="38100">
                  <a:solidFill>
                    <a:schemeClr val="tx1"/>
                  </a:solidFill>
                  <a:round/>
                  <a:headEnd/>
                  <a:tailEnd/>
                </a:ln>
                <a:effectLst/>
              </p:spPr>
              <p:txBody>
                <a:bodyPr/>
                <a:lstStyle/>
                <a:p>
                  <a:endParaRPr lang="zh-CN" altLang="en-US"/>
                </a:p>
              </p:txBody>
            </p:sp>
          </p:grpSp>
          <p:sp>
            <p:nvSpPr>
              <p:cNvPr id="26831" name="WordArt 200"/>
              <p:cNvSpPr>
                <a:spLocks noChangeArrowheads="1" noChangeShapeType="1" noTextEdit="1"/>
              </p:cNvSpPr>
              <p:nvPr/>
            </p:nvSpPr>
            <p:spPr bwMode="auto">
              <a:xfrm>
                <a:off x="4729" y="2335"/>
                <a:ext cx="164" cy="128"/>
              </a:xfrm>
              <a:prstGeom prst="rect">
                <a:avLst/>
              </a:prstGeom>
            </p:spPr>
            <p:txBody>
              <a:bodyPr wrap="none" fromWordArt="1">
                <a:prstTxWarp prst="textPlain">
                  <a:avLst>
                    <a:gd name="adj" fmla="val 56324"/>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grpSp>
        <p:grpSp>
          <p:nvGrpSpPr>
            <p:cNvPr id="26624" name="Group 201"/>
            <p:cNvGrpSpPr>
              <a:grpSpLocks/>
            </p:cNvGrpSpPr>
            <p:nvPr/>
          </p:nvGrpSpPr>
          <p:grpSpPr bwMode="auto">
            <a:xfrm>
              <a:off x="7824788" y="3598863"/>
              <a:ext cx="860425" cy="238125"/>
              <a:chOff x="2770" y="3104"/>
              <a:chExt cx="739" cy="186"/>
            </a:xfrm>
          </p:grpSpPr>
          <p:sp>
            <p:nvSpPr>
              <p:cNvPr id="26822" name="Oval 202"/>
              <p:cNvSpPr>
                <a:spLocks noChangeArrowheads="1"/>
              </p:cNvSpPr>
              <p:nvPr/>
            </p:nvSpPr>
            <p:spPr bwMode="auto">
              <a:xfrm>
                <a:off x="3175" y="3195"/>
                <a:ext cx="29" cy="33"/>
              </a:xfrm>
              <a:prstGeom prst="ellipse">
                <a:avLst/>
              </a:prstGeom>
              <a:solidFill>
                <a:schemeClr val="tx1"/>
              </a:solidFill>
              <a:ln w="9525">
                <a:solidFill>
                  <a:schemeClr val="tx1"/>
                </a:solidFill>
                <a:round/>
                <a:headEnd/>
                <a:tailEnd/>
              </a:ln>
              <a:effectLst/>
            </p:spPr>
            <p:txBody>
              <a:bodyPr wrap="none" anchor="ctr"/>
              <a:lstStyle/>
              <a:p>
                <a:endParaRPr lang="zh-CN" altLang="en-US"/>
              </a:p>
            </p:txBody>
          </p:sp>
          <p:sp>
            <p:nvSpPr>
              <p:cNvPr id="26823" name="WordArt 203"/>
              <p:cNvSpPr>
                <a:spLocks noChangeArrowheads="1" noChangeShapeType="1" noTextEdit="1"/>
              </p:cNvSpPr>
              <p:nvPr/>
            </p:nvSpPr>
            <p:spPr bwMode="auto">
              <a:xfrm>
                <a:off x="3256" y="3151"/>
                <a:ext cx="91" cy="124"/>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s</a:t>
                </a:r>
                <a:endParaRPr lang="zh-CN" altLang="en-US" sz="3600" kern="10">
                  <a:ln w="9525">
                    <a:solidFill>
                      <a:srgbClr val="000000"/>
                    </a:solidFill>
                    <a:round/>
                    <a:headEnd/>
                    <a:tailEnd/>
                  </a:ln>
                  <a:latin typeface="Times New Roman"/>
                  <a:cs typeface="Times New Roman"/>
                </a:endParaRPr>
              </a:p>
            </p:txBody>
          </p:sp>
          <p:grpSp>
            <p:nvGrpSpPr>
              <p:cNvPr id="26625" name="Group 204"/>
              <p:cNvGrpSpPr>
                <a:grpSpLocks/>
              </p:cNvGrpSpPr>
              <p:nvPr/>
            </p:nvGrpSpPr>
            <p:grpSpPr bwMode="auto">
              <a:xfrm>
                <a:off x="3378" y="3104"/>
                <a:ext cx="131" cy="83"/>
                <a:chOff x="889" y="3117"/>
                <a:chExt cx="131" cy="83"/>
              </a:xfrm>
            </p:grpSpPr>
            <p:sp>
              <p:nvSpPr>
                <p:cNvPr id="26826" name="WordArt 205"/>
                <p:cNvSpPr>
                  <a:spLocks noChangeArrowheads="1" noChangeShapeType="1" noTextEdit="1"/>
                </p:cNvSpPr>
                <p:nvPr/>
              </p:nvSpPr>
              <p:spPr bwMode="auto">
                <a:xfrm>
                  <a:off x="977" y="3117"/>
                  <a:ext cx="43" cy="8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1</a:t>
                  </a:r>
                  <a:endParaRPr lang="zh-CN" altLang="en-US" sz="3600" kern="10">
                    <a:ln w="9525">
                      <a:solidFill>
                        <a:srgbClr val="000000"/>
                      </a:solidFill>
                      <a:round/>
                      <a:headEnd/>
                      <a:tailEnd/>
                    </a:ln>
                    <a:latin typeface="Times New Roman"/>
                    <a:cs typeface="Times New Roman"/>
                  </a:endParaRPr>
                </a:p>
              </p:txBody>
            </p:sp>
            <p:sp>
              <p:nvSpPr>
                <p:cNvPr id="26827" name="Line 206"/>
                <p:cNvSpPr>
                  <a:spLocks noChangeShapeType="1"/>
                </p:cNvSpPr>
                <p:nvPr/>
              </p:nvSpPr>
              <p:spPr bwMode="auto">
                <a:xfrm>
                  <a:off x="889" y="3165"/>
                  <a:ext cx="67" cy="2"/>
                </a:xfrm>
                <a:prstGeom prst="line">
                  <a:avLst/>
                </a:prstGeom>
                <a:noFill/>
                <a:ln w="19050">
                  <a:solidFill>
                    <a:schemeClr val="tx1"/>
                  </a:solidFill>
                  <a:round/>
                  <a:headEnd/>
                  <a:tailEnd/>
                </a:ln>
                <a:effectLst/>
              </p:spPr>
              <p:txBody>
                <a:bodyPr/>
                <a:lstStyle/>
                <a:p>
                  <a:endParaRPr lang="zh-CN" altLang="en-US"/>
                </a:p>
              </p:txBody>
            </p:sp>
          </p:grpSp>
          <p:sp>
            <p:nvSpPr>
              <p:cNvPr id="26825" name="WordArt 207"/>
              <p:cNvSpPr>
                <a:spLocks noChangeArrowheads="1" noChangeShapeType="1" noTextEdit="1"/>
              </p:cNvSpPr>
              <p:nvPr/>
            </p:nvSpPr>
            <p:spPr bwMode="auto">
              <a:xfrm>
                <a:off x="2770" y="3104"/>
                <a:ext cx="354" cy="18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rad</a:t>
                </a:r>
                <a:endParaRPr lang="zh-CN" altLang="en-US" sz="3600" kern="10">
                  <a:ln w="9525">
                    <a:solidFill>
                      <a:srgbClr val="000000"/>
                    </a:solidFill>
                    <a:round/>
                    <a:headEnd/>
                    <a:tailEnd/>
                  </a:ln>
                  <a:latin typeface="Times New Roman"/>
                  <a:cs typeface="Times New Roman"/>
                </a:endParaRPr>
              </a:p>
            </p:txBody>
          </p:sp>
        </p:grpSp>
      </p:grpSp>
      <p:grpSp>
        <p:nvGrpSpPr>
          <p:cNvPr id="26627" name="Group 452"/>
          <p:cNvGrpSpPr>
            <a:grpSpLocks/>
          </p:cNvGrpSpPr>
          <p:nvPr/>
        </p:nvGrpSpPr>
        <p:grpSpPr bwMode="auto">
          <a:xfrm>
            <a:off x="709613" y="6232525"/>
            <a:ext cx="5584825" cy="458788"/>
            <a:chOff x="544" y="3943"/>
            <a:chExt cx="3518" cy="289"/>
          </a:xfrm>
        </p:grpSpPr>
        <p:sp>
          <p:nvSpPr>
            <p:cNvPr id="26775" name="WordArt 84"/>
            <p:cNvSpPr>
              <a:spLocks noChangeArrowheads="1" noChangeShapeType="1" noTextEdit="1"/>
            </p:cNvSpPr>
            <p:nvPr/>
          </p:nvSpPr>
          <p:spPr bwMode="auto">
            <a:xfrm>
              <a:off x="3801" y="3973"/>
              <a:ext cx="65" cy="170"/>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26629" name="Group 432"/>
            <p:cNvGrpSpPr>
              <a:grpSpLocks/>
            </p:cNvGrpSpPr>
            <p:nvPr/>
          </p:nvGrpSpPr>
          <p:grpSpPr bwMode="auto">
            <a:xfrm>
              <a:off x="544" y="3943"/>
              <a:ext cx="1866" cy="247"/>
              <a:chOff x="716" y="3947"/>
              <a:chExt cx="1866" cy="247"/>
            </a:xfrm>
          </p:grpSpPr>
          <p:grpSp>
            <p:nvGrpSpPr>
              <p:cNvPr id="26630" name="Group 79"/>
              <p:cNvGrpSpPr>
                <a:grpSpLocks/>
              </p:cNvGrpSpPr>
              <p:nvPr/>
            </p:nvGrpSpPr>
            <p:grpSpPr bwMode="auto">
              <a:xfrm>
                <a:off x="1227" y="4067"/>
                <a:ext cx="143" cy="50"/>
                <a:chOff x="1260" y="2371"/>
                <a:chExt cx="151" cy="53"/>
              </a:xfrm>
            </p:grpSpPr>
            <p:sp>
              <p:nvSpPr>
                <p:cNvPr id="26811" name="Line 80"/>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6812" name="Line 81"/>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26797" name="WordArt 82"/>
              <p:cNvSpPr>
                <a:spLocks noChangeArrowheads="1" noChangeShapeType="1" noTextEdit="1"/>
              </p:cNvSpPr>
              <p:nvPr/>
            </p:nvSpPr>
            <p:spPr bwMode="auto">
              <a:xfrm>
                <a:off x="2222" y="4039"/>
                <a:ext cx="228" cy="101"/>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6798" name="WordArt 83"/>
              <p:cNvSpPr>
                <a:spLocks noChangeArrowheads="1" noChangeShapeType="1" noTextEdit="1"/>
              </p:cNvSpPr>
              <p:nvPr/>
            </p:nvSpPr>
            <p:spPr bwMode="auto">
              <a:xfrm>
                <a:off x="2517" y="3992"/>
                <a:ext cx="65" cy="169"/>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6799" name="WordArt 86"/>
              <p:cNvSpPr>
                <a:spLocks noChangeArrowheads="1" noChangeShapeType="1" noTextEdit="1"/>
              </p:cNvSpPr>
              <p:nvPr/>
            </p:nvSpPr>
            <p:spPr bwMode="auto">
              <a:xfrm>
                <a:off x="716" y="4028"/>
                <a:ext cx="145" cy="166"/>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y</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26800" name="WordArt 83"/>
              <p:cNvSpPr>
                <a:spLocks noChangeArrowheads="1" noChangeShapeType="1" noTextEdit="1"/>
              </p:cNvSpPr>
              <p:nvPr/>
            </p:nvSpPr>
            <p:spPr bwMode="auto">
              <a:xfrm>
                <a:off x="916" y="4005"/>
                <a:ext cx="65" cy="170"/>
              </a:xfrm>
              <a:prstGeom prst="rect">
                <a:avLst/>
              </a:prstGeom>
            </p:spPr>
            <p:txBody>
              <a:bodyPr wrap="none" fromWordArt="1">
                <a:prstTxWarp prst="textPlain">
                  <a:avLst>
                    <a:gd name="adj" fmla="val 50000"/>
                  </a:avLst>
                </a:prstTxWarp>
              </a:bodyPr>
              <a:lstStyle/>
              <a:p>
                <a:r>
                  <a:rPr lang="en-US" altLang="zh-CN" sz="3600" kern="10">
                    <a:ln w="9525">
                      <a:solidFill>
                        <a:srgbClr val="CC0000"/>
                      </a:solidFill>
                      <a:round/>
                      <a:headEnd/>
                      <a:tailEnd/>
                    </a:ln>
                    <a:solidFill>
                      <a:srgbClr val="CC0000"/>
                    </a:solidFill>
                    <a:latin typeface="宋体"/>
                    <a:ea typeface="宋体"/>
                  </a:rPr>
                  <a:t>(</a:t>
                </a:r>
                <a:endParaRPr lang="zh-CN" altLang="en-US" sz="3600" kern="10">
                  <a:ln w="9525">
                    <a:solidFill>
                      <a:srgbClr val="CC0000"/>
                    </a:solidFill>
                    <a:round/>
                    <a:headEnd/>
                    <a:tailEnd/>
                  </a:ln>
                  <a:solidFill>
                    <a:srgbClr val="CC0000"/>
                  </a:solidFill>
                  <a:latin typeface="宋体"/>
                  <a:ea typeface="宋体"/>
                </a:endParaRPr>
              </a:p>
            </p:txBody>
          </p:sp>
          <p:sp>
            <p:nvSpPr>
              <p:cNvPr id="26801" name="WordArt 84"/>
              <p:cNvSpPr>
                <a:spLocks noChangeArrowheads="1" noChangeShapeType="1" noTextEdit="1"/>
              </p:cNvSpPr>
              <p:nvPr/>
            </p:nvSpPr>
            <p:spPr bwMode="auto">
              <a:xfrm>
                <a:off x="1125" y="4007"/>
                <a:ext cx="65" cy="169"/>
              </a:xfrm>
              <a:prstGeom prst="rect">
                <a:avLst/>
              </a:prstGeom>
            </p:spPr>
            <p:txBody>
              <a:bodyPr wrap="none" fromWordArt="1">
                <a:prstTxWarp prst="textPlain">
                  <a:avLst>
                    <a:gd name="adj" fmla="val 50000"/>
                  </a:avLst>
                </a:prstTxWarp>
              </a:bodyPr>
              <a:lstStyle/>
              <a:p>
                <a:r>
                  <a:rPr lang="en-US" altLang="zh-CN" sz="3600" kern="10">
                    <a:ln w="9525">
                      <a:solidFill>
                        <a:srgbClr val="CC0000"/>
                      </a:solidFill>
                      <a:round/>
                      <a:headEnd/>
                      <a:tailEnd/>
                    </a:ln>
                    <a:solidFill>
                      <a:srgbClr val="CC0000"/>
                    </a:solidFill>
                    <a:latin typeface="宋体"/>
                    <a:ea typeface="宋体"/>
                  </a:rPr>
                  <a:t>)</a:t>
                </a:r>
                <a:endParaRPr lang="zh-CN" altLang="en-US" sz="3600" kern="10">
                  <a:ln w="9525">
                    <a:solidFill>
                      <a:srgbClr val="CC0000"/>
                    </a:solidFill>
                    <a:round/>
                    <a:headEnd/>
                    <a:tailEnd/>
                  </a:ln>
                  <a:solidFill>
                    <a:srgbClr val="CC0000"/>
                  </a:solidFill>
                  <a:latin typeface="宋体"/>
                  <a:ea typeface="宋体"/>
                </a:endParaRPr>
              </a:p>
            </p:txBody>
          </p:sp>
          <p:sp>
            <p:nvSpPr>
              <p:cNvPr id="26802" name="WordArt 90"/>
              <p:cNvSpPr>
                <a:spLocks noChangeArrowheads="1" noChangeShapeType="1" noTextEdit="1"/>
              </p:cNvSpPr>
              <p:nvPr/>
            </p:nvSpPr>
            <p:spPr bwMode="auto">
              <a:xfrm>
                <a:off x="1016" y="4011"/>
                <a:ext cx="82" cy="158"/>
              </a:xfrm>
              <a:prstGeom prst="rect">
                <a:avLst/>
              </a:prstGeom>
            </p:spPr>
            <p:txBody>
              <a:bodyPr wrap="none" fromWordArt="1">
                <a:prstTxWarp prst="textPlain">
                  <a:avLst>
                    <a:gd name="adj" fmla="val 58718"/>
                  </a:avLst>
                </a:prstTxWarp>
              </a:bodyPr>
              <a:lstStyle/>
              <a:p>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26803" name="WordArt 413"/>
              <p:cNvSpPr>
                <a:spLocks noChangeArrowheads="1" noChangeShapeType="1" noTextEdit="1"/>
              </p:cNvSpPr>
              <p:nvPr/>
            </p:nvSpPr>
            <p:spPr bwMode="auto">
              <a:xfrm>
                <a:off x="1920" y="4019"/>
                <a:ext cx="86" cy="144"/>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26804" name="WordArt 414"/>
              <p:cNvSpPr>
                <a:spLocks noChangeArrowheads="1" noChangeShapeType="1" noTextEdit="1"/>
              </p:cNvSpPr>
              <p:nvPr/>
            </p:nvSpPr>
            <p:spPr bwMode="auto">
              <a:xfrm>
                <a:off x="1838" y="4023"/>
                <a:ext cx="56" cy="132"/>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26805" name="WordArt 415"/>
              <p:cNvSpPr>
                <a:spLocks noChangeArrowheads="1" noChangeShapeType="1" noTextEdit="1"/>
              </p:cNvSpPr>
              <p:nvPr/>
            </p:nvSpPr>
            <p:spPr bwMode="auto">
              <a:xfrm>
                <a:off x="2097" y="3947"/>
                <a:ext cx="56" cy="120"/>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5</a:t>
                </a:r>
                <a:endParaRPr lang="zh-CN" altLang="en-US" sz="1400" kern="10">
                  <a:ln w="9525">
                    <a:solidFill>
                      <a:srgbClr val="000000"/>
                    </a:solidFill>
                    <a:round/>
                    <a:headEnd/>
                    <a:tailEnd/>
                  </a:ln>
                  <a:latin typeface="Times New Roman"/>
                  <a:cs typeface="Times New Roman"/>
                </a:endParaRPr>
              </a:p>
            </p:txBody>
          </p:sp>
          <p:sp>
            <p:nvSpPr>
              <p:cNvPr id="26806" name="WordArt 416"/>
              <p:cNvSpPr>
                <a:spLocks noChangeArrowheads="1" noChangeShapeType="1" noTextEdit="1"/>
              </p:cNvSpPr>
              <p:nvPr/>
            </p:nvSpPr>
            <p:spPr bwMode="auto">
              <a:xfrm>
                <a:off x="1448" y="4025"/>
                <a:ext cx="227" cy="140"/>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2.0</a:t>
                </a:r>
                <a:endParaRPr lang="zh-CN" altLang="en-US" sz="1400" kern="10">
                  <a:ln w="9525">
                    <a:solidFill>
                      <a:srgbClr val="000000"/>
                    </a:solidFill>
                    <a:round/>
                    <a:headEnd/>
                    <a:tailEnd/>
                  </a:ln>
                  <a:latin typeface="Times New Roman"/>
                  <a:cs typeface="Times New Roman"/>
                </a:endParaRPr>
              </a:p>
            </p:txBody>
          </p:sp>
          <p:grpSp>
            <p:nvGrpSpPr>
              <p:cNvPr id="26631" name="Group 417"/>
              <p:cNvGrpSpPr>
                <a:grpSpLocks/>
              </p:cNvGrpSpPr>
              <p:nvPr/>
            </p:nvGrpSpPr>
            <p:grpSpPr bwMode="auto">
              <a:xfrm>
                <a:off x="1718" y="4057"/>
                <a:ext cx="89" cy="92"/>
                <a:chOff x="1781" y="2282"/>
                <a:chExt cx="577" cy="577"/>
              </a:xfrm>
            </p:grpSpPr>
            <p:sp>
              <p:nvSpPr>
                <p:cNvPr id="26809" name="Line 418"/>
                <p:cNvSpPr>
                  <a:spLocks noChangeShapeType="1"/>
                </p:cNvSpPr>
                <p:nvPr/>
              </p:nvSpPr>
              <p:spPr bwMode="auto">
                <a:xfrm>
                  <a:off x="1782" y="2282"/>
                  <a:ext cx="576" cy="576"/>
                </a:xfrm>
                <a:prstGeom prst="line">
                  <a:avLst/>
                </a:prstGeom>
                <a:noFill/>
                <a:ln w="38100">
                  <a:solidFill>
                    <a:schemeClr val="tx1"/>
                  </a:solidFill>
                  <a:round/>
                  <a:headEnd/>
                  <a:tailEnd/>
                </a:ln>
                <a:effectLst/>
              </p:spPr>
              <p:txBody>
                <a:bodyPr/>
                <a:lstStyle/>
                <a:p>
                  <a:endParaRPr lang="zh-CN" altLang="en-US"/>
                </a:p>
              </p:txBody>
            </p:sp>
            <p:sp>
              <p:nvSpPr>
                <p:cNvPr id="26810" name="Line 419"/>
                <p:cNvSpPr>
                  <a:spLocks noChangeShapeType="1"/>
                </p:cNvSpPr>
                <p:nvPr/>
              </p:nvSpPr>
              <p:spPr bwMode="auto">
                <a:xfrm flipH="1">
                  <a:off x="1781" y="2282"/>
                  <a:ext cx="577" cy="577"/>
                </a:xfrm>
                <a:prstGeom prst="line">
                  <a:avLst/>
                </a:prstGeom>
                <a:noFill/>
                <a:ln w="38100">
                  <a:solidFill>
                    <a:schemeClr val="tx1"/>
                  </a:solidFill>
                  <a:round/>
                  <a:headEnd/>
                  <a:tailEnd/>
                </a:ln>
                <a:effectLst/>
              </p:spPr>
              <p:txBody>
                <a:bodyPr/>
                <a:lstStyle/>
                <a:p>
                  <a:endParaRPr lang="zh-CN" altLang="en-US"/>
                </a:p>
              </p:txBody>
            </p:sp>
          </p:grpSp>
          <p:sp>
            <p:nvSpPr>
              <p:cNvPr id="26808" name="Line 420"/>
              <p:cNvSpPr>
                <a:spLocks noChangeShapeType="1"/>
              </p:cNvSpPr>
              <p:nvPr/>
            </p:nvSpPr>
            <p:spPr bwMode="auto">
              <a:xfrm>
                <a:off x="2004" y="3996"/>
                <a:ext cx="56" cy="2"/>
              </a:xfrm>
              <a:prstGeom prst="line">
                <a:avLst/>
              </a:prstGeom>
              <a:noFill/>
              <a:ln w="28575">
                <a:solidFill>
                  <a:schemeClr val="tx1"/>
                </a:solidFill>
                <a:round/>
                <a:headEnd/>
                <a:tailEnd/>
              </a:ln>
              <a:effectLst/>
            </p:spPr>
            <p:txBody>
              <a:bodyPr/>
              <a:lstStyle/>
              <a:p>
                <a:endParaRPr lang="zh-CN" altLang="en-US"/>
              </a:p>
            </p:txBody>
          </p:sp>
        </p:grpSp>
        <p:grpSp>
          <p:nvGrpSpPr>
            <p:cNvPr id="26632" name="Group 433"/>
            <p:cNvGrpSpPr>
              <a:grpSpLocks/>
            </p:cNvGrpSpPr>
            <p:nvPr/>
          </p:nvGrpSpPr>
          <p:grpSpPr bwMode="auto">
            <a:xfrm>
              <a:off x="2448" y="3962"/>
              <a:ext cx="900" cy="190"/>
              <a:chOff x="2346" y="3944"/>
              <a:chExt cx="900" cy="190"/>
            </a:xfrm>
          </p:grpSpPr>
          <p:sp>
            <p:nvSpPr>
              <p:cNvPr id="26785" name="WordArt 90"/>
              <p:cNvSpPr>
                <a:spLocks noChangeArrowheads="1" noChangeShapeType="1" noTextEdit="1"/>
              </p:cNvSpPr>
              <p:nvPr/>
            </p:nvSpPr>
            <p:spPr bwMode="auto">
              <a:xfrm>
                <a:off x="3165" y="3959"/>
                <a:ext cx="81" cy="157"/>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nvGrpSpPr>
              <p:cNvPr id="26633" name="Group 422"/>
              <p:cNvGrpSpPr>
                <a:grpSpLocks/>
              </p:cNvGrpSpPr>
              <p:nvPr/>
            </p:nvGrpSpPr>
            <p:grpSpPr bwMode="auto">
              <a:xfrm>
                <a:off x="2346" y="3944"/>
                <a:ext cx="791" cy="190"/>
                <a:chOff x="4102" y="2280"/>
                <a:chExt cx="791" cy="190"/>
              </a:xfrm>
            </p:grpSpPr>
            <p:grpSp>
              <p:nvGrpSpPr>
                <p:cNvPr id="26634" name="Group 423"/>
                <p:cNvGrpSpPr>
                  <a:grpSpLocks/>
                </p:cNvGrpSpPr>
                <p:nvPr/>
              </p:nvGrpSpPr>
              <p:grpSpPr bwMode="auto">
                <a:xfrm>
                  <a:off x="4442" y="2280"/>
                  <a:ext cx="267" cy="188"/>
                  <a:chOff x="442" y="3591"/>
                  <a:chExt cx="286" cy="178"/>
                </a:xfrm>
              </p:grpSpPr>
              <p:sp>
                <p:nvSpPr>
                  <p:cNvPr id="26793" name="WordArt 424"/>
                  <p:cNvSpPr>
                    <a:spLocks noChangeArrowheads="1" noChangeShapeType="1" noTextEdit="1"/>
                  </p:cNvSpPr>
                  <p:nvPr/>
                </p:nvSpPr>
                <p:spPr bwMode="auto">
                  <a:xfrm>
                    <a:off x="530" y="3633"/>
                    <a:ext cx="92" cy="13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26794" name="WordArt 425"/>
                  <p:cNvSpPr>
                    <a:spLocks noChangeArrowheads="1" noChangeShapeType="1" noTextEdit="1"/>
                  </p:cNvSpPr>
                  <p:nvPr/>
                </p:nvSpPr>
                <p:spPr bwMode="auto">
                  <a:xfrm>
                    <a:off x="442" y="3636"/>
                    <a:ext cx="60" cy="125"/>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26795" name="WordArt 426"/>
                  <p:cNvSpPr>
                    <a:spLocks noChangeArrowheads="1" noChangeShapeType="1" noTextEdit="1"/>
                  </p:cNvSpPr>
                  <p:nvPr/>
                </p:nvSpPr>
                <p:spPr bwMode="auto">
                  <a:xfrm>
                    <a:off x="668" y="3591"/>
                    <a:ext cx="60" cy="114"/>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3</a:t>
                    </a:r>
                    <a:endParaRPr lang="zh-CN" altLang="en-US" sz="1400" kern="10">
                      <a:ln w="9525">
                        <a:solidFill>
                          <a:srgbClr val="000000"/>
                        </a:solidFill>
                        <a:round/>
                        <a:headEnd/>
                        <a:tailEnd/>
                      </a:ln>
                      <a:latin typeface="Times New Roman"/>
                      <a:cs typeface="Times New Roman"/>
                    </a:endParaRPr>
                  </a:p>
                </p:txBody>
              </p:sp>
            </p:grpSp>
            <p:sp>
              <p:nvSpPr>
                <p:cNvPr id="26788" name="WordArt 427"/>
                <p:cNvSpPr>
                  <a:spLocks noChangeArrowheads="1" noChangeShapeType="1" noTextEdit="1"/>
                </p:cNvSpPr>
                <p:nvPr/>
              </p:nvSpPr>
              <p:spPr bwMode="auto">
                <a:xfrm>
                  <a:off x="4102" y="2330"/>
                  <a:ext cx="177" cy="140"/>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25</a:t>
                  </a:r>
                  <a:endParaRPr lang="zh-CN" altLang="en-US" sz="1400" kern="10">
                    <a:ln w="9525">
                      <a:solidFill>
                        <a:srgbClr val="000000"/>
                      </a:solidFill>
                      <a:round/>
                      <a:headEnd/>
                      <a:tailEnd/>
                    </a:ln>
                    <a:latin typeface="Times New Roman"/>
                    <a:cs typeface="Times New Roman"/>
                  </a:endParaRPr>
                </a:p>
              </p:txBody>
            </p:sp>
            <p:grpSp>
              <p:nvGrpSpPr>
                <p:cNvPr id="26635" name="Group 428"/>
                <p:cNvGrpSpPr>
                  <a:grpSpLocks/>
                </p:cNvGrpSpPr>
                <p:nvPr/>
              </p:nvGrpSpPr>
              <p:grpSpPr bwMode="auto">
                <a:xfrm>
                  <a:off x="4321" y="2362"/>
                  <a:ext cx="90" cy="92"/>
                  <a:chOff x="1781" y="2282"/>
                  <a:chExt cx="577" cy="577"/>
                </a:xfrm>
              </p:grpSpPr>
              <p:sp>
                <p:nvSpPr>
                  <p:cNvPr id="26791" name="Line 429"/>
                  <p:cNvSpPr>
                    <a:spLocks noChangeShapeType="1"/>
                  </p:cNvSpPr>
                  <p:nvPr/>
                </p:nvSpPr>
                <p:spPr bwMode="auto">
                  <a:xfrm>
                    <a:off x="1782" y="2282"/>
                    <a:ext cx="576" cy="576"/>
                  </a:xfrm>
                  <a:prstGeom prst="line">
                    <a:avLst/>
                  </a:prstGeom>
                  <a:noFill/>
                  <a:ln w="38100">
                    <a:solidFill>
                      <a:schemeClr val="tx1"/>
                    </a:solidFill>
                    <a:round/>
                    <a:headEnd/>
                    <a:tailEnd/>
                  </a:ln>
                  <a:effectLst/>
                </p:spPr>
                <p:txBody>
                  <a:bodyPr/>
                  <a:lstStyle/>
                  <a:p>
                    <a:endParaRPr lang="zh-CN" altLang="en-US"/>
                  </a:p>
                </p:txBody>
              </p:sp>
              <p:sp>
                <p:nvSpPr>
                  <p:cNvPr id="26792" name="Line 430"/>
                  <p:cNvSpPr>
                    <a:spLocks noChangeShapeType="1"/>
                  </p:cNvSpPr>
                  <p:nvPr/>
                </p:nvSpPr>
                <p:spPr bwMode="auto">
                  <a:xfrm flipH="1">
                    <a:off x="1781" y="2282"/>
                    <a:ext cx="577" cy="577"/>
                  </a:xfrm>
                  <a:prstGeom prst="line">
                    <a:avLst/>
                  </a:prstGeom>
                  <a:noFill/>
                  <a:ln w="38100">
                    <a:solidFill>
                      <a:schemeClr val="tx1"/>
                    </a:solidFill>
                    <a:round/>
                    <a:headEnd/>
                    <a:tailEnd/>
                  </a:ln>
                  <a:effectLst/>
                </p:spPr>
                <p:txBody>
                  <a:bodyPr/>
                  <a:lstStyle/>
                  <a:p>
                    <a:endParaRPr lang="zh-CN" altLang="en-US"/>
                  </a:p>
                </p:txBody>
              </p:sp>
            </p:grpSp>
            <p:sp>
              <p:nvSpPr>
                <p:cNvPr id="26790" name="WordArt 431"/>
                <p:cNvSpPr>
                  <a:spLocks noChangeArrowheads="1" noChangeShapeType="1" noTextEdit="1"/>
                </p:cNvSpPr>
                <p:nvPr/>
              </p:nvSpPr>
              <p:spPr bwMode="auto">
                <a:xfrm>
                  <a:off x="4729" y="2335"/>
                  <a:ext cx="164" cy="128"/>
                </a:xfrm>
                <a:prstGeom prst="rect">
                  <a:avLst/>
                </a:prstGeom>
              </p:spPr>
              <p:txBody>
                <a:bodyPr wrap="none" fromWordArt="1">
                  <a:prstTxWarp prst="textPlain">
                    <a:avLst>
                      <a:gd name="adj" fmla="val 56324"/>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grpSp>
        </p:grpSp>
        <p:sp>
          <p:nvSpPr>
            <p:cNvPr id="26778" name="WordArt 88"/>
            <p:cNvSpPr>
              <a:spLocks noChangeArrowheads="1" noChangeShapeType="1" noTextEdit="1"/>
            </p:cNvSpPr>
            <p:nvPr/>
          </p:nvSpPr>
          <p:spPr bwMode="auto">
            <a:xfrm>
              <a:off x="666" y="4133"/>
              <a:ext cx="75" cy="91"/>
            </a:xfrm>
            <a:prstGeom prst="rect">
              <a:avLst/>
            </a:prstGeom>
          </p:spPr>
          <p:txBody>
            <a:bodyPr wrap="none" fromWordArt="1">
              <a:prstTxWarp prst="textPlain">
                <a:avLst>
                  <a:gd name="adj" fmla="val 50000"/>
                </a:avLst>
              </a:prstTxWarp>
            </a:bodyPr>
            <a:lstStyle/>
            <a:p>
              <a:r>
                <a:rPr lang="en-US" altLang="zh-CN" i="1" kern="10">
                  <a:ln w="9525">
                    <a:solidFill>
                      <a:srgbClr val="CC0000"/>
                    </a:solidFill>
                    <a:round/>
                    <a:headEnd/>
                    <a:tailEnd/>
                  </a:ln>
                  <a:solidFill>
                    <a:srgbClr val="CC0000"/>
                  </a:solidFill>
                  <a:latin typeface="Times New Roman"/>
                  <a:cs typeface="Times New Roman"/>
                </a:rPr>
                <a:t>O</a:t>
              </a:r>
              <a:endParaRPr lang="zh-CN" altLang="en-US" i="1" kern="10">
                <a:ln w="9525">
                  <a:solidFill>
                    <a:srgbClr val="CC0000"/>
                  </a:solidFill>
                  <a:round/>
                  <a:headEnd/>
                  <a:tailEnd/>
                </a:ln>
                <a:solidFill>
                  <a:srgbClr val="CC0000"/>
                </a:solidFill>
                <a:latin typeface="Times New Roman"/>
                <a:cs typeface="Times New Roman"/>
              </a:endParaRPr>
            </a:p>
          </p:txBody>
        </p:sp>
        <p:grpSp>
          <p:nvGrpSpPr>
            <p:cNvPr id="26636" name="Group 435"/>
            <p:cNvGrpSpPr>
              <a:grpSpLocks/>
            </p:cNvGrpSpPr>
            <p:nvPr/>
          </p:nvGrpSpPr>
          <p:grpSpPr bwMode="auto">
            <a:xfrm>
              <a:off x="3384" y="3946"/>
              <a:ext cx="356" cy="286"/>
              <a:chOff x="3560" y="3354"/>
              <a:chExt cx="410" cy="358"/>
            </a:xfrm>
          </p:grpSpPr>
          <p:sp>
            <p:nvSpPr>
              <p:cNvPr id="26781" name="Line 81"/>
              <p:cNvSpPr>
                <a:spLocks noChangeShapeType="1"/>
              </p:cNvSpPr>
              <p:nvPr/>
            </p:nvSpPr>
            <p:spPr bwMode="auto">
              <a:xfrm>
                <a:off x="3560" y="3520"/>
                <a:ext cx="135" cy="0"/>
              </a:xfrm>
              <a:prstGeom prst="line">
                <a:avLst/>
              </a:prstGeom>
              <a:noFill/>
              <a:ln w="38100">
                <a:solidFill>
                  <a:schemeClr val="tx1"/>
                </a:solidFill>
                <a:round/>
                <a:headEnd/>
                <a:tailEnd/>
              </a:ln>
              <a:effectLst/>
            </p:spPr>
            <p:txBody>
              <a:bodyPr/>
              <a:lstStyle/>
              <a:p>
                <a:endParaRPr lang="zh-CN" altLang="en-US"/>
              </a:p>
            </p:txBody>
          </p:sp>
          <p:sp>
            <p:nvSpPr>
              <p:cNvPr id="26782" name="Line 437"/>
              <p:cNvSpPr>
                <a:spLocks noChangeShapeType="1"/>
              </p:cNvSpPr>
              <p:nvPr/>
            </p:nvSpPr>
            <p:spPr bwMode="auto">
              <a:xfrm>
                <a:off x="3742" y="3519"/>
                <a:ext cx="228" cy="0"/>
              </a:xfrm>
              <a:prstGeom prst="line">
                <a:avLst/>
              </a:prstGeom>
              <a:noFill/>
              <a:ln w="38100">
                <a:solidFill>
                  <a:schemeClr val="tx1"/>
                </a:solidFill>
                <a:round/>
                <a:headEnd/>
                <a:tailEnd/>
              </a:ln>
              <a:effectLst/>
            </p:spPr>
            <p:txBody>
              <a:bodyPr/>
              <a:lstStyle/>
              <a:p>
                <a:endParaRPr lang="zh-CN" altLang="en-US"/>
              </a:p>
            </p:txBody>
          </p:sp>
          <p:sp>
            <p:nvSpPr>
              <p:cNvPr id="26783" name="WordArt 438"/>
              <p:cNvSpPr>
                <a:spLocks noChangeArrowheads="1" noChangeShapeType="1" noTextEdit="1"/>
              </p:cNvSpPr>
              <p:nvPr/>
            </p:nvSpPr>
            <p:spPr bwMode="auto">
              <a:xfrm>
                <a:off x="3782" y="3354"/>
                <a:ext cx="164" cy="128"/>
              </a:xfrm>
              <a:prstGeom prst="rect">
                <a:avLst/>
              </a:prstGeom>
            </p:spPr>
            <p:txBody>
              <a:bodyPr wrap="none" fromWordArt="1">
                <a:prstTxWarp prst="textPlain">
                  <a:avLst>
                    <a:gd name="adj" fmla="val 56324"/>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sp>
            <p:nvSpPr>
              <p:cNvPr id="26784" name="WordArt 439"/>
              <p:cNvSpPr>
                <a:spLocks noChangeArrowheads="1" noChangeShapeType="1" noTextEdit="1"/>
              </p:cNvSpPr>
              <p:nvPr/>
            </p:nvSpPr>
            <p:spPr bwMode="auto">
              <a:xfrm>
                <a:off x="3802" y="3554"/>
                <a:ext cx="88" cy="158"/>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grpSp>
        <p:sp>
          <p:nvSpPr>
            <p:cNvPr id="26780" name="WordArt 440"/>
            <p:cNvSpPr>
              <a:spLocks noChangeArrowheads="1" noChangeShapeType="1" noTextEdit="1"/>
            </p:cNvSpPr>
            <p:nvPr/>
          </p:nvSpPr>
          <p:spPr bwMode="auto">
            <a:xfrm>
              <a:off x="3932" y="4025"/>
              <a:ext cx="130" cy="9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m</a:t>
              </a:r>
              <a:endParaRPr lang="zh-CN" altLang="en-US" sz="3600" kern="10">
                <a:ln w="9525">
                  <a:solidFill>
                    <a:srgbClr val="000000"/>
                  </a:solidFill>
                  <a:round/>
                  <a:headEnd/>
                  <a:tailEnd/>
                </a:ln>
                <a:latin typeface="Times New Roman"/>
                <a:cs typeface="Times New Roman"/>
              </a:endParaRPr>
            </a:p>
          </p:txBody>
        </p:sp>
      </p:grpSp>
      <p:grpSp>
        <p:nvGrpSpPr>
          <p:cNvPr id="26637" name="Group 443"/>
          <p:cNvGrpSpPr>
            <a:grpSpLocks/>
          </p:cNvGrpSpPr>
          <p:nvPr/>
        </p:nvGrpSpPr>
        <p:grpSpPr bwMode="auto">
          <a:xfrm>
            <a:off x="422275" y="5845175"/>
            <a:ext cx="3544888" cy="277813"/>
            <a:chOff x="272" y="3697"/>
            <a:chExt cx="1958" cy="188"/>
          </a:xfrm>
        </p:grpSpPr>
        <p:sp>
          <p:nvSpPr>
            <p:cNvPr id="26773" name="WordArt 27"/>
            <p:cNvSpPr>
              <a:spLocks noChangeArrowheads="1" noChangeShapeType="1" noTextEdit="1"/>
            </p:cNvSpPr>
            <p:nvPr/>
          </p:nvSpPr>
          <p:spPr bwMode="auto">
            <a:xfrm>
              <a:off x="272" y="3697"/>
              <a:ext cx="1120" cy="188"/>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得原点处质元的</a:t>
              </a:r>
            </a:p>
          </p:txBody>
        </p:sp>
        <p:sp>
          <p:nvSpPr>
            <p:cNvPr id="26774" name="WordArt 27"/>
            <p:cNvSpPr>
              <a:spLocks noChangeArrowheads="1" noChangeShapeType="1" noTextEdit="1"/>
            </p:cNvSpPr>
            <p:nvPr/>
          </p:nvSpPr>
          <p:spPr bwMode="auto">
            <a:xfrm>
              <a:off x="1434" y="3697"/>
              <a:ext cx="796" cy="174"/>
            </a:xfrm>
            <a:prstGeom prst="rect">
              <a:avLst/>
            </a:prstGeom>
          </p:spPr>
          <p:txBody>
            <a:bodyPr wrap="none" fromWordArt="1">
              <a:prstTxWarp prst="textPlain">
                <a:avLst>
                  <a:gd name="adj" fmla="val 50000"/>
                </a:avLst>
              </a:prstTxWarp>
            </a:bodyPr>
            <a:lstStyle/>
            <a:p>
              <a:r>
                <a:rPr lang="zh-CN" altLang="en-US" sz="3600" kern="10">
                  <a:ln w="3175">
                    <a:solidFill>
                      <a:srgbClr val="008000"/>
                    </a:solidFill>
                    <a:round/>
                    <a:headEnd/>
                    <a:tailEnd/>
                  </a:ln>
                  <a:solidFill>
                    <a:srgbClr val="008000"/>
                  </a:solidFill>
                  <a:latin typeface="宋体"/>
                  <a:ea typeface="宋体"/>
                </a:rPr>
                <a:t>振动表达式</a:t>
              </a:r>
            </a:p>
          </p:txBody>
        </p:sp>
      </p:grpSp>
      <p:grpSp>
        <p:nvGrpSpPr>
          <p:cNvPr id="26638" name="组合 12"/>
          <p:cNvGrpSpPr>
            <a:grpSpLocks/>
          </p:cNvGrpSpPr>
          <p:nvPr/>
        </p:nvGrpSpPr>
        <p:grpSpPr bwMode="auto">
          <a:xfrm>
            <a:off x="466725" y="4911725"/>
            <a:ext cx="4362450" cy="754063"/>
            <a:chOff x="323850" y="4970463"/>
            <a:chExt cx="4363085" cy="754062"/>
          </a:xfrm>
        </p:grpSpPr>
        <p:grpSp>
          <p:nvGrpSpPr>
            <p:cNvPr id="26640" name="组合 2"/>
            <p:cNvGrpSpPr>
              <a:grpSpLocks/>
            </p:cNvGrpSpPr>
            <p:nvPr/>
          </p:nvGrpSpPr>
          <p:grpSpPr bwMode="auto">
            <a:xfrm>
              <a:off x="323850" y="5181600"/>
              <a:ext cx="808038" cy="265113"/>
              <a:chOff x="342900" y="5019675"/>
              <a:chExt cx="808038" cy="265113"/>
            </a:xfrm>
          </p:grpSpPr>
          <p:grpSp>
            <p:nvGrpSpPr>
              <p:cNvPr id="26641" name="Group 237"/>
              <p:cNvGrpSpPr>
                <a:grpSpLocks/>
              </p:cNvGrpSpPr>
              <p:nvPr/>
            </p:nvGrpSpPr>
            <p:grpSpPr bwMode="auto">
              <a:xfrm>
                <a:off x="342900" y="5019675"/>
                <a:ext cx="439738" cy="250825"/>
                <a:chOff x="1064" y="198"/>
                <a:chExt cx="420" cy="181"/>
              </a:xfrm>
            </p:grpSpPr>
            <p:grpSp>
              <p:nvGrpSpPr>
                <p:cNvPr id="26642" name="Group 238"/>
                <p:cNvGrpSpPr>
                  <a:grpSpLocks/>
                </p:cNvGrpSpPr>
                <p:nvPr/>
              </p:nvGrpSpPr>
              <p:grpSpPr bwMode="auto">
                <a:xfrm>
                  <a:off x="1206" y="268"/>
                  <a:ext cx="143" cy="56"/>
                  <a:chOff x="1170" y="252"/>
                  <a:chExt cx="159" cy="56"/>
                </a:xfrm>
              </p:grpSpPr>
              <p:sp>
                <p:nvSpPr>
                  <p:cNvPr id="26771" name="Line 239"/>
                  <p:cNvSpPr>
                    <a:spLocks noChangeShapeType="1"/>
                  </p:cNvSpPr>
                  <p:nvPr/>
                </p:nvSpPr>
                <p:spPr bwMode="auto">
                  <a:xfrm>
                    <a:off x="1170" y="252"/>
                    <a:ext cx="159" cy="0"/>
                  </a:xfrm>
                  <a:prstGeom prst="line">
                    <a:avLst/>
                  </a:prstGeom>
                  <a:noFill/>
                  <a:ln w="38100">
                    <a:solidFill>
                      <a:schemeClr val="tx1"/>
                    </a:solidFill>
                    <a:round/>
                    <a:headEnd/>
                    <a:tailEnd/>
                  </a:ln>
                  <a:effectLst/>
                </p:spPr>
                <p:txBody>
                  <a:bodyPr/>
                  <a:lstStyle/>
                  <a:p>
                    <a:endParaRPr lang="zh-CN" altLang="en-US"/>
                  </a:p>
                </p:txBody>
              </p:sp>
              <p:sp>
                <p:nvSpPr>
                  <p:cNvPr id="26772" name="Line 240"/>
                  <p:cNvSpPr>
                    <a:spLocks noChangeShapeType="1"/>
                  </p:cNvSpPr>
                  <p:nvPr/>
                </p:nvSpPr>
                <p:spPr bwMode="auto">
                  <a:xfrm>
                    <a:off x="1170" y="308"/>
                    <a:ext cx="159" cy="0"/>
                  </a:xfrm>
                  <a:prstGeom prst="line">
                    <a:avLst/>
                  </a:prstGeom>
                  <a:noFill/>
                  <a:ln w="38100">
                    <a:solidFill>
                      <a:schemeClr val="tx1"/>
                    </a:solidFill>
                    <a:round/>
                    <a:headEnd/>
                    <a:tailEnd/>
                  </a:ln>
                  <a:effectLst/>
                </p:spPr>
                <p:txBody>
                  <a:bodyPr/>
                  <a:lstStyle/>
                  <a:p>
                    <a:endParaRPr lang="zh-CN" altLang="en-US"/>
                  </a:p>
                </p:txBody>
              </p:sp>
            </p:grpSp>
            <p:sp>
              <p:nvSpPr>
                <p:cNvPr id="26769" name="WordArt 241"/>
                <p:cNvSpPr>
                  <a:spLocks noChangeArrowheads="1" noChangeShapeType="1" noTextEdit="1"/>
                </p:cNvSpPr>
                <p:nvPr/>
              </p:nvSpPr>
              <p:spPr bwMode="auto">
                <a:xfrm>
                  <a:off x="1064" y="198"/>
                  <a:ext cx="94" cy="181"/>
                </a:xfrm>
                <a:prstGeom prst="rect">
                  <a:avLst/>
                </a:prstGeom>
              </p:spPr>
              <p:txBody>
                <a:bodyPr wrap="none" fromWordArt="1">
                  <a:prstTxWarp prst="textPlain">
                    <a:avLst>
                      <a:gd name="adj" fmla="val 54347"/>
                    </a:avLst>
                  </a:prstTxWarp>
                </a:bodyPr>
                <a:lstStyle/>
                <a:p>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26770" name="WordArt 242"/>
                <p:cNvSpPr>
                  <a:spLocks noChangeArrowheads="1" noChangeShapeType="1" noTextEdit="1"/>
                </p:cNvSpPr>
                <p:nvPr/>
              </p:nvSpPr>
              <p:spPr bwMode="auto">
                <a:xfrm>
                  <a:off x="1386" y="221"/>
                  <a:ext cx="98" cy="152"/>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grpSp>
          <p:sp>
            <p:nvSpPr>
              <p:cNvPr id="26767" name="WordArt 27"/>
              <p:cNvSpPr>
                <a:spLocks noChangeArrowheads="1" noChangeShapeType="1" noTextEdit="1"/>
              </p:cNvSpPr>
              <p:nvPr/>
            </p:nvSpPr>
            <p:spPr bwMode="auto">
              <a:xfrm>
                <a:off x="889000" y="5024438"/>
                <a:ext cx="261938" cy="260350"/>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时</a:t>
                </a:r>
              </a:p>
            </p:txBody>
          </p:sp>
        </p:grpSp>
        <p:grpSp>
          <p:nvGrpSpPr>
            <p:cNvPr id="26643" name="组合 1"/>
            <p:cNvGrpSpPr>
              <a:grpSpLocks/>
            </p:cNvGrpSpPr>
            <p:nvPr/>
          </p:nvGrpSpPr>
          <p:grpSpPr bwMode="auto">
            <a:xfrm>
              <a:off x="1317625" y="4970463"/>
              <a:ext cx="2660650" cy="347662"/>
              <a:chOff x="1555750" y="4970463"/>
              <a:chExt cx="2660650" cy="347662"/>
            </a:xfrm>
          </p:grpSpPr>
          <p:grpSp>
            <p:nvGrpSpPr>
              <p:cNvPr id="26644" name="Group 79"/>
              <p:cNvGrpSpPr>
                <a:grpSpLocks/>
              </p:cNvGrpSpPr>
              <p:nvPr/>
            </p:nvGrpSpPr>
            <p:grpSpPr bwMode="auto">
              <a:xfrm>
                <a:off x="2366963" y="5068888"/>
                <a:ext cx="227013" cy="79375"/>
                <a:chOff x="1260" y="2371"/>
                <a:chExt cx="151" cy="53"/>
              </a:xfrm>
            </p:grpSpPr>
            <p:sp>
              <p:nvSpPr>
                <p:cNvPr id="26764" name="Line 80"/>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6765" name="Line 81"/>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26750" name="WordArt 82"/>
              <p:cNvSpPr>
                <a:spLocks noChangeArrowheads="1" noChangeShapeType="1" noTextEdit="1"/>
              </p:cNvSpPr>
              <p:nvPr/>
            </p:nvSpPr>
            <p:spPr bwMode="auto">
              <a:xfrm>
                <a:off x="2955925" y="5056188"/>
                <a:ext cx="361950" cy="160337"/>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6751" name="WordArt 87"/>
              <p:cNvSpPr>
                <a:spLocks noChangeArrowheads="1" noChangeShapeType="1" noTextEdit="1"/>
              </p:cNvSpPr>
              <p:nvPr/>
            </p:nvSpPr>
            <p:spPr bwMode="auto">
              <a:xfrm>
                <a:off x="2619375" y="4970463"/>
                <a:ext cx="285750" cy="247650"/>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6752" name="WordArt 86"/>
              <p:cNvSpPr>
                <a:spLocks noChangeArrowheads="1" noChangeShapeType="1" noTextEdit="1"/>
              </p:cNvSpPr>
              <p:nvPr/>
            </p:nvSpPr>
            <p:spPr bwMode="auto">
              <a:xfrm>
                <a:off x="1555750" y="5006975"/>
                <a:ext cx="230188" cy="26352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26753" name="WordArt 88"/>
              <p:cNvSpPr>
                <a:spLocks noChangeArrowheads="1" noChangeShapeType="1" noTextEdit="1"/>
              </p:cNvSpPr>
              <p:nvPr/>
            </p:nvSpPr>
            <p:spPr bwMode="auto">
              <a:xfrm>
                <a:off x="1724025" y="5173663"/>
                <a:ext cx="119063" cy="144462"/>
              </a:xfrm>
              <a:prstGeom prst="rect">
                <a:avLst/>
              </a:prstGeom>
            </p:spPr>
            <p:txBody>
              <a:bodyPr wrap="none" fromWordArt="1">
                <a:prstTxWarp prst="textPlain">
                  <a:avLst>
                    <a:gd name="adj" fmla="val 50000"/>
                  </a:avLst>
                </a:prstTxWarp>
              </a:bodyPr>
              <a:lstStyle/>
              <a:p>
                <a:r>
                  <a:rPr lang="en-US" altLang="zh-CN" i="1" kern="10">
                    <a:ln w="9525">
                      <a:solidFill>
                        <a:srgbClr val="000000"/>
                      </a:solidFill>
                      <a:round/>
                      <a:headEnd/>
                      <a:tailEnd/>
                    </a:ln>
                    <a:solidFill>
                      <a:srgbClr val="000000"/>
                    </a:solidFill>
                    <a:latin typeface="Times New Roman"/>
                    <a:cs typeface="Times New Roman"/>
                  </a:rPr>
                  <a:t>O</a:t>
                </a:r>
                <a:endParaRPr lang="zh-CN" altLang="en-US" i="1" kern="10">
                  <a:ln w="9525">
                    <a:solidFill>
                      <a:srgbClr val="000000"/>
                    </a:solidFill>
                    <a:round/>
                    <a:headEnd/>
                    <a:tailEnd/>
                  </a:ln>
                  <a:solidFill>
                    <a:srgbClr val="000000"/>
                  </a:solidFill>
                  <a:latin typeface="Times New Roman"/>
                  <a:cs typeface="Times New Roman"/>
                </a:endParaRPr>
              </a:p>
            </p:txBody>
          </p:sp>
          <p:grpSp>
            <p:nvGrpSpPr>
              <p:cNvPr id="26645" name="Group 281"/>
              <p:cNvGrpSpPr>
                <a:grpSpLocks/>
              </p:cNvGrpSpPr>
              <p:nvPr/>
            </p:nvGrpSpPr>
            <p:grpSpPr bwMode="auto">
              <a:xfrm>
                <a:off x="3389313" y="5010150"/>
                <a:ext cx="236538" cy="293687"/>
                <a:chOff x="2551" y="3152"/>
                <a:chExt cx="149" cy="185"/>
              </a:xfrm>
            </p:grpSpPr>
            <p:sp>
              <p:nvSpPr>
                <p:cNvPr id="26762" name="WordArt 85"/>
                <p:cNvSpPr>
                  <a:spLocks noChangeArrowheads="1" noChangeShapeType="1" noTextEdit="1"/>
                </p:cNvSpPr>
                <p:nvPr/>
              </p:nvSpPr>
              <p:spPr bwMode="auto">
                <a:xfrm>
                  <a:off x="2551" y="3152"/>
                  <a:ext cx="121" cy="151"/>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26763" name="WordArt 94"/>
                <p:cNvSpPr>
                  <a:spLocks noChangeArrowheads="1" noChangeShapeType="1" noTextEdit="1"/>
                </p:cNvSpPr>
                <p:nvPr/>
              </p:nvSpPr>
              <p:spPr bwMode="auto">
                <a:xfrm>
                  <a:off x="2633" y="3255"/>
                  <a:ext cx="67" cy="82"/>
                </a:xfrm>
                <a:prstGeom prst="rect">
                  <a:avLst/>
                </a:prstGeom>
              </p:spPr>
              <p:txBody>
                <a:bodyPr wrap="none" fromWordArt="1">
                  <a:prstTxWarp prst="textPlain">
                    <a:avLst>
                      <a:gd name="adj" fmla="val 50000"/>
                    </a:avLst>
                  </a:prstTxWarp>
                </a:bodyPr>
                <a:lstStyle/>
                <a:p>
                  <a:r>
                    <a:rPr lang="en-US" altLang="zh-CN" i="1" kern="10">
                      <a:ln w="9525">
                        <a:solidFill>
                          <a:schemeClr val="tx1"/>
                        </a:solidFill>
                        <a:round/>
                        <a:headEnd/>
                        <a:tailEnd/>
                      </a:ln>
                      <a:latin typeface="Times New Roman"/>
                      <a:cs typeface="Times New Roman"/>
                    </a:rPr>
                    <a:t>O</a:t>
                  </a:r>
                  <a:endParaRPr lang="zh-CN" altLang="en-US" i="1" kern="10">
                    <a:ln w="9525">
                      <a:solidFill>
                        <a:schemeClr val="tx1"/>
                      </a:solidFill>
                      <a:round/>
                      <a:headEnd/>
                      <a:tailEnd/>
                    </a:ln>
                    <a:latin typeface="Times New Roman"/>
                    <a:cs typeface="Times New Roman"/>
                  </a:endParaRPr>
                </a:p>
              </p:txBody>
            </p:sp>
          </p:grpSp>
          <p:sp>
            <p:nvSpPr>
              <p:cNvPr id="26755" name="WordArt 83"/>
              <p:cNvSpPr>
                <a:spLocks noChangeArrowheads="1" noChangeShapeType="1" noTextEdit="1"/>
              </p:cNvSpPr>
              <p:nvPr/>
            </p:nvSpPr>
            <p:spPr bwMode="auto">
              <a:xfrm>
                <a:off x="1873250" y="4970463"/>
                <a:ext cx="103188" cy="26987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6756" name="WordArt 84"/>
              <p:cNvSpPr>
                <a:spLocks noChangeArrowheads="1" noChangeShapeType="1" noTextEdit="1"/>
              </p:cNvSpPr>
              <p:nvPr/>
            </p:nvSpPr>
            <p:spPr bwMode="auto">
              <a:xfrm>
                <a:off x="2205038" y="4973638"/>
                <a:ext cx="103188" cy="268287"/>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6757" name="WordArt 90"/>
              <p:cNvSpPr>
                <a:spLocks noChangeArrowheads="1" noChangeShapeType="1" noTextEdit="1"/>
              </p:cNvSpPr>
              <p:nvPr/>
            </p:nvSpPr>
            <p:spPr bwMode="auto">
              <a:xfrm rot="432102">
                <a:off x="2019300" y="4992688"/>
                <a:ext cx="142875" cy="231775"/>
              </a:xfrm>
              <a:prstGeom prst="rect">
                <a:avLst/>
              </a:prstGeom>
            </p:spPr>
            <p:txBody>
              <a:bodyPr wrap="none" fromWordArt="1">
                <a:prstTxWarp prst="textPlain">
                  <a:avLst>
                    <a:gd name="adj" fmla="val 58718"/>
                  </a:avLst>
                </a:prstTxWarp>
              </a:bodyPr>
              <a:lstStyle/>
              <a:p>
                <a:r>
                  <a:rPr lang="en-US" altLang="zh-CN" sz="3600" kern="10">
                    <a:ln w="9525">
                      <a:solidFill>
                        <a:schemeClr val="tx1"/>
                      </a:solidFill>
                      <a:round/>
                      <a:headEnd/>
                      <a:tailEnd/>
                    </a:ln>
                    <a:latin typeface="Times New Roman"/>
                    <a:cs typeface="Times New Roman"/>
                  </a:rPr>
                  <a:t>0</a:t>
                </a:r>
                <a:endParaRPr lang="zh-CN" altLang="en-US" sz="3600" kern="10">
                  <a:ln w="9525">
                    <a:solidFill>
                      <a:schemeClr val="tx1"/>
                    </a:solidFill>
                    <a:round/>
                    <a:headEnd/>
                    <a:tailEnd/>
                  </a:ln>
                  <a:latin typeface="Times New Roman"/>
                  <a:cs typeface="Times New Roman"/>
                </a:endParaRPr>
              </a:p>
            </p:txBody>
          </p:sp>
          <p:grpSp>
            <p:nvGrpSpPr>
              <p:cNvPr id="26651" name="Group 79"/>
              <p:cNvGrpSpPr>
                <a:grpSpLocks/>
              </p:cNvGrpSpPr>
              <p:nvPr/>
            </p:nvGrpSpPr>
            <p:grpSpPr bwMode="auto">
              <a:xfrm>
                <a:off x="3713163" y="5094288"/>
                <a:ext cx="227013" cy="79375"/>
                <a:chOff x="1260" y="2371"/>
                <a:chExt cx="151" cy="53"/>
              </a:xfrm>
            </p:grpSpPr>
            <p:sp>
              <p:nvSpPr>
                <p:cNvPr id="26760" name="Line 80"/>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6761" name="Line 81"/>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26759" name="WordArt 90"/>
              <p:cNvSpPr>
                <a:spLocks noChangeArrowheads="1" noChangeShapeType="1" noTextEdit="1"/>
              </p:cNvSpPr>
              <p:nvPr/>
            </p:nvSpPr>
            <p:spPr bwMode="auto">
              <a:xfrm rot="432102">
                <a:off x="4038600" y="5014913"/>
                <a:ext cx="177800" cy="249237"/>
              </a:xfrm>
              <a:prstGeom prst="rect">
                <a:avLst/>
              </a:prstGeom>
            </p:spPr>
            <p:txBody>
              <a:bodyPr wrap="none" fromWordArt="1">
                <a:prstTxWarp prst="textPlain">
                  <a:avLst>
                    <a:gd name="adj" fmla="val 58718"/>
                  </a:avLst>
                </a:prstTxWarp>
              </a:bodyPr>
              <a:lstStyle/>
              <a:p>
                <a:r>
                  <a:rPr lang="en-US" altLang="zh-CN" sz="3600" kern="10">
                    <a:ln w="9525">
                      <a:solidFill>
                        <a:schemeClr val="tx1"/>
                      </a:solidFill>
                      <a:round/>
                      <a:headEnd/>
                      <a:tailEnd/>
                    </a:ln>
                    <a:latin typeface="Times New Roman"/>
                    <a:cs typeface="Times New Roman"/>
                  </a:rPr>
                  <a:t>0</a:t>
                </a:r>
                <a:endParaRPr lang="zh-CN" altLang="en-US" sz="3600" kern="10">
                  <a:ln w="9525">
                    <a:solidFill>
                      <a:schemeClr val="tx1"/>
                    </a:solidFill>
                    <a:round/>
                    <a:headEnd/>
                    <a:tailEnd/>
                  </a:ln>
                  <a:latin typeface="Times New Roman"/>
                  <a:cs typeface="Times New Roman"/>
                </a:endParaRPr>
              </a:p>
            </p:txBody>
          </p:sp>
        </p:grpSp>
        <p:grpSp>
          <p:nvGrpSpPr>
            <p:cNvPr id="26654" name="组合 11"/>
            <p:cNvGrpSpPr>
              <a:grpSpLocks/>
            </p:cNvGrpSpPr>
            <p:nvPr/>
          </p:nvGrpSpPr>
          <p:grpSpPr bwMode="auto">
            <a:xfrm>
              <a:off x="1324610" y="5402263"/>
              <a:ext cx="3362325" cy="322262"/>
              <a:chOff x="1324610" y="5402263"/>
              <a:chExt cx="3362325" cy="322262"/>
            </a:xfrm>
          </p:grpSpPr>
          <p:sp>
            <p:nvSpPr>
              <p:cNvPr id="26732" name="WordArt 82"/>
              <p:cNvSpPr>
                <a:spLocks noChangeArrowheads="1" noChangeShapeType="1" noTextEdit="1"/>
              </p:cNvSpPr>
              <p:nvPr/>
            </p:nvSpPr>
            <p:spPr bwMode="auto">
              <a:xfrm>
                <a:off x="3426460" y="5422900"/>
                <a:ext cx="376238" cy="231775"/>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sin</a:t>
                </a:r>
                <a:endParaRPr lang="zh-CN" altLang="en-US" sz="3600" kern="10">
                  <a:ln w="9525">
                    <a:solidFill>
                      <a:schemeClr val="tx2"/>
                    </a:solidFill>
                    <a:round/>
                    <a:headEnd/>
                    <a:tailEnd/>
                  </a:ln>
                  <a:solidFill>
                    <a:schemeClr val="tx2"/>
                  </a:solidFill>
                  <a:latin typeface="Times New Roman"/>
                  <a:cs typeface="Times New Roman"/>
                </a:endParaRPr>
              </a:p>
            </p:txBody>
          </p:sp>
          <p:grpSp>
            <p:nvGrpSpPr>
              <p:cNvPr id="26659" name="Group 298"/>
              <p:cNvGrpSpPr>
                <a:grpSpLocks/>
              </p:cNvGrpSpPr>
              <p:nvPr/>
            </p:nvGrpSpPr>
            <p:grpSpPr bwMode="auto">
              <a:xfrm>
                <a:off x="3897948" y="5429250"/>
                <a:ext cx="236538" cy="293687"/>
                <a:chOff x="2551" y="3152"/>
                <a:chExt cx="149" cy="185"/>
              </a:xfrm>
            </p:grpSpPr>
            <p:sp>
              <p:nvSpPr>
                <p:cNvPr id="26747" name="WordArt 85"/>
                <p:cNvSpPr>
                  <a:spLocks noChangeArrowheads="1" noChangeShapeType="1" noTextEdit="1"/>
                </p:cNvSpPr>
                <p:nvPr/>
              </p:nvSpPr>
              <p:spPr bwMode="auto">
                <a:xfrm>
                  <a:off x="2551" y="3152"/>
                  <a:ext cx="121" cy="151"/>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Symbol"/>
                    </a:rPr>
                    <a:t>j</a:t>
                  </a:r>
                  <a:endParaRPr lang="zh-CN" altLang="en-US" sz="3600" i="1" kern="10">
                    <a:ln w="9525">
                      <a:solidFill>
                        <a:srgbClr val="FF0000"/>
                      </a:solidFill>
                      <a:round/>
                      <a:headEnd/>
                      <a:tailEnd/>
                    </a:ln>
                    <a:solidFill>
                      <a:srgbClr val="FF0000"/>
                    </a:solidFill>
                    <a:latin typeface="Symbol"/>
                  </a:endParaRPr>
                </a:p>
              </p:txBody>
            </p:sp>
            <p:sp>
              <p:nvSpPr>
                <p:cNvPr id="26748" name="WordArt 94"/>
                <p:cNvSpPr>
                  <a:spLocks noChangeArrowheads="1" noChangeShapeType="1" noTextEdit="1"/>
                </p:cNvSpPr>
                <p:nvPr/>
              </p:nvSpPr>
              <p:spPr bwMode="auto">
                <a:xfrm>
                  <a:off x="2633" y="3255"/>
                  <a:ext cx="67" cy="82"/>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Symbol"/>
                    </a:rPr>
                    <a:t>O</a:t>
                  </a:r>
                  <a:endParaRPr lang="zh-CN" altLang="en-US" sz="3600" i="1" kern="10">
                    <a:ln w="9525">
                      <a:solidFill>
                        <a:srgbClr val="FF0000"/>
                      </a:solidFill>
                      <a:round/>
                      <a:headEnd/>
                      <a:tailEnd/>
                    </a:ln>
                    <a:solidFill>
                      <a:srgbClr val="FF0000"/>
                    </a:solidFill>
                    <a:latin typeface="Symbol"/>
                  </a:endParaRPr>
                </a:p>
              </p:txBody>
            </p:sp>
          </p:grpSp>
          <p:sp>
            <p:nvSpPr>
              <p:cNvPr id="26734" name="WordArt 90"/>
              <p:cNvSpPr>
                <a:spLocks noChangeArrowheads="1" noChangeShapeType="1" noTextEdit="1"/>
              </p:cNvSpPr>
              <p:nvPr/>
            </p:nvSpPr>
            <p:spPr bwMode="auto">
              <a:xfrm rot="432102">
                <a:off x="4509135" y="5434013"/>
                <a:ext cx="177800" cy="249237"/>
              </a:xfrm>
              <a:prstGeom prst="rect">
                <a:avLst/>
              </a:prstGeom>
            </p:spPr>
            <p:txBody>
              <a:bodyPr wrap="none" fromWordArt="1">
                <a:prstTxWarp prst="textPlain">
                  <a:avLst>
                    <a:gd name="adj" fmla="val 58718"/>
                  </a:avLst>
                </a:prstTxWarp>
              </a:bodyPr>
              <a:lstStyle/>
              <a:p>
                <a:r>
                  <a:rPr lang="en-US" altLang="zh-CN" sz="3600" kern="10">
                    <a:ln w="9525">
                      <a:solidFill>
                        <a:schemeClr val="tx1"/>
                      </a:solidFill>
                      <a:round/>
                      <a:headEnd/>
                      <a:tailEnd/>
                    </a:ln>
                    <a:latin typeface="Times New Roman"/>
                    <a:cs typeface="Times New Roman"/>
                  </a:rPr>
                  <a:t>0</a:t>
                </a:r>
                <a:endParaRPr lang="zh-CN" altLang="en-US" sz="3600" kern="10">
                  <a:ln w="9525">
                    <a:solidFill>
                      <a:schemeClr val="tx1"/>
                    </a:solidFill>
                    <a:round/>
                    <a:headEnd/>
                    <a:tailEnd/>
                  </a:ln>
                  <a:latin typeface="Times New Roman"/>
                  <a:cs typeface="Times New Roman"/>
                </a:endParaRPr>
              </a:p>
            </p:txBody>
          </p:sp>
          <p:grpSp>
            <p:nvGrpSpPr>
              <p:cNvPr id="26660" name="Group 79"/>
              <p:cNvGrpSpPr>
                <a:grpSpLocks/>
              </p:cNvGrpSpPr>
              <p:nvPr/>
            </p:nvGrpSpPr>
            <p:grpSpPr bwMode="auto">
              <a:xfrm>
                <a:off x="2240598" y="5500688"/>
                <a:ext cx="227013" cy="79375"/>
                <a:chOff x="1260" y="2371"/>
                <a:chExt cx="151" cy="53"/>
              </a:xfrm>
            </p:grpSpPr>
            <p:sp>
              <p:nvSpPr>
                <p:cNvPr id="26745" name="Line 80"/>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6746" name="Line 81"/>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26736" name="WordArt 83"/>
              <p:cNvSpPr>
                <a:spLocks noChangeArrowheads="1" noChangeShapeType="1" noTextEdit="1"/>
              </p:cNvSpPr>
              <p:nvPr/>
            </p:nvSpPr>
            <p:spPr bwMode="auto">
              <a:xfrm>
                <a:off x="1746885" y="5402263"/>
                <a:ext cx="103188" cy="26987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6737" name="WordArt 84"/>
              <p:cNvSpPr>
                <a:spLocks noChangeArrowheads="1" noChangeShapeType="1" noTextEdit="1"/>
              </p:cNvSpPr>
              <p:nvPr/>
            </p:nvSpPr>
            <p:spPr bwMode="auto">
              <a:xfrm>
                <a:off x="2078673" y="5405438"/>
                <a:ext cx="103188" cy="268287"/>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6738" name="WordArt 90"/>
              <p:cNvSpPr>
                <a:spLocks noChangeArrowheads="1" noChangeShapeType="1" noTextEdit="1"/>
              </p:cNvSpPr>
              <p:nvPr/>
            </p:nvSpPr>
            <p:spPr bwMode="auto">
              <a:xfrm rot="432102">
                <a:off x="1892935" y="5424488"/>
                <a:ext cx="142875" cy="231775"/>
              </a:xfrm>
              <a:prstGeom prst="rect">
                <a:avLst/>
              </a:prstGeom>
            </p:spPr>
            <p:txBody>
              <a:bodyPr wrap="none" fromWordArt="1">
                <a:prstTxWarp prst="textPlain">
                  <a:avLst>
                    <a:gd name="adj" fmla="val 58718"/>
                  </a:avLst>
                </a:prstTxWarp>
              </a:bodyPr>
              <a:lstStyle/>
              <a:p>
                <a:r>
                  <a:rPr lang="en-US" altLang="zh-CN" sz="3600" kern="10">
                    <a:ln w="9525">
                      <a:solidFill>
                        <a:schemeClr val="tx1"/>
                      </a:solidFill>
                      <a:round/>
                      <a:headEnd/>
                      <a:tailEnd/>
                    </a:ln>
                    <a:latin typeface="Times New Roman"/>
                    <a:cs typeface="Times New Roman"/>
                  </a:rPr>
                  <a:t>0</a:t>
                </a:r>
                <a:endParaRPr lang="zh-CN" altLang="en-US" sz="3600" kern="10">
                  <a:ln w="9525">
                    <a:solidFill>
                      <a:schemeClr val="tx1"/>
                    </a:solidFill>
                    <a:round/>
                    <a:headEnd/>
                    <a:tailEnd/>
                  </a:ln>
                  <a:latin typeface="Times New Roman"/>
                  <a:cs typeface="Times New Roman"/>
                </a:endParaRPr>
              </a:p>
            </p:txBody>
          </p:sp>
          <p:sp>
            <p:nvSpPr>
              <p:cNvPr id="26739" name="WordArt 88"/>
              <p:cNvSpPr>
                <a:spLocks noChangeArrowheads="1" noChangeShapeType="1" noTextEdit="1"/>
              </p:cNvSpPr>
              <p:nvPr/>
            </p:nvSpPr>
            <p:spPr bwMode="auto">
              <a:xfrm>
                <a:off x="1559560" y="5580063"/>
                <a:ext cx="119063" cy="144462"/>
              </a:xfrm>
              <a:prstGeom prst="rect">
                <a:avLst/>
              </a:prstGeom>
            </p:spPr>
            <p:txBody>
              <a:bodyPr wrap="none" fromWordArt="1">
                <a:prstTxWarp prst="textPlain">
                  <a:avLst>
                    <a:gd name="adj" fmla="val 50000"/>
                  </a:avLst>
                </a:prstTxWarp>
              </a:bodyPr>
              <a:lstStyle/>
              <a:p>
                <a:r>
                  <a:rPr lang="en-US" altLang="zh-CN" i="1" kern="10">
                    <a:ln w="9525">
                      <a:solidFill>
                        <a:srgbClr val="000000"/>
                      </a:solidFill>
                      <a:round/>
                      <a:headEnd/>
                      <a:tailEnd/>
                    </a:ln>
                    <a:solidFill>
                      <a:srgbClr val="000000"/>
                    </a:solidFill>
                    <a:latin typeface="Times New Roman"/>
                    <a:cs typeface="Times New Roman"/>
                  </a:rPr>
                  <a:t>O</a:t>
                </a:r>
                <a:endParaRPr lang="zh-CN" altLang="en-US" i="1" kern="10">
                  <a:ln w="9525">
                    <a:solidFill>
                      <a:srgbClr val="000000"/>
                    </a:solidFill>
                    <a:round/>
                    <a:headEnd/>
                    <a:tailEnd/>
                  </a:ln>
                  <a:solidFill>
                    <a:srgbClr val="000000"/>
                  </a:solidFill>
                  <a:latin typeface="Times New Roman"/>
                  <a:cs typeface="Times New Roman"/>
                </a:endParaRPr>
              </a:p>
            </p:txBody>
          </p:sp>
          <p:sp>
            <p:nvSpPr>
              <p:cNvPr id="26740" name="WordArt 308"/>
              <p:cNvSpPr>
                <a:spLocks noChangeArrowheads="1" noChangeShapeType="1" noTextEdit="1"/>
              </p:cNvSpPr>
              <p:nvPr/>
            </p:nvSpPr>
            <p:spPr bwMode="auto">
              <a:xfrm>
                <a:off x="1324610" y="5448300"/>
                <a:ext cx="225425" cy="22542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Book Antiqua"/>
                  </a:rPr>
                  <a:t>v</a:t>
                </a:r>
                <a:endParaRPr lang="zh-CN" altLang="en-US" sz="3600" i="1" kern="10">
                  <a:ln w="9525">
                    <a:solidFill>
                      <a:schemeClr val="tx1"/>
                    </a:solidFill>
                    <a:round/>
                    <a:headEnd/>
                    <a:tailEnd/>
                  </a:ln>
                  <a:latin typeface="Book Antiqua"/>
                </a:endParaRPr>
              </a:p>
            </p:txBody>
          </p:sp>
          <p:sp>
            <p:nvSpPr>
              <p:cNvPr id="26741" name="WordArt 87"/>
              <p:cNvSpPr>
                <a:spLocks noChangeArrowheads="1" noChangeShapeType="1" noTextEdit="1"/>
              </p:cNvSpPr>
              <p:nvPr/>
            </p:nvSpPr>
            <p:spPr bwMode="auto">
              <a:xfrm>
                <a:off x="2772410" y="5402263"/>
                <a:ext cx="285750" cy="247650"/>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6742" name="Line 80"/>
              <p:cNvSpPr>
                <a:spLocks noChangeShapeType="1"/>
              </p:cNvSpPr>
              <p:nvPr/>
            </p:nvSpPr>
            <p:spPr bwMode="auto">
              <a:xfrm>
                <a:off x="2532698" y="5551488"/>
                <a:ext cx="214313" cy="0"/>
              </a:xfrm>
              <a:prstGeom prst="line">
                <a:avLst/>
              </a:prstGeom>
              <a:noFill/>
              <a:ln w="38100">
                <a:solidFill>
                  <a:schemeClr val="tx1"/>
                </a:solidFill>
                <a:round/>
                <a:headEnd/>
                <a:tailEnd/>
              </a:ln>
              <a:effectLst/>
            </p:spPr>
            <p:txBody>
              <a:bodyPr/>
              <a:lstStyle/>
              <a:p>
                <a:endParaRPr lang="zh-CN" altLang="en-US"/>
              </a:p>
            </p:txBody>
          </p:sp>
          <p:sp>
            <p:nvSpPr>
              <p:cNvPr id="26743" name="WordArt 317"/>
              <p:cNvSpPr>
                <a:spLocks noChangeArrowheads="1" noChangeShapeType="1" noTextEdit="1"/>
              </p:cNvSpPr>
              <p:nvPr/>
            </p:nvSpPr>
            <p:spPr bwMode="auto">
              <a:xfrm>
                <a:off x="3094673" y="5464175"/>
                <a:ext cx="257175" cy="193675"/>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Symbol"/>
                  </a:rPr>
                  <a:t>w</a:t>
                </a:r>
                <a:endParaRPr lang="zh-CN" altLang="en-US" sz="1200" i="1" kern="10">
                  <a:ln w="9525">
                    <a:solidFill>
                      <a:srgbClr val="000000"/>
                    </a:solidFill>
                    <a:round/>
                    <a:headEnd/>
                    <a:tailEnd/>
                  </a:ln>
                  <a:latin typeface="Symbol"/>
                </a:endParaRPr>
              </a:p>
            </p:txBody>
          </p:sp>
          <p:sp>
            <p:nvSpPr>
              <p:cNvPr id="26744" name="Freeform 318"/>
              <p:cNvSpPr>
                <a:spLocks/>
              </p:cNvSpPr>
              <p:nvPr/>
            </p:nvSpPr>
            <p:spPr bwMode="auto">
              <a:xfrm flipH="1">
                <a:off x="4226560" y="5476875"/>
                <a:ext cx="173038" cy="134937"/>
              </a:xfrm>
              <a:custGeom>
                <a:avLst/>
                <a:gdLst>
                  <a:gd name="T0" fmla="*/ 2147483647 w 576"/>
                  <a:gd name="T1" fmla="*/ 0 h 576"/>
                  <a:gd name="T2" fmla="*/ 0 w 576"/>
                  <a:gd name="T3" fmla="*/ 2147483647 h 576"/>
                  <a:gd name="T4" fmla="*/ 2147483647 w 576"/>
                  <a:gd name="T5" fmla="*/ 2147483647 h 576"/>
                  <a:gd name="T6" fmla="*/ 0 60000 65536"/>
                  <a:gd name="T7" fmla="*/ 0 60000 65536"/>
                  <a:gd name="T8" fmla="*/ 0 60000 65536"/>
                </a:gdLst>
                <a:ahLst/>
                <a:cxnLst>
                  <a:cxn ang="T6">
                    <a:pos x="T0" y="T1"/>
                  </a:cxn>
                  <a:cxn ang="T7">
                    <a:pos x="T2" y="T3"/>
                  </a:cxn>
                  <a:cxn ang="T8">
                    <a:pos x="T4" y="T5"/>
                  </a:cxn>
                </a:cxnLst>
                <a:rect l="0" t="0" r="r" b="b"/>
                <a:pathLst>
                  <a:path w="576" h="576">
                    <a:moveTo>
                      <a:pt x="576" y="0"/>
                    </a:moveTo>
                    <a:lnTo>
                      <a:pt x="0" y="299"/>
                    </a:lnTo>
                    <a:lnTo>
                      <a:pt x="576" y="576"/>
                    </a:lnTo>
                  </a:path>
                </a:pathLst>
              </a:custGeom>
              <a:noFill/>
              <a:ln w="28575" cmpd="sng">
                <a:solidFill>
                  <a:schemeClr val="tx1"/>
                </a:solidFill>
                <a:round/>
                <a:headEnd/>
                <a:tailEnd/>
              </a:ln>
              <a:effectLst/>
            </p:spPr>
            <p:txBody>
              <a:bodyPr/>
              <a:lstStyle/>
              <a:p>
                <a:endParaRPr lang="zh-CN" altLang="en-US"/>
              </a:p>
            </p:txBody>
          </p:sp>
        </p:grpSp>
        <p:sp>
          <p:nvSpPr>
            <p:cNvPr id="26731" name="左大括号 9"/>
            <p:cNvSpPr>
              <a:spLocks/>
            </p:cNvSpPr>
            <p:nvPr/>
          </p:nvSpPr>
          <p:spPr bwMode="auto">
            <a:xfrm>
              <a:off x="1142823" y="5033645"/>
              <a:ext cx="105111" cy="652147"/>
            </a:xfrm>
            <a:prstGeom prst="leftBrace">
              <a:avLst>
                <a:gd name="adj1" fmla="val 39696"/>
                <a:gd name="adj2" fmla="val 50000"/>
              </a:avLst>
            </a:prstGeom>
            <a:noFill/>
            <a:ln w="19050" algn="ctr">
              <a:solidFill>
                <a:schemeClr val="tx1"/>
              </a:solidFill>
              <a:round/>
              <a:headEnd/>
              <a:tailEnd/>
            </a:ln>
          </p:spPr>
          <p:txBody>
            <a:bodyPr/>
            <a:lstStyle/>
            <a:p>
              <a:pPr algn="ctr" eaLnBrk="1" hangingPunct="1"/>
              <a:endParaRPr lang="zh-CN" altLang="en-US"/>
            </a:p>
          </p:txBody>
        </p:sp>
      </p:grpSp>
      <p:grpSp>
        <p:nvGrpSpPr>
          <p:cNvPr id="26665" name="组合 13"/>
          <p:cNvGrpSpPr>
            <a:grpSpLocks/>
          </p:cNvGrpSpPr>
          <p:nvPr/>
        </p:nvGrpSpPr>
        <p:grpSpPr bwMode="auto">
          <a:xfrm>
            <a:off x="6651625" y="4256088"/>
            <a:ext cx="2336800" cy="1906587"/>
            <a:chOff x="6652418" y="4256623"/>
            <a:chExt cx="2336007" cy="1905735"/>
          </a:xfrm>
        </p:grpSpPr>
        <p:grpSp>
          <p:nvGrpSpPr>
            <p:cNvPr id="26666" name="组合 8"/>
            <p:cNvGrpSpPr>
              <a:grpSpLocks/>
            </p:cNvGrpSpPr>
            <p:nvPr/>
          </p:nvGrpSpPr>
          <p:grpSpPr bwMode="auto">
            <a:xfrm>
              <a:off x="8475501" y="4943793"/>
              <a:ext cx="512924" cy="1218565"/>
              <a:chOff x="8475501" y="5088573"/>
              <a:chExt cx="512924" cy="1218565"/>
            </a:xfrm>
          </p:grpSpPr>
          <p:sp>
            <p:nvSpPr>
              <p:cNvPr id="26724" name="Rectangle 447"/>
              <p:cNvSpPr>
                <a:spLocks noChangeArrowheads="1"/>
              </p:cNvSpPr>
              <p:nvPr/>
            </p:nvSpPr>
            <p:spPr bwMode="auto">
              <a:xfrm>
                <a:off x="8680450" y="5260975"/>
                <a:ext cx="307975" cy="339725"/>
              </a:xfrm>
              <a:prstGeom prst="rect">
                <a:avLst/>
              </a:prstGeom>
              <a:solidFill>
                <a:schemeClr val="bg1"/>
              </a:solidFill>
              <a:ln w="9525" algn="ctr">
                <a:solidFill>
                  <a:schemeClr val="bg1"/>
                </a:solidFill>
                <a:miter lim="800000"/>
                <a:headEnd/>
                <a:tailEnd/>
              </a:ln>
              <a:effectLst/>
            </p:spPr>
            <p:txBody>
              <a:bodyPr wrap="none" anchor="ctr"/>
              <a:lstStyle/>
              <a:p>
                <a:endParaRPr lang="zh-CN" altLang="en-US"/>
              </a:p>
            </p:txBody>
          </p:sp>
          <p:sp>
            <p:nvSpPr>
              <p:cNvPr id="26725" name="WordArt 449"/>
              <p:cNvSpPr>
                <a:spLocks noChangeArrowheads="1" noChangeShapeType="1" noTextEdit="1"/>
              </p:cNvSpPr>
              <p:nvPr/>
            </p:nvSpPr>
            <p:spPr bwMode="auto">
              <a:xfrm>
                <a:off x="8686007" y="5088573"/>
                <a:ext cx="185738" cy="211137"/>
              </a:xfrm>
              <a:prstGeom prst="rect">
                <a:avLst/>
              </a:prstGeom>
            </p:spPr>
            <p:txBody>
              <a:bodyPr wrap="none" fromWordArt="1">
                <a:prstTxWarp prst="textPlain">
                  <a:avLst>
                    <a:gd name="adj" fmla="val 50000"/>
                  </a:avLst>
                </a:prstTxWarp>
              </a:bodyPr>
              <a:lstStyle/>
              <a:p>
                <a:r>
                  <a:rPr lang="en-US" altLang="zh-CN" sz="1200" i="1" kern="10">
                    <a:ln w="9525">
                      <a:solidFill>
                        <a:srgbClr val="0000FF"/>
                      </a:solidFill>
                      <a:round/>
                      <a:headEnd/>
                      <a:tailEnd/>
                    </a:ln>
                    <a:solidFill>
                      <a:srgbClr val="0000FF"/>
                    </a:solidFill>
                    <a:latin typeface="Times New Roman"/>
                    <a:cs typeface="Times New Roman"/>
                  </a:rPr>
                  <a:t>y</a:t>
                </a:r>
                <a:endParaRPr lang="zh-CN" altLang="en-US" sz="1200" i="1" kern="10">
                  <a:ln w="9525">
                    <a:solidFill>
                      <a:srgbClr val="0000FF"/>
                    </a:solidFill>
                    <a:round/>
                    <a:headEnd/>
                    <a:tailEnd/>
                  </a:ln>
                  <a:solidFill>
                    <a:srgbClr val="0000FF"/>
                  </a:solidFill>
                  <a:latin typeface="Times New Roman"/>
                  <a:cs typeface="Times New Roman"/>
                </a:endParaRPr>
              </a:p>
            </p:txBody>
          </p:sp>
          <p:sp>
            <p:nvSpPr>
              <p:cNvPr id="26726" name="WordArt 27"/>
              <p:cNvSpPr>
                <a:spLocks noChangeArrowheads="1" noChangeShapeType="1" noTextEdit="1"/>
              </p:cNvSpPr>
              <p:nvPr/>
            </p:nvSpPr>
            <p:spPr bwMode="auto">
              <a:xfrm rot="5400000">
                <a:off x="8404555" y="5769462"/>
                <a:ext cx="861194" cy="203996"/>
              </a:xfrm>
              <a:prstGeom prst="rect">
                <a:avLst/>
              </a:prstGeom>
            </p:spPr>
            <p:txBody>
              <a:bodyPr vert="eaVert" wrap="none" fromWordArt="1">
                <a:prstTxWarp prst="textPlain">
                  <a:avLst>
                    <a:gd name="adj" fmla="val 50000"/>
                  </a:avLst>
                </a:prstTxWarp>
              </a:bodyPr>
              <a:lstStyle/>
              <a:p>
                <a:pPr fontAlgn="auto"/>
                <a:r>
                  <a:rPr lang="zh-CN" altLang="en-US" sz="3600" kern="10">
                    <a:ln w="3175">
                      <a:solidFill>
                        <a:srgbClr val="0000FF"/>
                      </a:solidFill>
                      <a:round/>
                      <a:headEnd/>
                      <a:tailEnd/>
                    </a:ln>
                    <a:solidFill>
                      <a:srgbClr val="0000FF"/>
                    </a:solidFill>
                    <a:latin typeface="宋体"/>
                    <a:ea typeface="宋体"/>
                  </a:rPr>
                  <a:t>纵波质元</a:t>
                </a:r>
              </a:p>
            </p:txBody>
          </p:sp>
          <p:sp>
            <p:nvSpPr>
              <p:cNvPr id="26727" name="WordArt 27"/>
              <p:cNvSpPr>
                <a:spLocks noChangeArrowheads="1" noChangeShapeType="1" noTextEdit="1"/>
              </p:cNvSpPr>
              <p:nvPr/>
            </p:nvSpPr>
            <p:spPr bwMode="auto">
              <a:xfrm rot="5400000">
                <a:off x="8142206" y="5768896"/>
                <a:ext cx="871537" cy="204948"/>
              </a:xfrm>
              <a:prstGeom prst="rect">
                <a:avLst/>
              </a:prstGeom>
            </p:spPr>
            <p:txBody>
              <a:bodyPr vert="eaVert" wrap="none" fromWordArt="1">
                <a:prstTxWarp prst="textPlain">
                  <a:avLst>
                    <a:gd name="adj" fmla="val 50000"/>
                  </a:avLst>
                </a:prstTxWarp>
              </a:bodyPr>
              <a:lstStyle/>
              <a:p>
                <a:pPr fontAlgn="auto"/>
                <a:r>
                  <a:rPr lang="zh-CN" altLang="en-US" sz="3600" kern="10">
                    <a:ln w="3175">
                      <a:solidFill>
                        <a:srgbClr val="0000FF"/>
                      </a:solidFill>
                      <a:round/>
                      <a:headEnd/>
                      <a:tailEnd/>
                    </a:ln>
                    <a:solidFill>
                      <a:srgbClr val="0000FF"/>
                    </a:solidFill>
                    <a:latin typeface="宋体"/>
                    <a:ea typeface="宋体"/>
                  </a:rPr>
                  <a:t>振动方向</a:t>
                </a:r>
              </a:p>
            </p:txBody>
          </p:sp>
        </p:grpSp>
        <p:sp>
          <p:nvSpPr>
            <p:cNvPr id="26710" name="椭圆 4"/>
            <p:cNvSpPr>
              <a:spLocks noChangeArrowheads="1"/>
            </p:cNvSpPr>
            <p:nvPr/>
          </p:nvSpPr>
          <p:spPr bwMode="auto">
            <a:xfrm>
              <a:off x="6791928" y="4256623"/>
              <a:ext cx="1418019" cy="1436591"/>
            </a:xfrm>
            <a:prstGeom prst="ellipse">
              <a:avLst/>
            </a:prstGeom>
            <a:noFill/>
            <a:ln w="28575" algn="ctr">
              <a:solidFill>
                <a:schemeClr val="tx1"/>
              </a:solidFill>
              <a:round/>
              <a:headEnd/>
              <a:tailEnd/>
            </a:ln>
          </p:spPr>
          <p:txBody>
            <a:bodyPr/>
            <a:lstStyle/>
            <a:p>
              <a:pPr algn="ctr" eaLnBrk="1" hangingPunct="1"/>
              <a:endParaRPr lang="zh-CN" altLang="en-US"/>
            </a:p>
          </p:txBody>
        </p:sp>
        <p:sp>
          <p:nvSpPr>
            <p:cNvPr id="26711" name="Line 96"/>
            <p:cNvSpPr>
              <a:spLocks noChangeShapeType="1"/>
            </p:cNvSpPr>
            <p:nvPr/>
          </p:nvSpPr>
          <p:spPr bwMode="auto">
            <a:xfrm flipV="1">
              <a:off x="6652418" y="4965382"/>
              <a:ext cx="1993901" cy="1587"/>
            </a:xfrm>
            <a:prstGeom prst="line">
              <a:avLst/>
            </a:prstGeom>
            <a:noFill/>
            <a:ln w="28575">
              <a:solidFill>
                <a:schemeClr val="tx1"/>
              </a:solidFill>
              <a:round/>
              <a:headEnd/>
              <a:tailEnd type="triangle" w="med" len="lg"/>
            </a:ln>
            <a:effectLst/>
          </p:spPr>
          <p:txBody>
            <a:bodyPr/>
            <a:lstStyle/>
            <a:p>
              <a:endParaRPr lang="zh-CN" altLang="en-US"/>
            </a:p>
          </p:txBody>
        </p:sp>
        <p:sp>
          <p:nvSpPr>
            <p:cNvPr id="26712" name="Line 96"/>
            <p:cNvSpPr>
              <a:spLocks noChangeShapeType="1"/>
            </p:cNvSpPr>
            <p:nvPr/>
          </p:nvSpPr>
          <p:spPr bwMode="auto">
            <a:xfrm>
              <a:off x="7505302" y="4974918"/>
              <a:ext cx="7543" cy="728652"/>
            </a:xfrm>
            <a:prstGeom prst="line">
              <a:avLst/>
            </a:prstGeom>
            <a:noFill/>
            <a:ln w="28575">
              <a:solidFill>
                <a:schemeClr val="tx1"/>
              </a:solidFill>
              <a:round/>
              <a:headEnd/>
              <a:tailEnd type="triangle" w="med" len="lg"/>
            </a:ln>
            <a:effectLst/>
          </p:spPr>
          <p:txBody>
            <a:bodyPr/>
            <a:lstStyle/>
            <a:p>
              <a:endParaRPr lang="zh-CN" altLang="en-US"/>
            </a:p>
          </p:txBody>
        </p:sp>
        <p:sp>
          <p:nvSpPr>
            <p:cNvPr id="6" name="弧形 5"/>
            <p:cNvSpPr/>
            <p:nvPr/>
          </p:nvSpPr>
          <p:spPr bwMode="auto">
            <a:xfrm>
              <a:off x="7287203" y="4758049"/>
              <a:ext cx="436415" cy="434781"/>
            </a:xfrm>
            <a:prstGeom prst="arc">
              <a:avLst>
                <a:gd name="adj1" fmla="val 21443829"/>
                <a:gd name="adj2" fmla="val 5404833"/>
              </a:avLst>
            </a:prstGeom>
            <a:noFill/>
            <a:ln w="19050" cap="flat" cmpd="sng" algn="ctr">
              <a:solidFill>
                <a:schemeClr val="tx1"/>
              </a:solidFill>
              <a:prstDash val="solid"/>
              <a:round/>
              <a:headEnd type="none" w="med" len="med"/>
              <a:tailEnd type="triangle" w="med" len="lg"/>
            </a:ln>
            <a:effectLst/>
            <a:extLst/>
          </p:spPr>
          <p:txBody>
            <a:bodyPr/>
            <a:lstStyle/>
            <a:p>
              <a:pPr algn="ctr" eaLnBrk="1" hangingPunct="1">
                <a:defRPr/>
              </a:pPr>
              <a:endParaRPr lang="zh-CN" altLang="en-US">
                <a:ea typeface="宋体" pitchFamily="2" charset="-122"/>
              </a:endParaRPr>
            </a:p>
          </p:txBody>
        </p:sp>
        <p:grpSp>
          <p:nvGrpSpPr>
            <p:cNvPr id="26700" name="组合 6"/>
            <p:cNvGrpSpPr>
              <a:grpSpLocks/>
            </p:cNvGrpSpPr>
            <p:nvPr/>
          </p:nvGrpSpPr>
          <p:grpSpPr bwMode="auto">
            <a:xfrm>
              <a:off x="7711785" y="5136137"/>
              <a:ext cx="220662" cy="242691"/>
              <a:chOff x="6426217" y="5591141"/>
              <a:chExt cx="303196" cy="374487"/>
            </a:xfrm>
          </p:grpSpPr>
          <p:sp>
            <p:nvSpPr>
              <p:cNvPr id="26722" name="WordArt 85"/>
              <p:cNvSpPr>
                <a:spLocks noChangeArrowheads="1" noChangeShapeType="1" noTextEdit="1"/>
              </p:cNvSpPr>
              <p:nvPr/>
            </p:nvSpPr>
            <p:spPr bwMode="auto">
              <a:xfrm>
                <a:off x="6426217" y="5591141"/>
                <a:ext cx="253968" cy="301908"/>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Symbol"/>
                  </a:rPr>
                  <a:t>j</a:t>
                </a:r>
                <a:endParaRPr lang="zh-CN" altLang="en-US" sz="3600" i="1" kern="10">
                  <a:ln w="9525">
                    <a:solidFill>
                      <a:srgbClr val="FF0000"/>
                    </a:solidFill>
                    <a:round/>
                    <a:headEnd/>
                    <a:tailEnd/>
                  </a:ln>
                  <a:solidFill>
                    <a:srgbClr val="FF0000"/>
                  </a:solidFill>
                  <a:latin typeface="Symbol"/>
                </a:endParaRPr>
              </a:p>
            </p:txBody>
          </p:sp>
          <p:sp>
            <p:nvSpPr>
              <p:cNvPr id="26723" name="WordArt 94"/>
              <p:cNvSpPr>
                <a:spLocks noChangeArrowheads="1" noChangeShapeType="1" noTextEdit="1"/>
              </p:cNvSpPr>
              <p:nvPr/>
            </p:nvSpPr>
            <p:spPr bwMode="auto">
              <a:xfrm>
                <a:off x="6588786" y="5801678"/>
                <a:ext cx="140627" cy="163950"/>
              </a:xfrm>
              <a:prstGeom prst="rect">
                <a:avLst/>
              </a:prstGeom>
            </p:spPr>
            <p:txBody>
              <a:bodyPr wrap="none" fromWordArt="1">
                <a:prstTxWarp prst="textPlain">
                  <a:avLst>
                    <a:gd name="adj" fmla="val 50000"/>
                  </a:avLst>
                </a:prstTxWarp>
              </a:bodyPr>
              <a:lstStyle/>
              <a:p>
                <a:r>
                  <a:rPr lang="en-US" altLang="zh-CN" i="1" kern="10">
                    <a:ln w="9525">
                      <a:solidFill>
                        <a:srgbClr val="FF0000"/>
                      </a:solidFill>
                      <a:round/>
                      <a:headEnd/>
                      <a:tailEnd/>
                    </a:ln>
                    <a:solidFill>
                      <a:srgbClr val="FF0000"/>
                    </a:solidFill>
                    <a:latin typeface="Times New Roman"/>
                    <a:cs typeface="Times New Roman"/>
                  </a:rPr>
                  <a:t>O</a:t>
                </a:r>
                <a:endParaRPr lang="zh-CN" altLang="en-US" i="1" kern="10">
                  <a:ln w="9525">
                    <a:solidFill>
                      <a:srgbClr val="FF0000"/>
                    </a:solidFill>
                    <a:round/>
                    <a:headEnd/>
                    <a:tailEnd/>
                  </a:ln>
                  <a:solidFill>
                    <a:srgbClr val="FF0000"/>
                  </a:solidFill>
                  <a:latin typeface="Times New Roman"/>
                  <a:cs typeface="Times New Roman"/>
                </a:endParaRPr>
              </a:p>
            </p:txBody>
          </p:sp>
        </p:grpSp>
        <p:grpSp>
          <p:nvGrpSpPr>
            <p:cNvPr id="26702" name="组合 7"/>
            <p:cNvGrpSpPr>
              <a:grpSpLocks/>
            </p:cNvGrpSpPr>
            <p:nvPr/>
          </p:nvGrpSpPr>
          <p:grpSpPr bwMode="auto">
            <a:xfrm>
              <a:off x="7400132" y="5778021"/>
              <a:ext cx="359570" cy="344537"/>
              <a:chOff x="7400132" y="5922801"/>
              <a:chExt cx="359570" cy="344537"/>
            </a:xfrm>
          </p:grpSpPr>
          <p:sp>
            <p:nvSpPr>
              <p:cNvPr id="26719" name="WordArt 87"/>
              <p:cNvSpPr>
                <a:spLocks noChangeArrowheads="1" noChangeShapeType="1" noTextEdit="1"/>
              </p:cNvSpPr>
              <p:nvPr/>
            </p:nvSpPr>
            <p:spPr bwMode="auto">
              <a:xfrm>
                <a:off x="7400132" y="5973762"/>
                <a:ext cx="237331" cy="225425"/>
              </a:xfrm>
              <a:prstGeom prst="rect">
                <a:avLst/>
              </a:prstGeom>
            </p:spPr>
            <p:txBody>
              <a:bodyPr wrap="none" fromWordArt="1">
                <a:prstTxWarp prst="textPlain">
                  <a:avLst>
                    <a:gd name="adj" fmla="val 55088"/>
                  </a:avLst>
                </a:prstTxWarp>
              </a:bodyPr>
              <a:lstStyle/>
              <a:p>
                <a:r>
                  <a:rPr lang="en-US" altLang="zh-CN" sz="3600" i="1" kern="10">
                    <a:ln w="9525">
                      <a:solidFill>
                        <a:srgbClr val="FF0000"/>
                      </a:solidFill>
                      <a:round/>
                      <a:headEnd/>
                      <a:tailEnd/>
                    </a:ln>
                    <a:solidFill>
                      <a:srgbClr val="FF0000"/>
                    </a:solidFill>
                    <a:latin typeface="Times New Roman"/>
                    <a:cs typeface="Times New Roman"/>
                  </a:rPr>
                  <a:t>A</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26720" name="WordArt 94"/>
              <p:cNvSpPr>
                <a:spLocks noChangeArrowheads="1" noChangeShapeType="1" noTextEdit="1"/>
              </p:cNvSpPr>
              <p:nvPr/>
            </p:nvSpPr>
            <p:spPr bwMode="auto">
              <a:xfrm>
                <a:off x="7657356" y="6161088"/>
                <a:ext cx="102346" cy="106250"/>
              </a:xfrm>
              <a:prstGeom prst="rect">
                <a:avLst/>
              </a:prstGeom>
            </p:spPr>
            <p:txBody>
              <a:bodyPr wrap="none" fromWordArt="1">
                <a:prstTxWarp prst="textPlain">
                  <a:avLst>
                    <a:gd name="adj" fmla="val 50000"/>
                  </a:avLst>
                </a:prstTxWarp>
              </a:bodyPr>
              <a:lstStyle/>
              <a:p>
                <a:r>
                  <a:rPr lang="en-US" altLang="zh-CN" i="1" kern="10">
                    <a:ln w="9525">
                      <a:solidFill>
                        <a:srgbClr val="FF0000"/>
                      </a:solidFill>
                      <a:round/>
                      <a:headEnd/>
                      <a:tailEnd/>
                    </a:ln>
                    <a:solidFill>
                      <a:srgbClr val="FF0000"/>
                    </a:solidFill>
                    <a:latin typeface="Times New Roman"/>
                    <a:cs typeface="Times New Roman"/>
                  </a:rPr>
                  <a:t>O</a:t>
                </a:r>
                <a:endParaRPr lang="zh-CN" altLang="en-US" i="1" kern="10">
                  <a:ln w="9525">
                    <a:solidFill>
                      <a:srgbClr val="FF0000"/>
                    </a:solidFill>
                    <a:round/>
                    <a:headEnd/>
                    <a:tailEnd/>
                  </a:ln>
                  <a:solidFill>
                    <a:srgbClr val="FF0000"/>
                  </a:solidFill>
                  <a:latin typeface="Times New Roman"/>
                  <a:cs typeface="Times New Roman"/>
                </a:endParaRPr>
              </a:p>
            </p:txBody>
          </p:sp>
          <p:sp>
            <p:nvSpPr>
              <p:cNvPr id="26721" name="Line 96"/>
              <p:cNvSpPr>
                <a:spLocks noChangeShapeType="1"/>
              </p:cNvSpPr>
              <p:nvPr/>
            </p:nvSpPr>
            <p:spPr bwMode="auto">
              <a:xfrm flipV="1">
                <a:off x="7431077" y="5922801"/>
                <a:ext cx="279619" cy="5875"/>
              </a:xfrm>
              <a:prstGeom prst="line">
                <a:avLst/>
              </a:prstGeom>
              <a:noFill/>
              <a:ln w="19050">
                <a:solidFill>
                  <a:srgbClr val="FF0000"/>
                </a:solidFill>
                <a:round/>
                <a:headEnd/>
                <a:tailEnd type="triangle" w="med" len="lg"/>
              </a:ln>
              <a:effectLst/>
            </p:spPr>
            <p:txBody>
              <a:bodyPr/>
              <a:lstStyle/>
              <a:p>
                <a:endParaRPr lang="zh-CN" altLang="en-US"/>
              </a:p>
            </p:txBody>
          </p:sp>
        </p:grpSp>
        <p:sp>
          <p:nvSpPr>
            <p:cNvPr id="26716" name="Line 96"/>
            <p:cNvSpPr>
              <a:spLocks noChangeShapeType="1"/>
            </p:cNvSpPr>
            <p:nvPr/>
          </p:nvSpPr>
          <p:spPr bwMode="auto">
            <a:xfrm>
              <a:off x="7107238" y="5568951"/>
              <a:ext cx="100053" cy="72706"/>
            </a:xfrm>
            <a:prstGeom prst="line">
              <a:avLst/>
            </a:prstGeom>
            <a:noFill/>
            <a:ln w="28575">
              <a:solidFill>
                <a:schemeClr val="tx1"/>
              </a:solidFill>
              <a:round/>
              <a:headEnd/>
              <a:tailEnd type="triangle" w="lg" len="lg"/>
            </a:ln>
            <a:effectLst/>
          </p:spPr>
          <p:txBody>
            <a:bodyPr/>
            <a:lstStyle/>
            <a:p>
              <a:endParaRPr lang="zh-CN" altLang="en-US"/>
            </a:p>
          </p:txBody>
        </p:sp>
        <p:sp>
          <p:nvSpPr>
            <p:cNvPr id="26717" name="WordArt 89"/>
            <p:cNvSpPr>
              <a:spLocks noChangeArrowheads="1" noChangeShapeType="1" noTextEdit="1"/>
            </p:cNvSpPr>
            <p:nvPr/>
          </p:nvSpPr>
          <p:spPr bwMode="auto">
            <a:xfrm>
              <a:off x="6861864" y="5706983"/>
              <a:ext cx="214917" cy="186634"/>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26718" name="Oval 378"/>
            <p:cNvSpPr>
              <a:spLocks noChangeArrowheads="1"/>
            </p:cNvSpPr>
            <p:nvPr/>
          </p:nvSpPr>
          <p:spPr bwMode="auto">
            <a:xfrm>
              <a:off x="7454383" y="4922520"/>
              <a:ext cx="88900" cy="88900"/>
            </a:xfrm>
            <a:prstGeom prst="ellipse">
              <a:avLst/>
            </a:prstGeom>
            <a:solidFill>
              <a:schemeClr val="bg1"/>
            </a:solidFill>
            <a:ln w="28575" algn="ctr">
              <a:solidFill>
                <a:schemeClr val="tx1"/>
              </a:solidFill>
              <a:round/>
              <a:headEnd/>
              <a:tailEnd/>
            </a:ln>
            <a:effectLst/>
          </p:spPr>
          <p:txBody>
            <a:bodyPr wrap="none" anchor="ctr"/>
            <a:lstStyle/>
            <a:p>
              <a:endParaRPr lang="zh-CN" altLang="en-US"/>
            </a:p>
          </p:txBody>
        </p:sp>
      </p:grpSp>
      <p:grpSp>
        <p:nvGrpSpPr>
          <p:cNvPr id="26709" name="组合 27"/>
          <p:cNvGrpSpPr>
            <a:grpSpLocks/>
          </p:cNvGrpSpPr>
          <p:nvPr/>
        </p:nvGrpSpPr>
        <p:grpSpPr bwMode="auto">
          <a:xfrm>
            <a:off x="14288" y="160338"/>
            <a:ext cx="9129712" cy="2716212"/>
            <a:chOff x="14040" y="160338"/>
            <a:chExt cx="9129960" cy="2715979"/>
          </a:xfrm>
        </p:grpSpPr>
        <p:sp>
          <p:nvSpPr>
            <p:cNvPr id="26639" name="Rectangle 88" descr="羊皮纸"/>
            <p:cNvSpPr>
              <a:spLocks noChangeArrowheads="1"/>
            </p:cNvSpPr>
            <p:nvPr/>
          </p:nvSpPr>
          <p:spPr bwMode="auto">
            <a:xfrm>
              <a:off x="5197476" y="2793534"/>
              <a:ext cx="3946524" cy="82783"/>
            </a:xfrm>
            <a:prstGeom prst="rect">
              <a:avLst/>
            </a:prstGeom>
            <a:blipFill dpi="0" rotWithShape="1">
              <a:blip r:embed="rId2" cstate="print"/>
              <a:srcRect/>
              <a:tile tx="0" ty="0" sx="100000" sy="100000" flip="none" algn="tl"/>
            </a:blipFill>
            <a:ln w="9525" algn="ctr">
              <a:noFill/>
              <a:miter lim="800000"/>
              <a:headEnd/>
              <a:tailEnd/>
            </a:ln>
            <a:effectLst/>
          </p:spPr>
          <p:txBody>
            <a:bodyPr wrap="none" anchor="ctr"/>
            <a:lstStyle/>
            <a:p>
              <a:endParaRPr lang="zh-CN" altLang="en-US"/>
            </a:p>
          </p:txBody>
        </p:sp>
        <p:grpSp>
          <p:nvGrpSpPr>
            <p:cNvPr id="26713" name="Group 22"/>
            <p:cNvGrpSpPr>
              <a:grpSpLocks/>
            </p:cNvGrpSpPr>
            <p:nvPr/>
          </p:nvGrpSpPr>
          <p:grpSpPr bwMode="auto">
            <a:xfrm>
              <a:off x="301625" y="190500"/>
              <a:ext cx="666750" cy="323850"/>
              <a:chOff x="127" y="728"/>
              <a:chExt cx="437" cy="256"/>
            </a:xfrm>
          </p:grpSpPr>
          <p:sp>
            <p:nvSpPr>
              <p:cNvPr id="26707" name="Oval 23" descr="栎木"/>
              <p:cNvSpPr>
                <a:spLocks noChangeArrowheads="1"/>
              </p:cNvSpPr>
              <p:nvPr/>
            </p:nvSpPr>
            <p:spPr bwMode="auto">
              <a:xfrm>
                <a:off x="127" y="728"/>
                <a:ext cx="437" cy="256"/>
              </a:xfrm>
              <a:prstGeom prst="ellipse">
                <a:avLst/>
              </a:prstGeom>
              <a:blipFill dpi="0" rotWithShape="0">
                <a:blip r:embed="rId3" cstate="print"/>
                <a:srcRect/>
                <a:tile tx="0" ty="0" sx="100000" sy="100000" flip="none" algn="tl"/>
              </a:blipFill>
              <a:ln w="38100">
                <a:solidFill>
                  <a:srgbClr val="00CC99"/>
                </a:solidFill>
                <a:round/>
                <a:headEnd/>
                <a:tailEnd/>
              </a:ln>
              <a:effectLst/>
            </p:spPr>
            <p:txBody>
              <a:bodyPr wrap="none" anchor="ctr"/>
              <a:lstStyle/>
              <a:p>
                <a:endParaRPr lang="zh-CN" altLang="en-US"/>
              </a:p>
            </p:txBody>
          </p:sp>
          <p:sp>
            <p:nvSpPr>
              <p:cNvPr id="26708" name="WordArt 24"/>
              <p:cNvSpPr>
                <a:spLocks noChangeArrowheads="1" noChangeShapeType="1" noTextEdit="1"/>
              </p:cNvSpPr>
              <p:nvPr/>
            </p:nvSpPr>
            <p:spPr bwMode="auto">
              <a:xfrm>
                <a:off x="187" y="780"/>
                <a:ext cx="305" cy="147"/>
              </a:xfrm>
              <a:prstGeom prst="rect">
                <a:avLst/>
              </a:prstGeom>
            </p:spPr>
            <p:txBody>
              <a:bodyPr wrap="none" fromWordArt="1">
                <a:prstTxWarp prst="textPlain">
                  <a:avLst>
                    <a:gd name="adj" fmla="val 50287"/>
                  </a:avLst>
                </a:prstTxWarp>
              </a:bodyPr>
              <a:lstStyle/>
              <a:p>
                <a:r>
                  <a:rPr lang="zh-CN" altLang="en-US"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例</a:t>
                </a:r>
                <a:r>
                  <a:rPr lang="en-US" altLang="zh-CN"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4</a:t>
                </a:r>
                <a:endParaRPr lang="zh-CN" altLang="en-US" sz="3600" kern="10" dirty="0">
                  <a:ln w="19050">
                    <a:solidFill>
                      <a:schemeClr val="bg1"/>
                    </a:solidFill>
                    <a:round/>
                    <a:headEnd/>
                    <a:tailEnd/>
                  </a:ln>
                  <a:solidFill>
                    <a:schemeClr val="bg1"/>
                  </a:solidFill>
                  <a:effectLst>
                    <a:outerShdw dist="35921" dir="2700000" algn="ctr" rotWithShape="0">
                      <a:schemeClr val="tx1"/>
                    </a:outerShdw>
                  </a:effectLst>
                  <a:latin typeface="宋体"/>
                  <a:ea typeface="宋体"/>
                </a:endParaRPr>
              </a:p>
            </p:txBody>
          </p:sp>
        </p:grpSp>
        <p:grpSp>
          <p:nvGrpSpPr>
            <p:cNvPr id="26714" name="组合 320"/>
            <p:cNvGrpSpPr>
              <a:grpSpLocks/>
            </p:cNvGrpSpPr>
            <p:nvPr/>
          </p:nvGrpSpPr>
          <p:grpSpPr bwMode="auto">
            <a:xfrm>
              <a:off x="422275" y="249238"/>
              <a:ext cx="4310063" cy="631825"/>
              <a:chOff x="422275" y="249238"/>
              <a:chExt cx="4310063" cy="631825"/>
            </a:xfrm>
          </p:grpSpPr>
          <p:sp>
            <p:nvSpPr>
              <p:cNvPr id="26697" name="WordArt 27"/>
              <p:cNvSpPr>
                <a:spLocks noChangeArrowheads="1" noChangeShapeType="1" noTextEdit="1"/>
              </p:cNvSpPr>
              <p:nvPr/>
            </p:nvSpPr>
            <p:spPr bwMode="auto">
              <a:xfrm>
                <a:off x="422275" y="608013"/>
                <a:ext cx="4310063" cy="273050"/>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原点处质元恰过平衡点沿   正向运动。</a:t>
                </a:r>
              </a:p>
            </p:txBody>
          </p:sp>
          <p:sp>
            <p:nvSpPr>
              <p:cNvPr id="26698" name="WordArt 27"/>
              <p:cNvSpPr>
                <a:spLocks noChangeArrowheads="1" noChangeShapeType="1" noTextEdit="1"/>
              </p:cNvSpPr>
              <p:nvPr/>
            </p:nvSpPr>
            <p:spPr bwMode="auto">
              <a:xfrm>
                <a:off x="1181100" y="249238"/>
                <a:ext cx="2509838" cy="273050"/>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细长金属棒中有一纵波，</a:t>
                </a:r>
              </a:p>
            </p:txBody>
          </p:sp>
          <p:sp>
            <p:nvSpPr>
              <p:cNvPr id="26699" name="WordArt 27"/>
              <p:cNvSpPr>
                <a:spLocks noChangeArrowheads="1" noChangeShapeType="1" noTextEdit="1"/>
              </p:cNvSpPr>
              <p:nvPr/>
            </p:nvSpPr>
            <p:spPr bwMode="auto">
              <a:xfrm>
                <a:off x="4371975" y="249238"/>
                <a:ext cx="238125" cy="273050"/>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时</a:t>
                </a:r>
              </a:p>
            </p:txBody>
          </p:sp>
          <p:grpSp>
            <p:nvGrpSpPr>
              <p:cNvPr id="26715" name="Group 45"/>
              <p:cNvGrpSpPr>
                <a:grpSpLocks/>
              </p:cNvGrpSpPr>
              <p:nvPr/>
            </p:nvGrpSpPr>
            <p:grpSpPr bwMode="auto">
              <a:xfrm>
                <a:off x="3810000" y="282575"/>
                <a:ext cx="420688" cy="212725"/>
                <a:chOff x="1064" y="198"/>
                <a:chExt cx="420" cy="181"/>
              </a:xfrm>
            </p:grpSpPr>
            <p:grpSp>
              <p:nvGrpSpPr>
                <p:cNvPr id="26728" name="Group 46"/>
                <p:cNvGrpSpPr>
                  <a:grpSpLocks/>
                </p:cNvGrpSpPr>
                <p:nvPr/>
              </p:nvGrpSpPr>
              <p:grpSpPr bwMode="auto">
                <a:xfrm>
                  <a:off x="1206" y="268"/>
                  <a:ext cx="143" cy="56"/>
                  <a:chOff x="1170" y="252"/>
                  <a:chExt cx="159" cy="56"/>
                </a:xfrm>
              </p:grpSpPr>
              <p:sp>
                <p:nvSpPr>
                  <p:cNvPr id="26705" name="Line 47"/>
                  <p:cNvSpPr>
                    <a:spLocks noChangeShapeType="1"/>
                  </p:cNvSpPr>
                  <p:nvPr/>
                </p:nvSpPr>
                <p:spPr bwMode="auto">
                  <a:xfrm>
                    <a:off x="1170" y="252"/>
                    <a:ext cx="159" cy="0"/>
                  </a:xfrm>
                  <a:prstGeom prst="line">
                    <a:avLst/>
                  </a:prstGeom>
                  <a:noFill/>
                  <a:ln w="38100">
                    <a:solidFill>
                      <a:schemeClr val="tx1"/>
                    </a:solidFill>
                    <a:round/>
                    <a:headEnd/>
                    <a:tailEnd/>
                  </a:ln>
                  <a:effectLst/>
                </p:spPr>
                <p:txBody>
                  <a:bodyPr/>
                  <a:lstStyle/>
                  <a:p>
                    <a:endParaRPr lang="zh-CN" altLang="en-US"/>
                  </a:p>
                </p:txBody>
              </p:sp>
              <p:sp>
                <p:nvSpPr>
                  <p:cNvPr id="26706" name="Line 48"/>
                  <p:cNvSpPr>
                    <a:spLocks noChangeShapeType="1"/>
                  </p:cNvSpPr>
                  <p:nvPr/>
                </p:nvSpPr>
                <p:spPr bwMode="auto">
                  <a:xfrm>
                    <a:off x="1170" y="308"/>
                    <a:ext cx="159" cy="0"/>
                  </a:xfrm>
                  <a:prstGeom prst="line">
                    <a:avLst/>
                  </a:prstGeom>
                  <a:noFill/>
                  <a:ln w="38100">
                    <a:solidFill>
                      <a:schemeClr val="tx1"/>
                    </a:solidFill>
                    <a:round/>
                    <a:headEnd/>
                    <a:tailEnd/>
                  </a:ln>
                  <a:effectLst/>
                </p:spPr>
                <p:txBody>
                  <a:bodyPr/>
                  <a:lstStyle/>
                  <a:p>
                    <a:endParaRPr lang="zh-CN" altLang="en-US"/>
                  </a:p>
                </p:txBody>
              </p:sp>
            </p:grpSp>
            <p:sp>
              <p:nvSpPr>
                <p:cNvPr id="26703" name="WordArt 49"/>
                <p:cNvSpPr>
                  <a:spLocks noChangeArrowheads="1" noChangeShapeType="1" noTextEdit="1"/>
                </p:cNvSpPr>
                <p:nvPr/>
              </p:nvSpPr>
              <p:spPr bwMode="auto">
                <a:xfrm>
                  <a:off x="1064" y="198"/>
                  <a:ext cx="94" cy="181"/>
                </a:xfrm>
                <a:prstGeom prst="rect">
                  <a:avLst/>
                </a:prstGeom>
              </p:spPr>
              <p:txBody>
                <a:bodyPr wrap="none" fromWordArt="1">
                  <a:prstTxWarp prst="textPlain">
                    <a:avLst>
                      <a:gd name="adj" fmla="val 54347"/>
                    </a:avLst>
                  </a:prstTxWarp>
                </a:bodyPr>
                <a:lstStyle/>
                <a:p>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26704" name="WordArt 50"/>
                <p:cNvSpPr>
                  <a:spLocks noChangeArrowheads="1" noChangeShapeType="1" noTextEdit="1"/>
                </p:cNvSpPr>
                <p:nvPr/>
              </p:nvSpPr>
              <p:spPr bwMode="auto">
                <a:xfrm>
                  <a:off x="1386" y="221"/>
                  <a:ext cx="98" cy="152"/>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grpSp>
          <p:sp>
            <p:nvSpPr>
              <p:cNvPr id="26701" name="WordArt 81"/>
              <p:cNvSpPr>
                <a:spLocks noChangeArrowheads="1" noChangeShapeType="1" noTextEdit="1"/>
              </p:cNvSpPr>
              <p:nvPr/>
            </p:nvSpPr>
            <p:spPr bwMode="auto">
              <a:xfrm>
                <a:off x="3306763" y="650875"/>
                <a:ext cx="231775" cy="207963"/>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x</a:t>
                </a:r>
                <a:endParaRPr lang="zh-CN" altLang="en-US" sz="1200" i="1" kern="10">
                  <a:ln w="9525">
                    <a:solidFill>
                      <a:srgbClr val="000000"/>
                    </a:solidFill>
                    <a:round/>
                    <a:headEnd/>
                    <a:tailEnd/>
                  </a:ln>
                  <a:latin typeface="Times New Roman"/>
                  <a:cs typeface="Times New Roman"/>
                </a:endParaRPr>
              </a:p>
            </p:txBody>
          </p:sp>
        </p:grpSp>
        <p:grpSp>
          <p:nvGrpSpPr>
            <p:cNvPr id="26729" name="组合 331"/>
            <p:cNvGrpSpPr>
              <a:grpSpLocks/>
            </p:cNvGrpSpPr>
            <p:nvPr/>
          </p:nvGrpSpPr>
          <p:grpSpPr bwMode="auto">
            <a:xfrm>
              <a:off x="5394806" y="160338"/>
              <a:ext cx="3522690" cy="2530475"/>
              <a:chOff x="5503863" y="160338"/>
              <a:chExt cx="3522690" cy="2530475"/>
            </a:xfrm>
          </p:grpSpPr>
          <p:sp>
            <p:nvSpPr>
              <p:cNvPr id="333" name="Rectangle 92"/>
              <p:cNvSpPr>
                <a:spLocks noChangeArrowheads="1"/>
              </p:cNvSpPr>
              <p:nvPr/>
            </p:nvSpPr>
            <p:spPr bwMode="auto">
              <a:xfrm>
                <a:off x="5503280" y="1266730"/>
                <a:ext cx="3206837" cy="222231"/>
              </a:xfrm>
              <a:prstGeom prst="rect">
                <a:avLst/>
              </a:prstGeom>
              <a:gradFill rotWithShape="1">
                <a:gsLst>
                  <a:gs pos="0">
                    <a:schemeClr val="tx1"/>
                  </a:gs>
                  <a:gs pos="50000">
                    <a:srgbClr val="F0EA6C"/>
                  </a:gs>
                  <a:gs pos="100000">
                    <a:schemeClr val="tx1"/>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sp>
            <p:nvSpPr>
              <p:cNvPr id="26661" name="Line 96"/>
              <p:cNvSpPr>
                <a:spLocks noChangeShapeType="1"/>
              </p:cNvSpPr>
              <p:nvPr/>
            </p:nvSpPr>
            <p:spPr bwMode="auto">
              <a:xfrm flipV="1">
                <a:off x="5510212" y="1365250"/>
                <a:ext cx="3516341" cy="11113"/>
              </a:xfrm>
              <a:prstGeom prst="line">
                <a:avLst/>
              </a:prstGeom>
              <a:noFill/>
              <a:ln w="28575">
                <a:solidFill>
                  <a:schemeClr val="tx1"/>
                </a:solidFill>
                <a:round/>
                <a:headEnd/>
                <a:tailEnd type="triangle" w="med" len="lg"/>
              </a:ln>
              <a:effectLst/>
            </p:spPr>
            <p:txBody>
              <a:bodyPr/>
              <a:lstStyle/>
              <a:p>
                <a:endParaRPr lang="zh-CN" altLang="en-US"/>
              </a:p>
            </p:txBody>
          </p:sp>
          <p:sp>
            <p:nvSpPr>
              <p:cNvPr id="26662" name="WordArt 54"/>
              <p:cNvSpPr>
                <a:spLocks noChangeArrowheads="1" noChangeShapeType="1" noTextEdit="1"/>
              </p:cNvSpPr>
              <p:nvPr/>
            </p:nvSpPr>
            <p:spPr bwMode="auto">
              <a:xfrm>
                <a:off x="8757320" y="1049338"/>
                <a:ext cx="182563" cy="182563"/>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x</a:t>
                </a:r>
                <a:endParaRPr lang="zh-CN" altLang="en-US" sz="1200" i="1" kern="10">
                  <a:ln w="9525">
                    <a:solidFill>
                      <a:srgbClr val="000000"/>
                    </a:solidFill>
                    <a:round/>
                    <a:headEnd/>
                    <a:tailEnd/>
                  </a:ln>
                  <a:latin typeface="Times New Roman"/>
                  <a:cs typeface="Times New Roman"/>
                </a:endParaRPr>
              </a:p>
            </p:txBody>
          </p:sp>
          <p:sp>
            <p:nvSpPr>
              <p:cNvPr id="26663" name="Rectangle 37"/>
              <p:cNvSpPr>
                <a:spLocks noChangeArrowheads="1"/>
              </p:cNvSpPr>
              <p:nvPr/>
            </p:nvSpPr>
            <p:spPr bwMode="auto">
              <a:xfrm>
                <a:off x="5659438" y="657225"/>
                <a:ext cx="1435100" cy="246063"/>
              </a:xfrm>
              <a:prstGeom prst="rect">
                <a:avLst/>
              </a:prstGeom>
              <a:solidFill>
                <a:schemeClr val="bg1"/>
              </a:solidFill>
              <a:ln w="9525" algn="ctr">
                <a:noFill/>
                <a:miter lim="800000"/>
                <a:headEnd/>
                <a:tailEnd/>
              </a:ln>
              <a:effectLst/>
            </p:spPr>
            <p:txBody>
              <a:bodyPr wrap="none" anchor="ctr"/>
              <a:lstStyle/>
              <a:p>
                <a:endParaRPr lang="zh-CN" altLang="en-US"/>
              </a:p>
            </p:txBody>
          </p:sp>
          <p:sp>
            <p:nvSpPr>
              <p:cNvPr id="26664" name="WordArt 27"/>
              <p:cNvSpPr>
                <a:spLocks noChangeArrowheads="1" noChangeShapeType="1" noTextEdit="1"/>
              </p:cNvSpPr>
              <p:nvPr/>
            </p:nvSpPr>
            <p:spPr bwMode="auto">
              <a:xfrm>
                <a:off x="5738813" y="608013"/>
                <a:ext cx="1003300" cy="244475"/>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杨氏模量</a:t>
                </a:r>
              </a:p>
            </p:txBody>
          </p:sp>
          <p:grpSp>
            <p:nvGrpSpPr>
              <p:cNvPr id="26730" name="Group 444"/>
              <p:cNvGrpSpPr>
                <a:grpSpLocks/>
              </p:cNvGrpSpPr>
              <p:nvPr/>
            </p:nvGrpSpPr>
            <p:grpSpPr bwMode="auto">
              <a:xfrm>
                <a:off x="5707063" y="160338"/>
                <a:ext cx="2708275" cy="381000"/>
                <a:chOff x="3587" y="125"/>
                <a:chExt cx="1706" cy="240"/>
              </a:xfrm>
            </p:grpSpPr>
            <p:sp>
              <p:nvSpPr>
                <p:cNvPr id="26693" name="Rectangle 36"/>
                <p:cNvSpPr>
                  <a:spLocks noChangeArrowheads="1"/>
                </p:cNvSpPr>
                <p:nvPr/>
              </p:nvSpPr>
              <p:spPr bwMode="auto">
                <a:xfrm>
                  <a:off x="3613" y="202"/>
                  <a:ext cx="531" cy="163"/>
                </a:xfrm>
                <a:prstGeom prst="rect">
                  <a:avLst/>
                </a:prstGeom>
                <a:solidFill>
                  <a:schemeClr val="bg1"/>
                </a:solidFill>
                <a:ln w="9525" algn="ctr">
                  <a:noFill/>
                  <a:miter lim="800000"/>
                  <a:headEnd/>
                  <a:tailEnd/>
                </a:ln>
                <a:effectLst/>
              </p:spPr>
              <p:txBody>
                <a:bodyPr wrap="none" anchor="ctr"/>
                <a:lstStyle/>
                <a:p>
                  <a:endParaRPr lang="zh-CN" altLang="en-US"/>
                </a:p>
              </p:txBody>
            </p:sp>
            <p:sp>
              <p:nvSpPr>
                <p:cNvPr id="26694" name="WordArt 55"/>
                <p:cNvSpPr>
                  <a:spLocks noChangeArrowheads="1" noChangeShapeType="1" noTextEdit="1"/>
                </p:cNvSpPr>
                <p:nvPr/>
              </p:nvSpPr>
              <p:spPr bwMode="auto">
                <a:xfrm>
                  <a:off x="4001" y="177"/>
                  <a:ext cx="104" cy="165"/>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Symbol"/>
                    </a:rPr>
                    <a:t>r</a:t>
                  </a:r>
                  <a:endParaRPr lang="zh-CN" altLang="en-US" sz="1200" i="1" kern="10">
                    <a:ln w="9525">
                      <a:solidFill>
                        <a:srgbClr val="000000"/>
                      </a:solidFill>
                      <a:round/>
                      <a:headEnd/>
                      <a:tailEnd/>
                    </a:ln>
                    <a:latin typeface="Symbol"/>
                  </a:endParaRPr>
                </a:p>
              </p:txBody>
            </p:sp>
            <p:sp>
              <p:nvSpPr>
                <p:cNvPr id="26695" name="WordArt 27"/>
                <p:cNvSpPr>
                  <a:spLocks noChangeArrowheads="1" noChangeShapeType="1" noTextEdit="1"/>
                </p:cNvSpPr>
                <p:nvPr/>
              </p:nvSpPr>
              <p:spPr bwMode="auto">
                <a:xfrm>
                  <a:off x="3587" y="144"/>
                  <a:ext cx="323" cy="168"/>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密度</a:t>
                  </a:r>
                </a:p>
              </p:txBody>
            </p:sp>
            <p:pic>
              <p:nvPicPr>
                <p:cNvPr id="26696" name="Picture 355" descr="纵波a"/>
                <p:cNvPicPr>
                  <a:picLocks noChangeAspect="1" noChangeArrowheads="1"/>
                </p:cNvPicPr>
                <p:nvPr/>
              </p:nvPicPr>
              <p:blipFill>
                <a:blip r:embed="rId4" cstate="print"/>
                <a:srcRect/>
                <a:stretch>
                  <a:fillRect/>
                </a:stretch>
              </p:blipFill>
              <p:spPr bwMode="auto">
                <a:xfrm>
                  <a:off x="4156" y="125"/>
                  <a:ext cx="1137" cy="230"/>
                </a:xfrm>
                <a:prstGeom prst="rect">
                  <a:avLst/>
                </a:prstGeom>
                <a:noFill/>
                <a:ln w="9525">
                  <a:noFill/>
                  <a:miter lim="800000"/>
                  <a:headEnd/>
                  <a:tailEnd/>
                </a:ln>
              </p:spPr>
            </p:pic>
          </p:grpSp>
          <p:grpSp>
            <p:nvGrpSpPr>
              <p:cNvPr id="26733" name="Group 445"/>
              <p:cNvGrpSpPr>
                <a:grpSpLocks/>
              </p:cNvGrpSpPr>
              <p:nvPr/>
            </p:nvGrpSpPr>
            <p:grpSpPr bwMode="auto">
              <a:xfrm>
                <a:off x="6859588" y="519113"/>
                <a:ext cx="1985963" cy="342900"/>
                <a:chOff x="4297" y="343"/>
                <a:chExt cx="1251" cy="216"/>
              </a:xfrm>
            </p:grpSpPr>
            <p:sp>
              <p:nvSpPr>
                <p:cNvPr id="26691" name="WordArt 58"/>
                <p:cNvSpPr>
                  <a:spLocks noChangeArrowheads="1" noChangeShapeType="1" noTextEdit="1"/>
                </p:cNvSpPr>
                <p:nvPr/>
              </p:nvSpPr>
              <p:spPr bwMode="auto">
                <a:xfrm>
                  <a:off x="4297" y="406"/>
                  <a:ext cx="124" cy="153"/>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Y</a:t>
                  </a:r>
                  <a:endParaRPr lang="zh-CN" altLang="en-US" sz="1200" i="1" kern="10">
                    <a:ln w="9525">
                      <a:solidFill>
                        <a:srgbClr val="000000"/>
                      </a:solidFill>
                      <a:round/>
                      <a:headEnd/>
                      <a:tailEnd/>
                    </a:ln>
                    <a:latin typeface="Times New Roman"/>
                    <a:cs typeface="Times New Roman"/>
                  </a:endParaRPr>
                </a:p>
              </p:txBody>
            </p:sp>
            <p:pic>
              <p:nvPicPr>
                <p:cNvPr id="26692" name="Picture 356" descr="纵波b"/>
                <p:cNvPicPr>
                  <a:picLocks noChangeAspect="1" noChangeArrowheads="1"/>
                </p:cNvPicPr>
                <p:nvPr/>
              </p:nvPicPr>
              <p:blipFill>
                <a:blip r:embed="rId5" cstate="print"/>
                <a:srcRect/>
                <a:stretch>
                  <a:fillRect/>
                </a:stretch>
              </p:blipFill>
              <p:spPr bwMode="auto">
                <a:xfrm>
                  <a:off x="4447" y="343"/>
                  <a:ext cx="1101" cy="211"/>
                </a:xfrm>
                <a:prstGeom prst="rect">
                  <a:avLst/>
                </a:prstGeom>
                <a:noFill/>
                <a:ln w="9525">
                  <a:noFill/>
                  <a:miter lim="800000"/>
                  <a:headEnd/>
                  <a:tailEnd/>
                </a:ln>
              </p:spPr>
            </p:pic>
          </p:grpSp>
          <p:sp>
            <p:nvSpPr>
              <p:cNvPr id="26667" name="WordArt 27"/>
              <p:cNvSpPr>
                <a:spLocks noChangeArrowheads="1" noChangeShapeType="1" noTextEdit="1"/>
              </p:cNvSpPr>
              <p:nvPr/>
            </p:nvSpPr>
            <p:spPr bwMode="auto">
              <a:xfrm>
                <a:off x="6204327" y="2063845"/>
                <a:ext cx="523082" cy="268288"/>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振幅</a:t>
                </a:r>
              </a:p>
            </p:txBody>
          </p:sp>
          <p:sp>
            <p:nvSpPr>
              <p:cNvPr id="26668" name="WordArt 60"/>
              <p:cNvSpPr>
                <a:spLocks noChangeArrowheads="1" noChangeShapeType="1" noTextEdit="1"/>
              </p:cNvSpPr>
              <p:nvPr/>
            </p:nvSpPr>
            <p:spPr bwMode="auto">
              <a:xfrm>
                <a:off x="6878638" y="2030413"/>
                <a:ext cx="195263" cy="242888"/>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26669" name="WordArt 27"/>
              <p:cNvSpPr>
                <a:spLocks noChangeArrowheads="1" noChangeShapeType="1" noTextEdit="1"/>
              </p:cNvSpPr>
              <p:nvPr/>
            </p:nvSpPr>
            <p:spPr bwMode="auto">
              <a:xfrm>
                <a:off x="6206762" y="2420938"/>
                <a:ext cx="526257" cy="269875"/>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频率</a:t>
                </a:r>
              </a:p>
            </p:txBody>
          </p:sp>
          <p:sp>
            <p:nvSpPr>
              <p:cNvPr id="26670" name="WordArt 62"/>
              <p:cNvSpPr>
                <a:spLocks noChangeArrowheads="1" noChangeShapeType="1" noTextEdit="1"/>
              </p:cNvSpPr>
              <p:nvPr/>
            </p:nvSpPr>
            <p:spPr bwMode="auto">
              <a:xfrm>
                <a:off x="6902450" y="2462213"/>
                <a:ext cx="155575" cy="198438"/>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v</a:t>
                </a:r>
                <a:endParaRPr lang="zh-CN" altLang="en-US" sz="1200" i="1" kern="10">
                  <a:ln w="9525">
                    <a:solidFill>
                      <a:srgbClr val="000000"/>
                    </a:solidFill>
                    <a:round/>
                    <a:headEnd/>
                    <a:tailEnd/>
                  </a:ln>
                  <a:latin typeface="Times New Roman"/>
                  <a:cs typeface="Times New Roman"/>
                </a:endParaRPr>
              </a:p>
            </p:txBody>
          </p:sp>
          <p:pic>
            <p:nvPicPr>
              <p:cNvPr id="26671" name="Picture 357" descr="纵波c"/>
              <p:cNvPicPr>
                <a:picLocks noChangeAspect="1" noChangeArrowheads="1"/>
              </p:cNvPicPr>
              <p:nvPr/>
            </p:nvPicPr>
            <p:blipFill>
              <a:blip r:embed="rId6" cstate="print"/>
              <a:srcRect/>
              <a:stretch>
                <a:fillRect/>
              </a:stretch>
            </p:blipFill>
            <p:spPr bwMode="auto">
              <a:xfrm>
                <a:off x="7129463" y="2000250"/>
                <a:ext cx="1452563" cy="280988"/>
              </a:xfrm>
              <a:prstGeom prst="rect">
                <a:avLst/>
              </a:prstGeom>
              <a:noFill/>
              <a:ln w="9525">
                <a:noFill/>
                <a:miter lim="800000"/>
                <a:headEnd/>
                <a:tailEnd/>
              </a:ln>
            </p:spPr>
          </p:pic>
          <p:pic>
            <p:nvPicPr>
              <p:cNvPr id="26672" name="Picture 358" descr="纵波d"/>
              <p:cNvPicPr>
                <a:picLocks noChangeAspect="1" noChangeArrowheads="1"/>
              </p:cNvPicPr>
              <p:nvPr/>
            </p:nvPicPr>
            <p:blipFill>
              <a:blip r:embed="rId7" cstate="print"/>
              <a:srcRect/>
              <a:stretch>
                <a:fillRect/>
              </a:stretch>
            </p:blipFill>
            <p:spPr bwMode="auto">
              <a:xfrm>
                <a:off x="7161213" y="2381250"/>
                <a:ext cx="1220788" cy="280988"/>
              </a:xfrm>
              <a:prstGeom prst="rect">
                <a:avLst/>
              </a:prstGeom>
              <a:noFill/>
              <a:ln w="9525">
                <a:noFill/>
                <a:miter lim="800000"/>
                <a:headEnd/>
                <a:tailEnd/>
              </a:ln>
            </p:spPr>
          </p:pic>
          <p:sp>
            <p:nvSpPr>
              <p:cNvPr id="26673" name="WordArt 98"/>
              <p:cNvSpPr>
                <a:spLocks noChangeArrowheads="1" noChangeShapeType="1" noTextEdit="1"/>
              </p:cNvSpPr>
              <p:nvPr/>
            </p:nvSpPr>
            <p:spPr bwMode="auto">
              <a:xfrm>
                <a:off x="5876925" y="968375"/>
                <a:ext cx="198438" cy="244475"/>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O</a:t>
                </a:r>
                <a:endParaRPr lang="zh-CN" altLang="en-US" sz="1200" i="1" kern="10">
                  <a:ln w="9525">
                    <a:solidFill>
                      <a:srgbClr val="000000"/>
                    </a:solidFill>
                    <a:round/>
                    <a:headEnd/>
                    <a:tailEnd/>
                  </a:ln>
                  <a:latin typeface="Times New Roman"/>
                  <a:cs typeface="Times New Roman"/>
                </a:endParaRPr>
              </a:p>
            </p:txBody>
          </p:sp>
          <p:sp>
            <p:nvSpPr>
              <p:cNvPr id="26674" name="Line 94"/>
              <p:cNvSpPr>
                <a:spLocks noChangeShapeType="1"/>
              </p:cNvSpPr>
              <p:nvPr/>
            </p:nvSpPr>
            <p:spPr bwMode="auto">
              <a:xfrm rot="-5400000">
                <a:off x="5927725" y="1385888"/>
                <a:ext cx="417513" cy="0"/>
              </a:xfrm>
              <a:prstGeom prst="line">
                <a:avLst/>
              </a:prstGeom>
              <a:noFill/>
              <a:ln w="19050">
                <a:solidFill>
                  <a:schemeClr val="tx1"/>
                </a:solidFill>
                <a:round/>
                <a:headEnd/>
                <a:tailEnd/>
              </a:ln>
              <a:effectLst/>
            </p:spPr>
            <p:txBody>
              <a:bodyPr/>
              <a:lstStyle/>
              <a:p>
                <a:endParaRPr lang="zh-CN" altLang="en-US"/>
              </a:p>
            </p:txBody>
          </p:sp>
          <p:sp>
            <p:nvSpPr>
              <p:cNvPr id="26675" name="Oval 369"/>
              <p:cNvSpPr>
                <a:spLocks noChangeArrowheads="1"/>
              </p:cNvSpPr>
              <p:nvPr/>
            </p:nvSpPr>
            <p:spPr bwMode="auto">
              <a:xfrm>
                <a:off x="6083300" y="1320800"/>
                <a:ext cx="88900" cy="88900"/>
              </a:xfrm>
              <a:prstGeom prst="ellipse">
                <a:avLst/>
              </a:prstGeom>
              <a:solidFill>
                <a:schemeClr val="bg1"/>
              </a:solidFill>
              <a:ln w="28575" algn="ctr">
                <a:solidFill>
                  <a:schemeClr val="tx1"/>
                </a:solidFill>
                <a:round/>
                <a:headEnd/>
                <a:tailEnd/>
              </a:ln>
              <a:effectLst/>
            </p:spPr>
            <p:txBody>
              <a:bodyPr wrap="none" anchor="ctr"/>
              <a:lstStyle/>
              <a:p>
                <a:endParaRPr lang="zh-CN" altLang="en-US"/>
              </a:p>
            </p:txBody>
          </p:sp>
          <p:sp>
            <p:nvSpPr>
              <p:cNvPr id="26676" name="Line 367"/>
              <p:cNvSpPr>
                <a:spLocks noChangeShapeType="1"/>
              </p:cNvSpPr>
              <p:nvPr/>
            </p:nvSpPr>
            <p:spPr bwMode="auto">
              <a:xfrm rot="-5400000">
                <a:off x="5495925" y="1695450"/>
                <a:ext cx="417513" cy="0"/>
              </a:xfrm>
              <a:prstGeom prst="line">
                <a:avLst/>
              </a:prstGeom>
              <a:noFill/>
              <a:ln w="28575">
                <a:solidFill>
                  <a:schemeClr val="tx1"/>
                </a:solidFill>
                <a:round/>
                <a:headEnd/>
                <a:tailEnd/>
              </a:ln>
              <a:effectLst/>
            </p:spPr>
            <p:txBody>
              <a:bodyPr/>
              <a:lstStyle/>
              <a:p>
                <a:endParaRPr lang="zh-CN" altLang="en-US"/>
              </a:p>
            </p:txBody>
          </p:sp>
          <p:sp>
            <p:nvSpPr>
              <p:cNvPr id="26677" name="Line 370"/>
              <p:cNvSpPr>
                <a:spLocks noChangeShapeType="1"/>
              </p:cNvSpPr>
              <p:nvPr/>
            </p:nvSpPr>
            <p:spPr bwMode="auto">
              <a:xfrm rot="-5400000">
                <a:off x="6353175" y="1701800"/>
                <a:ext cx="417513" cy="0"/>
              </a:xfrm>
              <a:prstGeom prst="line">
                <a:avLst/>
              </a:prstGeom>
              <a:noFill/>
              <a:ln w="28575">
                <a:solidFill>
                  <a:schemeClr val="tx1"/>
                </a:solidFill>
                <a:round/>
                <a:headEnd/>
                <a:tailEnd/>
              </a:ln>
              <a:effectLst/>
            </p:spPr>
            <p:txBody>
              <a:bodyPr/>
              <a:lstStyle/>
              <a:p>
                <a:endParaRPr lang="zh-CN" altLang="en-US"/>
              </a:p>
            </p:txBody>
          </p:sp>
          <p:sp>
            <p:nvSpPr>
              <p:cNvPr id="26678" name="Line 373"/>
              <p:cNvSpPr>
                <a:spLocks noChangeShapeType="1"/>
              </p:cNvSpPr>
              <p:nvPr/>
            </p:nvSpPr>
            <p:spPr bwMode="auto">
              <a:xfrm rot="-5400000">
                <a:off x="6018213" y="1765300"/>
                <a:ext cx="238125" cy="0"/>
              </a:xfrm>
              <a:prstGeom prst="line">
                <a:avLst/>
              </a:prstGeom>
              <a:noFill/>
              <a:ln w="28575">
                <a:solidFill>
                  <a:schemeClr val="tx1"/>
                </a:solidFill>
                <a:round/>
                <a:headEnd/>
                <a:tailEnd/>
              </a:ln>
              <a:effectLst/>
            </p:spPr>
            <p:txBody>
              <a:bodyPr/>
              <a:lstStyle/>
              <a:p>
                <a:endParaRPr lang="zh-CN" altLang="en-US"/>
              </a:p>
            </p:txBody>
          </p:sp>
          <p:sp>
            <p:nvSpPr>
              <p:cNvPr id="26679" name="WordArt 384"/>
              <p:cNvSpPr>
                <a:spLocks noChangeArrowheads="1" noChangeShapeType="1" noTextEdit="1"/>
              </p:cNvSpPr>
              <p:nvPr/>
            </p:nvSpPr>
            <p:spPr bwMode="auto">
              <a:xfrm>
                <a:off x="6218238" y="1816100"/>
                <a:ext cx="147638" cy="147638"/>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26680" name="WordArt 385"/>
              <p:cNvSpPr>
                <a:spLocks noChangeArrowheads="1" noChangeShapeType="1" noTextEdit="1"/>
              </p:cNvSpPr>
              <p:nvPr/>
            </p:nvSpPr>
            <p:spPr bwMode="auto">
              <a:xfrm>
                <a:off x="5816600" y="1812925"/>
                <a:ext cx="147638" cy="147638"/>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sp>
            <p:nvSpPr>
              <p:cNvPr id="26681" name="WordArt 386"/>
              <p:cNvSpPr>
                <a:spLocks noChangeArrowheads="1" noChangeShapeType="1" noTextEdit="1"/>
              </p:cNvSpPr>
              <p:nvPr/>
            </p:nvSpPr>
            <p:spPr bwMode="auto">
              <a:xfrm>
                <a:off x="6875463" y="1577975"/>
                <a:ext cx="185738" cy="211138"/>
              </a:xfrm>
              <a:prstGeom prst="rect">
                <a:avLst/>
              </a:prstGeom>
            </p:spPr>
            <p:txBody>
              <a:bodyPr wrap="none" fromWordArt="1">
                <a:prstTxWarp prst="textPlain">
                  <a:avLst>
                    <a:gd name="adj" fmla="val 50000"/>
                  </a:avLst>
                </a:prstTxWarp>
              </a:bodyPr>
              <a:lstStyle/>
              <a:p>
                <a:r>
                  <a:rPr lang="en-US" altLang="zh-CN" sz="1200" i="1" kern="10">
                    <a:ln w="9525">
                      <a:solidFill>
                        <a:srgbClr val="0000FF"/>
                      </a:solidFill>
                      <a:round/>
                      <a:headEnd/>
                      <a:tailEnd/>
                    </a:ln>
                    <a:solidFill>
                      <a:srgbClr val="0000FF"/>
                    </a:solidFill>
                    <a:latin typeface="Times New Roman"/>
                    <a:cs typeface="Times New Roman"/>
                  </a:rPr>
                  <a:t>y</a:t>
                </a:r>
                <a:endParaRPr lang="zh-CN" altLang="en-US" sz="1200" i="1" kern="10">
                  <a:ln w="9525">
                    <a:solidFill>
                      <a:srgbClr val="0000FF"/>
                    </a:solidFill>
                    <a:round/>
                    <a:headEnd/>
                    <a:tailEnd/>
                  </a:ln>
                  <a:solidFill>
                    <a:srgbClr val="0000FF"/>
                  </a:solidFill>
                  <a:latin typeface="Times New Roman"/>
                  <a:cs typeface="Times New Roman"/>
                </a:endParaRPr>
              </a:p>
            </p:txBody>
          </p:sp>
          <p:sp>
            <p:nvSpPr>
              <p:cNvPr id="26682" name="WordArt 27"/>
              <p:cNvSpPr>
                <a:spLocks noChangeArrowheads="1" noChangeShapeType="1" noTextEdit="1"/>
              </p:cNvSpPr>
              <p:nvPr/>
            </p:nvSpPr>
            <p:spPr bwMode="auto">
              <a:xfrm>
                <a:off x="7158038" y="1581150"/>
                <a:ext cx="1346737" cy="239713"/>
              </a:xfrm>
              <a:prstGeom prst="rect">
                <a:avLst/>
              </a:prstGeom>
            </p:spPr>
            <p:txBody>
              <a:bodyPr wrap="none" fromWordArt="1">
                <a:prstTxWarp prst="textPlain">
                  <a:avLst>
                    <a:gd name="adj" fmla="val 50000"/>
                  </a:avLst>
                </a:prstTxWarp>
              </a:bodyPr>
              <a:lstStyle/>
              <a:p>
                <a:r>
                  <a:rPr lang="zh-CN" altLang="en-US" sz="3600" kern="10">
                    <a:ln w="3175">
                      <a:solidFill>
                        <a:srgbClr val="0000FF"/>
                      </a:solidFill>
                      <a:round/>
                      <a:headEnd/>
                      <a:tailEnd/>
                    </a:ln>
                    <a:solidFill>
                      <a:srgbClr val="0000FF"/>
                    </a:solidFill>
                    <a:latin typeface="宋体"/>
                    <a:ea typeface="宋体"/>
                  </a:rPr>
                  <a:t>质元振动方向</a:t>
                </a:r>
              </a:p>
            </p:txBody>
          </p:sp>
          <p:sp>
            <p:nvSpPr>
              <p:cNvPr id="26683" name="WordArt 388"/>
              <p:cNvSpPr>
                <a:spLocks noChangeArrowheads="1" noChangeShapeType="1" noTextEdit="1"/>
              </p:cNvSpPr>
              <p:nvPr/>
            </p:nvSpPr>
            <p:spPr bwMode="auto">
              <a:xfrm>
                <a:off x="6318250" y="989013"/>
                <a:ext cx="190500" cy="182563"/>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u</a:t>
                </a:r>
                <a:endParaRPr lang="zh-CN" altLang="en-US" sz="1200" i="1" kern="10">
                  <a:ln w="9525">
                    <a:solidFill>
                      <a:srgbClr val="000000"/>
                    </a:solidFill>
                    <a:round/>
                    <a:headEnd/>
                    <a:tailEnd/>
                  </a:ln>
                  <a:latin typeface="Times New Roman"/>
                  <a:cs typeface="Times New Roman"/>
                </a:endParaRPr>
              </a:p>
            </p:txBody>
          </p:sp>
          <p:sp>
            <p:nvSpPr>
              <p:cNvPr id="26684" name="Line 390"/>
              <p:cNvSpPr>
                <a:spLocks noChangeShapeType="1"/>
              </p:cNvSpPr>
              <p:nvPr/>
            </p:nvSpPr>
            <p:spPr bwMode="auto">
              <a:xfrm>
                <a:off x="6562725" y="1081088"/>
                <a:ext cx="519113" cy="0"/>
              </a:xfrm>
              <a:prstGeom prst="line">
                <a:avLst/>
              </a:prstGeom>
              <a:noFill/>
              <a:ln w="28575">
                <a:solidFill>
                  <a:schemeClr val="tx1"/>
                </a:solidFill>
                <a:round/>
                <a:headEnd/>
                <a:tailEnd type="triangle" w="med" len="lg"/>
              </a:ln>
              <a:effectLst/>
            </p:spPr>
            <p:txBody>
              <a:bodyPr/>
              <a:lstStyle/>
              <a:p>
                <a:endParaRPr lang="zh-CN" altLang="en-US"/>
              </a:p>
            </p:txBody>
          </p:sp>
          <p:sp>
            <p:nvSpPr>
              <p:cNvPr id="26685" name="WordArt 27"/>
              <p:cNvSpPr>
                <a:spLocks noChangeArrowheads="1" noChangeShapeType="1" noTextEdit="1"/>
              </p:cNvSpPr>
              <p:nvPr/>
            </p:nvSpPr>
            <p:spPr bwMode="auto">
              <a:xfrm>
                <a:off x="7169150" y="952500"/>
                <a:ext cx="1327150" cy="239713"/>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纵波传播方向</a:t>
                </a:r>
              </a:p>
            </p:txBody>
          </p:sp>
          <p:sp>
            <p:nvSpPr>
              <p:cNvPr id="26686" name="Line 382"/>
              <p:cNvSpPr>
                <a:spLocks noChangeShapeType="1"/>
              </p:cNvSpPr>
              <p:nvPr/>
            </p:nvSpPr>
            <p:spPr bwMode="auto">
              <a:xfrm rot="10800000">
                <a:off x="6145213" y="1743075"/>
                <a:ext cx="407988" cy="0"/>
              </a:xfrm>
              <a:prstGeom prst="line">
                <a:avLst/>
              </a:prstGeom>
              <a:noFill/>
              <a:ln w="19050">
                <a:solidFill>
                  <a:schemeClr val="tx1"/>
                </a:solidFill>
                <a:round/>
                <a:headEnd type="triangle" w="med" len="lg"/>
                <a:tailEnd type="triangle" w="med" len="lg"/>
              </a:ln>
              <a:effectLst/>
            </p:spPr>
            <p:txBody>
              <a:bodyPr/>
              <a:lstStyle/>
              <a:p>
                <a:endParaRPr lang="zh-CN" altLang="en-US"/>
              </a:p>
            </p:txBody>
          </p:sp>
          <p:sp>
            <p:nvSpPr>
              <p:cNvPr id="26687" name="Line 392"/>
              <p:cNvSpPr>
                <a:spLocks noChangeShapeType="1"/>
              </p:cNvSpPr>
              <p:nvPr/>
            </p:nvSpPr>
            <p:spPr bwMode="auto">
              <a:xfrm rot="10800000">
                <a:off x="5713413" y="1746250"/>
                <a:ext cx="407988" cy="0"/>
              </a:xfrm>
              <a:prstGeom prst="line">
                <a:avLst/>
              </a:prstGeom>
              <a:noFill/>
              <a:ln w="19050">
                <a:solidFill>
                  <a:schemeClr val="tx1"/>
                </a:solidFill>
                <a:round/>
                <a:headEnd type="triangle" w="med" len="lg"/>
                <a:tailEnd type="triangle" w="med" len="lg"/>
              </a:ln>
              <a:effectLst/>
            </p:spPr>
            <p:txBody>
              <a:bodyPr/>
              <a:lstStyle/>
              <a:p>
                <a:endParaRPr lang="zh-CN" altLang="en-US"/>
              </a:p>
            </p:txBody>
          </p:sp>
          <p:sp>
            <p:nvSpPr>
              <p:cNvPr id="26688" name="Line 394"/>
              <p:cNvSpPr>
                <a:spLocks noChangeShapeType="1"/>
              </p:cNvSpPr>
              <p:nvPr/>
            </p:nvSpPr>
            <p:spPr bwMode="auto">
              <a:xfrm rot="10800000" flipV="1">
                <a:off x="6165849" y="1624013"/>
                <a:ext cx="626984" cy="0"/>
              </a:xfrm>
              <a:prstGeom prst="line">
                <a:avLst/>
              </a:prstGeom>
              <a:noFill/>
              <a:ln w="19050">
                <a:solidFill>
                  <a:srgbClr val="0000FF"/>
                </a:solidFill>
                <a:round/>
                <a:headEnd type="triangle" w="med" len="lg"/>
                <a:tailEnd/>
              </a:ln>
              <a:effectLst/>
            </p:spPr>
            <p:txBody>
              <a:bodyPr/>
              <a:lstStyle/>
              <a:p>
                <a:endParaRPr lang="zh-CN" altLang="en-US"/>
              </a:p>
            </p:txBody>
          </p:sp>
          <p:sp>
            <p:nvSpPr>
              <p:cNvPr id="26689" name="Line 395"/>
              <p:cNvSpPr>
                <a:spLocks noChangeShapeType="1"/>
              </p:cNvSpPr>
              <p:nvPr/>
            </p:nvSpPr>
            <p:spPr bwMode="auto">
              <a:xfrm rot="10800000">
                <a:off x="5713413" y="1624013"/>
                <a:ext cx="407988" cy="0"/>
              </a:xfrm>
              <a:prstGeom prst="line">
                <a:avLst/>
              </a:prstGeom>
              <a:noFill/>
              <a:ln w="19050">
                <a:solidFill>
                  <a:srgbClr val="0000FF"/>
                </a:solidFill>
                <a:prstDash val="sysDot"/>
                <a:round/>
                <a:headEnd type="none" w="med" len="lg"/>
                <a:tailEnd/>
              </a:ln>
              <a:effectLst/>
            </p:spPr>
            <p:txBody>
              <a:bodyPr/>
              <a:lstStyle/>
              <a:p>
                <a:endParaRPr lang="zh-CN" altLang="en-US"/>
              </a:p>
            </p:txBody>
          </p:sp>
          <p:sp>
            <p:nvSpPr>
              <p:cNvPr id="26690" name="Oval 378"/>
              <p:cNvSpPr>
                <a:spLocks noChangeArrowheads="1"/>
              </p:cNvSpPr>
              <p:nvPr/>
            </p:nvSpPr>
            <p:spPr bwMode="auto">
              <a:xfrm>
                <a:off x="6089650" y="1577975"/>
                <a:ext cx="88900" cy="88900"/>
              </a:xfrm>
              <a:prstGeom prst="ellipse">
                <a:avLst/>
              </a:prstGeom>
              <a:solidFill>
                <a:schemeClr val="bg1"/>
              </a:solidFill>
              <a:ln w="28575" algn="ctr">
                <a:solidFill>
                  <a:schemeClr val="tx1"/>
                </a:solidFill>
                <a:round/>
                <a:headEnd/>
                <a:tailEnd/>
              </a:ln>
              <a:effectLst/>
            </p:spPr>
            <p:txBody>
              <a:bodyPr wrap="none" anchor="ctr"/>
              <a:lstStyle/>
              <a:p>
                <a:endParaRPr lang="zh-CN" altLang="en-US"/>
              </a:p>
            </p:txBody>
          </p:sp>
        </p:grpSp>
        <p:grpSp>
          <p:nvGrpSpPr>
            <p:cNvPr id="26735" name="组合 369"/>
            <p:cNvGrpSpPr>
              <a:grpSpLocks/>
            </p:cNvGrpSpPr>
            <p:nvPr/>
          </p:nvGrpSpPr>
          <p:grpSpPr bwMode="auto">
            <a:xfrm>
              <a:off x="331788" y="1003300"/>
              <a:ext cx="3859212" cy="444500"/>
              <a:chOff x="331788" y="1003300"/>
              <a:chExt cx="3859212" cy="444500"/>
            </a:xfrm>
          </p:grpSpPr>
          <p:sp>
            <p:nvSpPr>
              <p:cNvPr id="26656" name="WordArt 25"/>
              <p:cNvSpPr>
                <a:spLocks noChangeArrowheads="1" noChangeShapeType="1" noTextEdit="1"/>
              </p:cNvSpPr>
              <p:nvPr/>
            </p:nvSpPr>
            <p:spPr bwMode="auto">
              <a:xfrm>
                <a:off x="331788" y="1003300"/>
                <a:ext cx="315913" cy="444500"/>
              </a:xfrm>
              <a:prstGeom prst="rect">
                <a:avLst/>
              </a:prstGeom>
            </p:spPr>
            <p:txBody>
              <a:bodyPr wrap="none" fromWordArt="1">
                <a:prstTxWarp prst="textPlain">
                  <a:avLst>
                    <a:gd name="adj" fmla="val 50000"/>
                  </a:avLst>
                </a:prstTxWarp>
              </a:bodyPr>
              <a:lstStyle/>
              <a:p>
                <a:r>
                  <a:rPr lang="zh-CN" altLang="en-US" sz="3600" kern="10">
                    <a:ln w="9525">
                      <a:solidFill>
                        <a:srgbClr val="CC0000"/>
                      </a:solidFill>
                      <a:round/>
                      <a:headEnd/>
                      <a:tailEnd/>
                    </a:ln>
                    <a:solidFill>
                      <a:srgbClr val="CC0000"/>
                    </a:solidFill>
                    <a:latin typeface="华文中宋"/>
                    <a:ea typeface="华文中宋"/>
                  </a:rPr>
                  <a:t>求</a:t>
                </a:r>
              </a:p>
            </p:txBody>
          </p:sp>
          <p:sp>
            <p:nvSpPr>
              <p:cNvPr id="26657" name="WordArt 27"/>
              <p:cNvSpPr>
                <a:spLocks noChangeArrowheads="1" noChangeShapeType="1" noTextEdit="1"/>
              </p:cNvSpPr>
              <p:nvPr/>
            </p:nvSpPr>
            <p:spPr bwMode="auto">
              <a:xfrm>
                <a:off x="1250950" y="1017588"/>
                <a:ext cx="1393825" cy="271463"/>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原点处质元</a:t>
                </a:r>
              </a:p>
            </p:txBody>
          </p:sp>
          <p:sp>
            <p:nvSpPr>
              <p:cNvPr id="26658" name="WordArt 27"/>
              <p:cNvSpPr>
                <a:spLocks noChangeArrowheads="1" noChangeShapeType="1" noTextEdit="1"/>
              </p:cNvSpPr>
              <p:nvPr/>
            </p:nvSpPr>
            <p:spPr bwMode="auto">
              <a:xfrm>
                <a:off x="2711450" y="1023938"/>
                <a:ext cx="1479550" cy="271463"/>
              </a:xfrm>
              <a:prstGeom prst="rect">
                <a:avLst/>
              </a:prstGeom>
            </p:spPr>
            <p:txBody>
              <a:bodyPr wrap="none" fromWordArt="1">
                <a:prstTxWarp prst="textPlain">
                  <a:avLst>
                    <a:gd name="adj" fmla="val 50000"/>
                  </a:avLst>
                </a:prstTxWarp>
              </a:bodyPr>
              <a:lstStyle/>
              <a:p>
                <a:r>
                  <a:rPr lang="zh-CN" altLang="en-US" sz="3600" kern="10">
                    <a:ln w="3175">
                      <a:solidFill>
                        <a:srgbClr val="008000"/>
                      </a:solidFill>
                      <a:round/>
                      <a:headEnd/>
                      <a:tailEnd/>
                    </a:ln>
                    <a:solidFill>
                      <a:srgbClr val="008000"/>
                    </a:solidFill>
                    <a:latin typeface="宋体"/>
                    <a:ea typeface="宋体"/>
                  </a:rPr>
                  <a:t>振动表达式；</a:t>
                </a:r>
              </a:p>
            </p:txBody>
          </p:sp>
          <p:sp>
            <p:nvSpPr>
              <p:cNvPr id="374" name="WordArt 27"/>
              <p:cNvSpPr>
                <a:spLocks noChangeArrowheads="1" noChangeShapeType="1" noTextEdit="1"/>
              </p:cNvSpPr>
              <p:nvPr/>
            </p:nvSpPr>
            <p:spPr bwMode="auto">
              <a:xfrm>
                <a:off x="773113" y="1020763"/>
                <a:ext cx="387350" cy="246063"/>
              </a:xfrm>
              <a:prstGeom prst="rect">
                <a:avLst/>
              </a:prstGeom>
            </p:spPr>
            <p:txBody>
              <a:bodyPr wrap="none" fromWordArt="1">
                <a:prstTxWarp prst="textPlain">
                  <a:avLst>
                    <a:gd name="adj" fmla="val 50000"/>
                  </a:avLst>
                </a:prstTxWarp>
              </a:bodyPr>
              <a:lstStyle/>
              <a:p>
                <a:pPr>
                  <a:defRPr/>
                </a:pPr>
                <a:r>
                  <a:rPr lang="zh-CN" altLang="en-US" sz="3600" kern="10">
                    <a:ln w="3175">
                      <a:solidFill>
                        <a:schemeClr val="tx1"/>
                      </a:solidFill>
                      <a:round/>
                      <a:headEnd/>
                      <a:tailEnd/>
                    </a:ln>
                    <a:latin typeface="宋体"/>
                    <a:ea typeface="宋体"/>
                  </a:rPr>
                  <a:t>（</a:t>
                </a:r>
                <a:r>
                  <a:rPr lang="en-US" altLang="zh-CN" sz="3600" kern="10">
                    <a:ln w="3175">
                      <a:solidFill>
                        <a:schemeClr val="tx1"/>
                      </a:solidFill>
                      <a:round/>
                      <a:headEnd/>
                      <a:tailEnd/>
                    </a:ln>
                    <a:latin typeface="宋体"/>
                    <a:ea typeface="宋体"/>
                  </a:rPr>
                  <a:t>1</a:t>
                </a:r>
                <a:r>
                  <a:rPr lang="zh-CN" altLang="en-US" sz="3600" kern="10">
                    <a:ln w="3175">
                      <a:solidFill>
                        <a:schemeClr val="tx1"/>
                      </a:solidFill>
                      <a:round/>
                      <a:headEnd/>
                      <a:tailEnd/>
                    </a:ln>
                    <a:latin typeface="宋体"/>
                    <a:ea typeface="宋体"/>
                  </a:rPr>
                  <a:t>）</a:t>
                </a:r>
              </a:p>
            </p:txBody>
          </p:sp>
        </p:grpSp>
        <p:grpSp>
          <p:nvGrpSpPr>
            <p:cNvPr id="26749" name="组合 374"/>
            <p:cNvGrpSpPr>
              <a:grpSpLocks/>
            </p:cNvGrpSpPr>
            <p:nvPr/>
          </p:nvGrpSpPr>
          <p:grpSpPr bwMode="auto">
            <a:xfrm>
              <a:off x="769938" y="1399942"/>
              <a:ext cx="2949575" cy="276225"/>
              <a:chOff x="769938" y="1374775"/>
              <a:chExt cx="2949575" cy="276225"/>
            </a:xfrm>
          </p:grpSpPr>
          <p:sp>
            <p:nvSpPr>
              <p:cNvPr id="26653" name="WordArt 27"/>
              <p:cNvSpPr>
                <a:spLocks noChangeArrowheads="1" noChangeShapeType="1" noTextEdit="1"/>
              </p:cNvSpPr>
              <p:nvPr/>
            </p:nvSpPr>
            <p:spPr bwMode="auto">
              <a:xfrm>
                <a:off x="2189163" y="1377950"/>
                <a:ext cx="1530350" cy="273050"/>
              </a:xfrm>
              <a:prstGeom prst="rect">
                <a:avLst/>
              </a:prstGeom>
            </p:spPr>
            <p:txBody>
              <a:bodyPr wrap="none" fromWordArt="1">
                <a:prstTxWarp prst="textPlain">
                  <a:avLst>
                    <a:gd name="adj" fmla="val 50000"/>
                  </a:avLst>
                </a:prstTxWarp>
              </a:bodyPr>
              <a:lstStyle/>
              <a:p>
                <a:r>
                  <a:rPr lang="zh-CN" altLang="en-US" sz="3600" kern="10">
                    <a:ln w="3175">
                      <a:solidFill>
                        <a:srgbClr val="008000"/>
                      </a:solidFill>
                      <a:round/>
                      <a:headEnd/>
                      <a:tailEnd/>
                    </a:ln>
                    <a:solidFill>
                      <a:srgbClr val="008000"/>
                    </a:solidFill>
                    <a:latin typeface="宋体"/>
                    <a:ea typeface="宋体"/>
                  </a:rPr>
                  <a:t>波动表达式；</a:t>
                </a:r>
              </a:p>
            </p:txBody>
          </p:sp>
          <p:sp>
            <p:nvSpPr>
              <p:cNvPr id="377" name="WordArt 27"/>
              <p:cNvSpPr>
                <a:spLocks noChangeArrowheads="1" noChangeShapeType="1" noTextEdit="1"/>
              </p:cNvSpPr>
              <p:nvPr/>
            </p:nvSpPr>
            <p:spPr bwMode="auto">
              <a:xfrm>
                <a:off x="769938" y="1391335"/>
                <a:ext cx="387350" cy="246063"/>
              </a:xfrm>
              <a:prstGeom prst="rect">
                <a:avLst/>
              </a:prstGeom>
            </p:spPr>
            <p:txBody>
              <a:bodyPr wrap="none" fromWordArt="1">
                <a:prstTxWarp prst="textPlain">
                  <a:avLst>
                    <a:gd name="adj" fmla="val 50000"/>
                  </a:avLst>
                </a:prstTxWarp>
              </a:bodyPr>
              <a:lstStyle/>
              <a:p>
                <a:pPr>
                  <a:defRPr/>
                </a:pPr>
                <a:r>
                  <a:rPr lang="zh-CN" altLang="en-US" sz="3600" kern="10">
                    <a:ln w="3175">
                      <a:solidFill>
                        <a:schemeClr val="tx1"/>
                      </a:solidFill>
                      <a:round/>
                      <a:headEnd/>
                      <a:tailEnd/>
                    </a:ln>
                    <a:latin typeface="宋体"/>
                    <a:ea typeface="宋体"/>
                  </a:rPr>
                  <a:t>（</a:t>
                </a:r>
                <a:r>
                  <a:rPr lang="en-US" altLang="zh-CN" sz="3600" kern="10">
                    <a:ln w="3175">
                      <a:solidFill>
                        <a:schemeClr val="tx1"/>
                      </a:solidFill>
                      <a:round/>
                      <a:headEnd/>
                      <a:tailEnd/>
                    </a:ln>
                    <a:latin typeface="宋体"/>
                    <a:ea typeface="宋体"/>
                  </a:rPr>
                  <a:t>2</a:t>
                </a:r>
                <a:r>
                  <a:rPr lang="zh-CN" altLang="en-US" sz="3600" kern="10">
                    <a:ln w="3175">
                      <a:solidFill>
                        <a:schemeClr val="tx1"/>
                      </a:solidFill>
                      <a:round/>
                      <a:headEnd/>
                      <a:tailEnd/>
                    </a:ln>
                    <a:latin typeface="宋体"/>
                    <a:ea typeface="宋体"/>
                  </a:rPr>
                  <a:t>）</a:t>
                </a:r>
              </a:p>
            </p:txBody>
          </p:sp>
          <p:sp>
            <p:nvSpPr>
              <p:cNvPr id="26655" name="WordArt 27"/>
              <p:cNvSpPr>
                <a:spLocks noChangeArrowheads="1" noChangeShapeType="1" noTextEdit="1"/>
              </p:cNvSpPr>
              <p:nvPr/>
            </p:nvSpPr>
            <p:spPr bwMode="auto">
              <a:xfrm>
                <a:off x="1262063" y="1374775"/>
                <a:ext cx="796925" cy="273050"/>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该波的</a:t>
                </a:r>
              </a:p>
            </p:txBody>
          </p:sp>
        </p:grpSp>
        <p:grpSp>
          <p:nvGrpSpPr>
            <p:cNvPr id="26754" name="组合 378"/>
            <p:cNvGrpSpPr>
              <a:grpSpLocks/>
            </p:cNvGrpSpPr>
            <p:nvPr/>
          </p:nvGrpSpPr>
          <p:grpSpPr bwMode="auto">
            <a:xfrm>
              <a:off x="330885" y="1764834"/>
              <a:ext cx="4694237" cy="300038"/>
              <a:chOff x="347663" y="1714500"/>
              <a:chExt cx="4694237" cy="300038"/>
            </a:xfrm>
          </p:grpSpPr>
          <p:sp>
            <p:nvSpPr>
              <p:cNvPr id="26648" name="WordArt 27"/>
              <p:cNvSpPr>
                <a:spLocks noChangeArrowheads="1" noChangeShapeType="1" noTextEdit="1"/>
              </p:cNvSpPr>
              <p:nvPr/>
            </p:nvSpPr>
            <p:spPr bwMode="auto">
              <a:xfrm>
                <a:off x="2457450" y="1741488"/>
                <a:ext cx="1054100" cy="273050"/>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处质元的</a:t>
                </a:r>
              </a:p>
            </p:txBody>
          </p:sp>
          <p:sp>
            <p:nvSpPr>
              <p:cNvPr id="26649" name="WordArt 70"/>
              <p:cNvSpPr>
                <a:spLocks noChangeArrowheads="1" noChangeShapeType="1" noTextEdit="1"/>
              </p:cNvSpPr>
              <p:nvPr/>
            </p:nvSpPr>
            <p:spPr bwMode="auto">
              <a:xfrm>
                <a:off x="1722438" y="1757363"/>
                <a:ext cx="617538" cy="219075"/>
              </a:xfrm>
              <a:prstGeom prst="rect">
                <a:avLst/>
              </a:prstGeom>
            </p:spPr>
            <p:txBody>
              <a:bodyPr wrap="none" fromWordArt="1">
                <a:prstTxWarp prst="textPlain">
                  <a:avLst>
                    <a:gd name="adj" fmla="val 49778"/>
                  </a:avLst>
                </a:prstTxWarp>
              </a:bodyPr>
              <a:lstStyle/>
              <a:p>
                <a:r>
                  <a:rPr lang="en-US" altLang="zh-CN" sz="1200" kern="10">
                    <a:ln w="9525">
                      <a:solidFill>
                        <a:srgbClr val="000000"/>
                      </a:solidFill>
                      <a:round/>
                      <a:headEnd/>
                      <a:tailEnd/>
                    </a:ln>
                    <a:latin typeface="Times New Roman"/>
                    <a:cs typeface="Times New Roman"/>
                  </a:rPr>
                  <a:t>10 cm</a:t>
                </a:r>
                <a:endParaRPr lang="zh-CN" altLang="en-US" sz="1200" kern="10">
                  <a:ln w="9525">
                    <a:solidFill>
                      <a:srgbClr val="000000"/>
                    </a:solidFill>
                    <a:round/>
                    <a:headEnd/>
                    <a:tailEnd/>
                  </a:ln>
                  <a:latin typeface="Times New Roman"/>
                  <a:cs typeface="Times New Roman"/>
                </a:endParaRPr>
              </a:p>
            </p:txBody>
          </p:sp>
          <p:sp>
            <p:nvSpPr>
              <p:cNvPr id="26650" name="WordArt 27"/>
              <p:cNvSpPr>
                <a:spLocks noChangeArrowheads="1" noChangeShapeType="1" noTextEdit="1"/>
              </p:cNvSpPr>
              <p:nvPr/>
            </p:nvSpPr>
            <p:spPr bwMode="auto">
              <a:xfrm>
                <a:off x="812800" y="1727200"/>
                <a:ext cx="800100" cy="273050"/>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离原点</a:t>
                </a:r>
              </a:p>
            </p:txBody>
          </p:sp>
          <p:sp>
            <p:nvSpPr>
              <p:cNvPr id="383" name="WordArt 27"/>
              <p:cNvSpPr>
                <a:spLocks noChangeArrowheads="1" noChangeShapeType="1" noTextEdit="1"/>
              </p:cNvSpPr>
              <p:nvPr/>
            </p:nvSpPr>
            <p:spPr bwMode="auto">
              <a:xfrm>
                <a:off x="347663" y="1728788"/>
                <a:ext cx="387350" cy="246063"/>
              </a:xfrm>
              <a:prstGeom prst="rect">
                <a:avLst/>
              </a:prstGeom>
            </p:spPr>
            <p:txBody>
              <a:bodyPr wrap="none" fromWordArt="1">
                <a:prstTxWarp prst="textPlain">
                  <a:avLst>
                    <a:gd name="adj" fmla="val 50000"/>
                  </a:avLst>
                </a:prstTxWarp>
              </a:bodyPr>
              <a:lstStyle/>
              <a:p>
                <a:pPr>
                  <a:defRPr/>
                </a:pPr>
                <a:r>
                  <a:rPr lang="zh-CN" altLang="en-US" sz="3600" kern="10">
                    <a:ln w="3175">
                      <a:solidFill>
                        <a:schemeClr val="tx1"/>
                      </a:solidFill>
                      <a:round/>
                      <a:headEnd/>
                      <a:tailEnd/>
                    </a:ln>
                    <a:latin typeface="宋体"/>
                    <a:ea typeface="宋体"/>
                  </a:rPr>
                  <a:t>（</a:t>
                </a:r>
                <a:r>
                  <a:rPr lang="en-US" altLang="zh-CN" sz="3600" kern="10">
                    <a:ln w="3175">
                      <a:solidFill>
                        <a:schemeClr val="tx1"/>
                      </a:solidFill>
                      <a:round/>
                      <a:headEnd/>
                      <a:tailEnd/>
                    </a:ln>
                    <a:latin typeface="宋体"/>
                    <a:ea typeface="宋体"/>
                  </a:rPr>
                  <a:t>3</a:t>
                </a:r>
                <a:r>
                  <a:rPr lang="zh-CN" altLang="en-US" sz="3600" kern="10">
                    <a:ln w="3175">
                      <a:solidFill>
                        <a:schemeClr val="tx1"/>
                      </a:solidFill>
                      <a:round/>
                      <a:headEnd/>
                      <a:tailEnd/>
                    </a:ln>
                    <a:latin typeface="宋体"/>
                    <a:ea typeface="宋体"/>
                  </a:rPr>
                  <a:t>）</a:t>
                </a:r>
              </a:p>
            </p:txBody>
          </p:sp>
          <p:sp>
            <p:nvSpPr>
              <p:cNvPr id="26652" name="WordArt 27"/>
              <p:cNvSpPr>
                <a:spLocks noChangeArrowheads="1" noChangeShapeType="1" noTextEdit="1"/>
              </p:cNvSpPr>
              <p:nvPr/>
            </p:nvSpPr>
            <p:spPr bwMode="auto">
              <a:xfrm>
                <a:off x="3587750" y="1714500"/>
                <a:ext cx="1454150" cy="273050"/>
              </a:xfrm>
              <a:prstGeom prst="rect">
                <a:avLst/>
              </a:prstGeom>
            </p:spPr>
            <p:txBody>
              <a:bodyPr wrap="none" fromWordArt="1">
                <a:prstTxWarp prst="textPlain">
                  <a:avLst>
                    <a:gd name="adj" fmla="val 50000"/>
                  </a:avLst>
                </a:prstTxWarp>
              </a:bodyPr>
              <a:lstStyle/>
              <a:p>
                <a:r>
                  <a:rPr lang="zh-CN" altLang="en-US" sz="3600" kern="10">
                    <a:ln w="3175">
                      <a:solidFill>
                        <a:srgbClr val="008000"/>
                      </a:solidFill>
                      <a:round/>
                      <a:headEnd/>
                      <a:tailEnd/>
                    </a:ln>
                    <a:solidFill>
                      <a:srgbClr val="008000"/>
                    </a:solidFill>
                    <a:latin typeface="宋体"/>
                    <a:ea typeface="宋体"/>
                  </a:rPr>
                  <a:t>振动表达式；</a:t>
                </a:r>
              </a:p>
            </p:txBody>
          </p:sp>
        </p:grpSp>
        <p:sp>
          <p:nvSpPr>
            <p:cNvPr id="26646" name="Rectangle 88" descr="羊皮纸"/>
            <p:cNvSpPr>
              <a:spLocks noChangeArrowheads="1"/>
            </p:cNvSpPr>
            <p:nvPr/>
          </p:nvSpPr>
          <p:spPr bwMode="auto">
            <a:xfrm>
              <a:off x="14040" y="2244574"/>
              <a:ext cx="5183435" cy="88900"/>
            </a:xfrm>
            <a:prstGeom prst="rect">
              <a:avLst/>
            </a:prstGeom>
            <a:blipFill dpi="0" rotWithShape="1">
              <a:blip r:embed="rId2" cstate="print"/>
              <a:srcRect/>
              <a:tile tx="0" ty="0" sx="100000" sy="100000" flip="none" algn="tl"/>
            </a:blipFill>
            <a:ln w="9525" algn="ctr">
              <a:noFill/>
              <a:miter lim="800000"/>
              <a:headEnd/>
              <a:tailEnd/>
            </a:ln>
            <a:effectLst/>
          </p:spPr>
          <p:txBody>
            <a:bodyPr wrap="none" anchor="ctr"/>
            <a:lstStyle/>
            <a:p>
              <a:endParaRPr lang="zh-CN" altLang="en-US"/>
            </a:p>
          </p:txBody>
        </p:sp>
        <p:sp>
          <p:nvSpPr>
            <p:cNvPr id="26647" name="Rectangle 88" descr="羊皮纸"/>
            <p:cNvSpPr>
              <a:spLocks noChangeArrowheads="1"/>
            </p:cNvSpPr>
            <p:nvPr/>
          </p:nvSpPr>
          <p:spPr bwMode="auto">
            <a:xfrm>
              <a:off x="5184139" y="2244575"/>
              <a:ext cx="130812" cy="590350"/>
            </a:xfrm>
            <a:prstGeom prst="rect">
              <a:avLst/>
            </a:prstGeom>
            <a:blipFill dpi="0" rotWithShape="1">
              <a:blip r:embed="rId2" cstate="print"/>
              <a:srcRect/>
              <a:tile tx="0" ty="0" sx="100000" sy="100000" flip="none" algn="tl"/>
            </a:blipFill>
            <a:ln w="9525" algn="ctr">
              <a:noFill/>
              <a:miter lim="800000"/>
              <a:headEnd/>
              <a:tailEnd/>
            </a:ln>
            <a:effectLst/>
          </p:spPr>
          <p:txBody>
            <a:bodyPr wrap="none" anchor="ctr"/>
            <a:lstStyle/>
            <a:p>
              <a:endParaRPr lang="zh-CN" altLang="en-US"/>
            </a:p>
          </p:txBody>
        </p:sp>
      </p:gr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26709"/>
                                        </p:tgtEl>
                                        <p:attrNameLst>
                                          <p:attrName>style.visibility</p:attrName>
                                        </p:attrNameLst>
                                      </p:cBhvr>
                                      <p:to>
                                        <p:strVal val="visible"/>
                                      </p:to>
                                    </p:set>
                                    <p:anim calcmode="lin" valueType="num">
                                      <p:cBhvr>
                                        <p:cTn id="7" dur="500" fill="hold"/>
                                        <p:tgtEl>
                                          <p:spTgt spid="26709"/>
                                        </p:tgtEl>
                                        <p:attrNameLst>
                                          <p:attrName>ppt_w</p:attrName>
                                        </p:attrNameLst>
                                      </p:cBhvr>
                                      <p:tavLst>
                                        <p:tav tm="0">
                                          <p:val>
                                            <p:fltVal val="0"/>
                                          </p:val>
                                        </p:tav>
                                        <p:tav tm="100000">
                                          <p:val>
                                            <p:strVal val="#ppt_w"/>
                                          </p:val>
                                        </p:tav>
                                      </p:tavLst>
                                    </p:anim>
                                    <p:anim calcmode="lin" valueType="num">
                                      <p:cBhvr>
                                        <p:cTn id="8" dur="500" fill="hold"/>
                                        <p:tgtEl>
                                          <p:spTgt spid="26709"/>
                                        </p:tgtEl>
                                        <p:attrNameLst>
                                          <p:attrName>ppt_h</p:attrName>
                                        </p:attrNameLst>
                                      </p:cBhvr>
                                      <p:tavLst>
                                        <p:tav tm="0">
                                          <p:val>
                                            <p:fltVal val="0"/>
                                          </p:val>
                                        </p:tav>
                                        <p:tav tm="100000">
                                          <p:val>
                                            <p:strVal val="#ppt_h"/>
                                          </p:val>
                                        </p:tav>
                                      </p:tavLst>
                                    </p:anim>
                                    <p:animEffect transition="in" filter="fade">
                                      <p:cBhvr>
                                        <p:cTn id="9" dur="500"/>
                                        <p:tgtEl>
                                          <p:spTgt spid="2670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nodeType="afterGroup">
                            <p:stCondLst>
                              <p:cond delay="500"/>
                            </p:stCondLst>
                            <p:childTnLst>
                              <p:par>
                                <p:cTn id="16" presetID="22" presetClass="entr" presetSubtype="8" fill="hold" nodeType="after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left)">
                                      <p:cBhvr>
                                        <p:cTn id="18" dur="500"/>
                                        <p:tgtEl>
                                          <p:spTgt spid="23"/>
                                        </p:tgtEl>
                                      </p:cBhvr>
                                    </p:animEffect>
                                  </p:childTnLst>
                                </p:cTn>
                              </p:par>
                            </p:childTnLst>
                          </p:cTn>
                        </p:par>
                        <p:par>
                          <p:cTn id="19" fill="hold" nodeType="afterGroup">
                            <p:stCondLst>
                              <p:cond delay="1000"/>
                            </p:stCondLst>
                            <p:childTnLst>
                              <p:par>
                                <p:cTn id="20" presetID="22" presetClass="entr" presetSubtype="8"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500"/>
                                        <p:tgtEl>
                                          <p:spTgt spid="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6638"/>
                                        </p:tgtEl>
                                        <p:attrNameLst>
                                          <p:attrName>style.visibility</p:attrName>
                                        </p:attrNameLst>
                                      </p:cBhvr>
                                      <p:to>
                                        <p:strVal val="visible"/>
                                      </p:to>
                                    </p:set>
                                    <p:animEffect transition="in" filter="wipe(left)">
                                      <p:cBhvr>
                                        <p:cTn id="36" dur="500"/>
                                        <p:tgtEl>
                                          <p:spTgt spid="2663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3" presetClass="entr" presetSubtype="16" fill="hold" nodeType="clickEffect">
                                  <p:stCondLst>
                                    <p:cond delay="0"/>
                                  </p:stCondLst>
                                  <p:childTnLst>
                                    <p:set>
                                      <p:cBhvr>
                                        <p:cTn id="40" dur="1" fill="hold">
                                          <p:stCondLst>
                                            <p:cond delay="0"/>
                                          </p:stCondLst>
                                        </p:cTn>
                                        <p:tgtEl>
                                          <p:spTgt spid="26665"/>
                                        </p:tgtEl>
                                        <p:attrNameLst>
                                          <p:attrName>style.visibility</p:attrName>
                                        </p:attrNameLst>
                                      </p:cBhvr>
                                      <p:to>
                                        <p:strVal val="visible"/>
                                      </p:to>
                                    </p:set>
                                    <p:anim calcmode="lin" valueType="num">
                                      <p:cBhvr>
                                        <p:cTn id="41" dur="500" fill="hold"/>
                                        <p:tgtEl>
                                          <p:spTgt spid="26665"/>
                                        </p:tgtEl>
                                        <p:attrNameLst>
                                          <p:attrName>ppt_w</p:attrName>
                                        </p:attrNameLst>
                                      </p:cBhvr>
                                      <p:tavLst>
                                        <p:tav tm="0">
                                          <p:val>
                                            <p:fltVal val="0"/>
                                          </p:val>
                                        </p:tav>
                                        <p:tav tm="100000">
                                          <p:val>
                                            <p:strVal val="#ppt_w"/>
                                          </p:val>
                                        </p:tav>
                                      </p:tavLst>
                                    </p:anim>
                                    <p:anim calcmode="lin" valueType="num">
                                      <p:cBhvr>
                                        <p:cTn id="42" dur="500" fill="hold"/>
                                        <p:tgtEl>
                                          <p:spTgt spid="26665"/>
                                        </p:tgtEl>
                                        <p:attrNameLst>
                                          <p:attrName>ppt_h</p:attrName>
                                        </p:attrNameLst>
                                      </p:cBhvr>
                                      <p:tavLst>
                                        <p:tav tm="0">
                                          <p:val>
                                            <p:fltVal val="0"/>
                                          </p:val>
                                        </p:tav>
                                        <p:tav tm="100000">
                                          <p:val>
                                            <p:strVal val="#ppt_h"/>
                                          </p:val>
                                        </p:tav>
                                      </p:tavLst>
                                    </p:anim>
                                    <p:animEffect transition="in" filter="fade">
                                      <p:cBhvr>
                                        <p:cTn id="43" dur="500"/>
                                        <p:tgtEl>
                                          <p:spTgt spid="26665"/>
                                        </p:tgtEl>
                                      </p:cBhvr>
                                    </p:animEffect>
                                  </p:childTnLst>
                                </p:cTn>
                              </p:par>
                            </p:childTnLst>
                          </p:cTn>
                        </p:par>
                        <p:par>
                          <p:cTn id="44" fill="hold" nodeType="afterGroup">
                            <p:stCondLst>
                              <p:cond delay="500"/>
                            </p:stCondLst>
                            <p:childTnLst>
                              <p:par>
                                <p:cTn id="45" presetID="22" presetClass="entr" presetSubtype="8" fill="hold"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left)">
                                      <p:cBhvr>
                                        <p:cTn id="47" dur="500"/>
                                        <p:tgtEl>
                                          <p:spTgt spid="1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6637"/>
                                        </p:tgtEl>
                                        <p:attrNameLst>
                                          <p:attrName>style.visibility</p:attrName>
                                        </p:attrNameLst>
                                      </p:cBhvr>
                                      <p:to>
                                        <p:strVal val="visible"/>
                                      </p:to>
                                    </p:set>
                                    <p:animEffect transition="in" filter="wipe(left)">
                                      <p:cBhvr>
                                        <p:cTn id="52" dur="500"/>
                                        <p:tgtEl>
                                          <p:spTgt spid="26637"/>
                                        </p:tgtEl>
                                      </p:cBhvr>
                                    </p:animEffect>
                                  </p:childTnLst>
                                </p:cTn>
                              </p:par>
                            </p:childTnLst>
                          </p:cTn>
                        </p:par>
                        <p:par>
                          <p:cTn id="53" fill="hold" nodeType="afterGroup">
                            <p:stCondLst>
                              <p:cond delay="500"/>
                            </p:stCondLst>
                            <p:childTnLst>
                              <p:par>
                                <p:cTn id="54" presetID="22" presetClass="entr" presetSubtype="8" fill="hold" nodeType="afterEffect">
                                  <p:stCondLst>
                                    <p:cond delay="0"/>
                                  </p:stCondLst>
                                  <p:childTnLst>
                                    <p:set>
                                      <p:cBhvr>
                                        <p:cTn id="55" dur="1" fill="hold">
                                          <p:stCondLst>
                                            <p:cond delay="0"/>
                                          </p:stCondLst>
                                        </p:cTn>
                                        <p:tgtEl>
                                          <p:spTgt spid="26627"/>
                                        </p:tgtEl>
                                        <p:attrNameLst>
                                          <p:attrName>style.visibility</p:attrName>
                                        </p:attrNameLst>
                                      </p:cBhvr>
                                      <p:to>
                                        <p:strVal val="visible"/>
                                      </p:to>
                                    </p:set>
                                    <p:animEffect transition="in" filter="wipe(left)">
                                      <p:cBhvr>
                                        <p:cTn id="56" dur="500"/>
                                        <p:tgtEl>
                                          <p:spTgt spid="26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89" descr="羊皮纸"/>
          <p:cNvSpPr>
            <a:spLocks noChangeArrowheads="1"/>
          </p:cNvSpPr>
          <p:nvPr/>
        </p:nvSpPr>
        <p:spPr bwMode="auto">
          <a:xfrm>
            <a:off x="0" y="0"/>
            <a:ext cx="9144000" cy="88900"/>
          </a:xfrm>
          <a:prstGeom prst="rect">
            <a:avLst/>
          </a:prstGeom>
          <a:blipFill dpi="0" rotWithShape="1">
            <a:blip r:embed="rId2" cstate="print"/>
            <a:srcRect/>
            <a:tile tx="0" ty="0" sx="100000" sy="100000" flip="none" algn="tl"/>
          </a:blipFill>
          <a:ln w="9525" algn="ctr">
            <a:noFill/>
            <a:miter lim="800000"/>
            <a:headEnd/>
            <a:tailEnd/>
          </a:ln>
          <a:effectLst/>
        </p:spPr>
        <p:txBody>
          <a:bodyPr wrap="none" anchor="ctr"/>
          <a:lstStyle/>
          <a:p>
            <a:endParaRPr lang="zh-CN" altLang="en-US"/>
          </a:p>
        </p:txBody>
      </p:sp>
      <p:grpSp>
        <p:nvGrpSpPr>
          <p:cNvPr id="2" name="Group 452"/>
          <p:cNvGrpSpPr>
            <a:grpSpLocks/>
          </p:cNvGrpSpPr>
          <p:nvPr/>
        </p:nvGrpSpPr>
        <p:grpSpPr bwMode="auto">
          <a:xfrm>
            <a:off x="863600" y="6215063"/>
            <a:ext cx="5584825" cy="458787"/>
            <a:chOff x="544" y="3943"/>
            <a:chExt cx="3518" cy="289"/>
          </a:xfrm>
        </p:grpSpPr>
        <p:sp>
          <p:nvSpPr>
            <p:cNvPr id="27931" name="WordArt 84"/>
            <p:cNvSpPr>
              <a:spLocks noChangeArrowheads="1" noChangeShapeType="1" noTextEdit="1"/>
            </p:cNvSpPr>
            <p:nvPr/>
          </p:nvSpPr>
          <p:spPr bwMode="auto">
            <a:xfrm>
              <a:off x="3801" y="3973"/>
              <a:ext cx="65" cy="170"/>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3" name="Group 432"/>
            <p:cNvGrpSpPr>
              <a:grpSpLocks/>
            </p:cNvGrpSpPr>
            <p:nvPr/>
          </p:nvGrpSpPr>
          <p:grpSpPr bwMode="auto">
            <a:xfrm>
              <a:off x="544" y="3943"/>
              <a:ext cx="1866" cy="247"/>
              <a:chOff x="716" y="3947"/>
              <a:chExt cx="1866" cy="247"/>
            </a:xfrm>
          </p:grpSpPr>
          <p:grpSp>
            <p:nvGrpSpPr>
              <p:cNvPr id="4" name="Group 79"/>
              <p:cNvGrpSpPr>
                <a:grpSpLocks/>
              </p:cNvGrpSpPr>
              <p:nvPr/>
            </p:nvGrpSpPr>
            <p:grpSpPr bwMode="auto">
              <a:xfrm>
                <a:off x="1227" y="4067"/>
                <a:ext cx="143" cy="50"/>
                <a:chOff x="1260" y="2371"/>
                <a:chExt cx="151" cy="53"/>
              </a:xfrm>
            </p:grpSpPr>
            <p:sp>
              <p:nvSpPr>
                <p:cNvPr id="27967" name="Line 80"/>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7968" name="Line 81"/>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27953" name="WordArt 82"/>
              <p:cNvSpPr>
                <a:spLocks noChangeArrowheads="1" noChangeShapeType="1" noTextEdit="1"/>
              </p:cNvSpPr>
              <p:nvPr/>
            </p:nvSpPr>
            <p:spPr bwMode="auto">
              <a:xfrm>
                <a:off x="2222" y="4039"/>
                <a:ext cx="228" cy="101"/>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7954" name="WordArt 83"/>
              <p:cNvSpPr>
                <a:spLocks noChangeArrowheads="1" noChangeShapeType="1" noTextEdit="1"/>
              </p:cNvSpPr>
              <p:nvPr/>
            </p:nvSpPr>
            <p:spPr bwMode="auto">
              <a:xfrm>
                <a:off x="2517" y="3992"/>
                <a:ext cx="65" cy="169"/>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7955" name="WordArt 86"/>
              <p:cNvSpPr>
                <a:spLocks noChangeArrowheads="1" noChangeShapeType="1" noTextEdit="1"/>
              </p:cNvSpPr>
              <p:nvPr/>
            </p:nvSpPr>
            <p:spPr bwMode="auto">
              <a:xfrm>
                <a:off x="716" y="4028"/>
                <a:ext cx="145" cy="166"/>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y</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27956" name="WordArt 83"/>
              <p:cNvSpPr>
                <a:spLocks noChangeArrowheads="1" noChangeShapeType="1" noTextEdit="1"/>
              </p:cNvSpPr>
              <p:nvPr/>
            </p:nvSpPr>
            <p:spPr bwMode="auto">
              <a:xfrm>
                <a:off x="916" y="4005"/>
                <a:ext cx="65" cy="170"/>
              </a:xfrm>
              <a:prstGeom prst="rect">
                <a:avLst/>
              </a:prstGeom>
            </p:spPr>
            <p:txBody>
              <a:bodyPr wrap="none" fromWordArt="1">
                <a:prstTxWarp prst="textPlain">
                  <a:avLst>
                    <a:gd name="adj" fmla="val 50000"/>
                  </a:avLst>
                </a:prstTxWarp>
              </a:bodyPr>
              <a:lstStyle/>
              <a:p>
                <a:r>
                  <a:rPr lang="en-US" altLang="zh-CN" sz="3600" kern="10">
                    <a:ln w="9525">
                      <a:solidFill>
                        <a:srgbClr val="CC0000"/>
                      </a:solidFill>
                      <a:round/>
                      <a:headEnd/>
                      <a:tailEnd/>
                    </a:ln>
                    <a:solidFill>
                      <a:srgbClr val="CC0000"/>
                    </a:solidFill>
                    <a:latin typeface="宋体"/>
                    <a:ea typeface="宋体"/>
                  </a:rPr>
                  <a:t>(</a:t>
                </a:r>
                <a:endParaRPr lang="zh-CN" altLang="en-US" sz="3600" kern="10">
                  <a:ln w="9525">
                    <a:solidFill>
                      <a:srgbClr val="CC0000"/>
                    </a:solidFill>
                    <a:round/>
                    <a:headEnd/>
                    <a:tailEnd/>
                  </a:ln>
                  <a:solidFill>
                    <a:srgbClr val="CC0000"/>
                  </a:solidFill>
                  <a:latin typeface="宋体"/>
                  <a:ea typeface="宋体"/>
                </a:endParaRPr>
              </a:p>
            </p:txBody>
          </p:sp>
          <p:sp>
            <p:nvSpPr>
              <p:cNvPr id="27957" name="WordArt 84"/>
              <p:cNvSpPr>
                <a:spLocks noChangeArrowheads="1" noChangeShapeType="1" noTextEdit="1"/>
              </p:cNvSpPr>
              <p:nvPr/>
            </p:nvSpPr>
            <p:spPr bwMode="auto">
              <a:xfrm>
                <a:off x="1125" y="4007"/>
                <a:ext cx="65" cy="169"/>
              </a:xfrm>
              <a:prstGeom prst="rect">
                <a:avLst/>
              </a:prstGeom>
            </p:spPr>
            <p:txBody>
              <a:bodyPr wrap="none" fromWordArt="1">
                <a:prstTxWarp prst="textPlain">
                  <a:avLst>
                    <a:gd name="adj" fmla="val 50000"/>
                  </a:avLst>
                </a:prstTxWarp>
              </a:bodyPr>
              <a:lstStyle/>
              <a:p>
                <a:r>
                  <a:rPr lang="en-US" altLang="zh-CN" sz="3600" kern="10">
                    <a:ln w="9525">
                      <a:solidFill>
                        <a:srgbClr val="CC0000"/>
                      </a:solidFill>
                      <a:round/>
                      <a:headEnd/>
                      <a:tailEnd/>
                    </a:ln>
                    <a:solidFill>
                      <a:srgbClr val="CC0000"/>
                    </a:solidFill>
                    <a:latin typeface="宋体"/>
                    <a:ea typeface="宋体"/>
                  </a:rPr>
                  <a:t>)</a:t>
                </a:r>
                <a:endParaRPr lang="zh-CN" altLang="en-US" sz="3600" kern="10">
                  <a:ln w="9525">
                    <a:solidFill>
                      <a:srgbClr val="CC0000"/>
                    </a:solidFill>
                    <a:round/>
                    <a:headEnd/>
                    <a:tailEnd/>
                  </a:ln>
                  <a:solidFill>
                    <a:srgbClr val="CC0000"/>
                  </a:solidFill>
                  <a:latin typeface="宋体"/>
                  <a:ea typeface="宋体"/>
                </a:endParaRPr>
              </a:p>
            </p:txBody>
          </p:sp>
          <p:sp>
            <p:nvSpPr>
              <p:cNvPr id="27958" name="WordArt 90"/>
              <p:cNvSpPr>
                <a:spLocks noChangeArrowheads="1" noChangeShapeType="1" noTextEdit="1"/>
              </p:cNvSpPr>
              <p:nvPr/>
            </p:nvSpPr>
            <p:spPr bwMode="auto">
              <a:xfrm>
                <a:off x="1016" y="4011"/>
                <a:ext cx="82" cy="158"/>
              </a:xfrm>
              <a:prstGeom prst="rect">
                <a:avLst/>
              </a:prstGeom>
            </p:spPr>
            <p:txBody>
              <a:bodyPr wrap="none" fromWordArt="1">
                <a:prstTxWarp prst="textPlain">
                  <a:avLst>
                    <a:gd name="adj" fmla="val 58718"/>
                  </a:avLst>
                </a:prstTxWarp>
              </a:bodyPr>
              <a:lstStyle/>
              <a:p>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27959" name="WordArt 413"/>
              <p:cNvSpPr>
                <a:spLocks noChangeArrowheads="1" noChangeShapeType="1" noTextEdit="1"/>
              </p:cNvSpPr>
              <p:nvPr/>
            </p:nvSpPr>
            <p:spPr bwMode="auto">
              <a:xfrm>
                <a:off x="1920" y="4019"/>
                <a:ext cx="86" cy="144"/>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27960" name="WordArt 414"/>
              <p:cNvSpPr>
                <a:spLocks noChangeArrowheads="1" noChangeShapeType="1" noTextEdit="1"/>
              </p:cNvSpPr>
              <p:nvPr/>
            </p:nvSpPr>
            <p:spPr bwMode="auto">
              <a:xfrm>
                <a:off x="1838" y="4023"/>
                <a:ext cx="56" cy="132"/>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27961" name="WordArt 415"/>
              <p:cNvSpPr>
                <a:spLocks noChangeArrowheads="1" noChangeShapeType="1" noTextEdit="1"/>
              </p:cNvSpPr>
              <p:nvPr/>
            </p:nvSpPr>
            <p:spPr bwMode="auto">
              <a:xfrm>
                <a:off x="2097" y="3947"/>
                <a:ext cx="56" cy="120"/>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5</a:t>
                </a:r>
                <a:endParaRPr lang="zh-CN" altLang="en-US" sz="1400" kern="10">
                  <a:ln w="9525">
                    <a:solidFill>
                      <a:srgbClr val="000000"/>
                    </a:solidFill>
                    <a:round/>
                    <a:headEnd/>
                    <a:tailEnd/>
                  </a:ln>
                  <a:latin typeface="Times New Roman"/>
                  <a:cs typeface="Times New Roman"/>
                </a:endParaRPr>
              </a:p>
            </p:txBody>
          </p:sp>
          <p:sp>
            <p:nvSpPr>
              <p:cNvPr id="27962" name="WordArt 416"/>
              <p:cNvSpPr>
                <a:spLocks noChangeArrowheads="1" noChangeShapeType="1" noTextEdit="1"/>
              </p:cNvSpPr>
              <p:nvPr/>
            </p:nvSpPr>
            <p:spPr bwMode="auto">
              <a:xfrm>
                <a:off x="1448" y="4025"/>
                <a:ext cx="227" cy="140"/>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2.0</a:t>
                </a:r>
                <a:endParaRPr lang="zh-CN" altLang="en-US" sz="1400" kern="10">
                  <a:ln w="9525">
                    <a:solidFill>
                      <a:srgbClr val="000000"/>
                    </a:solidFill>
                    <a:round/>
                    <a:headEnd/>
                    <a:tailEnd/>
                  </a:ln>
                  <a:latin typeface="Times New Roman"/>
                  <a:cs typeface="Times New Roman"/>
                </a:endParaRPr>
              </a:p>
            </p:txBody>
          </p:sp>
          <p:grpSp>
            <p:nvGrpSpPr>
              <p:cNvPr id="5" name="Group 417"/>
              <p:cNvGrpSpPr>
                <a:grpSpLocks/>
              </p:cNvGrpSpPr>
              <p:nvPr/>
            </p:nvGrpSpPr>
            <p:grpSpPr bwMode="auto">
              <a:xfrm>
                <a:off x="1718" y="4057"/>
                <a:ext cx="89" cy="92"/>
                <a:chOff x="1781" y="2282"/>
                <a:chExt cx="577" cy="577"/>
              </a:xfrm>
            </p:grpSpPr>
            <p:sp>
              <p:nvSpPr>
                <p:cNvPr id="27965" name="Line 418"/>
                <p:cNvSpPr>
                  <a:spLocks noChangeShapeType="1"/>
                </p:cNvSpPr>
                <p:nvPr/>
              </p:nvSpPr>
              <p:spPr bwMode="auto">
                <a:xfrm>
                  <a:off x="1782" y="2282"/>
                  <a:ext cx="576" cy="576"/>
                </a:xfrm>
                <a:prstGeom prst="line">
                  <a:avLst/>
                </a:prstGeom>
                <a:noFill/>
                <a:ln w="38100">
                  <a:solidFill>
                    <a:schemeClr val="tx1"/>
                  </a:solidFill>
                  <a:round/>
                  <a:headEnd/>
                  <a:tailEnd/>
                </a:ln>
                <a:effectLst/>
              </p:spPr>
              <p:txBody>
                <a:bodyPr/>
                <a:lstStyle/>
                <a:p>
                  <a:endParaRPr lang="zh-CN" altLang="en-US"/>
                </a:p>
              </p:txBody>
            </p:sp>
            <p:sp>
              <p:nvSpPr>
                <p:cNvPr id="27966" name="Line 419"/>
                <p:cNvSpPr>
                  <a:spLocks noChangeShapeType="1"/>
                </p:cNvSpPr>
                <p:nvPr/>
              </p:nvSpPr>
              <p:spPr bwMode="auto">
                <a:xfrm flipH="1">
                  <a:off x="1781" y="2282"/>
                  <a:ext cx="577" cy="577"/>
                </a:xfrm>
                <a:prstGeom prst="line">
                  <a:avLst/>
                </a:prstGeom>
                <a:noFill/>
                <a:ln w="38100">
                  <a:solidFill>
                    <a:schemeClr val="tx1"/>
                  </a:solidFill>
                  <a:round/>
                  <a:headEnd/>
                  <a:tailEnd/>
                </a:ln>
                <a:effectLst/>
              </p:spPr>
              <p:txBody>
                <a:bodyPr/>
                <a:lstStyle/>
                <a:p>
                  <a:endParaRPr lang="zh-CN" altLang="en-US"/>
                </a:p>
              </p:txBody>
            </p:sp>
          </p:grpSp>
          <p:sp>
            <p:nvSpPr>
              <p:cNvPr id="27964" name="Line 420"/>
              <p:cNvSpPr>
                <a:spLocks noChangeShapeType="1"/>
              </p:cNvSpPr>
              <p:nvPr/>
            </p:nvSpPr>
            <p:spPr bwMode="auto">
              <a:xfrm>
                <a:off x="2004" y="3996"/>
                <a:ext cx="56" cy="2"/>
              </a:xfrm>
              <a:prstGeom prst="line">
                <a:avLst/>
              </a:prstGeom>
              <a:noFill/>
              <a:ln w="28575">
                <a:solidFill>
                  <a:schemeClr val="tx1"/>
                </a:solidFill>
                <a:round/>
                <a:headEnd/>
                <a:tailEnd/>
              </a:ln>
              <a:effectLst/>
            </p:spPr>
            <p:txBody>
              <a:bodyPr/>
              <a:lstStyle/>
              <a:p>
                <a:endParaRPr lang="zh-CN" altLang="en-US"/>
              </a:p>
            </p:txBody>
          </p:sp>
        </p:grpSp>
        <p:grpSp>
          <p:nvGrpSpPr>
            <p:cNvPr id="6" name="Group 433"/>
            <p:cNvGrpSpPr>
              <a:grpSpLocks/>
            </p:cNvGrpSpPr>
            <p:nvPr/>
          </p:nvGrpSpPr>
          <p:grpSpPr bwMode="auto">
            <a:xfrm>
              <a:off x="2448" y="3962"/>
              <a:ext cx="900" cy="190"/>
              <a:chOff x="2346" y="3944"/>
              <a:chExt cx="900" cy="190"/>
            </a:xfrm>
          </p:grpSpPr>
          <p:sp>
            <p:nvSpPr>
              <p:cNvPr id="27941" name="WordArt 90"/>
              <p:cNvSpPr>
                <a:spLocks noChangeArrowheads="1" noChangeShapeType="1" noTextEdit="1"/>
              </p:cNvSpPr>
              <p:nvPr/>
            </p:nvSpPr>
            <p:spPr bwMode="auto">
              <a:xfrm>
                <a:off x="3165" y="3959"/>
                <a:ext cx="81" cy="157"/>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nvGrpSpPr>
              <p:cNvPr id="7" name="Group 422"/>
              <p:cNvGrpSpPr>
                <a:grpSpLocks/>
              </p:cNvGrpSpPr>
              <p:nvPr/>
            </p:nvGrpSpPr>
            <p:grpSpPr bwMode="auto">
              <a:xfrm>
                <a:off x="2346" y="3944"/>
                <a:ext cx="791" cy="190"/>
                <a:chOff x="4102" y="2280"/>
                <a:chExt cx="791" cy="190"/>
              </a:xfrm>
            </p:grpSpPr>
            <p:grpSp>
              <p:nvGrpSpPr>
                <p:cNvPr id="8" name="Group 423"/>
                <p:cNvGrpSpPr>
                  <a:grpSpLocks/>
                </p:cNvGrpSpPr>
                <p:nvPr/>
              </p:nvGrpSpPr>
              <p:grpSpPr bwMode="auto">
                <a:xfrm>
                  <a:off x="4442" y="2280"/>
                  <a:ext cx="267" cy="188"/>
                  <a:chOff x="442" y="3591"/>
                  <a:chExt cx="286" cy="178"/>
                </a:xfrm>
              </p:grpSpPr>
              <p:sp>
                <p:nvSpPr>
                  <p:cNvPr id="27949" name="WordArt 424"/>
                  <p:cNvSpPr>
                    <a:spLocks noChangeArrowheads="1" noChangeShapeType="1" noTextEdit="1"/>
                  </p:cNvSpPr>
                  <p:nvPr/>
                </p:nvSpPr>
                <p:spPr bwMode="auto">
                  <a:xfrm>
                    <a:off x="530" y="3633"/>
                    <a:ext cx="92" cy="13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27950" name="WordArt 425"/>
                  <p:cNvSpPr>
                    <a:spLocks noChangeArrowheads="1" noChangeShapeType="1" noTextEdit="1"/>
                  </p:cNvSpPr>
                  <p:nvPr/>
                </p:nvSpPr>
                <p:spPr bwMode="auto">
                  <a:xfrm>
                    <a:off x="442" y="3636"/>
                    <a:ext cx="60" cy="125"/>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27951" name="WordArt 426"/>
                  <p:cNvSpPr>
                    <a:spLocks noChangeArrowheads="1" noChangeShapeType="1" noTextEdit="1"/>
                  </p:cNvSpPr>
                  <p:nvPr/>
                </p:nvSpPr>
                <p:spPr bwMode="auto">
                  <a:xfrm>
                    <a:off x="668" y="3591"/>
                    <a:ext cx="60" cy="114"/>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3</a:t>
                    </a:r>
                    <a:endParaRPr lang="zh-CN" altLang="en-US" sz="1400" kern="10">
                      <a:ln w="9525">
                        <a:solidFill>
                          <a:srgbClr val="000000"/>
                        </a:solidFill>
                        <a:round/>
                        <a:headEnd/>
                        <a:tailEnd/>
                      </a:ln>
                      <a:latin typeface="Times New Roman"/>
                      <a:cs typeface="Times New Roman"/>
                    </a:endParaRPr>
                  </a:p>
                </p:txBody>
              </p:sp>
            </p:grpSp>
            <p:sp>
              <p:nvSpPr>
                <p:cNvPr id="27944" name="WordArt 427"/>
                <p:cNvSpPr>
                  <a:spLocks noChangeArrowheads="1" noChangeShapeType="1" noTextEdit="1"/>
                </p:cNvSpPr>
                <p:nvPr/>
              </p:nvSpPr>
              <p:spPr bwMode="auto">
                <a:xfrm>
                  <a:off x="4102" y="2330"/>
                  <a:ext cx="177" cy="140"/>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25</a:t>
                  </a:r>
                  <a:endParaRPr lang="zh-CN" altLang="en-US" sz="1400" kern="10">
                    <a:ln w="9525">
                      <a:solidFill>
                        <a:srgbClr val="000000"/>
                      </a:solidFill>
                      <a:round/>
                      <a:headEnd/>
                      <a:tailEnd/>
                    </a:ln>
                    <a:latin typeface="Times New Roman"/>
                    <a:cs typeface="Times New Roman"/>
                  </a:endParaRPr>
                </a:p>
              </p:txBody>
            </p:sp>
            <p:grpSp>
              <p:nvGrpSpPr>
                <p:cNvPr id="9" name="Group 428"/>
                <p:cNvGrpSpPr>
                  <a:grpSpLocks/>
                </p:cNvGrpSpPr>
                <p:nvPr/>
              </p:nvGrpSpPr>
              <p:grpSpPr bwMode="auto">
                <a:xfrm>
                  <a:off x="4321" y="2362"/>
                  <a:ext cx="90" cy="92"/>
                  <a:chOff x="1781" y="2282"/>
                  <a:chExt cx="577" cy="577"/>
                </a:xfrm>
              </p:grpSpPr>
              <p:sp>
                <p:nvSpPr>
                  <p:cNvPr id="27947" name="Line 429"/>
                  <p:cNvSpPr>
                    <a:spLocks noChangeShapeType="1"/>
                  </p:cNvSpPr>
                  <p:nvPr/>
                </p:nvSpPr>
                <p:spPr bwMode="auto">
                  <a:xfrm>
                    <a:off x="1782" y="2282"/>
                    <a:ext cx="576" cy="576"/>
                  </a:xfrm>
                  <a:prstGeom prst="line">
                    <a:avLst/>
                  </a:prstGeom>
                  <a:noFill/>
                  <a:ln w="38100">
                    <a:solidFill>
                      <a:schemeClr val="tx1"/>
                    </a:solidFill>
                    <a:round/>
                    <a:headEnd/>
                    <a:tailEnd/>
                  </a:ln>
                  <a:effectLst/>
                </p:spPr>
                <p:txBody>
                  <a:bodyPr/>
                  <a:lstStyle/>
                  <a:p>
                    <a:endParaRPr lang="zh-CN" altLang="en-US"/>
                  </a:p>
                </p:txBody>
              </p:sp>
              <p:sp>
                <p:nvSpPr>
                  <p:cNvPr id="27948" name="Line 430"/>
                  <p:cNvSpPr>
                    <a:spLocks noChangeShapeType="1"/>
                  </p:cNvSpPr>
                  <p:nvPr/>
                </p:nvSpPr>
                <p:spPr bwMode="auto">
                  <a:xfrm flipH="1">
                    <a:off x="1781" y="2282"/>
                    <a:ext cx="577" cy="577"/>
                  </a:xfrm>
                  <a:prstGeom prst="line">
                    <a:avLst/>
                  </a:prstGeom>
                  <a:noFill/>
                  <a:ln w="38100">
                    <a:solidFill>
                      <a:schemeClr val="tx1"/>
                    </a:solidFill>
                    <a:round/>
                    <a:headEnd/>
                    <a:tailEnd/>
                  </a:ln>
                  <a:effectLst/>
                </p:spPr>
                <p:txBody>
                  <a:bodyPr/>
                  <a:lstStyle/>
                  <a:p>
                    <a:endParaRPr lang="zh-CN" altLang="en-US"/>
                  </a:p>
                </p:txBody>
              </p:sp>
            </p:grpSp>
            <p:sp>
              <p:nvSpPr>
                <p:cNvPr id="27946" name="WordArt 431"/>
                <p:cNvSpPr>
                  <a:spLocks noChangeArrowheads="1" noChangeShapeType="1" noTextEdit="1"/>
                </p:cNvSpPr>
                <p:nvPr/>
              </p:nvSpPr>
              <p:spPr bwMode="auto">
                <a:xfrm>
                  <a:off x="4729" y="2335"/>
                  <a:ext cx="164" cy="128"/>
                </a:xfrm>
                <a:prstGeom prst="rect">
                  <a:avLst/>
                </a:prstGeom>
              </p:spPr>
              <p:txBody>
                <a:bodyPr wrap="none" fromWordArt="1">
                  <a:prstTxWarp prst="textPlain">
                    <a:avLst>
                      <a:gd name="adj" fmla="val 56324"/>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grpSp>
        </p:grpSp>
        <p:sp>
          <p:nvSpPr>
            <p:cNvPr id="27934" name="WordArt 88"/>
            <p:cNvSpPr>
              <a:spLocks noChangeArrowheads="1" noChangeShapeType="1" noTextEdit="1"/>
            </p:cNvSpPr>
            <p:nvPr/>
          </p:nvSpPr>
          <p:spPr bwMode="auto">
            <a:xfrm>
              <a:off x="666" y="4133"/>
              <a:ext cx="75" cy="91"/>
            </a:xfrm>
            <a:prstGeom prst="rect">
              <a:avLst/>
            </a:prstGeom>
          </p:spPr>
          <p:txBody>
            <a:bodyPr wrap="none" fromWordArt="1">
              <a:prstTxWarp prst="textPlain">
                <a:avLst>
                  <a:gd name="adj" fmla="val 50000"/>
                </a:avLst>
              </a:prstTxWarp>
            </a:bodyPr>
            <a:lstStyle/>
            <a:p>
              <a:r>
                <a:rPr lang="en-US" altLang="zh-CN" i="1" kern="10">
                  <a:ln w="9525">
                    <a:solidFill>
                      <a:srgbClr val="CC0000"/>
                    </a:solidFill>
                    <a:round/>
                    <a:headEnd/>
                    <a:tailEnd/>
                  </a:ln>
                  <a:solidFill>
                    <a:srgbClr val="CC0000"/>
                  </a:solidFill>
                  <a:latin typeface="Times New Roman"/>
                  <a:cs typeface="Times New Roman"/>
                </a:rPr>
                <a:t>O</a:t>
              </a:r>
              <a:endParaRPr lang="zh-CN" altLang="en-US" i="1" kern="10">
                <a:ln w="9525">
                  <a:solidFill>
                    <a:srgbClr val="CC0000"/>
                  </a:solidFill>
                  <a:round/>
                  <a:headEnd/>
                  <a:tailEnd/>
                </a:ln>
                <a:solidFill>
                  <a:srgbClr val="CC0000"/>
                </a:solidFill>
                <a:latin typeface="Times New Roman"/>
                <a:cs typeface="Times New Roman"/>
              </a:endParaRPr>
            </a:p>
          </p:txBody>
        </p:sp>
        <p:grpSp>
          <p:nvGrpSpPr>
            <p:cNvPr id="10" name="Group 435"/>
            <p:cNvGrpSpPr>
              <a:grpSpLocks/>
            </p:cNvGrpSpPr>
            <p:nvPr/>
          </p:nvGrpSpPr>
          <p:grpSpPr bwMode="auto">
            <a:xfrm>
              <a:off x="3384" y="3946"/>
              <a:ext cx="356" cy="286"/>
              <a:chOff x="3560" y="3354"/>
              <a:chExt cx="410" cy="358"/>
            </a:xfrm>
          </p:grpSpPr>
          <p:sp>
            <p:nvSpPr>
              <p:cNvPr id="27937" name="Line 81"/>
              <p:cNvSpPr>
                <a:spLocks noChangeShapeType="1"/>
              </p:cNvSpPr>
              <p:nvPr/>
            </p:nvSpPr>
            <p:spPr bwMode="auto">
              <a:xfrm>
                <a:off x="3560" y="3520"/>
                <a:ext cx="135" cy="0"/>
              </a:xfrm>
              <a:prstGeom prst="line">
                <a:avLst/>
              </a:prstGeom>
              <a:noFill/>
              <a:ln w="38100">
                <a:solidFill>
                  <a:schemeClr val="tx1"/>
                </a:solidFill>
                <a:round/>
                <a:headEnd/>
                <a:tailEnd/>
              </a:ln>
              <a:effectLst/>
            </p:spPr>
            <p:txBody>
              <a:bodyPr/>
              <a:lstStyle/>
              <a:p>
                <a:endParaRPr lang="zh-CN" altLang="en-US"/>
              </a:p>
            </p:txBody>
          </p:sp>
          <p:sp>
            <p:nvSpPr>
              <p:cNvPr id="27938" name="Line 437"/>
              <p:cNvSpPr>
                <a:spLocks noChangeShapeType="1"/>
              </p:cNvSpPr>
              <p:nvPr/>
            </p:nvSpPr>
            <p:spPr bwMode="auto">
              <a:xfrm>
                <a:off x="3742" y="3519"/>
                <a:ext cx="228" cy="0"/>
              </a:xfrm>
              <a:prstGeom prst="line">
                <a:avLst/>
              </a:prstGeom>
              <a:noFill/>
              <a:ln w="38100">
                <a:solidFill>
                  <a:schemeClr val="tx1"/>
                </a:solidFill>
                <a:round/>
                <a:headEnd/>
                <a:tailEnd/>
              </a:ln>
              <a:effectLst/>
            </p:spPr>
            <p:txBody>
              <a:bodyPr/>
              <a:lstStyle/>
              <a:p>
                <a:endParaRPr lang="zh-CN" altLang="en-US"/>
              </a:p>
            </p:txBody>
          </p:sp>
          <p:sp>
            <p:nvSpPr>
              <p:cNvPr id="27939" name="WordArt 438"/>
              <p:cNvSpPr>
                <a:spLocks noChangeArrowheads="1" noChangeShapeType="1" noTextEdit="1"/>
              </p:cNvSpPr>
              <p:nvPr/>
            </p:nvSpPr>
            <p:spPr bwMode="auto">
              <a:xfrm>
                <a:off x="3782" y="3354"/>
                <a:ext cx="164" cy="128"/>
              </a:xfrm>
              <a:prstGeom prst="rect">
                <a:avLst/>
              </a:prstGeom>
            </p:spPr>
            <p:txBody>
              <a:bodyPr wrap="none" fromWordArt="1">
                <a:prstTxWarp prst="textPlain">
                  <a:avLst>
                    <a:gd name="adj" fmla="val 56324"/>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sp>
            <p:nvSpPr>
              <p:cNvPr id="27940" name="WordArt 439"/>
              <p:cNvSpPr>
                <a:spLocks noChangeArrowheads="1" noChangeShapeType="1" noTextEdit="1"/>
              </p:cNvSpPr>
              <p:nvPr/>
            </p:nvSpPr>
            <p:spPr bwMode="auto">
              <a:xfrm>
                <a:off x="3802" y="3554"/>
                <a:ext cx="88" cy="158"/>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grpSp>
        <p:sp>
          <p:nvSpPr>
            <p:cNvPr id="27936" name="WordArt 440"/>
            <p:cNvSpPr>
              <a:spLocks noChangeArrowheads="1" noChangeShapeType="1" noTextEdit="1"/>
            </p:cNvSpPr>
            <p:nvPr/>
          </p:nvSpPr>
          <p:spPr bwMode="auto">
            <a:xfrm>
              <a:off x="3932" y="4025"/>
              <a:ext cx="130" cy="9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m</a:t>
              </a:r>
              <a:endParaRPr lang="zh-CN" altLang="en-US" sz="3600" kern="10">
                <a:ln w="9525">
                  <a:solidFill>
                    <a:srgbClr val="000000"/>
                  </a:solidFill>
                  <a:round/>
                  <a:headEnd/>
                  <a:tailEnd/>
                </a:ln>
                <a:latin typeface="Times New Roman"/>
                <a:cs typeface="Times New Roman"/>
              </a:endParaRPr>
            </a:p>
          </p:txBody>
        </p:sp>
      </p:grpSp>
      <p:sp>
        <p:nvSpPr>
          <p:cNvPr id="27652" name="矩形 87"/>
          <p:cNvSpPr>
            <a:spLocks noChangeArrowheads="1"/>
          </p:cNvSpPr>
          <p:nvPr/>
        </p:nvSpPr>
        <p:spPr bwMode="auto">
          <a:xfrm>
            <a:off x="246063" y="6073775"/>
            <a:ext cx="8599487" cy="603250"/>
          </a:xfrm>
          <a:prstGeom prst="rect">
            <a:avLst/>
          </a:prstGeom>
          <a:solidFill>
            <a:schemeClr val="bg1"/>
          </a:solidFill>
          <a:ln w="9525" algn="ctr">
            <a:solidFill>
              <a:schemeClr val="bg1"/>
            </a:solidFill>
            <a:round/>
            <a:headEnd/>
            <a:tailEnd/>
          </a:ln>
        </p:spPr>
        <p:txBody>
          <a:bodyPr/>
          <a:lstStyle/>
          <a:p>
            <a:pPr algn="ctr" eaLnBrk="1" hangingPunct="1"/>
            <a:endParaRPr lang="zh-CN" altLang="en-US"/>
          </a:p>
        </p:txBody>
      </p:sp>
      <p:grpSp>
        <p:nvGrpSpPr>
          <p:cNvPr id="11" name="组合 603"/>
          <p:cNvGrpSpPr>
            <a:grpSpLocks/>
          </p:cNvGrpSpPr>
          <p:nvPr/>
        </p:nvGrpSpPr>
        <p:grpSpPr bwMode="auto">
          <a:xfrm>
            <a:off x="539750" y="3638550"/>
            <a:ext cx="5278438" cy="471488"/>
            <a:chOff x="539436" y="3638550"/>
            <a:chExt cx="5279193" cy="471488"/>
          </a:xfrm>
        </p:grpSpPr>
        <p:sp>
          <p:nvSpPr>
            <p:cNvPr id="343" name="WordArt 41"/>
            <p:cNvSpPr>
              <a:spLocks noChangeArrowheads="1" noChangeShapeType="1" noTextEdit="1"/>
            </p:cNvSpPr>
            <p:nvPr/>
          </p:nvSpPr>
          <p:spPr bwMode="auto">
            <a:xfrm>
              <a:off x="539436" y="3747927"/>
              <a:ext cx="385763" cy="2413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defRPr/>
              </a:pPr>
              <a:r>
                <a:rPr lang="zh-CN" altLang="en-US" sz="3600" b="1" kern="10" dirty="0">
                  <a:ln w="9525">
                    <a:solidFill>
                      <a:srgbClr val="FF0000"/>
                    </a:solidFill>
                    <a:round/>
                    <a:headEnd/>
                    <a:tailEnd/>
                  </a:ln>
                  <a:solidFill>
                    <a:srgbClr val="FF0000"/>
                  </a:solidFill>
                  <a:latin typeface="宋体"/>
                  <a:ea typeface="宋体"/>
                </a:rPr>
                <a:t>（</a:t>
              </a:r>
              <a:r>
                <a:rPr lang="en-US" altLang="zh-CN" sz="3600" b="1" kern="10" dirty="0">
                  <a:ln w="9525">
                    <a:solidFill>
                      <a:srgbClr val="FF0000"/>
                    </a:solidFill>
                    <a:round/>
                    <a:headEnd/>
                    <a:tailEnd/>
                  </a:ln>
                  <a:solidFill>
                    <a:srgbClr val="FF0000"/>
                  </a:solidFill>
                  <a:latin typeface="宋体"/>
                  <a:ea typeface="宋体"/>
                </a:rPr>
                <a:t>2</a:t>
              </a:r>
              <a:r>
                <a:rPr lang="zh-CN" altLang="en-US" sz="3600" b="1" kern="10" dirty="0">
                  <a:ln w="9525">
                    <a:solidFill>
                      <a:srgbClr val="FF0000"/>
                    </a:solidFill>
                    <a:round/>
                    <a:headEnd/>
                    <a:tailEnd/>
                  </a:ln>
                  <a:solidFill>
                    <a:srgbClr val="FF0000"/>
                  </a:solidFill>
                  <a:latin typeface="宋体"/>
                  <a:ea typeface="宋体"/>
                </a:rPr>
                <a:t>）</a:t>
              </a:r>
            </a:p>
          </p:txBody>
        </p:sp>
        <p:sp>
          <p:nvSpPr>
            <p:cNvPr id="27921" name="Line 80"/>
            <p:cNvSpPr>
              <a:spLocks noChangeShapeType="1"/>
            </p:cNvSpPr>
            <p:nvPr/>
          </p:nvSpPr>
          <p:spPr bwMode="auto">
            <a:xfrm>
              <a:off x="2815891" y="3885749"/>
              <a:ext cx="214313" cy="0"/>
            </a:xfrm>
            <a:prstGeom prst="line">
              <a:avLst/>
            </a:prstGeom>
            <a:noFill/>
            <a:ln w="38100">
              <a:solidFill>
                <a:srgbClr val="FF0000"/>
              </a:solidFill>
              <a:round/>
              <a:headEnd/>
              <a:tailEnd/>
            </a:ln>
            <a:effectLst/>
          </p:spPr>
          <p:txBody>
            <a:bodyPr/>
            <a:lstStyle/>
            <a:p>
              <a:endParaRPr lang="zh-CN" altLang="en-US"/>
            </a:p>
          </p:txBody>
        </p:sp>
        <p:sp>
          <p:nvSpPr>
            <p:cNvPr id="27922" name="WordArt 27"/>
            <p:cNvSpPr>
              <a:spLocks noChangeArrowheads="1" noChangeShapeType="1" noTextEdit="1"/>
            </p:cNvSpPr>
            <p:nvPr/>
          </p:nvSpPr>
          <p:spPr bwMode="auto">
            <a:xfrm>
              <a:off x="1096628" y="3709988"/>
              <a:ext cx="252529" cy="271463"/>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将</a:t>
              </a:r>
            </a:p>
          </p:txBody>
        </p:sp>
        <p:sp>
          <p:nvSpPr>
            <p:cNvPr id="27923" name="WordArt 90"/>
            <p:cNvSpPr>
              <a:spLocks noChangeArrowheads="1" noChangeShapeType="1" noTextEdit="1"/>
            </p:cNvSpPr>
            <p:nvPr/>
          </p:nvSpPr>
          <p:spPr bwMode="auto">
            <a:xfrm>
              <a:off x="1436572" y="3750811"/>
              <a:ext cx="111125" cy="223838"/>
            </a:xfrm>
            <a:prstGeom prst="rect">
              <a:avLst/>
            </a:prstGeom>
          </p:spPr>
          <p:txBody>
            <a:bodyPr wrap="none" fromWordArt="1">
              <a:prstTxWarp prst="textPlain">
                <a:avLst>
                  <a:gd name="adj" fmla="val 58718"/>
                </a:avLst>
              </a:prstTxWarp>
            </a:bodyPr>
            <a:lstStyle/>
            <a:p>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27924" name="WordArt 27"/>
            <p:cNvSpPr>
              <a:spLocks noChangeArrowheads="1" noChangeShapeType="1" noTextEdit="1"/>
            </p:cNvSpPr>
            <p:nvPr/>
          </p:nvSpPr>
          <p:spPr bwMode="auto">
            <a:xfrm>
              <a:off x="1642728" y="3735388"/>
              <a:ext cx="784225" cy="271463"/>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变换为</a:t>
              </a:r>
            </a:p>
          </p:txBody>
        </p:sp>
        <p:sp>
          <p:nvSpPr>
            <p:cNvPr id="27925" name="WordArt 90"/>
            <p:cNvSpPr>
              <a:spLocks noChangeArrowheads="1" noChangeShapeType="1" noTextEdit="1"/>
            </p:cNvSpPr>
            <p:nvPr/>
          </p:nvSpPr>
          <p:spPr bwMode="auto">
            <a:xfrm>
              <a:off x="2634916" y="3759200"/>
              <a:ext cx="111125" cy="223838"/>
            </a:xfrm>
            <a:prstGeom prst="rect">
              <a:avLst/>
            </a:prstGeom>
          </p:spPr>
          <p:txBody>
            <a:bodyPr wrap="none" fromWordArt="1">
              <a:prstTxWarp prst="textPlain">
                <a:avLst>
                  <a:gd name="adj" fmla="val 58718"/>
                </a:avLst>
              </a:prstTxWarp>
            </a:bodyPr>
            <a:lstStyle/>
            <a:p>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27926" name="Line 80"/>
            <p:cNvSpPr>
              <a:spLocks noChangeShapeType="1"/>
            </p:cNvSpPr>
            <p:nvPr/>
          </p:nvSpPr>
          <p:spPr bwMode="auto">
            <a:xfrm>
              <a:off x="3133391" y="3881438"/>
              <a:ext cx="398463" cy="0"/>
            </a:xfrm>
            <a:prstGeom prst="line">
              <a:avLst/>
            </a:prstGeom>
            <a:noFill/>
            <a:ln w="38100">
              <a:solidFill>
                <a:schemeClr val="tx1"/>
              </a:solidFill>
              <a:round/>
              <a:headEnd/>
              <a:tailEnd/>
            </a:ln>
            <a:effectLst/>
          </p:spPr>
          <p:txBody>
            <a:bodyPr/>
            <a:lstStyle/>
            <a:p>
              <a:endParaRPr lang="zh-CN" altLang="en-US"/>
            </a:p>
          </p:txBody>
        </p:sp>
        <p:sp>
          <p:nvSpPr>
            <p:cNvPr id="27927" name="WordArt 333"/>
            <p:cNvSpPr>
              <a:spLocks noChangeArrowheads="1" noChangeShapeType="1" noTextEdit="1"/>
            </p:cNvSpPr>
            <p:nvPr/>
          </p:nvSpPr>
          <p:spPr bwMode="auto">
            <a:xfrm>
              <a:off x="3233403" y="3933825"/>
              <a:ext cx="185738" cy="176213"/>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u</a:t>
              </a:r>
              <a:endParaRPr lang="zh-CN" altLang="en-US" sz="1200" i="1" kern="10">
                <a:ln w="9525">
                  <a:solidFill>
                    <a:srgbClr val="000000"/>
                  </a:solidFill>
                  <a:round/>
                  <a:headEnd/>
                  <a:tailEnd/>
                </a:ln>
                <a:latin typeface="Times New Roman"/>
                <a:cs typeface="Times New Roman"/>
              </a:endParaRPr>
            </a:p>
          </p:txBody>
        </p:sp>
        <p:sp>
          <p:nvSpPr>
            <p:cNvPr id="27928" name="WordArt 334"/>
            <p:cNvSpPr>
              <a:spLocks noChangeArrowheads="1" noChangeShapeType="1" noTextEdit="1"/>
            </p:cNvSpPr>
            <p:nvPr/>
          </p:nvSpPr>
          <p:spPr bwMode="auto">
            <a:xfrm>
              <a:off x="3246103" y="3638550"/>
              <a:ext cx="182563" cy="182563"/>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x</a:t>
              </a:r>
              <a:endParaRPr lang="zh-CN" altLang="en-US" sz="1200" i="1" kern="10">
                <a:ln w="9525">
                  <a:solidFill>
                    <a:srgbClr val="000000"/>
                  </a:solidFill>
                  <a:round/>
                  <a:headEnd/>
                  <a:tailEnd/>
                </a:ln>
                <a:latin typeface="Times New Roman"/>
                <a:cs typeface="Times New Roman"/>
              </a:endParaRPr>
            </a:p>
          </p:txBody>
        </p:sp>
        <p:sp>
          <p:nvSpPr>
            <p:cNvPr id="27929" name="WordArt 27"/>
            <p:cNvSpPr>
              <a:spLocks noChangeArrowheads="1" noChangeShapeType="1" noTextEdit="1"/>
            </p:cNvSpPr>
            <p:nvPr/>
          </p:nvSpPr>
          <p:spPr bwMode="auto">
            <a:xfrm>
              <a:off x="3849783" y="3752166"/>
              <a:ext cx="302927" cy="271463"/>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得</a:t>
              </a:r>
            </a:p>
          </p:txBody>
        </p:sp>
        <p:sp>
          <p:nvSpPr>
            <p:cNvPr id="27930" name="WordArt 27"/>
            <p:cNvSpPr>
              <a:spLocks noChangeArrowheads="1" noChangeShapeType="1" noTextEdit="1"/>
            </p:cNvSpPr>
            <p:nvPr/>
          </p:nvSpPr>
          <p:spPr bwMode="auto">
            <a:xfrm>
              <a:off x="4288279" y="3750811"/>
              <a:ext cx="1530350" cy="273050"/>
            </a:xfrm>
            <a:prstGeom prst="rect">
              <a:avLst/>
            </a:prstGeom>
          </p:spPr>
          <p:txBody>
            <a:bodyPr wrap="none" fromWordArt="1">
              <a:prstTxWarp prst="textPlain">
                <a:avLst>
                  <a:gd name="adj" fmla="val 50000"/>
                </a:avLst>
              </a:prstTxWarp>
            </a:bodyPr>
            <a:lstStyle/>
            <a:p>
              <a:r>
                <a:rPr lang="zh-CN" altLang="en-US" sz="3600" kern="10">
                  <a:ln w="3175">
                    <a:solidFill>
                      <a:srgbClr val="008000"/>
                    </a:solidFill>
                    <a:round/>
                    <a:headEnd/>
                    <a:tailEnd/>
                  </a:ln>
                  <a:solidFill>
                    <a:srgbClr val="008000"/>
                  </a:solidFill>
                  <a:latin typeface="宋体"/>
                  <a:ea typeface="宋体"/>
                </a:rPr>
                <a:t>波动表达式</a:t>
              </a:r>
            </a:p>
          </p:txBody>
        </p:sp>
      </p:grpSp>
      <p:grpSp>
        <p:nvGrpSpPr>
          <p:cNvPr id="12" name="Group 452"/>
          <p:cNvGrpSpPr>
            <a:grpSpLocks/>
          </p:cNvGrpSpPr>
          <p:nvPr/>
        </p:nvGrpSpPr>
        <p:grpSpPr bwMode="auto">
          <a:xfrm>
            <a:off x="2093913" y="3092450"/>
            <a:ext cx="5584825" cy="458788"/>
            <a:chOff x="544" y="3943"/>
            <a:chExt cx="3518" cy="289"/>
          </a:xfrm>
        </p:grpSpPr>
        <p:sp>
          <p:nvSpPr>
            <p:cNvPr id="27882" name="WordArt 84"/>
            <p:cNvSpPr>
              <a:spLocks noChangeArrowheads="1" noChangeShapeType="1" noTextEdit="1"/>
            </p:cNvSpPr>
            <p:nvPr/>
          </p:nvSpPr>
          <p:spPr bwMode="auto">
            <a:xfrm>
              <a:off x="3801" y="3973"/>
              <a:ext cx="65" cy="170"/>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13" name="Group 432"/>
            <p:cNvGrpSpPr>
              <a:grpSpLocks/>
            </p:cNvGrpSpPr>
            <p:nvPr/>
          </p:nvGrpSpPr>
          <p:grpSpPr bwMode="auto">
            <a:xfrm>
              <a:off x="544" y="3943"/>
              <a:ext cx="1866" cy="247"/>
              <a:chOff x="716" y="3947"/>
              <a:chExt cx="1866" cy="247"/>
            </a:xfrm>
          </p:grpSpPr>
          <p:grpSp>
            <p:nvGrpSpPr>
              <p:cNvPr id="14" name="Group 79"/>
              <p:cNvGrpSpPr>
                <a:grpSpLocks/>
              </p:cNvGrpSpPr>
              <p:nvPr/>
            </p:nvGrpSpPr>
            <p:grpSpPr bwMode="auto">
              <a:xfrm>
                <a:off x="1227" y="4067"/>
                <a:ext cx="143" cy="50"/>
                <a:chOff x="1260" y="2371"/>
                <a:chExt cx="151" cy="53"/>
              </a:xfrm>
            </p:grpSpPr>
            <p:sp>
              <p:nvSpPr>
                <p:cNvPr id="27918" name="Line 80"/>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7919" name="Line 81"/>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27904" name="WordArt 82"/>
              <p:cNvSpPr>
                <a:spLocks noChangeArrowheads="1" noChangeShapeType="1" noTextEdit="1"/>
              </p:cNvSpPr>
              <p:nvPr/>
            </p:nvSpPr>
            <p:spPr bwMode="auto">
              <a:xfrm>
                <a:off x="2222" y="4039"/>
                <a:ext cx="228" cy="101"/>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7905" name="WordArt 83"/>
              <p:cNvSpPr>
                <a:spLocks noChangeArrowheads="1" noChangeShapeType="1" noTextEdit="1"/>
              </p:cNvSpPr>
              <p:nvPr/>
            </p:nvSpPr>
            <p:spPr bwMode="auto">
              <a:xfrm>
                <a:off x="2517" y="3992"/>
                <a:ext cx="65" cy="169"/>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7906" name="WordArt 86"/>
              <p:cNvSpPr>
                <a:spLocks noChangeArrowheads="1" noChangeShapeType="1" noTextEdit="1"/>
              </p:cNvSpPr>
              <p:nvPr/>
            </p:nvSpPr>
            <p:spPr bwMode="auto">
              <a:xfrm>
                <a:off x="716" y="4028"/>
                <a:ext cx="145" cy="166"/>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y</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27907" name="WordArt 83"/>
              <p:cNvSpPr>
                <a:spLocks noChangeArrowheads="1" noChangeShapeType="1" noTextEdit="1"/>
              </p:cNvSpPr>
              <p:nvPr/>
            </p:nvSpPr>
            <p:spPr bwMode="auto">
              <a:xfrm>
                <a:off x="916" y="4005"/>
                <a:ext cx="65" cy="170"/>
              </a:xfrm>
              <a:prstGeom prst="rect">
                <a:avLst/>
              </a:prstGeom>
            </p:spPr>
            <p:txBody>
              <a:bodyPr wrap="none" fromWordArt="1">
                <a:prstTxWarp prst="textPlain">
                  <a:avLst>
                    <a:gd name="adj" fmla="val 50000"/>
                  </a:avLst>
                </a:prstTxWarp>
              </a:bodyPr>
              <a:lstStyle/>
              <a:p>
                <a:r>
                  <a:rPr lang="en-US" altLang="zh-CN" sz="3600" kern="10">
                    <a:ln w="9525">
                      <a:solidFill>
                        <a:srgbClr val="CC0000"/>
                      </a:solidFill>
                      <a:round/>
                      <a:headEnd/>
                      <a:tailEnd/>
                    </a:ln>
                    <a:solidFill>
                      <a:srgbClr val="CC0000"/>
                    </a:solidFill>
                    <a:latin typeface="宋体"/>
                    <a:ea typeface="宋体"/>
                  </a:rPr>
                  <a:t>(</a:t>
                </a:r>
                <a:endParaRPr lang="zh-CN" altLang="en-US" sz="3600" kern="10">
                  <a:ln w="9525">
                    <a:solidFill>
                      <a:srgbClr val="CC0000"/>
                    </a:solidFill>
                    <a:round/>
                    <a:headEnd/>
                    <a:tailEnd/>
                  </a:ln>
                  <a:solidFill>
                    <a:srgbClr val="CC0000"/>
                  </a:solidFill>
                  <a:latin typeface="宋体"/>
                  <a:ea typeface="宋体"/>
                </a:endParaRPr>
              </a:p>
            </p:txBody>
          </p:sp>
          <p:sp>
            <p:nvSpPr>
              <p:cNvPr id="27908" name="WordArt 84"/>
              <p:cNvSpPr>
                <a:spLocks noChangeArrowheads="1" noChangeShapeType="1" noTextEdit="1"/>
              </p:cNvSpPr>
              <p:nvPr/>
            </p:nvSpPr>
            <p:spPr bwMode="auto">
              <a:xfrm>
                <a:off x="1125" y="4007"/>
                <a:ext cx="65" cy="169"/>
              </a:xfrm>
              <a:prstGeom prst="rect">
                <a:avLst/>
              </a:prstGeom>
            </p:spPr>
            <p:txBody>
              <a:bodyPr wrap="none" fromWordArt="1">
                <a:prstTxWarp prst="textPlain">
                  <a:avLst>
                    <a:gd name="adj" fmla="val 50000"/>
                  </a:avLst>
                </a:prstTxWarp>
              </a:bodyPr>
              <a:lstStyle/>
              <a:p>
                <a:r>
                  <a:rPr lang="en-US" altLang="zh-CN" sz="3600" kern="10">
                    <a:ln w="9525">
                      <a:solidFill>
                        <a:srgbClr val="CC0000"/>
                      </a:solidFill>
                      <a:round/>
                      <a:headEnd/>
                      <a:tailEnd/>
                    </a:ln>
                    <a:solidFill>
                      <a:srgbClr val="CC0000"/>
                    </a:solidFill>
                    <a:latin typeface="宋体"/>
                    <a:ea typeface="宋体"/>
                  </a:rPr>
                  <a:t>)</a:t>
                </a:r>
                <a:endParaRPr lang="zh-CN" altLang="en-US" sz="3600" kern="10">
                  <a:ln w="9525">
                    <a:solidFill>
                      <a:srgbClr val="CC0000"/>
                    </a:solidFill>
                    <a:round/>
                    <a:headEnd/>
                    <a:tailEnd/>
                  </a:ln>
                  <a:solidFill>
                    <a:srgbClr val="CC0000"/>
                  </a:solidFill>
                  <a:latin typeface="宋体"/>
                  <a:ea typeface="宋体"/>
                </a:endParaRPr>
              </a:p>
            </p:txBody>
          </p:sp>
          <p:sp>
            <p:nvSpPr>
              <p:cNvPr id="27909" name="WordArt 90"/>
              <p:cNvSpPr>
                <a:spLocks noChangeArrowheads="1" noChangeShapeType="1" noTextEdit="1"/>
              </p:cNvSpPr>
              <p:nvPr/>
            </p:nvSpPr>
            <p:spPr bwMode="auto">
              <a:xfrm>
                <a:off x="1016" y="4011"/>
                <a:ext cx="82" cy="158"/>
              </a:xfrm>
              <a:prstGeom prst="rect">
                <a:avLst/>
              </a:prstGeom>
            </p:spPr>
            <p:txBody>
              <a:bodyPr wrap="none" fromWordArt="1">
                <a:prstTxWarp prst="textPlain">
                  <a:avLst>
                    <a:gd name="adj" fmla="val 58718"/>
                  </a:avLst>
                </a:prstTxWarp>
              </a:bodyPr>
              <a:lstStyle/>
              <a:p>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27910" name="WordArt 413"/>
              <p:cNvSpPr>
                <a:spLocks noChangeArrowheads="1" noChangeShapeType="1" noTextEdit="1"/>
              </p:cNvSpPr>
              <p:nvPr/>
            </p:nvSpPr>
            <p:spPr bwMode="auto">
              <a:xfrm>
                <a:off x="1920" y="4019"/>
                <a:ext cx="86" cy="144"/>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27911" name="WordArt 414"/>
              <p:cNvSpPr>
                <a:spLocks noChangeArrowheads="1" noChangeShapeType="1" noTextEdit="1"/>
              </p:cNvSpPr>
              <p:nvPr/>
            </p:nvSpPr>
            <p:spPr bwMode="auto">
              <a:xfrm>
                <a:off x="1838" y="4023"/>
                <a:ext cx="56" cy="132"/>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27912" name="WordArt 415"/>
              <p:cNvSpPr>
                <a:spLocks noChangeArrowheads="1" noChangeShapeType="1" noTextEdit="1"/>
              </p:cNvSpPr>
              <p:nvPr/>
            </p:nvSpPr>
            <p:spPr bwMode="auto">
              <a:xfrm>
                <a:off x="2097" y="3947"/>
                <a:ext cx="56" cy="120"/>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5</a:t>
                </a:r>
                <a:endParaRPr lang="zh-CN" altLang="en-US" sz="1400" kern="10">
                  <a:ln w="9525">
                    <a:solidFill>
                      <a:srgbClr val="000000"/>
                    </a:solidFill>
                    <a:round/>
                    <a:headEnd/>
                    <a:tailEnd/>
                  </a:ln>
                  <a:latin typeface="Times New Roman"/>
                  <a:cs typeface="Times New Roman"/>
                </a:endParaRPr>
              </a:p>
            </p:txBody>
          </p:sp>
          <p:sp>
            <p:nvSpPr>
              <p:cNvPr id="27913" name="WordArt 416"/>
              <p:cNvSpPr>
                <a:spLocks noChangeArrowheads="1" noChangeShapeType="1" noTextEdit="1"/>
              </p:cNvSpPr>
              <p:nvPr/>
            </p:nvSpPr>
            <p:spPr bwMode="auto">
              <a:xfrm>
                <a:off x="1448" y="4025"/>
                <a:ext cx="227" cy="140"/>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2.0</a:t>
                </a:r>
                <a:endParaRPr lang="zh-CN" altLang="en-US" sz="1400" kern="10">
                  <a:ln w="9525">
                    <a:solidFill>
                      <a:srgbClr val="000000"/>
                    </a:solidFill>
                    <a:round/>
                    <a:headEnd/>
                    <a:tailEnd/>
                  </a:ln>
                  <a:latin typeface="Times New Roman"/>
                  <a:cs typeface="Times New Roman"/>
                </a:endParaRPr>
              </a:p>
            </p:txBody>
          </p:sp>
          <p:grpSp>
            <p:nvGrpSpPr>
              <p:cNvPr id="15" name="Group 417"/>
              <p:cNvGrpSpPr>
                <a:grpSpLocks/>
              </p:cNvGrpSpPr>
              <p:nvPr/>
            </p:nvGrpSpPr>
            <p:grpSpPr bwMode="auto">
              <a:xfrm>
                <a:off x="1718" y="4057"/>
                <a:ext cx="89" cy="92"/>
                <a:chOff x="1781" y="2282"/>
                <a:chExt cx="577" cy="577"/>
              </a:xfrm>
            </p:grpSpPr>
            <p:sp>
              <p:nvSpPr>
                <p:cNvPr id="27916" name="Line 418"/>
                <p:cNvSpPr>
                  <a:spLocks noChangeShapeType="1"/>
                </p:cNvSpPr>
                <p:nvPr/>
              </p:nvSpPr>
              <p:spPr bwMode="auto">
                <a:xfrm>
                  <a:off x="1782" y="2282"/>
                  <a:ext cx="576" cy="576"/>
                </a:xfrm>
                <a:prstGeom prst="line">
                  <a:avLst/>
                </a:prstGeom>
                <a:noFill/>
                <a:ln w="38100">
                  <a:solidFill>
                    <a:schemeClr val="tx1"/>
                  </a:solidFill>
                  <a:round/>
                  <a:headEnd/>
                  <a:tailEnd/>
                </a:ln>
                <a:effectLst/>
              </p:spPr>
              <p:txBody>
                <a:bodyPr/>
                <a:lstStyle/>
                <a:p>
                  <a:endParaRPr lang="zh-CN" altLang="en-US"/>
                </a:p>
              </p:txBody>
            </p:sp>
            <p:sp>
              <p:nvSpPr>
                <p:cNvPr id="27917" name="Line 419"/>
                <p:cNvSpPr>
                  <a:spLocks noChangeShapeType="1"/>
                </p:cNvSpPr>
                <p:nvPr/>
              </p:nvSpPr>
              <p:spPr bwMode="auto">
                <a:xfrm flipH="1">
                  <a:off x="1781" y="2282"/>
                  <a:ext cx="577" cy="577"/>
                </a:xfrm>
                <a:prstGeom prst="line">
                  <a:avLst/>
                </a:prstGeom>
                <a:noFill/>
                <a:ln w="38100">
                  <a:solidFill>
                    <a:schemeClr val="tx1"/>
                  </a:solidFill>
                  <a:round/>
                  <a:headEnd/>
                  <a:tailEnd/>
                </a:ln>
                <a:effectLst/>
              </p:spPr>
              <p:txBody>
                <a:bodyPr/>
                <a:lstStyle/>
                <a:p>
                  <a:endParaRPr lang="zh-CN" altLang="en-US"/>
                </a:p>
              </p:txBody>
            </p:sp>
          </p:grpSp>
          <p:sp>
            <p:nvSpPr>
              <p:cNvPr id="27915" name="Line 420"/>
              <p:cNvSpPr>
                <a:spLocks noChangeShapeType="1"/>
              </p:cNvSpPr>
              <p:nvPr/>
            </p:nvSpPr>
            <p:spPr bwMode="auto">
              <a:xfrm>
                <a:off x="2004" y="3996"/>
                <a:ext cx="56" cy="2"/>
              </a:xfrm>
              <a:prstGeom prst="line">
                <a:avLst/>
              </a:prstGeom>
              <a:noFill/>
              <a:ln w="28575">
                <a:solidFill>
                  <a:schemeClr val="tx1"/>
                </a:solidFill>
                <a:round/>
                <a:headEnd/>
                <a:tailEnd/>
              </a:ln>
              <a:effectLst/>
            </p:spPr>
            <p:txBody>
              <a:bodyPr/>
              <a:lstStyle/>
              <a:p>
                <a:endParaRPr lang="zh-CN" altLang="en-US"/>
              </a:p>
            </p:txBody>
          </p:sp>
        </p:grpSp>
        <p:grpSp>
          <p:nvGrpSpPr>
            <p:cNvPr id="16" name="Group 433"/>
            <p:cNvGrpSpPr>
              <a:grpSpLocks/>
            </p:cNvGrpSpPr>
            <p:nvPr/>
          </p:nvGrpSpPr>
          <p:grpSpPr bwMode="auto">
            <a:xfrm>
              <a:off x="2448" y="3962"/>
              <a:ext cx="900" cy="190"/>
              <a:chOff x="2346" y="3944"/>
              <a:chExt cx="900" cy="190"/>
            </a:xfrm>
          </p:grpSpPr>
          <p:sp>
            <p:nvSpPr>
              <p:cNvPr id="27892" name="WordArt 90"/>
              <p:cNvSpPr>
                <a:spLocks noChangeArrowheads="1" noChangeShapeType="1" noTextEdit="1"/>
              </p:cNvSpPr>
              <p:nvPr/>
            </p:nvSpPr>
            <p:spPr bwMode="auto">
              <a:xfrm>
                <a:off x="3165" y="3959"/>
                <a:ext cx="81" cy="157"/>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nvGrpSpPr>
              <p:cNvPr id="17" name="Group 422"/>
              <p:cNvGrpSpPr>
                <a:grpSpLocks/>
              </p:cNvGrpSpPr>
              <p:nvPr/>
            </p:nvGrpSpPr>
            <p:grpSpPr bwMode="auto">
              <a:xfrm>
                <a:off x="2346" y="3944"/>
                <a:ext cx="791" cy="190"/>
                <a:chOff x="4102" y="2280"/>
                <a:chExt cx="791" cy="190"/>
              </a:xfrm>
            </p:grpSpPr>
            <p:grpSp>
              <p:nvGrpSpPr>
                <p:cNvPr id="18" name="Group 423"/>
                <p:cNvGrpSpPr>
                  <a:grpSpLocks/>
                </p:cNvGrpSpPr>
                <p:nvPr/>
              </p:nvGrpSpPr>
              <p:grpSpPr bwMode="auto">
                <a:xfrm>
                  <a:off x="4442" y="2280"/>
                  <a:ext cx="267" cy="188"/>
                  <a:chOff x="442" y="3591"/>
                  <a:chExt cx="286" cy="178"/>
                </a:xfrm>
              </p:grpSpPr>
              <p:sp>
                <p:nvSpPr>
                  <p:cNvPr id="27900" name="WordArt 424"/>
                  <p:cNvSpPr>
                    <a:spLocks noChangeArrowheads="1" noChangeShapeType="1" noTextEdit="1"/>
                  </p:cNvSpPr>
                  <p:nvPr/>
                </p:nvSpPr>
                <p:spPr bwMode="auto">
                  <a:xfrm>
                    <a:off x="530" y="3633"/>
                    <a:ext cx="92" cy="13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27901" name="WordArt 425"/>
                  <p:cNvSpPr>
                    <a:spLocks noChangeArrowheads="1" noChangeShapeType="1" noTextEdit="1"/>
                  </p:cNvSpPr>
                  <p:nvPr/>
                </p:nvSpPr>
                <p:spPr bwMode="auto">
                  <a:xfrm>
                    <a:off x="442" y="3636"/>
                    <a:ext cx="60" cy="125"/>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27902" name="WordArt 426"/>
                  <p:cNvSpPr>
                    <a:spLocks noChangeArrowheads="1" noChangeShapeType="1" noTextEdit="1"/>
                  </p:cNvSpPr>
                  <p:nvPr/>
                </p:nvSpPr>
                <p:spPr bwMode="auto">
                  <a:xfrm>
                    <a:off x="668" y="3591"/>
                    <a:ext cx="60" cy="114"/>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3</a:t>
                    </a:r>
                    <a:endParaRPr lang="zh-CN" altLang="en-US" sz="1400" kern="10">
                      <a:ln w="9525">
                        <a:solidFill>
                          <a:srgbClr val="000000"/>
                        </a:solidFill>
                        <a:round/>
                        <a:headEnd/>
                        <a:tailEnd/>
                      </a:ln>
                      <a:latin typeface="Times New Roman"/>
                      <a:cs typeface="Times New Roman"/>
                    </a:endParaRPr>
                  </a:p>
                </p:txBody>
              </p:sp>
            </p:grpSp>
            <p:sp>
              <p:nvSpPr>
                <p:cNvPr id="27895" name="WordArt 427"/>
                <p:cNvSpPr>
                  <a:spLocks noChangeArrowheads="1" noChangeShapeType="1" noTextEdit="1"/>
                </p:cNvSpPr>
                <p:nvPr/>
              </p:nvSpPr>
              <p:spPr bwMode="auto">
                <a:xfrm>
                  <a:off x="4102" y="2330"/>
                  <a:ext cx="177" cy="140"/>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25</a:t>
                  </a:r>
                  <a:endParaRPr lang="zh-CN" altLang="en-US" sz="1400" kern="10">
                    <a:ln w="9525">
                      <a:solidFill>
                        <a:srgbClr val="000000"/>
                      </a:solidFill>
                      <a:round/>
                      <a:headEnd/>
                      <a:tailEnd/>
                    </a:ln>
                    <a:latin typeface="Times New Roman"/>
                    <a:cs typeface="Times New Roman"/>
                  </a:endParaRPr>
                </a:p>
              </p:txBody>
            </p:sp>
            <p:grpSp>
              <p:nvGrpSpPr>
                <p:cNvPr id="19" name="Group 428"/>
                <p:cNvGrpSpPr>
                  <a:grpSpLocks/>
                </p:cNvGrpSpPr>
                <p:nvPr/>
              </p:nvGrpSpPr>
              <p:grpSpPr bwMode="auto">
                <a:xfrm>
                  <a:off x="4321" y="2362"/>
                  <a:ext cx="90" cy="92"/>
                  <a:chOff x="1781" y="2282"/>
                  <a:chExt cx="577" cy="577"/>
                </a:xfrm>
              </p:grpSpPr>
              <p:sp>
                <p:nvSpPr>
                  <p:cNvPr id="27898" name="Line 429"/>
                  <p:cNvSpPr>
                    <a:spLocks noChangeShapeType="1"/>
                  </p:cNvSpPr>
                  <p:nvPr/>
                </p:nvSpPr>
                <p:spPr bwMode="auto">
                  <a:xfrm>
                    <a:off x="1782" y="2282"/>
                    <a:ext cx="576" cy="576"/>
                  </a:xfrm>
                  <a:prstGeom prst="line">
                    <a:avLst/>
                  </a:prstGeom>
                  <a:noFill/>
                  <a:ln w="38100">
                    <a:solidFill>
                      <a:schemeClr val="tx1"/>
                    </a:solidFill>
                    <a:round/>
                    <a:headEnd/>
                    <a:tailEnd/>
                  </a:ln>
                  <a:effectLst/>
                </p:spPr>
                <p:txBody>
                  <a:bodyPr/>
                  <a:lstStyle/>
                  <a:p>
                    <a:endParaRPr lang="zh-CN" altLang="en-US"/>
                  </a:p>
                </p:txBody>
              </p:sp>
              <p:sp>
                <p:nvSpPr>
                  <p:cNvPr id="27899" name="Line 430"/>
                  <p:cNvSpPr>
                    <a:spLocks noChangeShapeType="1"/>
                  </p:cNvSpPr>
                  <p:nvPr/>
                </p:nvSpPr>
                <p:spPr bwMode="auto">
                  <a:xfrm flipH="1">
                    <a:off x="1781" y="2282"/>
                    <a:ext cx="577" cy="577"/>
                  </a:xfrm>
                  <a:prstGeom prst="line">
                    <a:avLst/>
                  </a:prstGeom>
                  <a:noFill/>
                  <a:ln w="38100">
                    <a:solidFill>
                      <a:schemeClr val="tx1"/>
                    </a:solidFill>
                    <a:round/>
                    <a:headEnd/>
                    <a:tailEnd/>
                  </a:ln>
                  <a:effectLst/>
                </p:spPr>
                <p:txBody>
                  <a:bodyPr/>
                  <a:lstStyle/>
                  <a:p>
                    <a:endParaRPr lang="zh-CN" altLang="en-US"/>
                  </a:p>
                </p:txBody>
              </p:sp>
            </p:grpSp>
            <p:sp>
              <p:nvSpPr>
                <p:cNvPr id="27897" name="WordArt 431"/>
                <p:cNvSpPr>
                  <a:spLocks noChangeArrowheads="1" noChangeShapeType="1" noTextEdit="1"/>
                </p:cNvSpPr>
                <p:nvPr/>
              </p:nvSpPr>
              <p:spPr bwMode="auto">
                <a:xfrm>
                  <a:off x="4729" y="2335"/>
                  <a:ext cx="164" cy="128"/>
                </a:xfrm>
                <a:prstGeom prst="rect">
                  <a:avLst/>
                </a:prstGeom>
              </p:spPr>
              <p:txBody>
                <a:bodyPr wrap="none" fromWordArt="1">
                  <a:prstTxWarp prst="textPlain">
                    <a:avLst>
                      <a:gd name="adj" fmla="val 56324"/>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grpSp>
        </p:grpSp>
        <p:sp>
          <p:nvSpPr>
            <p:cNvPr id="27885" name="WordArt 88"/>
            <p:cNvSpPr>
              <a:spLocks noChangeArrowheads="1" noChangeShapeType="1" noTextEdit="1"/>
            </p:cNvSpPr>
            <p:nvPr/>
          </p:nvSpPr>
          <p:spPr bwMode="auto">
            <a:xfrm>
              <a:off x="666" y="4133"/>
              <a:ext cx="75" cy="91"/>
            </a:xfrm>
            <a:prstGeom prst="rect">
              <a:avLst/>
            </a:prstGeom>
          </p:spPr>
          <p:txBody>
            <a:bodyPr wrap="none" fromWordArt="1">
              <a:prstTxWarp prst="textPlain">
                <a:avLst>
                  <a:gd name="adj" fmla="val 50000"/>
                </a:avLst>
              </a:prstTxWarp>
            </a:bodyPr>
            <a:lstStyle/>
            <a:p>
              <a:r>
                <a:rPr lang="en-US" altLang="zh-CN" i="1" kern="10">
                  <a:ln w="9525">
                    <a:solidFill>
                      <a:srgbClr val="CC0000"/>
                    </a:solidFill>
                    <a:round/>
                    <a:headEnd/>
                    <a:tailEnd/>
                  </a:ln>
                  <a:solidFill>
                    <a:srgbClr val="CC0000"/>
                  </a:solidFill>
                  <a:latin typeface="Times New Roman"/>
                  <a:cs typeface="Times New Roman"/>
                </a:rPr>
                <a:t>O</a:t>
              </a:r>
              <a:endParaRPr lang="zh-CN" altLang="en-US" i="1" kern="10">
                <a:ln w="9525">
                  <a:solidFill>
                    <a:srgbClr val="CC0000"/>
                  </a:solidFill>
                  <a:round/>
                  <a:headEnd/>
                  <a:tailEnd/>
                </a:ln>
                <a:solidFill>
                  <a:srgbClr val="CC0000"/>
                </a:solidFill>
                <a:latin typeface="Times New Roman"/>
                <a:cs typeface="Times New Roman"/>
              </a:endParaRPr>
            </a:p>
          </p:txBody>
        </p:sp>
        <p:grpSp>
          <p:nvGrpSpPr>
            <p:cNvPr id="20" name="Group 435"/>
            <p:cNvGrpSpPr>
              <a:grpSpLocks/>
            </p:cNvGrpSpPr>
            <p:nvPr/>
          </p:nvGrpSpPr>
          <p:grpSpPr bwMode="auto">
            <a:xfrm>
              <a:off x="3384" y="3946"/>
              <a:ext cx="356" cy="286"/>
              <a:chOff x="3560" y="3354"/>
              <a:chExt cx="410" cy="358"/>
            </a:xfrm>
          </p:grpSpPr>
          <p:sp>
            <p:nvSpPr>
              <p:cNvPr id="27888" name="Line 81"/>
              <p:cNvSpPr>
                <a:spLocks noChangeShapeType="1"/>
              </p:cNvSpPr>
              <p:nvPr/>
            </p:nvSpPr>
            <p:spPr bwMode="auto">
              <a:xfrm>
                <a:off x="3560" y="3520"/>
                <a:ext cx="135" cy="0"/>
              </a:xfrm>
              <a:prstGeom prst="line">
                <a:avLst/>
              </a:prstGeom>
              <a:noFill/>
              <a:ln w="38100">
                <a:solidFill>
                  <a:schemeClr val="tx1"/>
                </a:solidFill>
                <a:round/>
                <a:headEnd/>
                <a:tailEnd/>
              </a:ln>
              <a:effectLst/>
            </p:spPr>
            <p:txBody>
              <a:bodyPr/>
              <a:lstStyle/>
              <a:p>
                <a:endParaRPr lang="zh-CN" altLang="en-US"/>
              </a:p>
            </p:txBody>
          </p:sp>
          <p:sp>
            <p:nvSpPr>
              <p:cNvPr id="27889" name="Line 437"/>
              <p:cNvSpPr>
                <a:spLocks noChangeShapeType="1"/>
              </p:cNvSpPr>
              <p:nvPr/>
            </p:nvSpPr>
            <p:spPr bwMode="auto">
              <a:xfrm>
                <a:off x="3742" y="3519"/>
                <a:ext cx="228" cy="0"/>
              </a:xfrm>
              <a:prstGeom prst="line">
                <a:avLst/>
              </a:prstGeom>
              <a:noFill/>
              <a:ln w="38100">
                <a:solidFill>
                  <a:schemeClr val="tx1"/>
                </a:solidFill>
                <a:round/>
                <a:headEnd/>
                <a:tailEnd/>
              </a:ln>
              <a:effectLst/>
            </p:spPr>
            <p:txBody>
              <a:bodyPr/>
              <a:lstStyle/>
              <a:p>
                <a:endParaRPr lang="zh-CN" altLang="en-US"/>
              </a:p>
            </p:txBody>
          </p:sp>
          <p:sp>
            <p:nvSpPr>
              <p:cNvPr id="27890" name="WordArt 438"/>
              <p:cNvSpPr>
                <a:spLocks noChangeArrowheads="1" noChangeShapeType="1" noTextEdit="1"/>
              </p:cNvSpPr>
              <p:nvPr/>
            </p:nvSpPr>
            <p:spPr bwMode="auto">
              <a:xfrm>
                <a:off x="3782" y="3354"/>
                <a:ext cx="164" cy="128"/>
              </a:xfrm>
              <a:prstGeom prst="rect">
                <a:avLst/>
              </a:prstGeom>
            </p:spPr>
            <p:txBody>
              <a:bodyPr wrap="none" fromWordArt="1">
                <a:prstTxWarp prst="textPlain">
                  <a:avLst>
                    <a:gd name="adj" fmla="val 56324"/>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sp>
            <p:nvSpPr>
              <p:cNvPr id="27891" name="WordArt 439"/>
              <p:cNvSpPr>
                <a:spLocks noChangeArrowheads="1" noChangeShapeType="1" noTextEdit="1"/>
              </p:cNvSpPr>
              <p:nvPr/>
            </p:nvSpPr>
            <p:spPr bwMode="auto">
              <a:xfrm>
                <a:off x="3802" y="3554"/>
                <a:ext cx="88" cy="158"/>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grpSp>
        <p:sp>
          <p:nvSpPr>
            <p:cNvPr id="27887" name="WordArt 440"/>
            <p:cNvSpPr>
              <a:spLocks noChangeArrowheads="1" noChangeShapeType="1" noTextEdit="1"/>
            </p:cNvSpPr>
            <p:nvPr/>
          </p:nvSpPr>
          <p:spPr bwMode="auto">
            <a:xfrm>
              <a:off x="3932" y="4025"/>
              <a:ext cx="130" cy="9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m</a:t>
              </a:r>
              <a:endParaRPr lang="zh-CN" altLang="en-US" sz="3600" kern="10">
                <a:ln w="9525">
                  <a:solidFill>
                    <a:srgbClr val="000000"/>
                  </a:solidFill>
                  <a:round/>
                  <a:headEnd/>
                  <a:tailEnd/>
                </a:ln>
                <a:latin typeface="Times New Roman"/>
                <a:cs typeface="Times New Roman"/>
              </a:endParaRPr>
            </a:p>
          </p:txBody>
        </p:sp>
      </p:grpSp>
      <p:grpSp>
        <p:nvGrpSpPr>
          <p:cNvPr id="21" name="组合 604"/>
          <p:cNvGrpSpPr>
            <a:grpSpLocks/>
          </p:cNvGrpSpPr>
          <p:nvPr/>
        </p:nvGrpSpPr>
        <p:grpSpPr bwMode="auto">
          <a:xfrm>
            <a:off x="520700" y="4992688"/>
            <a:ext cx="7934325" cy="306387"/>
            <a:chOff x="571762" y="4993125"/>
            <a:chExt cx="7933012" cy="305484"/>
          </a:xfrm>
        </p:grpSpPr>
        <p:sp>
          <p:nvSpPr>
            <p:cNvPr id="447" name="WordArt 365"/>
            <p:cNvSpPr>
              <a:spLocks noChangeArrowheads="1" noChangeShapeType="1" noTextEdit="1"/>
            </p:cNvSpPr>
            <p:nvPr/>
          </p:nvSpPr>
          <p:spPr bwMode="auto">
            <a:xfrm>
              <a:off x="571762" y="5034400"/>
              <a:ext cx="385763" cy="2413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defRPr/>
              </a:pPr>
              <a:r>
                <a:rPr lang="zh-CN" altLang="en-US" sz="3600" b="1" kern="10" dirty="0">
                  <a:ln w="9525">
                    <a:solidFill>
                      <a:srgbClr val="FF0000"/>
                    </a:solidFill>
                    <a:round/>
                    <a:headEnd/>
                    <a:tailEnd/>
                  </a:ln>
                  <a:solidFill>
                    <a:srgbClr val="FF0000"/>
                  </a:solidFill>
                  <a:latin typeface="宋体"/>
                  <a:ea typeface="宋体"/>
                </a:rPr>
                <a:t>（</a:t>
              </a:r>
              <a:r>
                <a:rPr lang="en-US" altLang="zh-CN" sz="3600" b="1" kern="10" dirty="0">
                  <a:ln w="9525">
                    <a:solidFill>
                      <a:srgbClr val="FF0000"/>
                    </a:solidFill>
                    <a:round/>
                    <a:headEnd/>
                    <a:tailEnd/>
                  </a:ln>
                  <a:solidFill>
                    <a:srgbClr val="FF0000"/>
                  </a:solidFill>
                  <a:latin typeface="宋体"/>
                  <a:ea typeface="宋体"/>
                </a:rPr>
                <a:t>3</a:t>
              </a:r>
              <a:r>
                <a:rPr lang="zh-CN" altLang="en-US" sz="3600" b="1" kern="10" dirty="0">
                  <a:ln w="9525">
                    <a:solidFill>
                      <a:srgbClr val="FF0000"/>
                    </a:solidFill>
                    <a:round/>
                    <a:headEnd/>
                    <a:tailEnd/>
                  </a:ln>
                  <a:solidFill>
                    <a:srgbClr val="FF0000"/>
                  </a:solidFill>
                  <a:latin typeface="宋体"/>
                  <a:ea typeface="宋体"/>
                </a:rPr>
                <a:t>）</a:t>
              </a:r>
            </a:p>
          </p:txBody>
        </p:sp>
        <p:sp>
          <p:nvSpPr>
            <p:cNvPr id="27871" name="WordArt 27"/>
            <p:cNvSpPr>
              <a:spLocks noChangeArrowheads="1" noChangeShapeType="1" noTextEdit="1"/>
            </p:cNvSpPr>
            <p:nvPr/>
          </p:nvSpPr>
          <p:spPr bwMode="auto">
            <a:xfrm>
              <a:off x="1097224" y="4993125"/>
              <a:ext cx="250825" cy="271462"/>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将</a:t>
              </a:r>
            </a:p>
          </p:txBody>
        </p:sp>
        <p:sp>
          <p:nvSpPr>
            <p:cNvPr id="27872" name="WordArt 367"/>
            <p:cNvSpPr>
              <a:spLocks noChangeArrowheads="1" noChangeShapeType="1" noTextEdit="1"/>
            </p:cNvSpPr>
            <p:nvPr/>
          </p:nvSpPr>
          <p:spPr bwMode="auto">
            <a:xfrm>
              <a:off x="1443299" y="5048687"/>
              <a:ext cx="182563" cy="182562"/>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x</a:t>
              </a:r>
              <a:endParaRPr lang="zh-CN" altLang="en-US" sz="1200" i="1" kern="10">
                <a:ln w="9525">
                  <a:solidFill>
                    <a:srgbClr val="000000"/>
                  </a:solidFill>
                  <a:round/>
                  <a:headEnd/>
                  <a:tailEnd/>
                </a:ln>
                <a:latin typeface="Times New Roman"/>
                <a:cs typeface="Times New Roman"/>
              </a:endParaRPr>
            </a:p>
          </p:txBody>
        </p:sp>
        <p:grpSp>
          <p:nvGrpSpPr>
            <p:cNvPr id="22" name="Group 79"/>
            <p:cNvGrpSpPr>
              <a:grpSpLocks/>
            </p:cNvGrpSpPr>
            <p:nvPr/>
          </p:nvGrpSpPr>
          <p:grpSpPr bwMode="auto">
            <a:xfrm>
              <a:off x="1717937" y="5104250"/>
              <a:ext cx="227013" cy="79375"/>
              <a:chOff x="1260" y="2371"/>
              <a:chExt cx="151" cy="53"/>
            </a:xfrm>
          </p:grpSpPr>
          <p:sp>
            <p:nvSpPr>
              <p:cNvPr id="27880" name="Line 80"/>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7881" name="Line 81"/>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27874" name="WordArt 371"/>
            <p:cNvSpPr>
              <a:spLocks noChangeArrowheads="1" noChangeShapeType="1" noTextEdit="1"/>
            </p:cNvSpPr>
            <p:nvPr/>
          </p:nvSpPr>
          <p:spPr bwMode="auto">
            <a:xfrm>
              <a:off x="2070362" y="5021700"/>
              <a:ext cx="719138" cy="231775"/>
            </a:xfrm>
            <a:prstGeom prst="rect">
              <a:avLst/>
            </a:prstGeom>
          </p:spPr>
          <p:txBody>
            <a:bodyPr wrap="none" fromWordArt="1">
              <a:prstTxWarp prst="textPlain">
                <a:avLst>
                  <a:gd name="adj" fmla="val 49778"/>
                </a:avLst>
              </a:prstTxWarp>
            </a:bodyPr>
            <a:lstStyle/>
            <a:p>
              <a:r>
                <a:rPr lang="en-US" altLang="zh-CN" sz="1200" kern="10">
                  <a:ln w="9525">
                    <a:solidFill>
                      <a:srgbClr val="000000"/>
                    </a:solidFill>
                    <a:round/>
                    <a:headEnd/>
                    <a:tailEnd/>
                  </a:ln>
                  <a:latin typeface="Times New Roman"/>
                  <a:cs typeface="Times New Roman"/>
                </a:rPr>
                <a:t>10 cm</a:t>
              </a:r>
              <a:endParaRPr lang="zh-CN" altLang="en-US" sz="1200" kern="10">
                <a:ln w="9525">
                  <a:solidFill>
                    <a:srgbClr val="000000"/>
                  </a:solidFill>
                  <a:round/>
                  <a:headEnd/>
                  <a:tailEnd/>
                </a:ln>
                <a:latin typeface="Times New Roman"/>
                <a:cs typeface="Times New Roman"/>
              </a:endParaRPr>
            </a:p>
          </p:txBody>
        </p:sp>
        <p:grpSp>
          <p:nvGrpSpPr>
            <p:cNvPr id="23" name="Group 79"/>
            <p:cNvGrpSpPr>
              <a:grpSpLocks/>
            </p:cNvGrpSpPr>
            <p:nvPr/>
          </p:nvGrpSpPr>
          <p:grpSpPr bwMode="auto">
            <a:xfrm>
              <a:off x="2924437" y="5142350"/>
              <a:ext cx="227013" cy="79375"/>
              <a:chOff x="1260" y="2371"/>
              <a:chExt cx="151" cy="53"/>
            </a:xfrm>
          </p:grpSpPr>
          <p:sp>
            <p:nvSpPr>
              <p:cNvPr id="27878" name="Line 80"/>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7879" name="Line 81"/>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27876" name="WordArt 375"/>
            <p:cNvSpPr>
              <a:spLocks noChangeArrowheads="1" noChangeShapeType="1" noTextEdit="1"/>
            </p:cNvSpPr>
            <p:nvPr/>
          </p:nvSpPr>
          <p:spPr bwMode="auto">
            <a:xfrm>
              <a:off x="3302262" y="5047100"/>
              <a:ext cx="719138" cy="231775"/>
            </a:xfrm>
            <a:prstGeom prst="rect">
              <a:avLst/>
            </a:prstGeom>
          </p:spPr>
          <p:txBody>
            <a:bodyPr wrap="none" fromWordArt="1">
              <a:prstTxWarp prst="textPlain">
                <a:avLst>
                  <a:gd name="adj" fmla="val 49778"/>
                </a:avLst>
              </a:prstTxWarp>
            </a:bodyPr>
            <a:lstStyle/>
            <a:p>
              <a:r>
                <a:rPr lang="en-US" altLang="zh-CN" sz="1200" kern="10">
                  <a:ln w="9525">
                    <a:solidFill>
                      <a:srgbClr val="000000"/>
                    </a:solidFill>
                    <a:round/>
                    <a:headEnd/>
                    <a:tailEnd/>
                  </a:ln>
                  <a:latin typeface="Times New Roman"/>
                  <a:cs typeface="Times New Roman"/>
                </a:rPr>
                <a:t>0.10 m</a:t>
              </a:r>
              <a:endParaRPr lang="zh-CN" altLang="en-US" sz="1200" kern="10">
                <a:ln w="9525">
                  <a:solidFill>
                    <a:srgbClr val="000000"/>
                  </a:solidFill>
                  <a:round/>
                  <a:headEnd/>
                  <a:tailEnd/>
                </a:ln>
                <a:latin typeface="Times New Roman"/>
                <a:cs typeface="Times New Roman"/>
              </a:endParaRPr>
            </a:p>
          </p:txBody>
        </p:sp>
        <p:sp>
          <p:nvSpPr>
            <p:cNvPr id="454" name="WordArt 27"/>
            <p:cNvSpPr>
              <a:spLocks noChangeArrowheads="1" noChangeShapeType="1" noTextEdit="1"/>
            </p:cNvSpPr>
            <p:nvPr/>
          </p:nvSpPr>
          <p:spPr bwMode="auto">
            <a:xfrm>
              <a:off x="4221423" y="5027147"/>
              <a:ext cx="4283351" cy="271462"/>
            </a:xfrm>
            <a:prstGeom prst="rect">
              <a:avLst/>
            </a:prstGeom>
          </p:spPr>
          <p:txBody>
            <a:bodyPr wrap="none" fromWordArt="1">
              <a:prstTxWarp prst="textPlain">
                <a:avLst>
                  <a:gd name="adj" fmla="val 50000"/>
                </a:avLst>
              </a:prstTxWarp>
            </a:bodyPr>
            <a:lstStyle/>
            <a:p>
              <a:pPr>
                <a:defRPr/>
              </a:pPr>
              <a:r>
                <a:rPr lang="zh-CN" altLang="en-US" sz="3600" kern="10" dirty="0">
                  <a:ln w="3175">
                    <a:solidFill>
                      <a:schemeClr val="tx1"/>
                    </a:solidFill>
                    <a:round/>
                    <a:headEnd/>
                    <a:tailEnd/>
                  </a:ln>
                  <a:latin typeface="宋体"/>
                  <a:ea typeface="宋体"/>
                </a:rPr>
                <a:t>代入波动表达式，可得该质元</a:t>
              </a:r>
              <a:r>
                <a:rPr lang="zh-CN" altLang="en-US" sz="3600" kern="10" dirty="0">
                  <a:ln w="3175">
                    <a:solidFill>
                      <a:srgbClr val="008000"/>
                    </a:solidFill>
                    <a:round/>
                    <a:headEnd/>
                    <a:tailEnd/>
                  </a:ln>
                  <a:solidFill>
                    <a:srgbClr val="008000"/>
                  </a:solidFill>
                  <a:latin typeface="宋体"/>
                  <a:ea typeface="宋体"/>
                </a:rPr>
                <a:t>振动表达式</a:t>
              </a:r>
            </a:p>
          </p:txBody>
        </p:sp>
      </p:grpSp>
      <p:grpSp>
        <p:nvGrpSpPr>
          <p:cNvPr id="24" name="Group 496"/>
          <p:cNvGrpSpPr>
            <a:grpSpLocks/>
          </p:cNvGrpSpPr>
          <p:nvPr/>
        </p:nvGrpSpPr>
        <p:grpSpPr bwMode="auto">
          <a:xfrm>
            <a:off x="979488" y="5475288"/>
            <a:ext cx="7496175" cy="619125"/>
            <a:chOff x="484" y="3419"/>
            <a:chExt cx="4722" cy="390"/>
          </a:xfrm>
        </p:grpSpPr>
        <p:sp>
          <p:nvSpPr>
            <p:cNvPr id="27818" name="WordArt 84"/>
            <p:cNvSpPr>
              <a:spLocks noChangeArrowheads="1" noChangeShapeType="1" noTextEdit="1"/>
            </p:cNvSpPr>
            <p:nvPr/>
          </p:nvSpPr>
          <p:spPr bwMode="auto">
            <a:xfrm>
              <a:off x="4444" y="3477"/>
              <a:ext cx="66" cy="23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25" name="Group 79"/>
            <p:cNvGrpSpPr>
              <a:grpSpLocks/>
            </p:cNvGrpSpPr>
            <p:nvPr/>
          </p:nvGrpSpPr>
          <p:grpSpPr bwMode="auto">
            <a:xfrm>
              <a:off x="1034" y="3582"/>
              <a:ext cx="143" cy="50"/>
              <a:chOff x="1260" y="2371"/>
              <a:chExt cx="151" cy="53"/>
            </a:xfrm>
          </p:grpSpPr>
          <p:sp>
            <p:nvSpPr>
              <p:cNvPr id="27868" name="Line 80"/>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7869" name="Line 81"/>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27820" name="WordArt 82"/>
            <p:cNvSpPr>
              <a:spLocks noChangeArrowheads="1" noChangeShapeType="1" noTextEdit="1"/>
            </p:cNvSpPr>
            <p:nvPr/>
          </p:nvSpPr>
          <p:spPr bwMode="auto">
            <a:xfrm>
              <a:off x="2050" y="3555"/>
              <a:ext cx="228" cy="101"/>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7821" name="WordArt 83"/>
            <p:cNvSpPr>
              <a:spLocks noChangeArrowheads="1" noChangeShapeType="1" noTextEdit="1"/>
            </p:cNvSpPr>
            <p:nvPr/>
          </p:nvSpPr>
          <p:spPr bwMode="auto">
            <a:xfrm>
              <a:off x="3280" y="3473"/>
              <a:ext cx="71" cy="244"/>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26" name="Group 495"/>
            <p:cNvGrpSpPr>
              <a:grpSpLocks/>
            </p:cNvGrpSpPr>
            <p:nvPr/>
          </p:nvGrpSpPr>
          <p:grpSpPr bwMode="auto">
            <a:xfrm>
              <a:off x="1278" y="3457"/>
              <a:ext cx="705" cy="218"/>
              <a:chOff x="1276" y="3463"/>
              <a:chExt cx="705" cy="218"/>
            </a:xfrm>
          </p:grpSpPr>
          <p:sp>
            <p:nvSpPr>
              <p:cNvPr id="27860" name="WordArt 390"/>
              <p:cNvSpPr>
                <a:spLocks noChangeArrowheads="1" noChangeShapeType="1" noTextEdit="1"/>
              </p:cNvSpPr>
              <p:nvPr/>
            </p:nvSpPr>
            <p:spPr bwMode="auto">
              <a:xfrm>
                <a:off x="1748" y="3535"/>
                <a:ext cx="86" cy="144"/>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27861" name="WordArt 391"/>
              <p:cNvSpPr>
                <a:spLocks noChangeArrowheads="1" noChangeShapeType="1" noTextEdit="1"/>
              </p:cNvSpPr>
              <p:nvPr/>
            </p:nvSpPr>
            <p:spPr bwMode="auto">
              <a:xfrm>
                <a:off x="1666" y="3539"/>
                <a:ext cx="56" cy="132"/>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27862" name="WordArt 392"/>
              <p:cNvSpPr>
                <a:spLocks noChangeArrowheads="1" noChangeShapeType="1" noTextEdit="1"/>
              </p:cNvSpPr>
              <p:nvPr/>
            </p:nvSpPr>
            <p:spPr bwMode="auto">
              <a:xfrm>
                <a:off x="1925" y="3463"/>
                <a:ext cx="56" cy="120"/>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5</a:t>
                </a:r>
                <a:endParaRPr lang="zh-CN" altLang="en-US" sz="1400" kern="10">
                  <a:ln w="9525">
                    <a:solidFill>
                      <a:srgbClr val="000000"/>
                    </a:solidFill>
                    <a:round/>
                    <a:headEnd/>
                    <a:tailEnd/>
                  </a:ln>
                  <a:latin typeface="Times New Roman"/>
                  <a:cs typeface="Times New Roman"/>
                </a:endParaRPr>
              </a:p>
            </p:txBody>
          </p:sp>
          <p:sp>
            <p:nvSpPr>
              <p:cNvPr id="27863" name="WordArt 393"/>
              <p:cNvSpPr>
                <a:spLocks noChangeArrowheads="1" noChangeShapeType="1" noTextEdit="1"/>
              </p:cNvSpPr>
              <p:nvPr/>
            </p:nvSpPr>
            <p:spPr bwMode="auto">
              <a:xfrm>
                <a:off x="1276" y="3541"/>
                <a:ext cx="227" cy="140"/>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2.0</a:t>
                </a:r>
                <a:endParaRPr lang="zh-CN" altLang="en-US" sz="1400" kern="10">
                  <a:ln w="9525">
                    <a:solidFill>
                      <a:srgbClr val="000000"/>
                    </a:solidFill>
                    <a:round/>
                    <a:headEnd/>
                    <a:tailEnd/>
                  </a:ln>
                  <a:latin typeface="Times New Roman"/>
                  <a:cs typeface="Times New Roman"/>
                </a:endParaRPr>
              </a:p>
            </p:txBody>
          </p:sp>
          <p:grpSp>
            <p:nvGrpSpPr>
              <p:cNvPr id="27" name="Group 394"/>
              <p:cNvGrpSpPr>
                <a:grpSpLocks/>
              </p:cNvGrpSpPr>
              <p:nvPr/>
            </p:nvGrpSpPr>
            <p:grpSpPr bwMode="auto">
              <a:xfrm>
                <a:off x="1546" y="3573"/>
                <a:ext cx="89" cy="92"/>
                <a:chOff x="1781" y="2282"/>
                <a:chExt cx="577" cy="577"/>
              </a:xfrm>
            </p:grpSpPr>
            <p:sp>
              <p:nvSpPr>
                <p:cNvPr id="27866" name="Line 395"/>
                <p:cNvSpPr>
                  <a:spLocks noChangeShapeType="1"/>
                </p:cNvSpPr>
                <p:nvPr/>
              </p:nvSpPr>
              <p:spPr bwMode="auto">
                <a:xfrm>
                  <a:off x="1782" y="2282"/>
                  <a:ext cx="576" cy="576"/>
                </a:xfrm>
                <a:prstGeom prst="line">
                  <a:avLst/>
                </a:prstGeom>
                <a:noFill/>
                <a:ln w="38100">
                  <a:solidFill>
                    <a:schemeClr val="tx1"/>
                  </a:solidFill>
                  <a:round/>
                  <a:headEnd/>
                  <a:tailEnd/>
                </a:ln>
                <a:effectLst/>
              </p:spPr>
              <p:txBody>
                <a:bodyPr/>
                <a:lstStyle/>
                <a:p>
                  <a:endParaRPr lang="zh-CN" altLang="en-US"/>
                </a:p>
              </p:txBody>
            </p:sp>
            <p:sp>
              <p:nvSpPr>
                <p:cNvPr id="27867" name="Line 396"/>
                <p:cNvSpPr>
                  <a:spLocks noChangeShapeType="1"/>
                </p:cNvSpPr>
                <p:nvPr/>
              </p:nvSpPr>
              <p:spPr bwMode="auto">
                <a:xfrm flipH="1">
                  <a:off x="1781" y="2282"/>
                  <a:ext cx="577" cy="577"/>
                </a:xfrm>
                <a:prstGeom prst="line">
                  <a:avLst/>
                </a:prstGeom>
                <a:noFill/>
                <a:ln w="38100">
                  <a:solidFill>
                    <a:schemeClr val="tx1"/>
                  </a:solidFill>
                  <a:round/>
                  <a:headEnd/>
                  <a:tailEnd/>
                </a:ln>
                <a:effectLst/>
              </p:spPr>
              <p:txBody>
                <a:bodyPr/>
                <a:lstStyle/>
                <a:p>
                  <a:endParaRPr lang="zh-CN" altLang="en-US"/>
                </a:p>
              </p:txBody>
            </p:sp>
          </p:grpSp>
          <p:sp>
            <p:nvSpPr>
              <p:cNvPr id="27865" name="Line 397"/>
              <p:cNvSpPr>
                <a:spLocks noChangeShapeType="1"/>
              </p:cNvSpPr>
              <p:nvPr/>
            </p:nvSpPr>
            <p:spPr bwMode="auto">
              <a:xfrm>
                <a:off x="1832" y="3512"/>
                <a:ext cx="56" cy="2"/>
              </a:xfrm>
              <a:prstGeom prst="line">
                <a:avLst/>
              </a:prstGeom>
              <a:noFill/>
              <a:ln w="28575">
                <a:solidFill>
                  <a:schemeClr val="tx1"/>
                </a:solidFill>
                <a:round/>
                <a:headEnd/>
                <a:tailEnd/>
              </a:ln>
              <a:effectLst/>
            </p:spPr>
            <p:txBody>
              <a:bodyPr/>
              <a:lstStyle/>
              <a:p>
                <a:endParaRPr lang="zh-CN" altLang="en-US"/>
              </a:p>
            </p:txBody>
          </p:sp>
        </p:grpSp>
        <p:grpSp>
          <p:nvGrpSpPr>
            <p:cNvPr id="28" name="Group 398"/>
            <p:cNvGrpSpPr>
              <a:grpSpLocks/>
            </p:cNvGrpSpPr>
            <p:nvPr/>
          </p:nvGrpSpPr>
          <p:grpSpPr bwMode="auto">
            <a:xfrm>
              <a:off x="2448" y="3482"/>
              <a:ext cx="791" cy="190"/>
              <a:chOff x="4102" y="2280"/>
              <a:chExt cx="791" cy="190"/>
            </a:xfrm>
          </p:grpSpPr>
          <p:grpSp>
            <p:nvGrpSpPr>
              <p:cNvPr id="29" name="Group 399"/>
              <p:cNvGrpSpPr>
                <a:grpSpLocks/>
              </p:cNvGrpSpPr>
              <p:nvPr/>
            </p:nvGrpSpPr>
            <p:grpSpPr bwMode="auto">
              <a:xfrm>
                <a:off x="4442" y="2280"/>
                <a:ext cx="267" cy="188"/>
                <a:chOff x="442" y="3591"/>
                <a:chExt cx="286" cy="178"/>
              </a:xfrm>
            </p:grpSpPr>
            <p:sp>
              <p:nvSpPr>
                <p:cNvPr id="27857" name="WordArt 400"/>
                <p:cNvSpPr>
                  <a:spLocks noChangeArrowheads="1" noChangeShapeType="1" noTextEdit="1"/>
                </p:cNvSpPr>
                <p:nvPr/>
              </p:nvSpPr>
              <p:spPr bwMode="auto">
                <a:xfrm>
                  <a:off x="530" y="3633"/>
                  <a:ext cx="92" cy="13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27858" name="WordArt 401"/>
                <p:cNvSpPr>
                  <a:spLocks noChangeArrowheads="1" noChangeShapeType="1" noTextEdit="1"/>
                </p:cNvSpPr>
                <p:nvPr/>
              </p:nvSpPr>
              <p:spPr bwMode="auto">
                <a:xfrm>
                  <a:off x="442" y="3636"/>
                  <a:ext cx="60" cy="125"/>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27859" name="WordArt 402"/>
                <p:cNvSpPr>
                  <a:spLocks noChangeArrowheads="1" noChangeShapeType="1" noTextEdit="1"/>
                </p:cNvSpPr>
                <p:nvPr/>
              </p:nvSpPr>
              <p:spPr bwMode="auto">
                <a:xfrm>
                  <a:off x="668" y="3591"/>
                  <a:ext cx="60" cy="114"/>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3</a:t>
                  </a:r>
                  <a:endParaRPr lang="zh-CN" altLang="en-US" sz="1400" kern="10">
                    <a:ln w="9525">
                      <a:solidFill>
                        <a:srgbClr val="000000"/>
                      </a:solidFill>
                      <a:round/>
                      <a:headEnd/>
                      <a:tailEnd/>
                    </a:ln>
                    <a:latin typeface="Times New Roman"/>
                    <a:cs typeface="Times New Roman"/>
                  </a:endParaRPr>
                </a:p>
              </p:txBody>
            </p:sp>
          </p:grpSp>
          <p:sp>
            <p:nvSpPr>
              <p:cNvPr id="27852" name="WordArt 403"/>
              <p:cNvSpPr>
                <a:spLocks noChangeArrowheads="1" noChangeShapeType="1" noTextEdit="1"/>
              </p:cNvSpPr>
              <p:nvPr/>
            </p:nvSpPr>
            <p:spPr bwMode="auto">
              <a:xfrm>
                <a:off x="4102" y="2330"/>
                <a:ext cx="177" cy="140"/>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25</a:t>
                </a:r>
                <a:endParaRPr lang="zh-CN" altLang="en-US" sz="1400" kern="10">
                  <a:ln w="9525">
                    <a:solidFill>
                      <a:srgbClr val="000000"/>
                    </a:solidFill>
                    <a:round/>
                    <a:headEnd/>
                    <a:tailEnd/>
                  </a:ln>
                  <a:latin typeface="Times New Roman"/>
                  <a:cs typeface="Times New Roman"/>
                </a:endParaRPr>
              </a:p>
            </p:txBody>
          </p:sp>
          <p:grpSp>
            <p:nvGrpSpPr>
              <p:cNvPr id="30" name="Group 404"/>
              <p:cNvGrpSpPr>
                <a:grpSpLocks/>
              </p:cNvGrpSpPr>
              <p:nvPr/>
            </p:nvGrpSpPr>
            <p:grpSpPr bwMode="auto">
              <a:xfrm>
                <a:off x="4321" y="2362"/>
                <a:ext cx="90" cy="92"/>
                <a:chOff x="1781" y="2282"/>
                <a:chExt cx="577" cy="577"/>
              </a:xfrm>
            </p:grpSpPr>
            <p:sp>
              <p:nvSpPr>
                <p:cNvPr id="27855" name="Line 405"/>
                <p:cNvSpPr>
                  <a:spLocks noChangeShapeType="1"/>
                </p:cNvSpPr>
                <p:nvPr/>
              </p:nvSpPr>
              <p:spPr bwMode="auto">
                <a:xfrm>
                  <a:off x="1782" y="2282"/>
                  <a:ext cx="576" cy="576"/>
                </a:xfrm>
                <a:prstGeom prst="line">
                  <a:avLst/>
                </a:prstGeom>
                <a:noFill/>
                <a:ln w="38100">
                  <a:solidFill>
                    <a:schemeClr val="tx1"/>
                  </a:solidFill>
                  <a:round/>
                  <a:headEnd/>
                  <a:tailEnd/>
                </a:ln>
                <a:effectLst/>
              </p:spPr>
              <p:txBody>
                <a:bodyPr/>
                <a:lstStyle/>
                <a:p>
                  <a:endParaRPr lang="zh-CN" altLang="en-US"/>
                </a:p>
              </p:txBody>
            </p:sp>
            <p:sp>
              <p:nvSpPr>
                <p:cNvPr id="27856" name="Line 406"/>
                <p:cNvSpPr>
                  <a:spLocks noChangeShapeType="1"/>
                </p:cNvSpPr>
                <p:nvPr/>
              </p:nvSpPr>
              <p:spPr bwMode="auto">
                <a:xfrm flipH="1">
                  <a:off x="1781" y="2282"/>
                  <a:ext cx="577" cy="577"/>
                </a:xfrm>
                <a:prstGeom prst="line">
                  <a:avLst/>
                </a:prstGeom>
                <a:noFill/>
                <a:ln w="38100">
                  <a:solidFill>
                    <a:schemeClr val="tx1"/>
                  </a:solidFill>
                  <a:round/>
                  <a:headEnd/>
                  <a:tailEnd/>
                </a:ln>
                <a:effectLst/>
              </p:spPr>
              <p:txBody>
                <a:bodyPr/>
                <a:lstStyle/>
                <a:p>
                  <a:endParaRPr lang="zh-CN" altLang="en-US"/>
                </a:p>
              </p:txBody>
            </p:sp>
          </p:grpSp>
          <p:sp>
            <p:nvSpPr>
              <p:cNvPr id="27854" name="WordArt 407"/>
              <p:cNvSpPr>
                <a:spLocks noChangeArrowheads="1" noChangeShapeType="1" noTextEdit="1"/>
              </p:cNvSpPr>
              <p:nvPr/>
            </p:nvSpPr>
            <p:spPr bwMode="auto">
              <a:xfrm>
                <a:off x="4729" y="2335"/>
                <a:ext cx="164" cy="128"/>
              </a:xfrm>
              <a:prstGeom prst="rect">
                <a:avLst/>
              </a:prstGeom>
            </p:spPr>
            <p:txBody>
              <a:bodyPr wrap="none" fromWordArt="1">
                <a:prstTxWarp prst="textPlain">
                  <a:avLst>
                    <a:gd name="adj" fmla="val 56324"/>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grpSp>
        <p:sp>
          <p:nvSpPr>
            <p:cNvPr id="27824" name="WordArt 90"/>
            <p:cNvSpPr>
              <a:spLocks noChangeArrowheads="1" noChangeShapeType="1" noTextEdit="1"/>
            </p:cNvSpPr>
            <p:nvPr/>
          </p:nvSpPr>
          <p:spPr bwMode="auto">
            <a:xfrm>
              <a:off x="3379" y="3505"/>
              <a:ext cx="81" cy="157"/>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7825" name="Line 81"/>
            <p:cNvSpPr>
              <a:spLocks noChangeShapeType="1"/>
            </p:cNvSpPr>
            <p:nvPr/>
          </p:nvSpPr>
          <p:spPr bwMode="auto">
            <a:xfrm>
              <a:off x="3496" y="3597"/>
              <a:ext cx="117" cy="1"/>
            </a:xfrm>
            <a:prstGeom prst="line">
              <a:avLst/>
            </a:prstGeom>
            <a:noFill/>
            <a:ln w="38100">
              <a:solidFill>
                <a:srgbClr val="FF0000"/>
              </a:solidFill>
              <a:round/>
              <a:headEnd/>
              <a:tailEnd/>
            </a:ln>
            <a:effectLst/>
          </p:spPr>
          <p:txBody>
            <a:bodyPr/>
            <a:lstStyle/>
            <a:p>
              <a:endParaRPr lang="zh-CN" altLang="en-US"/>
            </a:p>
          </p:txBody>
        </p:sp>
        <p:grpSp>
          <p:nvGrpSpPr>
            <p:cNvPr id="31" name="Group 410"/>
            <p:cNvGrpSpPr>
              <a:grpSpLocks/>
            </p:cNvGrpSpPr>
            <p:nvPr/>
          </p:nvGrpSpPr>
          <p:grpSpPr bwMode="auto">
            <a:xfrm>
              <a:off x="4718" y="3466"/>
              <a:ext cx="198" cy="286"/>
              <a:chOff x="4958" y="2698"/>
              <a:chExt cx="198" cy="286"/>
            </a:xfrm>
          </p:grpSpPr>
          <p:sp>
            <p:nvSpPr>
              <p:cNvPr id="27848" name="Line 411"/>
              <p:cNvSpPr>
                <a:spLocks noChangeShapeType="1"/>
              </p:cNvSpPr>
              <p:nvPr/>
            </p:nvSpPr>
            <p:spPr bwMode="auto">
              <a:xfrm>
                <a:off x="4958" y="2830"/>
                <a:ext cx="198" cy="0"/>
              </a:xfrm>
              <a:prstGeom prst="line">
                <a:avLst/>
              </a:prstGeom>
              <a:noFill/>
              <a:ln w="38100">
                <a:solidFill>
                  <a:schemeClr val="tx1"/>
                </a:solidFill>
                <a:round/>
                <a:headEnd/>
                <a:tailEnd/>
              </a:ln>
              <a:effectLst/>
            </p:spPr>
            <p:txBody>
              <a:bodyPr/>
              <a:lstStyle/>
              <a:p>
                <a:endParaRPr lang="zh-CN" altLang="en-US"/>
              </a:p>
            </p:txBody>
          </p:sp>
          <p:sp>
            <p:nvSpPr>
              <p:cNvPr id="27849" name="WordArt 412"/>
              <p:cNvSpPr>
                <a:spLocks noChangeArrowheads="1" noChangeShapeType="1" noTextEdit="1"/>
              </p:cNvSpPr>
              <p:nvPr/>
            </p:nvSpPr>
            <p:spPr bwMode="auto">
              <a:xfrm>
                <a:off x="4993" y="2698"/>
                <a:ext cx="142" cy="102"/>
              </a:xfrm>
              <a:prstGeom prst="rect">
                <a:avLst/>
              </a:prstGeom>
            </p:spPr>
            <p:txBody>
              <a:bodyPr wrap="none" fromWordArt="1">
                <a:prstTxWarp prst="textPlain">
                  <a:avLst>
                    <a:gd name="adj" fmla="val 56324"/>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sp>
            <p:nvSpPr>
              <p:cNvPr id="27850" name="WordArt 413"/>
              <p:cNvSpPr>
                <a:spLocks noChangeArrowheads="1" noChangeShapeType="1" noTextEdit="1"/>
              </p:cNvSpPr>
              <p:nvPr/>
            </p:nvSpPr>
            <p:spPr bwMode="auto">
              <a:xfrm>
                <a:off x="5010" y="2858"/>
                <a:ext cx="77" cy="12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grpSp>
        <p:sp>
          <p:nvSpPr>
            <p:cNvPr id="27827" name="WordArt 414"/>
            <p:cNvSpPr>
              <a:spLocks noChangeArrowheads="1" noChangeShapeType="1" noTextEdit="1"/>
            </p:cNvSpPr>
            <p:nvPr/>
          </p:nvSpPr>
          <p:spPr bwMode="auto">
            <a:xfrm>
              <a:off x="5076" y="3577"/>
              <a:ext cx="130" cy="9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m</a:t>
              </a:r>
              <a:endParaRPr lang="zh-CN" altLang="en-US" sz="3600" kern="10">
                <a:ln w="9525">
                  <a:solidFill>
                    <a:srgbClr val="000000"/>
                  </a:solidFill>
                  <a:round/>
                  <a:headEnd/>
                  <a:tailEnd/>
                </a:ln>
                <a:latin typeface="Times New Roman"/>
                <a:cs typeface="Times New Roman"/>
              </a:endParaRPr>
            </a:p>
          </p:txBody>
        </p:sp>
        <p:sp>
          <p:nvSpPr>
            <p:cNvPr id="27828" name="AutoShape 416"/>
            <p:cNvSpPr>
              <a:spLocks/>
            </p:cNvSpPr>
            <p:nvPr/>
          </p:nvSpPr>
          <p:spPr bwMode="auto">
            <a:xfrm>
              <a:off x="2371" y="3478"/>
              <a:ext cx="27" cy="239"/>
            </a:xfrm>
            <a:prstGeom prst="leftBracket">
              <a:avLst>
                <a:gd name="adj" fmla="val 73765"/>
              </a:avLst>
            </a:prstGeom>
            <a:noFill/>
            <a:ln w="28575">
              <a:solidFill>
                <a:schemeClr val="tx1"/>
              </a:solidFill>
              <a:round/>
              <a:headEnd/>
              <a:tailEnd/>
            </a:ln>
            <a:effectLst/>
          </p:spPr>
          <p:txBody>
            <a:bodyPr wrap="none" anchor="ctr"/>
            <a:lstStyle/>
            <a:p>
              <a:endParaRPr lang="zh-CN" altLang="en-US"/>
            </a:p>
          </p:txBody>
        </p:sp>
        <p:grpSp>
          <p:nvGrpSpPr>
            <p:cNvPr id="27969" name="Group 417"/>
            <p:cNvGrpSpPr>
              <a:grpSpLocks/>
            </p:cNvGrpSpPr>
            <p:nvPr/>
          </p:nvGrpSpPr>
          <p:grpSpPr bwMode="auto">
            <a:xfrm>
              <a:off x="3700" y="3619"/>
              <a:ext cx="657" cy="190"/>
              <a:chOff x="3163" y="1262"/>
              <a:chExt cx="809" cy="231"/>
            </a:xfrm>
          </p:grpSpPr>
          <p:grpSp>
            <p:nvGrpSpPr>
              <p:cNvPr id="27970" name="Group 418"/>
              <p:cNvGrpSpPr>
                <a:grpSpLocks/>
              </p:cNvGrpSpPr>
              <p:nvPr/>
            </p:nvGrpSpPr>
            <p:grpSpPr bwMode="auto">
              <a:xfrm>
                <a:off x="3643" y="1262"/>
                <a:ext cx="329" cy="229"/>
                <a:chOff x="442" y="3591"/>
                <a:chExt cx="286" cy="178"/>
              </a:xfrm>
            </p:grpSpPr>
            <p:sp>
              <p:nvSpPr>
                <p:cNvPr id="27845" name="WordArt 419"/>
                <p:cNvSpPr>
                  <a:spLocks noChangeArrowheads="1" noChangeShapeType="1" noTextEdit="1"/>
                </p:cNvSpPr>
                <p:nvPr/>
              </p:nvSpPr>
              <p:spPr bwMode="auto">
                <a:xfrm>
                  <a:off x="530" y="3633"/>
                  <a:ext cx="92" cy="13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27846" name="WordArt 420"/>
                <p:cNvSpPr>
                  <a:spLocks noChangeArrowheads="1" noChangeShapeType="1" noTextEdit="1"/>
                </p:cNvSpPr>
                <p:nvPr/>
              </p:nvSpPr>
              <p:spPr bwMode="auto">
                <a:xfrm>
                  <a:off x="442" y="3636"/>
                  <a:ext cx="60" cy="125"/>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27847" name="WordArt 421"/>
                <p:cNvSpPr>
                  <a:spLocks noChangeArrowheads="1" noChangeShapeType="1" noTextEdit="1"/>
                </p:cNvSpPr>
                <p:nvPr/>
              </p:nvSpPr>
              <p:spPr bwMode="auto">
                <a:xfrm>
                  <a:off x="668" y="3591"/>
                  <a:ext cx="60" cy="114"/>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3</a:t>
                  </a:r>
                  <a:endParaRPr lang="zh-CN" altLang="en-US" sz="1400" kern="10">
                    <a:ln w="9525">
                      <a:solidFill>
                        <a:srgbClr val="000000"/>
                      </a:solidFill>
                      <a:round/>
                      <a:headEnd/>
                      <a:tailEnd/>
                    </a:ln>
                    <a:latin typeface="Times New Roman"/>
                    <a:cs typeface="Times New Roman"/>
                  </a:endParaRPr>
                </a:p>
              </p:txBody>
            </p:sp>
          </p:grpSp>
          <p:sp>
            <p:nvSpPr>
              <p:cNvPr id="27841" name="WordArt 422"/>
              <p:cNvSpPr>
                <a:spLocks noChangeArrowheads="1" noChangeShapeType="1" noTextEdit="1"/>
              </p:cNvSpPr>
              <p:nvPr/>
            </p:nvSpPr>
            <p:spPr bwMode="auto">
              <a:xfrm>
                <a:off x="3163" y="1323"/>
                <a:ext cx="280" cy="170"/>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5.0</a:t>
                </a:r>
                <a:endParaRPr lang="zh-CN" altLang="en-US" sz="1400" kern="10">
                  <a:ln w="9525">
                    <a:solidFill>
                      <a:srgbClr val="000000"/>
                    </a:solidFill>
                    <a:round/>
                    <a:headEnd/>
                    <a:tailEnd/>
                  </a:ln>
                  <a:latin typeface="Times New Roman"/>
                  <a:cs typeface="Times New Roman"/>
                </a:endParaRPr>
              </a:p>
            </p:txBody>
          </p:sp>
          <p:grpSp>
            <p:nvGrpSpPr>
              <p:cNvPr id="27971" name="Group 423"/>
              <p:cNvGrpSpPr>
                <a:grpSpLocks/>
              </p:cNvGrpSpPr>
              <p:nvPr/>
            </p:nvGrpSpPr>
            <p:grpSpPr bwMode="auto">
              <a:xfrm>
                <a:off x="3495" y="1362"/>
                <a:ext cx="110" cy="111"/>
                <a:chOff x="1781" y="2282"/>
                <a:chExt cx="577" cy="577"/>
              </a:xfrm>
            </p:grpSpPr>
            <p:sp>
              <p:nvSpPr>
                <p:cNvPr id="27843" name="Line 424"/>
                <p:cNvSpPr>
                  <a:spLocks noChangeShapeType="1"/>
                </p:cNvSpPr>
                <p:nvPr/>
              </p:nvSpPr>
              <p:spPr bwMode="auto">
                <a:xfrm>
                  <a:off x="1782" y="2282"/>
                  <a:ext cx="576" cy="576"/>
                </a:xfrm>
                <a:prstGeom prst="line">
                  <a:avLst/>
                </a:prstGeom>
                <a:noFill/>
                <a:ln w="38100">
                  <a:solidFill>
                    <a:schemeClr val="tx1"/>
                  </a:solidFill>
                  <a:round/>
                  <a:headEnd/>
                  <a:tailEnd/>
                </a:ln>
                <a:effectLst/>
              </p:spPr>
              <p:txBody>
                <a:bodyPr/>
                <a:lstStyle/>
                <a:p>
                  <a:endParaRPr lang="zh-CN" altLang="en-US"/>
                </a:p>
              </p:txBody>
            </p:sp>
            <p:sp>
              <p:nvSpPr>
                <p:cNvPr id="27844" name="Line 425"/>
                <p:cNvSpPr>
                  <a:spLocks noChangeShapeType="1"/>
                </p:cNvSpPr>
                <p:nvPr/>
              </p:nvSpPr>
              <p:spPr bwMode="auto">
                <a:xfrm flipH="1">
                  <a:off x="1781" y="2282"/>
                  <a:ext cx="577" cy="577"/>
                </a:xfrm>
                <a:prstGeom prst="line">
                  <a:avLst/>
                </a:prstGeom>
                <a:noFill/>
                <a:ln w="38100">
                  <a:solidFill>
                    <a:schemeClr val="tx1"/>
                  </a:solidFill>
                  <a:round/>
                  <a:headEnd/>
                  <a:tailEnd/>
                </a:ln>
                <a:effectLst/>
              </p:spPr>
              <p:txBody>
                <a:bodyPr/>
                <a:lstStyle/>
                <a:p>
                  <a:endParaRPr lang="zh-CN" altLang="en-US"/>
                </a:p>
              </p:txBody>
            </p:sp>
          </p:grpSp>
        </p:grpSp>
        <p:sp>
          <p:nvSpPr>
            <p:cNvPr id="27830" name="Line 426"/>
            <p:cNvSpPr>
              <a:spLocks noChangeShapeType="1"/>
            </p:cNvSpPr>
            <p:nvPr/>
          </p:nvSpPr>
          <p:spPr bwMode="auto">
            <a:xfrm>
              <a:off x="3654" y="3588"/>
              <a:ext cx="764" cy="1"/>
            </a:xfrm>
            <a:prstGeom prst="line">
              <a:avLst/>
            </a:prstGeom>
            <a:noFill/>
            <a:ln w="28575">
              <a:solidFill>
                <a:schemeClr val="tx1"/>
              </a:solidFill>
              <a:round/>
              <a:headEnd/>
              <a:tailEnd/>
            </a:ln>
            <a:effectLst/>
          </p:spPr>
          <p:txBody>
            <a:bodyPr/>
            <a:lstStyle/>
            <a:p>
              <a:endParaRPr lang="zh-CN" altLang="en-US"/>
            </a:p>
          </p:txBody>
        </p:sp>
        <p:sp>
          <p:nvSpPr>
            <p:cNvPr id="27831" name="Line 81"/>
            <p:cNvSpPr>
              <a:spLocks noChangeShapeType="1"/>
            </p:cNvSpPr>
            <p:nvPr/>
          </p:nvSpPr>
          <p:spPr bwMode="auto">
            <a:xfrm>
              <a:off x="4560" y="3591"/>
              <a:ext cx="117" cy="1"/>
            </a:xfrm>
            <a:prstGeom prst="line">
              <a:avLst/>
            </a:prstGeom>
            <a:noFill/>
            <a:ln w="38100">
              <a:solidFill>
                <a:schemeClr val="tx1"/>
              </a:solidFill>
              <a:round/>
              <a:headEnd/>
              <a:tailEnd/>
            </a:ln>
            <a:effectLst/>
          </p:spPr>
          <p:txBody>
            <a:bodyPr/>
            <a:lstStyle/>
            <a:p>
              <a:endParaRPr lang="zh-CN" altLang="en-US"/>
            </a:p>
          </p:txBody>
        </p:sp>
        <p:sp>
          <p:nvSpPr>
            <p:cNvPr id="27832" name="AutoShape 429"/>
            <p:cNvSpPr>
              <a:spLocks/>
            </p:cNvSpPr>
            <p:nvPr/>
          </p:nvSpPr>
          <p:spPr bwMode="auto">
            <a:xfrm flipH="1">
              <a:off x="4995" y="3462"/>
              <a:ext cx="27" cy="239"/>
            </a:xfrm>
            <a:prstGeom prst="leftBracket">
              <a:avLst>
                <a:gd name="adj" fmla="val 73765"/>
              </a:avLst>
            </a:prstGeom>
            <a:noFill/>
            <a:ln w="28575">
              <a:solidFill>
                <a:schemeClr val="tx1"/>
              </a:solidFill>
              <a:round/>
              <a:headEnd/>
              <a:tailEnd/>
            </a:ln>
            <a:effectLst/>
          </p:spPr>
          <p:txBody>
            <a:bodyPr wrap="none" anchor="ctr"/>
            <a:lstStyle/>
            <a:p>
              <a:endParaRPr lang="zh-CN" altLang="en-US"/>
            </a:p>
          </p:txBody>
        </p:sp>
        <p:grpSp>
          <p:nvGrpSpPr>
            <p:cNvPr id="27972" name="Group 494"/>
            <p:cNvGrpSpPr>
              <a:grpSpLocks/>
            </p:cNvGrpSpPr>
            <p:nvPr/>
          </p:nvGrpSpPr>
          <p:grpSpPr bwMode="auto">
            <a:xfrm>
              <a:off x="484" y="3519"/>
              <a:ext cx="478" cy="239"/>
              <a:chOff x="508" y="3539"/>
              <a:chExt cx="478" cy="239"/>
            </a:xfrm>
          </p:grpSpPr>
          <p:sp>
            <p:nvSpPr>
              <p:cNvPr id="27835" name="WordArt 86"/>
              <p:cNvSpPr>
                <a:spLocks noChangeArrowheads="1" noChangeShapeType="1" noTextEdit="1"/>
              </p:cNvSpPr>
              <p:nvPr/>
            </p:nvSpPr>
            <p:spPr bwMode="auto">
              <a:xfrm>
                <a:off x="508" y="3544"/>
                <a:ext cx="145" cy="166"/>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27836" name="WordArt 83"/>
              <p:cNvSpPr>
                <a:spLocks noChangeArrowheads="1" noChangeShapeType="1" noTextEdit="1"/>
              </p:cNvSpPr>
              <p:nvPr/>
            </p:nvSpPr>
            <p:spPr bwMode="auto">
              <a:xfrm>
                <a:off x="699" y="3540"/>
                <a:ext cx="65" cy="170"/>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sp>
            <p:nvSpPr>
              <p:cNvPr id="27837" name="WordArt 84"/>
              <p:cNvSpPr>
                <a:spLocks noChangeArrowheads="1" noChangeShapeType="1" noTextEdit="1"/>
              </p:cNvSpPr>
              <p:nvPr/>
            </p:nvSpPr>
            <p:spPr bwMode="auto">
              <a:xfrm>
                <a:off x="921" y="3539"/>
                <a:ext cx="65" cy="169"/>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sp>
            <p:nvSpPr>
              <p:cNvPr id="27838" name="WordArt 90"/>
              <p:cNvSpPr>
                <a:spLocks noChangeArrowheads="1" noChangeShapeType="1" noTextEdit="1"/>
              </p:cNvSpPr>
              <p:nvPr/>
            </p:nvSpPr>
            <p:spPr bwMode="auto">
              <a:xfrm>
                <a:off x="796" y="3543"/>
                <a:ext cx="82" cy="158"/>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7839" name="WordArt 86"/>
              <p:cNvSpPr>
                <a:spLocks noChangeArrowheads="1" noChangeShapeType="1" noTextEdit="1"/>
              </p:cNvSpPr>
              <p:nvPr/>
            </p:nvSpPr>
            <p:spPr bwMode="auto">
              <a:xfrm>
                <a:off x="590" y="3674"/>
                <a:ext cx="99" cy="104"/>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P</a:t>
                </a:r>
                <a:endParaRPr lang="zh-CN" altLang="en-US" sz="3600" i="1" kern="10">
                  <a:ln w="9525">
                    <a:solidFill>
                      <a:schemeClr val="tx1"/>
                    </a:solidFill>
                    <a:round/>
                    <a:headEnd/>
                    <a:tailEnd/>
                  </a:ln>
                  <a:latin typeface="Times New Roman"/>
                  <a:cs typeface="Times New Roman"/>
                </a:endParaRPr>
              </a:p>
            </p:txBody>
          </p:sp>
        </p:grpSp>
        <p:sp>
          <p:nvSpPr>
            <p:cNvPr id="27834" name="WordArt 432"/>
            <p:cNvSpPr>
              <a:spLocks noChangeArrowheads="1" noChangeShapeType="1" noTextEdit="1"/>
            </p:cNvSpPr>
            <p:nvPr/>
          </p:nvSpPr>
          <p:spPr bwMode="auto">
            <a:xfrm>
              <a:off x="3885" y="3419"/>
              <a:ext cx="365" cy="130"/>
            </a:xfrm>
            <a:prstGeom prst="rect">
              <a:avLst/>
            </a:prstGeom>
          </p:spPr>
          <p:txBody>
            <a:bodyPr wrap="none" fromWordArt="1">
              <a:prstTxWarp prst="textPlain">
                <a:avLst>
                  <a:gd name="adj" fmla="val 49778"/>
                </a:avLst>
              </a:prstTxWarp>
            </a:bodyPr>
            <a:lstStyle/>
            <a:p>
              <a:r>
                <a:rPr lang="en-US" altLang="zh-CN" sz="1200" kern="10">
                  <a:ln w="9525">
                    <a:solidFill>
                      <a:srgbClr val="000000"/>
                    </a:solidFill>
                    <a:round/>
                    <a:headEnd/>
                    <a:tailEnd/>
                  </a:ln>
                  <a:latin typeface="Times New Roman"/>
                  <a:cs typeface="Times New Roman"/>
                </a:rPr>
                <a:t>0.10 </a:t>
              </a:r>
              <a:endParaRPr lang="zh-CN" altLang="en-US" sz="1200" kern="10">
                <a:ln w="9525">
                  <a:solidFill>
                    <a:srgbClr val="000000"/>
                  </a:solidFill>
                  <a:round/>
                  <a:headEnd/>
                  <a:tailEnd/>
                </a:ln>
                <a:latin typeface="Times New Roman"/>
                <a:cs typeface="Times New Roman"/>
              </a:endParaRPr>
            </a:p>
          </p:txBody>
        </p:sp>
      </p:grpSp>
      <p:grpSp>
        <p:nvGrpSpPr>
          <p:cNvPr id="27973" name="组合 568"/>
          <p:cNvGrpSpPr>
            <a:grpSpLocks/>
          </p:cNvGrpSpPr>
          <p:nvPr/>
        </p:nvGrpSpPr>
        <p:grpSpPr bwMode="auto">
          <a:xfrm>
            <a:off x="993775" y="4181475"/>
            <a:ext cx="7613650" cy="604838"/>
            <a:chOff x="993921" y="4256628"/>
            <a:chExt cx="7614042" cy="604838"/>
          </a:xfrm>
        </p:grpSpPr>
        <p:grpSp>
          <p:nvGrpSpPr>
            <p:cNvPr id="27974" name="Group 79"/>
            <p:cNvGrpSpPr>
              <a:grpSpLocks/>
            </p:cNvGrpSpPr>
            <p:nvPr/>
          </p:nvGrpSpPr>
          <p:grpSpPr bwMode="auto">
            <a:xfrm>
              <a:off x="2196329" y="4518914"/>
              <a:ext cx="227013" cy="79375"/>
              <a:chOff x="1260" y="2371"/>
              <a:chExt cx="151" cy="53"/>
            </a:xfrm>
          </p:grpSpPr>
          <p:sp>
            <p:nvSpPr>
              <p:cNvPr id="27816" name="Line 80"/>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7817" name="Line 81"/>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27767" name="WordArt 86"/>
            <p:cNvSpPr>
              <a:spLocks noChangeArrowheads="1" noChangeShapeType="1" noTextEdit="1"/>
            </p:cNvSpPr>
            <p:nvPr/>
          </p:nvSpPr>
          <p:spPr bwMode="auto">
            <a:xfrm>
              <a:off x="993921" y="4444301"/>
              <a:ext cx="230188" cy="263525"/>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y</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27768" name="WordArt 83"/>
            <p:cNvSpPr>
              <a:spLocks noChangeArrowheads="1" noChangeShapeType="1" noTextEdit="1"/>
            </p:cNvSpPr>
            <p:nvPr/>
          </p:nvSpPr>
          <p:spPr bwMode="auto">
            <a:xfrm>
              <a:off x="1297134" y="4437951"/>
              <a:ext cx="103188" cy="269875"/>
            </a:xfrm>
            <a:prstGeom prst="rect">
              <a:avLst/>
            </a:prstGeom>
          </p:spPr>
          <p:txBody>
            <a:bodyPr wrap="none" fromWordArt="1">
              <a:prstTxWarp prst="textPlain">
                <a:avLst>
                  <a:gd name="adj" fmla="val 50000"/>
                </a:avLst>
              </a:prstTxWarp>
            </a:bodyPr>
            <a:lstStyle/>
            <a:p>
              <a:r>
                <a:rPr lang="en-US" altLang="zh-CN" sz="3600" kern="10">
                  <a:ln w="9525">
                    <a:solidFill>
                      <a:srgbClr val="CC0000"/>
                    </a:solidFill>
                    <a:round/>
                    <a:headEnd/>
                    <a:tailEnd/>
                  </a:ln>
                  <a:solidFill>
                    <a:srgbClr val="CC0000"/>
                  </a:solidFill>
                  <a:latin typeface="宋体"/>
                  <a:ea typeface="宋体"/>
                </a:rPr>
                <a:t>(</a:t>
              </a:r>
              <a:endParaRPr lang="zh-CN" altLang="en-US" sz="3600" kern="10">
                <a:ln w="9525">
                  <a:solidFill>
                    <a:srgbClr val="CC0000"/>
                  </a:solidFill>
                  <a:round/>
                  <a:headEnd/>
                  <a:tailEnd/>
                </a:ln>
                <a:solidFill>
                  <a:srgbClr val="CC0000"/>
                </a:solidFill>
                <a:latin typeface="宋体"/>
                <a:ea typeface="宋体"/>
              </a:endParaRPr>
            </a:p>
          </p:txBody>
        </p:sp>
        <p:sp>
          <p:nvSpPr>
            <p:cNvPr id="27769" name="WordArt 84"/>
            <p:cNvSpPr>
              <a:spLocks noChangeArrowheads="1" noChangeShapeType="1" noTextEdit="1"/>
            </p:cNvSpPr>
            <p:nvPr/>
          </p:nvSpPr>
          <p:spPr bwMode="auto">
            <a:xfrm>
              <a:off x="1992459" y="4423664"/>
              <a:ext cx="103188" cy="268288"/>
            </a:xfrm>
            <a:prstGeom prst="rect">
              <a:avLst/>
            </a:prstGeom>
          </p:spPr>
          <p:txBody>
            <a:bodyPr wrap="none" fromWordArt="1">
              <a:prstTxWarp prst="textPlain">
                <a:avLst>
                  <a:gd name="adj" fmla="val 50000"/>
                </a:avLst>
              </a:prstTxWarp>
            </a:bodyPr>
            <a:lstStyle/>
            <a:p>
              <a:r>
                <a:rPr lang="en-US" altLang="zh-CN" sz="3600" kern="10">
                  <a:ln w="9525">
                    <a:solidFill>
                      <a:srgbClr val="CC0000"/>
                    </a:solidFill>
                    <a:round/>
                    <a:headEnd/>
                    <a:tailEnd/>
                  </a:ln>
                  <a:solidFill>
                    <a:srgbClr val="CC0000"/>
                  </a:solidFill>
                  <a:latin typeface="宋体"/>
                  <a:ea typeface="宋体"/>
                </a:rPr>
                <a:t>)</a:t>
              </a:r>
              <a:endParaRPr lang="zh-CN" altLang="en-US" sz="3600" kern="10">
                <a:ln w="9525">
                  <a:solidFill>
                    <a:srgbClr val="CC0000"/>
                  </a:solidFill>
                  <a:round/>
                  <a:headEnd/>
                  <a:tailEnd/>
                </a:ln>
                <a:solidFill>
                  <a:srgbClr val="CC0000"/>
                </a:solidFill>
                <a:latin typeface="宋体"/>
                <a:ea typeface="宋体"/>
              </a:endParaRPr>
            </a:p>
          </p:txBody>
        </p:sp>
        <p:sp>
          <p:nvSpPr>
            <p:cNvPr id="27770" name="WordArt 90"/>
            <p:cNvSpPr>
              <a:spLocks noChangeArrowheads="1" noChangeShapeType="1" noTextEdit="1"/>
            </p:cNvSpPr>
            <p:nvPr/>
          </p:nvSpPr>
          <p:spPr bwMode="auto">
            <a:xfrm>
              <a:off x="1819421" y="4430014"/>
              <a:ext cx="130175" cy="250825"/>
            </a:xfrm>
            <a:prstGeom prst="rect">
              <a:avLst/>
            </a:prstGeom>
          </p:spPr>
          <p:txBody>
            <a:bodyPr wrap="none" fromWordArt="1">
              <a:prstTxWarp prst="textPlain">
                <a:avLst>
                  <a:gd name="adj" fmla="val 58718"/>
                </a:avLst>
              </a:prstTxWarp>
            </a:bodyPr>
            <a:lstStyle/>
            <a:p>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27771" name="WordArt 337"/>
            <p:cNvSpPr>
              <a:spLocks noChangeArrowheads="1" noChangeShapeType="1" noTextEdit="1"/>
            </p:cNvSpPr>
            <p:nvPr/>
          </p:nvSpPr>
          <p:spPr bwMode="auto">
            <a:xfrm>
              <a:off x="1462234" y="4463351"/>
              <a:ext cx="182563" cy="182563"/>
            </a:xfrm>
            <a:prstGeom prst="rect">
              <a:avLst/>
            </a:prstGeom>
          </p:spPr>
          <p:txBody>
            <a:bodyPr wrap="none" fromWordArt="1">
              <a:prstTxWarp prst="textPlain">
                <a:avLst>
                  <a:gd name="adj" fmla="val 50000"/>
                </a:avLst>
              </a:prstTxWarp>
            </a:bodyPr>
            <a:lstStyle/>
            <a:p>
              <a:r>
                <a:rPr lang="en-US" altLang="zh-CN" sz="1200" i="1" kern="10">
                  <a:ln w="9525">
                    <a:solidFill>
                      <a:srgbClr val="CC0000"/>
                    </a:solidFill>
                    <a:round/>
                    <a:headEnd/>
                    <a:tailEnd/>
                  </a:ln>
                  <a:solidFill>
                    <a:srgbClr val="CC0000"/>
                  </a:solidFill>
                  <a:latin typeface="Times New Roman"/>
                  <a:cs typeface="Times New Roman"/>
                </a:rPr>
                <a:t>x</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27772" name="WordArt 508"/>
            <p:cNvSpPr>
              <a:spLocks noChangeArrowheads="1" noChangeShapeType="1" noTextEdit="1"/>
            </p:cNvSpPr>
            <p:nvPr/>
          </p:nvSpPr>
          <p:spPr bwMode="auto">
            <a:xfrm>
              <a:off x="1684484" y="4603051"/>
              <a:ext cx="42863" cy="87313"/>
            </a:xfrm>
            <a:prstGeom prst="rect">
              <a:avLst/>
            </a:prstGeom>
          </p:spPr>
          <p:txBody>
            <a:bodyPr wrap="none" fromWordArt="1">
              <a:prstTxWarp prst="textPlain">
                <a:avLst>
                  <a:gd name="adj" fmla="val 50000"/>
                </a:avLst>
              </a:prstTxWarp>
            </a:bodyPr>
            <a:lstStyle/>
            <a:p>
              <a:r>
                <a:rPr lang="en-US" altLang="zh-CN" sz="3600" kern="10">
                  <a:ln w="9525">
                    <a:solidFill>
                      <a:srgbClr val="CC0000"/>
                    </a:solidFill>
                    <a:round/>
                    <a:headEnd/>
                    <a:tailEnd/>
                  </a:ln>
                  <a:solidFill>
                    <a:srgbClr val="CC0000"/>
                  </a:solidFill>
                  <a:latin typeface="宋体"/>
                  <a:ea typeface="宋体"/>
                </a:rPr>
                <a:t>,</a:t>
              </a:r>
              <a:endParaRPr lang="zh-CN" altLang="en-US" sz="3600" kern="10">
                <a:ln w="9525">
                  <a:solidFill>
                    <a:srgbClr val="CC0000"/>
                  </a:solidFill>
                  <a:round/>
                  <a:headEnd/>
                  <a:tailEnd/>
                </a:ln>
                <a:solidFill>
                  <a:srgbClr val="CC0000"/>
                </a:solidFill>
                <a:latin typeface="宋体"/>
                <a:ea typeface="宋体"/>
              </a:endParaRPr>
            </a:p>
          </p:txBody>
        </p:sp>
        <p:grpSp>
          <p:nvGrpSpPr>
            <p:cNvPr id="27975" name="组合 525"/>
            <p:cNvGrpSpPr>
              <a:grpSpLocks/>
            </p:cNvGrpSpPr>
            <p:nvPr/>
          </p:nvGrpSpPr>
          <p:grpSpPr bwMode="auto">
            <a:xfrm>
              <a:off x="2494923" y="4256628"/>
              <a:ext cx="6113040" cy="604838"/>
              <a:chOff x="2253551" y="4197350"/>
              <a:chExt cx="6113040" cy="604838"/>
            </a:xfrm>
          </p:grpSpPr>
          <p:sp>
            <p:nvSpPr>
              <p:cNvPr id="27774" name="WordArt 84"/>
              <p:cNvSpPr>
                <a:spLocks noChangeArrowheads="1" noChangeShapeType="1" noTextEdit="1"/>
              </p:cNvSpPr>
              <p:nvPr/>
            </p:nvSpPr>
            <p:spPr bwMode="auto">
              <a:xfrm>
                <a:off x="7215188" y="4279915"/>
                <a:ext cx="98425" cy="364842"/>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7775" name="WordArt 82"/>
              <p:cNvSpPr>
                <a:spLocks noChangeArrowheads="1" noChangeShapeType="1" noTextEdit="1"/>
              </p:cNvSpPr>
              <p:nvPr/>
            </p:nvSpPr>
            <p:spPr bwMode="auto">
              <a:xfrm>
                <a:off x="3473887" y="4398963"/>
                <a:ext cx="361950" cy="193894"/>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7776" name="WordArt 83"/>
              <p:cNvSpPr>
                <a:spLocks noChangeArrowheads="1" noChangeShapeType="1" noTextEdit="1"/>
              </p:cNvSpPr>
              <p:nvPr/>
            </p:nvSpPr>
            <p:spPr bwMode="auto">
              <a:xfrm>
                <a:off x="5335588" y="4290794"/>
                <a:ext cx="90487" cy="331788"/>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7777" name="WordArt 254"/>
              <p:cNvSpPr>
                <a:spLocks noChangeArrowheads="1" noChangeShapeType="1" noTextEdit="1"/>
              </p:cNvSpPr>
              <p:nvPr/>
            </p:nvSpPr>
            <p:spPr bwMode="auto">
              <a:xfrm>
                <a:off x="3002851" y="4367213"/>
                <a:ext cx="136525" cy="228600"/>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27778" name="WordArt 255"/>
              <p:cNvSpPr>
                <a:spLocks noChangeArrowheads="1" noChangeShapeType="1" noTextEdit="1"/>
              </p:cNvSpPr>
              <p:nvPr/>
            </p:nvSpPr>
            <p:spPr bwMode="auto">
              <a:xfrm>
                <a:off x="2872676" y="4373563"/>
                <a:ext cx="88900" cy="209550"/>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27779" name="WordArt 256"/>
              <p:cNvSpPr>
                <a:spLocks noChangeArrowheads="1" noChangeShapeType="1" noTextEdit="1"/>
              </p:cNvSpPr>
              <p:nvPr/>
            </p:nvSpPr>
            <p:spPr bwMode="auto">
              <a:xfrm>
                <a:off x="3283839" y="4252913"/>
                <a:ext cx="88900" cy="146050"/>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5</a:t>
                </a:r>
                <a:endParaRPr lang="zh-CN" altLang="en-US" sz="1400" kern="10">
                  <a:ln w="9525">
                    <a:solidFill>
                      <a:srgbClr val="000000"/>
                    </a:solidFill>
                    <a:round/>
                    <a:headEnd/>
                    <a:tailEnd/>
                  </a:ln>
                  <a:latin typeface="Times New Roman"/>
                  <a:cs typeface="Times New Roman"/>
                </a:endParaRPr>
              </a:p>
            </p:txBody>
          </p:sp>
          <p:sp>
            <p:nvSpPr>
              <p:cNvPr id="27780" name="WordArt 257"/>
              <p:cNvSpPr>
                <a:spLocks noChangeArrowheads="1" noChangeShapeType="1" noTextEdit="1"/>
              </p:cNvSpPr>
              <p:nvPr/>
            </p:nvSpPr>
            <p:spPr bwMode="auto">
              <a:xfrm>
                <a:off x="2253551" y="4376738"/>
                <a:ext cx="360363" cy="222250"/>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2.0</a:t>
                </a:r>
                <a:endParaRPr lang="zh-CN" altLang="en-US" sz="1400" kern="10">
                  <a:ln w="9525">
                    <a:solidFill>
                      <a:srgbClr val="000000"/>
                    </a:solidFill>
                    <a:round/>
                    <a:headEnd/>
                    <a:tailEnd/>
                  </a:ln>
                  <a:latin typeface="Times New Roman"/>
                  <a:cs typeface="Times New Roman"/>
                </a:endParaRPr>
              </a:p>
            </p:txBody>
          </p:sp>
          <p:grpSp>
            <p:nvGrpSpPr>
              <p:cNvPr id="27976" name="Group 258"/>
              <p:cNvGrpSpPr>
                <a:grpSpLocks/>
              </p:cNvGrpSpPr>
              <p:nvPr/>
            </p:nvGrpSpPr>
            <p:grpSpPr bwMode="auto">
              <a:xfrm>
                <a:off x="2682176" y="4427538"/>
                <a:ext cx="141288" cy="146050"/>
                <a:chOff x="1781" y="2282"/>
                <a:chExt cx="577" cy="577"/>
              </a:xfrm>
            </p:grpSpPr>
            <p:sp>
              <p:nvSpPr>
                <p:cNvPr id="27814" name="Line 259"/>
                <p:cNvSpPr>
                  <a:spLocks noChangeShapeType="1"/>
                </p:cNvSpPr>
                <p:nvPr/>
              </p:nvSpPr>
              <p:spPr bwMode="auto">
                <a:xfrm>
                  <a:off x="1782" y="2282"/>
                  <a:ext cx="576" cy="576"/>
                </a:xfrm>
                <a:prstGeom prst="line">
                  <a:avLst/>
                </a:prstGeom>
                <a:noFill/>
                <a:ln w="38100">
                  <a:solidFill>
                    <a:schemeClr val="tx1"/>
                  </a:solidFill>
                  <a:round/>
                  <a:headEnd/>
                  <a:tailEnd/>
                </a:ln>
                <a:effectLst/>
              </p:spPr>
              <p:txBody>
                <a:bodyPr/>
                <a:lstStyle/>
                <a:p>
                  <a:endParaRPr lang="zh-CN" altLang="en-US"/>
                </a:p>
              </p:txBody>
            </p:sp>
            <p:sp>
              <p:nvSpPr>
                <p:cNvPr id="27815" name="Line 260"/>
                <p:cNvSpPr>
                  <a:spLocks noChangeShapeType="1"/>
                </p:cNvSpPr>
                <p:nvPr/>
              </p:nvSpPr>
              <p:spPr bwMode="auto">
                <a:xfrm flipH="1">
                  <a:off x="1781" y="2282"/>
                  <a:ext cx="577" cy="577"/>
                </a:xfrm>
                <a:prstGeom prst="line">
                  <a:avLst/>
                </a:prstGeom>
                <a:noFill/>
                <a:ln w="38100">
                  <a:solidFill>
                    <a:schemeClr val="tx1"/>
                  </a:solidFill>
                  <a:round/>
                  <a:headEnd/>
                  <a:tailEnd/>
                </a:ln>
                <a:effectLst/>
              </p:spPr>
              <p:txBody>
                <a:bodyPr/>
                <a:lstStyle/>
                <a:p>
                  <a:endParaRPr lang="zh-CN" altLang="en-US"/>
                </a:p>
              </p:txBody>
            </p:sp>
          </p:grpSp>
          <p:sp>
            <p:nvSpPr>
              <p:cNvPr id="27782" name="Line 261"/>
              <p:cNvSpPr>
                <a:spLocks noChangeShapeType="1"/>
              </p:cNvSpPr>
              <p:nvPr/>
            </p:nvSpPr>
            <p:spPr bwMode="auto">
              <a:xfrm>
                <a:off x="3136201" y="4330700"/>
                <a:ext cx="88900" cy="3175"/>
              </a:xfrm>
              <a:prstGeom prst="line">
                <a:avLst/>
              </a:prstGeom>
              <a:noFill/>
              <a:ln w="28575">
                <a:solidFill>
                  <a:schemeClr val="tx1"/>
                </a:solidFill>
                <a:round/>
                <a:headEnd/>
                <a:tailEnd/>
              </a:ln>
              <a:effectLst/>
            </p:spPr>
            <p:txBody>
              <a:bodyPr/>
              <a:lstStyle/>
              <a:p>
                <a:endParaRPr lang="zh-CN" altLang="en-US"/>
              </a:p>
            </p:txBody>
          </p:sp>
          <p:grpSp>
            <p:nvGrpSpPr>
              <p:cNvPr id="27977" name="Group 264"/>
              <p:cNvGrpSpPr>
                <a:grpSpLocks/>
              </p:cNvGrpSpPr>
              <p:nvPr/>
            </p:nvGrpSpPr>
            <p:grpSpPr bwMode="auto">
              <a:xfrm>
                <a:off x="4038600" y="4283075"/>
                <a:ext cx="1255713" cy="301625"/>
                <a:chOff x="4102" y="2280"/>
                <a:chExt cx="791" cy="190"/>
              </a:xfrm>
            </p:grpSpPr>
            <p:grpSp>
              <p:nvGrpSpPr>
                <p:cNvPr id="27978" name="Group 265"/>
                <p:cNvGrpSpPr>
                  <a:grpSpLocks/>
                </p:cNvGrpSpPr>
                <p:nvPr/>
              </p:nvGrpSpPr>
              <p:grpSpPr bwMode="auto">
                <a:xfrm>
                  <a:off x="4442" y="2280"/>
                  <a:ext cx="267" cy="188"/>
                  <a:chOff x="442" y="3591"/>
                  <a:chExt cx="286" cy="178"/>
                </a:xfrm>
              </p:grpSpPr>
              <p:sp>
                <p:nvSpPr>
                  <p:cNvPr id="27811" name="WordArt 266"/>
                  <p:cNvSpPr>
                    <a:spLocks noChangeArrowheads="1" noChangeShapeType="1" noTextEdit="1"/>
                  </p:cNvSpPr>
                  <p:nvPr/>
                </p:nvSpPr>
                <p:spPr bwMode="auto">
                  <a:xfrm>
                    <a:off x="530" y="3633"/>
                    <a:ext cx="92" cy="13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27812" name="WordArt 267"/>
                  <p:cNvSpPr>
                    <a:spLocks noChangeArrowheads="1" noChangeShapeType="1" noTextEdit="1"/>
                  </p:cNvSpPr>
                  <p:nvPr/>
                </p:nvSpPr>
                <p:spPr bwMode="auto">
                  <a:xfrm>
                    <a:off x="442" y="3636"/>
                    <a:ext cx="60" cy="125"/>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27813" name="WordArt 268"/>
                  <p:cNvSpPr>
                    <a:spLocks noChangeArrowheads="1" noChangeShapeType="1" noTextEdit="1"/>
                  </p:cNvSpPr>
                  <p:nvPr/>
                </p:nvSpPr>
                <p:spPr bwMode="auto">
                  <a:xfrm>
                    <a:off x="668" y="3591"/>
                    <a:ext cx="60" cy="114"/>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3</a:t>
                    </a:r>
                    <a:endParaRPr lang="zh-CN" altLang="en-US" sz="1400" kern="10">
                      <a:ln w="9525">
                        <a:solidFill>
                          <a:srgbClr val="000000"/>
                        </a:solidFill>
                        <a:round/>
                        <a:headEnd/>
                        <a:tailEnd/>
                      </a:ln>
                      <a:latin typeface="Times New Roman"/>
                      <a:cs typeface="Times New Roman"/>
                    </a:endParaRPr>
                  </a:p>
                </p:txBody>
              </p:sp>
            </p:grpSp>
            <p:sp>
              <p:nvSpPr>
                <p:cNvPr id="27806" name="WordArt 269"/>
                <p:cNvSpPr>
                  <a:spLocks noChangeArrowheads="1" noChangeShapeType="1" noTextEdit="1"/>
                </p:cNvSpPr>
                <p:nvPr/>
              </p:nvSpPr>
              <p:spPr bwMode="auto">
                <a:xfrm>
                  <a:off x="4102" y="2330"/>
                  <a:ext cx="177" cy="140"/>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25</a:t>
                  </a:r>
                  <a:endParaRPr lang="zh-CN" altLang="en-US" sz="1400" kern="10">
                    <a:ln w="9525">
                      <a:solidFill>
                        <a:srgbClr val="000000"/>
                      </a:solidFill>
                      <a:round/>
                      <a:headEnd/>
                      <a:tailEnd/>
                    </a:ln>
                    <a:latin typeface="Times New Roman"/>
                    <a:cs typeface="Times New Roman"/>
                  </a:endParaRPr>
                </a:p>
              </p:txBody>
            </p:sp>
            <p:grpSp>
              <p:nvGrpSpPr>
                <p:cNvPr id="27979" name="Group 270"/>
                <p:cNvGrpSpPr>
                  <a:grpSpLocks/>
                </p:cNvGrpSpPr>
                <p:nvPr/>
              </p:nvGrpSpPr>
              <p:grpSpPr bwMode="auto">
                <a:xfrm>
                  <a:off x="4321" y="2362"/>
                  <a:ext cx="90" cy="92"/>
                  <a:chOff x="1781" y="2282"/>
                  <a:chExt cx="577" cy="577"/>
                </a:xfrm>
              </p:grpSpPr>
              <p:sp>
                <p:nvSpPr>
                  <p:cNvPr id="27809" name="Line 271"/>
                  <p:cNvSpPr>
                    <a:spLocks noChangeShapeType="1"/>
                  </p:cNvSpPr>
                  <p:nvPr/>
                </p:nvSpPr>
                <p:spPr bwMode="auto">
                  <a:xfrm>
                    <a:off x="1782" y="2282"/>
                    <a:ext cx="576" cy="576"/>
                  </a:xfrm>
                  <a:prstGeom prst="line">
                    <a:avLst/>
                  </a:prstGeom>
                  <a:noFill/>
                  <a:ln w="38100">
                    <a:solidFill>
                      <a:schemeClr val="tx1"/>
                    </a:solidFill>
                    <a:round/>
                    <a:headEnd/>
                    <a:tailEnd/>
                  </a:ln>
                  <a:effectLst/>
                </p:spPr>
                <p:txBody>
                  <a:bodyPr/>
                  <a:lstStyle/>
                  <a:p>
                    <a:endParaRPr lang="zh-CN" altLang="en-US"/>
                  </a:p>
                </p:txBody>
              </p:sp>
              <p:sp>
                <p:nvSpPr>
                  <p:cNvPr id="27810" name="Line 272"/>
                  <p:cNvSpPr>
                    <a:spLocks noChangeShapeType="1"/>
                  </p:cNvSpPr>
                  <p:nvPr/>
                </p:nvSpPr>
                <p:spPr bwMode="auto">
                  <a:xfrm flipH="1">
                    <a:off x="1781" y="2282"/>
                    <a:ext cx="577" cy="577"/>
                  </a:xfrm>
                  <a:prstGeom prst="line">
                    <a:avLst/>
                  </a:prstGeom>
                  <a:noFill/>
                  <a:ln w="38100">
                    <a:solidFill>
                      <a:schemeClr val="tx1"/>
                    </a:solidFill>
                    <a:round/>
                    <a:headEnd/>
                    <a:tailEnd/>
                  </a:ln>
                  <a:effectLst/>
                </p:spPr>
                <p:txBody>
                  <a:bodyPr/>
                  <a:lstStyle/>
                  <a:p>
                    <a:endParaRPr lang="zh-CN" altLang="en-US"/>
                  </a:p>
                </p:txBody>
              </p:sp>
            </p:grpSp>
            <p:sp>
              <p:nvSpPr>
                <p:cNvPr id="27808" name="WordArt 273"/>
                <p:cNvSpPr>
                  <a:spLocks noChangeArrowheads="1" noChangeShapeType="1" noTextEdit="1"/>
                </p:cNvSpPr>
                <p:nvPr/>
              </p:nvSpPr>
              <p:spPr bwMode="auto">
                <a:xfrm>
                  <a:off x="4729" y="2335"/>
                  <a:ext cx="164" cy="128"/>
                </a:xfrm>
                <a:prstGeom prst="rect">
                  <a:avLst/>
                </a:prstGeom>
              </p:spPr>
              <p:txBody>
                <a:bodyPr wrap="none" fromWordArt="1">
                  <a:prstTxWarp prst="textPlain">
                    <a:avLst>
                      <a:gd name="adj" fmla="val 56324"/>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grpSp>
          <p:sp>
            <p:nvSpPr>
              <p:cNvPr id="27784" name="WordArt 90"/>
              <p:cNvSpPr>
                <a:spLocks noChangeArrowheads="1" noChangeShapeType="1" noTextEdit="1"/>
              </p:cNvSpPr>
              <p:nvPr/>
            </p:nvSpPr>
            <p:spPr bwMode="auto">
              <a:xfrm>
                <a:off x="5483007" y="4319588"/>
                <a:ext cx="128588" cy="249238"/>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7785" name="Line 81"/>
              <p:cNvSpPr>
                <a:spLocks noChangeShapeType="1"/>
              </p:cNvSpPr>
              <p:nvPr/>
            </p:nvSpPr>
            <p:spPr bwMode="auto">
              <a:xfrm>
                <a:off x="5668744" y="4456346"/>
                <a:ext cx="185738" cy="0"/>
              </a:xfrm>
              <a:prstGeom prst="line">
                <a:avLst/>
              </a:prstGeom>
              <a:noFill/>
              <a:ln w="38100">
                <a:solidFill>
                  <a:srgbClr val="FF0000"/>
                </a:solidFill>
                <a:round/>
                <a:headEnd/>
                <a:tailEnd/>
              </a:ln>
              <a:effectLst/>
            </p:spPr>
            <p:txBody>
              <a:bodyPr/>
              <a:lstStyle/>
              <a:p>
                <a:endParaRPr lang="zh-CN" altLang="en-US"/>
              </a:p>
            </p:txBody>
          </p:sp>
          <p:grpSp>
            <p:nvGrpSpPr>
              <p:cNvPr id="27980" name="Group 360"/>
              <p:cNvGrpSpPr>
                <a:grpSpLocks/>
              </p:cNvGrpSpPr>
              <p:nvPr/>
            </p:nvGrpSpPr>
            <p:grpSpPr bwMode="auto">
              <a:xfrm>
                <a:off x="7642225" y="4257675"/>
                <a:ext cx="314325" cy="454025"/>
                <a:chOff x="4958" y="2698"/>
                <a:chExt cx="198" cy="286"/>
              </a:xfrm>
            </p:grpSpPr>
            <p:sp>
              <p:nvSpPr>
                <p:cNvPr id="27802" name="Line 277"/>
                <p:cNvSpPr>
                  <a:spLocks noChangeShapeType="1"/>
                </p:cNvSpPr>
                <p:nvPr/>
              </p:nvSpPr>
              <p:spPr bwMode="auto">
                <a:xfrm>
                  <a:off x="4958" y="2830"/>
                  <a:ext cx="198" cy="0"/>
                </a:xfrm>
                <a:prstGeom prst="line">
                  <a:avLst/>
                </a:prstGeom>
                <a:noFill/>
                <a:ln w="38100">
                  <a:solidFill>
                    <a:schemeClr val="tx1"/>
                  </a:solidFill>
                  <a:round/>
                  <a:headEnd/>
                  <a:tailEnd/>
                </a:ln>
                <a:effectLst/>
              </p:spPr>
              <p:txBody>
                <a:bodyPr/>
                <a:lstStyle/>
                <a:p>
                  <a:endParaRPr lang="zh-CN" altLang="en-US"/>
                </a:p>
              </p:txBody>
            </p:sp>
            <p:sp>
              <p:nvSpPr>
                <p:cNvPr id="27803" name="WordArt 278"/>
                <p:cNvSpPr>
                  <a:spLocks noChangeArrowheads="1" noChangeShapeType="1" noTextEdit="1"/>
                </p:cNvSpPr>
                <p:nvPr/>
              </p:nvSpPr>
              <p:spPr bwMode="auto">
                <a:xfrm>
                  <a:off x="4993" y="2698"/>
                  <a:ext cx="142" cy="102"/>
                </a:xfrm>
                <a:prstGeom prst="rect">
                  <a:avLst/>
                </a:prstGeom>
              </p:spPr>
              <p:txBody>
                <a:bodyPr wrap="none" fromWordArt="1">
                  <a:prstTxWarp prst="textPlain">
                    <a:avLst>
                      <a:gd name="adj" fmla="val 56324"/>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sp>
              <p:nvSpPr>
                <p:cNvPr id="27804" name="WordArt 279"/>
                <p:cNvSpPr>
                  <a:spLocks noChangeArrowheads="1" noChangeShapeType="1" noTextEdit="1"/>
                </p:cNvSpPr>
                <p:nvPr/>
              </p:nvSpPr>
              <p:spPr bwMode="auto">
                <a:xfrm>
                  <a:off x="5010" y="2858"/>
                  <a:ext cx="77" cy="12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grpSp>
          <p:sp>
            <p:nvSpPr>
              <p:cNvPr id="27787" name="WordArt 280"/>
              <p:cNvSpPr>
                <a:spLocks noChangeArrowheads="1" noChangeShapeType="1" noTextEdit="1"/>
              </p:cNvSpPr>
              <p:nvPr/>
            </p:nvSpPr>
            <p:spPr bwMode="auto">
              <a:xfrm>
                <a:off x="8160216" y="4433888"/>
                <a:ext cx="206375" cy="15081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m</a:t>
                </a:r>
                <a:endParaRPr lang="zh-CN" altLang="en-US" sz="3600" kern="10">
                  <a:ln w="9525">
                    <a:solidFill>
                      <a:srgbClr val="000000"/>
                    </a:solidFill>
                    <a:round/>
                    <a:headEnd/>
                    <a:tailEnd/>
                  </a:ln>
                  <a:latin typeface="Times New Roman"/>
                  <a:cs typeface="Times New Roman"/>
                </a:endParaRPr>
              </a:p>
            </p:txBody>
          </p:sp>
          <p:sp>
            <p:nvSpPr>
              <p:cNvPr id="27788" name="AutoShape 338"/>
              <p:cNvSpPr>
                <a:spLocks/>
              </p:cNvSpPr>
              <p:nvPr/>
            </p:nvSpPr>
            <p:spPr bwMode="auto">
              <a:xfrm>
                <a:off x="3916363" y="4276725"/>
                <a:ext cx="42863" cy="379413"/>
              </a:xfrm>
              <a:prstGeom prst="leftBracket">
                <a:avLst>
                  <a:gd name="adj" fmla="val 73765"/>
                </a:avLst>
              </a:prstGeom>
              <a:noFill/>
              <a:ln w="28575">
                <a:solidFill>
                  <a:schemeClr val="tx1"/>
                </a:solidFill>
                <a:round/>
                <a:headEnd/>
                <a:tailEnd/>
              </a:ln>
              <a:effectLst/>
            </p:spPr>
            <p:txBody>
              <a:bodyPr wrap="none" anchor="ctr"/>
              <a:lstStyle/>
              <a:p>
                <a:endParaRPr lang="zh-CN" altLang="en-US"/>
              </a:p>
            </p:txBody>
          </p:sp>
          <p:grpSp>
            <p:nvGrpSpPr>
              <p:cNvPr id="27981" name="Group 341"/>
              <p:cNvGrpSpPr>
                <a:grpSpLocks/>
              </p:cNvGrpSpPr>
              <p:nvPr/>
            </p:nvGrpSpPr>
            <p:grpSpPr bwMode="auto">
              <a:xfrm>
                <a:off x="5992592" y="4500563"/>
                <a:ext cx="1045566" cy="301625"/>
                <a:chOff x="3163" y="1262"/>
                <a:chExt cx="811" cy="231"/>
              </a:xfrm>
            </p:grpSpPr>
            <p:grpSp>
              <p:nvGrpSpPr>
                <p:cNvPr id="27982" name="Group 342"/>
                <p:cNvGrpSpPr>
                  <a:grpSpLocks/>
                </p:cNvGrpSpPr>
                <p:nvPr/>
              </p:nvGrpSpPr>
              <p:grpSpPr bwMode="auto">
                <a:xfrm>
                  <a:off x="3643" y="1262"/>
                  <a:ext cx="331" cy="229"/>
                  <a:chOff x="442" y="3591"/>
                  <a:chExt cx="288" cy="178"/>
                </a:xfrm>
              </p:grpSpPr>
              <p:sp>
                <p:nvSpPr>
                  <p:cNvPr id="27799" name="WordArt 343"/>
                  <p:cNvSpPr>
                    <a:spLocks noChangeArrowheads="1" noChangeShapeType="1" noTextEdit="1"/>
                  </p:cNvSpPr>
                  <p:nvPr/>
                </p:nvSpPr>
                <p:spPr bwMode="auto">
                  <a:xfrm>
                    <a:off x="530" y="3633"/>
                    <a:ext cx="92" cy="13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27800" name="WordArt 344"/>
                  <p:cNvSpPr>
                    <a:spLocks noChangeArrowheads="1" noChangeShapeType="1" noTextEdit="1"/>
                  </p:cNvSpPr>
                  <p:nvPr/>
                </p:nvSpPr>
                <p:spPr bwMode="auto">
                  <a:xfrm>
                    <a:off x="442" y="3636"/>
                    <a:ext cx="60" cy="125"/>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27801" name="WordArt 345"/>
                  <p:cNvSpPr>
                    <a:spLocks noChangeArrowheads="1" noChangeShapeType="1" noTextEdit="1"/>
                  </p:cNvSpPr>
                  <p:nvPr/>
                </p:nvSpPr>
                <p:spPr bwMode="auto">
                  <a:xfrm>
                    <a:off x="668" y="3591"/>
                    <a:ext cx="62" cy="8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3</a:t>
                    </a:r>
                    <a:endParaRPr lang="zh-CN" altLang="en-US" sz="1400" kern="10">
                      <a:ln w="9525">
                        <a:solidFill>
                          <a:srgbClr val="000000"/>
                        </a:solidFill>
                        <a:round/>
                        <a:headEnd/>
                        <a:tailEnd/>
                      </a:ln>
                      <a:latin typeface="Times New Roman"/>
                      <a:cs typeface="Times New Roman"/>
                    </a:endParaRPr>
                  </a:p>
                </p:txBody>
              </p:sp>
            </p:grpSp>
            <p:sp>
              <p:nvSpPr>
                <p:cNvPr id="27795" name="WordArt 346"/>
                <p:cNvSpPr>
                  <a:spLocks noChangeArrowheads="1" noChangeShapeType="1" noTextEdit="1"/>
                </p:cNvSpPr>
                <p:nvPr/>
              </p:nvSpPr>
              <p:spPr bwMode="auto">
                <a:xfrm>
                  <a:off x="3163" y="1323"/>
                  <a:ext cx="280" cy="170"/>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5.0</a:t>
                  </a:r>
                  <a:endParaRPr lang="zh-CN" altLang="en-US" sz="1400" kern="10">
                    <a:ln w="9525">
                      <a:solidFill>
                        <a:srgbClr val="000000"/>
                      </a:solidFill>
                      <a:round/>
                      <a:headEnd/>
                      <a:tailEnd/>
                    </a:ln>
                    <a:latin typeface="Times New Roman"/>
                    <a:cs typeface="Times New Roman"/>
                  </a:endParaRPr>
                </a:p>
              </p:txBody>
            </p:sp>
            <p:grpSp>
              <p:nvGrpSpPr>
                <p:cNvPr id="27983" name="Group 347"/>
                <p:cNvGrpSpPr>
                  <a:grpSpLocks/>
                </p:cNvGrpSpPr>
                <p:nvPr/>
              </p:nvGrpSpPr>
              <p:grpSpPr bwMode="auto">
                <a:xfrm>
                  <a:off x="3495" y="1362"/>
                  <a:ext cx="110" cy="111"/>
                  <a:chOff x="1781" y="2282"/>
                  <a:chExt cx="577" cy="577"/>
                </a:xfrm>
              </p:grpSpPr>
              <p:sp>
                <p:nvSpPr>
                  <p:cNvPr id="27797" name="Line 348"/>
                  <p:cNvSpPr>
                    <a:spLocks noChangeShapeType="1"/>
                  </p:cNvSpPr>
                  <p:nvPr/>
                </p:nvSpPr>
                <p:spPr bwMode="auto">
                  <a:xfrm>
                    <a:off x="1782" y="2282"/>
                    <a:ext cx="576" cy="576"/>
                  </a:xfrm>
                  <a:prstGeom prst="line">
                    <a:avLst/>
                  </a:prstGeom>
                  <a:noFill/>
                  <a:ln w="38100">
                    <a:solidFill>
                      <a:schemeClr val="tx1"/>
                    </a:solidFill>
                    <a:round/>
                    <a:headEnd/>
                    <a:tailEnd/>
                  </a:ln>
                  <a:effectLst/>
                </p:spPr>
                <p:txBody>
                  <a:bodyPr/>
                  <a:lstStyle/>
                  <a:p>
                    <a:endParaRPr lang="zh-CN" altLang="en-US"/>
                  </a:p>
                </p:txBody>
              </p:sp>
              <p:sp>
                <p:nvSpPr>
                  <p:cNvPr id="27798" name="Line 349"/>
                  <p:cNvSpPr>
                    <a:spLocks noChangeShapeType="1"/>
                  </p:cNvSpPr>
                  <p:nvPr/>
                </p:nvSpPr>
                <p:spPr bwMode="auto">
                  <a:xfrm flipH="1">
                    <a:off x="1781" y="2282"/>
                    <a:ext cx="577" cy="577"/>
                  </a:xfrm>
                  <a:prstGeom prst="line">
                    <a:avLst/>
                  </a:prstGeom>
                  <a:noFill/>
                  <a:ln w="38100">
                    <a:solidFill>
                      <a:schemeClr val="tx1"/>
                    </a:solidFill>
                    <a:round/>
                    <a:headEnd/>
                    <a:tailEnd/>
                  </a:ln>
                  <a:effectLst/>
                </p:spPr>
                <p:txBody>
                  <a:bodyPr/>
                  <a:lstStyle/>
                  <a:p>
                    <a:endParaRPr lang="zh-CN" altLang="en-US"/>
                  </a:p>
                </p:txBody>
              </p:sp>
            </p:grpSp>
          </p:grpSp>
          <p:sp>
            <p:nvSpPr>
              <p:cNvPr id="27790" name="Line 353"/>
              <p:cNvSpPr>
                <a:spLocks noChangeShapeType="1"/>
              </p:cNvSpPr>
              <p:nvPr/>
            </p:nvSpPr>
            <p:spPr bwMode="auto">
              <a:xfrm>
                <a:off x="5919569" y="4451350"/>
                <a:ext cx="1212850" cy="0"/>
              </a:xfrm>
              <a:prstGeom prst="line">
                <a:avLst/>
              </a:prstGeom>
              <a:noFill/>
              <a:ln w="28575">
                <a:solidFill>
                  <a:schemeClr val="tx1"/>
                </a:solidFill>
                <a:round/>
                <a:headEnd/>
                <a:tailEnd/>
              </a:ln>
              <a:effectLst/>
            </p:spPr>
            <p:txBody>
              <a:bodyPr/>
              <a:lstStyle/>
              <a:p>
                <a:endParaRPr lang="zh-CN" altLang="en-US"/>
              </a:p>
            </p:txBody>
          </p:sp>
          <p:sp>
            <p:nvSpPr>
              <p:cNvPr id="27791" name="WordArt 355"/>
              <p:cNvSpPr>
                <a:spLocks noChangeArrowheads="1" noChangeShapeType="1" noTextEdit="1"/>
              </p:cNvSpPr>
              <p:nvPr/>
            </p:nvSpPr>
            <p:spPr bwMode="auto">
              <a:xfrm>
                <a:off x="6268819" y="4197350"/>
                <a:ext cx="182563" cy="182563"/>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x</a:t>
                </a:r>
                <a:endParaRPr lang="zh-CN" altLang="en-US" sz="1200" i="1" kern="10">
                  <a:ln w="9525">
                    <a:solidFill>
                      <a:srgbClr val="000000"/>
                    </a:solidFill>
                    <a:round/>
                    <a:headEnd/>
                    <a:tailEnd/>
                  </a:ln>
                  <a:latin typeface="Times New Roman"/>
                  <a:cs typeface="Times New Roman"/>
                </a:endParaRPr>
              </a:p>
            </p:txBody>
          </p:sp>
          <p:sp>
            <p:nvSpPr>
              <p:cNvPr id="27792" name="Line 81"/>
              <p:cNvSpPr>
                <a:spLocks noChangeShapeType="1"/>
              </p:cNvSpPr>
              <p:nvPr/>
            </p:nvSpPr>
            <p:spPr bwMode="auto">
              <a:xfrm>
                <a:off x="7391400" y="4456113"/>
                <a:ext cx="185738" cy="0"/>
              </a:xfrm>
              <a:prstGeom prst="line">
                <a:avLst/>
              </a:prstGeom>
              <a:noFill/>
              <a:ln w="38100">
                <a:solidFill>
                  <a:schemeClr val="tx1"/>
                </a:solidFill>
                <a:round/>
                <a:headEnd/>
                <a:tailEnd/>
              </a:ln>
              <a:effectLst/>
            </p:spPr>
            <p:txBody>
              <a:bodyPr/>
              <a:lstStyle/>
              <a:p>
                <a:endParaRPr lang="zh-CN" altLang="en-US"/>
              </a:p>
            </p:txBody>
          </p:sp>
          <p:sp>
            <p:nvSpPr>
              <p:cNvPr id="27793" name="AutoShape 361"/>
              <p:cNvSpPr>
                <a:spLocks/>
              </p:cNvSpPr>
              <p:nvPr/>
            </p:nvSpPr>
            <p:spPr bwMode="auto">
              <a:xfrm flipH="1">
                <a:off x="8006462" y="4251325"/>
                <a:ext cx="42863" cy="379413"/>
              </a:xfrm>
              <a:prstGeom prst="leftBracket">
                <a:avLst>
                  <a:gd name="adj" fmla="val 73765"/>
                </a:avLst>
              </a:prstGeom>
              <a:noFill/>
              <a:ln w="28575">
                <a:solidFill>
                  <a:schemeClr val="tx1"/>
                </a:solidFill>
                <a:round/>
                <a:headEnd/>
                <a:tailEnd/>
              </a:ln>
              <a:effectLst/>
            </p:spPr>
            <p:txBody>
              <a:bodyPr wrap="none" anchor="ctr"/>
              <a:lstStyle/>
              <a:p>
                <a:endParaRPr lang="zh-CN" altLang="en-US"/>
              </a:p>
            </p:txBody>
          </p:sp>
        </p:grpSp>
      </p:grpSp>
      <p:grpSp>
        <p:nvGrpSpPr>
          <p:cNvPr id="27984" name="组合 602"/>
          <p:cNvGrpSpPr>
            <a:grpSpLocks/>
          </p:cNvGrpSpPr>
          <p:nvPr/>
        </p:nvGrpSpPr>
        <p:grpSpPr bwMode="auto">
          <a:xfrm>
            <a:off x="1868488" y="6199188"/>
            <a:ext cx="4659312" cy="390525"/>
            <a:chOff x="1842753" y="6199981"/>
            <a:chExt cx="4659312" cy="388938"/>
          </a:xfrm>
        </p:grpSpPr>
        <p:grpSp>
          <p:nvGrpSpPr>
            <p:cNvPr id="27985" name="Group 79"/>
            <p:cNvGrpSpPr>
              <a:grpSpLocks/>
            </p:cNvGrpSpPr>
            <p:nvPr/>
          </p:nvGrpSpPr>
          <p:grpSpPr bwMode="auto">
            <a:xfrm>
              <a:off x="1842753" y="6393656"/>
              <a:ext cx="227013" cy="79375"/>
              <a:chOff x="1260" y="2371"/>
              <a:chExt cx="151" cy="53"/>
            </a:xfrm>
          </p:grpSpPr>
          <p:sp>
            <p:nvSpPr>
              <p:cNvPr id="27764" name="Line 80"/>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7765" name="Line 81"/>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27740" name="WordArt 82"/>
            <p:cNvSpPr>
              <a:spLocks noChangeArrowheads="1" noChangeShapeType="1" noTextEdit="1"/>
            </p:cNvSpPr>
            <p:nvPr/>
          </p:nvSpPr>
          <p:spPr bwMode="auto">
            <a:xfrm>
              <a:off x="3346115" y="6358731"/>
              <a:ext cx="361950" cy="160338"/>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7741" name="WordArt 83"/>
            <p:cNvSpPr>
              <a:spLocks noChangeArrowheads="1" noChangeShapeType="1" noTextEdit="1"/>
            </p:cNvSpPr>
            <p:nvPr/>
          </p:nvSpPr>
          <p:spPr bwMode="auto">
            <a:xfrm>
              <a:off x="3814428" y="6296819"/>
              <a:ext cx="103188" cy="292100"/>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7742" name="WordArt 448"/>
            <p:cNvSpPr>
              <a:spLocks noChangeArrowheads="1" noChangeShapeType="1" noTextEdit="1"/>
            </p:cNvSpPr>
            <p:nvPr/>
          </p:nvSpPr>
          <p:spPr bwMode="auto">
            <a:xfrm>
              <a:off x="2955590" y="6314281"/>
              <a:ext cx="136525" cy="228600"/>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27743" name="WordArt 449"/>
            <p:cNvSpPr>
              <a:spLocks noChangeArrowheads="1" noChangeShapeType="1" noTextEdit="1"/>
            </p:cNvSpPr>
            <p:nvPr/>
          </p:nvSpPr>
          <p:spPr bwMode="auto">
            <a:xfrm>
              <a:off x="2825415" y="6320631"/>
              <a:ext cx="88900" cy="209550"/>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27744" name="WordArt 450"/>
            <p:cNvSpPr>
              <a:spLocks noChangeArrowheads="1" noChangeShapeType="1" noTextEdit="1"/>
            </p:cNvSpPr>
            <p:nvPr/>
          </p:nvSpPr>
          <p:spPr bwMode="auto">
            <a:xfrm>
              <a:off x="3236578" y="6199981"/>
              <a:ext cx="88900" cy="190500"/>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5</a:t>
              </a:r>
              <a:endParaRPr lang="zh-CN" altLang="en-US" sz="1400" kern="10">
                <a:ln w="9525">
                  <a:solidFill>
                    <a:srgbClr val="000000"/>
                  </a:solidFill>
                  <a:round/>
                  <a:headEnd/>
                  <a:tailEnd/>
                </a:ln>
                <a:latin typeface="Times New Roman"/>
                <a:cs typeface="Times New Roman"/>
              </a:endParaRPr>
            </a:p>
          </p:txBody>
        </p:sp>
        <p:sp>
          <p:nvSpPr>
            <p:cNvPr id="27745" name="WordArt 451"/>
            <p:cNvSpPr>
              <a:spLocks noChangeArrowheads="1" noChangeShapeType="1" noTextEdit="1"/>
            </p:cNvSpPr>
            <p:nvPr/>
          </p:nvSpPr>
          <p:spPr bwMode="auto">
            <a:xfrm>
              <a:off x="2206290" y="6323806"/>
              <a:ext cx="360363" cy="222250"/>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2.0</a:t>
              </a:r>
              <a:endParaRPr lang="zh-CN" altLang="en-US" sz="1400" kern="10">
                <a:ln w="9525">
                  <a:solidFill>
                    <a:srgbClr val="000000"/>
                  </a:solidFill>
                  <a:round/>
                  <a:headEnd/>
                  <a:tailEnd/>
                </a:ln>
                <a:latin typeface="Times New Roman"/>
                <a:cs typeface="Times New Roman"/>
              </a:endParaRPr>
            </a:p>
          </p:txBody>
        </p:sp>
        <p:grpSp>
          <p:nvGrpSpPr>
            <p:cNvPr id="27986" name="Group 452"/>
            <p:cNvGrpSpPr>
              <a:grpSpLocks/>
            </p:cNvGrpSpPr>
            <p:nvPr/>
          </p:nvGrpSpPr>
          <p:grpSpPr bwMode="auto">
            <a:xfrm>
              <a:off x="2634915" y="6374606"/>
              <a:ext cx="141288" cy="146050"/>
              <a:chOff x="1781" y="2282"/>
              <a:chExt cx="577" cy="577"/>
            </a:xfrm>
          </p:grpSpPr>
          <p:sp>
            <p:nvSpPr>
              <p:cNvPr id="27762" name="Line 453"/>
              <p:cNvSpPr>
                <a:spLocks noChangeShapeType="1"/>
              </p:cNvSpPr>
              <p:nvPr/>
            </p:nvSpPr>
            <p:spPr bwMode="auto">
              <a:xfrm>
                <a:off x="1782" y="2282"/>
                <a:ext cx="576" cy="576"/>
              </a:xfrm>
              <a:prstGeom prst="line">
                <a:avLst/>
              </a:prstGeom>
              <a:noFill/>
              <a:ln w="38100">
                <a:solidFill>
                  <a:schemeClr val="tx1"/>
                </a:solidFill>
                <a:round/>
                <a:headEnd/>
                <a:tailEnd/>
              </a:ln>
              <a:effectLst/>
            </p:spPr>
            <p:txBody>
              <a:bodyPr/>
              <a:lstStyle/>
              <a:p>
                <a:endParaRPr lang="zh-CN" altLang="en-US"/>
              </a:p>
            </p:txBody>
          </p:sp>
          <p:sp>
            <p:nvSpPr>
              <p:cNvPr id="27763" name="Line 454"/>
              <p:cNvSpPr>
                <a:spLocks noChangeShapeType="1"/>
              </p:cNvSpPr>
              <p:nvPr/>
            </p:nvSpPr>
            <p:spPr bwMode="auto">
              <a:xfrm flipH="1">
                <a:off x="1781" y="2282"/>
                <a:ext cx="577" cy="577"/>
              </a:xfrm>
              <a:prstGeom prst="line">
                <a:avLst/>
              </a:prstGeom>
              <a:noFill/>
              <a:ln w="38100">
                <a:solidFill>
                  <a:schemeClr val="tx1"/>
                </a:solidFill>
                <a:round/>
                <a:headEnd/>
                <a:tailEnd/>
              </a:ln>
              <a:effectLst/>
            </p:spPr>
            <p:txBody>
              <a:bodyPr/>
              <a:lstStyle/>
              <a:p>
                <a:endParaRPr lang="zh-CN" altLang="en-US"/>
              </a:p>
            </p:txBody>
          </p:sp>
        </p:grpSp>
        <p:sp>
          <p:nvSpPr>
            <p:cNvPr id="27747" name="Line 455"/>
            <p:cNvSpPr>
              <a:spLocks noChangeShapeType="1"/>
            </p:cNvSpPr>
            <p:nvPr/>
          </p:nvSpPr>
          <p:spPr bwMode="auto">
            <a:xfrm>
              <a:off x="3088940" y="6277769"/>
              <a:ext cx="88900" cy="3175"/>
            </a:xfrm>
            <a:prstGeom prst="line">
              <a:avLst/>
            </a:prstGeom>
            <a:noFill/>
            <a:ln w="28575">
              <a:solidFill>
                <a:schemeClr val="tx1"/>
              </a:solidFill>
              <a:round/>
              <a:headEnd/>
              <a:tailEnd/>
            </a:ln>
            <a:effectLst/>
          </p:spPr>
          <p:txBody>
            <a:bodyPr/>
            <a:lstStyle/>
            <a:p>
              <a:endParaRPr lang="zh-CN" altLang="en-US"/>
            </a:p>
          </p:txBody>
        </p:sp>
        <p:grpSp>
          <p:nvGrpSpPr>
            <p:cNvPr id="27987" name="Group 457"/>
            <p:cNvGrpSpPr>
              <a:grpSpLocks/>
            </p:cNvGrpSpPr>
            <p:nvPr/>
          </p:nvGrpSpPr>
          <p:grpSpPr bwMode="auto">
            <a:xfrm>
              <a:off x="4517690" y="6242844"/>
              <a:ext cx="423863" cy="298450"/>
              <a:chOff x="442" y="3591"/>
              <a:chExt cx="286" cy="178"/>
            </a:xfrm>
          </p:grpSpPr>
          <p:sp>
            <p:nvSpPr>
              <p:cNvPr id="27759" name="WordArt 458"/>
              <p:cNvSpPr>
                <a:spLocks noChangeArrowheads="1" noChangeShapeType="1" noTextEdit="1"/>
              </p:cNvSpPr>
              <p:nvPr/>
            </p:nvSpPr>
            <p:spPr bwMode="auto">
              <a:xfrm>
                <a:off x="530" y="3633"/>
                <a:ext cx="92" cy="13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27760" name="WordArt 459"/>
              <p:cNvSpPr>
                <a:spLocks noChangeArrowheads="1" noChangeShapeType="1" noTextEdit="1"/>
              </p:cNvSpPr>
              <p:nvPr/>
            </p:nvSpPr>
            <p:spPr bwMode="auto">
              <a:xfrm>
                <a:off x="442" y="3636"/>
                <a:ext cx="60" cy="125"/>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27761" name="WordArt 460"/>
              <p:cNvSpPr>
                <a:spLocks noChangeArrowheads="1" noChangeShapeType="1" noTextEdit="1"/>
              </p:cNvSpPr>
              <p:nvPr/>
            </p:nvSpPr>
            <p:spPr bwMode="auto">
              <a:xfrm>
                <a:off x="668" y="3591"/>
                <a:ext cx="60" cy="114"/>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3</a:t>
                </a:r>
                <a:endParaRPr lang="zh-CN" altLang="en-US" sz="1400" kern="10">
                  <a:ln w="9525">
                    <a:solidFill>
                      <a:srgbClr val="000000"/>
                    </a:solidFill>
                    <a:round/>
                    <a:headEnd/>
                    <a:tailEnd/>
                  </a:ln>
                  <a:latin typeface="Times New Roman"/>
                  <a:cs typeface="Times New Roman"/>
                </a:endParaRPr>
              </a:p>
            </p:txBody>
          </p:sp>
        </p:grpSp>
        <p:sp>
          <p:nvSpPr>
            <p:cNvPr id="27749" name="WordArt 461"/>
            <p:cNvSpPr>
              <a:spLocks noChangeArrowheads="1" noChangeShapeType="1" noTextEdit="1"/>
            </p:cNvSpPr>
            <p:nvPr/>
          </p:nvSpPr>
          <p:spPr bwMode="auto">
            <a:xfrm>
              <a:off x="3977940" y="6322219"/>
              <a:ext cx="280988" cy="222250"/>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25</a:t>
              </a:r>
              <a:endParaRPr lang="zh-CN" altLang="en-US" sz="1400" kern="10">
                <a:ln w="9525">
                  <a:solidFill>
                    <a:srgbClr val="000000"/>
                  </a:solidFill>
                  <a:round/>
                  <a:headEnd/>
                  <a:tailEnd/>
                </a:ln>
                <a:latin typeface="Times New Roman"/>
                <a:cs typeface="Times New Roman"/>
              </a:endParaRPr>
            </a:p>
          </p:txBody>
        </p:sp>
        <p:grpSp>
          <p:nvGrpSpPr>
            <p:cNvPr id="27988" name="Group 462"/>
            <p:cNvGrpSpPr>
              <a:grpSpLocks/>
            </p:cNvGrpSpPr>
            <p:nvPr/>
          </p:nvGrpSpPr>
          <p:grpSpPr bwMode="auto">
            <a:xfrm>
              <a:off x="4325603" y="6373019"/>
              <a:ext cx="142875" cy="146050"/>
              <a:chOff x="1781" y="2282"/>
              <a:chExt cx="577" cy="577"/>
            </a:xfrm>
          </p:grpSpPr>
          <p:sp>
            <p:nvSpPr>
              <p:cNvPr id="27757" name="Line 463"/>
              <p:cNvSpPr>
                <a:spLocks noChangeShapeType="1"/>
              </p:cNvSpPr>
              <p:nvPr/>
            </p:nvSpPr>
            <p:spPr bwMode="auto">
              <a:xfrm>
                <a:off x="1782" y="2282"/>
                <a:ext cx="576" cy="576"/>
              </a:xfrm>
              <a:prstGeom prst="line">
                <a:avLst/>
              </a:prstGeom>
              <a:noFill/>
              <a:ln w="38100">
                <a:solidFill>
                  <a:schemeClr val="tx1"/>
                </a:solidFill>
                <a:round/>
                <a:headEnd/>
                <a:tailEnd/>
              </a:ln>
              <a:effectLst/>
            </p:spPr>
            <p:txBody>
              <a:bodyPr/>
              <a:lstStyle/>
              <a:p>
                <a:endParaRPr lang="zh-CN" altLang="en-US"/>
              </a:p>
            </p:txBody>
          </p:sp>
          <p:sp>
            <p:nvSpPr>
              <p:cNvPr id="27758" name="Line 464"/>
              <p:cNvSpPr>
                <a:spLocks noChangeShapeType="1"/>
              </p:cNvSpPr>
              <p:nvPr/>
            </p:nvSpPr>
            <p:spPr bwMode="auto">
              <a:xfrm flipH="1">
                <a:off x="1781" y="2282"/>
                <a:ext cx="577" cy="577"/>
              </a:xfrm>
              <a:prstGeom prst="line">
                <a:avLst/>
              </a:prstGeom>
              <a:noFill/>
              <a:ln w="38100">
                <a:solidFill>
                  <a:schemeClr val="tx1"/>
                </a:solidFill>
                <a:round/>
                <a:headEnd/>
                <a:tailEnd/>
              </a:ln>
              <a:effectLst/>
            </p:spPr>
            <p:txBody>
              <a:bodyPr/>
              <a:lstStyle/>
              <a:p>
                <a:endParaRPr lang="zh-CN" altLang="en-US"/>
              </a:p>
            </p:txBody>
          </p:sp>
        </p:grpSp>
        <p:sp>
          <p:nvSpPr>
            <p:cNvPr id="27751" name="WordArt 465"/>
            <p:cNvSpPr>
              <a:spLocks noChangeArrowheads="1" noChangeShapeType="1" noTextEdit="1"/>
            </p:cNvSpPr>
            <p:nvPr/>
          </p:nvSpPr>
          <p:spPr bwMode="auto">
            <a:xfrm>
              <a:off x="4973303" y="6330156"/>
              <a:ext cx="260350" cy="203200"/>
            </a:xfrm>
            <a:prstGeom prst="rect">
              <a:avLst/>
            </a:prstGeom>
          </p:spPr>
          <p:txBody>
            <a:bodyPr wrap="none" fromWordArt="1">
              <a:prstTxWarp prst="textPlain">
                <a:avLst>
                  <a:gd name="adj" fmla="val 56324"/>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sp>
          <p:nvSpPr>
            <p:cNvPr id="27752" name="WordArt 90"/>
            <p:cNvSpPr>
              <a:spLocks noChangeArrowheads="1" noChangeShapeType="1" noTextEdit="1"/>
            </p:cNvSpPr>
            <p:nvPr/>
          </p:nvSpPr>
          <p:spPr bwMode="auto">
            <a:xfrm>
              <a:off x="5240003" y="6282531"/>
              <a:ext cx="128588" cy="249238"/>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7753" name="WordArt 472"/>
            <p:cNvSpPr>
              <a:spLocks noChangeArrowheads="1" noChangeShapeType="1" noTextEdit="1"/>
            </p:cNvSpPr>
            <p:nvPr/>
          </p:nvSpPr>
          <p:spPr bwMode="auto">
            <a:xfrm>
              <a:off x="6295690" y="6393656"/>
              <a:ext cx="206375" cy="15081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m</a:t>
              </a:r>
              <a:endParaRPr lang="zh-CN" altLang="en-US" sz="3600" kern="10">
                <a:ln w="9525">
                  <a:solidFill>
                    <a:srgbClr val="000000"/>
                  </a:solidFill>
                  <a:round/>
                  <a:headEnd/>
                  <a:tailEnd/>
                </a:ln>
                <a:latin typeface="Times New Roman"/>
                <a:cs typeface="Times New Roman"/>
              </a:endParaRPr>
            </a:p>
          </p:txBody>
        </p:sp>
        <p:sp>
          <p:nvSpPr>
            <p:cNvPr id="27754" name="Line 81"/>
            <p:cNvSpPr>
              <a:spLocks noChangeShapeType="1"/>
            </p:cNvSpPr>
            <p:nvPr/>
          </p:nvSpPr>
          <p:spPr bwMode="auto">
            <a:xfrm>
              <a:off x="5438440" y="6428581"/>
              <a:ext cx="185738" cy="1588"/>
            </a:xfrm>
            <a:prstGeom prst="line">
              <a:avLst/>
            </a:prstGeom>
            <a:noFill/>
            <a:ln w="38100">
              <a:solidFill>
                <a:schemeClr val="tx1"/>
              </a:solidFill>
              <a:round/>
              <a:headEnd/>
              <a:tailEnd/>
            </a:ln>
            <a:effectLst/>
          </p:spPr>
          <p:txBody>
            <a:bodyPr/>
            <a:lstStyle/>
            <a:p>
              <a:endParaRPr lang="zh-CN" altLang="en-US"/>
            </a:p>
          </p:txBody>
        </p:sp>
        <p:sp>
          <p:nvSpPr>
            <p:cNvPr id="27755" name="WordArt 489"/>
            <p:cNvSpPr>
              <a:spLocks noChangeArrowheads="1" noChangeShapeType="1" noTextEdit="1"/>
            </p:cNvSpPr>
            <p:nvPr/>
          </p:nvSpPr>
          <p:spPr bwMode="auto">
            <a:xfrm>
              <a:off x="5722603" y="6342856"/>
              <a:ext cx="260350" cy="203200"/>
            </a:xfrm>
            <a:prstGeom prst="rect">
              <a:avLst/>
            </a:prstGeom>
          </p:spPr>
          <p:txBody>
            <a:bodyPr wrap="none" fromWordArt="1">
              <a:prstTxWarp prst="textPlain">
                <a:avLst>
                  <a:gd name="adj" fmla="val 56324"/>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sp>
          <p:nvSpPr>
            <p:cNvPr id="27756" name="WordArt 83"/>
            <p:cNvSpPr>
              <a:spLocks noChangeArrowheads="1" noChangeShapeType="1" noTextEdit="1"/>
            </p:cNvSpPr>
            <p:nvPr/>
          </p:nvSpPr>
          <p:spPr bwMode="auto">
            <a:xfrm flipH="1">
              <a:off x="6075028" y="6309519"/>
              <a:ext cx="103188" cy="268288"/>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sp>
        <p:nvSpPr>
          <p:cNvPr id="27659" name="Rectangle 88" descr="羊皮纸"/>
          <p:cNvSpPr>
            <a:spLocks noChangeArrowheads="1"/>
          </p:cNvSpPr>
          <p:nvPr/>
        </p:nvSpPr>
        <p:spPr bwMode="auto">
          <a:xfrm>
            <a:off x="14288" y="2244725"/>
            <a:ext cx="5183187" cy="88900"/>
          </a:xfrm>
          <a:prstGeom prst="rect">
            <a:avLst/>
          </a:prstGeom>
          <a:blipFill dpi="0" rotWithShape="1">
            <a:blip r:embed="rId2" cstate="print"/>
            <a:srcRect/>
            <a:tile tx="0" ty="0" sx="100000" sy="100000" flip="none" algn="tl"/>
          </a:blipFill>
          <a:ln w="9525" algn="ctr">
            <a:noFill/>
            <a:miter lim="800000"/>
            <a:headEnd/>
            <a:tailEnd/>
          </a:ln>
          <a:effectLst/>
        </p:spPr>
        <p:txBody>
          <a:bodyPr wrap="none" anchor="ctr"/>
          <a:lstStyle/>
          <a:p>
            <a:endParaRPr lang="zh-CN" altLang="en-US"/>
          </a:p>
        </p:txBody>
      </p:sp>
      <p:sp>
        <p:nvSpPr>
          <p:cNvPr id="27670" name="Rectangle 88" descr="羊皮纸"/>
          <p:cNvSpPr>
            <a:spLocks noChangeArrowheads="1"/>
          </p:cNvSpPr>
          <p:nvPr/>
        </p:nvSpPr>
        <p:spPr bwMode="auto">
          <a:xfrm>
            <a:off x="5197476" y="2793760"/>
            <a:ext cx="3946524" cy="82790"/>
          </a:xfrm>
          <a:prstGeom prst="rect">
            <a:avLst/>
          </a:prstGeom>
          <a:blipFill dpi="0" rotWithShape="1">
            <a:blip r:embed="rId2" cstate="print"/>
            <a:srcRect/>
            <a:tile tx="0" ty="0" sx="100000" sy="100000" flip="none" algn="tl"/>
          </a:blipFill>
          <a:ln w="9525" algn="ctr">
            <a:noFill/>
            <a:miter lim="800000"/>
            <a:headEnd/>
            <a:tailEnd/>
          </a:ln>
          <a:effectLst/>
        </p:spPr>
        <p:txBody>
          <a:bodyPr wrap="none" anchor="ctr"/>
          <a:lstStyle/>
          <a:p>
            <a:endParaRPr lang="zh-CN" altLang="en-US"/>
          </a:p>
        </p:txBody>
      </p:sp>
      <p:grpSp>
        <p:nvGrpSpPr>
          <p:cNvPr id="27990" name="Group 22"/>
          <p:cNvGrpSpPr>
            <a:grpSpLocks/>
          </p:cNvGrpSpPr>
          <p:nvPr/>
        </p:nvGrpSpPr>
        <p:grpSpPr bwMode="auto">
          <a:xfrm>
            <a:off x="301625" y="190503"/>
            <a:ext cx="666750" cy="323878"/>
            <a:chOff x="127" y="728"/>
            <a:chExt cx="437" cy="256"/>
          </a:xfrm>
        </p:grpSpPr>
        <p:sp>
          <p:nvSpPr>
            <p:cNvPr id="27737" name="Oval 23" descr="栎木"/>
            <p:cNvSpPr>
              <a:spLocks noChangeArrowheads="1"/>
            </p:cNvSpPr>
            <p:nvPr/>
          </p:nvSpPr>
          <p:spPr bwMode="auto">
            <a:xfrm>
              <a:off x="127" y="728"/>
              <a:ext cx="437" cy="256"/>
            </a:xfrm>
            <a:prstGeom prst="ellipse">
              <a:avLst/>
            </a:prstGeom>
            <a:blipFill dpi="0" rotWithShape="0">
              <a:blip r:embed="rId3" cstate="print"/>
              <a:srcRect/>
              <a:tile tx="0" ty="0" sx="100000" sy="100000" flip="none" algn="tl"/>
            </a:blipFill>
            <a:ln w="38100">
              <a:solidFill>
                <a:srgbClr val="00CC99"/>
              </a:solidFill>
              <a:round/>
              <a:headEnd/>
              <a:tailEnd/>
            </a:ln>
            <a:effectLst/>
          </p:spPr>
          <p:txBody>
            <a:bodyPr wrap="none" anchor="ctr"/>
            <a:lstStyle/>
            <a:p>
              <a:endParaRPr lang="zh-CN" altLang="en-US"/>
            </a:p>
          </p:txBody>
        </p:sp>
        <p:sp>
          <p:nvSpPr>
            <p:cNvPr id="27738" name="WordArt 24"/>
            <p:cNvSpPr>
              <a:spLocks noChangeArrowheads="1" noChangeShapeType="1" noTextEdit="1"/>
            </p:cNvSpPr>
            <p:nvPr/>
          </p:nvSpPr>
          <p:spPr bwMode="auto">
            <a:xfrm>
              <a:off x="187" y="780"/>
              <a:ext cx="305" cy="147"/>
            </a:xfrm>
            <a:prstGeom prst="rect">
              <a:avLst/>
            </a:prstGeom>
          </p:spPr>
          <p:txBody>
            <a:bodyPr wrap="none" fromWordArt="1">
              <a:prstTxWarp prst="textPlain">
                <a:avLst>
                  <a:gd name="adj" fmla="val 50287"/>
                </a:avLst>
              </a:prstTxWarp>
            </a:bodyPr>
            <a:lstStyle/>
            <a:p>
              <a:r>
                <a:rPr lang="zh-CN" altLang="en-US"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例</a:t>
              </a:r>
              <a:r>
                <a:rPr lang="en-US" altLang="zh-CN"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4</a:t>
              </a:r>
              <a:endParaRPr lang="zh-CN" altLang="en-US" sz="3600" kern="10" dirty="0">
                <a:ln w="19050">
                  <a:solidFill>
                    <a:schemeClr val="bg1"/>
                  </a:solidFill>
                  <a:round/>
                  <a:headEnd/>
                  <a:tailEnd/>
                </a:ln>
                <a:solidFill>
                  <a:schemeClr val="bg1"/>
                </a:solidFill>
                <a:effectLst>
                  <a:outerShdw dist="35921" dir="2700000" algn="ctr" rotWithShape="0">
                    <a:schemeClr val="tx1"/>
                  </a:outerShdw>
                </a:effectLst>
                <a:latin typeface="宋体"/>
                <a:ea typeface="宋体"/>
              </a:endParaRPr>
            </a:p>
          </p:txBody>
        </p:sp>
      </p:grpSp>
      <p:grpSp>
        <p:nvGrpSpPr>
          <p:cNvPr id="27991" name="组合 609"/>
          <p:cNvGrpSpPr>
            <a:grpSpLocks/>
          </p:cNvGrpSpPr>
          <p:nvPr/>
        </p:nvGrpSpPr>
        <p:grpSpPr bwMode="auto">
          <a:xfrm>
            <a:off x="422275" y="249246"/>
            <a:ext cx="4310063" cy="631879"/>
            <a:chOff x="422275" y="249238"/>
            <a:chExt cx="4310063" cy="631825"/>
          </a:xfrm>
        </p:grpSpPr>
        <p:sp>
          <p:nvSpPr>
            <p:cNvPr id="27727" name="WordArt 27"/>
            <p:cNvSpPr>
              <a:spLocks noChangeArrowheads="1" noChangeShapeType="1" noTextEdit="1"/>
            </p:cNvSpPr>
            <p:nvPr/>
          </p:nvSpPr>
          <p:spPr bwMode="auto">
            <a:xfrm>
              <a:off x="422275" y="608013"/>
              <a:ext cx="4310063" cy="273050"/>
            </a:xfrm>
            <a:prstGeom prst="rect">
              <a:avLst/>
            </a:prstGeom>
          </p:spPr>
          <p:txBody>
            <a:bodyPr wrap="none" fromWordArt="1">
              <a:prstTxWarp prst="textPlain">
                <a:avLst>
                  <a:gd name="adj" fmla="val 50000"/>
                </a:avLst>
              </a:prstTxWarp>
            </a:bodyPr>
            <a:lstStyle/>
            <a:p>
              <a:r>
                <a:rPr lang="zh-CN" altLang="en-US" sz="3600" kern="10" dirty="0">
                  <a:ln w="3175">
                    <a:solidFill>
                      <a:schemeClr val="tx1"/>
                    </a:solidFill>
                    <a:round/>
                    <a:headEnd/>
                    <a:tailEnd/>
                  </a:ln>
                  <a:latin typeface="宋体"/>
                  <a:ea typeface="宋体"/>
                </a:rPr>
                <a:t>原点处质元恰过平衡点沿   正向运动。</a:t>
              </a:r>
            </a:p>
          </p:txBody>
        </p:sp>
        <p:sp>
          <p:nvSpPr>
            <p:cNvPr id="27728" name="WordArt 27"/>
            <p:cNvSpPr>
              <a:spLocks noChangeArrowheads="1" noChangeShapeType="1" noTextEdit="1"/>
            </p:cNvSpPr>
            <p:nvPr/>
          </p:nvSpPr>
          <p:spPr bwMode="auto">
            <a:xfrm>
              <a:off x="1181100" y="249238"/>
              <a:ext cx="2509838" cy="273050"/>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细长金属棒中有一纵波，</a:t>
              </a:r>
            </a:p>
          </p:txBody>
        </p:sp>
        <p:sp>
          <p:nvSpPr>
            <p:cNvPr id="27729" name="WordArt 27"/>
            <p:cNvSpPr>
              <a:spLocks noChangeArrowheads="1" noChangeShapeType="1" noTextEdit="1"/>
            </p:cNvSpPr>
            <p:nvPr/>
          </p:nvSpPr>
          <p:spPr bwMode="auto">
            <a:xfrm>
              <a:off x="4371975" y="249238"/>
              <a:ext cx="238125" cy="273050"/>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时</a:t>
              </a:r>
            </a:p>
          </p:txBody>
        </p:sp>
        <p:grpSp>
          <p:nvGrpSpPr>
            <p:cNvPr id="27992" name="Group 45"/>
            <p:cNvGrpSpPr>
              <a:grpSpLocks/>
            </p:cNvGrpSpPr>
            <p:nvPr/>
          </p:nvGrpSpPr>
          <p:grpSpPr bwMode="auto">
            <a:xfrm>
              <a:off x="3810000" y="282575"/>
              <a:ext cx="420688" cy="212725"/>
              <a:chOff x="1064" y="198"/>
              <a:chExt cx="420" cy="181"/>
            </a:xfrm>
          </p:grpSpPr>
          <p:grpSp>
            <p:nvGrpSpPr>
              <p:cNvPr id="27993" name="Group 46"/>
              <p:cNvGrpSpPr>
                <a:grpSpLocks/>
              </p:cNvGrpSpPr>
              <p:nvPr/>
            </p:nvGrpSpPr>
            <p:grpSpPr bwMode="auto">
              <a:xfrm>
                <a:off x="1206" y="268"/>
                <a:ext cx="143" cy="56"/>
                <a:chOff x="1170" y="252"/>
                <a:chExt cx="159" cy="56"/>
              </a:xfrm>
            </p:grpSpPr>
            <p:sp>
              <p:nvSpPr>
                <p:cNvPr id="27735" name="Line 47"/>
                <p:cNvSpPr>
                  <a:spLocks noChangeShapeType="1"/>
                </p:cNvSpPr>
                <p:nvPr/>
              </p:nvSpPr>
              <p:spPr bwMode="auto">
                <a:xfrm>
                  <a:off x="1170" y="252"/>
                  <a:ext cx="159" cy="0"/>
                </a:xfrm>
                <a:prstGeom prst="line">
                  <a:avLst/>
                </a:prstGeom>
                <a:noFill/>
                <a:ln w="38100">
                  <a:solidFill>
                    <a:schemeClr val="tx1"/>
                  </a:solidFill>
                  <a:round/>
                  <a:headEnd/>
                  <a:tailEnd/>
                </a:ln>
                <a:effectLst/>
              </p:spPr>
              <p:txBody>
                <a:bodyPr/>
                <a:lstStyle/>
                <a:p>
                  <a:endParaRPr lang="zh-CN" altLang="en-US"/>
                </a:p>
              </p:txBody>
            </p:sp>
            <p:sp>
              <p:nvSpPr>
                <p:cNvPr id="27736" name="Line 48"/>
                <p:cNvSpPr>
                  <a:spLocks noChangeShapeType="1"/>
                </p:cNvSpPr>
                <p:nvPr/>
              </p:nvSpPr>
              <p:spPr bwMode="auto">
                <a:xfrm>
                  <a:off x="1170" y="308"/>
                  <a:ext cx="159" cy="0"/>
                </a:xfrm>
                <a:prstGeom prst="line">
                  <a:avLst/>
                </a:prstGeom>
                <a:noFill/>
                <a:ln w="38100">
                  <a:solidFill>
                    <a:schemeClr val="tx1"/>
                  </a:solidFill>
                  <a:round/>
                  <a:headEnd/>
                  <a:tailEnd/>
                </a:ln>
                <a:effectLst/>
              </p:spPr>
              <p:txBody>
                <a:bodyPr/>
                <a:lstStyle/>
                <a:p>
                  <a:endParaRPr lang="zh-CN" altLang="en-US"/>
                </a:p>
              </p:txBody>
            </p:sp>
          </p:grpSp>
          <p:sp>
            <p:nvSpPr>
              <p:cNvPr id="27733" name="WordArt 49"/>
              <p:cNvSpPr>
                <a:spLocks noChangeArrowheads="1" noChangeShapeType="1" noTextEdit="1"/>
              </p:cNvSpPr>
              <p:nvPr/>
            </p:nvSpPr>
            <p:spPr bwMode="auto">
              <a:xfrm>
                <a:off x="1064" y="198"/>
                <a:ext cx="94" cy="181"/>
              </a:xfrm>
              <a:prstGeom prst="rect">
                <a:avLst/>
              </a:prstGeom>
            </p:spPr>
            <p:txBody>
              <a:bodyPr wrap="none" fromWordArt="1">
                <a:prstTxWarp prst="textPlain">
                  <a:avLst>
                    <a:gd name="adj" fmla="val 54347"/>
                  </a:avLst>
                </a:prstTxWarp>
              </a:bodyPr>
              <a:lstStyle/>
              <a:p>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27734" name="WordArt 50"/>
              <p:cNvSpPr>
                <a:spLocks noChangeArrowheads="1" noChangeShapeType="1" noTextEdit="1"/>
              </p:cNvSpPr>
              <p:nvPr/>
            </p:nvSpPr>
            <p:spPr bwMode="auto">
              <a:xfrm>
                <a:off x="1386" y="221"/>
                <a:ext cx="98" cy="152"/>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grpSp>
        <p:sp>
          <p:nvSpPr>
            <p:cNvPr id="27731" name="WordArt 81"/>
            <p:cNvSpPr>
              <a:spLocks noChangeArrowheads="1" noChangeShapeType="1" noTextEdit="1"/>
            </p:cNvSpPr>
            <p:nvPr/>
          </p:nvSpPr>
          <p:spPr bwMode="auto">
            <a:xfrm>
              <a:off x="3306763" y="650875"/>
              <a:ext cx="231775" cy="207963"/>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x</a:t>
              </a:r>
              <a:endParaRPr lang="zh-CN" altLang="en-US" sz="1200" i="1" kern="10">
                <a:ln w="9525">
                  <a:solidFill>
                    <a:srgbClr val="000000"/>
                  </a:solidFill>
                  <a:round/>
                  <a:headEnd/>
                  <a:tailEnd/>
                </a:ln>
                <a:latin typeface="Times New Roman"/>
                <a:cs typeface="Times New Roman"/>
              </a:endParaRPr>
            </a:p>
          </p:txBody>
        </p:sp>
      </p:grpSp>
      <p:grpSp>
        <p:nvGrpSpPr>
          <p:cNvPr id="27997" name="组合 611"/>
          <p:cNvGrpSpPr>
            <a:grpSpLocks/>
          </p:cNvGrpSpPr>
          <p:nvPr/>
        </p:nvGrpSpPr>
        <p:grpSpPr bwMode="auto">
          <a:xfrm>
            <a:off x="331788" y="1003372"/>
            <a:ext cx="3859212" cy="444538"/>
            <a:chOff x="331788" y="1003300"/>
            <a:chExt cx="3859212" cy="444500"/>
          </a:xfrm>
        </p:grpSpPr>
        <p:sp>
          <p:nvSpPr>
            <p:cNvPr id="27686" name="WordArt 25"/>
            <p:cNvSpPr>
              <a:spLocks noChangeArrowheads="1" noChangeShapeType="1" noTextEdit="1"/>
            </p:cNvSpPr>
            <p:nvPr/>
          </p:nvSpPr>
          <p:spPr bwMode="auto">
            <a:xfrm>
              <a:off x="331788" y="1003300"/>
              <a:ext cx="315913" cy="444500"/>
            </a:xfrm>
            <a:prstGeom prst="rect">
              <a:avLst/>
            </a:prstGeom>
          </p:spPr>
          <p:txBody>
            <a:bodyPr wrap="none" fromWordArt="1">
              <a:prstTxWarp prst="textPlain">
                <a:avLst>
                  <a:gd name="adj" fmla="val 50000"/>
                </a:avLst>
              </a:prstTxWarp>
            </a:bodyPr>
            <a:lstStyle/>
            <a:p>
              <a:r>
                <a:rPr lang="zh-CN" altLang="en-US" sz="3600" kern="10">
                  <a:ln w="9525">
                    <a:solidFill>
                      <a:srgbClr val="CC0000"/>
                    </a:solidFill>
                    <a:round/>
                    <a:headEnd/>
                    <a:tailEnd/>
                  </a:ln>
                  <a:solidFill>
                    <a:srgbClr val="CC0000"/>
                  </a:solidFill>
                  <a:latin typeface="华文中宋"/>
                  <a:ea typeface="华文中宋"/>
                </a:rPr>
                <a:t>求</a:t>
              </a:r>
            </a:p>
          </p:txBody>
        </p:sp>
        <p:sp>
          <p:nvSpPr>
            <p:cNvPr id="27687" name="WordArt 27"/>
            <p:cNvSpPr>
              <a:spLocks noChangeArrowheads="1" noChangeShapeType="1" noTextEdit="1"/>
            </p:cNvSpPr>
            <p:nvPr/>
          </p:nvSpPr>
          <p:spPr bwMode="auto">
            <a:xfrm>
              <a:off x="1250950" y="1017588"/>
              <a:ext cx="1393825" cy="271463"/>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原点处质元</a:t>
              </a:r>
            </a:p>
          </p:txBody>
        </p:sp>
        <p:sp>
          <p:nvSpPr>
            <p:cNvPr id="27688" name="WordArt 27"/>
            <p:cNvSpPr>
              <a:spLocks noChangeArrowheads="1" noChangeShapeType="1" noTextEdit="1"/>
            </p:cNvSpPr>
            <p:nvPr/>
          </p:nvSpPr>
          <p:spPr bwMode="auto">
            <a:xfrm>
              <a:off x="2711450" y="1023938"/>
              <a:ext cx="1479550" cy="271463"/>
            </a:xfrm>
            <a:prstGeom prst="rect">
              <a:avLst/>
            </a:prstGeom>
          </p:spPr>
          <p:txBody>
            <a:bodyPr wrap="none" fromWordArt="1">
              <a:prstTxWarp prst="textPlain">
                <a:avLst>
                  <a:gd name="adj" fmla="val 50000"/>
                </a:avLst>
              </a:prstTxWarp>
            </a:bodyPr>
            <a:lstStyle/>
            <a:p>
              <a:r>
                <a:rPr lang="zh-CN" altLang="en-US" sz="3600" kern="10">
                  <a:ln w="3175">
                    <a:solidFill>
                      <a:srgbClr val="008000"/>
                    </a:solidFill>
                    <a:round/>
                    <a:headEnd/>
                    <a:tailEnd/>
                  </a:ln>
                  <a:solidFill>
                    <a:srgbClr val="008000"/>
                  </a:solidFill>
                  <a:latin typeface="宋体"/>
                  <a:ea typeface="宋体"/>
                </a:rPr>
                <a:t>振动表达式；</a:t>
              </a:r>
            </a:p>
          </p:txBody>
        </p:sp>
        <p:sp>
          <p:nvSpPr>
            <p:cNvPr id="628" name="WordArt 27"/>
            <p:cNvSpPr>
              <a:spLocks noChangeArrowheads="1" noChangeShapeType="1" noTextEdit="1"/>
            </p:cNvSpPr>
            <p:nvPr/>
          </p:nvSpPr>
          <p:spPr bwMode="auto">
            <a:xfrm>
              <a:off x="773113" y="1020763"/>
              <a:ext cx="387350" cy="246063"/>
            </a:xfrm>
            <a:prstGeom prst="rect">
              <a:avLst/>
            </a:prstGeom>
          </p:spPr>
          <p:txBody>
            <a:bodyPr wrap="none" fromWordArt="1">
              <a:prstTxWarp prst="textPlain">
                <a:avLst>
                  <a:gd name="adj" fmla="val 50000"/>
                </a:avLst>
              </a:prstTxWarp>
            </a:bodyPr>
            <a:lstStyle/>
            <a:p>
              <a:pPr>
                <a:defRPr/>
              </a:pPr>
              <a:r>
                <a:rPr lang="zh-CN" altLang="en-US" sz="3600" kern="10">
                  <a:ln w="3175">
                    <a:solidFill>
                      <a:schemeClr val="tx1"/>
                    </a:solidFill>
                    <a:round/>
                    <a:headEnd/>
                    <a:tailEnd/>
                  </a:ln>
                  <a:latin typeface="宋体"/>
                  <a:ea typeface="宋体"/>
                </a:rPr>
                <a:t>（</a:t>
              </a:r>
              <a:r>
                <a:rPr lang="en-US" altLang="zh-CN" sz="3600" kern="10">
                  <a:ln w="3175">
                    <a:solidFill>
                      <a:schemeClr val="tx1"/>
                    </a:solidFill>
                    <a:round/>
                    <a:headEnd/>
                    <a:tailEnd/>
                  </a:ln>
                  <a:latin typeface="宋体"/>
                  <a:ea typeface="宋体"/>
                </a:rPr>
                <a:t>1</a:t>
              </a:r>
              <a:r>
                <a:rPr lang="zh-CN" altLang="en-US" sz="3600" kern="10">
                  <a:ln w="3175">
                    <a:solidFill>
                      <a:schemeClr val="tx1"/>
                    </a:solidFill>
                    <a:round/>
                    <a:headEnd/>
                    <a:tailEnd/>
                  </a:ln>
                  <a:latin typeface="宋体"/>
                  <a:ea typeface="宋体"/>
                </a:rPr>
                <a:t>）</a:t>
              </a:r>
            </a:p>
          </p:txBody>
        </p:sp>
      </p:grpSp>
      <p:grpSp>
        <p:nvGrpSpPr>
          <p:cNvPr id="27998" name="组合 612"/>
          <p:cNvGrpSpPr>
            <a:grpSpLocks/>
          </p:cNvGrpSpPr>
          <p:nvPr/>
        </p:nvGrpSpPr>
        <p:grpSpPr bwMode="auto">
          <a:xfrm>
            <a:off x="769938" y="1400048"/>
            <a:ext cx="2949575" cy="276249"/>
            <a:chOff x="769938" y="1374775"/>
            <a:chExt cx="2949575" cy="276225"/>
          </a:xfrm>
        </p:grpSpPr>
        <p:sp>
          <p:nvSpPr>
            <p:cNvPr id="27683" name="WordArt 27"/>
            <p:cNvSpPr>
              <a:spLocks noChangeArrowheads="1" noChangeShapeType="1" noTextEdit="1"/>
            </p:cNvSpPr>
            <p:nvPr/>
          </p:nvSpPr>
          <p:spPr bwMode="auto">
            <a:xfrm>
              <a:off x="2189163" y="1377950"/>
              <a:ext cx="1530350" cy="273050"/>
            </a:xfrm>
            <a:prstGeom prst="rect">
              <a:avLst/>
            </a:prstGeom>
          </p:spPr>
          <p:txBody>
            <a:bodyPr wrap="none" fromWordArt="1">
              <a:prstTxWarp prst="textPlain">
                <a:avLst>
                  <a:gd name="adj" fmla="val 50000"/>
                </a:avLst>
              </a:prstTxWarp>
            </a:bodyPr>
            <a:lstStyle/>
            <a:p>
              <a:r>
                <a:rPr lang="zh-CN" altLang="en-US" sz="3600" kern="10">
                  <a:ln w="3175">
                    <a:solidFill>
                      <a:srgbClr val="008000"/>
                    </a:solidFill>
                    <a:round/>
                    <a:headEnd/>
                    <a:tailEnd/>
                  </a:ln>
                  <a:solidFill>
                    <a:srgbClr val="008000"/>
                  </a:solidFill>
                  <a:latin typeface="宋体"/>
                  <a:ea typeface="宋体"/>
                </a:rPr>
                <a:t>波动表达式；</a:t>
              </a:r>
            </a:p>
          </p:txBody>
        </p:sp>
        <p:sp>
          <p:nvSpPr>
            <p:cNvPr id="623" name="WordArt 27"/>
            <p:cNvSpPr>
              <a:spLocks noChangeArrowheads="1" noChangeShapeType="1" noTextEdit="1"/>
            </p:cNvSpPr>
            <p:nvPr/>
          </p:nvSpPr>
          <p:spPr bwMode="auto">
            <a:xfrm>
              <a:off x="769938" y="1391335"/>
              <a:ext cx="387350" cy="246063"/>
            </a:xfrm>
            <a:prstGeom prst="rect">
              <a:avLst/>
            </a:prstGeom>
          </p:spPr>
          <p:txBody>
            <a:bodyPr wrap="none" fromWordArt="1">
              <a:prstTxWarp prst="textPlain">
                <a:avLst>
                  <a:gd name="adj" fmla="val 50000"/>
                </a:avLst>
              </a:prstTxWarp>
            </a:bodyPr>
            <a:lstStyle/>
            <a:p>
              <a:pPr>
                <a:defRPr/>
              </a:pPr>
              <a:r>
                <a:rPr lang="zh-CN" altLang="en-US" sz="3600" kern="10">
                  <a:ln w="3175">
                    <a:solidFill>
                      <a:schemeClr val="tx1"/>
                    </a:solidFill>
                    <a:round/>
                    <a:headEnd/>
                    <a:tailEnd/>
                  </a:ln>
                  <a:latin typeface="宋体"/>
                  <a:ea typeface="宋体"/>
                </a:rPr>
                <a:t>（</a:t>
              </a:r>
              <a:r>
                <a:rPr lang="en-US" altLang="zh-CN" sz="3600" kern="10">
                  <a:ln w="3175">
                    <a:solidFill>
                      <a:schemeClr val="tx1"/>
                    </a:solidFill>
                    <a:round/>
                    <a:headEnd/>
                    <a:tailEnd/>
                  </a:ln>
                  <a:latin typeface="宋体"/>
                  <a:ea typeface="宋体"/>
                </a:rPr>
                <a:t>2</a:t>
              </a:r>
              <a:r>
                <a:rPr lang="zh-CN" altLang="en-US" sz="3600" kern="10">
                  <a:ln w="3175">
                    <a:solidFill>
                      <a:schemeClr val="tx1"/>
                    </a:solidFill>
                    <a:round/>
                    <a:headEnd/>
                    <a:tailEnd/>
                  </a:ln>
                  <a:latin typeface="宋体"/>
                  <a:ea typeface="宋体"/>
                </a:rPr>
                <a:t>）</a:t>
              </a:r>
            </a:p>
          </p:txBody>
        </p:sp>
        <p:sp>
          <p:nvSpPr>
            <p:cNvPr id="27685" name="WordArt 27"/>
            <p:cNvSpPr>
              <a:spLocks noChangeArrowheads="1" noChangeShapeType="1" noTextEdit="1"/>
            </p:cNvSpPr>
            <p:nvPr/>
          </p:nvSpPr>
          <p:spPr bwMode="auto">
            <a:xfrm>
              <a:off x="1262063" y="1374775"/>
              <a:ext cx="796925" cy="273050"/>
            </a:xfrm>
            <a:prstGeom prst="rect">
              <a:avLst/>
            </a:prstGeom>
          </p:spPr>
          <p:txBody>
            <a:bodyPr wrap="none" fromWordArt="1">
              <a:prstTxWarp prst="textPlain">
                <a:avLst>
                  <a:gd name="adj" fmla="val 50000"/>
                </a:avLst>
              </a:prstTxWarp>
            </a:bodyPr>
            <a:lstStyle/>
            <a:p>
              <a:r>
                <a:rPr lang="zh-CN" altLang="en-US" sz="3600" kern="10" dirty="0">
                  <a:ln w="3175">
                    <a:solidFill>
                      <a:schemeClr val="tx1"/>
                    </a:solidFill>
                    <a:round/>
                    <a:headEnd/>
                    <a:tailEnd/>
                  </a:ln>
                  <a:latin typeface="宋体"/>
                  <a:ea typeface="宋体"/>
                </a:rPr>
                <a:t>该波的</a:t>
              </a:r>
            </a:p>
          </p:txBody>
        </p:sp>
      </p:grpSp>
      <p:grpSp>
        <p:nvGrpSpPr>
          <p:cNvPr id="27999" name="组合 613"/>
          <p:cNvGrpSpPr>
            <a:grpSpLocks/>
          </p:cNvGrpSpPr>
          <p:nvPr/>
        </p:nvGrpSpPr>
        <p:grpSpPr bwMode="auto">
          <a:xfrm>
            <a:off x="330885" y="1764972"/>
            <a:ext cx="4694237" cy="300064"/>
            <a:chOff x="347663" y="1714500"/>
            <a:chExt cx="4694237" cy="300038"/>
          </a:xfrm>
        </p:grpSpPr>
        <p:sp>
          <p:nvSpPr>
            <p:cNvPr id="27678" name="WordArt 27"/>
            <p:cNvSpPr>
              <a:spLocks noChangeArrowheads="1" noChangeShapeType="1" noTextEdit="1"/>
            </p:cNvSpPr>
            <p:nvPr/>
          </p:nvSpPr>
          <p:spPr bwMode="auto">
            <a:xfrm>
              <a:off x="2457450" y="1741488"/>
              <a:ext cx="1054100" cy="273050"/>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处质元的</a:t>
              </a:r>
            </a:p>
          </p:txBody>
        </p:sp>
        <p:sp>
          <p:nvSpPr>
            <p:cNvPr id="27679" name="WordArt 70"/>
            <p:cNvSpPr>
              <a:spLocks noChangeArrowheads="1" noChangeShapeType="1" noTextEdit="1"/>
            </p:cNvSpPr>
            <p:nvPr/>
          </p:nvSpPr>
          <p:spPr bwMode="auto">
            <a:xfrm>
              <a:off x="1722438" y="1757363"/>
              <a:ext cx="617538" cy="219075"/>
            </a:xfrm>
            <a:prstGeom prst="rect">
              <a:avLst/>
            </a:prstGeom>
          </p:spPr>
          <p:txBody>
            <a:bodyPr wrap="none" fromWordArt="1">
              <a:prstTxWarp prst="textPlain">
                <a:avLst>
                  <a:gd name="adj" fmla="val 49778"/>
                </a:avLst>
              </a:prstTxWarp>
            </a:bodyPr>
            <a:lstStyle/>
            <a:p>
              <a:r>
                <a:rPr lang="en-US" altLang="zh-CN" sz="1200" kern="10">
                  <a:ln w="9525">
                    <a:solidFill>
                      <a:srgbClr val="000000"/>
                    </a:solidFill>
                    <a:round/>
                    <a:headEnd/>
                    <a:tailEnd/>
                  </a:ln>
                  <a:latin typeface="Times New Roman"/>
                  <a:cs typeface="Times New Roman"/>
                </a:rPr>
                <a:t>10 cm</a:t>
              </a:r>
              <a:endParaRPr lang="zh-CN" altLang="en-US" sz="1200" kern="10">
                <a:ln w="9525">
                  <a:solidFill>
                    <a:srgbClr val="000000"/>
                  </a:solidFill>
                  <a:round/>
                  <a:headEnd/>
                  <a:tailEnd/>
                </a:ln>
                <a:latin typeface="Times New Roman"/>
                <a:cs typeface="Times New Roman"/>
              </a:endParaRPr>
            </a:p>
          </p:txBody>
        </p:sp>
        <p:sp>
          <p:nvSpPr>
            <p:cNvPr id="27680" name="WordArt 27"/>
            <p:cNvSpPr>
              <a:spLocks noChangeArrowheads="1" noChangeShapeType="1" noTextEdit="1"/>
            </p:cNvSpPr>
            <p:nvPr/>
          </p:nvSpPr>
          <p:spPr bwMode="auto">
            <a:xfrm>
              <a:off x="812800" y="1727200"/>
              <a:ext cx="800100" cy="273050"/>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离原点</a:t>
              </a:r>
            </a:p>
          </p:txBody>
        </p:sp>
        <p:sp>
          <p:nvSpPr>
            <p:cNvPr id="620" name="WordArt 27"/>
            <p:cNvSpPr>
              <a:spLocks noChangeArrowheads="1" noChangeShapeType="1" noTextEdit="1"/>
            </p:cNvSpPr>
            <p:nvPr/>
          </p:nvSpPr>
          <p:spPr bwMode="auto">
            <a:xfrm>
              <a:off x="347663" y="1728788"/>
              <a:ext cx="387350" cy="246063"/>
            </a:xfrm>
            <a:prstGeom prst="rect">
              <a:avLst/>
            </a:prstGeom>
          </p:spPr>
          <p:txBody>
            <a:bodyPr wrap="none" fromWordArt="1">
              <a:prstTxWarp prst="textPlain">
                <a:avLst>
                  <a:gd name="adj" fmla="val 50000"/>
                </a:avLst>
              </a:prstTxWarp>
            </a:bodyPr>
            <a:lstStyle/>
            <a:p>
              <a:pPr>
                <a:defRPr/>
              </a:pPr>
              <a:r>
                <a:rPr lang="zh-CN" altLang="en-US" sz="3600" kern="10">
                  <a:ln w="3175">
                    <a:solidFill>
                      <a:schemeClr val="tx1"/>
                    </a:solidFill>
                    <a:round/>
                    <a:headEnd/>
                    <a:tailEnd/>
                  </a:ln>
                  <a:latin typeface="宋体"/>
                  <a:ea typeface="宋体"/>
                </a:rPr>
                <a:t>（</a:t>
              </a:r>
              <a:r>
                <a:rPr lang="en-US" altLang="zh-CN" sz="3600" kern="10">
                  <a:ln w="3175">
                    <a:solidFill>
                      <a:schemeClr val="tx1"/>
                    </a:solidFill>
                    <a:round/>
                    <a:headEnd/>
                    <a:tailEnd/>
                  </a:ln>
                  <a:latin typeface="宋体"/>
                  <a:ea typeface="宋体"/>
                </a:rPr>
                <a:t>3</a:t>
              </a:r>
              <a:r>
                <a:rPr lang="zh-CN" altLang="en-US" sz="3600" kern="10">
                  <a:ln w="3175">
                    <a:solidFill>
                      <a:schemeClr val="tx1"/>
                    </a:solidFill>
                    <a:round/>
                    <a:headEnd/>
                    <a:tailEnd/>
                  </a:ln>
                  <a:latin typeface="宋体"/>
                  <a:ea typeface="宋体"/>
                </a:rPr>
                <a:t>）</a:t>
              </a:r>
            </a:p>
          </p:txBody>
        </p:sp>
        <p:sp>
          <p:nvSpPr>
            <p:cNvPr id="27682" name="WordArt 27"/>
            <p:cNvSpPr>
              <a:spLocks noChangeArrowheads="1" noChangeShapeType="1" noTextEdit="1"/>
            </p:cNvSpPr>
            <p:nvPr/>
          </p:nvSpPr>
          <p:spPr bwMode="auto">
            <a:xfrm>
              <a:off x="3587750" y="1714500"/>
              <a:ext cx="1454150" cy="273050"/>
            </a:xfrm>
            <a:prstGeom prst="rect">
              <a:avLst/>
            </a:prstGeom>
          </p:spPr>
          <p:txBody>
            <a:bodyPr wrap="none" fromWordArt="1">
              <a:prstTxWarp prst="textPlain">
                <a:avLst>
                  <a:gd name="adj" fmla="val 50000"/>
                </a:avLst>
              </a:prstTxWarp>
            </a:bodyPr>
            <a:lstStyle/>
            <a:p>
              <a:r>
                <a:rPr lang="zh-CN" altLang="en-US" sz="3600" kern="10">
                  <a:ln w="3175">
                    <a:solidFill>
                      <a:srgbClr val="008000"/>
                    </a:solidFill>
                    <a:round/>
                    <a:headEnd/>
                    <a:tailEnd/>
                  </a:ln>
                  <a:solidFill>
                    <a:srgbClr val="008000"/>
                  </a:solidFill>
                  <a:latin typeface="宋体"/>
                  <a:ea typeface="宋体"/>
                </a:rPr>
                <a:t>振动表达式；</a:t>
              </a:r>
            </a:p>
          </p:txBody>
        </p:sp>
      </p:grpSp>
      <p:sp>
        <p:nvSpPr>
          <p:cNvPr id="27677" name="Rectangle 88" descr="羊皮纸"/>
          <p:cNvSpPr>
            <a:spLocks noChangeArrowheads="1"/>
          </p:cNvSpPr>
          <p:nvPr/>
        </p:nvSpPr>
        <p:spPr bwMode="auto">
          <a:xfrm>
            <a:off x="5184139" y="2244754"/>
            <a:ext cx="130812" cy="590401"/>
          </a:xfrm>
          <a:prstGeom prst="rect">
            <a:avLst/>
          </a:prstGeom>
          <a:blipFill dpi="0" rotWithShape="1">
            <a:blip r:embed="rId2" cstate="print"/>
            <a:srcRect/>
            <a:tile tx="0" ty="0" sx="100000" sy="100000" flip="none" algn="tl"/>
          </a:blipFill>
          <a:ln w="9525" algn="ctr">
            <a:noFill/>
            <a:miter lim="800000"/>
            <a:headEnd/>
            <a:tailEnd/>
          </a:ln>
          <a:effectLst/>
        </p:spPr>
        <p:txBody>
          <a:bodyPr wrap="none" anchor="ctr"/>
          <a:lstStyle/>
          <a:p>
            <a:endParaRPr lang="zh-CN" altLang="en-US"/>
          </a:p>
        </p:txBody>
      </p:sp>
      <p:grpSp>
        <p:nvGrpSpPr>
          <p:cNvPr id="320" name="Group 100"/>
          <p:cNvGrpSpPr>
            <a:grpSpLocks/>
          </p:cNvGrpSpPr>
          <p:nvPr/>
        </p:nvGrpSpPr>
        <p:grpSpPr bwMode="auto">
          <a:xfrm>
            <a:off x="346075" y="2452688"/>
            <a:ext cx="1304925" cy="376237"/>
            <a:chOff x="2222" y="738"/>
            <a:chExt cx="1167" cy="340"/>
          </a:xfrm>
        </p:grpSpPr>
        <p:sp>
          <p:nvSpPr>
            <p:cNvPr id="27667" name="Rectangle 101" descr="栎木"/>
            <p:cNvSpPr>
              <a:spLocks noChangeArrowheads="1"/>
            </p:cNvSpPr>
            <p:nvPr/>
          </p:nvSpPr>
          <p:spPr bwMode="auto">
            <a:xfrm flipH="1">
              <a:off x="2222" y="738"/>
              <a:ext cx="1167" cy="340"/>
            </a:xfrm>
            <a:prstGeom prst="rect">
              <a:avLst/>
            </a:prstGeom>
            <a:blipFill dpi="0" rotWithShape="0">
              <a:blip r:embed="rId3" cstate="print"/>
              <a:srcRect/>
              <a:tile tx="0" ty="0" sx="100000" sy="100000" flip="none" algn="tl"/>
            </a:blipFill>
            <a:ln w="38100">
              <a:solidFill>
                <a:srgbClr val="00CC99"/>
              </a:solidFill>
              <a:miter lim="800000"/>
              <a:headEnd/>
              <a:tailEnd/>
            </a:ln>
            <a:effectLst/>
          </p:spPr>
          <p:txBody>
            <a:bodyPr wrap="none" anchor="ctr"/>
            <a:lstStyle/>
            <a:p>
              <a:endParaRPr lang="zh-CN" altLang="en-US"/>
            </a:p>
          </p:txBody>
        </p:sp>
        <p:sp>
          <p:nvSpPr>
            <p:cNvPr id="27668" name="WordArt 102"/>
            <p:cNvSpPr>
              <a:spLocks noChangeArrowheads="1" noChangeShapeType="1" noTextEdit="1"/>
            </p:cNvSpPr>
            <p:nvPr/>
          </p:nvSpPr>
          <p:spPr bwMode="auto">
            <a:xfrm>
              <a:off x="2352" y="795"/>
              <a:ext cx="427" cy="223"/>
            </a:xfrm>
            <a:prstGeom prst="rect">
              <a:avLst/>
            </a:prstGeom>
          </p:spPr>
          <p:txBody>
            <a:bodyPr wrap="none" fromWordArt="1">
              <a:prstTxWarp prst="textPlain">
                <a:avLst>
                  <a:gd name="adj" fmla="val 50000"/>
                </a:avLst>
              </a:prstTxWarp>
            </a:bodyPr>
            <a:lstStyle/>
            <a:p>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解法</a:t>
              </a:r>
            </a:p>
          </p:txBody>
        </p:sp>
        <p:sp>
          <p:nvSpPr>
            <p:cNvPr id="27669" name="WordArt 103"/>
            <p:cNvSpPr>
              <a:spLocks noChangeArrowheads="1" noChangeShapeType="1" noTextEdit="1"/>
            </p:cNvSpPr>
            <p:nvPr/>
          </p:nvSpPr>
          <p:spPr bwMode="auto">
            <a:xfrm>
              <a:off x="2795" y="806"/>
              <a:ext cx="448" cy="220"/>
            </a:xfrm>
            <a:prstGeom prst="rect">
              <a:avLst/>
            </a:prstGeom>
          </p:spPr>
          <p:txBody>
            <a:bodyPr wrap="none" fromWordArt="1">
              <a:prstTxWarp prst="textPlain">
                <a:avLst>
                  <a:gd name="adj" fmla="val 50000"/>
                </a:avLst>
              </a:prstTxWarp>
            </a:bodyPr>
            <a:lstStyle/>
            <a:p>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提要</a:t>
              </a:r>
            </a:p>
          </p:txBody>
        </p:sp>
      </p:grpSp>
      <p:sp>
        <p:nvSpPr>
          <p:cNvPr id="27662" name="WordArt 27"/>
          <p:cNvSpPr>
            <a:spLocks noChangeArrowheads="1" noChangeShapeType="1" noTextEdit="1"/>
          </p:cNvSpPr>
          <p:nvPr/>
        </p:nvSpPr>
        <p:spPr bwMode="auto">
          <a:xfrm>
            <a:off x="1884363" y="2613025"/>
            <a:ext cx="3201987" cy="266700"/>
          </a:xfrm>
          <a:prstGeom prst="rect">
            <a:avLst/>
          </a:prstGeom>
        </p:spPr>
        <p:txBody>
          <a:bodyPr wrap="none" fromWordArt="1">
            <a:prstTxWarp prst="textPlain">
              <a:avLst>
                <a:gd name="adj" fmla="val 50000"/>
              </a:avLst>
            </a:prstTxWarp>
          </a:bodyPr>
          <a:lstStyle/>
          <a:p>
            <a:r>
              <a:rPr lang="zh-CN" altLang="en-US" sz="3600" kern="10">
                <a:ln w="3175">
                  <a:solidFill>
                    <a:srgbClr val="0000FF"/>
                  </a:solidFill>
                  <a:round/>
                  <a:headEnd/>
                  <a:tailEnd/>
                </a:ln>
                <a:solidFill>
                  <a:srgbClr val="0000FF"/>
                </a:solidFill>
                <a:latin typeface="宋体"/>
                <a:ea typeface="宋体"/>
              </a:rPr>
              <a:t>已求得原点处质元的振动表达式</a:t>
            </a:r>
          </a:p>
        </p:txBody>
      </p:sp>
      <p:sp>
        <p:nvSpPr>
          <p:cNvPr id="27663" name="动作按钮: 结束 172">
            <a:hlinkClick r:id="rId4" action="ppaction://hlinksldjump" highlightClick="1"/>
          </p:cNvPr>
          <p:cNvSpPr>
            <a:spLocks noChangeArrowheads="1"/>
          </p:cNvSpPr>
          <p:nvPr/>
        </p:nvSpPr>
        <p:spPr bwMode="auto">
          <a:xfrm>
            <a:off x="8837613" y="6592888"/>
            <a:ext cx="306387" cy="265112"/>
          </a:xfrm>
          <a:prstGeom prst="actionButtonEnd">
            <a:avLst/>
          </a:prstGeom>
          <a:solidFill>
            <a:srgbClr val="FFC000"/>
          </a:solidFill>
          <a:ln w="9525" algn="ctr">
            <a:solidFill>
              <a:schemeClr val="tx1"/>
            </a:solidFill>
            <a:round/>
            <a:headEnd/>
            <a:tailEnd/>
          </a:ln>
        </p:spPr>
        <p:txBody>
          <a:bodyPr/>
          <a:lstStyle/>
          <a:p>
            <a:pPr eaLnBrk="1" hangingPunct="1"/>
            <a:endParaRPr kumimoji="1" lang="zh-CN" altLang="en-US" sz="2400" b="1">
              <a:latin typeface="Times New Roman" pitchFamily="18" charset="0"/>
            </a:endParaRPr>
          </a:p>
        </p:txBody>
      </p:sp>
      <p:sp>
        <p:nvSpPr>
          <p:cNvPr id="27664" name="动作按钮: 前进或下一项 173">
            <a:hlinkClick r:id="" action="ppaction://hlinkshowjump?jump=nextslide" highlightClick="1"/>
          </p:cNvPr>
          <p:cNvSpPr>
            <a:spLocks noChangeArrowheads="1"/>
          </p:cNvSpPr>
          <p:nvPr/>
        </p:nvSpPr>
        <p:spPr bwMode="auto">
          <a:xfrm>
            <a:off x="8542338" y="6592888"/>
            <a:ext cx="293687" cy="265112"/>
          </a:xfrm>
          <a:prstGeom prst="actionButtonForwardNext">
            <a:avLst/>
          </a:prstGeom>
          <a:solidFill>
            <a:srgbClr val="FFC000"/>
          </a:solidFill>
          <a:ln w="9525" algn="ctr">
            <a:solidFill>
              <a:schemeClr val="tx1"/>
            </a:solidFill>
            <a:round/>
            <a:headEnd/>
            <a:tailEnd/>
          </a:ln>
        </p:spPr>
        <p:txBody>
          <a:bodyPr/>
          <a:lstStyle/>
          <a:p>
            <a:pPr eaLnBrk="1" hangingPunct="1"/>
            <a:endParaRPr kumimoji="1" lang="zh-CN" altLang="en-US" sz="2400" b="1">
              <a:latin typeface="Times New Roman" pitchFamily="18" charset="0"/>
            </a:endParaRPr>
          </a:p>
        </p:txBody>
      </p:sp>
      <p:sp>
        <p:nvSpPr>
          <p:cNvPr id="27665" name="动作按钮: 后退或前一项 174">
            <a:hlinkClick r:id="" action="ppaction://hlinkshowjump?jump=previousslide" highlightClick="1"/>
          </p:cNvPr>
          <p:cNvSpPr>
            <a:spLocks noChangeArrowheads="1"/>
          </p:cNvSpPr>
          <p:nvPr/>
        </p:nvSpPr>
        <p:spPr bwMode="auto">
          <a:xfrm>
            <a:off x="8231188" y="6592888"/>
            <a:ext cx="311150" cy="265112"/>
          </a:xfrm>
          <a:prstGeom prst="actionButtonBackPrevious">
            <a:avLst/>
          </a:prstGeom>
          <a:solidFill>
            <a:srgbClr val="FFC000"/>
          </a:solidFill>
          <a:ln w="9525" algn="ctr">
            <a:solidFill>
              <a:schemeClr val="tx1"/>
            </a:solidFill>
            <a:round/>
            <a:headEnd/>
            <a:tailEnd/>
          </a:ln>
        </p:spPr>
        <p:txBody>
          <a:bodyPr/>
          <a:lstStyle/>
          <a:p>
            <a:pPr eaLnBrk="1" hangingPunct="1"/>
            <a:endParaRPr kumimoji="1" lang="zh-CN" altLang="en-US" sz="2400" b="1">
              <a:latin typeface="Times New Roman" pitchFamily="18" charset="0"/>
            </a:endParaRPr>
          </a:p>
        </p:txBody>
      </p:sp>
      <p:sp>
        <p:nvSpPr>
          <p:cNvPr id="27666" name="动作按钮: 开始 175">
            <a:hlinkClick r:id="rId5" action="ppaction://hlinksldjump" highlightClick="1"/>
          </p:cNvPr>
          <p:cNvSpPr>
            <a:spLocks noChangeArrowheads="1"/>
          </p:cNvSpPr>
          <p:nvPr/>
        </p:nvSpPr>
        <p:spPr bwMode="auto">
          <a:xfrm>
            <a:off x="7910513" y="6592888"/>
            <a:ext cx="320675" cy="265112"/>
          </a:xfrm>
          <a:prstGeom prst="actionButtonBeginning">
            <a:avLst/>
          </a:prstGeom>
          <a:solidFill>
            <a:srgbClr val="FFC000"/>
          </a:solidFill>
          <a:ln w="9525" algn="ctr">
            <a:solidFill>
              <a:schemeClr val="tx1"/>
            </a:solidFill>
            <a:round/>
            <a:headEnd/>
            <a:tailEnd/>
          </a:ln>
        </p:spPr>
        <p:txBody>
          <a:bodyPr/>
          <a:lstStyle/>
          <a:p>
            <a:pPr eaLnBrk="1" hangingPunct="1"/>
            <a:endParaRPr kumimoji="1" lang="zh-CN" altLang="en-US" sz="2400" b="1">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xit" presetSubtype="0" fill="hold" nodeType="after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par>
                          <p:cTn id="7" fill="hold" nodeType="afterGroup">
                            <p:stCondLst>
                              <p:cond delay="0"/>
                            </p:stCondLst>
                            <p:childTnLst>
                              <p:par>
                                <p:cTn id="8" presetID="42" presetClass="path" presetSubtype="0" accel="50000" decel="50000" fill="hold" nodeType="afterEffect">
                                  <p:stCondLst>
                                    <p:cond delay="0"/>
                                  </p:stCondLst>
                                  <p:childTnLst>
                                    <p:animMotion origin="layout" path="M -0.03664 -0.03447 L 0.13767 -0.45524 " pathEditMode="relative" rAng="0" ptsTypes="AA">
                                      <p:cBhvr>
                                        <p:cTn id="9" dur="1000" fill="hold"/>
                                        <p:tgtEl>
                                          <p:spTgt spid="2"/>
                                        </p:tgtEl>
                                        <p:attrNameLst>
                                          <p:attrName>ppt_x</p:attrName>
                                          <p:attrName>ppt_y</p:attrName>
                                        </p:attrNameLst>
                                      </p:cBhvr>
                                      <p:rCtr x="8700" y="-21100"/>
                                    </p:animMotion>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childTnLst>
                          </p:cTn>
                        </p:par>
                        <p:par>
                          <p:cTn id="15" fill="hold" nodeType="afterGroup">
                            <p:stCondLst>
                              <p:cond delay="500"/>
                            </p:stCondLst>
                            <p:childTnLst>
                              <p:par>
                                <p:cTn id="16" presetID="22" presetClass="entr" presetSubtype="8" fill="hold" nodeType="afterEffect">
                                  <p:stCondLst>
                                    <p:cond delay="0"/>
                                  </p:stCondLst>
                                  <p:childTnLst>
                                    <p:set>
                                      <p:cBhvr>
                                        <p:cTn id="17" dur="1" fill="hold">
                                          <p:stCondLst>
                                            <p:cond delay="0"/>
                                          </p:stCondLst>
                                        </p:cTn>
                                        <p:tgtEl>
                                          <p:spTgt spid="27973"/>
                                        </p:tgtEl>
                                        <p:attrNameLst>
                                          <p:attrName>style.visibility</p:attrName>
                                        </p:attrNameLst>
                                      </p:cBhvr>
                                      <p:to>
                                        <p:strVal val="visible"/>
                                      </p:to>
                                    </p:set>
                                    <p:animEffect transition="in" filter="wipe(left)">
                                      <p:cBhvr>
                                        <p:cTn id="18" dur="500"/>
                                        <p:tgtEl>
                                          <p:spTgt spid="2797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left)">
                                      <p:cBhvr>
                                        <p:cTn id="28" dur="500"/>
                                        <p:tgtEl>
                                          <p:spTgt spid="24"/>
                                        </p:tgtEl>
                                      </p:cBhvr>
                                    </p:animEffect>
                                  </p:childTnLst>
                                </p:cTn>
                              </p:par>
                            </p:childTnLst>
                          </p:cTn>
                        </p:par>
                        <p:par>
                          <p:cTn id="29" fill="hold" nodeType="afterGroup">
                            <p:stCondLst>
                              <p:cond delay="500"/>
                            </p:stCondLst>
                            <p:childTnLst>
                              <p:par>
                                <p:cTn id="30" presetID="16" presetClass="entr" presetSubtype="37" fill="hold" nodeType="afterEffect">
                                  <p:stCondLst>
                                    <p:cond delay="0"/>
                                  </p:stCondLst>
                                  <p:childTnLst>
                                    <p:set>
                                      <p:cBhvr>
                                        <p:cTn id="31" dur="1" fill="hold">
                                          <p:stCondLst>
                                            <p:cond delay="0"/>
                                          </p:stCondLst>
                                        </p:cTn>
                                        <p:tgtEl>
                                          <p:spTgt spid="27984"/>
                                        </p:tgtEl>
                                        <p:attrNameLst>
                                          <p:attrName>style.visibility</p:attrName>
                                        </p:attrNameLst>
                                      </p:cBhvr>
                                      <p:to>
                                        <p:strVal val="visible"/>
                                      </p:to>
                                    </p:set>
                                    <p:animEffect transition="in" filter="barn(outVertical)">
                                      <p:cBhvr>
                                        <p:cTn id="32" dur="500"/>
                                        <p:tgtEl>
                                          <p:spTgt spid="27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descr="羊皮纸"/>
          <p:cNvSpPr>
            <a:spLocks noChangeArrowheads="1"/>
          </p:cNvSpPr>
          <p:nvPr/>
        </p:nvSpPr>
        <p:spPr bwMode="auto">
          <a:xfrm>
            <a:off x="0" y="6716713"/>
            <a:ext cx="9144000" cy="141287"/>
          </a:xfrm>
          <a:prstGeom prst="rect">
            <a:avLst/>
          </a:prstGeom>
          <a:blipFill dpi="0" rotWithShape="1">
            <a:blip r:embed="rId2" cstate="print"/>
            <a:srcRect/>
            <a:tile tx="0" ty="0" sx="100000" sy="100000" flip="none" algn="tl"/>
          </a:blipFill>
          <a:ln w="9525" algn="ctr">
            <a:noFill/>
            <a:miter lim="800000"/>
            <a:headEnd/>
            <a:tailEnd/>
          </a:ln>
          <a:effectLst/>
        </p:spPr>
        <p:txBody>
          <a:bodyPr wrap="none" anchor="ctr"/>
          <a:lstStyle/>
          <a:p>
            <a:endParaRPr lang="zh-CN" altLang="en-US"/>
          </a:p>
        </p:txBody>
      </p:sp>
      <p:grpSp>
        <p:nvGrpSpPr>
          <p:cNvPr id="2" name="Group 6"/>
          <p:cNvGrpSpPr>
            <a:grpSpLocks/>
          </p:cNvGrpSpPr>
          <p:nvPr/>
        </p:nvGrpSpPr>
        <p:grpSpPr bwMode="auto">
          <a:xfrm>
            <a:off x="0" y="0"/>
            <a:ext cx="9144000" cy="2562225"/>
            <a:chOff x="0" y="0"/>
            <a:chExt cx="5760" cy="1614"/>
          </a:xfrm>
        </p:grpSpPr>
        <p:grpSp>
          <p:nvGrpSpPr>
            <p:cNvPr id="3" name="Group 7"/>
            <p:cNvGrpSpPr>
              <a:grpSpLocks/>
            </p:cNvGrpSpPr>
            <p:nvPr/>
          </p:nvGrpSpPr>
          <p:grpSpPr bwMode="auto">
            <a:xfrm>
              <a:off x="0" y="0"/>
              <a:ext cx="5760" cy="1614"/>
              <a:chOff x="0" y="0"/>
              <a:chExt cx="5760" cy="1614"/>
            </a:xfrm>
          </p:grpSpPr>
          <p:sp>
            <p:nvSpPr>
              <p:cNvPr id="28863" name="Rectangle 8" descr="羊皮纸"/>
              <p:cNvSpPr>
                <a:spLocks noChangeArrowheads="1"/>
              </p:cNvSpPr>
              <p:nvPr/>
            </p:nvSpPr>
            <p:spPr bwMode="auto">
              <a:xfrm>
                <a:off x="0" y="1558"/>
                <a:ext cx="5760" cy="56"/>
              </a:xfrm>
              <a:prstGeom prst="rect">
                <a:avLst/>
              </a:prstGeom>
              <a:blipFill dpi="0" rotWithShape="1">
                <a:blip r:embed="rId2" cstate="print"/>
                <a:srcRect/>
                <a:tile tx="0" ty="0" sx="100000" sy="100000" flip="none" algn="tl"/>
              </a:blipFill>
              <a:ln w="9525" algn="ctr">
                <a:noFill/>
                <a:miter lim="800000"/>
                <a:headEnd/>
                <a:tailEnd/>
              </a:ln>
              <a:effectLst/>
            </p:spPr>
            <p:txBody>
              <a:bodyPr wrap="none" anchor="ctr"/>
              <a:lstStyle/>
              <a:p>
                <a:endParaRPr lang="zh-CN" altLang="en-US"/>
              </a:p>
            </p:txBody>
          </p:sp>
          <p:sp>
            <p:nvSpPr>
              <p:cNvPr id="28864" name="Rectangle 9" descr="羊皮纸"/>
              <p:cNvSpPr>
                <a:spLocks noChangeArrowheads="1"/>
              </p:cNvSpPr>
              <p:nvPr/>
            </p:nvSpPr>
            <p:spPr bwMode="auto">
              <a:xfrm>
                <a:off x="0" y="0"/>
                <a:ext cx="5760" cy="77"/>
              </a:xfrm>
              <a:prstGeom prst="rect">
                <a:avLst/>
              </a:prstGeom>
              <a:blipFill dpi="0" rotWithShape="1">
                <a:blip r:embed="rId2" cstate="print"/>
                <a:srcRect/>
                <a:tile tx="0" ty="0" sx="100000" sy="100000" flip="none" algn="tl"/>
              </a:blipFill>
              <a:ln w="9525" algn="ctr">
                <a:noFill/>
                <a:miter lim="800000"/>
                <a:headEnd/>
                <a:tailEnd/>
              </a:ln>
              <a:effectLst/>
            </p:spPr>
            <p:txBody>
              <a:bodyPr wrap="none" anchor="ctr"/>
              <a:lstStyle/>
              <a:p>
                <a:endParaRPr lang="zh-CN" altLang="en-US"/>
              </a:p>
            </p:txBody>
          </p:sp>
          <p:grpSp>
            <p:nvGrpSpPr>
              <p:cNvPr id="4" name="Group 10"/>
              <p:cNvGrpSpPr>
                <a:grpSpLocks/>
              </p:cNvGrpSpPr>
              <p:nvPr/>
            </p:nvGrpSpPr>
            <p:grpSpPr bwMode="auto">
              <a:xfrm>
                <a:off x="3033" y="150"/>
                <a:ext cx="2727" cy="1376"/>
                <a:chOff x="3160" y="286"/>
                <a:chExt cx="2435" cy="1121"/>
              </a:xfrm>
            </p:grpSpPr>
            <p:pic>
              <p:nvPicPr>
                <p:cNvPr id="28921" name="Picture 11" descr="波动015"/>
                <p:cNvPicPr>
                  <a:picLocks noChangeAspect="1" noChangeArrowheads="1"/>
                </p:cNvPicPr>
                <p:nvPr/>
              </p:nvPicPr>
              <p:blipFill>
                <a:blip r:embed="rId3" cstate="print"/>
                <a:srcRect/>
                <a:stretch>
                  <a:fillRect/>
                </a:stretch>
              </p:blipFill>
              <p:spPr bwMode="auto">
                <a:xfrm>
                  <a:off x="3160" y="286"/>
                  <a:ext cx="2435" cy="1121"/>
                </a:xfrm>
                <a:prstGeom prst="rect">
                  <a:avLst/>
                </a:prstGeom>
                <a:noFill/>
                <a:ln w="9525">
                  <a:noFill/>
                  <a:miter lim="800000"/>
                  <a:headEnd/>
                  <a:tailEnd/>
                </a:ln>
              </p:spPr>
            </p:pic>
            <p:sp>
              <p:nvSpPr>
                <p:cNvPr id="28922" name="Rectangle 12"/>
                <p:cNvSpPr>
                  <a:spLocks noChangeArrowheads="1"/>
                </p:cNvSpPr>
                <p:nvPr/>
              </p:nvSpPr>
              <p:spPr bwMode="auto">
                <a:xfrm>
                  <a:off x="3448" y="936"/>
                  <a:ext cx="148" cy="153"/>
                </a:xfrm>
                <a:prstGeom prst="rect">
                  <a:avLst/>
                </a:prstGeom>
                <a:solidFill>
                  <a:schemeClr val="bg1"/>
                </a:solidFill>
                <a:ln w="9525" algn="ctr">
                  <a:noFill/>
                  <a:miter lim="800000"/>
                  <a:headEnd/>
                  <a:tailEnd/>
                </a:ln>
                <a:effectLst/>
              </p:spPr>
              <p:txBody>
                <a:bodyPr wrap="none" anchor="ctr"/>
                <a:lstStyle/>
                <a:p>
                  <a:endParaRPr lang="zh-CN" altLang="en-US"/>
                </a:p>
              </p:txBody>
            </p:sp>
            <p:sp>
              <p:nvSpPr>
                <p:cNvPr id="28923" name="WordArt 13"/>
                <p:cNvSpPr>
                  <a:spLocks noChangeArrowheads="1" noChangeShapeType="1" noTextEdit="1"/>
                </p:cNvSpPr>
                <p:nvPr/>
              </p:nvSpPr>
              <p:spPr bwMode="auto">
                <a:xfrm>
                  <a:off x="3487" y="849"/>
                  <a:ext cx="92" cy="94"/>
                </a:xfrm>
                <a:prstGeom prst="rect">
                  <a:avLst/>
                </a:prstGeom>
              </p:spPr>
              <p:txBody>
                <a:bodyPr wrap="none" fromWordArt="1">
                  <a:prstTxWarp prst="textPlain">
                    <a:avLst>
                      <a:gd name="adj" fmla="val 50000"/>
                    </a:avLst>
                  </a:prstTxWarp>
                </a:bodyPr>
                <a:lstStyle/>
                <a:p>
                  <a:r>
                    <a:rPr lang="en-US" altLang="zh-CN" sz="1200" i="1" kern="10">
                      <a:ln w="3175">
                        <a:solidFill>
                          <a:schemeClr val="tx1"/>
                        </a:solidFill>
                        <a:round/>
                        <a:headEnd/>
                        <a:tailEnd/>
                      </a:ln>
                      <a:latin typeface="Times New Roman"/>
                      <a:cs typeface="Times New Roman"/>
                    </a:rPr>
                    <a:t>O</a:t>
                  </a:r>
                  <a:endParaRPr lang="zh-CN" altLang="en-US" sz="1200" i="1" kern="10">
                    <a:ln w="3175">
                      <a:solidFill>
                        <a:schemeClr val="tx1"/>
                      </a:solidFill>
                      <a:round/>
                      <a:headEnd/>
                      <a:tailEnd/>
                    </a:ln>
                    <a:latin typeface="Times New Roman"/>
                    <a:cs typeface="Times New Roman"/>
                  </a:endParaRPr>
                </a:p>
              </p:txBody>
            </p:sp>
          </p:grpSp>
          <p:sp>
            <p:nvSpPr>
              <p:cNvPr id="28866" name="Freeform 14"/>
              <p:cNvSpPr>
                <a:spLocks/>
              </p:cNvSpPr>
              <p:nvPr/>
            </p:nvSpPr>
            <p:spPr bwMode="auto">
              <a:xfrm>
                <a:off x="3506" y="1002"/>
                <a:ext cx="38" cy="86"/>
              </a:xfrm>
              <a:custGeom>
                <a:avLst/>
                <a:gdLst>
                  <a:gd name="T0" fmla="*/ 4 w 34"/>
                  <a:gd name="T1" fmla="*/ 0 h 70"/>
                  <a:gd name="T2" fmla="*/ 34 w 34"/>
                  <a:gd name="T3" fmla="*/ 22 h 70"/>
                  <a:gd name="T4" fmla="*/ 47 w 34"/>
                  <a:gd name="T5" fmla="*/ 55 h 70"/>
                  <a:gd name="T6" fmla="*/ 34 w 34"/>
                  <a:gd name="T7" fmla="*/ 130 h 70"/>
                  <a:gd name="T8" fmla="*/ 0 w 34"/>
                  <a:gd name="T9" fmla="*/ 100 h 70"/>
                  <a:gd name="T10" fmla="*/ 2 w 34"/>
                  <a:gd name="T11" fmla="*/ 41 h 70"/>
                  <a:gd name="T12" fmla="*/ 4 w 34"/>
                  <a:gd name="T13" fmla="*/ 0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 h="70">
                    <a:moveTo>
                      <a:pt x="4" y="0"/>
                    </a:moveTo>
                    <a:lnTo>
                      <a:pt x="24" y="12"/>
                    </a:lnTo>
                    <a:lnTo>
                      <a:pt x="34" y="30"/>
                    </a:lnTo>
                    <a:lnTo>
                      <a:pt x="24" y="70"/>
                    </a:lnTo>
                    <a:lnTo>
                      <a:pt x="0" y="54"/>
                    </a:lnTo>
                    <a:lnTo>
                      <a:pt x="2" y="22"/>
                    </a:lnTo>
                    <a:lnTo>
                      <a:pt x="4" y="0"/>
                    </a:lnTo>
                    <a:close/>
                  </a:path>
                </a:pathLst>
              </a:custGeom>
              <a:solidFill>
                <a:schemeClr val="bg1"/>
              </a:solidFill>
              <a:ln w="9525" cap="flat" cmpd="sng">
                <a:noFill/>
                <a:prstDash val="solid"/>
                <a:round/>
                <a:headEnd/>
                <a:tailEnd/>
              </a:ln>
              <a:effectLst/>
            </p:spPr>
            <p:txBody>
              <a:bodyPr/>
              <a:lstStyle/>
              <a:p>
                <a:endParaRPr lang="zh-CN" altLang="en-US"/>
              </a:p>
            </p:txBody>
          </p:sp>
          <p:sp>
            <p:nvSpPr>
              <p:cNvPr id="28867" name="Freeform 15"/>
              <p:cNvSpPr>
                <a:spLocks/>
              </p:cNvSpPr>
              <p:nvPr/>
            </p:nvSpPr>
            <p:spPr bwMode="auto">
              <a:xfrm>
                <a:off x="3921" y="195"/>
                <a:ext cx="909" cy="393"/>
              </a:xfrm>
              <a:custGeom>
                <a:avLst/>
                <a:gdLst>
                  <a:gd name="T0" fmla="*/ 0 w 909"/>
                  <a:gd name="T1" fmla="*/ 114 h 393"/>
                  <a:gd name="T2" fmla="*/ 0 w 909"/>
                  <a:gd name="T3" fmla="*/ 204 h 393"/>
                  <a:gd name="T4" fmla="*/ 9 w 909"/>
                  <a:gd name="T5" fmla="*/ 288 h 393"/>
                  <a:gd name="T6" fmla="*/ 87 w 909"/>
                  <a:gd name="T7" fmla="*/ 345 h 393"/>
                  <a:gd name="T8" fmla="*/ 252 w 909"/>
                  <a:gd name="T9" fmla="*/ 393 h 393"/>
                  <a:gd name="T10" fmla="*/ 429 w 909"/>
                  <a:gd name="T11" fmla="*/ 381 h 393"/>
                  <a:gd name="T12" fmla="*/ 624 w 909"/>
                  <a:gd name="T13" fmla="*/ 378 h 393"/>
                  <a:gd name="T14" fmla="*/ 702 w 909"/>
                  <a:gd name="T15" fmla="*/ 330 h 393"/>
                  <a:gd name="T16" fmla="*/ 831 w 909"/>
                  <a:gd name="T17" fmla="*/ 255 h 393"/>
                  <a:gd name="T18" fmla="*/ 909 w 909"/>
                  <a:gd name="T19" fmla="*/ 120 h 393"/>
                  <a:gd name="T20" fmla="*/ 891 w 909"/>
                  <a:gd name="T21" fmla="*/ 42 h 393"/>
                  <a:gd name="T22" fmla="*/ 681 w 909"/>
                  <a:gd name="T23" fmla="*/ 0 h 393"/>
                  <a:gd name="T24" fmla="*/ 378 w 909"/>
                  <a:gd name="T25" fmla="*/ 69 h 393"/>
                  <a:gd name="T26" fmla="*/ 228 w 909"/>
                  <a:gd name="T27" fmla="*/ 57 h 393"/>
                  <a:gd name="T28" fmla="*/ 96 w 909"/>
                  <a:gd name="T29" fmla="*/ 84 h 393"/>
                  <a:gd name="T30" fmla="*/ 0 w 909"/>
                  <a:gd name="T31" fmla="*/ 114 h 3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09" h="393">
                    <a:moveTo>
                      <a:pt x="0" y="114"/>
                    </a:moveTo>
                    <a:lnTo>
                      <a:pt x="0" y="204"/>
                    </a:lnTo>
                    <a:lnTo>
                      <a:pt x="9" y="288"/>
                    </a:lnTo>
                    <a:lnTo>
                      <a:pt x="87" y="345"/>
                    </a:lnTo>
                    <a:lnTo>
                      <a:pt x="252" y="393"/>
                    </a:lnTo>
                    <a:lnTo>
                      <a:pt x="429" y="381"/>
                    </a:lnTo>
                    <a:lnTo>
                      <a:pt x="624" y="378"/>
                    </a:lnTo>
                    <a:lnTo>
                      <a:pt x="702" y="330"/>
                    </a:lnTo>
                    <a:lnTo>
                      <a:pt x="831" y="255"/>
                    </a:lnTo>
                    <a:lnTo>
                      <a:pt x="909" y="120"/>
                    </a:lnTo>
                    <a:lnTo>
                      <a:pt x="891" y="42"/>
                    </a:lnTo>
                    <a:lnTo>
                      <a:pt x="681" y="0"/>
                    </a:lnTo>
                    <a:lnTo>
                      <a:pt x="378" y="69"/>
                    </a:lnTo>
                    <a:lnTo>
                      <a:pt x="228" y="57"/>
                    </a:lnTo>
                    <a:lnTo>
                      <a:pt x="96" y="84"/>
                    </a:lnTo>
                    <a:lnTo>
                      <a:pt x="0" y="114"/>
                    </a:lnTo>
                    <a:close/>
                  </a:path>
                </a:pathLst>
              </a:custGeom>
              <a:solidFill>
                <a:schemeClr val="bg1"/>
              </a:solidFill>
              <a:ln w="9525" cap="flat" cmpd="sng">
                <a:noFill/>
                <a:prstDash val="solid"/>
                <a:round/>
                <a:headEnd/>
                <a:tailEnd/>
              </a:ln>
              <a:effectLst/>
            </p:spPr>
            <p:txBody>
              <a:bodyPr/>
              <a:lstStyle/>
              <a:p>
                <a:endParaRPr lang="zh-CN" altLang="en-US"/>
              </a:p>
            </p:txBody>
          </p:sp>
          <p:grpSp>
            <p:nvGrpSpPr>
              <p:cNvPr id="5" name="Group 16"/>
              <p:cNvGrpSpPr>
                <a:grpSpLocks/>
              </p:cNvGrpSpPr>
              <p:nvPr/>
            </p:nvGrpSpPr>
            <p:grpSpPr bwMode="auto">
              <a:xfrm>
                <a:off x="4064" y="223"/>
                <a:ext cx="1492" cy="200"/>
                <a:chOff x="1377" y="2485"/>
                <a:chExt cx="1981" cy="262"/>
              </a:xfrm>
            </p:grpSpPr>
            <p:sp>
              <p:nvSpPr>
                <p:cNvPr id="28908" name="WordArt 27"/>
                <p:cNvSpPr>
                  <a:spLocks noChangeArrowheads="1" noChangeShapeType="1" noTextEdit="1"/>
                </p:cNvSpPr>
                <p:nvPr/>
              </p:nvSpPr>
              <p:spPr bwMode="auto">
                <a:xfrm>
                  <a:off x="1377" y="2548"/>
                  <a:ext cx="415" cy="193"/>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波速</a:t>
                  </a:r>
                </a:p>
              </p:txBody>
            </p:sp>
            <p:grpSp>
              <p:nvGrpSpPr>
                <p:cNvPr id="6" name="Group 21"/>
                <p:cNvGrpSpPr>
                  <a:grpSpLocks/>
                </p:cNvGrpSpPr>
                <p:nvPr/>
              </p:nvGrpSpPr>
              <p:grpSpPr bwMode="auto">
                <a:xfrm>
                  <a:off x="2225" y="2630"/>
                  <a:ext cx="145" cy="56"/>
                  <a:chOff x="1260" y="2371"/>
                  <a:chExt cx="151" cy="53"/>
                </a:xfrm>
              </p:grpSpPr>
              <p:sp>
                <p:nvSpPr>
                  <p:cNvPr id="28919" name="Line 22"/>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8920" name="Line 23"/>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28910" name="WordArt 21"/>
                <p:cNvSpPr>
                  <a:spLocks noChangeArrowheads="1" noChangeShapeType="1" noTextEdit="1"/>
                </p:cNvSpPr>
                <p:nvPr/>
              </p:nvSpPr>
              <p:spPr bwMode="auto">
                <a:xfrm>
                  <a:off x="1984" y="2560"/>
                  <a:ext cx="176" cy="187"/>
                </a:xfrm>
                <a:prstGeom prst="rect">
                  <a:avLst/>
                </a:prstGeom>
              </p:spPr>
              <p:txBody>
                <a:bodyPr wrap="none" fromWordArt="1">
                  <a:prstTxWarp prst="textPlain">
                    <a:avLst>
                      <a:gd name="adj" fmla="val 50000"/>
                    </a:avLst>
                  </a:prstTxWarp>
                </a:bodyPr>
                <a:lstStyle/>
                <a:p>
                  <a:r>
                    <a:rPr lang="en-US" altLang="zh-CN" sz="1200" i="1" kern="10">
                      <a:ln w="9525">
                        <a:noFill/>
                        <a:round/>
                        <a:headEnd/>
                        <a:tailEnd/>
                      </a:ln>
                      <a:latin typeface="Times New Roman"/>
                      <a:cs typeface="Times New Roman"/>
                    </a:rPr>
                    <a:t>u</a:t>
                  </a:r>
                  <a:endParaRPr lang="zh-CN" altLang="en-US" sz="1200" i="1" kern="10">
                    <a:ln w="9525">
                      <a:noFill/>
                      <a:round/>
                      <a:headEnd/>
                      <a:tailEnd/>
                    </a:ln>
                    <a:latin typeface="Times New Roman"/>
                    <a:cs typeface="Times New Roman"/>
                  </a:endParaRPr>
                </a:p>
              </p:txBody>
            </p:sp>
            <p:sp>
              <p:nvSpPr>
                <p:cNvPr id="28911" name="WordArt 113"/>
                <p:cNvSpPr>
                  <a:spLocks noChangeArrowheads="1" noChangeShapeType="1" noTextEdit="1"/>
                </p:cNvSpPr>
                <p:nvPr/>
              </p:nvSpPr>
              <p:spPr bwMode="auto">
                <a:xfrm>
                  <a:off x="2431" y="2545"/>
                  <a:ext cx="228" cy="189"/>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12</a:t>
                  </a:r>
                  <a:endParaRPr lang="zh-CN" altLang="en-US" sz="3600" kern="10">
                    <a:ln w="9525">
                      <a:solidFill>
                        <a:schemeClr val="tx1"/>
                      </a:solidFill>
                      <a:round/>
                      <a:headEnd/>
                      <a:tailEnd/>
                    </a:ln>
                    <a:latin typeface="Times New Roman"/>
                    <a:cs typeface="Times New Roman"/>
                  </a:endParaRPr>
                </a:p>
              </p:txBody>
            </p:sp>
            <p:grpSp>
              <p:nvGrpSpPr>
                <p:cNvPr id="7" name="Group 23"/>
                <p:cNvGrpSpPr>
                  <a:grpSpLocks/>
                </p:cNvGrpSpPr>
                <p:nvPr/>
              </p:nvGrpSpPr>
              <p:grpSpPr bwMode="auto">
                <a:xfrm>
                  <a:off x="2747" y="2485"/>
                  <a:ext cx="611" cy="237"/>
                  <a:chOff x="3569" y="2451"/>
                  <a:chExt cx="611" cy="237"/>
                </a:xfrm>
              </p:grpSpPr>
              <p:sp>
                <p:nvSpPr>
                  <p:cNvPr id="28913" name="WordArt 30"/>
                  <p:cNvSpPr>
                    <a:spLocks noChangeArrowheads="1" noChangeShapeType="1" noTextEdit="1"/>
                  </p:cNvSpPr>
                  <p:nvPr/>
                </p:nvSpPr>
                <p:spPr bwMode="auto">
                  <a:xfrm>
                    <a:off x="3569" y="2562"/>
                    <a:ext cx="192" cy="126"/>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m</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8914" name="Oval 25"/>
                  <p:cNvSpPr>
                    <a:spLocks noChangeArrowheads="1"/>
                  </p:cNvSpPr>
                  <p:nvPr/>
                </p:nvSpPr>
                <p:spPr bwMode="auto">
                  <a:xfrm>
                    <a:off x="3803" y="2600"/>
                    <a:ext cx="41" cy="40"/>
                  </a:xfrm>
                  <a:prstGeom prst="ellipse">
                    <a:avLst/>
                  </a:prstGeom>
                  <a:solidFill>
                    <a:schemeClr val="tx1"/>
                  </a:solidFill>
                  <a:ln w="9525" algn="ctr">
                    <a:solidFill>
                      <a:schemeClr val="tx1"/>
                    </a:solidFill>
                    <a:round/>
                    <a:headEnd/>
                    <a:tailEnd/>
                  </a:ln>
                  <a:effectLst/>
                </p:spPr>
                <p:txBody>
                  <a:bodyPr wrap="none" anchor="ctr"/>
                  <a:lstStyle/>
                  <a:p>
                    <a:endParaRPr lang="zh-CN" altLang="en-US"/>
                  </a:p>
                </p:txBody>
              </p:sp>
              <p:grpSp>
                <p:nvGrpSpPr>
                  <p:cNvPr id="8" name="Group 26"/>
                  <p:cNvGrpSpPr>
                    <a:grpSpLocks/>
                  </p:cNvGrpSpPr>
                  <p:nvPr/>
                </p:nvGrpSpPr>
                <p:grpSpPr bwMode="auto">
                  <a:xfrm>
                    <a:off x="3913" y="2451"/>
                    <a:ext cx="267" cy="228"/>
                    <a:chOff x="2518" y="2431"/>
                    <a:chExt cx="267" cy="228"/>
                  </a:xfrm>
                </p:grpSpPr>
                <p:sp>
                  <p:nvSpPr>
                    <p:cNvPr id="28916" name="WordArt 30"/>
                    <p:cNvSpPr>
                      <a:spLocks noChangeArrowheads="1" noChangeShapeType="1" noTextEdit="1"/>
                    </p:cNvSpPr>
                    <p:nvPr/>
                  </p:nvSpPr>
                  <p:spPr bwMode="auto">
                    <a:xfrm>
                      <a:off x="2518" y="2519"/>
                      <a:ext cx="101" cy="140"/>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8917" name="Line 28"/>
                    <p:cNvSpPr>
                      <a:spLocks noChangeShapeType="1"/>
                    </p:cNvSpPr>
                    <p:nvPr/>
                  </p:nvSpPr>
                  <p:spPr bwMode="auto">
                    <a:xfrm>
                      <a:off x="2642" y="2498"/>
                      <a:ext cx="64" cy="0"/>
                    </a:xfrm>
                    <a:prstGeom prst="line">
                      <a:avLst/>
                    </a:prstGeom>
                    <a:noFill/>
                    <a:ln w="28575">
                      <a:solidFill>
                        <a:schemeClr val="tx1"/>
                      </a:solidFill>
                      <a:round/>
                      <a:headEnd/>
                      <a:tailEnd/>
                    </a:ln>
                    <a:effectLst/>
                  </p:spPr>
                  <p:txBody>
                    <a:bodyPr/>
                    <a:lstStyle/>
                    <a:p>
                      <a:endParaRPr lang="zh-CN" altLang="en-US"/>
                    </a:p>
                  </p:txBody>
                </p:sp>
                <p:sp>
                  <p:nvSpPr>
                    <p:cNvPr id="28918" name="WordArt 29"/>
                    <p:cNvSpPr>
                      <a:spLocks noChangeArrowheads="1" noChangeShapeType="1" noTextEdit="1"/>
                    </p:cNvSpPr>
                    <p:nvPr/>
                  </p:nvSpPr>
                  <p:spPr bwMode="auto">
                    <a:xfrm>
                      <a:off x="2725" y="2431"/>
                      <a:ext cx="60" cy="114"/>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grpSp>
            </p:grpSp>
          </p:grpSp>
          <p:sp>
            <p:nvSpPr>
              <p:cNvPr id="28869" name="Line 30"/>
              <p:cNvSpPr>
                <a:spLocks noChangeShapeType="1"/>
              </p:cNvSpPr>
              <p:nvPr/>
            </p:nvSpPr>
            <p:spPr bwMode="auto">
              <a:xfrm>
                <a:off x="4086" y="498"/>
                <a:ext cx="540" cy="0"/>
              </a:xfrm>
              <a:prstGeom prst="line">
                <a:avLst/>
              </a:prstGeom>
              <a:noFill/>
              <a:ln w="28575">
                <a:solidFill>
                  <a:schemeClr val="tx1"/>
                </a:solidFill>
                <a:round/>
                <a:headEnd/>
                <a:tailEnd type="stealth" w="lg" len="lg"/>
              </a:ln>
              <a:effectLst/>
            </p:spPr>
            <p:txBody>
              <a:bodyPr/>
              <a:lstStyle/>
              <a:p>
                <a:endParaRPr lang="zh-CN" altLang="en-US"/>
              </a:p>
            </p:txBody>
          </p:sp>
          <p:sp>
            <p:nvSpPr>
              <p:cNvPr id="28870" name="Rectangle 31"/>
              <p:cNvSpPr>
                <a:spLocks noChangeArrowheads="1"/>
              </p:cNvSpPr>
              <p:nvPr/>
            </p:nvSpPr>
            <p:spPr bwMode="auto">
              <a:xfrm>
                <a:off x="3051" y="171"/>
                <a:ext cx="468" cy="239"/>
              </a:xfrm>
              <a:prstGeom prst="rect">
                <a:avLst/>
              </a:prstGeom>
              <a:solidFill>
                <a:schemeClr val="bg1"/>
              </a:solidFill>
              <a:ln w="9525" algn="ctr">
                <a:noFill/>
                <a:miter lim="800000"/>
                <a:headEnd/>
                <a:tailEnd/>
              </a:ln>
              <a:effectLst/>
            </p:spPr>
            <p:txBody>
              <a:bodyPr wrap="none" anchor="ctr"/>
              <a:lstStyle/>
              <a:p>
                <a:endParaRPr lang="zh-CN" altLang="en-US"/>
              </a:p>
            </p:txBody>
          </p:sp>
          <p:grpSp>
            <p:nvGrpSpPr>
              <p:cNvPr id="9" name="Group 32"/>
              <p:cNvGrpSpPr>
                <a:grpSpLocks/>
              </p:cNvGrpSpPr>
              <p:nvPr/>
            </p:nvGrpSpPr>
            <p:grpSpPr bwMode="auto">
              <a:xfrm>
                <a:off x="3041" y="210"/>
                <a:ext cx="446" cy="160"/>
                <a:chOff x="506" y="758"/>
                <a:chExt cx="664" cy="248"/>
              </a:xfrm>
            </p:grpSpPr>
            <p:sp>
              <p:nvSpPr>
                <p:cNvPr id="28902" name="WordArt 27"/>
                <p:cNvSpPr>
                  <a:spLocks noChangeArrowheads="1" noChangeShapeType="1" noTextEdit="1"/>
                </p:cNvSpPr>
                <p:nvPr/>
              </p:nvSpPr>
              <p:spPr bwMode="auto">
                <a:xfrm>
                  <a:off x="506" y="793"/>
                  <a:ext cx="171" cy="213"/>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28903" name="WordArt 102"/>
                <p:cNvSpPr>
                  <a:spLocks noChangeArrowheads="1" noChangeShapeType="1" noTextEdit="1"/>
                </p:cNvSpPr>
                <p:nvPr/>
              </p:nvSpPr>
              <p:spPr bwMode="auto">
                <a:xfrm flipH="1">
                  <a:off x="715" y="759"/>
                  <a:ext cx="35" cy="222"/>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sp>
              <p:nvSpPr>
                <p:cNvPr id="28904" name="WordArt 102"/>
                <p:cNvSpPr>
                  <a:spLocks noChangeArrowheads="1" noChangeShapeType="1" noTextEdit="1"/>
                </p:cNvSpPr>
                <p:nvPr/>
              </p:nvSpPr>
              <p:spPr bwMode="auto">
                <a:xfrm>
                  <a:off x="1135" y="758"/>
                  <a:ext cx="35" cy="223"/>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sp>
              <p:nvSpPr>
                <p:cNvPr id="28905" name="WordArt 114"/>
                <p:cNvSpPr>
                  <a:spLocks noChangeArrowheads="1" noChangeShapeType="1" noTextEdit="1"/>
                </p:cNvSpPr>
                <p:nvPr/>
              </p:nvSpPr>
              <p:spPr bwMode="auto">
                <a:xfrm>
                  <a:off x="776" y="794"/>
                  <a:ext cx="176" cy="176"/>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28906" name="WordArt 31"/>
                <p:cNvSpPr>
                  <a:spLocks noChangeArrowheads="1" noChangeShapeType="1" noTextEdit="1"/>
                </p:cNvSpPr>
                <p:nvPr/>
              </p:nvSpPr>
              <p:spPr bwMode="auto">
                <a:xfrm>
                  <a:off x="995" y="785"/>
                  <a:ext cx="126" cy="201"/>
                </a:xfrm>
                <a:prstGeom prst="rect">
                  <a:avLst/>
                </a:prstGeom>
              </p:spPr>
              <p:txBody>
                <a:bodyPr wrap="none" fromWordArt="1">
                  <a:prstTxWarp prst="textPlain">
                    <a:avLst>
                      <a:gd name="adj" fmla="val 58718"/>
                    </a:avLst>
                  </a:prstTxWarp>
                </a:bodyPr>
                <a:lstStyle/>
                <a:p>
                  <a:endParaRPr lang="zh-CN" altLang="en-US" sz="3600" i="1" kern="10">
                    <a:ln w="9525">
                      <a:solidFill>
                        <a:schemeClr val="tx1"/>
                      </a:solidFill>
                      <a:round/>
                      <a:headEnd/>
                      <a:tailEnd/>
                    </a:ln>
                    <a:latin typeface="宋体"/>
                    <a:ea typeface="宋体"/>
                  </a:endParaRPr>
                </a:p>
              </p:txBody>
            </p:sp>
            <p:sp>
              <p:nvSpPr>
                <p:cNvPr id="28907" name="WordArt 107"/>
                <p:cNvSpPr>
                  <a:spLocks noChangeArrowheads="1" noChangeShapeType="1" noTextEdit="1"/>
                </p:cNvSpPr>
                <p:nvPr/>
              </p:nvSpPr>
              <p:spPr bwMode="auto">
                <a:xfrm>
                  <a:off x="994" y="782"/>
                  <a:ext cx="100" cy="154"/>
                </a:xfrm>
                <a:prstGeom prst="rect">
                  <a:avLst/>
                </a:prstGeom>
              </p:spPr>
              <p:txBody>
                <a:bodyPr wrap="none" fromWordArt="1">
                  <a:prstTxWarp prst="textPlain">
                    <a:avLst>
                      <a:gd name="adj" fmla="val 49139"/>
                    </a:avLst>
                  </a:prstTxWarp>
                </a:bodyPr>
                <a:lstStyle/>
                <a:p>
                  <a:r>
                    <a:rPr lang="en-US" altLang="zh-CN" sz="3600" kern="10">
                      <a:ln w="9525">
                        <a:solidFill>
                          <a:schemeClr val="tx1"/>
                        </a:solidFill>
                        <a:round/>
                        <a:headEnd/>
                        <a:tailEnd/>
                      </a:ln>
                      <a:latin typeface="Times New Roman"/>
                      <a:cs typeface="Times New Roman"/>
                    </a:rPr>
                    <a:t>0</a:t>
                  </a:r>
                  <a:endParaRPr lang="zh-CN" altLang="en-US" sz="3600" kern="10">
                    <a:ln w="9525">
                      <a:solidFill>
                        <a:schemeClr val="tx1"/>
                      </a:solidFill>
                      <a:round/>
                      <a:headEnd/>
                      <a:tailEnd/>
                    </a:ln>
                    <a:latin typeface="Times New Roman"/>
                    <a:cs typeface="Times New Roman"/>
                  </a:endParaRPr>
                </a:p>
              </p:txBody>
            </p:sp>
          </p:grpSp>
          <p:sp>
            <p:nvSpPr>
              <p:cNvPr id="28872" name="Freeform 39"/>
              <p:cNvSpPr>
                <a:spLocks/>
              </p:cNvSpPr>
              <p:nvPr/>
            </p:nvSpPr>
            <p:spPr bwMode="auto">
              <a:xfrm>
                <a:off x="5271" y="1050"/>
                <a:ext cx="168" cy="171"/>
              </a:xfrm>
              <a:custGeom>
                <a:avLst/>
                <a:gdLst>
                  <a:gd name="T0" fmla="*/ 0 w 168"/>
                  <a:gd name="T1" fmla="*/ 0 h 171"/>
                  <a:gd name="T2" fmla="*/ 168 w 168"/>
                  <a:gd name="T3" fmla="*/ 6 h 171"/>
                  <a:gd name="T4" fmla="*/ 138 w 168"/>
                  <a:gd name="T5" fmla="*/ 93 h 171"/>
                  <a:gd name="T6" fmla="*/ 141 w 168"/>
                  <a:gd name="T7" fmla="*/ 138 h 171"/>
                  <a:gd name="T8" fmla="*/ 96 w 168"/>
                  <a:gd name="T9" fmla="*/ 171 h 171"/>
                  <a:gd name="T10" fmla="*/ 6 w 168"/>
                  <a:gd name="T11" fmla="*/ 147 h 171"/>
                  <a:gd name="T12" fmla="*/ 3 w 168"/>
                  <a:gd name="T13" fmla="*/ 75 h 171"/>
                  <a:gd name="T14" fmla="*/ 0 w 168"/>
                  <a:gd name="T15" fmla="*/ 0 h 17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8" h="171">
                    <a:moveTo>
                      <a:pt x="0" y="0"/>
                    </a:moveTo>
                    <a:lnTo>
                      <a:pt x="168" y="6"/>
                    </a:lnTo>
                    <a:lnTo>
                      <a:pt x="138" y="93"/>
                    </a:lnTo>
                    <a:lnTo>
                      <a:pt x="141" y="138"/>
                    </a:lnTo>
                    <a:lnTo>
                      <a:pt x="96" y="171"/>
                    </a:lnTo>
                    <a:lnTo>
                      <a:pt x="6" y="147"/>
                    </a:lnTo>
                    <a:lnTo>
                      <a:pt x="3" y="75"/>
                    </a:lnTo>
                    <a:lnTo>
                      <a:pt x="0" y="0"/>
                    </a:lnTo>
                    <a:close/>
                  </a:path>
                </a:pathLst>
              </a:custGeom>
              <a:solidFill>
                <a:schemeClr val="bg1"/>
              </a:solidFill>
              <a:ln w="9525" cap="flat" cmpd="sng">
                <a:noFill/>
                <a:prstDash val="solid"/>
                <a:round/>
                <a:headEnd/>
                <a:tailEnd/>
              </a:ln>
              <a:effectLst/>
            </p:spPr>
            <p:txBody>
              <a:bodyPr/>
              <a:lstStyle/>
              <a:p>
                <a:endParaRPr lang="zh-CN" altLang="en-US"/>
              </a:p>
            </p:txBody>
          </p:sp>
          <p:sp>
            <p:nvSpPr>
              <p:cNvPr id="28873" name="WordArt 114"/>
              <p:cNvSpPr>
                <a:spLocks noChangeArrowheads="1" noChangeShapeType="1" noTextEdit="1"/>
              </p:cNvSpPr>
              <p:nvPr/>
            </p:nvSpPr>
            <p:spPr bwMode="auto">
              <a:xfrm>
                <a:off x="5254" y="1026"/>
                <a:ext cx="139" cy="119"/>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grpSp>
            <p:nvGrpSpPr>
              <p:cNvPr id="10" name="Group 41"/>
              <p:cNvGrpSpPr>
                <a:grpSpLocks/>
              </p:cNvGrpSpPr>
              <p:nvPr/>
            </p:nvGrpSpPr>
            <p:grpSpPr bwMode="auto">
              <a:xfrm>
                <a:off x="159" y="209"/>
                <a:ext cx="2921" cy="1221"/>
                <a:chOff x="159" y="209"/>
                <a:chExt cx="2921" cy="1221"/>
              </a:xfrm>
            </p:grpSpPr>
            <p:grpSp>
              <p:nvGrpSpPr>
                <p:cNvPr id="11" name="Group 42"/>
                <p:cNvGrpSpPr>
                  <a:grpSpLocks/>
                </p:cNvGrpSpPr>
                <p:nvPr/>
              </p:nvGrpSpPr>
              <p:grpSpPr bwMode="auto">
                <a:xfrm>
                  <a:off x="159" y="217"/>
                  <a:ext cx="428" cy="237"/>
                  <a:chOff x="127" y="728"/>
                  <a:chExt cx="437" cy="256"/>
                </a:xfrm>
              </p:grpSpPr>
              <p:sp>
                <p:nvSpPr>
                  <p:cNvPr id="28900" name="Oval 43" descr="栎木"/>
                  <p:cNvSpPr>
                    <a:spLocks noChangeArrowheads="1"/>
                  </p:cNvSpPr>
                  <p:nvPr/>
                </p:nvSpPr>
                <p:spPr bwMode="auto">
                  <a:xfrm>
                    <a:off x="127" y="728"/>
                    <a:ext cx="437" cy="256"/>
                  </a:xfrm>
                  <a:prstGeom prst="ellipse">
                    <a:avLst/>
                  </a:prstGeom>
                  <a:blipFill dpi="0" rotWithShape="0">
                    <a:blip r:embed="rId4" cstate="print"/>
                    <a:srcRect/>
                    <a:tile tx="0" ty="0" sx="100000" sy="100000" flip="none" algn="tl"/>
                  </a:blipFill>
                  <a:ln w="38100">
                    <a:solidFill>
                      <a:srgbClr val="00CC99"/>
                    </a:solidFill>
                    <a:round/>
                    <a:headEnd/>
                    <a:tailEnd/>
                  </a:ln>
                  <a:effectLst/>
                </p:spPr>
                <p:txBody>
                  <a:bodyPr wrap="none" anchor="ctr"/>
                  <a:lstStyle/>
                  <a:p>
                    <a:endParaRPr lang="zh-CN" altLang="en-US"/>
                  </a:p>
                </p:txBody>
              </p:sp>
              <p:sp>
                <p:nvSpPr>
                  <p:cNvPr id="28901" name="WordArt 44"/>
                  <p:cNvSpPr>
                    <a:spLocks noChangeArrowheads="1" noChangeShapeType="1" noTextEdit="1"/>
                  </p:cNvSpPr>
                  <p:nvPr/>
                </p:nvSpPr>
                <p:spPr bwMode="auto">
                  <a:xfrm>
                    <a:off x="187" y="780"/>
                    <a:ext cx="305" cy="147"/>
                  </a:xfrm>
                  <a:prstGeom prst="rect">
                    <a:avLst/>
                  </a:prstGeom>
                </p:spPr>
                <p:txBody>
                  <a:bodyPr wrap="none" fromWordArt="1">
                    <a:prstTxWarp prst="textPlain">
                      <a:avLst>
                        <a:gd name="adj" fmla="val 50287"/>
                      </a:avLst>
                    </a:prstTxWarp>
                  </a:bodyPr>
                  <a:lstStyle/>
                  <a:p>
                    <a:r>
                      <a:rPr lang="zh-CN" altLang="en-US"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例</a:t>
                    </a:r>
                    <a:r>
                      <a:rPr lang="en-US" altLang="zh-CN"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5</a:t>
                    </a:r>
                    <a:endParaRPr lang="zh-CN" altLang="en-US" sz="3600" kern="10" dirty="0">
                      <a:ln w="19050">
                        <a:solidFill>
                          <a:schemeClr val="bg1"/>
                        </a:solidFill>
                        <a:round/>
                        <a:headEnd/>
                        <a:tailEnd/>
                      </a:ln>
                      <a:solidFill>
                        <a:schemeClr val="bg1"/>
                      </a:solidFill>
                      <a:effectLst>
                        <a:outerShdw dist="35921" dir="2700000" algn="ctr" rotWithShape="0">
                          <a:schemeClr val="tx1"/>
                        </a:outerShdw>
                      </a:effectLst>
                      <a:latin typeface="宋体"/>
                      <a:ea typeface="宋体"/>
                    </a:endParaRPr>
                  </a:p>
                </p:txBody>
              </p:sp>
            </p:grpSp>
            <p:sp>
              <p:nvSpPr>
                <p:cNvPr id="28876" name="WordArt 45"/>
                <p:cNvSpPr>
                  <a:spLocks noChangeArrowheads="1" noChangeShapeType="1" noTextEdit="1"/>
                </p:cNvSpPr>
                <p:nvPr/>
              </p:nvSpPr>
              <p:spPr bwMode="auto">
                <a:xfrm>
                  <a:off x="260" y="554"/>
                  <a:ext cx="199" cy="332"/>
                </a:xfrm>
                <a:prstGeom prst="rect">
                  <a:avLst/>
                </a:prstGeom>
              </p:spPr>
              <p:txBody>
                <a:bodyPr wrap="none" fromWordArt="1">
                  <a:prstTxWarp prst="textPlain">
                    <a:avLst>
                      <a:gd name="adj" fmla="val 50000"/>
                    </a:avLst>
                  </a:prstTxWarp>
                </a:bodyPr>
                <a:lstStyle/>
                <a:p>
                  <a:r>
                    <a:rPr lang="zh-CN" altLang="en-US" sz="3600" kern="10">
                      <a:ln w="9525">
                        <a:solidFill>
                          <a:srgbClr val="CC0000"/>
                        </a:solidFill>
                        <a:round/>
                        <a:headEnd/>
                        <a:tailEnd/>
                      </a:ln>
                      <a:solidFill>
                        <a:srgbClr val="CC0000"/>
                      </a:solidFill>
                      <a:latin typeface="华文中宋"/>
                      <a:ea typeface="华文中宋"/>
                    </a:rPr>
                    <a:t>求</a:t>
                  </a:r>
                </a:p>
              </p:txBody>
            </p:sp>
            <p:sp>
              <p:nvSpPr>
                <p:cNvPr id="28877" name="Rectangle 46"/>
                <p:cNvSpPr>
                  <a:spLocks noChangeArrowheads="1"/>
                </p:cNvSpPr>
                <p:nvPr/>
              </p:nvSpPr>
              <p:spPr bwMode="auto">
                <a:xfrm>
                  <a:off x="248" y="951"/>
                  <a:ext cx="210" cy="339"/>
                </a:xfrm>
                <a:prstGeom prst="rect">
                  <a:avLst/>
                </a:prstGeom>
                <a:noFill/>
                <a:ln w="9525" algn="ctr">
                  <a:noFill/>
                  <a:miter lim="800000"/>
                  <a:headEnd/>
                  <a:tailEnd/>
                </a:ln>
                <a:effectLst/>
              </p:spPr>
              <p:txBody>
                <a:bodyPr wrap="none" anchor="ctr"/>
                <a:lstStyle/>
                <a:p>
                  <a:endParaRPr lang="zh-CN" altLang="en-US"/>
                </a:p>
              </p:txBody>
            </p:sp>
            <p:grpSp>
              <p:nvGrpSpPr>
                <p:cNvPr id="12" name="Group 47"/>
                <p:cNvGrpSpPr>
                  <a:grpSpLocks/>
                </p:cNvGrpSpPr>
                <p:nvPr/>
              </p:nvGrpSpPr>
              <p:grpSpPr bwMode="auto">
                <a:xfrm>
                  <a:off x="685" y="209"/>
                  <a:ext cx="2253" cy="205"/>
                  <a:chOff x="589" y="191"/>
                  <a:chExt cx="2253" cy="205"/>
                </a:xfrm>
              </p:grpSpPr>
              <p:sp>
                <p:nvSpPr>
                  <p:cNvPr id="28892" name="WordArt 27"/>
                  <p:cNvSpPr>
                    <a:spLocks noChangeArrowheads="1" noChangeShapeType="1" noTextEdit="1"/>
                  </p:cNvSpPr>
                  <p:nvPr/>
                </p:nvSpPr>
                <p:spPr bwMode="auto">
                  <a:xfrm>
                    <a:off x="589" y="203"/>
                    <a:ext cx="309" cy="193"/>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已知</a:t>
                    </a:r>
                  </a:p>
                </p:txBody>
              </p:sp>
              <p:grpSp>
                <p:nvGrpSpPr>
                  <p:cNvPr id="13" name="Group 49"/>
                  <p:cNvGrpSpPr>
                    <a:grpSpLocks/>
                  </p:cNvGrpSpPr>
                  <p:nvPr/>
                </p:nvGrpSpPr>
                <p:grpSpPr bwMode="auto">
                  <a:xfrm>
                    <a:off x="986" y="204"/>
                    <a:ext cx="420" cy="181"/>
                    <a:chOff x="1064" y="198"/>
                    <a:chExt cx="420" cy="181"/>
                  </a:xfrm>
                </p:grpSpPr>
                <p:grpSp>
                  <p:nvGrpSpPr>
                    <p:cNvPr id="14" name="Group 50"/>
                    <p:cNvGrpSpPr>
                      <a:grpSpLocks/>
                    </p:cNvGrpSpPr>
                    <p:nvPr/>
                  </p:nvGrpSpPr>
                  <p:grpSpPr bwMode="auto">
                    <a:xfrm>
                      <a:off x="1206" y="268"/>
                      <a:ext cx="143" cy="56"/>
                      <a:chOff x="1170" y="252"/>
                      <a:chExt cx="159" cy="56"/>
                    </a:xfrm>
                  </p:grpSpPr>
                  <p:sp>
                    <p:nvSpPr>
                      <p:cNvPr id="28898" name="Line 51"/>
                      <p:cNvSpPr>
                        <a:spLocks noChangeShapeType="1"/>
                      </p:cNvSpPr>
                      <p:nvPr/>
                    </p:nvSpPr>
                    <p:spPr bwMode="auto">
                      <a:xfrm>
                        <a:off x="1170" y="252"/>
                        <a:ext cx="159" cy="0"/>
                      </a:xfrm>
                      <a:prstGeom prst="line">
                        <a:avLst/>
                      </a:prstGeom>
                      <a:noFill/>
                      <a:ln w="38100">
                        <a:solidFill>
                          <a:schemeClr val="tx1"/>
                        </a:solidFill>
                        <a:round/>
                        <a:headEnd/>
                        <a:tailEnd/>
                      </a:ln>
                      <a:effectLst/>
                    </p:spPr>
                    <p:txBody>
                      <a:bodyPr/>
                      <a:lstStyle/>
                      <a:p>
                        <a:endParaRPr lang="zh-CN" altLang="en-US"/>
                      </a:p>
                    </p:txBody>
                  </p:sp>
                  <p:sp>
                    <p:nvSpPr>
                      <p:cNvPr id="28899" name="Line 52"/>
                      <p:cNvSpPr>
                        <a:spLocks noChangeShapeType="1"/>
                      </p:cNvSpPr>
                      <p:nvPr/>
                    </p:nvSpPr>
                    <p:spPr bwMode="auto">
                      <a:xfrm>
                        <a:off x="1170" y="308"/>
                        <a:ext cx="159" cy="0"/>
                      </a:xfrm>
                      <a:prstGeom prst="line">
                        <a:avLst/>
                      </a:prstGeom>
                      <a:noFill/>
                      <a:ln w="38100">
                        <a:solidFill>
                          <a:schemeClr val="tx1"/>
                        </a:solidFill>
                        <a:round/>
                        <a:headEnd/>
                        <a:tailEnd/>
                      </a:ln>
                      <a:effectLst/>
                    </p:spPr>
                    <p:txBody>
                      <a:bodyPr/>
                      <a:lstStyle/>
                      <a:p>
                        <a:endParaRPr lang="zh-CN" altLang="en-US"/>
                      </a:p>
                    </p:txBody>
                  </p:sp>
                </p:grpSp>
                <p:sp>
                  <p:nvSpPr>
                    <p:cNvPr id="28896" name="WordArt 53"/>
                    <p:cNvSpPr>
                      <a:spLocks noChangeArrowheads="1" noChangeShapeType="1" noTextEdit="1"/>
                    </p:cNvSpPr>
                    <p:nvPr/>
                  </p:nvSpPr>
                  <p:spPr bwMode="auto">
                    <a:xfrm>
                      <a:off x="1064" y="198"/>
                      <a:ext cx="94" cy="181"/>
                    </a:xfrm>
                    <a:prstGeom prst="rect">
                      <a:avLst/>
                    </a:prstGeom>
                  </p:spPr>
                  <p:txBody>
                    <a:bodyPr wrap="none" fromWordArt="1">
                      <a:prstTxWarp prst="textPlain">
                        <a:avLst>
                          <a:gd name="adj" fmla="val 54347"/>
                        </a:avLst>
                      </a:prstTxWarp>
                    </a:bodyPr>
                    <a:lstStyle/>
                    <a:p>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28897" name="WordArt 54"/>
                    <p:cNvSpPr>
                      <a:spLocks noChangeArrowheads="1" noChangeShapeType="1" noTextEdit="1"/>
                    </p:cNvSpPr>
                    <p:nvPr/>
                  </p:nvSpPr>
                  <p:spPr bwMode="auto">
                    <a:xfrm>
                      <a:off x="1386" y="221"/>
                      <a:ext cx="98" cy="152"/>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grpSp>
              <p:sp>
                <p:nvSpPr>
                  <p:cNvPr id="28894" name="WordArt 27"/>
                  <p:cNvSpPr>
                    <a:spLocks noChangeArrowheads="1" noChangeShapeType="1" noTextEdit="1"/>
                  </p:cNvSpPr>
                  <p:nvPr/>
                </p:nvSpPr>
                <p:spPr bwMode="auto">
                  <a:xfrm>
                    <a:off x="1484" y="191"/>
                    <a:ext cx="1358" cy="193"/>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时刻波形图如右图</a:t>
                    </a:r>
                  </a:p>
                </p:txBody>
              </p:sp>
            </p:grpSp>
            <p:grpSp>
              <p:nvGrpSpPr>
                <p:cNvPr id="15" name="Group 56"/>
                <p:cNvGrpSpPr>
                  <a:grpSpLocks/>
                </p:cNvGrpSpPr>
                <p:nvPr/>
              </p:nvGrpSpPr>
              <p:grpSpPr bwMode="auto">
                <a:xfrm>
                  <a:off x="605" y="586"/>
                  <a:ext cx="2321" cy="195"/>
                  <a:chOff x="585" y="519"/>
                  <a:chExt cx="2321" cy="195"/>
                </a:xfrm>
              </p:grpSpPr>
              <p:sp>
                <p:nvSpPr>
                  <p:cNvPr id="28890" name="WordArt 27"/>
                  <p:cNvSpPr>
                    <a:spLocks noChangeArrowheads="1" noChangeShapeType="1" noTextEdit="1"/>
                  </p:cNvSpPr>
                  <p:nvPr/>
                </p:nvSpPr>
                <p:spPr bwMode="auto">
                  <a:xfrm>
                    <a:off x="893" y="519"/>
                    <a:ext cx="2013" cy="193"/>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波线上质点最大振动速度</a:t>
                    </a:r>
                  </a:p>
                </p:txBody>
              </p:sp>
              <p:sp>
                <p:nvSpPr>
                  <p:cNvPr id="28891" name="WordArt 58"/>
                  <p:cNvSpPr>
                    <a:spLocks noChangeArrowheads="1" noChangeShapeType="1" noTextEdit="1"/>
                  </p:cNvSpPr>
                  <p:nvPr/>
                </p:nvSpPr>
                <p:spPr bwMode="auto">
                  <a:xfrm>
                    <a:off x="585" y="528"/>
                    <a:ext cx="228" cy="18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(1)</a:t>
                    </a:r>
                    <a:endParaRPr lang="zh-CN" altLang="en-US" sz="3600" kern="10">
                      <a:ln w="9525">
                        <a:solidFill>
                          <a:srgbClr val="000000"/>
                        </a:solidFill>
                        <a:round/>
                        <a:headEnd/>
                        <a:tailEnd/>
                      </a:ln>
                      <a:latin typeface="Times New Roman"/>
                      <a:cs typeface="Times New Roman"/>
                    </a:endParaRPr>
                  </a:p>
                </p:txBody>
              </p:sp>
            </p:grpSp>
            <p:grpSp>
              <p:nvGrpSpPr>
                <p:cNvPr id="16" name="Group 59"/>
                <p:cNvGrpSpPr>
                  <a:grpSpLocks/>
                </p:cNvGrpSpPr>
                <p:nvPr/>
              </p:nvGrpSpPr>
              <p:grpSpPr bwMode="auto">
                <a:xfrm>
                  <a:off x="605" y="901"/>
                  <a:ext cx="2475" cy="209"/>
                  <a:chOff x="553" y="773"/>
                  <a:chExt cx="2475" cy="209"/>
                </a:xfrm>
              </p:grpSpPr>
              <p:sp>
                <p:nvSpPr>
                  <p:cNvPr id="28884" name="WordArt 60"/>
                  <p:cNvSpPr>
                    <a:spLocks noChangeArrowheads="1" noChangeShapeType="1" noTextEdit="1"/>
                  </p:cNvSpPr>
                  <p:nvPr/>
                </p:nvSpPr>
                <p:spPr bwMode="auto">
                  <a:xfrm>
                    <a:off x="553" y="796"/>
                    <a:ext cx="228" cy="18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(2)</a:t>
                    </a:r>
                    <a:endParaRPr lang="zh-CN" altLang="en-US" sz="3600" kern="10">
                      <a:ln w="9525">
                        <a:solidFill>
                          <a:srgbClr val="000000"/>
                        </a:solidFill>
                        <a:round/>
                        <a:headEnd/>
                        <a:tailEnd/>
                      </a:ln>
                      <a:latin typeface="Times New Roman"/>
                      <a:cs typeface="Times New Roman"/>
                    </a:endParaRPr>
                  </a:p>
                </p:txBody>
              </p:sp>
              <p:sp>
                <p:nvSpPr>
                  <p:cNvPr id="28885" name="WordArt 27"/>
                  <p:cNvSpPr>
                    <a:spLocks noChangeArrowheads="1" noChangeShapeType="1" noTextEdit="1"/>
                  </p:cNvSpPr>
                  <p:nvPr/>
                </p:nvSpPr>
                <p:spPr bwMode="auto">
                  <a:xfrm>
                    <a:off x="855" y="781"/>
                    <a:ext cx="345" cy="193"/>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图中</a:t>
                    </a:r>
                  </a:p>
                </p:txBody>
              </p:sp>
              <p:sp>
                <p:nvSpPr>
                  <p:cNvPr id="28886" name="WordArt 62"/>
                  <p:cNvSpPr>
                    <a:spLocks noChangeArrowheads="1" noChangeShapeType="1" noTextEdit="1"/>
                  </p:cNvSpPr>
                  <p:nvPr/>
                </p:nvSpPr>
                <p:spPr bwMode="auto">
                  <a:xfrm>
                    <a:off x="1271" y="794"/>
                    <a:ext cx="146" cy="17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A</a:t>
                    </a:r>
                    <a:endParaRPr lang="zh-CN" altLang="en-US" sz="3600" kern="10">
                      <a:ln w="9525">
                        <a:solidFill>
                          <a:srgbClr val="000000"/>
                        </a:solidFill>
                        <a:round/>
                        <a:headEnd/>
                        <a:tailEnd/>
                      </a:ln>
                      <a:latin typeface="Times New Roman"/>
                      <a:cs typeface="Times New Roman"/>
                    </a:endParaRPr>
                  </a:p>
                </p:txBody>
              </p:sp>
              <p:sp>
                <p:nvSpPr>
                  <p:cNvPr id="28887" name="WordArt 63"/>
                  <p:cNvSpPr>
                    <a:spLocks noChangeArrowheads="1" noChangeShapeType="1" noTextEdit="1"/>
                  </p:cNvSpPr>
                  <p:nvPr/>
                </p:nvSpPr>
                <p:spPr bwMode="auto">
                  <a:xfrm>
                    <a:off x="1537" y="783"/>
                    <a:ext cx="122" cy="17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B</a:t>
                    </a:r>
                    <a:endParaRPr lang="zh-CN" altLang="en-US" sz="3600" kern="10">
                      <a:ln w="9525">
                        <a:solidFill>
                          <a:srgbClr val="000000"/>
                        </a:solidFill>
                        <a:round/>
                        <a:headEnd/>
                        <a:tailEnd/>
                      </a:ln>
                      <a:latin typeface="Times New Roman"/>
                      <a:cs typeface="Times New Roman"/>
                    </a:endParaRPr>
                  </a:p>
                </p:txBody>
              </p:sp>
              <p:sp>
                <p:nvSpPr>
                  <p:cNvPr id="28888" name="WordArt 64"/>
                  <p:cNvSpPr>
                    <a:spLocks noChangeArrowheads="1" noChangeShapeType="1" noTextEdit="1"/>
                  </p:cNvSpPr>
                  <p:nvPr/>
                </p:nvSpPr>
                <p:spPr bwMode="auto">
                  <a:xfrm>
                    <a:off x="1441" y="886"/>
                    <a:ext cx="48" cy="72"/>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sp>
                <p:nvSpPr>
                  <p:cNvPr id="28889" name="WordArt 27"/>
                  <p:cNvSpPr>
                    <a:spLocks noChangeArrowheads="1" noChangeShapeType="1" noTextEdit="1"/>
                  </p:cNvSpPr>
                  <p:nvPr/>
                </p:nvSpPr>
                <p:spPr bwMode="auto">
                  <a:xfrm>
                    <a:off x="1735" y="773"/>
                    <a:ext cx="1293" cy="193"/>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两点的相位关系</a:t>
                    </a:r>
                  </a:p>
                </p:txBody>
              </p:sp>
            </p:grpSp>
            <p:grpSp>
              <p:nvGrpSpPr>
                <p:cNvPr id="17" name="Group 66"/>
                <p:cNvGrpSpPr>
                  <a:grpSpLocks/>
                </p:cNvGrpSpPr>
                <p:nvPr/>
              </p:nvGrpSpPr>
              <p:grpSpPr bwMode="auto">
                <a:xfrm>
                  <a:off x="611" y="1230"/>
                  <a:ext cx="1911" cy="200"/>
                  <a:chOff x="557" y="1088"/>
                  <a:chExt cx="1911" cy="200"/>
                </a:xfrm>
              </p:grpSpPr>
              <p:sp>
                <p:nvSpPr>
                  <p:cNvPr id="28882" name="WordArt 67"/>
                  <p:cNvSpPr>
                    <a:spLocks noChangeArrowheads="1" noChangeShapeType="1" noTextEdit="1"/>
                  </p:cNvSpPr>
                  <p:nvPr/>
                </p:nvSpPr>
                <p:spPr bwMode="auto">
                  <a:xfrm>
                    <a:off x="557" y="1088"/>
                    <a:ext cx="228" cy="18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(3)</a:t>
                    </a:r>
                    <a:endParaRPr lang="zh-CN" altLang="en-US" sz="3600" kern="10">
                      <a:ln w="9525">
                        <a:solidFill>
                          <a:srgbClr val="000000"/>
                        </a:solidFill>
                        <a:round/>
                        <a:headEnd/>
                        <a:tailEnd/>
                      </a:ln>
                      <a:latin typeface="Times New Roman"/>
                      <a:cs typeface="Times New Roman"/>
                    </a:endParaRPr>
                  </a:p>
                </p:txBody>
              </p:sp>
              <p:sp>
                <p:nvSpPr>
                  <p:cNvPr id="28883" name="WordArt 27"/>
                  <p:cNvSpPr>
                    <a:spLocks noChangeArrowheads="1" noChangeShapeType="1" noTextEdit="1"/>
                  </p:cNvSpPr>
                  <p:nvPr/>
                </p:nvSpPr>
                <p:spPr bwMode="auto">
                  <a:xfrm>
                    <a:off x="875" y="1095"/>
                    <a:ext cx="1593" cy="193"/>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该波的波动表达式</a:t>
                    </a:r>
                  </a:p>
                </p:txBody>
              </p:sp>
            </p:grpSp>
          </p:grpSp>
        </p:grpSp>
        <p:grpSp>
          <p:nvGrpSpPr>
            <p:cNvPr id="18" name="Group 69"/>
            <p:cNvGrpSpPr>
              <a:grpSpLocks/>
            </p:cNvGrpSpPr>
            <p:nvPr/>
          </p:nvGrpSpPr>
          <p:grpSpPr bwMode="auto">
            <a:xfrm>
              <a:off x="3559" y="1237"/>
              <a:ext cx="939" cy="282"/>
              <a:chOff x="3559" y="1237"/>
              <a:chExt cx="939" cy="282"/>
            </a:xfrm>
          </p:grpSpPr>
          <p:sp>
            <p:nvSpPr>
              <p:cNvPr id="28859" name="Line 70"/>
              <p:cNvSpPr>
                <a:spLocks noChangeShapeType="1"/>
              </p:cNvSpPr>
              <p:nvPr/>
            </p:nvSpPr>
            <p:spPr bwMode="auto">
              <a:xfrm>
                <a:off x="4498" y="1237"/>
                <a:ext cx="0" cy="271"/>
              </a:xfrm>
              <a:prstGeom prst="line">
                <a:avLst/>
              </a:prstGeom>
              <a:noFill/>
              <a:ln w="28575">
                <a:solidFill>
                  <a:schemeClr val="tx1"/>
                </a:solidFill>
                <a:prstDash val="sysDot"/>
                <a:round/>
                <a:headEnd/>
                <a:tailEnd/>
              </a:ln>
              <a:effectLst/>
            </p:spPr>
            <p:txBody>
              <a:bodyPr/>
              <a:lstStyle/>
              <a:p>
                <a:endParaRPr lang="zh-CN" altLang="en-US"/>
              </a:p>
            </p:txBody>
          </p:sp>
          <p:sp>
            <p:nvSpPr>
              <p:cNvPr id="28860" name="Line 71"/>
              <p:cNvSpPr>
                <a:spLocks noChangeShapeType="1"/>
              </p:cNvSpPr>
              <p:nvPr/>
            </p:nvSpPr>
            <p:spPr bwMode="auto">
              <a:xfrm>
                <a:off x="3559" y="1439"/>
                <a:ext cx="921" cy="0"/>
              </a:xfrm>
              <a:prstGeom prst="line">
                <a:avLst/>
              </a:prstGeom>
              <a:noFill/>
              <a:ln w="19050">
                <a:solidFill>
                  <a:schemeClr val="tx1"/>
                </a:solidFill>
                <a:round/>
                <a:headEnd type="stealth" w="med" len="lg"/>
                <a:tailEnd type="stealth" w="med" len="lg"/>
              </a:ln>
              <a:effectLst/>
            </p:spPr>
            <p:txBody>
              <a:bodyPr/>
              <a:lstStyle/>
              <a:p>
                <a:endParaRPr lang="zh-CN" altLang="en-US"/>
              </a:p>
            </p:txBody>
          </p:sp>
          <p:sp>
            <p:nvSpPr>
              <p:cNvPr id="28861" name="Rectangle 72"/>
              <p:cNvSpPr>
                <a:spLocks noChangeArrowheads="1"/>
              </p:cNvSpPr>
              <p:nvPr/>
            </p:nvSpPr>
            <p:spPr bwMode="auto">
              <a:xfrm>
                <a:off x="3864" y="1404"/>
                <a:ext cx="258" cy="66"/>
              </a:xfrm>
              <a:prstGeom prst="rect">
                <a:avLst/>
              </a:prstGeom>
              <a:solidFill>
                <a:schemeClr val="bg1"/>
              </a:solidFill>
              <a:ln w="9525" algn="ctr">
                <a:noFill/>
                <a:miter lim="800000"/>
                <a:headEnd/>
                <a:tailEnd/>
              </a:ln>
              <a:effectLst/>
            </p:spPr>
            <p:txBody>
              <a:bodyPr wrap="none" anchor="ctr"/>
              <a:lstStyle/>
              <a:p>
                <a:endParaRPr lang="zh-CN" altLang="en-US"/>
              </a:p>
            </p:txBody>
          </p:sp>
          <p:sp>
            <p:nvSpPr>
              <p:cNvPr id="28862" name="WordArt 73"/>
              <p:cNvSpPr>
                <a:spLocks noChangeArrowheads="1" noChangeShapeType="1" noTextEdit="1"/>
              </p:cNvSpPr>
              <p:nvPr/>
            </p:nvSpPr>
            <p:spPr bwMode="auto">
              <a:xfrm>
                <a:off x="3920" y="1375"/>
                <a:ext cx="136" cy="144"/>
              </a:xfrm>
              <a:prstGeom prst="rect">
                <a:avLst/>
              </a:prstGeom>
            </p:spPr>
            <p:txBody>
              <a:bodyPr wrap="none" fromWordArt="1">
                <a:prstTxWarp prst="textPlain">
                  <a:avLst>
                    <a:gd name="adj" fmla="val 57352"/>
                  </a:avLst>
                </a:prstTxWarp>
              </a:bodyPr>
              <a:lstStyle/>
              <a:p>
                <a:r>
                  <a:rPr lang="en-US" altLang="zh-CN" sz="1200" i="1" kern="10">
                    <a:ln w="9525">
                      <a:solidFill>
                        <a:srgbClr val="000000"/>
                      </a:solidFill>
                      <a:round/>
                      <a:headEnd/>
                      <a:tailEnd/>
                    </a:ln>
                    <a:latin typeface="Symbol"/>
                  </a:rPr>
                  <a:t>l</a:t>
                </a:r>
                <a:endParaRPr lang="zh-CN" altLang="en-US" sz="1200" i="1" kern="10">
                  <a:ln w="9525">
                    <a:solidFill>
                      <a:srgbClr val="000000"/>
                    </a:solidFill>
                    <a:round/>
                    <a:headEnd/>
                    <a:tailEnd/>
                  </a:ln>
                  <a:latin typeface="Symbol"/>
                </a:endParaRPr>
              </a:p>
            </p:txBody>
          </p:sp>
        </p:grpSp>
      </p:grpSp>
      <p:grpSp>
        <p:nvGrpSpPr>
          <p:cNvPr id="19" name="Group 74"/>
          <p:cNvGrpSpPr>
            <a:grpSpLocks/>
          </p:cNvGrpSpPr>
          <p:nvPr/>
        </p:nvGrpSpPr>
        <p:grpSpPr bwMode="auto">
          <a:xfrm>
            <a:off x="241300" y="2698750"/>
            <a:ext cx="1304925" cy="376238"/>
            <a:chOff x="2222" y="738"/>
            <a:chExt cx="1167" cy="340"/>
          </a:xfrm>
        </p:grpSpPr>
        <p:sp>
          <p:nvSpPr>
            <p:cNvPr id="28854" name="Rectangle 75" descr="栎木"/>
            <p:cNvSpPr>
              <a:spLocks noChangeArrowheads="1"/>
            </p:cNvSpPr>
            <p:nvPr/>
          </p:nvSpPr>
          <p:spPr bwMode="auto">
            <a:xfrm flipH="1">
              <a:off x="2222" y="738"/>
              <a:ext cx="1167" cy="340"/>
            </a:xfrm>
            <a:prstGeom prst="rect">
              <a:avLst/>
            </a:prstGeom>
            <a:blipFill dpi="0" rotWithShape="0">
              <a:blip r:embed="rId4" cstate="print"/>
              <a:srcRect/>
              <a:tile tx="0" ty="0" sx="100000" sy="100000" flip="none" algn="tl"/>
            </a:blipFill>
            <a:ln w="38100">
              <a:solidFill>
                <a:srgbClr val="00CC99"/>
              </a:solidFill>
              <a:miter lim="800000"/>
              <a:headEnd/>
              <a:tailEnd/>
            </a:ln>
            <a:effectLst/>
          </p:spPr>
          <p:txBody>
            <a:bodyPr wrap="none" anchor="ctr"/>
            <a:lstStyle/>
            <a:p>
              <a:endParaRPr lang="zh-CN" altLang="en-US"/>
            </a:p>
          </p:txBody>
        </p:sp>
        <p:sp>
          <p:nvSpPr>
            <p:cNvPr id="28855" name="WordArt 76"/>
            <p:cNvSpPr>
              <a:spLocks noChangeArrowheads="1" noChangeShapeType="1" noTextEdit="1"/>
            </p:cNvSpPr>
            <p:nvPr/>
          </p:nvSpPr>
          <p:spPr bwMode="auto">
            <a:xfrm>
              <a:off x="2352" y="795"/>
              <a:ext cx="427" cy="223"/>
            </a:xfrm>
            <a:prstGeom prst="rect">
              <a:avLst/>
            </a:prstGeom>
          </p:spPr>
          <p:txBody>
            <a:bodyPr wrap="none" fromWordArt="1">
              <a:prstTxWarp prst="textPlain">
                <a:avLst>
                  <a:gd name="adj" fmla="val 50000"/>
                </a:avLst>
              </a:prstTxWarp>
            </a:bodyPr>
            <a:lstStyle/>
            <a:p>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解法</a:t>
              </a:r>
            </a:p>
          </p:txBody>
        </p:sp>
        <p:sp>
          <p:nvSpPr>
            <p:cNvPr id="28856" name="WordArt 77"/>
            <p:cNvSpPr>
              <a:spLocks noChangeArrowheads="1" noChangeShapeType="1" noTextEdit="1"/>
            </p:cNvSpPr>
            <p:nvPr/>
          </p:nvSpPr>
          <p:spPr bwMode="auto">
            <a:xfrm>
              <a:off x="2795" y="806"/>
              <a:ext cx="448" cy="220"/>
            </a:xfrm>
            <a:prstGeom prst="rect">
              <a:avLst/>
            </a:prstGeom>
          </p:spPr>
          <p:txBody>
            <a:bodyPr wrap="none" fromWordArt="1">
              <a:prstTxWarp prst="textPlain">
                <a:avLst>
                  <a:gd name="adj" fmla="val 50000"/>
                </a:avLst>
              </a:prstTxWarp>
            </a:bodyPr>
            <a:lstStyle/>
            <a:p>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提要</a:t>
              </a:r>
            </a:p>
          </p:txBody>
        </p:sp>
      </p:grpSp>
      <p:sp>
        <p:nvSpPr>
          <p:cNvPr id="183375" name="WordArt 27"/>
          <p:cNvSpPr>
            <a:spLocks noChangeArrowheads="1" noChangeShapeType="1" noTextEdit="1"/>
          </p:cNvSpPr>
          <p:nvPr/>
        </p:nvSpPr>
        <p:spPr bwMode="auto">
          <a:xfrm>
            <a:off x="803275" y="4070350"/>
            <a:ext cx="3841750" cy="296863"/>
          </a:xfrm>
          <a:prstGeom prst="rect">
            <a:avLst/>
          </a:prstGeom>
        </p:spPr>
        <p:txBody>
          <a:bodyPr wrap="none" fromWordArt="1">
            <a:prstTxWarp prst="textPlain">
              <a:avLst>
                <a:gd name="adj" fmla="val 50000"/>
              </a:avLst>
            </a:prstTxWarp>
          </a:bodyPr>
          <a:lstStyle/>
          <a:p>
            <a:r>
              <a:rPr lang="zh-CN" altLang="en-US" sz="3600" kern="10">
                <a:ln w="3175">
                  <a:solidFill>
                    <a:srgbClr val="0033CC"/>
                  </a:solidFill>
                  <a:round/>
                  <a:headEnd/>
                  <a:tailEnd/>
                </a:ln>
                <a:solidFill>
                  <a:srgbClr val="0033CC"/>
                </a:solidFill>
                <a:latin typeface="宋体"/>
                <a:ea typeface="宋体"/>
              </a:rPr>
              <a:t>所以各质点最大振动速率为</a:t>
            </a:r>
          </a:p>
        </p:txBody>
      </p:sp>
      <p:grpSp>
        <p:nvGrpSpPr>
          <p:cNvPr id="20" name="组合 13"/>
          <p:cNvGrpSpPr>
            <a:grpSpLocks/>
          </p:cNvGrpSpPr>
          <p:nvPr/>
        </p:nvGrpSpPr>
        <p:grpSpPr bwMode="auto">
          <a:xfrm>
            <a:off x="1809750" y="2714625"/>
            <a:ext cx="6867525" cy="398463"/>
            <a:chOff x="1810231" y="2713905"/>
            <a:chExt cx="6867045" cy="399415"/>
          </a:xfrm>
        </p:grpSpPr>
        <p:sp>
          <p:nvSpPr>
            <p:cNvPr id="183301" name="WordArt 5"/>
            <p:cNvSpPr>
              <a:spLocks noChangeArrowheads="1" noChangeShapeType="1" noTextEdit="1"/>
            </p:cNvSpPr>
            <p:nvPr/>
          </p:nvSpPr>
          <p:spPr bwMode="auto">
            <a:xfrm>
              <a:off x="1810231" y="2757488"/>
              <a:ext cx="411162" cy="282575"/>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defRPr/>
              </a:pPr>
              <a:r>
                <a:rPr lang="zh-CN" altLang="en-US" sz="3600" b="1" kern="10" dirty="0">
                  <a:ln w="9525">
                    <a:solidFill>
                      <a:srgbClr val="FF0000"/>
                    </a:solidFill>
                    <a:round/>
                    <a:headEnd/>
                    <a:tailEnd/>
                  </a:ln>
                  <a:solidFill>
                    <a:srgbClr val="FF0000"/>
                  </a:solidFill>
                  <a:latin typeface="宋体"/>
                  <a:ea typeface="宋体"/>
                </a:rPr>
                <a:t>（</a:t>
              </a:r>
              <a:r>
                <a:rPr lang="en-US" altLang="zh-CN" sz="3600" b="1" kern="10" dirty="0">
                  <a:ln w="9525">
                    <a:solidFill>
                      <a:srgbClr val="FF0000"/>
                    </a:solidFill>
                    <a:round/>
                    <a:headEnd/>
                    <a:tailEnd/>
                  </a:ln>
                  <a:solidFill>
                    <a:srgbClr val="FF0000"/>
                  </a:solidFill>
                  <a:latin typeface="宋体"/>
                  <a:ea typeface="宋体"/>
                </a:rPr>
                <a:t>1</a:t>
              </a:r>
              <a:r>
                <a:rPr lang="zh-CN" altLang="en-US" sz="3600" b="1" kern="10" dirty="0">
                  <a:ln w="9525">
                    <a:solidFill>
                      <a:srgbClr val="FF0000"/>
                    </a:solidFill>
                    <a:round/>
                    <a:headEnd/>
                    <a:tailEnd/>
                  </a:ln>
                  <a:solidFill>
                    <a:srgbClr val="FF0000"/>
                  </a:solidFill>
                  <a:latin typeface="宋体"/>
                  <a:ea typeface="宋体"/>
                </a:rPr>
                <a:t>）</a:t>
              </a:r>
            </a:p>
          </p:txBody>
        </p:sp>
        <p:sp>
          <p:nvSpPr>
            <p:cNvPr id="28825" name="WordArt 27"/>
            <p:cNvSpPr>
              <a:spLocks noChangeArrowheads="1" noChangeShapeType="1" noTextEdit="1"/>
            </p:cNvSpPr>
            <p:nvPr/>
          </p:nvSpPr>
          <p:spPr bwMode="auto">
            <a:xfrm>
              <a:off x="2403493" y="2766861"/>
              <a:ext cx="643714" cy="311150"/>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由图</a:t>
              </a:r>
            </a:p>
          </p:txBody>
        </p:sp>
        <p:grpSp>
          <p:nvGrpSpPr>
            <p:cNvPr id="21" name="Group 81"/>
            <p:cNvGrpSpPr>
              <a:grpSpLocks/>
            </p:cNvGrpSpPr>
            <p:nvPr/>
          </p:nvGrpSpPr>
          <p:grpSpPr bwMode="auto">
            <a:xfrm>
              <a:off x="3182518" y="2768832"/>
              <a:ext cx="1909763" cy="344488"/>
              <a:chOff x="4481" y="1745"/>
              <a:chExt cx="1203" cy="217"/>
            </a:xfrm>
          </p:grpSpPr>
          <p:grpSp>
            <p:nvGrpSpPr>
              <p:cNvPr id="22" name="Group 82"/>
              <p:cNvGrpSpPr>
                <a:grpSpLocks/>
              </p:cNvGrpSpPr>
              <p:nvPr/>
            </p:nvGrpSpPr>
            <p:grpSpPr bwMode="auto">
              <a:xfrm>
                <a:off x="4744" y="1824"/>
                <a:ext cx="154" cy="50"/>
                <a:chOff x="1170" y="252"/>
                <a:chExt cx="159" cy="56"/>
              </a:xfrm>
            </p:grpSpPr>
            <p:sp>
              <p:nvSpPr>
                <p:cNvPr id="28852" name="Line 83"/>
                <p:cNvSpPr>
                  <a:spLocks noChangeShapeType="1"/>
                </p:cNvSpPr>
                <p:nvPr/>
              </p:nvSpPr>
              <p:spPr bwMode="auto">
                <a:xfrm>
                  <a:off x="1170" y="252"/>
                  <a:ext cx="159" cy="0"/>
                </a:xfrm>
                <a:prstGeom prst="line">
                  <a:avLst/>
                </a:prstGeom>
                <a:noFill/>
                <a:ln w="38100">
                  <a:solidFill>
                    <a:schemeClr val="tx1"/>
                  </a:solidFill>
                  <a:round/>
                  <a:headEnd/>
                  <a:tailEnd/>
                </a:ln>
                <a:effectLst/>
              </p:spPr>
              <p:txBody>
                <a:bodyPr/>
                <a:lstStyle/>
                <a:p>
                  <a:endParaRPr lang="zh-CN" altLang="en-US"/>
                </a:p>
              </p:txBody>
            </p:sp>
            <p:sp>
              <p:nvSpPr>
                <p:cNvPr id="28853" name="Line 84"/>
                <p:cNvSpPr>
                  <a:spLocks noChangeShapeType="1"/>
                </p:cNvSpPr>
                <p:nvPr/>
              </p:nvSpPr>
              <p:spPr bwMode="auto">
                <a:xfrm>
                  <a:off x="1170" y="308"/>
                  <a:ext cx="159" cy="0"/>
                </a:xfrm>
                <a:prstGeom prst="line">
                  <a:avLst/>
                </a:prstGeom>
                <a:noFill/>
                <a:ln w="38100">
                  <a:solidFill>
                    <a:schemeClr val="tx1"/>
                  </a:solidFill>
                  <a:round/>
                  <a:headEnd/>
                  <a:tailEnd/>
                </a:ln>
                <a:effectLst/>
              </p:spPr>
              <p:txBody>
                <a:bodyPr/>
                <a:lstStyle/>
                <a:p>
                  <a:endParaRPr lang="zh-CN" altLang="en-US"/>
                </a:p>
              </p:txBody>
            </p:sp>
          </p:grpSp>
          <p:sp>
            <p:nvSpPr>
              <p:cNvPr id="28849" name="WordArt 85"/>
              <p:cNvSpPr>
                <a:spLocks noChangeArrowheads="1" noChangeShapeType="1" noTextEdit="1"/>
              </p:cNvSpPr>
              <p:nvPr/>
            </p:nvSpPr>
            <p:spPr bwMode="auto">
              <a:xfrm>
                <a:off x="4481" y="1745"/>
                <a:ext cx="196" cy="191"/>
              </a:xfrm>
              <a:prstGeom prst="rect">
                <a:avLst/>
              </a:prstGeom>
            </p:spPr>
            <p:txBody>
              <a:bodyPr wrap="none" fromWordArt="1">
                <a:prstTxWarp prst="textPlain">
                  <a:avLst>
                    <a:gd name="adj" fmla="val 54347"/>
                  </a:avLst>
                </a:prstTxWarp>
              </a:bodyPr>
              <a:lstStyle/>
              <a:p>
                <a:r>
                  <a:rPr lang="en-US" altLang="zh-CN" sz="1200" i="1" kern="10" dirty="0">
                    <a:ln w="9525">
                      <a:solidFill>
                        <a:srgbClr val="000000"/>
                      </a:solidFill>
                      <a:round/>
                      <a:headEnd/>
                      <a:tailEnd/>
                    </a:ln>
                    <a:latin typeface="Times New Roman"/>
                    <a:cs typeface="Times New Roman"/>
                  </a:rPr>
                  <a:t>A</a:t>
                </a:r>
                <a:endParaRPr lang="zh-CN" altLang="en-US" sz="1200" i="1" kern="10" dirty="0">
                  <a:ln w="9525">
                    <a:solidFill>
                      <a:srgbClr val="000000"/>
                    </a:solidFill>
                    <a:round/>
                    <a:headEnd/>
                    <a:tailEnd/>
                  </a:ln>
                  <a:latin typeface="Times New Roman"/>
                  <a:cs typeface="Times New Roman"/>
                </a:endParaRPr>
              </a:p>
            </p:txBody>
          </p:sp>
          <p:sp>
            <p:nvSpPr>
              <p:cNvPr id="28850" name="WordArt 86"/>
              <p:cNvSpPr>
                <a:spLocks noChangeArrowheads="1" noChangeShapeType="1" noTextEdit="1"/>
              </p:cNvSpPr>
              <p:nvPr/>
            </p:nvSpPr>
            <p:spPr bwMode="auto">
              <a:xfrm>
                <a:off x="4984" y="1771"/>
                <a:ext cx="573" cy="143"/>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5.0 cm</a:t>
                </a:r>
                <a:endParaRPr lang="zh-CN" altLang="en-US" sz="1400" kern="10">
                  <a:ln w="9525">
                    <a:solidFill>
                      <a:srgbClr val="000000"/>
                    </a:solidFill>
                    <a:round/>
                    <a:headEnd/>
                    <a:tailEnd/>
                  </a:ln>
                  <a:latin typeface="Times New Roman"/>
                  <a:cs typeface="Times New Roman"/>
                </a:endParaRPr>
              </a:p>
            </p:txBody>
          </p:sp>
          <p:sp>
            <p:nvSpPr>
              <p:cNvPr id="28851" name="WordArt 87"/>
              <p:cNvSpPr>
                <a:spLocks noChangeArrowheads="1" noChangeShapeType="1" noTextEdit="1"/>
              </p:cNvSpPr>
              <p:nvPr/>
            </p:nvSpPr>
            <p:spPr bwMode="auto">
              <a:xfrm>
                <a:off x="5649" y="1895"/>
                <a:ext cx="35" cy="67"/>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grpSp>
          <p:nvGrpSpPr>
            <p:cNvPr id="23" name="Group 90"/>
            <p:cNvGrpSpPr>
              <a:grpSpLocks/>
            </p:cNvGrpSpPr>
            <p:nvPr/>
          </p:nvGrpSpPr>
          <p:grpSpPr bwMode="auto">
            <a:xfrm>
              <a:off x="5251679" y="2713905"/>
              <a:ext cx="1701800" cy="303213"/>
              <a:chOff x="853" y="2078"/>
              <a:chExt cx="1089" cy="209"/>
            </a:xfrm>
          </p:grpSpPr>
          <p:grpSp>
            <p:nvGrpSpPr>
              <p:cNvPr id="24" name="Group 21"/>
              <p:cNvGrpSpPr>
                <a:grpSpLocks/>
              </p:cNvGrpSpPr>
              <p:nvPr/>
            </p:nvGrpSpPr>
            <p:grpSpPr bwMode="auto">
              <a:xfrm>
                <a:off x="1045" y="2194"/>
                <a:ext cx="115" cy="44"/>
                <a:chOff x="1260" y="2371"/>
                <a:chExt cx="151" cy="53"/>
              </a:xfrm>
            </p:grpSpPr>
            <p:sp>
              <p:nvSpPr>
                <p:cNvPr id="28846" name="Line 22"/>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8847" name="Line 23"/>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28837" name="WordArt 94"/>
              <p:cNvSpPr>
                <a:spLocks noChangeArrowheads="1" noChangeShapeType="1" noTextEdit="1"/>
              </p:cNvSpPr>
              <p:nvPr/>
            </p:nvSpPr>
            <p:spPr bwMode="auto">
              <a:xfrm>
                <a:off x="853" y="2138"/>
                <a:ext cx="140" cy="149"/>
              </a:xfrm>
              <a:prstGeom prst="rect">
                <a:avLst/>
              </a:prstGeom>
            </p:spPr>
            <p:txBody>
              <a:bodyPr wrap="none" fromWordArt="1">
                <a:prstTxWarp prst="textPlain">
                  <a:avLst>
                    <a:gd name="adj" fmla="val 50000"/>
                  </a:avLst>
                </a:prstTxWarp>
              </a:bodyPr>
              <a:lstStyle/>
              <a:p>
                <a:r>
                  <a:rPr lang="en-US" altLang="zh-CN" sz="1200" i="1" kern="10">
                    <a:ln w="9525">
                      <a:noFill/>
                      <a:round/>
                      <a:headEnd/>
                      <a:tailEnd/>
                    </a:ln>
                    <a:latin typeface="Times New Roman"/>
                    <a:cs typeface="Times New Roman"/>
                  </a:rPr>
                  <a:t>u</a:t>
                </a:r>
                <a:endParaRPr lang="zh-CN" altLang="en-US" sz="1200" i="1" kern="10">
                  <a:ln w="9525">
                    <a:noFill/>
                    <a:round/>
                    <a:headEnd/>
                    <a:tailEnd/>
                  </a:ln>
                  <a:latin typeface="Times New Roman"/>
                  <a:cs typeface="Times New Roman"/>
                </a:endParaRPr>
              </a:p>
            </p:txBody>
          </p:sp>
          <p:sp>
            <p:nvSpPr>
              <p:cNvPr id="28838" name="WordArt 113"/>
              <p:cNvSpPr>
                <a:spLocks noChangeArrowheads="1" noChangeShapeType="1" noTextEdit="1"/>
              </p:cNvSpPr>
              <p:nvPr/>
            </p:nvSpPr>
            <p:spPr bwMode="auto">
              <a:xfrm>
                <a:off x="1207" y="2126"/>
                <a:ext cx="182" cy="15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12</a:t>
                </a:r>
                <a:endParaRPr lang="zh-CN" altLang="en-US" sz="3600" kern="10">
                  <a:ln w="9525">
                    <a:solidFill>
                      <a:schemeClr val="tx1"/>
                    </a:solidFill>
                    <a:round/>
                    <a:headEnd/>
                    <a:tailEnd/>
                  </a:ln>
                  <a:latin typeface="Times New Roman"/>
                  <a:cs typeface="Times New Roman"/>
                </a:endParaRPr>
              </a:p>
            </p:txBody>
          </p:sp>
          <p:grpSp>
            <p:nvGrpSpPr>
              <p:cNvPr id="25" name="Group 96"/>
              <p:cNvGrpSpPr>
                <a:grpSpLocks/>
              </p:cNvGrpSpPr>
              <p:nvPr/>
            </p:nvGrpSpPr>
            <p:grpSpPr bwMode="auto">
              <a:xfrm>
                <a:off x="1458" y="2078"/>
                <a:ext cx="484" cy="189"/>
                <a:chOff x="3569" y="2451"/>
                <a:chExt cx="611" cy="237"/>
              </a:xfrm>
            </p:grpSpPr>
            <p:sp>
              <p:nvSpPr>
                <p:cNvPr id="28840" name="WordArt 30"/>
                <p:cNvSpPr>
                  <a:spLocks noChangeArrowheads="1" noChangeShapeType="1" noTextEdit="1"/>
                </p:cNvSpPr>
                <p:nvPr/>
              </p:nvSpPr>
              <p:spPr bwMode="auto">
                <a:xfrm>
                  <a:off x="3569" y="2562"/>
                  <a:ext cx="192" cy="126"/>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m</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8841" name="Oval 98"/>
                <p:cNvSpPr>
                  <a:spLocks noChangeArrowheads="1"/>
                </p:cNvSpPr>
                <p:nvPr/>
              </p:nvSpPr>
              <p:spPr bwMode="auto">
                <a:xfrm>
                  <a:off x="3803" y="2600"/>
                  <a:ext cx="41" cy="40"/>
                </a:xfrm>
                <a:prstGeom prst="ellipse">
                  <a:avLst/>
                </a:prstGeom>
                <a:solidFill>
                  <a:schemeClr val="tx1"/>
                </a:solidFill>
                <a:ln w="9525" algn="ctr">
                  <a:solidFill>
                    <a:schemeClr val="tx1"/>
                  </a:solidFill>
                  <a:round/>
                  <a:headEnd/>
                  <a:tailEnd/>
                </a:ln>
                <a:effectLst/>
              </p:spPr>
              <p:txBody>
                <a:bodyPr wrap="none" anchor="ctr"/>
                <a:lstStyle/>
                <a:p>
                  <a:endParaRPr lang="zh-CN" altLang="en-US"/>
                </a:p>
              </p:txBody>
            </p:sp>
            <p:grpSp>
              <p:nvGrpSpPr>
                <p:cNvPr id="26" name="Group 99"/>
                <p:cNvGrpSpPr>
                  <a:grpSpLocks/>
                </p:cNvGrpSpPr>
                <p:nvPr/>
              </p:nvGrpSpPr>
              <p:grpSpPr bwMode="auto">
                <a:xfrm>
                  <a:off x="3913" y="2451"/>
                  <a:ext cx="267" cy="228"/>
                  <a:chOff x="2518" y="2431"/>
                  <a:chExt cx="267" cy="228"/>
                </a:xfrm>
              </p:grpSpPr>
              <p:sp>
                <p:nvSpPr>
                  <p:cNvPr id="28843" name="WordArt 30"/>
                  <p:cNvSpPr>
                    <a:spLocks noChangeArrowheads="1" noChangeShapeType="1" noTextEdit="1"/>
                  </p:cNvSpPr>
                  <p:nvPr/>
                </p:nvSpPr>
                <p:spPr bwMode="auto">
                  <a:xfrm>
                    <a:off x="2518" y="2519"/>
                    <a:ext cx="101" cy="140"/>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8844" name="Line 101"/>
                  <p:cNvSpPr>
                    <a:spLocks noChangeShapeType="1"/>
                  </p:cNvSpPr>
                  <p:nvPr/>
                </p:nvSpPr>
                <p:spPr bwMode="auto">
                  <a:xfrm>
                    <a:off x="2642" y="2498"/>
                    <a:ext cx="64" cy="0"/>
                  </a:xfrm>
                  <a:prstGeom prst="line">
                    <a:avLst/>
                  </a:prstGeom>
                  <a:noFill/>
                  <a:ln w="28575">
                    <a:solidFill>
                      <a:schemeClr val="tx1"/>
                    </a:solidFill>
                    <a:round/>
                    <a:headEnd/>
                    <a:tailEnd/>
                  </a:ln>
                  <a:effectLst/>
                </p:spPr>
                <p:txBody>
                  <a:bodyPr/>
                  <a:lstStyle/>
                  <a:p>
                    <a:endParaRPr lang="zh-CN" altLang="en-US"/>
                  </a:p>
                </p:txBody>
              </p:sp>
              <p:sp>
                <p:nvSpPr>
                  <p:cNvPr id="28845" name="WordArt 102"/>
                  <p:cNvSpPr>
                    <a:spLocks noChangeArrowheads="1" noChangeShapeType="1" noTextEdit="1"/>
                  </p:cNvSpPr>
                  <p:nvPr/>
                </p:nvSpPr>
                <p:spPr bwMode="auto">
                  <a:xfrm>
                    <a:off x="2725" y="2431"/>
                    <a:ext cx="60" cy="114"/>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grpSp>
          </p:grpSp>
        </p:grpSp>
        <p:grpSp>
          <p:nvGrpSpPr>
            <p:cNvPr id="27" name="组合 1"/>
            <p:cNvGrpSpPr>
              <a:grpSpLocks/>
            </p:cNvGrpSpPr>
            <p:nvPr/>
          </p:nvGrpSpPr>
          <p:grpSpPr bwMode="auto">
            <a:xfrm>
              <a:off x="7319963" y="2750920"/>
              <a:ext cx="1357313" cy="269875"/>
              <a:chOff x="4070350" y="3373438"/>
              <a:chExt cx="1357313" cy="269875"/>
            </a:xfrm>
          </p:grpSpPr>
          <p:sp>
            <p:nvSpPr>
              <p:cNvPr id="28830" name="WordArt 104"/>
              <p:cNvSpPr>
                <a:spLocks noChangeArrowheads="1" noChangeShapeType="1" noTextEdit="1"/>
              </p:cNvSpPr>
              <p:nvPr/>
            </p:nvSpPr>
            <p:spPr bwMode="auto">
              <a:xfrm>
                <a:off x="4070350" y="3373438"/>
                <a:ext cx="255588" cy="269875"/>
              </a:xfrm>
              <a:prstGeom prst="rect">
                <a:avLst/>
              </a:prstGeom>
            </p:spPr>
            <p:txBody>
              <a:bodyPr wrap="none" fromWordArt="1">
                <a:prstTxWarp prst="textPlain">
                  <a:avLst>
                    <a:gd name="adj" fmla="val 57352"/>
                  </a:avLst>
                </a:prstTxWarp>
              </a:bodyPr>
              <a:lstStyle/>
              <a:p>
                <a:r>
                  <a:rPr lang="en-US" altLang="zh-CN" sz="1200" i="1" kern="10" dirty="0">
                    <a:ln w="9525">
                      <a:solidFill>
                        <a:srgbClr val="000000"/>
                      </a:solidFill>
                      <a:round/>
                      <a:headEnd/>
                      <a:tailEnd/>
                    </a:ln>
                    <a:latin typeface="Symbol"/>
                  </a:rPr>
                  <a:t>l</a:t>
                </a:r>
                <a:endParaRPr lang="zh-CN" altLang="en-US" sz="1200" i="1" kern="10" dirty="0">
                  <a:ln w="9525">
                    <a:solidFill>
                      <a:srgbClr val="000000"/>
                    </a:solidFill>
                    <a:round/>
                    <a:headEnd/>
                    <a:tailEnd/>
                  </a:ln>
                  <a:latin typeface="Symbol"/>
                </a:endParaRPr>
              </a:p>
            </p:txBody>
          </p:sp>
          <p:grpSp>
            <p:nvGrpSpPr>
              <p:cNvPr id="28" name="Group 21"/>
              <p:cNvGrpSpPr>
                <a:grpSpLocks/>
              </p:cNvGrpSpPr>
              <p:nvPr/>
            </p:nvGrpSpPr>
            <p:grpSpPr bwMode="auto">
              <a:xfrm>
                <a:off x="4375150" y="3497263"/>
                <a:ext cx="182563" cy="69850"/>
                <a:chOff x="1260" y="2371"/>
                <a:chExt cx="151" cy="53"/>
              </a:xfrm>
            </p:grpSpPr>
            <p:sp>
              <p:nvSpPr>
                <p:cNvPr id="28834" name="Line 22"/>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8835" name="Line 23"/>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28832" name="WordArt 113"/>
              <p:cNvSpPr>
                <a:spLocks noChangeArrowheads="1" noChangeShapeType="1" noTextEdit="1"/>
              </p:cNvSpPr>
              <p:nvPr/>
            </p:nvSpPr>
            <p:spPr bwMode="auto">
              <a:xfrm>
                <a:off x="4632325" y="3389313"/>
                <a:ext cx="323850" cy="239713"/>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40</a:t>
                </a:r>
                <a:endParaRPr lang="zh-CN" altLang="en-US" sz="3600" kern="10">
                  <a:ln w="9525">
                    <a:solidFill>
                      <a:schemeClr val="tx1"/>
                    </a:solidFill>
                    <a:round/>
                    <a:headEnd/>
                    <a:tailEnd/>
                  </a:ln>
                  <a:latin typeface="Times New Roman"/>
                  <a:cs typeface="Times New Roman"/>
                </a:endParaRPr>
              </a:p>
            </p:txBody>
          </p:sp>
          <p:sp>
            <p:nvSpPr>
              <p:cNvPr id="28833" name="WordArt 30"/>
              <p:cNvSpPr>
                <a:spLocks noChangeArrowheads="1" noChangeShapeType="1" noTextEdit="1"/>
              </p:cNvSpPr>
              <p:nvPr/>
            </p:nvSpPr>
            <p:spPr bwMode="auto">
              <a:xfrm>
                <a:off x="5030788" y="3444875"/>
                <a:ext cx="396875" cy="168275"/>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cm</a:t>
                </a:r>
                <a:endParaRPr lang="zh-CN" altLang="en-US" sz="3600" kern="10">
                  <a:ln w="9525">
                    <a:solidFill>
                      <a:schemeClr val="tx2"/>
                    </a:solidFill>
                    <a:round/>
                    <a:headEnd/>
                    <a:tailEnd/>
                  </a:ln>
                  <a:solidFill>
                    <a:schemeClr val="tx2"/>
                  </a:solidFill>
                  <a:latin typeface="Times New Roman"/>
                  <a:cs typeface="Times New Roman"/>
                </a:endParaRPr>
              </a:p>
            </p:txBody>
          </p:sp>
        </p:grpSp>
        <p:sp>
          <p:nvSpPr>
            <p:cNvPr id="28829" name="WordArt 111"/>
            <p:cNvSpPr>
              <a:spLocks noChangeArrowheads="1" noChangeShapeType="1" noTextEdit="1"/>
            </p:cNvSpPr>
            <p:nvPr/>
          </p:nvSpPr>
          <p:spPr bwMode="auto">
            <a:xfrm>
              <a:off x="7036127" y="2958539"/>
              <a:ext cx="55563" cy="10636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grpSp>
        <p:nvGrpSpPr>
          <p:cNvPr id="29" name="组合 14"/>
          <p:cNvGrpSpPr>
            <a:grpSpLocks/>
          </p:cNvGrpSpPr>
          <p:nvPr/>
        </p:nvGrpSpPr>
        <p:grpSpPr bwMode="auto">
          <a:xfrm>
            <a:off x="803275" y="3328988"/>
            <a:ext cx="7208838" cy="582612"/>
            <a:chOff x="802562" y="3328464"/>
            <a:chExt cx="7209665" cy="582613"/>
          </a:xfrm>
        </p:grpSpPr>
        <p:grpSp>
          <p:nvGrpSpPr>
            <p:cNvPr id="30" name="组合 2"/>
            <p:cNvGrpSpPr>
              <a:grpSpLocks/>
            </p:cNvGrpSpPr>
            <p:nvPr/>
          </p:nvGrpSpPr>
          <p:grpSpPr bwMode="auto">
            <a:xfrm>
              <a:off x="2184081" y="3328464"/>
              <a:ext cx="1987550" cy="582613"/>
              <a:chOff x="6489700" y="3225800"/>
              <a:chExt cx="1987550" cy="582613"/>
            </a:xfrm>
          </p:grpSpPr>
          <p:sp>
            <p:nvSpPr>
              <p:cNvPr id="28808" name="WordArt 88"/>
              <p:cNvSpPr>
                <a:spLocks noChangeArrowheads="1" noChangeShapeType="1" noTextEdit="1"/>
              </p:cNvSpPr>
              <p:nvPr/>
            </p:nvSpPr>
            <p:spPr bwMode="auto">
              <a:xfrm>
                <a:off x="6489700" y="3392488"/>
                <a:ext cx="254000" cy="258763"/>
              </a:xfrm>
              <a:prstGeom prst="rect">
                <a:avLst/>
              </a:prstGeom>
            </p:spPr>
            <p:txBody>
              <a:bodyPr wrap="none" fromWordArt="1">
                <a:prstTxWarp prst="textPlain">
                  <a:avLst>
                    <a:gd name="adj" fmla="val 50000"/>
                  </a:avLst>
                </a:prstTxWarp>
              </a:bodyPr>
              <a:lstStyle/>
              <a:p>
                <a:r>
                  <a:rPr lang="en-US" altLang="zh-CN" sz="1200" i="1" kern="10">
                    <a:ln w="9525">
                      <a:noFill/>
                      <a:round/>
                      <a:headEnd/>
                      <a:tailEnd/>
                    </a:ln>
                    <a:latin typeface="Times New Roman"/>
                    <a:cs typeface="Times New Roman"/>
                  </a:rPr>
                  <a:t>T</a:t>
                </a:r>
                <a:endParaRPr lang="zh-CN" altLang="en-US" sz="1200" i="1" kern="10">
                  <a:ln w="9525">
                    <a:noFill/>
                    <a:round/>
                    <a:headEnd/>
                    <a:tailEnd/>
                  </a:ln>
                  <a:latin typeface="Times New Roman"/>
                  <a:cs typeface="Times New Roman"/>
                </a:endParaRPr>
              </a:p>
            </p:txBody>
          </p:sp>
          <p:grpSp>
            <p:nvGrpSpPr>
              <p:cNvPr id="31" name="Group 21"/>
              <p:cNvGrpSpPr>
                <a:grpSpLocks/>
              </p:cNvGrpSpPr>
              <p:nvPr/>
            </p:nvGrpSpPr>
            <p:grpSpPr bwMode="auto">
              <a:xfrm>
                <a:off x="6796088" y="3511550"/>
                <a:ext cx="182563" cy="69850"/>
                <a:chOff x="1260" y="2371"/>
                <a:chExt cx="151" cy="53"/>
              </a:xfrm>
            </p:grpSpPr>
            <p:sp>
              <p:nvSpPr>
                <p:cNvPr id="28822" name="Line 22"/>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8823" name="Line 23"/>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grpSp>
            <p:nvGrpSpPr>
              <p:cNvPr id="28719" name="Group 116"/>
              <p:cNvGrpSpPr>
                <a:grpSpLocks/>
              </p:cNvGrpSpPr>
              <p:nvPr/>
            </p:nvGrpSpPr>
            <p:grpSpPr bwMode="auto">
              <a:xfrm>
                <a:off x="7100888" y="3225800"/>
                <a:ext cx="320675" cy="561975"/>
                <a:chOff x="4465" y="2040"/>
                <a:chExt cx="202" cy="380"/>
              </a:xfrm>
            </p:grpSpPr>
            <p:sp>
              <p:nvSpPr>
                <p:cNvPr id="28819" name="WordArt 117"/>
                <p:cNvSpPr>
                  <a:spLocks noChangeArrowheads="1" noChangeShapeType="1" noTextEdit="1"/>
                </p:cNvSpPr>
                <p:nvPr/>
              </p:nvSpPr>
              <p:spPr bwMode="auto">
                <a:xfrm>
                  <a:off x="4488" y="2040"/>
                  <a:ext cx="161" cy="170"/>
                </a:xfrm>
                <a:prstGeom prst="rect">
                  <a:avLst/>
                </a:prstGeom>
              </p:spPr>
              <p:txBody>
                <a:bodyPr wrap="none" fromWordArt="1">
                  <a:prstTxWarp prst="textPlain">
                    <a:avLst>
                      <a:gd name="adj" fmla="val 57352"/>
                    </a:avLst>
                  </a:prstTxWarp>
                </a:bodyPr>
                <a:lstStyle/>
                <a:p>
                  <a:r>
                    <a:rPr lang="en-US" altLang="zh-CN" sz="1200" i="1" kern="10">
                      <a:ln w="9525">
                        <a:solidFill>
                          <a:srgbClr val="000000"/>
                        </a:solidFill>
                        <a:round/>
                        <a:headEnd/>
                        <a:tailEnd/>
                      </a:ln>
                      <a:latin typeface="Symbol"/>
                    </a:rPr>
                    <a:t>l</a:t>
                  </a:r>
                  <a:endParaRPr lang="zh-CN" altLang="en-US" sz="1200" i="1" kern="10">
                    <a:ln w="9525">
                      <a:solidFill>
                        <a:srgbClr val="000000"/>
                      </a:solidFill>
                      <a:round/>
                      <a:headEnd/>
                      <a:tailEnd/>
                    </a:ln>
                    <a:latin typeface="Symbol"/>
                  </a:endParaRPr>
                </a:p>
              </p:txBody>
            </p:sp>
            <p:sp>
              <p:nvSpPr>
                <p:cNvPr id="28820" name="WordArt 118"/>
                <p:cNvSpPr>
                  <a:spLocks noChangeArrowheads="1" noChangeShapeType="1" noTextEdit="1"/>
                </p:cNvSpPr>
                <p:nvPr/>
              </p:nvSpPr>
              <p:spPr bwMode="auto">
                <a:xfrm>
                  <a:off x="4491" y="2285"/>
                  <a:ext cx="130" cy="135"/>
                </a:xfrm>
                <a:prstGeom prst="rect">
                  <a:avLst/>
                </a:prstGeom>
              </p:spPr>
              <p:txBody>
                <a:bodyPr wrap="none" fromWordArt="1">
                  <a:prstTxWarp prst="textPlain">
                    <a:avLst>
                      <a:gd name="adj" fmla="val 50000"/>
                    </a:avLst>
                  </a:prstTxWarp>
                </a:bodyPr>
                <a:lstStyle/>
                <a:p>
                  <a:r>
                    <a:rPr lang="en-US" altLang="zh-CN" sz="1200" i="1" kern="10">
                      <a:ln w="9525">
                        <a:noFill/>
                        <a:round/>
                        <a:headEnd/>
                        <a:tailEnd/>
                      </a:ln>
                      <a:latin typeface="Times New Roman"/>
                      <a:cs typeface="Times New Roman"/>
                    </a:rPr>
                    <a:t>u</a:t>
                  </a:r>
                  <a:endParaRPr lang="zh-CN" altLang="en-US" sz="1200" i="1" kern="10">
                    <a:ln w="9525">
                      <a:noFill/>
                      <a:round/>
                      <a:headEnd/>
                      <a:tailEnd/>
                    </a:ln>
                    <a:latin typeface="Times New Roman"/>
                    <a:cs typeface="Times New Roman"/>
                  </a:endParaRPr>
                </a:p>
              </p:txBody>
            </p:sp>
            <p:sp>
              <p:nvSpPr>
                <p:cNvPr id="28821" name="Line 119"/>
                <p:cNvSpPr>
                  <a:spLocks noChangeShapeType="1"/>
                </p:cNvSpPr>
                <p:nvPr/>
              </p:nvSpPr>
              <p:spPr bwMode="auto">
                <a:xfrm flipH="1">
                  <a:off x="4465" y="2245"/>
                  <a:ext cx="202" cy="0"/>
                </a:xfrm>
                <a:prstGeom prst="line">
                  <a:avLst/>
                </a:prstGeom>
                <a:noFill/>
                <a:ln w="28575">
                  <a:solidFill>
                    <a:schemeClr val="tx1"/>
                  </a:solidFill>
                  <a:round/>
                  <a:headEnd/>
                  <a:tailEnd/>
                </a:ln>
                <a:effectLst/>
              </p:spPr>
              <p:txBody>
                <a:bodyPr/>
                <a:lstStyle/>
                <a:p>
                  <a:endParaRPr lang="zh-CN" altLang="en-US"/>
                </a:p>
              </p:txBody>
            </p:sp>
          </p:grpSp>
          <p:grpSp>
            <p:nvGrpSpPr>
              <p:cNvPr id="28720" name="Group 21"/>
              <p:cNvGrpSpPr>
                <a:grpSpLocks/>
              </p:cNvGrpSpPr>
              <p:nvPr/>
            </p:nvGrpSpPr>
            <p:grpSpPr bwMode="auto">
              <a:xfrm>
                <a:off x="7521575" y="3521075"/>
                <a:ext cx="182563" cy="69850"/>
                <a:chOff x="1260" y="2371"/>
                <a:chExt cx="151" cy="53"/>
              </a:xfrm>
            </p:grpSpPr>
            <p:sp>
              <p:nvSpPr>
                <p:cNvPr id="28817" name="Line 22"/>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8818" name="Line 23"/>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grpSp>
            <p:nvGrpSpPr>
              <p:cNvPr id="28727" name="Group 123"/>
              <p:cNvGrpSpPr>
                <a:grpSpLocks/>
              </p:cNvGrpSpPr>
              <p:nvPr/>
            </p:nvGrpSpPr>
            <p:grpSpPr bwMode="auto">
              <a:xfrm>
                <a:off x="7780338" y="3252788"/>
                <a:ext cx="474663" cy="555625"/>
                <a:chOff x="4901" y="2057"/>
                <a:chExt cx="299" cy="375"/>
              </a:xfrm>
            </p:grpSpPr>
            <p:sp>
              <p:nvSpPr>
                <p:cNvPr id="28814" name="WordArt 113"/>
                <p:cNvSpPr>
                  <a:spLocks noChangeArrowheads="1" noChangeShapeType="1" noTextEdit="1"/>
                </p:cNvSpPr>
                <p:nvPr/>
              </p:nvSpPr>
              <p:spPr bwMode="auto">
                <a:xfrm>
                  <a:off x="5007" y="2057"/>
                  <a:ext cx="72" cy="15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1</a:t>
                  </a:r>
                  <a:endParaRPr lang="zh-CN" altLang="en-US" sz="3600" kern="10">
                    <a:ln w="9525">
                      <a:solidFill>
                        <a:schemeClr val="tx1"/>
                      </a:solidFill>
                      <a:round/>
                      <a:headEnd/>
                      <a:tailEnd/>
                    </a:ln>
                    <a:latin typeface="Times New Roman"/>
                    <a:cs typeface="Times New Roman"/>
                  </a:endParaRPr>
                </a:p>
              </p:txBody>
            </p:sp>
            <p:sp>
              <p:nvSpPr>
                <p:cNvPr id="28815" name="Line 125"/>
                <p:cNvSpPr>
                  <a:spLocks noChangeShapeType="1"/>
                </p:cNvSpPr>
                <p:nvPr/>
              </p:nvSpPr>
              <p:spPr bwMode="auto">
                <a:xfrm flipH="1">
                  <a:off x="4901" y="2248"/>
                  <a:ext cx="299" cy="0"/>
                </a:xfrm>
                <a:prstGeom prst="line">
                  <a:avLst/>
                </a:prstGeom>
                <a:noFill/>
                <a:ln w="28575">
                  <a:solidFill>
                    <a:schemeClr val="tx1"/>
                  </a:solidFill>
                  <a:round/>
                  <a:headEnd/>
                  <a:tailEnd/>
                </a:ln>
                <a:effectLst/>
              </p:spPr>
              <p:txBody>
                <a:bodyPr/>
                <a:lstStyle/>
                <a:p>
                  <a:endParaRPr lang="zh-CN" altLang="en-US"/>
                </a:p>
              </p:txBody>
            </p:sp>
            <p:sp>
              <p:nvSpPr>
                <p:cNvPr id="28816" name="WordArt 113"/>
                <p:cNvSpPr>
                  <a:spLocks noChangeArrowheads="1" noChangeShapeType="1" noTextEdit="1"/>
                </p:cNvSpPr>
                <p:nvPr/>
              </p:nvSpPr>
              <p:spPr bwMode="auto">
                <a:xfrm>
                  <a:off x="4928" y="2281"/>
                  <a:ext cx="204" cy="15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30</a:t>
                  </a:r>
                  <a:endParaRPr lang="zh-CN" altLang="en-US" sz="3600" kern="10">
                    <a:ln w="9525">
                      <a:solidFill>
                        <a:schemeClr val="tx1"/>
                      </a:solidFill>
                      <a:round/>
                      <a:headEnd/>
                      <a:tailEnd/>
                    </a:ln>
                    <a:latin typeface="Times New Roman"/>
                    <a:cs typeface="Times New Roman"/>
                  </a:endParaRPr>
                </a:p>
              </p:txBody>
            </p:sp>
          </p:grpSp>
          <p:sp>
            <p:nvSpPr>
              <p:cNvPr id="28813" name="WordArt 30"/>
              <p:cNvSpPr>
                <a:spLocks noChangeArrowheads="1" noChangeShapeType="1" noTextEdit="1"/>
              </p:cNvSpPr>
              <p:nvPr/>
            </p:nvSpPr>
            <p:spPr bwMode="auto">
              <a:xfrm>
                <a:off x="8353425" y="3441700"/>
                <a:ext cx="123825" cy="168275"/>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s</a:t>
                </a:r>
                <a:endParaRPr lang="zh-CN" altLang="en-US" sz="3600" kern="10">
                  <a:ln w="9525">
                    <a:solidFill>
                      <a:schemeClr val="tx2"/>
                    </a:solidFill>
                    <a:round/>
                    <a:headEnd/>
                    <a:tailEnd/>
                  </a:ln>
                  <a:solidFill>
                    <a:schemeClr val="tx2"/>
                  </a:solidFill>
                  <a:latin typeface="Times New Roman"/>
                  <a:cs typeface="Times New Roman"/>
                </a:endParaRPr>
              </a:p>
            </p:txBody>
          </p:sp>
        </p:grpSp>
        <p:sp>
          <p:nvSpPr>
            <p:cNvPr id="28782" name="WordArt 128"/>
            <p:cNvSpPr>
              <a:spLocks noChangeArrowheads="1" noChangeShapeType="1" noTextEdit="1"/>
            </p:cNvSpPr>
            <p:nvPr/>
          </p:nvSpPr>
          <p:spPr bwMode="auto">
            <a:xfrm>
              <a:off x="4390311" y="3685411"/>
              <a:ext cx="55563" cy="10636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8783" name="WordArt 27"/>
            <p:cNvSpPr>
              <a:spLocks noChangeArrowheads="1" noChangeShapeType="1" noTextEdit="1"/>
            </p:cNvSpPr>
            <p:nvPr/>
          </p:nvSpPr>
          <p:spPr bwMode="auto">
            <a:xfrm>
              <a:off x="802562" y="3445939"/>
              <a:ext cx="1167526" cy="305322"/>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由此可得</a:t>
              </a:r>
            </a:p>
          </p:txBody>
        </p:sp>
        <p:grpSp>
          <p:nvGrpSpPr>
            <p:cNvPr id="28739" name="组合 3"/>
            <p:cNvGrpSpPr>
              <a:grpSpLocks/>
            </p:cNvGrpSpPr>
            <p:nvPr/>
          </p:nvGrpSpPr>
          <p:grpSpPr bwMode="auto">
            <a:xfrm>
              <a:off x="4718164" y="3360066"/>
              <a:ext cx="3294063" cy="549275"/>
              <a:chOff x="5031295" y="3418680"/>
              <a:chExt cx="3294063" cy="549275"/>
            </a:xfrm>
          </p:grpSpPr>
          <p:grpSp>
            <p:nvGrpSpPr>
              <p:cNvPr id="28744" name="Group 131"/>
              <p:cNvGrpSpPr>
                <a:grpSpLocks/>
              </p:cNvGrpSpPr>
              <p:nvPr/>
            </p:nvGrpSpPr>
            <p:grpSpPr bwMode="auto">
              <a:xfrm>
                <a:off x="5713920" y="3418680"/>
                <a:ext cx="433388" cy="549275"/>
                <a:chOff x="1472" y="2465"/>
                <a:chExt cx="273" cy="295"/>
              </a:xfrm>
            </p:grpSpPr>
            <p:grpSp>
              <p:nvGrpSpPr>
                <p:cNvPr id="28746" name="Group 132"/>
                <p:cNvGrpSpPr>
                  <a:grpSpLocks/>
                </p:cNvGrpSpPr>
                <p:nvPr/>
              </p:nvGrpSpPr>
              <p:grpSpPr bwMode="auto">
                <a:xfrm>
                  <a:off x="1489" y="2465"/>
                  <a:ext cx="256" cy="108"/>
                  <a:chOff x="3061" y="2557"/>
                  <a:chExt cx="279" cy="138"/>
                </a:xfrm>
              </p:grpSpPr>
              <p:sp>
                <p:nvSpPr>
                  <p:cNvPr id="28806" name="WordArt 70"/>
                  <p:cNvSpPr>
                    <a:spLocks noChangeArrowheads="1" noChangeShapeType="1" noTextEdit="1"/>
                  </p:cNvSpPr>
                  <p:nvPr/>
                </p:nvSpPr>
                <p:spPr bwMode="auto">
                  <a:xfrm>
                    <a:off x="3061" y="2557"/>
                    <a:ext cx="84" cy="138"/>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28807" name="WordArt 71"/>
                  <p:cNvSpPr>
                    <a:spLocks noChangeArrowheads="1" noChangeShapeType="1" noTextEdit="1"/>
                  </p:cNvSpPr>
                  <p:nvPr/>
                </p:nvSpPr>
                <p:spPr bwMode="auto">
                  <a:xfrm>
                    <a:off x="3173" y="2559"/>
                    <a:ext cx="167" cy="133"/>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grpSp>
            <p:sp>
              <p:nvSpPr>
                <p:cNvPr id="28804" name="Line 73"/>
                <p:cNvSpPr>
                  <a:spLocks noChangeShapeType="1"/>
                </p:cNvSpPr>
                <p:nvPr/>
              </p:nvSpPr>
              <p:spPr bwMode="auto">
                <a:xfrm flipV="1">
                  <a:off x="1472" y="2608"/>
                  <a:ext cx="254" cy="0"/>
                </a:xfrm>
                <a:prstGeom prst="line">
                  <a:avLst/>
                </a:prstGeom>
                <a:noFill/>
                <a:ln w="28575">
                  <a:solidFill>
                    <a:schemeClr val="tx1"/>
                  </a:solidFill>
                  <a:round/>
                  <a:headEnd/>
                  <a:tailEnd/>
                </a:ln>
                <a:effectLst/>
              </p:spPr>
              <p:txBody>
                <a:bodyPr/>
                <a:lstStyle/>
                <a:p>
                  <a:endParaRPr lang="zh-CN" altLang="en-US"/>
                </a:p>
              </p:txBody>
            </p:sp>
            <p:sp>
              <p:nvSpPr>
                <p:cNvPr id="28805" name="WordArt 74"/>
                <p:cNvSpPr>
                  <a:spLocks noChangeArrowheads="1" noChangeShapeType="1" noTextEdit="1"/>
                </p:cNvSpPr>
                <p:nvPr/>
              </p:nvSpPr>
              <p:spPr bwMode="auto">
                <a:xfrm>
                  <a:off x="1524" y="2641"/>
                  <a:ext cx="141" cy="119"/>
                </a:xfrm>
                <a:prstGeom prst="rect">
                  <a:avLst/>
                </a:prstGeom>
              </p:spPr>
              <p:txBody>
                <a:bodyPr wrap="none" fromWordArt="1">
                  <a:prstTxWarp prst="textPlain">
                    <a:avLst>
                      <a:gd name="adj" fmla="val 49667"/>
                    </a:avLst>
                  </a:prstTxWarp>
                </a:bodyPr>
                <a:lstStyle/>
                <a:p>
                  <a:r>
                    <a:rPr lang="en-US" altLang="zh-CN" sz="3600" i="1" kern="10">
                      <a:ln w="9525">
                        <a:solidFill>
                          <a:srgbClr val="000000"/>
                        </a:solidFill>
                        <a:round/>
                        <a:headEnd/>
                        <a:tailEnd/>
                      </a:ln>
                      <a:latin typeface="Times New Roman"/>
                      <a:cs typeface="Times New Roman"/>
                    </a:rPr>
                    <a:t>T</a:t>
                  </a:r>
                  <a:endParaRPr lang="zh-CN" altLang="en-US" sz="3600" i="1" kern="10">
                    <a:ln w="9525">
                      <a:solidFill>
                        <a:srgbClr val="000000"/>
                      </a:solidFill>
                      <a:round/>
                      <a:headEnd/>
                      <a:tailEnd/>
                    </a:ln>
                    <a:latin typeface="Times New Roman"/>
                    <a:cs typeface="Times New Roman"/>
                  </a:endParaRPr>
                </a:p>
              </p:txBody>
            </p:sp>
          </p:grpSp>
          <p:sp>
            <p:nvSpPr>
              <p:cNvPr id="28786" name="WordArt 80"/>
              <p:cNvSpPr>
                <a:spLocks noChangeArrowheads="1" noChangeShapeType="1" noTextEdit="1"/>
              </p:cNvSpPr>
              <p:nvPr/>
            </p:nvSpPr>
            <p:spPr bwMode="auto">
              <a:xfrm>
                <a:off x="5031295" y="3556793"/>
                <a:ext cx="260350" cy="198438"/>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solidFill>
                      <a:srgbClr val="000000"/>
                    </a:solidFill>
                    <a:latin typeface="Symbol"/>
                  </a:rPr>
                  <a:t>w</a:t>
                </a:r>
                <a:endParaRPr lang="zh-CN" altLang="en-US" sz="3600" i="1" kern="10">
                  <a:ln w="9525">
                    <a:solidFill>
                      <a:srgbClr val="000000"/>
                    </a:solidFill>
                    <a:round/>
                    <a:headEnd/>
                    <a:tailEnd/>
                  </a:ln>
                  <a:solidFill>
                    <a:srgbClr val="000000"/>
                  </a:solidFill>
                  <a:latin typeface="Symbol"/>
                </a:endParaRPr>
              </a:p>
            </p:txBody>
          </p:sp>
          <p:grpSp>
            <p:nvGrpSpPr>
              <p:cNvPr id="28749" name="Group 21"/>
              <p:cNvGrpSpPr>
                <a:grpSpLocks/>
              </p:cNvGrpSpPr>
              <p:nvPr/>
            </p:nvGrpSpPr>
            <p:grpSpPr bwMode="auto">
              <a:xfrm>
                <a:off x="5412295" y="3647280"/>
                <a:ext cx="192088" cy="66675"/>
                <a:chOff x="1260" y="2371"/>
                <a:chExt cx="151" cy="53"/>
              </a:xfrm>
            </p:grpSpPr>
            <p:sp>
              <p:nvSpPr>
                <p:cNvPr id="28801" name="Line 22"/>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8802" name="Line 23"/>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28788" name="WordArt 30"/>
              <p:cNvSpPr>
                <a:spLocks noChangeArrowheads="1" noChangeShapeType="1" noTextEdit="1"/>
              </p:cNvSpPr>
              <p:nvPr/>
            </p:nvSpPr>
            <p:spPr bwMode="auto">
              <a:xfrm>
                <a:off x="7323645" y="3517105"/>
                <a:ext cx="457200" cy="239713"/>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rad</a:t>
                </a:r>
                <a:endParaRPr lang="zh-CN" altLang="en-US" sz="3600" kern="10">
                  <a:ln w="9525">
                    <a:solidFill>
                      <a:schemeClr val="tx2"/>
                    </a:solidFill>
                    <a:round/>
                    <a:headEnd/>
                    <a:tailEnd/>
                  </a:ln>
                  <a:solidFill>
                    <a:schemeClr val="tx2"/>
                  </a:solidFill>
                  <a:latin typeface="Times New Roman"/>
                  <a:cs typeface="Times New Roman"/>
                </a:endParaRPr>
              </a:p>
            </p:txBody>
          </p:sp>
          <p:grpSp>
            <p:nvGrpSpPr>
              <p:cNvPr id="28750" name="Group 142"/>
              <p:cNvGrpSpPr>
                <a:grpSpLocks/>
              </p:cNvGrpSpPr>
              <p:nvPr/>
            </p:nvGrpSpPr>
            <p:grpSpPr bwMode="auto">
              <a:xfrm>
                <a:off x="7825295" y="3463130"/>
                <a:ext cx="500063" cy="271463"/>
                <a:chOff x="2410" y="3087"/>
                <a:chExt cx="333" cy="204"/>
              </a:xfrm>
            </p:grpSpPr>
            <p:sp>
              <p:nvSpPr>
                <p:cNvPr id="28796" name="Oval 143"/>
                <p:cNvSpPr>
                  <a:spLocks noChangeArrowheads="1"/>
                </p:cNvSpPr>
                <p:nvPr/>
              </p:nvSpPr>
              <p:spPr bwMode="auto">
                <a:xfrm>
                  <a:off x="2410" y="3220"/>
                  <a:ext cx="37" cy="36"/>
                </a:xfrm>
                <a:prstGeom prst="ellipse">
                  <a:avLst/>
                </a:prstGeom>
                <a:solidFill>
                  <a:schemeClr val="tx1"/>
                </a:solidFill>
                <a:ln w="9525" algn="ctr">
                  <a:solidFill>
                    <a:schemeClr val="tx1"/>
                  </a:solidFill>
                  <a:round/>
                  <a:headEnd/>
                  <a:tailEnd/>
                </a:ln>
                <a:effectLst/>
              </p:spPr>
              <p:txBody>
                <a:bodyPr wrap="none" anchor="ctr"/>
                <a:lstStyle/>
                <a:p>
                  <a:endParaRPr lang="zh-CN" altLang="en-US"/>
                </a:p>
              </p:txBody>
            </p:sp>
            <p:grpSp>
              <p:nvGrpSpPr>
                <p:cNvPr id="28752" name="Group 144"/>
                <p:cNvGrpSpPr>
                  <a:grpSpLocks/>
                </p:cNvGrpSpPr>
                <p:nvPr/>
              </p:nvGrpSpPr>
              <p:grpSpPr bwMode="auto">
                <a:xfrm>
                  <a:off x="2507" y="3087"/>
                  <a:ext cx="236" cy="204"/>
                  <a:chOff x="2518" y="2431"/>
                  <a:chExt cx="267" cy="228"/>
                </a:xfrm>
              </p:grpSpPr>
              <p:sp>
                <p:nvSpPr>
                  <p:cNvPr id="28798" name="WordArt 30"/>
                  <p:cNvSpPr>
                    <a:spLocks noChangeArrowheads="1" noChangeShapeType="1" noTextEdit="1"/>
                  </p:cNvSpPr>
                  <p:nvPr/>
                </p:nvSpPr>
                <p:spPr bwMode="auto">
                  <a:xfrm>
                    <a:off x="2518" y="2519"/>
                    <a:ext cx="101" cy="140"/>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8799" name="Line 146"/>
                  <p:cNvSpPr>
                    <a:spLocks noChangeShapeType="1"/>
                  </p:cNvSpPr>
                  <p:nvPr/>
                </p:nvSpPr>
                <p:spPr bwMode="auto">
                  <a:xfrm>
                    <a:off x="2642" y="2498"/>
                    <a:ext cx="64" cy="0"/>
                  </a:xfrm>
                  <a:prstGeom prst="line">
                    <a:avLst/>
                  </a:prstGeom>
                  <a:noFill/>
                  <a:ln w="28575">
                    <a:solidFill>
                      <a:schemeClr val="tx1"/>
                    </a:solidFill>
                    <a:round/>
                    <a:headEnd/>
                    <a:tailEnd/>
                  </a:ln>
                  <a:effectLst/>
                </p:spPr>
                <p:txBody>
                  <a:bodyPr/>
                  <a:lstStyle/>
                  <a:p>
                    <a:endParaRPr lang="zh-CN" altLang="en-US"/>
                  </a:p>
                </p:txBody>
              </p:sp>
              <p:sp>
                <p:nvSpPr>
                  <p:cNvPr id="28800" name="WordArt 147"/>
                  <p:cNvSpPr>
                    <a:spLocks noChangeArrowheads="1" noChangeShapeType="1" noTextEdit="1"/>
                  </p:cNvSpPr>
                  <p:nvPr/>
                </p:nvSpPr>
                <p:spPr bwMode="auto">
                  <a:xfrm>
                    <a:off x="2725" y="2431"/>
                    <a:ext cx="60" cy="114"/>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grpSp>
          </p:grpSp>
          <p:grpSp>
            <p:nvGrpSpPr>
              <p:cNvPr id="28755" name="Group 21"/>
              <p:cNvGrpSpPr>
                <a:grpSpLocks/>
              </p:cNvGrpSpPr>
              <p:nvPr/>
            </p:nvGrpSpPr>
            <p:grpSpPr bwMode="auto">
              <a:xfrm>
                <a:off x="6266370" y="3659980"/>
                <a:ext cx="192088" cy="66675"/>
                <a:chOff x="1260" y="2371"/>
                <a:chExt cx="151" cy="53"/>
              </a:xfrm>
            </p:grpSpPr>
            <p:sp>
              <p:nvSpPr>
                <p:cNvPr id="28794" name="Line 22"/>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8795" name="Line 23"/>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grpSp>
            <p:nvGrpSpPr>
              <p:cNvPr id="28763" name="Group 151"/>
              <p:cNvGrpSpPr>
                <a:grpSpLocks/>
              </p:cNvGrpSpPr>
              <p:nvPr/>
            </p:nvGrpSpPr>
            <p:grpSpPr bwMode="auto">
              <a:xfrm>
                <a:off x="6577520" y="3545680"/>
                <a:ext cx="669925" cy="238125"/>
                <a:chOff x="2016" y="2511"/>
                <a:chExt cx="422" cy="150"/>
              </a:xfrm>
            </p:grpSpPr>
            <p:sp>
              <p:nvSpPr>
                <p:cNvPr id="28792" name="WordArt 113"/>
                <p:cNvSpPr>
                  <a:spLocks noChangeArrowheads="1" noChangeShapeType="1" noTextEdit="1"/>
                </p:cNvSpPr>
                <p:nvPr/>
              </p:nvSpPr>
              <p:spPr bwMode="auto">
                <a:xfrm>
                  <a:off x="2016" y="2511"/>
                  <a:ext cx="190" cy="140"/>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60</a:t>
                  </a:r>
                  <a:endParaRPr lang="zh-CN" altLang="en-US" sz="3600" kern="10">
                    <a:ln w="9525">
                      <a:solidFill>
                        <a:schemeClr val="tx1"/>
                      </a:solidFill>
                      <a:round/>
                      <a:headEnd/>
                      <a:tailEnd/>
                    </a:ln>
                    <a:latin typeface="Times New Roman"/>
                    <a:cs typeface="Times New Roman"/>
                  </a:endParaRPr>
                </a:p>
              </p:txBody>
            </p:sp>
            <p:sp>
              <p:nvSpPr>
                <p:cNvPr id="28793" name="WordArt 153"/>
                <p:cNvSpPr>
                  <a:spLocks noChangeArrowheads="1" noChangeShapeType="1" noTextEdit="1"/>
                </p:cNvSpPr>
                <p:nvPr/>
              </p:nvSpPr>
              <p:spPr bwMode="auto">
                <a:xfrm>
                  <a:off x="2252" y="2526"/>
                  <a:ext cx="186" cy="135"/>
                </a:xfrm>
                <a:prstGeom prst="rect">
                  <a:avLst/>
                </a:prstGeom>
              </p:spPr>
              <p:txBody>
                <a:bodyPr wrap="none" fromWordArt="1">
                  <a:prstTxWarp prst="textPlain">
                    <a:avLst>
                      <a:gd name="adj" fmla="val 53125"/>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grpSp>
        </p:grpSp>
      </p:grpSp>
      <p:grpSp>
        <p:nvGrpSpPr>
          <p:cNvPr id="183296" name="Group 155"/>
          <p:cNvGrpSpPr>
            <a:grpSpLocks/>
          </p:cNvGrpSpPr>
          <p:nvPr/>
        </p:nvGrpSpPr>
        <p:grpSpPr bwMode="auto">
          <a:xfrm>
            <a:off x="1293813" y="4511675"/>
            <a:ext cx="6923087" cy="423863"/>
            <a:chOff x="740" y="2825"/>
            <a:chExt cx="4361" cy="267"/>
          </a:xfrm>
        </p:grpSpPr>
        <p:grpSp>
          <p:nvGrpSpPr>
            <p:cNvPr id="183297" name="Group 156"/>
            <p:cNvGrpSpPr>
              <a:grpSpLocks/>
            </p:cNvGrpSpPr>
            <p:nvPr/>
          </p:nvGrpSpPr>
          <p:grpSpPr bwMode="auto">
            <a:xfrm>
              <a:off x="740" y="2869"/>
              <a:ext cx="1129" cy="223"/>
              <a:chOff x="1206" y="3326"/>
              <a:chExt cx="1129" cy="223"/>
            </a:xfrm>
          </p:grpSpPr>
          <p:sp>
            <p:nvSpPr>
              <p:cNvPr id="28771" name="WordArt 157"/>
              <p:cNvSpPr>
                <a:spLocks noChangeArrowheads="1" noChangeShapeType="1" noTextEdit="1"/>
              </p:cNvSpPr>
              <p:nvPr/>
            </p:nvSpPr>
            <p:spPr bwMode="auto">
              <a:xfrm>
                <a:off x="1206" y="3359"/>
                <a:ext cx="144" cy="153"/>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Book Antiqua"/>
                  </a:rPr>
                  <a:t>v</a:t>
                </a:r>
                <a:endParaRPr lang="zh-CN" altLang="en-US" sz="3600" i="1" kern="10">
                  <a:ln w="9525">
                    <a:solidFill>
                      <a:srgbClr val="FF0000"/>
                    </a:solidFill>
                    <a:round/>
                    <a:headEnd/>
                    <a:tailEnd/>
                  </a:ln>
                  <a:solidFill>
                    <a:srgbClr val="FF0000"/>
                  </a:solidFill>
                  <a:latin typeface="Book Antiqua"/>
                </a:endParaRPr>
              </a:p>
            </p:txBody>
          </p:sp>
          <p:sp>
            <p:nvSpPr>
              <p:cNvPr id="28772" name="WordArt 158"/>
              <p:cNvSpPr>
                <a:spLocks noChangeArrowheads="1" noChangeShapeType="1" noTextEdit="1"/>
              </p:cNvSpPr>
              <p:nvPr/>
            </p:nvSpPr>
            <p:spPr bwMode="auto">
              <a:xfrm>
                <a:off x="1357" y="3467"/>
                <a:ext cx="102" cy="82"/>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Times New Roman"/>
                    <a:cs typeface="Times New Roman"/>
                  </a:rPr>
                  <a:t>m</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28773" name="WordArt 159"/>
              <p:cNvSpPr>
                <a:spLocks noChangeArrowheads="1" noChangeShapeType="1" noTextEdit="1"/>
              </p:cNvSpPr>
              <p:nvPr/>
            </p:nvSpPr>
            <p:spPr bwMode="auto">
              <a:xfrm>
                <a:off x="1954" y="3372"/>
                <a:ext cx="148" cy="139"/>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Symbol"/>
                  </a:rPr>
                  <a:t>w</a:t>
                </a:r>
                <a:endParaRPr lang="zh-CN" altLang="en-US" sz="1200" i="1" kern="10">
                  <a:ln w="9525">
                    <a:solidFill>
                      <a:srgbClr val="000000"/>
                    </a:solidFill>
                    <a:round/>
                    <a:headEnd/>
                    <a:tailEnd/>
                  </a:ln>
                  <a:latin typeface="Symbol"/>
                </a:endParaRPr>
              </a:p>
            </p:txBody>
          </p:sp>
          <p:sp>
            <p:nvSpPr>
              <p:cNvPr id="28774" name="WordArt 160"/>
              <p:cNvSpPr>
                <a:spLocks noChangeArrowheads="1" noChangeShapeType="1" noTextEdit="1"/>
              </p:cNvSpPr>
              <p:nvPr/>
            </p:nvSpPr>
            <p:spPr bwMode="auto">
              <a:xfrm>
                <a:off x="1708" y="3326"/>
                <a:ext cx="208" cy="190"/>
              </a:xfrm>
              <a:prstGeom prst="rect">
                <a:avLst/>
              </a:prstGeom>
            </p:spPr>
            <p:txBody>
              <a:bodyPr wrap="none" fromWordArt="1">
                <a:prstTxWarp prst="textPlain">
                  <a:avLst>
                    <a:gd name="adj" fmla="val 57894"/>
                  </a:avLst>
                </a:prstTxWarp>
              </a:bodyPr>
              <a:lstStyle/>
              <a:p>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grpSp>
            <p:nvGrpSpPr>
              <p:cNvPr id="183298" name="Group 161"/>
              <p:cNvGrpSpPr>
                <a:grpSpLocks/>
              </p:cNvGrpSpPr>
              <p:nvPr/>
            </p:nvGrpSpPr>
            <p:grpSpPr bwMode="auto">
              <a:xfrm>
                <a:off x="1527" y="3406"/>
                <a:ext cx="147" cy="58"/>
                <a:chOff x="1260" y="2371"/>
                <a:chExt cx="151" cy="53"/>
              </a:xfrm>
            </p:grpSpPr>
            <p:sp>
              <p:nvSpPr>
                <p:cNvPr id="28779" name="Line 162"/>
                <p:cNvSpPr>
                  <a:spLocks noChangeShapeType="1"/>
                </p:cNvSpPr>
                <p:nvPr/>
              </p:nvSpPr>
              <p:spPr bwMode="auto">
                <a:xfrm>
                  <a:off x="1260" y="2371"/>
                  <a:ext cx="151" cy="0"/>
                </a:xfrm>
                <a:prstGeom prst="line">
                  <a:avLst/>
                </a:prstGeom>
                <a:noFill/>
                <a:ln w="28575">
                  <a:solidFill>
                    <a:schemeClr val="tx1"/>
                  </a:solidFill>
                  <a:round/>
                  <a:headEnd/>
                  <a:tailEnd/>
                </a:ln>
                <a:effectLst/>
              </p:spPr>
              <p:txBody>
                <a:bodyPr/>
                <a:lstStyle/>
                <a:p>
                  <a:endParaRPr lang="zh-CN" altLang="en-US"/>
                </a:p>
              </p:txBody>
            </p:sp>
            <p:sp>
              <p:nvSpPr>
                <p:cNvPr id="28780" name="Line 163"/>
                <p:cNvSpPr>
                  <a:spLocks noChangeShapeType="1"/>
                </p:cNvSpPr>
                <p:nvPr/>
              </p:nvSpPr>
              <p:spPr bwMode="auto">
                <a:xfrm>
                  <a:off x="1260" y="2424"/>
                  <a:ext cx="151" cy="0"/>
                </a:xfrm>
                <a:prstGeom prst="line">
                  <a:avLst/>
                </a:prstGeom>
                <a:noFill/>
                <a:ln w="28575">
                  <a:solidFill>
                    <a:schemeClr val="tx1"/>
                  </a:solidFill>
                  <a:round/>
                  <a:headEnd/>
                  <a:tailEnd/>
                </a:ln>
                <a:effectLst/>
              </p:spPr>
              <p:txBody>
                <a:bodyPr/>
                <a:lstStyle/>
                <a:p>
                  <a:endParaRPr lang="zh-CN" altLang="en-US"/>
                </a:p>
              </p:txBody>
            </p:sp>
          </p:grpSp>
          <p:grpSp>
            <p:nvGrpSpPr>
              <p:cNvPr id="183299" name="Group 164"/>
              <p:cNvGrpSpPr>
                <a:grpSpLocks/>
              </p:cNvGrpSpPr>
              <p:nvPr/>
            </p:nvGrpSpPr>
            <p:grpSpPr bwMode="auto">
              <a:xfrm>
                <a:off x="2188" y="3414"/>
                <a:ext cx="147" cy="57"/>
                <a:chOff x="1260" y="2371"/>
                <a:chExt cx="151" cy="53"/>
              </a:xfrm>
            </p:grpSpPr>
            <p:sp>
              <p:nvSpPr>
                <p:cNvPr id="28777" name="Line 165"/>
                <p:cNvSpPr>
                  <a:spLocks noChangeShapeType="1"/>
                </p:cNvSpPr>
                <p:nvPr/>
              </p:nvSpPr>
              <p:spPr bwMode="auto">
                <a:xfrm>
                  <a:off x="1260" y="2371"/>
                  <a:ext cx="151" cy="0"/>
                </a:xfrm>
                <a:prstGeom prst="line">
                  <a:avLst/>
                </a:prstGeom>
                <a:noFill/>
                <a:ln w="28575">
                  <a:solidFill>
                    <a:schemeClr val="tx1"/>
                  </a:solidFill>
                  <a:round/>
                  <a:headEnd/>
                  <a:tailEnd/>
                </a:ln>
                <a:effectLst/>
              </p:spPr>
              <p:txBody>
                <a:bodyPr/>
                <a:lstStyle/>
                <a:p>
                  <a:endParaRPr lang="zh-CN" altLang="en-US"/>
                </a:p>
              </p:txBody>
            </p:sp>
            <p:sp>
              <p:nvSpPr>
                <p:cNvPr id="28778" name="Line 166"/>
                <p:cNvSpPr>
                  <a:spLocks noChangeShapeType="1"/>
                </p:cNvSpPr>
                <p:nvPr/>
              </p:nvSpPr>
              <p:spPr bwMode="auto">
                <a:xfrm>
                  <a:off x="1260" y="2424"/>
                  <a:ext cx="151" cy="0"/>
                </a:xfrm>
                <a:prstGeom prst="line">
                  <a:avLst/>
                </a:prstGeom>
                <a:noFill/>
                <a:ln w="28575">
                  <a:solidFill>
                    <a:schemeClr val="tx1"/>
                  </a:solidFill>
                  <a:round/>
                  <a:headEnd/>
                  <a:tailEnd/>
                </a:ln>
                <a:effectLst/>
              </p:spPr>
              <p:txBody>
                <a:bodyPr/>
                <a:lstStyle/>
                <a:p>
                  <a:endParaRPr lang="zh-CN" altLang="en-US"/>
                </a:p>
              </p:txBody>
            </p:sp>
          </p:grpSp>
        </p:grpSp>
        <p:sp>
          <p:nvSpPr>
            <p:cNvPr id="28740" name="WordArt 167"/>
            <p:cNvSpPr>
              <a:spLocks noChangeArrowheads="1" noChangeShapeType="1" noTextEdit="1"/>
            </p:cNvSpPr>
            <p:nvPr/>
          </p:nvSpPr>
          <p:spPr bwMode="auto">
            <a:xfrm>
              <a:off x="2532" y="2899"/>
              <a:ext cx="104" cy="15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28741" name="WordArt 168"/>
            <p:cNvSpPr>
              <a:spLocks noChangeArrowheads="1" noChangeShapeType="1" noTextEdit="1"/>
            </p:cNvSpPr>
            <p:nvPr/>
          </p:nvSpPr>
          <p:spPr bwMode="auto">
            <a:xfrm>
              <a:off x="2432" y="2891"/>
              <a:ext cx="69" cy="151"/>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28742" name="WordArt 169"/>
            <p:cNvSpPr>
              <a:spLocks noChangeArrowheads="1" noChangeShapeType="1" noTextEdit="1"/>
            </p:cNvSpPr>
            <p:nvPr/>
          </p:nvSpPr>
          <p:spPr bwMode="auto">
            <a:xfrm>
              <a:off x="2713" y="2825"/>
              <a:ext cx="74" cy="111"/>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sp>
          <p:nvSpPr>
            <p:cNvPr id="28743" name="WordArt 170"/>
            <p:cNvSpPr>
              <a:spLocks noChangeArrowheads="1" noChangeShapeType="1" noTextEdit="1"/>
            </p:cNvSpPr>
            <p:nvPr/>
          </p:nvSpPr>
          <p:spPr bwMode="auto">
            <a:xfrm>
              <a:off x="1938" y="2896"/>
              <a:ext cx="267" cy="159"/>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5.0</a:t>
              </a:r>
              <a:endParaRPr lang="zh-CN" altLang="en-US" sz="1400" kern="10">
                <a:ln w="9525">
                  <a:solidFill>
                    <a:srgbClr val="000000"/>
                  </a:solidFill>
                  <a:round/>
                  <a:headEnd/>
                  <a:tailEnd/>
                </a:ln>
                <a:latin typeface="Times New Roman"/>
                <a:cs typeface="Times New Roman"/>
              </a:endParaRPr>
            </a:p>
          </p:txBody>
        </p:sp>
        <p:grpSp>
          <p:nvGrpSpPr>
            <p:cNvPr id="183300" name="Group 171"/>
            <p:cNvGrpSpPr>
              <a:grpSpLocks/>
            </p:cNvGrpSpPr>
            <p:nvPr/>
          </p:nvGrpSpPr>
          <p:grpSpPr bwMode="auto">
            <a:xfrm>
              <a:off x="2262" y="2904"/>
              <a:ext cx="109" cy="137"/>
              <a:chOff x="1781" y="2282"/>
              <a:chExt cx="577" cy="577"/>
            </a:xfrm>
          </p:grpSpPr>
          <p:sp>
            <p:nvSpPr>
              <p:cNvPr id="28769" name="Line 172"/>
              <p:cNvSpPr>
                <a:spLocks noChangeShapeType="1"/>
              </p:cNvSpPr>
              <p:nvPr/>
            </p:nvSpPr>
            <p:spPr bwMode="auto">
              <a:xfrm>
                <a:off x="1782" y="2282"/>
                <a:ext cx="576" cy="576"/>
              </a:xfrm>
              <a:prstGeom prst="line">
                <a:avLst/>
              </a:prstGeom>
              <a:noFill/>
              <a:ln w="38100">
                <a:solidFill>
                  <a:schemeClr val="tx1"/>
                </a:solidFill>
                <a:round/>
                <a:headEnd/>
                <a:tailEnd/>
              </a:ln>
              <a:effectLst/>
            </p:spPr>
            <p:txBody>
              <a:bodyPr/>
              <a:lstStyle/>
              <a:p>
                <a:endParaRPr lang="zh-CN" altLang="en-US"/>
              </a:p>
            </p:txBody>
          </p:sp>
          <p:sp>
            <p:nvSpPr>
              <p:cNvPr id="28770" name="Line 173"/>
              <p:cNvSpPr>
                <a:spLocks noChangeShapeType="1"/>
              </p:cNvSpPr>
              <p:nvPr/>
            </p:nvSpPr>
            <p:spPr bwMode="auto">
              <a:xfrm flipH="1">
                <a:off x="1781" y="2282"/>
                <a:ext cx="577" cy="577"/>
              </a:xfrm>
              <a:prstGeom prst="line">
                <a:avLst/>
              </a:prstGeom>
              <a:noFill/>
              <a:ln w="38100">
                <a:solidFill>
                  <a:schemeClr val="tx1"/>
                </a:solidFill>
                <a:round/>
                <a:headEnd/>
                <a:tailEnd/>
              </a:ln>
              <a:effectLst/>
            </p:spPr>
            <p:txBody>
              <a:bodyPr/>
              <a:lstStyle/>
              <a:p>
                <a:endParaRPr lang="zh-CN" altLang="en-US"/>
              </a:p>
            </p:txBody>
          </p:sp>
        </p:grpSp>
        <p:sp>
          <p:nvSpPr>
            <p:cNvPr id="28745" name="Line 174"/>
            <p:cNvSpPr>
              <a:spLocks noChangeShapeType="1"/>
            </p:cNvSpPr>
            <p:nvPr/>
          </p:nvSpPr>
          <p:spPr bwMode="auto">
            <a:xfrm>
              <a:off x="2647" y="2885"/>
              <a:ext cx="56" cy="0"/>
            </a:xfrm>
            <a:prstGeom prst="line">
              <a:avLst/>
            </a:prstGeom>
            <a:noFill/>
            <a:ln w="28575">
              <a:solidFill>
                <a:schemeClr val="tx1"/>
              </a:solidFill>
              <a:round/>
              <a:headEnd/>
              <a:tailEnd/>
            </a:ln>
            <a:effectLst/>
          </p:spPr>
          <p:txBody>
            <a:bodyPr/>
            <a:lstStyle/>
            <a:p>
              <a:endParaRPr lang="zh-CN" altLang="en-US"/>
            </a:p>
          </p:txBody>
        </p:sp>
        <p:grpSp>
          <p:nvGrpSpPr>
            <p:cNvPr id="183302" name="Group 175"/>
            <p:cNvGrpSpPr>
              <a:grpSpLocks/>
            </p:cNvGrpSpPr>
            <p:nvPr/>
          </p:nvGrpSpPr>
          <p:grpSpPr bwMode="auto">
            <a:xfrm>
              <a:off x="2850" y="2913"/>
              <a:ext cx="109" cy="137"/>
              <a:chOff x="1781" y="2282"/>
              <a:chExt cx="577" cy="577"/>
            </a:xfrm>
          </p:grpSpPr>
          <p:sp>
            <p:nvSpPr>
              <p:cNvPr id="28767" name="Line 176"/>
              <p:cNvSpPr>
                <a:spLocks noChangeShapeType="1"/>
              </p:cNvSpPr>
              <p:nvPr/>
            </p:nvSpPr>
            <p:spPr bwMode="auto">
              <a:xfrm>
                <a:off x="1782" y="2282"/>
                <a:ext cx="576" cy="576"/>
              </a:xfrm>
              <a:prstGeom prst="line">
                <a:avLst/>
              </a:prstGeom>
              <a:noFill/>
              <a:ln w="38100">
                <a:solidFill>
                  <a:schemeClr val="tx1"/>
                </a:solidFill>
                <a:round/>
                <a:headEnd/>
                <a:tailEnd/>
              </a:ln>
              <a:effectLst/>
            </p:spPr>
            <p:txBody>
              <a:bodyPr/>
              <a:lstStyle/>
              <a:p>
                <a:endParaRPr lang="zh-CN" altLang="en-US"/>
              </a:p>
            </p:txBody>
          </p:sp>
          <p:sp>
            <p:nvSpPr>
              <p:cNvPr id="28768" name="Line 177"/>
              <p:cNvSpPr>
                <a:spLocks noChangeShapeType="1"/>
              </p:cNvSpPr>
              <p:nvPr/>
            </p:nvSpPr>
            <p:spPr bwMode="auto">
              <a:xfrm flipH="1">
                <a:off x="1781" y="2282"/>
                <a:ext cx="577" cy="577"/>
              </a:xfrm>
              <a:prstGeom prst="line">
                <a:avLst/>
              </a:prstGeom>
              <a:noFill/>
              <a:ln w="38100">
                <a:solidFill>
                  <a:schemeClr val="tx1"/>
                </a:solidFill>
                <a:round/>
                <a:headEnd/>
                <a:tailEnd/>
              </a:ln>
              <a:effectLst/>
            </p:spPr>
            <p:txBody>
              <a:bodyPr/>
              <a:lstStyle/>
              <a:p>
                <a:endParaRPr lang="zh-CN" altLang="en-US"/>
              </a:p>
            </p:txBody>
          </p:sp>
        </p:grpSp>
        <p:sp>
          <p:nvSpPr>
            <p:cNvPr id="28747" name="WordArt 113"/>
            <p:cNvSpPr>
              <a:spLocks noChangeArrowheads="1" noChangeShapeType="1" noTextEdit="1"/>
            </p:cNvSpPr>
            <p:nvPr/>
          </p:nvSpPr>
          <p:spPr bwMode="auto">
            <a:xfrm>
              <a:off x="3038" y="2891"/>
              <a:ext cx="216" cy="163"/>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60</a:t>
              </a:r>
              <a:endParaRPr lang="zh-CN" altLang="en-US" sz="3600" kern="10">
                <a:ln w="9525">
                  <a:solidFill>
                    <a:schemeClr val="tx1"/>
                  </a:solidFill>
                  <a:round/>
                  <a:headEnd/>
                  <a:tailEnd/>
                </a:ln>
                <a:latin typeface="Times New Roman"/>
                <a:cs typeface="Times New Roman"/>
              </a:endParaRPr>
            </a:p>
          </p:txBody>
        </p:sp>
        <p:sp>
          <p:nvSpPr>
            <p:cNvPr id="28748" name="WordArt 179"/>
            <p:cNvSpPr>
              <a:spLocks noChangeArrowheads="1" noChangeShapeType="1" noTextEdit="1"/>
            </p:cNvSpPr>
            <p:nvPr/>
          </p:nvSpPr>
          <p:spPr bwMode="auto">
            <a:xfrm>
              <a:off x="3297" y="2896"/>
              <a:ext cx="184" cy="135"/>
            </a:xfrm>
            <a:prstGeom prst="rect">
              <a:avLst/>
            </a:prstGeom>
          </p:spPr>
          <p:txBody>
            <a:bodyPr wrap="none" fromWordArt="1">
              <a:prstTxWarp prst="textPlain">
                <a:avLst>
                  <a:gd name="adj" fmla="val 53125"/>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grpSp>
          <p:nvGrpSpPr>
            <p:cNvPr id="183303" name="Group 180"/>
            <p:cNvGrpSpPr>
              <a:grpSpLocks/>
            </p:cNvGrpSpPr>
            <p:nvPr/>
          </p:nvGrpSpPr>
          <p:grpSpPr bwMode="auto">
            <a:xfrm>
              <a:off x="3549" y="2843"/>
              <a:ext cx="476" cy="173"/>
              <a:chOff x="3569" y="2451"/>
              <a:chExt cx="611" cy="237"/>
            </a:xfrm>
          </p:grpSpPr>
          <p:sp>
            <p:nvSpPr>
              <p:cNvPr id="28761" name="WordArt 30"/>
              <p:cNvSpPr>
                <a:spLocks noChangeArrowheads="1" noChangeShapeType="1" noTextEdit="1"/>
              </p:cNvSpPr>
              <p:nvPr/>
            </p:nvSpPr>
            <p:spPr bwMode="auto">
              <a:xfrm>
                <a:off x="3569" y="2562"/>
                <a:ext cx="192" cy="126"/>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m</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8762" name="Oval 182"/>
              <p:cNvSpPr>
                <a:spLocks noChangeArrowheads="1"/>
              </p:cNvSpPr>
              <p:nvPr/>
            </p:nvSpPr>
            <p:spPr bwMode="auto">
              <a:xfrm>
                <a:off x="3803" y="2600"/>
                <a:ext cx="41" cy="40"/>
              </a:xfrm>
              <a:prstGeom prst="ellipse">
                <a:avLst/>
              </a:prstGeom>
              <a:solidFill>
                <a:schemeClr val="tx1"/>
              </a:solidFill>
              <a:ln w="9525" algn="ctr">
                <a:solidFill>
                  <a:schemeClr val="tx1"/>
                </a:solidFill>
                <a:round/>
                <a:headEnd/>
                <a:tailEnd/>
              </a:ln>
              <a:effectLst/>
            </p:spPr>
            <p:txBody>
              <a:bodyPr wrap="none" anchor="ctr"/>
              <a:lstStyle/>
              <a:p>
                <a:endParaRPr lang="zh-CN" altLang="en-US"/>
              </a:p>
            </p:txBody>
          </p:sp>
          <p:grpSp>
            <p:nvGrpSpPr>
              <p:cNvPr id="183304" name="Group 183"/>
              <p:cNvGrpSpPr>
                <a:grpSpLocks/>
              </p:cNvGrpSpPr>
              <p:nvPr/>
            </p:nvGrpSpPr>
            <p:grpSpPr bwMode="auto">
              <a:xfrm>
                <a:off x="3913" y="2451"/>
                <a:ext cx="267" cy="228"/>
                <a:chOff x="2518" y="2431"/>
                <a:chExt cx="267" cy="228"/>
              </a:xfrm>
            </p:grpSpPr>
            <p:sp>
              <p:nvSpPr>
                <p:cNvPr id="28764" name="WordArt 30"/>
                <p:cNvSpPr>
                  <a:spLocks noChangeArrowheads="1" noChangeShapeType="1" noTextEdit="1"/>
                </p:cNvSpPr>
                <p:nvPr/>
              </p:nvSpPr>
              <p:spPr bwMode="auto">
                <a:xfrm>
                  <a:off x="2518" y="2519"/>
                  <a:ext cx="101" cy="140"/>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8765" name="Line 185"/>
                <p:cNvSpPr>
                  <a:spLocks noChangeShapeType="1"/>
                </p:cNvSpPr>
                <p:nvPr/>
              </p:nvSpPr>
              <p:spPr bwMode="auto">
                <a:xfrm>
                  <a:off x="2642" y="2498"/>
                  <a:ext cx="64" cy="0"/>
                </a:xfrm>
                <a:prstGeom prst="line">
                  <a:avLst/>
                </a:prstGeom>
                <a:noFill/>
                <a:ln w="28575">
                  <a:solidFill>
                    <a:schemeClr val="tx1"/>
                  </a:solidFill>
                  <a:round/>
                  <a:headEnd/>
                  <a:tailEnd/>
                </a:ln>
                <a:effectLst/>
              </p:spPr>
              <p:txBody>
                <a:bodyPr/>
                <a:lstStyle/>
                <a:p>
                  <a:endParaRPr lang="zh-CN" altLang="en-US"/>
                </a:p>
              </p:txBody>
            </p:sp>
            <p:sp>
              <p:nvSpPr>
                <p:cNvPr id="28766" name="WordArt 186"/>
                <p:cNvSpPr>
                  <a:spLocks noChangeArrowheads="1" noChangeShapeType="1" noTextEdit="1"/>
                </p:cNvSpPr>
                <p:nvPr/>
              </p:nvSpPr>
              <p:spPr bwMode="auto">
                <a:xfrm>
                  <a:off x="2725" y="2431"/>
                  <a:ext cx="60" cy="114"/>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grpSp>
        </p:grpSp>
        <p:grpSp>
          <p:nvGrpSpPr>
            <p:cNvPr id="183305" name="Group 187"/>
            <p:cNvGrpSpPr>
              <a:grpSpLocks/>
            </p:cNvGrpSpPr>
            <p:nvPr/>
          </p:nvGrpSpPr>
          <p:grpSpPr bwMode="auto">
            <a:xfrm>
              <a:off x="4069" y="2948"/>
              <a:ext cx="147" cy="57"/>
              <a:chOff x="1260" y="2371"/>
              <a:chExt cx="151" cy="53"/>
            </a:xfrm>
          </p:grpSpPr>
          <p:sp>
            <p:nvSpPr>
              <p:cNvPr id="28759" name="Line 188"/>
              <p:cNvSpPr>
                <a:spLocks noChangeShapeType="1"/>
              </p:cNvSpPr>
              <p:nvPr/>
            </p:nvSpPr>
            <p:spPr bwMode="auto">
              <a:xfrm>
                <a:off x="1260" y="2371"/>
                <a:ext cx="151" cy="0"/>
              </a:xfrm>
              <a:prstGeom prst="line">
                <a:avLst/>
              </a:prstGeom>
              <a:noFill/>
              <a:ln w="28575">
                <a:solidFill>
                  <a:schemeClr val="tx1"/>
                </a:solidFill>
                <a:round/>
                <a:headEnd/>
                <a:tailEnd/>
              </a:ln>
              <a:effectLst/>
            </p:spPr>
            <p:txBody>
              <a:bodyPr/>
              <a:lstStyle/>
              <a:p>
                <a:endParaRPr lang="zh-CN" altLang="en-US"/>
              </a:p>
            </p:txBody>
          </p:sp>
          <p:sp>
            <p:nvSpPr>
              <p:cNvPr id="28760" name="Line 189"/>
              <p:cNvSpPr>
                <a:spLocks noChangeShapeType="1"/>
              </p:cNvSpPr>
              <p:nvPr/>
            </p:nvSpPr>
            <p:spPr bwMode="auto">
              <a:xfrm>
                <a:off x="1260" y="2424"/>
                <a:ext cx="151" cy="0"/>
              </a:xfrm>
              <a:prstGeom prst="line">
                <a:avLst/>
              </a:prstGeom>
              <a:noFill/>
              <a:ln w="28575">
                <a:solidFill>
                  <a:schemeClr val="tx1"/>
                </a:solidFill>
                <a:round/>
                <a:headEnd/>
                <a:tailEnd/>
              </a:ln>
              <a:effectLst/>
            </p:spPr>
            <p:txBody>
              <a:bodyPr/>
              <a:lstStyle/>
              <a:p>
                <a:endParaRPr lang="zh-CN" altLang="en-US"/>
              </a:p>
            </p:txBody>
          </p:sp>
        </p:grpSp>
        <p:sp>
          <p:nvSpPr>
            <p:cNvPr id="28751" name="WordArt 190"/>
            <p:cNvSpPr>
              <a:spLocks noChangeArrowheads="1" noChangeShapeType="1" noTextEdit="1"/>
            </p:cNvSpPr>
            <p:nvPr/>
          </p:nvSpPr>
          <p:spPr bwMode="auto">
            <a:xfrm>
              <a:off x="4302" y="2879"/>
              <a:ext cx="267" cy="159"/>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9.4</a:t>
              </a:r>
              <a:endParaRPr lang="zh-CN" altLang="en-US" sz="1400" kern="10">
                <a:ln w="9525">
                  <a:solidFill>
                    <a:srgbClr val="000000"/>
                  </a:solidFill>
                  <a:round/>
                  <a:headEnd/>
                  <a:tailEnd/>
                </a:ln>
                <a:latin typeface="Times New Roman"/>
                <a:cs typeface="Times New Roman"/>
              </a:endParaRPr>
            </a:p>
          </p:txBody>
        </p:sp>
        <p:grpSp>
          <p:nvGrpSpPr>
            <p:cNvPr id="183306" name="Group 191"/>
            <p:cNvGrpSpPr>
              <a:grpSpLocks/>
            </p:cNvGrpSpPr>
            <p:nvPr/>
          </p:nvGrpSpPr>
          <p:grpSpPr bwMode="auto">
            <a:xfrm>
              <a:off x="4625" y="2827"/>
              <a:ext cx="476" cy="173"/>
              <a:chOff x="3569" y="2451"/>
              <a:chExt cx="611" cy="237"/>
            </a:xfrm>
          </p:grpSpPr>
          <p:sp>
            <p:nvSpPr>
              <p:cNvPr id="28753" name="WordArt 30"/>
              <p:cNvSpPr>
                <a:spLocks noChangeArrowheads="1" noChangeShapeType="1" noTextEdit="1"/>
              </p:cNvSpPr>
              <p:nvPr/>
            </p:nvSpPr>
            <p:spPr bwMode="auto">
              <a:xfrm>
                <a:off x="3569" y="2562"/>
                <a:ext cx="192" cy="126"/>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m</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8754" name="Oval 193"/>
              <p:cNvSpPr>
                <a:spLocks noChangeArrowheads="1"/>
              </p:cNvSpPr>
              <p:nvPr/>
            </p:nvSpPr>
            <p:spPr bwMode="auto">
              <a:xfrm>
                <a:off x="3803" y="2600"/>
                <a:ext cx="41" cy="40"/>
              </a:xfrm>
              <a:prstGeom prst="ellipse">
                <a:avLst/>
              </a:prstGeom>
              <a:solidFill>
                <a:schemeClr val="tx1"/>
              </a:solidFill>
              <a:ln w="9525" algn="ctr">
                <a:solidFill>
                  <a:schemeClr val="tx1"/>
                </a:solidFill>
                <a:round/>
                <a:headEnd/>
                <a:tailEnd/>
              </a:ln>
              <a:effectLst/>
            </p:spPr>
            <p:txBody>
              <a:bodyPr wrap="none" anchor="ctr"/>
              <a:lstStyle/>
              <a:p>
                <a:endParaRPr lang="zh-CN" altLang="en-US"/>
              </a:p>
            </p:txBody>
          </p:sp>
          <p:grpSp>
            <p:nvGrpSpPr>
              <p:cNvPr id="183307" name="Group 194"/>
              <p:cNvGrpSpPr>
                <a:grpSpLocks/>
              </p:cNvGrpSpPr>
              <p:nvPr/>
            </p:nvGrpSpPr>
            <p:grpSpPr bwMode="auto">
              <a:xfrm>
                <a:off x="3913" y="2451"/>
                <a:ext cx="267" cy="228"/>
                <a:chOff x="2518" y="2431"/>
                <a:chExt cx="267" cy="228"/>
              </a:xfrm>
            </p:grpSpPr>
            <p:sp>
              <p:nvSpPr>
                <p:cNvPr id="28756" name="WordArt 30"/>
                <p:cNvSpPr>
                  <a:spLocks noChangeArrowheads="1" noChangeShapeType="1" noTextEdit="1"/>
                </p:cNvSpPr>
                <p:nvPr/>
              </p:nvSpPr>
              <p:spPr bwMode="auto">
                <a:xfrm>
                  <a:off x="2518" y="2519"/>
                  <a:ext cx="101" cy="140"/>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8757" name="Line 196"/>
                <p:cNvSpPr>
                  <a:spLocks noChangeShapeType="1"/>
                </p:cNvSpPr>
                <p:nvPr/>
              </p:nvSpPr>
              <p:spPr bwMode="auto">
                <a:xfrm>
                  <a:off x="2642" y="2498"/>
                  <a:ext cx="64" cy="0"/>
                </a:xfrm>
                <a:prstGeom prst="line">
                  <a:avLst/>
                </a:prstGeom>
                <a:noFill/>
                <a:ln w="28575">
                  <a:solidFill>
                    <a:schemeClr val="tx1"/>
                  </a:solidFill>
                  <a:round/>
                  <a:headEnd/>
                  <a:tailEnd/>
                </a:ln>
                <a:effectLst/>
              </p:spPr>
              <p:txBody>
                <a:bodyPr/>
                <a:lstStyle/>
                <a:p>
                  <a:endParaRPr lang="zh-CN" altLang="en-US"/>
                </a:p>
              </p:txBody>
            </p:sp>
            <p:sp>
              <p:nvSpPr>
                <p:cNvPr id="28758" name="WordArt 197"/>
                <p:cNvSpPr>
                  <a:spLocks noChangeArrowheads="1" noChangeShapeType="1" noTextEdit="1"/>
                </p:cNvSpPr>
                <p:nvPr/>
              </p:nvSpPr>
              <p:spPr bwMode="auto">
                <a:xfrm>
                  <a:off x="2725" y="2431"/>
                  <a:ext cx="60" cy="114"/>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grpSp>
        </p:grpSp>
      </p:grpSp>
      <p:grpSp>
        <p:nvGrpSpPr>
          <p:cNvPr id="183308" name="组合 15"/>
          <p:cNvGrpSpPr>
            <a:grpSpLocks/>
          </p:cNvGrpSpPr>
          <p:nvPr/>
        </p:nvGrpSpPr>
        <p:grpSpPr bwMode="auto">
          <a:xfrm>
            <a:off x="596900" y="5224463"/>
            <a:ext cx="7683500" cy="331787"/>
            <a:chOff x="596981" y="5224463"/>
            <a:chExt cx="7683420" cy="331787"/>
          </a:xfrm>
        </p:grpSpPr>
        <p:sp>
          <p:nvSpPr>
            <p:cNvPr id="183494" name="WordArt 198"/>
            <p:cNvSpPr>
              <a:spLocks noChangeArrowheads="1" noChangeShapeType="1" noTextEdit="1"/>
            </p:cNvSpPr>
            <p:nvPr/>
          </p:nvSpPr>
          <p:spPr bwMode="auto">
            <a:xfrm>
              <a:off x="596981" y="5249193"/>
              <a:ext cx="411163" cy="282575"/>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defRPr/>
              </a:pPr>
              <a:r>
                <a:rPr lang="zh-CN" altLang="en-US" sz="3600" b="1" kern="10" dirty="0">
                  <a:ln w="9525">
                    <a:solidFill>
                      <a:srgbClr val="FF0000"/>
                    </a:solidFill>
                    <a:round/>
                    <a:headEnd/>
                    <a:tailEnd/>
                  </a:ln>
                  <a:solidFill>
                    <a:srgbClr val="FF0000"/>
                  </a:solidFill>
                  <a:latin typeface="宋体"/>
                  <a:ea typeface="宋体"/>
                </a:rPr>
                <a:t>（</a:t>
              </a:r>
              <a:r>
                <a:rPr lang="en-US" altLang="zh-CN" sz="3600" b="1" kern="10" dirty="0">
                  <a:ln w="9525">
                    <a:solidFill>
                      <a:srgbClr val="FF0000"/>
                    </a:solidFill>
                    <a:round/>
                    <a:headEnd/>
                    <a:tailEnd/>
                  </a:ln>
                  <a:solidFill>
                    <a:srgbClr val="FF0000"/>
                  </a:solidFill>
                  <a:latin typeface="宋体"/>
                  <a:ea typeface="宋体"/>
                </a:rPr>
                <a:t>2</a:t>
              </a:r>
              <a:r>
                <a:rPr lang="zh-CN" altLang="en-US" sz="3600" b="1" kern="10" dirty="0">
                  <a:ln w="9525">
                    <a:solidFill>
                      <a:srgbClr val="FF0000"/>
                    </a:solidFill>
                    <a:round/>
                    <a:headEnd/>
                    <a:tailEnd/>
                  </a:ln>
                  <a:solidFill>
                    <a:srgbClr val="FF0000"/>
                  </a:solidFill>
                  <a:latin typeface="宋体"/>
                  <a:ea typeface="宋体"/>
                </a:rPr>
                <a:t>）</a:t>
              </a:r>
            </a:p>
          </p:txBody>
        </p:sp>
        <p:grpSp>
          <p:nvGrpSpPr>
            <p:cNvPr id="183309" name="组合 12"/>
            <p:cNvGrpSpPr>
              <a:grpSpLocks/>
            </p:cNvGrpSpPr>
            <p:nvPr/>
          </p:nvGrpSpPr>
          <p:grpSpPr bwMode="auto">
            <a:xfrm>
              <a:off x="1169988" y="5224463"/>
              <a:ext cx="7110413" cy="331787"/>
              <a:chOff x="1169988" y="5199063"/>
              <a:chExt cx="7441792" cy="357187"/>
            </a:xfrm>
          </p:grpSpPr>
          <p:sp>
            <p:nvSpPr>
              <p:cNvPr id="28721" name="WordArt 27"/>
              <p:cNvSpPr>
                <a:spLocks noChangeArrowheads="1" noChangeShapeType="1" noTextEdit="1"/>
              </p:cNvSpPr>
              <p:nvPr/>
            </p:nvSpPr>
            <p:spPr bwMode="auto">
              <a:xfrm>
                <a:off x="1169988" y="5249863"/>
                <a:ext cx="238125" cy="306387"/>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因</a:t>
                </a:r>
              </a:p>
            </p:txBody>
          </p:sp>
          <p:sp>
            <p:nvSpPr>
              <p:cNvPr id="28722" name="WordArt 202"/>
              <p:cNvSpPr>
                <a:spLocks noChangeArrowheads="1" noChangeShapeType="1" noTextEdit="1"/>
              </p:cNvSpPr>
              <p:nvPr/>
            </p:nvSpPr>
            <p:spPr bwMode="auto">
              <a:xfrm>
                <a:off x="1550988" y="5246688"/>
                <a:ext cx="231775" cy="280987"/>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A</a:t>
                </a:r>
                <a:endParaRPr lang="zh-CN" altLang="en-US" sz="3600" kern="10">
                  <a:ln w="9525">
                    <a:solidFill>
                      <a:srgbClr val="000000"/>
                    </a:solidFill>
                    <a:round/>
                    <a:headEnd/>
                    <a:tailEnd/>
                  </a:ln>
                  <a:latin typeface="Times New Roman"/>
                  <a:cs typeface="Times New Roman"/>
                </a:endParaRPr>
              </a:p>
            </p:txBody>
          </p:sp>
          <p:sp>
            <p:nvSpPr>
              <p:cNvPr id="28723" name="WordArt 203"/>
              <p:cNvSpPr>
                <a:spLocks noChangeArrowheads="1" noChangeShapeType="1" noTextEdit="1"/>
              </p:cNvSpPr>
              <p:nvPr/>
            </p:nvSpPr>
            <p:spPr bwMode="auto">
              <a:xfrm>
                <a:off x="1970088" y="5253038"/>
                <a:ext cx="193675" cy="271462"/>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B</a:t>
                </a:r>
                <a:endParaRPr lang="zh-CN" altLang="en-US" sz="3600" kern="10">
                  <a:ln w="9525">
                    <a:solidFill>
                      <a:srgbClr val="000000"/>
                    </a:solidFill>
                    <a:round/>
                    <a:headEnd/>
                    <a:tailEnd/>
                  </a:ln>
                  <a:latin typeface="Times New Roman"/>
                  <a:cs typeface="Times New Roman"/>
                </a:endParaRPr>
              </a:p>
            </p:txBody>
          </p:sp>
          <p:sp>
            <p:nvSpPr>
              <p:cNvPr id="28724" name="WordArt 204"/>
              <p:cNvSpPr>
                <a:spLocks noChangeArrowheads="1" noChangeShapeType="1" noTextEdit="1"/>
              </p:cNvSpPr>
              <p:nvPr/>
            </p:nvSpPr>
            <p:spPr bwMode="auto">
              <a:xfrm>
                <a:off x="1817688" y="5416550"/>
                <a:ext cx="76200" cy="114300"/>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sp>
            <p:nvSpPr>
              <p:cNvPr id="28725" name="WordArt 27"/>
              <p:cNvSpPr>
                <a:spLocks noChangeArrowheads="1" noChangeShapeType="1" noTextEdit="1"/>
              </p:cNvSpPr>
              <p:nvPr/>
            </p:nvSpPr>
            <p:spPr bwMode="auto">
              <a:xfrm>
                <a:off x="2311401" y="5237163"/>
                <a:ext cx="1300163" cy="306387"/>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两点相距</a:t>
                </a:r>
              </a:p>
            </p:txBody>
          </p:sp>
          <p:sp>
            <p:nvSpPr>
              <p:cNvPr id="28726" name="WordArt 75"/>
              <p:cNvSpPr>
                <a:spLocks noChangeArrowheads="1" noChangeShapeType="1" noTextEdit="1"/>
              </p:cNvSpPr>
              <p:nvPr/>
            </p:nvSpPr>
            <p:spPr bwMode="auto">
              <a:xfrm>
                <a:off x="4054476" y="5273675"/>
                <a:ext cx="217488" cy="233362"/>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grpSp>
            <p:nvGrpSpPr>
              <p:cNvPr id="183310" name="Group 21"/>
              <p:cNvGrpSpPr>
                <a:grpSpLocks/>
              </p:cNvGrpSpPr>
              <p:nvPr/>
            </p:nvGrpSpPr>
            <p:grpSpPr bwMode="auto">
              <a:xfrm>
                <a:off x="4368801" y="5343525"/>
                <a:ext cx="203200" cy="79375"/>
                <a:chOff x="1260" y="2371"/>
                <a:chExt cx="151" cy="53"/>
              </a:xfrm>
            </p:grpSpPr>
            <p:sp>
              <p:nvSpPr>
                <p:cNvPr id="28737" name="Line 22"/>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8738" name="Line 23"/>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28728" name="WordArt 113"/>
              <p:cNvSpPr>
                <a:spLocks noChangeArrowheads="1" noChangeShapeType="1" noTextEdit="1"/>
              </p:cNvSpPr>
              <p:nvPr/>
            </p:nvSpPr>
            <p:spPr bwMode="auto">
              <a:xfrm>
                <a:off x="5216526" y="5246688"/>
                <a:ext cx="157163" cy="266700"/>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sp>
            <p:nvSpPr>
              <p:cNvPr id="28729" name="WordArt 211"/>
              <p:cNvSpPr>
                <a:spLocks noChangeArrowheads="1" noChangeShapeType="1" noTextEdit="1"/>
              </p:cNvSpPr>
              <p:nvPr/>
            </p:nvSpPr>
            <p:spPr bwMode="auto">
              <a:xfrm>
                <a:off x="4662488" y="5240338"/>
                <a:ext cx="263525" cy="280987"/>
              </a:xfrm>
              <a:prstGeom prst="rect">
                <a:avLst/>
              </a:prstGeom>
            </p:spPr>
            <p:txBody>
              <a:bodyPr wrap="none" fromWordArt="1">
                <a:prstTxWarp prst="textPlain">
                  <a:avLst>
                    <a:gd name="adj" fmla="val 58435"/>
                  </a:avLst>
                </a:prstTxWarp>
              </a:bodyPr>
              <a:lstStyle/>
              <a:p>
                <a:r>
                  <a:rPr lang="en-US" altLang="zh-CN" sz="1200" i="1" kern="10">
                    <a:ln w="9525">
                      <a:solidFill>
                        <a:srgbClr val="000000"/>
                      </a:solidFill>
                      <a:round/>
                      <a:headEnd/>
                      <a:tailEnd/>
                    </a:ln>
                    <a:latin typeface="Symbol"/>
                  </a:rPr>
                  <a:t>l</a:t>
                </a:r>
                <a:endParaRPr lang="zh-CN" altLang="en-US" sz="1200" i="1" kern="10">
                  <a:ln w="9525">
                    <a:solidFill>
                      <a:srgbClr val="000000"/>
                    </a:solidFill>
                    <a:round/>
                    <a:headEnd/>
                    <a:tailEnd/>
                  </a:ln>
                  <a:latin typeface="Symbol"/>
                </a:endParaRPr>
              </a:p>
            </p:txBody>
          </p:sp>
          <p:sp>
            <p:nvSpPr>
              <p:cNvPr id="28730" name="WordArt 212"/>
              <p:cNvSpPr>
                <a:spLocks noChangeArrowheads="1" noChangeShapeType="1" noTextEdit="1"/>
              </p:cNvSpPr>
              <p:nvPr/>
            </p:nvSpPr>
            <p:spPr bwMode="auto">
              <a:xfrm>
                <a:off x="3793208" y="5268461"/>
                <a:ext cx="241300" cy="231775"/>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Symbol"/>
                  </a:rPr>
                  <a:t>D</a:t>
                </a:r>
                <a:endParaRPr lang="zh-CN" altLang="en-US" sz="1200" kern="10">
                  <a:ln w="9525">
                    <a:solidFill>
                      <a:srgbClr val="000000"/>
                    </a:solidFill>
                    <a:round/>
                    <a:headEnd/>
                    <a:tailEnd/>
                  </a:ln>
                  <a:latin typeface="Symbol"/>
                </a:endParaRPr>
              </a:p>
            </p:txBody>
          </p:sp>
          <p:sp>
            <p:nvSpPr>
              <p:cNvPr id="28731" name="Line 213"/>
              <p:cNvSpPr>
                <a:spLocks noChangeShapeType="1"/>
              </p:cNvSpPr>
              <p:nvPr/>
            </p:nvSpPr>
            <p:spPr bwMode="auto">
              <a:xfrm flipH="1">
                <a:off x="4984751" y="5199063"/>
                <a:ext cx="176213" cy="352425"/>
              </a:xfrm>
              <a:prstGeom prst="line">
                <a:avLst/>
              </a:prstGeom>
              <a:noFill/>
              <a:ln w="28575">
                <a:solidFill>
                  <a:schemeClr val="tx1"/>
                </a:solidFill>
                <a:round/>
                <a:headEnd/>
                <a:tailEnd/>
              </a:ln>
              <a:effectLst/>
            </p:spPr>
            <p:txBody>
              <a:bodyPr/>
              <a:lstStyle/>
              <a:p>
                <a:endParaRPr lang="zh-CN" altLang="en-US"/>
              </a:p>
            </p:txBody>
          </p:sp>
          <p:sp>
            <p:nvSpPr>
              <p:cNvPr id="28732" name="WordArt 27"/>
              <p:cNvSpPr>
                <a:spLocks noChangeArrowheads="1" noChangeShapeType="1" noTextEdit="1"/>
              </p:cNvSpPr>
              <p:nvPr/>
            </p:nvSpPr>
            <p:spPr bwMode="auto">
              <a:xfrm>
                <a:off x="5516952" y="5224463"/>
                <a:ext cx="1520436" cy="306387"/>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，且波动从</a:t>
                </a:r>
              </a:p>
            </p:txBody>
          </p:sp>
          <p:sp>
            <p:nvSpPr>
              <p:cNvPr id="28733" name="WordArt 27"/>
              <p:cNvSpPr>
                <a:spLocks noChangeArrowheads="1" noChangeShapeType="1" noTextEdit="1"/>
              </p:cNvSpPr>
              <p:nvPr/>
            </p:nvSpPr>
            <p:spPr bwMode="auto">
              <a:xfrm>
                <a:off x="7521168" y="5217661"/>
                <a:ext cx="627063" cy="306387"/>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传到</a:t>
                </a:r>
              </a:p>
            </p:txBody>
          </p:sp>
          <p:sp>
            <p:nvSpPr>
              <p:cNvPr id="28734" name="WordArt 216"/>
              <p:cNvSpPr>
                <a:spLocks noChangeArrowheads="1" noChangeShapeType="1" noTextEdit="1"/>
              </p:cNvSpPr>
              <p:nvPr/>
            </p:nvSpPr>
            <p:spPr bwMode="auto">
              <a:xfrm>
                <a:off x="7135405" y="5224011"/>
                <a:ext cx="231775" cy="280987"/>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A</a:t>
                </a:r>
                <a:endParaRPr lang="zh-CN" altLang="en-US" sz="3600" kern="10">
                  <a:ln w="9525">
                    <a:solidFill>
                      <a:srgbClr val="000000"/>
                    </a:solidFill>
                    <a:round/>
                    <a:headEnd/>
                    <a:tailEnd/>
                  </a:ln>
                  <a:latin typeface="Times New Roman"/>
                  <a:cs typeface="Times New Roman"/>
                </a:endParaRPr>
              </a:p>
            </p:txBody>
          </p:sp>
          <p:sp>
            <p:nvSpPr>
              <p:cNvPr id="28735" name="WordArt 217"/>
              <p:cNvSpPr>
                <a:spLocks noChangeArrowheads="1" noChangeShapeType="1" noTextEdit="1"/>
              </p:cNvSpPr>
              <p:nvPr/>
            </p:nvSpPr>
            <p:spPr bwMode="auto">
              <a:xfrm>
                <a:off x="8259355" y="5222424"/>
                <a:ext cx="193675" cy="271462"/>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B</a:t>
                </a:r>
                <a:endParaRPr lang="zh-CN" altLang="en-US" sz="3600" kern="10">
                  <a:ln w="9525">
                    <a:solidFill>
                      <a:srgbClr val="000000"/>
                    </a:solidFill>
                    <a:round/>
                    <a:headEnd/>
                    <a:tailEnd/>
                  </a:ln>
                  <a:latin typeface="Times New Roman"/>
                  <a:cs typeface="Times New Roman"/>
                </a:endParaRPr>
              </a:p>
            </p:txBody>
          </p:sp>
          <p:sp>
            <p:nvSpPr>
              <p:cNvPr id="28736" name="WordArt 218"/>
              <p:cNvSpPr>
                <a:spLocks noChangeArrowheads="1" noChangeShapeType="1" noTextEdit="1"/>
              </p:cNvSpPr>
              <p:nvPr/>
            </p:nvSpPr>
            <p:spPr bwMode="auto">
              <a:xfrm>
                <a:off x="8554630" y="5395461"/>
                <a:ext cx="57150" cy="95250"/>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grpSp>
      </p:grpSp>
      <p:grpSp>
        <p:nvGrpSpPr>
          <p:cNvPr id="183311" name="组合 11"/>
          <p:cNvGrpSpPr>
            <a:grpSpLocks/>
          </p:cNvGrpSpPr>
          <p:nvPr/>
        </p:nvGrpSpPr>
        <p:grpSpPr bwMode="auto">
          <a:xfrm>
            <a:off x="822325" y="5934075"/>
            <a:ext cx="4819650" cy="311150"/>
            <a:chOff x="638670" y="5913671"/>
            <a:chExt cx="5245173" cy="331554"/>
          </a:xfrm>
        </p:grpSpPr>
        <p:sp>
          <p:nvSpPr>
            <p:cNvPr id="28711" name="WordArt 27"/>
            <p:cNvSpPr>
              <a:spLocks noChangeArrowheads="1" noChangeShapeType="1" noTextEdit="1"/>
            </p:cNvSpPr>
            <p:nvPr/>
          </p:nvSpPr>
          <p:spPr bwMode="auto">
            <a:xfrm>
              <a:off x="638670" y="5938838"/>
              <a:ext cx="614363" cy="306387"/>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所以</a:t>
              </a:r>
            </a:p>
          </p:txBody>
        </p:sp>
        <p:sp>
          <p:nvSpPr>
            <p:cNvPr id="28712" name="WordArt 220"/>
            <p:cNvSpPr>
              <a:spLocks noChangeArrowheads="1" noChangeShapeType="1" noTextEdit="1"/>
            </p:cNvSpPr>
            <p:nvPr/>
          </p:nvSpPr>
          <p:spPr bwMode="auto">
            <a:xfrm>
              <a:off x="1361682" y="5934308"/>
              <a:ext cx="231775" cy="280987"/>
            </a:xfrm>
            <a:prstGeom prst="rect">
              <a:avLst/>
            </a:prstGeom>
          </p:spPr>
          <p:txBody>
            <a:bodyPr wrap="none" fromWordArt="1">
              <a:prstTxWarp prst="textPlain">
                <a:avLst>
                  <a:gd name="adj" fmla="val 50000"/>
                </a:avLst>
              </a:prstTxWarp>
            </a:bodyPr>
            <a:lstStyle/>
            <a:p>
              <a:r>
                <a:rPr lang="en-US" altLang="zh-CN" sz="3600" kern="10">
                  <a:ln w="9525">
                    <a:solidFill>
                      <a:srgbClr val="0033CC"/>
                    </a:solidFill>
                    <a:round/>
                    <a:headEnd/>
                    <a:tailEnd/>
                  </a:ln>
                  <a:solidFill>
                    <a:srgbClr val="0033CC"/>
                  </a:solidFill>
                  <a:latin typeface="Times New Roman"/>
                  <a:cs typeface="Times New Roman"/>
                </a:rPr>
                <a:t>A</a:t>
              </a:r>
              <a:endParaRPr lang="zh-CN" altLang="en-US" sz="3600" kern="10">
                <a:ln w="9525">
                  <a:solidFill>
                    <a:srgbClr val="0033CC"/>
                  </a:solidFill>
                  <a:round/>
                  <a:headEnd/>
                  <a:tailEnd/>
                </a:ln>
                <a:solidFill>
                  <a:srgbClr val="0033CC"/>
                </a:solidFill>
                <a:latin typeface="Times New Roman"/>
                <a:cs typeface="Times New Roman"/>
              </a:endParaRPr>
            </a:p>
          </p:txBody>
        </p:sp>
        <p:sp>
          <p:nvSpPr>
            <p:cNvPr id="28713" name="WordArt 27"/>
            <p:cNvSpPr>
              <a:spLocks noChangeArrowheads="1" noChangeShapeType="1" noTextEdit="1"/>
            </p:cNvSpPr>
            <p:nvPr/>
          </p:nvSpPr>
          <p:spPr bwMode="auto">
            <a:xfrm>
              <a:off x="1657437" y="5926371"/>
              <a:ext cx="1249363" cy="306387"/>
            </a:xfrm>
            <a:prstGeom prst="rect">
              <a:avLst/>
            </a:prstGeom>
          </p:spPr>
          <p:txBody>
            <a:bodyPr wrap="none" fromWordArt="1">
              <a:prstTxWarp prst="textPlain">
                <a:avLst>
                  <a:gd name="adj" fmla="val 50000"/>
                </a:avLst>
              </a:prstTxWarp>
            </a:bodyPr>
            <a:lstStyle/>
            <a:p>
              <a:r>
                <a:rPr lang="zh-CN" altLang="en-US" sz="3600" kern="10">
                  <a:ln w="3175">
                    <a:solidFill>
                      <a:srgbClr val="0033CC"/>
                    </a:solidFill>
                    <a:round/>
                    <a:headEnd/>
                    <a:tailEnd/>
                  </a:ln>
                  <a:solidFill>
                    <a:srgbClr val="0033CC"/>
                  </a:solidFill>
                  <a:latin typeface="宋体"/>
                  <a:ea typeface="宋体"/>
                </a:rPr>
                <a:t>点相位比</a:t>
              </a:r>
            </a:p>
          </p:txBody>
        </p:sp>
        <p:sp>
          <p:nvSpPr>
            <p:cNvPr id="28714" name="WordArt 222"/>
            <p:cNvSpPr>
              <a:spLocks noChangeArrowheads="1" noChangeShapeType="1" noTextEdit="1"/>
            </p:cNvSpPr>
            <p:nvPr/>
          </p:nvSpPr>
          <p:spPr bwMode="auto">
            <a:xfrm>
              <a:off x="3021100" y="5945421"/>
              <a:ext cx="193675" cy="271462"/>
            </a:xfrm>
            <a:prstGeom prst="rect">
              <a:avLst/>
            </a:prstGeom>
          </p:spPr>
          <p:txBody>
            <a:bodyPr wrap="none" fromWordArt="1">
              <a:prstTxWarp prst="textPlain">
                <a:avLst>
                  <a:gd name="adj" fmla="val 50000"/>
                </a:avLst>
              </a:prstTxWarp>
            </a:bodyPr>
            <a:lstStyle/>
            <a:p>
              <a:r>
                <a:rPr lang="en-US" altLang="zh-CN" sz="3600" kern="10">
                  <a:ln w="9525">
                    <a:solidFill>
                      <a:srgbClr val="0033CC"/>
                    </a:solidFill>
                    <a:round/>
                    <a:headEnd/>
                    <a:tailEnd/>
                  </a:ln>
                  <a:solidFill>
                    <a:srgbClr val="0033CC"/>
                  </a:solidFill>
                  <a:latin typeface="Times New Roman"/>
                  <a:cs typeface="Times New Roman"/>
                </a:rPr>
                <a:t>B</a:t>
              </a:r>
              <a:endParaRPr lang="zh-CN" altLang="en-US" sz="3600" kern="10">
                <a:ln w="9525">
                  <a:solidFill>
                    <a:srgbClr val="0033CC"/>
                  </a:solidFill>
                  <a:round/>
                  <a:headEnd/>
                  <a:tailEnd/>
                </a:ln>
                <a:solidFill>
                  <a:srgbClr val="0033CC"/>
                </a:solidFill>
                <a:latin typeface="Times New Roman"/>
                <a:cs typeface="Times New Roman"/>
              </a:endParaRPr>
            </a:p>
          </p:txBody>
        </p:sp>
        <p:sp>
          <p:nvSpPr>
            <p:cNvPr id="28715" name="WordArt 27"/>
            <p:cNvSpPr>
              <a:spLocks noChangeArrowheads="1" noChangeShapeType="1" noTextEdit="1"/>
            </p:cNvSpPr>
            <p:nvPr/>
          </p:nvSpPr>
          <p:spPr bwMode="auto">
            <a:xfrm>
              <a:off x="3338600" y="5913671"/>
              <a:ext cx="1679575" cy="306387"/>
            </a:xfrm>
            <a:prstGeom prst="rect">
              <a:avLst/>
            </a:prstGeom>
          </p:spPr>
          <p:txBody>
            <a:bodyPr wrap="none" fromWordArt="1">
              <a:prstTxWarp prst="textPlain">
                <a:avLst>
                  <a:gd name="adj" fmla="val 50000"/>
                </a:avLst>
              </a:prstTxWarp>
            </a:bodyPr>
            <a:lstStyle/>
            <a:p>
              <a:r>
                <a:rPr lang="zh-CN" altLang="en-US" sz="3600" kern="10">
                  <a:ln w="3175">
                    <a:solidFill>
                      <a:srgbClr val="0033CC"/>
                    </a:solidFill>
                    <a:round/>
                    <a:headEnd/>
                    <a:tailEnd/>
                  </a:ln>
                  <a:solidFill>
                    <a:srgbClr val="0033CC"/>
                  </a:solidFill>
                  <a:latin typeface="宋体"/>
                  <a:ea typeface="宋体"/>
                </a:rPr>
                <a:t>点相位超前</a:t>
              </a:r>
            </a:p>
          </p:txBody>
        </p:sp>
        <p:sp>
          <p:nvSpPr>
            <p:cNvPr id="28716" name="WordArt 71"/>
            <p:cNvSpPr>
              <a:spLocks noChangeArrowheads="1" noChangeShapeType="1" noTextEdit="1"/>
            </p:cNvSpPr>
            <p:nvPr/>
          </p:nvSpPr>
          <p:spPr bwMode="auto">
            <a:xfrm>
              <a:off x="5068975" y="5983521"/>
              <a:ext cx="288925" cy="209550"/>
            </a:xfrm>
            <a:prstGeom prst="rect">
              <a:avLst/>
            </a:prstGeom>
          </p:spPr>
          <p:txBody>
            <a:bodyPr wrap="none" fromWordArt="1">
              <a:prstTxWarp prst="textPlain">
                <a:avLst>
                  <a:gd name="adj" fmla="val 55556"/>
                </a:avLst>
              </a:prstTxWarp>
            </a:bodyPr>
            <a:lstStyle/>
            <a:p>
              <a:r>
                <a:rPr lang="en-US" altLang="zh-CN" sz="3600" i="1" kern="10">
                  <a:ln w="9525">
                    <a:solidFill>
                      <a:srgbClr val="0033CC"/>
                    </a:solidFill>
                    <a:round/>
                    <a:headEnd/>
                    <a:tailEnd/>
                  </a:ln>
                  <a:solidFill>
                    <a:srgbClr val="0033CC"/>
                  </a:solidFill>
                  <a:latin typeface="Symbol"/>
                </a:rPr>
                <a:t>p</a:t>
              </a:r>
              <a:endParaRPr lang="zh-CN" altLang="en-US" sz="3600" i="1" kern="10">
                <a:ln w="9525">
                  <a:solidFill>
                    <a:srgbClr val="0033CC"/>
                  </a:solidFill>
                  <a:round/>
                  <a:headEnd/>
                  <a:tailEnd/>
                </a:ln>
                <a:solidFill>
                  <a:srgbClr val="0033CC"/>
                </a:solidFill>
                <a:latin typeface="Symbol"/>
              </a:endParaRPr>
            </a:p>
          </p:txBody>
        </p:sp>
        <p:sp>
          <p:nvSpPr>
            <p:cNvPr id="28717" name="WordArt 225"/>
            <p:cNvSpPr>
              <a:spLocks noChangeArrowheads="1" noChangeShapeType="1" noTextEdit="1"/>
            </p:cNvSpPr>
            <p:nvPr/>
          </p:nvSpPr>
          <p:spPr bwMode="auto">
            <a:xfrm>
              <a:off x="5454737" y="6138193"/>
              <a:ext cx="55563" cy="106362"/>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8718" name="WordArt 27"/>
            <p:cNvSpPr>
              <a:spLocks noChangeArrowheads="1" noChangeShapeType="1" noTextEdit="1"/>
            </p:cNvSpPr>
            <p:nvPr/>
          </p:nvSpPr>
          <p:spPr bwMode="auto">
            <a:xfrm>
              <a:off x="5604443" y="5936580"/>
              <a:ext cx="279400" cy="306387"/>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即</a:t>
              </a:r>
            </a:p>
          </p:txBody>
        </p:sp>
      </p:grpSp>
      <p:grpSp>
        <p:nvGrpSpPr>
          <p:cNvPr id="183312" name="组合 10"/>
          <p:cNvGrpSpPr>
            <a:grpSpLocks/>
          </p:cNvGrpSpPr>
          <p:nvPr/>
        </p:nvGrpSpPr>
        <p:grpSpPr bwMode="auto">
          <a:xfrm>
            <a:off x="5837238" y="5842000"/>
            <a:ext cx="2733675" cy="490538"/>
            <a:chOff x="6075595" y="5798467"/>
            <a:chExt cx="3020299" cy="568325"/>
          </a:xfrm>
        </p:grpSpPr>
        <p:grpSp>
          <p:nvGrpSpPr>
            <p:cNvPr id="183313" name="组合 7"/>
            <p:cNvGrpSpPr>
              <a:grpSpLocks/>
            </p:cNvGrpSpPr>
            <p:nvPr/>
          </p:nvGrpSpPr>
          <p:grpSpPr bwMode="auto">
            <a:xfrm>
              <a:off x="6075595" y="5913671"/>
              <a:ext cx="1004888" cy="376237"/>
              <a:chOff x="6635750" y="5954713"/>
              <a:chExt cx="1004888" cy="376237"/>
            </a:xfrm>
          </p:grpSpPr>
          <p:sp>
            <p:nvSpPr>
              <p:cNvPr id="28706" name="Line 83"/>
              <p:cNvSpPr>
                <a:spLocks noChangeShapeType="1"/>
              </p:cNvSpPr>
              <p:nvPr/>
            </p:nvSpPr>
            <p:spPr bwMode="auto">
              <a:xfrm flipV="1">
                <a:off x="7037388" y="6143625"/>
                <a:ext cx="207963" cy="1587"/>
              </a:xfrm>
              <a:prstGeom prst="line">
                <a:avLst/>
              </a:prstGeom>
              <a:noFill/>
              <a:ln w="38100">
                <a:solidFill>
                  <a:srgbClr val="FF0000"/>
                </a:solidFill>
                <a:round/>
                <a:headEnd/>
                <a:tailEnd/>
              </a:ln>
              <a:effectLst/>
            </p:spPr>
            <p:txBody>
              <a:bodyPr/>
              <a:lstStyle/>
              <a:p>
                <a:endParaRPr lang="zh-CN" altLang="en-US"/>
              </a:p>
            </p:txBody>
          </p:sp>
          <p:sp>
            <p:nvSpPr>
              <p:cNvPr id="28707" name="WordArt 27"/>
              <p:cNvSpPr>
                <a:spLocks noChangeArrowheads="1" noChangeShapeType="1" noTextEdit="1"/>
              </p:cNvSpPr>
              <p:nvPr/>
            </p:nvSpPr>
            <p:spPr bwMode="auto">
              <a:xfrm>
                <a:off x="6635750" y="5954713"/>
                <a:ext cx="263525" cy="288925"/>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Symbol"/>
                  </a:rPr>
                  <a:t>j</a:t>
                </a:r>
                <a:endParaRPr lang="zh-CN" altLang="en-US" sz="3600" i="1" kern="10">
                  <a:ln w="9525">
                    <a:solidFill>
                      <a:srgbClr val="FF0000"/>
                    </a:solidFill>
                    <a:round/>
                    <a:headEnd/>
                    <a:tailEnd/>
                  </a:ln>
                  <a:solidFill>
                    <a:srgbClr val="FF0000"/>
                  </a:solidFill>
                  <a:latin typeface="Symbol"/>
                </a:endParaRPr>
              </a:p>
            </p:txBody>
          </p:sp>
          <p:sp>
            <p:nvSpPr>
              <p:cNvPr id="28708" name="WordArt 229"/>
              <p:cNvSpPr>
                <a:spLocks noChangeArrowheads="1" noChangeShapeType="1" noTextEdit="1"/>
              </p:cNvSpPr>
              <p:nvPr/>
            </p:nvSpPr>
            <p:spPr bwMode="auto">
              <a:xfrm>
                <a:off x="6813550" y="6153150"/>
                <a:ext cx="165100" cy="163512"/>
              </a:xfrm>
              <a:prstGeom prst="rect">
                <a:avLst/>
              </a:prstGeom>
            </p:spPr>
            <p:txBody>
              <a:bodyPr wrap="none" fromWordArt="1">
                <a:prstTxWarp prst="textPlain">
                  <a:avLst>
                    <a:gd name="adj" fmla="val 50000"/>
                  </a:avLst>
                </a:prstTxWarp>
              </a:bodyPr>
              <a:lstStyle/>
              <a:p>
                <a:r>
                  <a:rPr lang="en-US" altLang="zh-CN" sz="1200" kern="10">
                    <a:ln w="9525">
                      <a:solidFill>
                        <a:srgbClr val="FF0000"/>
                      </a:solidFill>
                      <a:round/>
                      <a:headEnd/>
                      <a:tailEnd/>
                    </a:ln>
                    <a:solidFill>
                      <a:srgbClr val="FF0000"/>
                    </a:solidFill>
                    <a:latin typeface="Times New Roman"/>
                    <a:cs typeface="Times New Roman"/>
                  </a:rPr>
                  <a:t>A</a:t>
                </a:r>
                <a:endParaRPr lang="zh-CN" altLang="en-US" sz="1200" kern="10">
                  <a:ln w="9525">
                    <a:solidFill>
                      <a:srgbClr val="FF0000"/>
                    </a:solidFill>
                    <a:round/>
                    <a:headEnd/>
                    <a:tailEnd/>
                  </a:ln>
                  <a:solidFill>
                    <a:srgbClr val="FF0000"/>
                  </a:solidFill>
                  <a:latin typeface="Times New Roman"/>
                  <a:cs typeface="Times New Roman"/>
                </a:endParaRPr>
              </a:p>
            </p:txBody>
          </p:sp>
          <p:sp>
            <p:nvSpPr>
              <p:cNvPr id="28709" name="WordArt 27"/>
              <p:cNvSpPr>
                <a:spLocks noChangeArrowheads="1" noChangeShapeType="1" noTextEdit="1"/>
              </p:cNvSpPr>
              <p:nvPr/>
            </p:nvSpPr>
            <p:spPr bwMode="auto">
              <a:xfrm>
                <a:off x="7308850" y="5969000"/>
                <a:ext cx="263525" cy="288925"/>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Symbol"/>
                  </a:rPr>
                  <a:t>j</a:t>
                </a:r>
                <a:endParaRPr lang="zh-CN" altLang="en-US" sz="3600" i="1" kern="10">
                  <a:ln w="9525">
                    <a:solidFill>
                      <a:srgbClr val="FF0000"/>
                    </a:solidFill>
                    <a:round/>
                    <a:headEnd/>
                    <a:tailEnd/>
                  </a:ln>
                  <a:solidFill>
                    <a:srgbClr val="FF0000"/>
                  </a:solidFill>
                  <a:latin typeface="Symbol"/>
                </a:endParaRPr>
              </a:p>
            </p:txBody>
          </p:sp>
          <p:sp>
            <p:nvSpPr>
              <p:cNvPr id="28710" name="WordArt 233"/>
              <p:cNvSpPr>
                <a:spLocks noChangeArrowheads="1" noChangeShapeType="1" noTextEdit="1"/>
              </p:cNvSpPr>
              <p:nvPr/>
            </p:nvSpPr>
            <p:spPr bwMode="auto">
              <a:xfrm>
                <a:off x="7493000" y="6173788"/>
                <a:ext cx="147638" cy="157162"/>
              </a:xfrm>
              <a:prstGeom prst="rect">
                <a:avLst/>
              </a:prstGeom>
            </p:spPr>
            <p:txBody>
              <a:bodyPr wrap="none" fromWordArt="1">
                <a:prstTxWarp prst="textPlain">
                  <a:avLst>
                    <a:gd name="adj" fmla="val 50000"/>
                  </a:avLst>
                </a:prstTxWarp>
              </a:bodyPr>
              <a:lstStyle/>
              <a:p>
                <a:r>
                  <a:rPr lang="en-US" altLang="zh-CN" sz="1200" kern="10">
                    <a:ln w="9525">
                      <a:solidFill>
                        <a:srgbClr val="FF0000"/>
                      </a:solidFill>
                      <a:round/>
                      <a:headEnd/>
                      <a:tailEnd/>
                    </a:ln>
                    <a:solidFill>
                      <a:srgbClr val="FF0000"/>
                    </a:solidFill>
                    <a:latin typeface="Times New Roman"/>
                    <a:cs typeface="Times New Roman"/>
                  </a:rPr>
                  <a:t>B</a:t>
                </a:r>
                <a:endParaRPr lang="zh-CN" altLang="en-US" sz="1200" kern="10">
                  <a:ln w="9525">
                    <a:solidFill>
                      <a:srgbClr val="FF0000"/>
                    </a:solidFill>
                    <a:round/>
                    <a:headEnd/>
                    <a:tailEnd/>
                  </a:ln>
                  <a:solidFill>
                    <a:srgbClr val="FF0000"/>
                  </a:solidFill>
                  <a:latin typeface="Times New Roman"/>
                  <a:cs typeface="Times New Roman"/>
                </a:endParaRPr>
              </a:p>
            </p:txBody>
          </p:sp>
        </p:grpSp>
        <p:grpSp>
          <p:nvGrpSpPr>
            <p:cNvPr id="183314" name="组合 9"/>
            <p:cNvGrpSpPr>
              <a:grpSpLocks/>
            </p:cNvGrpSpPr>
            <p:nvPr/>
          </p:nvGrpSpPr>
          <p:grpSpPr bwMode="auto">
            <a:xfrm>
              <a:off x="8508505" y="5939042"/>
              <a:ext cx="587389" cy="261937"/>
              <a:chOff x="7816836" y="5994400"/>
              <a:chExt cx="587389" cy="261937"/>
            </a:xfrm>
          </p:grpSpPr>
          <p:grpSp>
            <p:nvGrpSpPr>
              <p:cNvPr id="183315" name="组合 8"/>
              <p:cNvGrpSpPr>
                <a:grpSpLocks/>
              </p:cNvGrpSpPr>
              <p:nvPr/>
            </p:nvGrpSpPr>
            <p:grpSpPr bwMode="auto">
              <a:xfrm>
                <a:off x="7816836" y="6084888"/>
                <a:ext cx="203200" cy="79375"/>
                <a:chOff x="7758113" y="6084888"/>
                <a:chExt cx="203200" cy="79375"/>
              </a:xfrm>
            </p:grpSpPr>
            <p:sp>
              <p:nvSpPr>
                <p:cNvPr id="28704" name="Line 22"/>
                <p:cNvSpPr>
                  <a:spLocks noChangeShapeType="1"/>
                </p:cNvSpPr>
                <p:nvPr/>
              </p:nvSpPr>
              <p:spPr bwMode="auto">
                <a:xfrm>
                  <a:off x="7758113" y="6084888"/>
                  <a:ext cx="203200" cy="0"/>
                </a:xfrm>
                <a:prstGeom prst="line">
                  <a:avLst/>
                </a:prstGeom>
                <a:noFill/>
                <a:ln w="38100">
                  <a:solidFill>
                    <a:srgbClr val="FF0000"/>
                  </a:solidFill>
                  <a:round/>
                  <a:headEnd/>
                  <a:tailEnd/>
                </a:ln>
                <a:effectLst/>
              </p:spPr>
              <p:txBody>
                <a:bodyPr/>
                <a:lstStyle/>
                <a:p>
                  <a:endParaRPr lang="zh-CN" altLang="en-US"/>
                </a:p>
              </p:txBody>
            </p:sp>
            <p:sp>
              <p:nvSpPr>
                <p:cNvPr id="28705" name="Line 23"/>
                <p:cNvSpPr>
                  <a:spLocks noChangeShapeType="1"/>
                </p:cNvSpPr>
                <p:nvPr/>
              </p:nvSpPr>
              <p:spPr bwMode="auto">
                <a:xfrm>
                  <a:off x="7758113" y="6164263"/>
                  <a:ext cx="203200" cy="0"/>
                </a:xfrm>
                <a:prstGeom prst="line">
                  <a:avLst/>
                </a:prstGeom>
                <a:noFill/>
                <a:ln w="38100">
                  <a:solidFill>
                    <a:srgbClr val="FF0000"/>
                  </a:solidFill>
                  <a:round/>
                  <a:headEnd/>
                  <a:tailEnd/>
                </a:ln>
                <a:effectLst/>
              </p:spPr>
              <p:txBody>
                <a:bodyPr/>
                <a:lstStyle/>
                <a:p>
                  <a:endParaRPr lang="zh-CN" altLang="en-US"/>
                </a:p>
              </p:txBody>
            </p:sp>
          </p:grpSp>
          <p:sp>
            <p:nvSpPr>
              <p:cNvPr id="28703" name="WordArt 71"/>
              <p:cNvSpPr>
                <a:spLocks noChangeArrowheads="1" noChangeShapeType="1" noTextEdit="1"/>
              </p:cNvSpPr>
              <p:nvPr/>
            </p:nvSpPr>
            <p:spPr bwMode="auto">
              <a:xfrm>
                <a:off x="8048625" y="5994400"/>
                <a:ext cx="355600" cy="261937"/>
              </a:xfrm>
              <a:prstGeom prst="rect">
                <a:avLst/>
              </a:prstGeom>
            </p:spPr>
            <p:txBody>
              <a:bodyPr wrap="none" fromWordArt="1">
                <a:prstTxWarp prst="textPlain">
                  <a:avLst>
                    <a:gd name="adj" fmla="val 58037"/>
                  </a:avLst>
                </a:prstTxWarp>
              </a:bodyPr>
              <a:lstStyle/>
              <a:p>
                <a:r>
                  <a:rPr lang="en-US" altLang="zh-CN" sz="3600" i="1" kern="10">
                    <a:ln w="9525">
                      <a:solidFill>
                        <a:srgbClr val="FF0000"/>
                      </a:solidFill>
                      <a:round/>
                      <a:headEnd/>
                      <a:tailEnd/>
                    </a:ln>
                    <a:solidFill>
                      <a:srgbClr val="FF0000"/>
                    </a:solidFill>
                    <a:latin typeface="Symbol"/>
                  </a:rPr>
                  <a:t>p</a:t>
                </a:r>
                <a:endParaRPr lang="zh-CN" altLang="en-US" sz="3600" i="1" kern="10">
                  <a:ln w="9525">
                    <a:solidFill>
                      <a:srgbClr val="FF0000"/>
                    </a:solidFill>
                    <a:round/>
                    <a:headEnd/>
                    <a:tailEnd/>
                  </a:ln>
                  <a:solidFill>
                    <a:srgbClr val="FF0000"/>
                  </a:solidFill>
                  <a:latin typeface="Symbol"/>
                </a:endParaRPr>
              </a:p>
            </p:txBody>
          </p:sp>
        </p:grpSp>
        <p:grpSp>
          <p:nvGrpSpPr>
            <p:cNvPr id="183316" name="组合 6"/>
            <p:cNvGrpSpPr>
              <a:grpSpLocks/>
            </p:cNvGrpSpPr>
            <p:nvPr/>
          </p:nvGrpSpPr>
          <p:grpSpPr bwMode="auto">
            <a:xfrm>
              <a:off x="7421857" y="5798467"/>
              <a:ext cx="972049" cy="568325"/>
              <a:chOff x="7848100" y="3754229"/>
              <a:chExt cx="972049" cy="568325"/>
            </a:xfrm>
          </p:grpSpPr>
          <p:grpSp>
            <p:nvGrpSpPr>
              <p:cNvPr id="183317" name="组合 4"/>
              <p:cNvGrpSpPr>
                <a:grpSpLocks/>
              </p:cNvGrpSpPr>
              <p:nvPr/>
            </p:nvGrpSpPr>
            <p:grpSpPr bwMode="auto">
              <a:xfrm>
                <a:off x="7848100" y="3754229"/>
                <a:ext cx="479440" cy="568325"/>
                <a:chOff x="3998402" y="4614863"/>
                <a:chExt cx="479440" cy="568325"/>
              </a:xfrm>
            </p:grpSpPr>
            <p:sp>
              <p:nvSpPr>
                <p:cNvPr id="28698" name="WordArt 139"/>
                <p:cNvSpPr>
                  <a:spLocks noChangeArrowheads="1" noChangeShapeType="1" noTextEdit="1"/>
                </p:cNvSpPr>
                <p:nvPr/>
              </p:nvSpPr>
              <p:spPr bwMode="auto">
                <a:xfrm>
                  <a:off x="4063270" y="4949825"/>
                  <a:ext cx="269875" cy="233363"/>
                </a:xfrm>
                <a:prstGeom prst="rect">
                  <a:avLst/>
                </a:prstGeom>
              </p:spPr>
              <p:txBody>
                <a:bodyPr wrap="none" fromWordArt="1">
                  <a:prstTxWarp prst="textPlain">
                    <a:avLst>
                      <a:gd name="adj" fmla="val 54287"/>
                    </a:avLst>
                  </a:prstTxWarp>
                </a:bodyPr>
                <a:lstStyle/>
                <a:p>
                  <a:r>
                    <a:rPr lang="en-US" altLang="zh-CN" sz="1200" i="1" kern="10">
                      <a:ln w="9525">
                        <a:solidFill>
                          <a:srgbClr val="000000"/>
                        </a:solidFill>
                        <a:round/>
                        <a:headEnd/>
                        <a:tailEnd/>
                      </a:ln>
                      <a:latin typeface="Symbol"/>
                    </a:rPr>
                    <a:t>l</a:t>
                  </a:r>
                  <a:endParaRPr lang="zh-CN" altLang="en-US" sz="1200" i="1" kern="10">
                    <a:ln w="9525">
                      <a:solidFill>
                        <a:srgbClr val="000000"/>
                      </a:solidFill>
                      <a:round/>
                      <a:headEnd/>
                      <a:tailEnd/>
                    </a:ln>
                    <a:latin typeface="Symbol"/>
                  </a:endParaRPr>
                </a:p>
              </p:txBody>
            </p:sp>
            <p:sp>
              <p:nvSpPr>
                <p:cNvPr id="28699" name="WordArt 140"/>
                <p:cNvSpPr>
                  <a:spLocks noChangeArrowheads="1" noChangeShapeType="1" noTextEdit="1"/>
                </p:cNvSpPr>
                <p:nvPr/>
              </p:nvSpPr>
              <p:spPr bwMode="auto">
                <a:xfrm>
                  <a:off x="4014058" y="4614863"/>
                  <a:ext cx="152400" cy="195263"/>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sp>
              <p:nvSpPr>
                <p:cNvPr id="28700" name="WordArt 141"/>
                <p:cNvSpPr>
                  <a:spLocks noChangeArrowheads="1" noChangeShapeType="1" noTextEdit="1"/>
                </p:cNvSpPr>
                <p:nvPr/>
              </p:nvSpPr>
              <p:spPr bwMode="auto">
                <a:xfrm>
                  <a:off x="4190285" y="4641850"/>
                  <a:ext cx="254000" cy="180975"/>
                </a:xfrm>
                <a:prstGeom prst="rect">
                  <a:avLst/>
                </a:prstGeom>
              </p:spPr>
              <p:txBody>
                <a:bodyPr wrap="none" fromWordArt="1">
                  <a:prstTxWarp prst="textPlain">
                    <a:avLst>
                      <a:gd name="adj" fmla="val 53125"/>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sp>
              <p:nvSpPr>
                <p:cNvPr id="28701" name="Line 142"/>
                <p:cNvSpPr>
                  <a:spLocks noChangeShapeType="1"/>
                </p:cNvSpPr>
                <p:nvPr/>
              </p:nvSpPr>
              <p:spPr bwMode="auto">
                <a:xfrm flipV="1">
                  <a:off x="3998402" y="4870450"/>
                  <a:ext cx="479440" cy="7938"/>
                </a:xfrm>
                <a:prstGeom prst="line">
                  <a:avLst/>
                </a:prstGeom>
                <a:noFill/>
                <a:ln w="28575">
                  <a:solidFill>
                    <a:schemeClr val="tx1"/>
                  </a:solidFill>
                  <a:round/>
                  <a:headEnd/>
                  <a:tailEnd/>
                </a:ln>
                <a:effectLst/>
              </p:spPr>
              <p:txBody>
                <a:bodyPr/>
                <a:lstStyle/>
                <a:p>
                  <a:endParaRPr lang="zh-CN" altLang="en-US"/>
                </a:p>
              </p:txBody>
            </p:sp>
          </p:grpSp>
          <p:grpSp>
            <p:nvGrpSpPr>
              <p:cNvPr id="183318" name="组合 5"/>
              <p:cNvGrpSpPr>
                <a:grpSpLocks/>
              </p:cNvGrpSpPr>
              <p:nvPr/>
            </p:nvGrpSpPr>
            <p:grpSpPr bwMode="auto">
              <a:xfrm>
                <a:off x="8367712" y="3911076"/>
                <a:ext cx="452437" cy="229365"/>
                <a:chOff x="8367713" y="3901866"/>
                <a:chExt cx="478756" cy="238576"/>
              </a:xfrm>
            </p:grpSpPr>
            <p:sp>
              <p:nvSpPr>
                <p:cNvPr id="28696" name="WordArt 75"/>
                <p:cNvSpPr>
                  <a:spLocks noChangeArrowheads="1" noChangeShapeType="1" noTextEdit="1"/>
                </p:cNvSpPr>
                <p:nvPr/>
              </p:nvSpPr>
              <p:spPr bwMode="auto">
                <a:xfrm>
                  <a:off x="8628981" y="3907080"/>
                  <a:ext cx="217488" cy="233362"/>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28697" name="WordArt 212"/>
                <p:cNvSpPr>
                  <a:spLocks noChangeArrowheads="1" noChangeShapeType="1" noTextEdit="1"/>
                </p:cNvSpPr>
                <p:nvPr/>
              </p:nvSpPr>
              <p:spPr bwMode="auto">
                <a:xfrm>
                  <a:off x="8367713" y="3901866"/>
                  <a:ext cx="241300" cy="231775"/>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Symbol"/>
                    </a:rPr>
                    <a:t>D</a:t>
                  </a:r>
                  <a:endParaRPr lang="zh-CN" altLang="en-US" sz="1200" kern="10">
                    <a:ln w="9525">
                      <a:solidFill>
                        <a:srgbClr val="000000"/>
                      </a:solidFill>
                      <a:round/>
                      <a:headEnd/>
                      <a:tailEnd/>
                    </a:ln>
                    <a:latin typeface="Symbol"/>
                  </a:endParaRPr>
                </a:p>
              </p:txBody>
            </p:sp>
          </p:grpSp>
        </p:grpSp>
        <p:grpSp>
          <p:nvGrpSpPr>
            <p:cNvPr id="183319" name="组合 247"/>
            <p:cNvGrpSpPr>
              <a:grpSpLocks/>
            </p:cNvGrpSpPr>
            <p:nvPr/>
          </p:nvGrpSpPr>
          <p:grpSpPr bwMode="auto">
            <a:xfrm>
              <a:off x="7137514" y="6045200"/>
              <a:ext cx="203200" cy="79375"/>
              <a:chOff x="7758113" y="6084888"/>
              <a:chExt cx="203200" cy="79375"/>
            </a:xfrm>
          </p:grpSpPr>
          <p:sp>
            <p:nvSpPr>
              <p:cNvPr id="28692" name="Line 22"/>
              <p:cNvSpPr>
                <a:spLocks noChangeShapeType="1"/>
              </p:cNvSpPr>
              <p:nvPr/>
            </p:nvSpPr>
            <p:spPr bwMode="auto">
              <a:xfrm>
                <a:off x="7758113" y="6084888"/>
                <a:ext cx="203200" cy="0"/>
              </a:xfrm>
              <a:prstGeom prst="line">
                <a:avLst/>
              </a:prstGeom>
              <a:noFill/>
              <a:ln w="38100">
                <a:solidFill>
                  <a:schemeClr val="tx1"/>
                </a:solidFill>
                <a:round/>
                <a:headEnd/>
                <a:tailEnd/>
              </a:ln>
              <a:effectLst/>
            </p:spPr>
            <p:txBody>
              <a:bodyPr/>
              <a:lstStyle/>
              <a:p>
                <a:endParaRPr lang="zh-CN" altLang="en-US"/>
              </a:p>
            </p:txBody>
          </p:sp>
          <p:sp>
            <p:nvSpPr>
              <p:cNvPr id="28693" name="Line 23"/>
              <p:cNvSpPr>
                <a:spLocks noChangeShapeType="1"/>
              </p:cNvSpPr>
              <p:nvPr/>
            </p:nvSpPr>
            <p:spPr bwMode="auto">
              <a:xfrm>
                <a:off x="7758113" y="6164263"/>
                <a:ext cx="203200" cy="0"/>
              </a:xfrm>
              <a:prstGeom prst="line">
                <a:avLst/>
              </a:prstGeom>
              <a:noFill/>
              <a:ln w="38100">
                <a:solidFill>
                  <a:schemeClr val="tx1"/>
                </a:solidFill>
                <a:round/>
                <a:headEnd/>
                <a:tailEnd/>
              </a:ln>
              <a:effectLst/>
            </p:spPr>
            <p:txBody>
              <a:bodyPr/>
              <a:lstStyle/>
              <a:p>
                <a:endParaRPr lang="zh-CN" altLang="en-US"/>
              </a:p>
            </p:txBody>
          </p:sp>
        </p:grpSp>
      </p:gr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par>
                          <p:cTn id="13" fill="hold" nodeType="afterGroup">
                            <p:stCondLst>
                              <p:cond delay="1000"/>
                            </p:stCondLst>
                            <p:childTnLst>
                              <p:par>
                                <p:cTn id="14" presetID="22" presetClass="entr" presetSubtype="8" fill="hold"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left)">
                                      <p:cBhvr>
                                        <p:cTn id="16" dur="500"/>
                                        <p:tgtEl>
                                          <p:spTgt spid="2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3375"/>
                                        </p:tgtEl>
                                        <p:attrNameLst>
                                          <p:attrName>style.visibility</p:attrName>
                                        </p:attrNameLst>
                                      </p:cBhvr>
                                      <p:to>
                                        <p:strVal val="visible"/>
                                      </p:to>
                                    </p:set>
                                    <p:animEffect transition="in" filter="wipe(left)">
                                      <p:cBhvr>
                                        <p:cTn id="21" dur="500"/>
                                        <p:tgtEl>
                                          <p:spTgt spid="183375"/>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183296"/>
                                        </p:tgtEl>
                                        <p:attrNameLst>
                                          <p:attrName>style.visibility</p:attrName>
                                        </p:attrNameLst>
                                      </p:cBhvr>
                                      <p:to>
                                        <p:strVal val="visible"/>
                                      </p:to>
                                    </p:set>
                                    <p:animEffect transition="in" filter="wipe(left)">
                                      <p:cBhvr>
                                        <p:cTn id="25" dur="500"/>
                                        <p:tgtEl>
                                          <p:spTgt spid="18329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183308"/>
                                        </p:tgtEl>
                                        <p:attrNameLst>
                                          <p:attrName>style.visibility</p:attrName>
                                        </p:attrNameLst>
                                      </p:cBhvr>
                                      <p:to>
                                        <p:strVal val="visible"/>
                                      </p:to>
                                    </p:set>
                                    <p:animEffect transition="in" filter="wipe(left)">
                                      <p:cBhvr>
                                        <p:cTn id="30" dur="500"/>
                                        <p:tgtEl>
                                          <p:spTgt spid="183308"/>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183311"/>
                                        </p:tgtEl>
                                        <p:attrNameLst>
                                          <p:attrName>style.visibility</p:attrName>
                                        </p:attrNameLst>
                                      </p:cBhvr>
                                      <p:to>
                                        <p:strVal val="visible"/>
                                      </p:to>
                                    </p:set>
                                    <p:animEffect transition="in" filter="wipe(left)">
                                      <p:cBhvr>
                                        <p:cTn id="34" dur="500"/>
                                        <p:tgtEl>
                                          <p:spTgt spid="183311"/>
                                        </p:tgtEl>
                                      </p:cBhvr>
                                    </p:animEffect>
                                  </p:childTnLst>
                                </p:cTn>
                              </p:par>
                            </p:childTnLst>
                          </p:cTn>
                        </p:par>
                        <p:par>
                          <p:cTn id="35" fill="hold" nodeType="afterGroup">
                            <p:stCondLst>
                              <p:cond delay="1000"/>
                            </p:stCondLst>
                            <p:childTnLst>
                              <p:par>
                                <p:cTn id="36" presetID="22" presetClass="entr" presetSubtype="8" fill="hold" nodeType="afterEffect">
                                  <p:stCondLst>
                                    <p:cond delay="0"/>
                                  </p:stCondLst>
                                  <p:childTnLst>
                                    <p:set>
                                      <p:cBhvr>
                                        <p:cTn id="37" dur="1" fill="hold">
                                          <p:stCondLst>
                                            <p:cond delay="0"/>
                                          </p:stCondLst>
                                        </p:cTn>
                                        <p:tgtEl>
                                          <p:spTgt spid="183312"/>
                                        </p:tgtEl>
                                        <p:attrNameLst>
                                          <p:attrName>style.visibility</p:attrName>
                                        </p:attrNameLst>
                                      </p:cBhvr>
                                      <p:to>
                                        <p:strVal val="visible"/>
                                      </p:to>
                                    </p:set>
                                    <p:animEffect transition="in" filter="wipe(left)">
                                      <p:cBhvr>
                                        <p:cTn id="38" dur="500"/>
                                        <p:tgtEl>
                                          <p:spTgt spid="183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7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descr="羊皮纸"/>
          <p:cNvSpPr>
            <a:spLocks noChangeArrowheads="1"/>
          </p:cNvSpPr>
          <p:nvPr/>
        </p:nvSpPr>
        <p:spPr bwMode="auto">
          <a:xfrm>
            <a:off x="0" y="2473325"/>
            <a:ext cx="9144000" cy="88900"/>
          </a:xfrm>
          <a:prstGeom prst="rect">
            <a:avLst/>
          </a:prstGeom>
          <a:blipFill dpi="0" rotWithShape="1">
            <a:blip r:embed="rId3" cstate="print"/>
            <a:srcRect/>
            <a:tile tx="0" ty="0" sx="100000" sy="100000" flip="none" algn="tl"/>
          </a:blipFill>
          <a:ln w="9525" algn="ctr">
            <a:noFill/>
            <a:miter lim="800000"/>
            <a:headEnd/>
            <a:tailEnd/>
          </a:ln>
          <a:effectLst/>
        </p:spPr>
        <p:txBody>
          <a:bodyPr wrap="none" anchor="ctr"/>
          <a:lstStyle/>
          <a:p>
            <a:endParaRPr lang="zh-CN" altLang="en-US"/>
          </a:p>
        </p:txBody>
      </p:sp>
      <p:sp>
        <p:nvSpPr>
          <p:cNvPr id="29699" name="Rectangle 5" descr="羊皮纸"/>
          <p:cNvSpPr>
            <a:spLocks noChangeArrowheads="1"/>
          </p:cNvSpPr>
          <p:nvPr/>
        </p:nvSpPr>
        <p:spPr bwMode="auto">
          <a:xfrm>
            <a:off x="0" y="0"/>
            <a:ext cx="9144000" cy="122238"/>
          </a:xfrm>
          <a:prstGeom prst="rect">
            <a:avLst/>
          </a:prstGeom>
          <a:blipFill dpi="0" rotWithShape="1">
            <a:blip r:embed="rId3" cstate="print"/>
            <a:srcRect/>
            <a:tile tx="0" ty="0" sx="100000" sy="100000" flip="none" algn="tl"/>
          </a:blipFill>
          <a:ln w="9525" algn="ctr">
            <a:noFill/>
            <a:miter lim="800000"/>
            <a:headEnd/>
            <a:tailEnd/>
          </a:ln>
          <a:effectLst/>
        </p:spPr>
        <p:txBody>
          <a:bodyPr wrap="none" anchor="ctr"/>
          <a:lstStyle/>
          <a:p>
            <a:endParaRPr lang="zh-CN" altLang="en-US"/>
          </a:p>
        </p:txBody>
      </p:sp>
      <p:sp>
        <p:nvSpPr>
          <p:cNvPr id="29700" name="Rectangle 59" descr="羊皮纸"/>
          <p:cNvSpPr>
            <a:spLocks noChangeArrowheads="1"/>
          </p:cNvSpPr>
          <p:nvPr/>
        </p:nvSpPr>
        <p:spPr bwMode="auto">
          <a:xfrm>
            <a:off x="41275" y="6751638"/>
            <a:ext cx="9144000" cy="122237"/>
          </a:xfrm>
          <a:prstGeom prst="rect">
            <a:avLst/>
          </a:prstGeom>
          <a:blipFill dpi="0" rotWithShape="1">
            <a:blip r:embed="rId3" cstate="print"/>
            <a:srcRect/>
            <a:tile tx="0" ty="0" sx="100000" sy="100000" flip="none" algn="tl"/>
          </a:blipFill>
          <a:ln w="9525" algn="ctr">
            <a:noFill/>
            <a:miter lim="800000"/>
            <a:headEnd/>
            <a:tailEnd/>
          </a:ln>
          <a:effectLst/>
        </p:spPr>
        <p:txBody>
          <a:bodyPr wrap="none" anchor="ctr"/>
          <a:lstStyle/>
          <a:p>
            <a:endParaRPr lang="zh-CN" altLang="en-US"/>
          </a:p>
        </p:txBody>
      </p:sp>
      <p:sp>
        <p:nvSpPr>
          <p:cNvPr id="29701" name="WordArt 27"/>
          <p:cNvSpPr>
            <a:spLocks noChangeArrowheads="1" noChangeShapeType="1" noTextEdit="1"/>
          </p:cNvSpPr>
          <p:nvPr/>
        </p:nvSpPr>
        <p:spPr bwMode="auto">
          <a:xfrm>
            <a:off x="4137025" y="5746750"/>
            <a:ext cx="1981200" cy="242888"/>
          </a:xfrm>
          <a:prstGeom prst="rect">
            <a:avLst/>
          </a:prstGeom>
        </p:spPr>
        <p:txBody>
          <a:bodyPr wrap="none" fromWordArt="1">
            <a:prstTxWarp prst="textPlain">
              <a:avLst>
                <a:gd name="adj" fmla="val 50000"/>
              </a:avLst>
            </a:prstTxWarp>
          </a:bodyPr>
          <a:lstStyle/>
          <a:p>
            <a:r>
              <a:rPr lang="zh-CN" altLang="en-US" sz="3600" kern="10">
                <a:ln w="3175">
                  <a:solidFill>
                    <a:srgbClr val="0033CC"/>
                  </a:solidFill>
                  <a:round/>
                  <a:headEnd/>
                  <a:tailEnd/>
                </a:ln>
                <a:solidFill>
                  <a:srgbClr val="0033CC"/>
                </a:solidFill>
                <a:latin typeface="宋体"/>
                <a:ea typeface="宋体"/>
              </a:rPr>
              <a:t>所以波动表达式为</a:t>
            </a:r>
          </a:p>
        </p:txBody>
      </p:sp>
      <p:pic>
        <p:nvPicPr>
          <p:cNvPr id="29702" name="Picture 132" descr="旋转矢量a"/>
          <p:cNvPicPr>
            <a:picLocks noChangeAspect="1" noChangeArrowheads="1"/>
          </p:cNvPicPr>
          <p:nvPr/>
        </p:nvPicPr>
        <p:blipFill>
          <a:blip r:embed="rId4" cstate="print"/>
          <a:srcRect/>
          <a:stretch>
            <a:fillRect/>
          </a:stretch>
        </p:blipFill>
        <p:spPr bwMode="auto">
          <a:xfrm>
            <a:off x="6716713" y="3954463"/>
            <a:ext cx="2163762" cy="2011362"/>
          </a:xfrm>
          <a:prstGeom prst="rect">
            <a:avLst/>
          </a:prstGeom>
          <a:noFill/>
          <a:ln w="9525">
            <a:noFill/>
            <a:miter lim="800000"/>
            <a:headEnd/>
            <a:tailEnd/>
          </a:ln>
        </p:spPr>
      </p:pic>
      <p:grpSp>
        <p:nvGrpSpPr>
          <p:cNvPr id="2" name="Group 135"/>
          <p:cNvGrpSpPr>
            <a:grpSpLocks/>
          </p:cNvGrpSpPr>
          <p:nvPr/>
        </p:nvGrpSpPr>
        <p:grpSpPr bwMode="auto">
          <a:xfrm>
            <a:off x="4821238" y="238125"/>
            <a:ext cx="4329112" cy="2184400"/>
            <a:chOff x="3037" y="150"/>
            <a:chExt cx="2727" cy="1376"/>
          </a:xfrm>
        </p:grpSpPr>
        <p:grpSp>
          <p:nvGrpSpPr>
            <p:cNvPr id="3" name="Group 136"/>
            <p:cNvGrpSpPr>
              <a:grpSpLocks/>
            </p:cNvGrpSpPr>
            <p:nvPr/>
          </p:nvGrpSpPr>
          <p:grpSpPr bwMode="auto">
            <a:xfrm>
              <a:off x="3037" y="150"/>
              <a:ext cx="2727" cy="1376"/>
              <a:chOff x="3160" y="286"/>
              <a:chExt cx="2435" cy="1121"/>
            </a:xfrm>
          </p:grpSpPr>
          <p:pic>
            <p:nvPicPr>
              <p:cNvPr id="29826" name="Picture 137" descr="波动015"/>
              <p:cNvPicPr>
                <a:picLocks noChangeAspect="1" noChangeArrowheads="1"/>
              </p:cNvPicPr>
              <p:nvPr/>
            </p:nvPicPr>
            <p:blipFill>
              <a:blip r:embed="rId5" cstate="print"/>
              <a:srcRect/>
              <a:stretch>
                <a:fillRect/>
              </a:stretch>
            </p:blipFill>
            <p:spPr bwMode="auto">
              <a:xfrm>
                <a:off x="3160" y="286"/>
                <a:ext cx="2435" cy="1121"/>
              </a:xfrm>
              <a:prstGeom prst="rect">
                <a:avLst/>
              </a:prstGeom>
              <a:noFill/>
              <a:ln w="9525">
                <a:noFill/>
                <a:miter lim="800000"/>
                <a:headEnd/>
                <a:tailEnd/>
              </a:ln>
            </p:spPr>
          </p:pic>
          <p:sp>
            <p:nvSpPr>
              <p:cNvPr id="29827" name="Rectangle 138"/>
              <p:cNvSpPr>
                <a:spLocks noChangeArrowheads="1"/>
              </p:cNvSpPr>
              <p:nvPr/>
            </p:nvSpPr>
            <p:spPr bwMode="auto">
              <a:xfrm>
                <a:off x="3448" y="936"/>
                <a:ext cx="148" cy="153"/>
              </a:xfrm>
              <a:prstGeom prst="rect">
                <a:avLst/>
              </a:prstGeom>
              <a:solidFill>
                <a:schemeClr val="bg1"/>
              </a:solidFill>
              <a:ln w="9525" algn="ctr">
                <a:noFill/>
                <a:miter lim="800000"/>
                <a:headEnd/>
                <a:tailEnd/>
              </a:ln>
              <a:effectLst/>
            </p:spPr>
            <p:txBody>
              <a:bodyPr wrap="none" anchor="ctr"/>
              <a:lstStyle/>
              <a:p>
                <a:endParaRPr lang="zh-CN" altLang="en-US"/>
              </a:p>
            </p:txBody>
          </p:sp>
          <p:sp>
            <p:nvSpPr>
              <p:cNvPr id="29828" name="WordArt 139"/>
              <p:cNvSpPr>
                <a:spLocks noChangeArrowheads="1" noChangeShapeType="1" noTextEdit="1"/>
              </p:cNvSpPr>
              <p:nvPr/>
            </p:nvSpPr>
            <p:spPr bwMode="auto">
              <a:xfrm>
                <a:off x="3487" y="849"/>
                <a:ext cx="92" cy="94"/>
              </a:xfrm>
              <a:prstGeom prst="rect">
                <a:avLst/>
              </a:prstGeom>
            </p:spPr>
            <p:txBody>
              <a:bodyPr wrap="none" fromWordArt="1">
                <a:prstTxWarp prst="textPlain">
                  <a:avLst>
                    <a:gd name="adj" fmla="val 50000"/>
                  </a:avLst>
                </a:prstTxWarp>
              </a:bodyPr>
              <a:lstStyle/>
              <a:p>
                <a:r>
                  <a:rPr lang="en-US" altLang="zh-CN" sz="1200" i="1" kern="10">
                    <a:ln w="3175">
                      <a:solidFill>
                        <a:schemeClr val="tx1"/>
                      </a:solidFill>
                      <a:round/>
                      <a:headEnd/>
                      <a:tailEnd/>
                    </a:ln>
                    <a:latin typeface="Times New Roman"/>
                    <a:cs typeface="Times New Roman"/>
                  </a:rPr>
                  <a:t>O</a:t>
                </a:r>
                <a:endParaRPr lang="zh-CN" altLang="en-US" sz="1200" i="1" kern="10">
                  <a:ln w="3175">
                    <a:solidFill>
                      <a:schemeClr val="tx1"/>
                    </a:solidFill>
                    <a:round/>
                    <a:headEnd/>
                    <a:tailEnd/>
                  </a:ln>
                  <a:latin typeface="Times New Roman"/>
                  <a:cs typeface="Times New Roman"/>
                </a:endParaRPr>
              </a:p>
            </p:txBody>
          </p:sp>
        </p:grpSp>
        <p:sp>
          <p:nvSpPr>
            <p:cNvPr id="29787" name="Freeform 140"/>
            <p:cNvSpPr>
              <a:spLocks/>
            </p:cNvSpPr>
            <p:nvPr/>
          </p:nvSpPr>
          <p:spPr bwMode="auto">
            <a:xfrm>
              <a:off x="3921" y="195"/>
              <a:ext cx="909" cy="393"/>
            </a:xfrm>
            <a:custGeom>
              <a:avLst/>
              <a:gdLst>
                <a:gd name="T0" fmla="*/ 0 w 909"/>
                <a:gd name="T1" fmla="*/ 114 h 393"/>
                <a:gd name="T2" fmla="*/ 0 w 909"/>
                <a:gd name="T3" fmla="*/ 204 h 393"/>
                <a:gd name="T4" fmla="*/ 9 w 909"/>
                <a:gd name="T5" fmla="*/ 288 h 393"/>
                <a:gd name="T6" fmla="*/ 87 w 909"/>
                <a:gd name="T7" fmla="*/ 345 h 393"/>
                <a:gd name="T8" fmla="*/ 252 w 909"/>
                <a:gd name="T9" fmla="*/ 393 h 393"/>
                <a:gd name="T10" fmla="*/ 429 w 909"/>
                <a:gd name="T11" fmla="*/ 381 h 393"/>
                <a:gd name="T12" fmla="*/ 624 w 909"/>
                <a:gd name="T13" fmla="*/ 378 h 393"/>
                <a:gd name="T14" fmla="*/ 702 w 909"/>
                <a:gd name="T15" fmla="*/ 330 h 393"/>
                <a:gd name="T16" fmla="*/ 831 w 909"/>
                <a:gd name="T17" fmla="*/ 255 h 393"/>
                <a:gd name="T18" fmla="*/ 909 w 909"/>
                <a:gd name="T19" fmla="*/ 120 h 393"/>
                <a:gd name="T20" fmla="*/ 891 w 909"/>
                <a:gd name="T21" fmla="*/ 42 h 393"/>
                <a:gd name="T22" fmla="*/ 681 w 909"/>
                <a:gd name="T23" fmla="*/ 0 h 393"/>
                <a:gd name="T24" fmla="*/ 378 w 909"/>
                <a:gd name="T25" fmla="*/ 69 h 393"/>
                <a:gd name="T26" fmla="*/ 228 w 909"/>
                <a:gd name="T27" fmla="*/ 57 h 393"/>
                <a:gd name="T28" fmla="*/ 96 w 909"/>
                <a:gd name="T29" fmla="*/ 84 h 393"/>
                <a:gd name="T30" fmla="*/ 0 w 909"/>
                <a:gd name="T31" fmla="*/ 114 h 3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09" h="393">
                  <a:moveTo>
                    <a:pt x="0" y="114"/>
                  </a:moveTo>
                  <a:lnTo>
                    <a:pt x="0" y="204"/>
                  </a:lnTo>
                  <a:lnTo>
                    <a:pt x="9" y="288"/>
                  </a:lnTo>
                  <a:lnTo>
                    <a:pt x="87" y="345"/>
                  </a:lnTo>
                  <a:lnTo>
                    <a:pt x="252" y="393"/>
                  </a:lnTo>
                  <a:lnTo>
                    <a:pt x="429" y="381"/>
                  </a:lnTo>
                  <a:lnTo>
                    <a:pt x="624" y="378"/>
                  </a:lnTo>
                  <a:lnTo>
                    <a:pt x="702" y="330"/>
                  </a:lnTo>
                  <a:lnTo>
                    <a:pt x="831" y="255"/>
                  </a:lnTo>
                  <a:lnTo>
                    <a:pt x="909" y="120"/>
                  </a:lnTo>
                  <a:lnTo>
                    <a:pt x="891" y="42"/>
                  </a:lnTo>
                  <a:lnTo>
                    <a:pt x="681" y="0"/>
                  </a:lnTo>
                  <a:lnTo>
                    <a:pt x="378" y="69"/>
                  </a:lnTo>
                  <a:lnTo>
                    <a:pt x="228" y="57"/>
                  </a:lnTo>
                  <a:lnTo>
                    <a:pt x="96" y="84"/>
                  </a:lnTo>
                  <a:lnTo>
                    <a:pt x="0" y="114"/>
                  </a:lnTo>
                  <a:close/>
                </a:path>
              </a:pathLst>
            </a:custGeom>
            <a:solidFill>
              <a:schemeClr val="bg1"/>
            </a:solidFill>
            <a:ln w="9525" cap="flat" cmpd="sng">
              <a:noFill/>
              <a:prstDash val="solid"/>
              <a:round/>
              <a:headEnd/>
              <a:tailEnd/>
            </a:ln>
            <a:effectLst/>
          </p:spPr>
          <p:txBody>
            <a:bodyPr/>
            <a:lstStyle/>
            <a:p>
              <a:endParaRPr lang="zh-CN" altLang="en-US"/>
            </a:p>
          </p:txBody>
        </p:sp>
        <p:grpSp>
          <p:nvGrpSpPr>
            <p:cNvPr id="6" name="Group 141"/>
            <p:cNvGrpSpPr>
              <a:grpSpLocks/>
            </p:cNvGrpSpPr>
            <p:nvPr/>
          </p:nvGrpSpPr>
          <p:grpSpPr bwMode="auto">
            <a:xfrm>
              <a:off x="4064" y="223"/>
              <a:ext cx="1492" cy="200"/>
              <a:chOff x="1377" y="2485"/>
              <a:chExt cx="1981" cy="262"/>
            </a:xfrm>
          </p:grpSpPr>
          <p:sp>
            <p:nvSpPr>
              <p:cNvPr id="29813" name="WordArt 27"/>
              <p:cNvSpPr>
                <a:spLocks noChangeArrowheads="1" noChangeShapeType="1" noTextEdit="1"/>
              </p:cNvSpPr>
              <p:nvPr/>
            </p:nvSpPr>
            <p:spPr bwMode="auto">
              <a:xfrm>
                <a:off x="1377" y="2548"/>
                <a:ext cx="415" cy="193"/>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波速</a:t>
                </a:r>
              </a:p>
            </p:txBody>
          </p:sp>
          <p:grpSp>
            <p:nvGrpSpPr>
              <p:cNvPr id="7" name="Group 21"/>
              <p:cNvGrpSpPr>
                <a:grpSpLocks/>
              </p:cNvGrpSpPr>
              <p:nvPr/>
            </p:nvGrpSpPr>
            <p:grpSpPr bwMode="auto">
              <a:xfrm>
                <a:off x="2225" y="2630"/>
                <a:ext cx="145" cy="56"/>
                <a:chOff x="1260" y="2371"/>
                <a:chExt cx="151" cy="53"/>
              </a:xfrm>
            </p:grpSpPr>
            <p:sp>
              <p:nvSpPr>
                <p:cNvPr id="29824" name="Line 22"/>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9825" name="Line 23"/>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29815" name="WordArt 146"/>
              <p:cNvSpPr>
                <a:spLocks noChangeArrowheads="1" noChangeShapeType="1" noTextEdit="1"/>
              </p:cNvSpPr>
              <p:nvPr/>
            </p:nvSpPr>
            <p:spPr bwMode="auto">
              <a:xfrm>
                <a:off x="1984" y="2560"/>
                <a:ext cx="176" cy="187"/>
              </a:xfrm>
              <a:prstGeom prst="rect">
                <a:avLst/>
              </a:prstGeom>
            </p:spPr>
            <p:txBody>
              <a:bodyPr wrap="none" fromWordArt="1">
                <a:prstTxWarp prst="textPlain">
                  <a:avLst>
                    <a:gd name="adj" fmla="val 50000"/>
                  </a:avLst>
                </a:prstTxWarp>
              </a:bodyPr>
              <a:lstStyle/>
              <a:p>
                <a:r>
                  <a:rPr lang="en-US" altLang="zh-CN" sz="1200" i="1" kern="10">
                    <a:ln w="9525">
                      <a:noFill/>
                      <a:round/>
                      <a:headEnd/>
                      <a:tailEnd/>
                    </a:ln>
                    <a:latin typeface="Times New Roman"/>
                    <a:cs typeface="Times New Roman"/>
                  </a:rPr>
                  <a:t>u</a:t>
                </a:r>
                <a:endParaRPr lang="zh-CN" altLang="en-US" sz="1200" i="1" kern="10">
                  <a:ln w="9525">
                    <a:noFill/>
                    <a:round/>
                    <a:headEnd/>
                    <a:tailEnd/>
                  </a:ln>
                  <a:latin typeface="Times New Roman"/>
                  <a:cs typeface="Times New Roman"/>
                </a:endParaRPr>
              </a:p>
            </p:txBody>
          </p:sp>
          <p:sp>
            <p:nvSpPr>
              <p:cNvPr id="29816" name="WordArt 113"/>
              <p:cNvSpPr>
                <a:spLocks noChangeArrowheads="1" noChangeShapeType="1" noTextEdit="1"/>
              </p:cNvSpPr>
              <p:nvPr/>
            </p:nvSpPr>
            <p:spPr bwMode="auto">
              <a:xfrm>
                <a:off x="2431" y="2545"/>
                <a:ext cx="228" cy="189"/>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12</a:t>
                </a:r>
                <a:endParaRPr lang="zh-CN" altLang="en-US" sz="3600" kern="10">
                  <a:ln w="9525">
                    <a:solidFill>
                      <a:schemeClr val="tx1"/>
                    </a:solidFill>
                    <a:round/>
                    <a:headEnd/>
                    <a:tailEnd/>
                  </a:ln>
                  <a:latin typeface="Times New Roman"/>
                  <a:cs typeface="Times New Roman"/>
                </a:endParaRPr>
              </a:p>
            </p:txBody>
          </p:sp>
          <p:grpSp>
            <p:nvGrpSpPr>
              <p:cNvPr id="8" name="Group 148"/>
              <p:cNvGrpSpPr>
                <a:grpSpLocks/>
              </p:cNvGrpSpPr>
              <p:nvPr/>
            </p:nvGrpSpPr>
            <p:grpSpPr bwMode="auto">
              <a:xfrm>
                <a:off x="2747" y="2485"/>
                <a:ext cx="611" cy="237"/>
                <a:chOff x="3569" y="2451"/>
                <a:chExt cx="611" cy="237"/>
              </a:xfrm>
            </p:grpSpPr>
            <p:sp>
              <p:nvSpPr>
                <p:cNvPr id="29818" name="WordArt 30"/>
                <p:cNvSpPr>
                  <a:spLocks noChangeArrowheads="1" noChangeShapeType="1" noTextEdit="1"/>
                </p:cNvSpPr>
                <p:nvPr/>
              </p:nvSpPr>
              <p:spPr bwMode="auto">
                <a:xfrm>
                  <a:off x="3569" y="2562"/>
                  <a:ext cx="192" cy="126"/>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m</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9819" name="Oval 150"/>
                <p:cNvSpPr>
                  <a:spLocks noChangeArrowheads="1"/>
                </p:cNvSpPr>
                <p:nvPr/>
              </p:nvSpPr>
              <p:spPr bwMode="auto">
                <a:xfrm>
                  <a:off x="3803" y="2600"/>
                  <a:ext cx="41" cy="40"/>
                </a:xfrm>
                <a:prstGeom prst="ellipse">
                  <a:avLst/>
                </a:prstGeom>
                <a:solidFill>
                  <a:schemeClr val="tx1"/>
                </a:solidFill>
                <a:ln w="9525" algn="ctr">
                  <a:solidFill>
                    <a:schemeClr val="tx1"/>
                  </a:solidFill>
                  <a:round/>
                  <a:headEnd/>
                  <a:tailEnd/>
                </a:ln>
                <a:effectLst/>
              </p:spPr>
              <p:txBody>
                <a:bodyPr wrap="none" anchor="ctr"/>
                <a:lstStyle/>
                <a:p>
                  <a:endParaRPr lang="zh-CN" altLang="en-US"/>
                </a:p>
              </p:txBody>
            </p:sp>
            <p:grpSp>
              <p:nvGrpSpPr>
                <p:cNvPr id="9" name="Group 151"/>
                <p:cNvGrpSpPr>
                  <a:grpSpLocks/>
                </p:cNvGrpSpPr>
                <p:nvPr/>
              </p:nvGrpSpPr>
              <p:grpSpPr bwMode="auto">
                <a:xfrm>
                  <a:off x="3913" y="2451"/>
                  <a:ext cx="267" cy="228"/>
                  <a:chOff x="2518" y="2431"/>
                  <a:chExt cx="267" cy="228"/>
                </a:xfrm>
              </p:grpSpPr>
              <p:sp>
                <p:nvSpPr>
                  <p:cNvPr id="29821" name="WordArt 30"/>
                  <p:cNvSpPr>
                    <a:spLocks noChangeArrowheads="1" noChangeShapeType="1" noTextEdit="1"/>
                  </p:cNvSpPr>
                  <p:nvPr/>
                </p:nvSpPr>
                <p:spPr bwMode="auto">
                  <a:xfrm>
                    <a:off x="2518" y="2519"/>
                    <a:ext cx="101" cy="140"/>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9822" name="Line 153"/>
                  <p:cNvSpPr>
                    <a:spLocks noChangeShapeType="1"/>
                  </p:cNvSpPr>
                  <p:nvPr/>
                </p:nvSpPr>
                <p:spPr bwMode="auto">
                  <a:xfrm>
                    <a:off x="2642" y="2498"/>
                    <a:ext cx="64" cy="0"/>
                  </a:xfrm>
                  <a:prstGeom prst="line">
                    <a:avLst/>
                  </a:prstGeom>
                  <a:noFill/>
                  <a:ln w="28575">
                    <a:solidFill>
                      <a:schemeClr val="tx1"/>
                    </a:solidFill>
                    <a:round/>
                    <a:headEnd/>
                    <a:tailEnd/>
                  </a:ln>
                  <a:effectLst/>
                </p:spPr>
                <p:txBody>
                  <a:bodyPr/>
                  <a:lstStyle/>
                  <a:p>
                    <a:endParaRPr lang="zh-CN" altLang="en-US"/>
                  </a:p>
                </p:txBody>
              </p:sp>
              <p:sp>
                <p:nvSpPr>
                  <p:cNvPr id="29823" name="WordArt 154"/>
                  <p:cNvSpPr>
                    <a:spLocks noChangeArrowheads="1" noChangeShapeType="1" noTextEdit="1"/>
                  </p:cNvSpPr>
                  <p:nvPr/>
                </p:nvSpPr>
                <p:spPr bwMode="auto">
                  <a:xfrm>
                    <a:off x="2725" y="2431"/>
                    <a:ext cx="60" cy="114"/>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grpSp>
          </p:grpSp>
        </p:grpSp>
        <p:sp>
          <p:nvSpPr>
            <p:cNvPr id="29789" name="Rectangle 155"/>
            <p:cNvSpPr>
              <a:spLocks noChangeArrowheads="1"/>
            </p:cNvSpPr>
            <p:nvPr/>
          </p:nvSpPr>
          <p:spPr bwMode="auto">
            <a:xfrm>
              <a:off x="3051" y="171"/>
              <a:ext cx="468" cy="239"/>
            </a:xfrm>
            <a:prstGeom prst="rect">
              <a:avLst/>
            </a:prstGeom>
            <a:solidFill>
              <a:schemeClr val="bg1"/>
            </a:solidFill>
            <a:ln w="9525" algn="ctr">
              <a:noFill/>
              <a:miter lim="800000"/>
              <a:headEnd/>
              <a:tailEnd/>
            </a:ln>
            <a:effectLst/>
          </p:spPr>
          <p:txBody>
            <a:bodyPr wrap="none" anchor="ctr"/>
            <a:lstStyle/>
            <a:p>
              <a:endParaRPr lang="zh-CN" altLang="en-US"/>
            </a:p>
          </p:txBody>
        </p:sp>
        <p:grpSp>
          <p:nvGrpSpPr>
            <p:cNvPr id="10" name="Group 156"/>
            <p:cNvGrpSpPr>
              <a:grpSpLocks/>
            </p:cNvGrpSpPr>
            <p:nvPr/>
          </p:nvGrpSpPr>
          <p:grpSpPr bwMode="auto">
            <a:xfrm>
              <a:off x="3041" y="210"/>
              <a:ext cx="446" cy="160"/>
              <a:chOff x="506" y="758"/>
              <a:chExt cx="664" cy="248"/>
            </a:xfrm>
          </p:grpSpPr>
          <p:sp>
            <p:nvSpPr>
              <p:cNvPr id="29807" name="WordArt 27"/>
              <p:cNvSpPr>
                <a:spLocks noChangeArrowheads="1" noChangeShapeType="1" noTextEdit="1"/>
              </p:cNvSpPr>
              <p:nvPr/>
            </p:nvSpPr>
            <p:spPr bwMode="auto">
              <a:xfrm>
                <a:off x="506" y="793"/>
                <a:ext cx="171" cy="213"/>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29808" name="WordArt 102"/>
              <p:cNvSpPr>
                <a:spLocks noChangeArrowheads="1" noChangeShapeType="1" noTextEdit="1"/>
              </p:cNvSpPr>
              <p:nvPr/>
            </p:nvSpPr>
            <p:spPr bwMode="auto">
              <a:xfrm flipH="1">
                <a:off x="715" y="759"/>
                <a:ext cx="35" cy="222"/>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sp>
            <p:nvSpPr>
              <p:cNvPr id="29809" name="WordArt 102"/>
              <p:cNvSpPr>
                <a:spLocks noChangeArrowheads="1" noChangeShapeType="1" noTextEdit="1"/>
              </p:cNvSpPr>
              <p:nvPr/>
            </p:nvSpPr>
            <p:spPr bwMode="auto">
              <a:xfrm>
                <a:off x="1135" y="758"/>
                <a:ext cx="35" cy="223"/>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sp>
            <p:nvSpPr>
              <p:cNvPr id="29810" name="WordArt 114"/>
              <p:cNvSpPr>
                <a:spLocks noChangeArrowheads="1" noChangeShapeType="1" noTextEdit="1"/>
              </p:cNvSpPr>
              <p:nvPr/>
            </p:nvSpPr>
            <p:spPr bwMode="auto">
              <a:xfrm>
                <a:off x="776" y="794"/>
                <a:ext cx="176" cy="176"/>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29811" name="WordArt 31"/>
              <p:cNvSpPr>
                <a:spLocks noChangeArrowheads="1" noChangeShapeType="1" noTextEdit="1"/>
              </p:cNvSpPr>
              <p:nvPr/>
            </p:nvSpPr>
            <p:spPr bwMode="auto">
              <a:xfrm>
                <a:off x="995" y="785"/>
                <a:ext cx="126" cy="201"/>
              </a:xfrm>
              <a:prstGeom prst="rect">
                <a:avLst/>
              </a:prstGeom>
            </p:spPr>
            <p:txBody>
              <a:bodyPr wrap="none" fromWordArt="1">
                <a:prstTxWarp prst="textPlain">
                  <a:avLst>
                    <a:gd name="adj" fmla="val 58718"/>
                  </a:avLst>
                </a:prstTxWarp>
              </a:bodyPr>
              <a:lstStyle/>
              <a:p>
                <a:endParaRPr lang="zh-CN" altLang="en-US" sz="3600" i="1" kern="10">
                  <a:ln w="9525">
                    <a:solidFill>
                      <a:schemeClr val="tx1"/>
                    </a:solidFill>
                    <a:round/>
                    <a:headEnd/>
                    <a:tailEnd/>
                  </a:ln>
                  <a:latin typeface="宋体"/>
                  <a:ea typeface="宋体"/>
                </a:endParaRPr>
              </a:p>
            </p:txBody>
          </p:sp>
          <p:sp>
            <p:nvSpPr>
              <p:cNvPr id="29812" name="WordArt 107"/>
              <p:cNvSpPr>
                <a:spLocks noChangeArrowheads="1" noChangeShapeType="1" noTextEdit="1"/>
              </p:cNvSpPr>
              <p:nvPr/>
            </p:nvSpPr>
            <p:spPr bwMode="auto">
              <a:xfrm>
                <a:off x="994" y="782"/>
                <a:ext cx="100" cy="154"/>
              </a:xfrm>
              <a:prstGeom prst="rect">
                <a:avLst/>
              </a:prstGeom>
            </p:spPr>
            <p:txBody>
              <a:bodyPr wrap="none" fromWordArt="1">
                <a:prstTxWarp prst="textPlain">
                  <a:avLst>
                    <a:gd name="adj" fmla="val 49139"/>
                  </a:avLst>
                </a:prstTxWarp>
              </a:bodyPr>
              <a:lstStyle/>
              <a:p>
                <a:r>
                  <a:rPr lang="en-US" altLang="zh-CN" sz="3600" kern="10">
                    <a:ln w="9525">
                      <a:solidFill>
                        <a:schemeClr val="tx1"/>
                      </a:solidFill>
                      <a:round/>
                      <a:headEnd/>
                      <a:tailEnd/>
                    </a:ln>
                    <a:latin typeface="Times New Roman"/>
                    <a:cs typeface="Times New Roman"/>
                  </a:rPr>
                  <a:t>0</a:t>
                </a:r>
                <a:endParaRPr lang="zh-CN" altLang="en-US" sz="3600" kern="10">
                  <a:ln w="9525">
                    <a:solidFill>
                      <a:schemeClr val="tx1"/>
                    </a:solidFill>
                    <a:round/>
                    <a:headEnd/>
                    <a:tailEnd/>
                  </a:ln>
                  <a:latin typeface="Times New Roman"/>
                  <a:cs typeface="Times New Roman"/>
                </a:endParaRPr>
              </a:p>
            </p:txBody>
          </p:sp>
        </p:grpSp>
        <p:sp>
          <p:nvSpPr>
            <p:cNvPr id="29791" name="Freeform 163"/>
            <p:cNvSpPr>
              <a:spLocks/>
            </p:cNvSpPr>
            <p:nvPr/>
          </p:nvSpPr>
          <p:spPr bwMode="auto">
            <a:xfrm>
              <a:off x="3510" y="1002"/>
              <a:ext cx="38" cy="86"/>
            </a:xfrm>
            <a:custGeom>
              <a:avLst/>
              <a:gdLst>
                <a:gd name="T0" fmla="*/ 4 w 34"/>
                <a:gd name="T1" fmla="*/ 0 h 70"/>
                <a:gd name="T2" fmla="*/ 34 w 34"/>
                <a:gd name="T3" fmla="*/ 22 h 70"/>
                <a:gd name="T4" fmla="*/ 47 w 34"/>
                <a:gd name="T5" fmla="*/ 55 h 70"/>
                <a:gd name="T6" fmla="*/ 34 w 34"/>
                <a:gd name="T7" fmla="*/ 130 h 70"/>
                <a:gd name="T8" fmla="*/ 0 w 34"/>
                <a:gd name="T9" fmla="*/ 100 h 70"/>
                <a:gd name="T10" fmla="*/ 2 w 34"/>
                <a:gd name="T11" fmla="*/ 41 h 70"/>
                <a:gd name="T12" fmla="*/ 4 w 34"/>
                <a:gd name="T13" fmla="*/ 0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 h="70">
                  <a:moveTo>
                    <a:pt x="4" y="0"/>
                  </a:moveTo>
                  <a:lnTo>
                    <a:pt x="24" y="12"/>
                  </a:lnTo>
                  <a:lnTo>
                    <a:pt x="34" y="30"/>
                  </a:lnTo>
                  <a:lnTo>
                    <a:pt x="24" y="70"/>
                  </a:lnTo>
                  <a:lnTo>
                    <a:pt x="0" y="54"/>
                  </a:lnTo>
                  <a:lnTo>
                    <a:pt x="2" y="22"/>
                  </a:lnTo>
                  <a:lnTo>
                    <a:pt x="4" y="0"/>
                  </a:lnTo>
                  <a:close/>
                </a:path>
              </a:pathLst>
            </a:custGeom>
            <a:solidFill>
              <a:schemeClr val="bg1"/>
            </a:solidFill>
            <a:ln w="9525" cap="flat" cmpd="sng">
              <a:noFill/>
              <a:prstDash val="solid"/>
              <a:round/>
              <a:headEnd/>
              <a:tailEnd/>
            </a:ln>
            <a:effectLst/>
          </p:spPr>
          <p:txBody>
            <a:bodyPr/>
            <a:lstStyle/>
            <a:p>
              <a:endParaRPr lang="zh-CN" altLang="en-US"/>
            </a:p>
          </p:txBody>
        </p:sp>
        <p:sp>
          <p:nvSpPr>
            <p:cNvPr id="29792" name="Line 164"/>
            <p:cNvSpPr>
              <a:spLocks noChangeShapeType="1"/>
            </p:cNvSpPr>
            <p:nvPr/>
          </p:nvSpPr>
          <p:spPr bwMode="auto">
            <a:xfrm>
              <a:off x="4086" y="498"/>
              <a:ext cx="540" cy="0"/>
            </a:xfrm>
            <a:prstGeom prst="line">
              <a:avLst/>
            </a:prstGeom>
            <a:noFill/>
            <a:ln w="28575">
              <a:solidFill>
                <a:schemeClr val="tx1"/>
              </a:solidFill>
              <a:round/>
              <a:headEnd/>
              <a:tailEnd type="stealth" w="lg" len="lg"/>
            </a:ln>
            <a:effectLst/>
          </p:spPr>
          <p:txBody>
            <a:bodyPr/>
            <a:lstStyle/>
            <a:p>
              <a:endParaRPr lang="zh-CN" altLang="en-US"/>
            </a:p>
          </p:txBody>
        </p:sp>
        <p:sp>
          <p:nvSpPr>
            <p:cNvPr id="29793" name="Freeform 165"/>
            <p:cNvSpPr>
              <a:spLocks/>
            </p:cNvSpPr>
            <p:nvPr/>
          </p:nvSpPr>
          <p:spPr bwMode="auto">
            <a:xfrm>
              <a:off x="5271" y="1050"/>
              <a:ext cx="168" cy="171"/>
            </a:xfrm>
            <a:custGeom>
              <a:avLst/>
              <a:gdLst>
                <a:gd name="T0" fmla="*/ 0 w 168"/>
                <a:gd name="T1" fmla="*/ 0 h 171"/>
                <a:gd name="T2" fmla="*/ 168 w 168"/>
                <a:gd name="T3" fmla="*/ 6 h 171"/>
                <a:gd name="T4" fmla="*/ 138 w 168"/>
                <a:gd name="T5" fmla="*/ 93 h 171"/>
                <a:gd name="T6" fmla="*/ 141 w 168"/>
                <a:gd name="T7" fmla="*/ 138 h 171"/>
                <a:gd name="T8" fmla="*/ 96 w 168"/>
                <a:gd name="T9" fmla="*/ 171 h 171"/>
                <a:gd name="T10" fmla="*/ 6 w 168"/>
                <a:gd name="T11" fmla="*/ 147 h 171"/>
                <a:gd name="T12" fmla="*/ 3 w 168"/>
                <a:gd name="T13" fmla="*/ 75 h 171"/>
                <a:gd name="T14" fmla="*/ 0 w 168"/>
                <a:gd name="T15" fmla="*/ 0 h 17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8" h="171">
                  <a:moveTo>
                    <a:pt x="0" y="0"/>
                  </a:moveTo>
                  <a:lnTo>
                    <a:pt x="168" y="6"/>
                  </a:lnTo>
                  <a:lnTo>
                    <a:pt x="138" y="93"/>
                  </a:lnTo>
                  <a:lnTo>
                    <a:pt x="141" y="138"/>
                  </a:lnTo>
                  <a:lnTo>
                    <a:pt x="96" y="171"/>
                  </a:lnTo>
                  <a:lnTo>
                    <a:pt x="6" y="147"/>
                  </a:lnTo>
                  <a:lnTo>
                    <a:pt x="3" y="75"/>
                  </a:lnTo>
                  <a:lnTo>
                    <a:pt x="0" y="0"/>
                  </a:lnTo>
                  <a:close/>
                </a:path>
              </a:pathLst>
            </a:custGeom>
            <a:solidFill>
              <a:schemeClr val="bg1"/>
            </a:solidFill>
            <a:ln w="9525" cap="flat" cmpd="sng">
              <a:noFill/>
              <a:prstDash val="solid"/>
              <a:round/>
              <a:headEnd/>
              <a:tailEnd/>
            </a:ln>
            <a:effectLst/>
          </p:spPr>
          <p:txBody>
            <a:bodyPr/>
            <a:lstStyle/>
            <a:p>
              <a:endParaRPr lang="zh-CN" altLang="en-US"/>
            </a:p>
          </p:txBody>
        </p:sp>
        <p:sp>
          <p:nvSpPr>
            <p:cNvPr id="29794" name="WordArt 114"/>
            <p:cNvSpPr>
              <a:spLocks noChangeArrowheads="1" noChangeShapeType="1" noTextEdit="1"/>
            </p:cNvSpPr>
            <p:nvPr/>
          </p:nvSpPr>
          <p:spPr bwMode="auto">
            <a:xfrm>
              <a:off x="5254" y="1026"/>
              <a:ext cx="139" cy="119"/>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29795" name="Line 167"/>
            <p:cNvSpPr>
              <a:spLocks noChangeShapeType="1"/>
            </p:cNvSpPr>
            <p:nvPr/>
          </p:nvSpPr>
          <p:spPr bwMode="auto">
            <a:xfrm flipH="1">
              <a:off x="4894" y="1128"/>
              <a:ext cx="122" cy="146"/>
            </a:xfrm>
            <a:prstGeom prst="line">
              <a:avLst/>
            </a:prstGeom>
            <a:noFill/>
            <a:ln w="9525">
              <a:solidFill>
                <a:schemeClr val="tx1"/>
              </a:solidFill>
              <a:round/>
              <a:headEnd/>
              <a:tailEnd/>
            </a:ln>
            <a:effectLst/>
          </p:spPr>
          <p:txBody>
            <a:bodyPr/>
            <a:lstStyle/>
            <a:p>
              <a:endParaRPr lang="zh-CN" altLang="en-US"/>
            </a:p>
          </p:txBody>
        </p:sp>
        <p:grpSp>
          <p:nvGrpSpPr>
            <p:cNvPr id="11" name="Group 168"/>
            <p:cNvGrpSpPr>
              <a:grpSpLocks/>
            </p:cNvGrpSpPr>
            <p:nvPr/>
          </p:nvGrpSpPr>
          <p:grpSpPr bwMode="auto">
            <a:xfrm>
              <a:off x="4609" y="1278"/>
              <a:ext cx="325" cy="161"/>
              <a:chOff x="4281" y="2143"/>
              <a:chExt cx="325" cy="161"/>
            </a:xfrm>
          </p:grpSpPr>
          <p:grpSp>
            <p:nvGrpSpPr>
              <p:cNvPr id="12" name="Group 169"/>
              <p:cNvGrpSpPr>
                <a:grpSpLocks/>
              </p:cNvGrpSpPr>
              <p:nvPr/>
            </p:nvGrpSpPr>
            <p:grpSpPr bwMode="auto">
              <a:xfrm>
                <a:off x="4393" y="2203"/>
                <a:ext cx="96" cy="56"/>
                <a:chOff x="1260" y="2371"/>
                <a:chExt cx="151" cy="53"/>
              </a:xfrm>
            </p:grpSpPr>
            <p:sp>
              <p:nvSpPr>
                <p:cNvPr id="29805" name="Line 170"/>
                <p:cNvSpPr>
                  <a:spLocks noChangeShapeType="1"/>
                </p:cNvSpPr>
                <p:nvPr/>
              </p:nvSpPr>
              <p:spPr bwMode="auto">
                <a:xfrm>
                  <a:off x="1260" y="2371"/>
                  <a:ext cx="151" cy="0"/>
                </a:xfrm>
                <a:prstGeom prst="line">
                  <a:avLst/>
                </a:prstGeom>
                <a:noFill/>
                <a:ln w="28575">
                  <a:solidFill>
                    <a:schemeClr val="tx1"/>
                  </a:solidFill>
                  <a:round/>
                  <a:headEnd/>
                  <a:tailEnd/>
                </a:ln>
                <a:effectLst/>
              </p:spPr>
              <p:txBody>
                <a:bodyPr/>
                <a:lstStyle/>
                <a:p>
                  <a:endParaRPr lang="zh-CN" altLang="en-US"/>
                </a:p>
              </p:txBody>
            </p:sp>
            <p:sp>
              <p:nvSpPr>
                <p:cNvPr id="29806" name="Line 171"/>
                <p:cNvSpPr>
                  <a:spLocks noChangeShapeType="1"/>
                </p:cNvSpPr>
                <p:nvPr/>
              </p:nvSpPr>
              <p:spPr bwMode="auto">
                <a:xfrm>
                  <a:off x="1260" y="2424"/>
                  <a:ext cx="151" cy="0"/>
                </a:xfrm>
                <a:prstGeom prst="line">
                  <a:avLst/>
                </a:prstGeom>
                <a:noFill/>
                <a:ln w="28575">
                  <a:solidFill>
                    <a:schemeClr val="tx1"/>
                  </a:solidFill>
                  <a:round/>
                  <a:headEnd/>
                  <a:tailEnd/>
                </a:ln>
                <a:effectLst/>
              </p:spPr>
              <p:txBody>
                <a:bodyPr/>
                <a:lstStyle/>
                <a:p>
                  <a:endParaRPr lang="zh-CN" altLang="en-US"/>
                </a:p>
              </p:txBody>
            </p:sp>
          </p:grpSp>
          <p:sp>
            <p:nvSpPr>
              <p:cNvPr id="29803" name="WordArt 172"/>
              <p:cNvSpPr>
                <a:spLocks noChangeArrowheads="1" noChangeShapeType="1" noTextEdit="1"/>
              </p:cNvSpPr>
              <p:nvPr/>
            </p:nvSpPr>
            <p:spPr bwMode="auto">
              <a:xfrm>
                <a:off x="4281" y="2143"/>
                <a:ext cx="92" cy="161"/>
              </a:xfrm>
              <a:prstGeom prst="rect">
                <a:avLst/>
              </a:prstGeom>
            </p:spPr>
            <p:txBody>
              <a:bodyPr wrap="none" fromWordArt="1">
                <a:prstTxWarp prst="textPlain">
                  <a:avLst>
                    <a:gd name="adj" fmla="val 62903"/>
                  </a:avLst>
                </a:prstTxWarp>
              </a:bodyPr>
              <a:lstStyle/>
              <a:p>
                <a:r>
                  <a:rPr lang="en-US" altLang="zh-CN" sz="1200" i="1" kern="10">
                    <a:ln w="9525">
                      <a:noFill/>
                      <a:round/>
                      <a:headEnd/>
                      <a:tailEnd/>
                    </a:ln>
                    <a:latin typeface="Times New Roman"/>
                    <a:cs typeface="Times New Roman"/>
                  </a:rPr>
                  <a:t>t</a:t>
                </a:r>
                <a:endParaRPr lang="zh-CN" altLang="en-US" sz="1200" i="1" kern="10">
                  <a:ln w="9525">
                    <a:noFill/>
                    <a:round/>
                    <a:headEnd/>
                    <a:tailEnd/>
                  </a:ln>
                  <a:latin typeface="Times New Roman"/>
                  <a:cs typeface="Times New Roman"/>
                </a:endParaRPr>
              </a:p>
            </p:txBody>
          </p:sp>
          <p:sp>
            <p:nvSpPr>
              <p:cNvPr id="29804" name="WordArt 173"/>
              <p:cNvSpPr>
                <a:spLocks noChangeArrowheads="1" noChangeShapeType="1" noTextEdit="1"/>
              </p:cNvSpPr>
              <p:nvPr/>
            </p:nvSpPr>
            <p:spPr bwMode="auto">
              <a:xfrm>
                <a:off x="4524" y="2167"/>
                <a:ext cx="82" cy="136"/>
              </a:xfrm>
              <a:prstGeom prst="rect">
                <a:avLst/>
              </a:prstGeom>
            </p:spPr>
            <p:txBody>
              <a:bodyPr wrap="none" fromWordArt="1">
                <a:prstTxWarp prst="textPlain">
                  <a:avLst>
                    <a:gd name="adj" fmla="val 46667"/>
                  </a:avLst>
                </a:prstTxWarp>
              </a:bodyPr>
              <a:lstStyle/>
              <a:p>
                <a:r>
                  <a:rPr lang="en-US" altLang="zh-CN" sz="1400" kern="10">
                    <a:ln w="9525">
                      <a:solidFill>
                        <a:schemeClr val="tx1"/>
                      </a:solidFill>
                      <a:round/>
                      <a:headEnd/>
                      <a:tailEnd/>
                    </a:ln>
                    <a:latin typeface="Times New Roman"/>
                    <a:cs typeface="Times New Roman"/>
                  </a:rPr>
                  <a:t>0</a:t>
                </a:r>
                <a:endParaRPr lang="zh-CN" altLang="en-US" sz="1400" kern="10">
                  <a:ln w="9525">
                    <a:solidFill>
                      <a:schemeClr val="tx1"/>
                    </a:solidFill>
                    <a:round/>
                    <a:headEnd/>
                    <a:tailEnd/>
                  </a:ln>
                  <a:latin typeface="Times New Roman"/>
                  <a:cs typeface="Times New Roman"/>
                </a:endParaRPr>
              </a:p>
            </p:txBody>
          </p:sp>
        </p:grpSp>
        <p:grpSp>
          <p:nvGrpSpPr>
            <p:cNvPr id="13" name="Group 174"/>
            <p:cNvGrpSpPr>
              <a:grpSpLocks/>
            </p:cNvGrpSpPr>
            <p:nvPr/>
          </p:nvGrpSpPr>
          <p:grpSpPr bwMode="auto">
            <a:xfrm>
              <a:off x="3559" y="1058"/>
              <a:ext cx="931" cy="461"/>
              <a:chOff x="3559" y="1058"/>
              <a:chExt cx="931" cy="461"/>
            </a:xfrm>
          </p:grpSpPr>
          <p:sp>
            <p:nvSpPr>
              <p:cNvPr id="29798" name="Line 175"/>
              <p:cNvSpPr>
                <a:spLocks noChangeShapeType="1"/>
              </p:cNvSpPr>
              <p:nvPr/>
            </p:nvSpPr>
            <p:spPr bwMode="auto">
              <a:xfrm>
                <a:off x="4490" y="1058"/>
                <a:ext cx="0" cy="450"/>
              </a:xfrm>
              <a:prstGeom prst="line">
                <a:avLst/>
              </a:prstGeom>
              <a:noFill/>
              <a:ln w="28575">
                <a:solidFill>
                  <a:schemeClr val="tx1"/>
                </a:solidFill>
                <a:prstDash val="sysDot"/>
                <a:round/>
                <a:headEnd/>
                <a:tailEnd/>
              </a:ln>
              <a:effectLst/>
            </p:spPr>
            <p:txBody>
              <a:bodyPr/>
              <a:lstStyle/>
              <a:p>
                <a:endParaRPr lang="zh-CN" altLang="en-US"/>
              </a:p>
            </p:txBody>
          </p:sp>
          <p:sp>
            <p:nvSpPr>
              <p:cNvPr id="29799" name="Line 176"/>
              <p:cNvSpPr>
                <a:spLocks noChangeShapeType="1"/>
              </p:cNvSpPr>
              <p:nvPr/>
            </p:nvSpPr>
            <p:spPr bwMode="auto">
              <a:xfrm>
                <a:off x="3559" y="1439"/>
                <a:ext cx="921" cy="0"/>
              </a:xfrm>
              <a:prstGeom prst="line">
                <a:avLst/>
              </a:prstGeom>
              <a:noFill/>
              <a:ln w="19050">
                <a:solidFill>
                  <a:schemeClr val="tx1"/>
                </a:solidFill>
                <a:round/>
                <a:headEnd type="stealth" w="med" len="lg"/>
                <a:tailEnd type="stealth" w="med" len="lg"/>
              </a:ln>
              <a:effectLst/>
            </p:spPr>
            <p:txBody>
              <a:bodyPr/>
              <a:lstStyle/>
              <a:p>
                <a:endParaRPr lang="zh-CN" altLang="en-US"/>
              </a:p>
            </p:txBody>
          </p:sp>
          <p:sp>
            <p:nvSpPr>
              <p:cNvPr id="29800" name="Rectangle 177"/>
              <p:cNvSpPr>
                <a:spLocks noChangeArrowheads="1"/>
              </p:cNvSpPr>
              <p:nvPr/>
            </p:nvSpPr>
            <p:spPr bwMode="auto">
              <a:xfrm>
                <a:off x="3864" y="1404"/>
                <a:ext cx="258" cy="66"/>
              </a:xfrm>
              <a:prstGeom prst="rect">
                <a:avLst/>
              </a:prstGeom>
              <a:solidFill>
                <a:schemeClr val="bg1"/>
              </a:solidFill>
              <a:ln w="9525" algn="ctr">
                <a:noFill/>
                <a:miter lim="800000"/>
                <a:headEnd/>
                <a:tailEnd/>
              </a:ln>
              <a:effectLst/>
            </p:spPr>
            <p:txBody>
              <a:bodyPr wrap="none" anchor="ctr"/>
              <a:lstStyle/>
              <a:p>
                <a:endParaRPr lang="zh-CN" altLang="en-US"/>
              </a:p>
            </p:txBody>
          </p:sp>
          <p:sp>
            <p:nvSpPr>
              <p:cNvPr id="29801" name="WordArt 178"/>
              <p:cNvSpPr>
                <a:spLocks noChangeArrowheads="1" noChangeShapeType="1" noTextEdit="1"/>
              </p:cNvSpPr>
              <p:nvPr/>
            </p:nvSpPr>
            <p:spPr bwMode="auto">
              <a:xfrm>
                <a:off x="3920" y="1375"/>
                <a:ext cx="136" cy="144"/>
              </a:xfrm>
              <a:prstGeom prst="rect">
                <a:avLst/>
              </a:prstGeom>
            </p:spPr>
            <p:txBody>
              <a:bodyPr wrap="none" fromWordArt="1">
                <a:prstTxWarp prst="textPlain">
                  <a:avLst>
                    <a:gd name="adj" fmla="val 57352"/>
                  </a:avLst>
                </a:prstTxWarp>
              </a:bodyPr>
              <a:lstStyle/>
              <a:p>
                <a:r>
                  <a:rPr lang="en-US" altLang="zh-CN" sz="1200" i="1" kern="10">
                    <a:ln w="9525">
                      <a:solidFill>
                        <a:srgbClr val="000000"/>
                      </a:solidFill>
                      <a:round/>
                      <a:headEnd/>
                      <a:tailEnd/>
                    </a:ln>
                    <a:latin typeface="Symbol"/>
                  </a:rPr>
                  <a:t>l</a:t>
                </a:r>
                <a:endParaRPr lang="zh-CN" altLang="en-US" sz="1200" i="1" kern="10">
                  <a:ln w="9525">
                    <a:solidFill>
                      <a:srgbClr val="000000"/>
                    </a:solidFill>
                    <a:round/>
                    <a:headEnd/>
                    <a:tailEnd/>
                  </a:ln>
                  <a:latin typeface="Symbol"/>
                </a:endParaRPr>
              </a:p>
            </p:txBody>
          </p:sp>
        </p:grpSp>
      </p:grpSp>
      <p:grpSp>
        <p:nvGrpSpPr>
          <p:cNvPr id="14" name="Group 179"/>
          <p:cNvGrpSpPr>
            <a:grpSpLocks/>
          </p:cNvGrpSpPr>
          <p:nvPr/>
        </p:nvGrpSpPr>
        <p:grpSpPr bwMode="auto">
          <a:xfrm>
            <a:off x="5192713" y="1547813"/>
            <a:ext cx="439737" cy="328612"/>
            <a:chOff x="3271" y="983"/>
            <a:chExt cx="277" cy="207"/>
          </a:xfrm>
        </p:grpSpPr>
        <p:sp>
          <p:nvSpPr>
            <p:cNvPr id="29781" name="Freeform 180"/>
            <p:cNvSpPr>
              <a:spLocks/>
            </p:cNvSpPr>
            <p:nvPr/>
          </p:nvSpPr>
          <p:spPr bwMode="auto">
            <a:xfrm>
              <a:off x="3510" y="1002"/>
              <a:ext cx="38" cy="86"/>
            </a:xfrm>
            <a:custGeom>
              <a:avLst/>
              <a:gdLst>
                <a:gd name="T0" fmla="*/ 4 w 34"/>
                <a:gd name="T1" fmla="*/ 0 h 70"/>
                <a:gd name="T2" fmla="*/ 34 w 34"/>
                <a:gd name="T3" fmla="*/ 22 h 70"/>
                <a:gd name="T4" fmla="*/ 47 w 34"/>
                <a:gd name="T5" fmla="*/ 55 h 70"/>
                <a:gd name="T6" fmla="*/ 34 w 34"/>
                <a:gd name="T7" fmla="*/ 130 h 70"/>
                <a:gd name="T8" fmla="*/ 0 w 34"/>
                <a:gd name="T9" fmla="*/ 100 h 70"/>
                <a:gd name="T10" fmla="*/ 2 w 34"/>
                <a:gd name="T11" fmla="*/ 41 h 70"/>
                <a:gd name="T12" fmla="*/ 4 w 34"/>
                <a:gd name="T13" fmla="*/ 0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 h="70">
                  <a:moveTo>
                    <a:pt x="4" y="0"/>
                  </a:moveTo>
                  <a:lnTo>
                    <a:pt x="24" y="12"/>
                  </a:lnTo>
                  <a:lnTo>
                    <a:pt x="34" y="30"/>
                  </a:lnTo>
                  <a:lnTo>
                    <a:pt x="24" y="70"/>
                  </a:lnTo>
                  <a:lnTo>
                    <a:pt x="0" y="54"/>
                  </a:lnTo>
                  <a:lnTo>
                    <a:pt x="2" y="22"/>
                  </a:lnTo>
                  <a:lnTo>
                    <a:pt x="4" y="0"/>
                  </a:lnTo>
                  <a:close/>
                </a:path>
              </a:pathLst>
            </a:custGeom>
            <a:solidFill>
              <a:schemeClr val="bg1"/>
            </a:solidFill>
            <a:ln w="9525" cap="flat" cmpd="sng">
              <a:noFill/>
              <a:prstDash val="solid"/>
              <a:round/>
              <a:headEnd/>
              <a:tailEnd/>
            </a:ln>
            <a:effectLst/>
          </p:spPr>
          <p:txBody>
            <a:bodyPr/>
            <a:lstStyle/>
            <a:p>
              <a:endParaRPr lang="zh-CN" altLang="en-US"/>
            </a:p>
          </p:txBody>
        </p:sp>
        <p:grpSp>
          <p:nvGrpSpPr>
            <p:cNvPr id="15" name="Group 181"/>
            <p:cNvGrpSpPr>
              <a:grpSpLocks/>
            </p:cNvGrpSpPr>
            <p:nvPr/>
          </p:nvGrpSpPr>
          <p:grpSpPr bwMode="auto">
            <a:xfrm>
              <a:off x="3271" y="1034"/>
              <a:ext cx="161" cy="156"/>
              <a:chOff x="4140" y="2626"/>
              <a:chExt cx="272" cy="247"/>
            </a:xfrm>
          </p:grpSpPr>
          <p:sp>
            <p:nvSpPr>
              <p:cNvPr id="29784" name="WordArt 182"/>
              <p:cNvSpPr>
                <a:spLocks noChangeArrowheads="1" noChangeShapeType="1" noTextEdit="1"/>
              </p:cNvSpPr>
              <p:nvPr/>
            </p:nvSpPr>
            <p:spPr bwMode="auto">
              <a:xfrm>
                <a:off x="4140" y="2626"/>
                <a:ext cx="201" cy="194"/>
              </a:xfrm>
              <a:prstGeom prst="rect">
                <a:avLst/>
              </a:prstGeom>
            </p:spPr>
            <p:txBody>
              <a:bodyPr wrap="none" fromWordArt="1">
                <a:prstTxWarp prst="textPlain">
                  <a:avLst>
                    <a:gd name="adj" fmla="val 50000"/>
                  </a:avLst>
                </a:prstTxWarp>
              </a:bodyPr>
              <a:lstStyle/>
              <a:p>
                <a:r>
                  <a:rPr lang="en-US" altLang="zh-CN" sz="3600" i="1" kern="10">
                    <a:ln w="3175">
                      <a:solidFill>
                        <a:schemeClr val="tx1"/>
                      </a:solidFill>
                      <a:round/>
                      <a:headEnd/>
                      <a:tailEnd/>
                    </a:ln>
                    <a:latin typeface="Book Antiqua"/>
                  </a:rPr>
                  <a:t>v</a:t>
                </a:r>
                <a:endParaRPr lang="zh-CN" altLang="en-US" sz="3600" i="1" kern="10">
                  <a:ln w="3175">
                    <a:solidFill>
                      <a:schemeClr val="tx1"/>
                    </a:solidFill>
                    <a:round/>
                    <a:headEnd/>
                    <a:tailEnd/>
                  </a:ln>
                  <a:latin typeface="Book Antiqua"/>
                </a:endParaRPr>
              </a:p>
            </p:txBody>
          </p:sp>
          <p:sp>
            <p:nvSpPr>
              <p:cNvPr id="29785" name="WordArt 183"/>
              <p:cNvSpPr>
                <a:spLocks noChangeArrowheads="1" noChangeShapeType="1" noTextEdit="1"/>
              </p:cNvSpPr>
              <p:nvPr/>
            </p:nvSpPr>
            <p:spPr bwMode="auto">
              <a:xfrm>
                <a:off x="4336" y="2749"/>
                <a:ext cx="76" cy="124"/>
              </a:xfrm>
              <a:prstGeom prst="rect">
                <a:avLst/>
              </a:prstGeom>
            </p:spPr>
            <p:txBody>
              <a:bodyPr wrap="none" fromWordArt="1">
                <a:prstTxWarp prst="textPlain">
                  <a:avLst>
                    <a:gd name="adj" fmla="val 50000"/>
                  </a:avLst>
                </a:prstTxWarp>
              </a:bodyPr>
              <a:lstStyle/>
              <a:p>
                <a:r>
                  <a:rPr lang="en-US" altLang="zh-CN" sz="1400" kern="10">
                    <a:ln w="9525">
                      <a:solidFill>
                        <a:schemeClr val="tx1"/>
                      </a:solidFill>
                      <a:round/>
                      <a:headEnd/>
                      <a:tailEnd/>
                    </a:ln>
                    <a:latin typeface="Times New Roman"/>
                    <a:cs typeface="Times New Roman"/>
                  </a:rPr>
                  <a:t>0</a:t>
                </a:r>
                <a:endParaRPr lang="zh-CN" altLang="en-US" sz="1400" kern="10">
                  <a:ln w="9525">
                    <a:solidFill>
                      <a:schemeClr val="tx1"/>
                    </a:solidFill>
                    <a:round/>
                    <a:headEnd/>
                    <a:tailEnd/>
                  </a:ln>
                  <a:latin typeface="Times New Roman"/>
                  <a:cs typeface="Times New Roman"/>
                </a:endParaRPr>
              </a:p>
            </p:txBody>
          </p:sp>
        </p:grpSp>
        <p:sp>
          <p:nvSpPr>
            <p:cNvPr id="29783" name="Line 184"/>
            <p:cNvSpPr>
              <a:spLocks noChangeShapeType="1"/>
            </p:cNvSpPr>
            <p:nvPr/>
          </p:nvSpPr>
          <p:spPr bwMode="auto">
            <a:xfrm flipH="1">
              <a:off x="3498" y="983"/>
              <a:ext cx="1" cy="202"/>
            </a:xfrm>
            <a:prstGeom prst="line">
              <a:avLst/>
            </a:prstGeom>
            <a:noFill/>
            <a:ln w="19050">
              <a:solidFill>
                <a:schemeClr val="tx1"/>
              </a:solidFill>
              <a:round/>
              <a:headEnd/>
              <a:tailEnd type="triangle" w="med" len="lg"/>
            </a:ln>
            <a:effectLst/>
          </p:spPr>
          <p:txBody>
            <a:bodyPr/>
            <a:lstStyle/>
            <a:p>
              <a:endParaRPr lang="zh-CN" altLang="en-US"/>
            </a:p>
          </p:txBody>
        </p:sp>
      </p:grpSp>
      <p:grpSp>
        <p:nvGrpSpPr>
          <p:cNvPr id="16" name="Group 185"/>
          <p:cNvGrpSpPr>
            <a:grpSpLocks/>
          </p:cNvGrpSpPr>
          <p:nvPr/>
        </p:nvGrpSpPr>
        <p:grpSpPr bwMode="auto">
          <a:xfrm>
            <a:off x="5607050" y="765175"/>
            <a:ext cx="3441700" cy="1371600"/>
            <a:chOff x="3532" y="490"/>
            <a:chExt cx="2168" cy="864"/>
          </a:xfrm>
        </p:grpSpPr>
        <p:sp>
          <p:nvSpPr>
            <p:cNvPr id="29759" name="Freeform 186"/>
            <p:cNvSpPr>
              <a:spLocks/>
            </p:cNvSpPr>
            <p:nvPr/>
          </p:nvSpPr>
          <p:spPr bwMode="auto">
            <a:xfrm>
              <a:off x="5271" y="1050"/>
              <a:ext cx="168" cy="171"/>
            </a:xfrm>
            <a:custGeom>
              <a:avLst/>
              <a:gdLst>
                <a:gd name="T0" fmla="*/ 0 w 168"/>
                <a:gd name="T1" fmla="*/ 0 h 171"/>
                <a:gd name="T2" fmla="*/ 168 w 168"/>
                <a:gd name="T3" fmla="*/ 6 h 171"/>
                <a:gd name="T4" fmla="*/ 138 w 168"/>
                <a:gd name="T5" fmla="*/ 93 h 171"/>
                <a:gd name="T6" fmla="*/ 141 w 168"/>
                <a:gd name="T7" fmla="*/ 138 h 171"/>
                <a:gd name="T8" fmla="*/ 96 w 168"/>
                <a:gd name="T9" fmla="*/ 171 h 171"/>
                <a:gd name="T10" fmla="*/ 6 w 168"/>
                <a:gd name="T11" fmla="*/ 147 h 171"/>
                <a:gd name="T12" fmla="*/ 3 w 168"/>
                <a:gd name="T13" fmla="*/ 75 h 171"/>
                <a:gd name="T14" fmla="*/ 0 w 168"/>
                <a:gd name="T15" fmla="*/ 0 h 17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8" h="171">
                  <a:moveTo>
                    <a:pt x="0" y="0"/>
                  </a:moveTo>
                  <a:lnTo>
                    <a:pt x="168" y="6"/>
                  </a:lnTo>
                  <a:lnTo>
                    <a:pt x="138" y="93"/>
                  </a:lnTo>
                  <a:lnTo>
                    <a:pt x="141" y="138"/>
                  </a:lnTo>
                  <a:lnTo>
                    <a:pt x="96" y="171"/>
                  </a:lnTo>
                  <a:lnTo>
                    <a:pt x="6" y="147"/>
                  </a:lnTo>
                  <a:lnTo>
                    <a:pt x="3" y="75"/>
                  </a:lnTo>
                  <a:lnTo>
                    <a:pt x="0" y="0"/>
                  </a:lnTo>
                  <a:close/>
                </a:path>
              </a:pathLst>
            </a:custGeom>
            <a:solidFill>
              <a:schemeClr val="bg1"/>
            </a:solidFill>
            <a:ln w="9525" cap="flat" cmpd="sng">
              <a:noFill/>
              <a:prstDash val="solid"/>
              <a:round/>
              <a:headEnd/>
              <a:tailEnd/>
            </a:ln>
            <a:effectLst/>
          </p:spPr>
          <p:txBody>
            <a:bodyPr/>
            <a:lstStyle/>
            <a:p>
              <a:endParaRPr lang="zh-CN" altLang="en-US"/>
            </a:p>
          </p:txBody>
        </p:sp>
        <p:sp>
          <p:nvSpPr>
            <p:cNvPr id="29760" name="Line 187"/>
            <p:cNvSpPr>
              <a:spLocks noChangeShapeType="1"/>
            </p:cNvSpPr>
            <p:nvPr/>
          </p:nvSpPr>
          <p:spPr bwMode="auto">
            <a:xfrm flipV="1">
              <a:off x="4920" y="602"/>
              <a:ext cx="84" cy="74"/>
            </a:xfrm>
            <a:prstGeom prst="line">
              <a:avLst/>
            </a:prstGeom>
            <a:noFill/>
            <a:ln w="9525">
              <a:solidFill>
                <a:srgbClr val="FF3300"/>
              </a:solidFill>
              <a:round/>
              <a:headEnd/>
              <a:tailEnd/>
            </a:ln>
            <a:effectLst/>
          </p:spPr>
          <p:txBody>
            <a:bodyPr/>
            <a:lstStyle/>
            <a:p>
              <a:endParaRPr lang="zh-CN" altLang="en-US"/>
            </a:p>
          </p:txBody>
        </p:sp>
        <p:grpSp>
          <p:nvGrpSpPr>
            <p:cNvPr id="17" name="Group 188"/>
            <p:cNvGrpSpPr>
              <a:grpSpLocks/>
            </p:cNvGrpSpPr>
            <p:nvPr/>
          </p:nvGrpSpPr>
          <p:grpSpPr bwMode="auto">
            <a:xfrm>
              <a:off x="5026" y="490"/>
              <a:ext cx="674" cy="171"/>
              <a:chOff x="4281" y="2133"/>
              <a:chExt cx="674" cy="171"/>
            </a:xfrm>
          </p:grpSpPr>
          <p:sp>
            <p:nvSpPr>
              <p:cNvPr id="29771" name="WordArt 189"/>
              <p:cNvSpPr>
                <a:spLocks noChangeArrowheads="1" noChangeShapeType="1" noTextEdit="1"/>
              </p:cNvSpPr>
              <p:nvPr/>
            </p:nvSpPr>
            <p:spPr bwMode="auto">
              <a:xfrm>
                <a:off x="4641" y="2185"/>
                <a:ext cx="92" cy="102"/>
              </a:xfrm>
              <a:prstGeom prst="rect">
                <a:avLst/>
              </a:prstGeom>
            </p:spPr>
            <p:txBody>
              <a:bodyPr wrap="none" fromWordArt="1">
                <a:prstTxWarp prst="textPlain">
                  <a:avLst>
                    <a:gd name="adj" fmla="val 50000"/>
                  </a:avLst>
                </a:prstTxWarp>
              </a:bodyPr>
              <a:lstStyle/>
              <a:p>
                <a:r>
                  <a:rPr lang="en-US" altLang="zh-CN" sz="3600" kern="10">
                    <a:ln w="9525">
                      <a:solidFill>
                        <a:srgbClr val="FF6600"/>
                      </a:solidFill>
                      <a:round/>
                      <a:headEnd/>
                      <a:tailEnd/>
                    </a:ln>
                    <a:solidFill>
                      <a:srgbClr val="FF6600"/>
                    </a:solidFill>
                    <a:latin typeface="宋体"/>
                    <a:ea typeface="宋体"/>
                  </a:rPr>
                  <a:t>+</a:t>
                </a:r>
                <a:endParaRPr lang="zh-CN" altLang="en-US" sz="3600" kern="10">
                  <a:ln w="9525">
                    <a:solidFill>
                      <a:srgbClr val="FF6600"/>
                    </a:solidFill>
                    <a:round/>
                    <a:headEnd/>
                    <a:tailEnd/>
                  </a:ln>
                  <a:solidFill>
                    <a:srgbClr val="FF6600"/>
                  </a:solidFill>
                  <a:latin typeface="宋体"/>
                  <a:ea typeface="宋体"/>
                </a:endParaRPr>
              </a:p>
            </p:txBody>
          </p:sp>
          <p:grpSp>
            <p:nvGrpSpPr>
              <p:cNvPr id="18" name="Group 190"/>
              <p:cNvGrpSpPr>
                <a:grpSpLocks/>
              </p:cNvGrpSpPr>
              <p:nvPr/>
            </p:nvGrpSpPr>
            <p:grpSpPr bwMode="auto">
              <a:xfrm>
                <a:off x="4764" y="2133"/>
                <a:ext cx="191" cy="166"/>
                <a:chOff x="4821" y="2133"/>
                <a:chExt cx="191" cy="166"/>
              </a:xfrm>
            </p:grpSpPr>
            <p:sp>
              <p:nvSpPr>
                <p:cNvPr id="29779" name="WordArt 191"/>
                <p:cNvSpPr>
                  <a:spLocks noChangeArrowheads="1" noChangeShapeType="1" noTextEdit="1"/>
                </p:cNvSpPr>
                <p:nvPr/>
              </p:nvSpPr>
              <p:spPr bwMode="auto">
                <a:xfrm>
                  <a:off x="4821" y="2149"/>
                  <a:ext cx="85" cy="150"/>
                </a:xfrm>
                <a:prstGeom prst="rect">
                  <a:avLst/>
                </a:prstGeom>
              </p:spPr>
              <p:txBody>
                <a:bodyPr wrap="none" fromWordArt="1">
                  <a:prstTxWarp prst="textPlain">
                    <a:avLst>
                      <a:gd name="adj" fmla="val 50000"/>
                    </a:avLst>
                  </a:prstTxWarp>
                </a:bodyPr>
                <a:lstStyle/>
                <a:p>
                  <a:r>
                    <a:rPr lang="en-US" altLang="zh-CN" sz="1800" kern="10">
                      <a:ln w="9525">
                        <a:solidFill>
                          <a:srgbClr val="FF6600"/>
                        </a:solidFill>
                        <a:round/>
                        <a:headEnd/>
                        <a:tailEnd/>
                      </a:ln>
                      <a:solidFill>
                        <a:srgbClr val="FF6600"/>
                      </a:solidFill>
                      <a:latin typeface="宋体"/>
                      <a:ea typeface="宋体"/>
                    </a:rPr>
                    <a:t>d</a:t>
                  </a:r>
                  <a:endParaRPr lang="zh-CN" altLang="en-US" sz="1800" kern="10">
                    <a:ln w="9525">
                      <a:solidFill>
                        <a:srgbClr val="FF6600"/>
                      </a:solidFill>
                      <a:round/>
                      <a:headEnd/>
                      <a:tailEnd/>
                    </a:ln>
                    <a:solidFill>
                      <a:srgbClr val="FF6600"/>
                    </a:solidFill>
                    <a:latin typeface="宋体"/>
                    <a:ea typeface="宋体"/>
                  </a:endParaRPr>
                </a:p>
              </p:txBody>
            </p:sp>
            <p:sp>
              <p:nvSpPr>
                <p:cNvPr id="29780" name="WordArt 192"/>
                <p:cNvSpPr>
                  <a:spLocks noChangeArrowheads="1" noChangeShapeType="1" noTextEdit="1"/>
                </p:cNvSpPr>
                <p:nvPr/>
              </p:nvSpPr>
              <p:spPr bwMode="auto">
                <a:xfrm>
                  <a:off x="4906" y="2133"/>
                  <a:ext cx="106" cy="166"/>
                </a:xfrm>
                <a:prstGeom prst="rect">
                  <a:avLst/>
                </a:prstGeom>
              </p:spPr>
              <p:txBody>
                <a:bodyPr wrap="none" fromWordArt="1">
                  <a:prstTxWarp prst="textPlain">
                    <a:avLst>
                      <a:gd name="adj" fmla="val 61384"/>
                    </a:avLst>
                  </a:prstTxWarp>
                </a:bodyPr>
                <a:lstStyle/>
                <a:p>
                  <a:r>
                    <a:rPr lang="en-US" altLang="zh-CN" sz="1200" i="1" kern="10">
                      <a:ln w="9525">
                        <a:noFill/>
                        <a:round/>
                        <a:headEnd/>
                        <a:tailEnd/>
                      </a:ln>
                      <a:solidFill>
                        <a:srgbClr val="FF6600"/>
                      </a:solidFill>
                      <a:latin typeface="Times New Roman"/>
                      <a:cs typeface="Times New Roman"/>
                    </a:rPr>
                    <a:t>t</a:t>
                  </a:r>
                  <a:endParaRPr lang="zh-CN" altLang="en-US" sz="1200" i="1" kern="10">
                    <a:ln w="9525">
                      <a:noFill/>
                      <a:round/>
                      <a:headEnd/>
                      <a:tailEnd/>
                    </a:ln>
                    <a:solidFill>
                      <a:srgbClr val="FF6600"/>
                    </a:solidFill>
                    <a:latin typeface="Times New Roman"/>
                    <a:cs typeface="Times New Roman"/>
                  </a:endParaRPr>
                </a:p>
              </p:txBody>
            </p:sp>
          </p:grpSp>
          <p:grpSp>
            <p:nvGrpSpPr>
              <p:cNvPr id="19" name="Group 193"/>
              <p:cNvGrpSpPr>
                <a:grpSpLocks/>
              </p:cNvGrpSpPr>
              <p:nvPr/>
            </p:nvGrpSpPr>
            <p:grpSpPr bwMode="auto">
              <a:xfrm>
                <a:off x="4281" y="2143"/>
                <a:ext cx="325" cy="161"/>
                <a:chOff x="4281" y="2143"/>
                <a:chExt cx="325" cy="161"/>
              </a:xfrm>
            </p:grpSpPr>
            <p:grpSp>
              <p:nvGrpSpPr>
                <p:cNvPr id="20" name="Group 194"/>
                <p:cNvGrpSpPr>
                  <a:grpSpLocks/>
                </p:cNvGrpSpPr>
                <p:nvPr/>
              </p:nvGrpSpPr>
              <p:grpSpPr bwMode="auto">
                <a:xfrm>
                  <a:off x="4393" y="2203"/>
                  <a:ext cx="96" cy="56"/>
                  <a:chOff x="1260" y="2371"/>
                  <a:chExt cx="151" cy="53"/>
                </a:xfrm>
              </p:grpSpPr>
              <p:sp>
                <p:nvSpPr>
                  <p:cNvPr id="29777" name="Line 195"/>
                  <p:cNvSpPr>
                    <a:spLocks noChangeShapeType="1"/>
                  </p:cNvSpPr>
                  <p:nvPr/>
                </p:nvSpPr>
                <p:spPr bwMode="auto">
                  <a:xfrm>
                    <a:off x="1260" y="2371"/>
                    <a:ext cx="151" cy="0"/>
                  </a:xfrm>
                  <a:prstGeom prst="line">
                    <a:avLst/>
                  </a:prstGeom>
                  <a:noFill/>
                  <a:ln w="28575">
                    <a:solidFill>
                      <a:srgbClr val="FF6600"/>
                    </a:solidFill>
                    <a:round/>
                    <a:headEnd/>
                    <a:tailEnd/>
                  </a:ln>
                  <a:effectLst/>
                </p:spPr>
                <p:txBody>
                  <a:bodyPr/>
                  <a:lstStyle/>
                  <a:p>
                    <a:endParaRPr lang="zh-CN" altLang="en-US"/>
                  </a:p>
                </p:txBody>
              </p:sp>
              <p:sp>
                <p:nvSpPr>
                  <p:cNvPr id="29778" name="Line 196"/>
                  <p:cNvSpPr>
                    <a:spLocks noChangeShapeType="1"/>
                  </p:cNvSpPr>
                  <p:nvPr/>
                </p:nvSpPr>
                <p:spPr bwMode="auto">
                  <a:xfrm>
                    <a:off x="1260" y="2424"/>
                    <a:ext cx="151" cy="0"/>
                  </a:xfrm>
                  <a:prstGeom prst="line">
                    <a:avLst/>
                  </a:prstGeom>
                  <a:noFill/>
                  <a:ln w="28575">
                    <a:solidFill>
                      <a:srgbClr val="FF6600"/>
                    </a:solidFill>
                    <a:round/>
                    <a:headEnd/>
                    <a:tailEnd/>
                  </a:ln>
                  <a:effectLst/>
                </p:spPr>
                <p:txBody>
                  <a:bodyPr/>
                  <a:lstStyle/>
                  <a:p>
                    <a:endParaRPr lang="zh-CN" altLang="en-US"/>
                  </a:p>
                </p:txBody>
              </p:sp>
            </p:grpSp>
            <p:sp>
              <p:nvSpPr>
                <p:cNvPr id="29775" name="WordArt 197"/>
                <p:cNvSpPr>
                  <a:spLocks noChangeArrowheads="1" noChangeShapeType="1" noTextEdit="1"/>
                </p:cNvSpPr>
                <p:nvPr/>
              </p:nvSpPr>
              <p:spPr bwMode="auto">
                <a:xfrm>
                  <a:off x="4281" y="2143"/>
                  <a:ext cx="92" cy="161"/>
                </a:xfrm>
                <a:prstGeom prst="rect">
                  <a:avLst/>
                </a:prstGeom>
              </p:spPr>
              <p:txBody>
                <a:bodyPr wrap="none" fromWordArt="1">
                  <a:prstTxWarp prst="textPlain">
                    <a:avLst>
                      <a:gd name="adj" fmla="val 62903"/>
                    </a:avLst>
                  </a:prstTxWarp>
                </a:bodyPr>
                <a:lstStyle/>
                <a:p>
                  <a:r>
                    <a:rPr lang="en-US" altLang="zh-CN" sz="1200" i="1" kern="10">
                      <a:ln w="9525">
                        <a:noFill/>
                        <a:round/>
                        <a:headEnd/>
                        <a:tailEnd/>
                      </a:ln>
                      <a:solidFill>
                        <a:srgbClr val="FF6600"/>
                      </a:solidFill>
                      <a:latin typeface="Times New Roman"/>
                      <a:cs typeface="Times New Roman"/>
                    </a:rPr>
                    <a:t>t</a:t>
                  </a:r>
                  <a:endParaRPr lang="zh-CN" altLang="en-US" sz="1200" i="1" kern="10">
                    <a:ln w="9525">
                      <a:noFill/>
                      <a:round/>
                      <a:headEnd/>
                      <a:tailEnd/>
                    </a:ln>
                    <a:solidFill>
                      <a:srgbClr val="FF6600"/>
                    </a:solidFill>
                    <a:latin typeface="Times New Roman"/>
                    <a:cs typeface="Times New Roman"/>
                  </a:endParaRPr>
                </a:p>
              </p:txBody>
            </p:sp>
            <p:sp>
              <p:nvSpPr>
                <p:cNvPr id="29776" name="WordArt 198"/>
                <p:cNvSpPr>
                  <a:spLocks noChangeArrowheads="1" noChangeShapeType="1" noTextEdit="1"/>
                </p:cNvSpPr>
                <p:nvPr/>
              </p:nvSpPr>
              <p:spPr bwMode="auto">
                <a:xfrm>
                  <a:off x="4524" y="2167"/>
                  <a:ext cx="82" cy="136"/>
                </a:xfrm>
                <a:prstGeom prst="rect">
                  <a:avLst/>
                </a:prstGeom>
              </p:spPr>
              <p:txBody>
                <a:bodyPr wrap="none" fromWordArt="1">
                  <a:prstTxWarp prst="textPlain">
                    <a:avLst>
                      <a:gd name="adj" fmla="val 46667"/>
                    </a:avLst>
                  </a:prstTxWarp>
                </a:bodyPr>
                <a:lstStyle/>
                <a:p>
                  <a:r>
                    <a:rPr lang="en-US" altLang="zh-CN" sz="1400" kern="10">
                      <a:ln w="9525">
                        <a:solidFill>
                          <a:srgbClr val="FF6600"/>
                        </a:solidFill>
                        <a:round/>
                        <a:headEnd/>
                        <a:tailEnd/>
                      </a:ln>
                      <a:solidFill>
                        <a:srgbClr val="FF6600"/>
                      </a:solidFill>
                      <a:latin typeface="Times New Roman"/>
                      <a:cs typeface="Times New Roman"/>
                    </a:rPr>
                    <a:t>0</a:t>
                  </a:r>
                  <a:endParaRPr lang="zh-CN" altLang="en-US" sz="1400" kern="10">
                    <a:ln w="9525">
                      <a:solidFill>
                        <a:srgbClr val="FF6600"/>
                      </a:solidFill>
                      <a:round/>
                      <a:headEnd/>
                      <a:tailEnd/>
                    </a:ln>
                    <a:solidFill>
                      <a:srgbClr val="FF6600"/>
                    </a:solidFill>
                    <a:latin typeface="Times New Roman"/>
                    <a:cs typeface="Times New Roman"/>
                  </a:endParaRPr>
                </a:p>
              </p:txBody>
            </p:sp>
          </p:grpSp>
        </p:grpSp>
        <p:sp>
          <p:nvSpPr>
            <p:cNvPr id="29762" name="Freeform 199"/>
            <p:cNvSpPr>
              <a:spLocks/>
            </p:cNvSpPr>
            <p:nvPr/>
          </p:nvSpPr>
          <p:spPr bwMode="auto">
            <a:xfrm>
              <a:off x="4564" y="586"/>
              <a:ext cx="456" cy="373"/>
            </a:xfrm>
            <a:custGeom>
              <a:avLst/>
              <a:gdLst>
                <a:gd name="T0" fmla="*/ 0 w 456"/>
                <a:gd name="T1" fmla="*/ 357 h 373"/>
                <a:gd name="T2" fmla="*/ 17 w 456"/>
                <a:gd name="T3" fmla="*/ 300 h 373"/>
                <a:gd name="T4" fmla="*/ 48 w 456"/>
                <a:gd name="T5" fmla="*/ 220 h 373"/>
                <a:gd name="T6" fmla="*/ 71 w 456"/>
                <a:gd name="T7" fmla="*/ 169 h 373"/>
                <a:gd name="T8" fmla="*/ 108 w 456"/>
                <a:gd name="T9" fmla="*/ 93 h 373"/>
                <a:gd name="T10" fmla="*/ 141 w 456"/>
                <a:gd name="T11" fmla="*/ 51 h 373"/>
                <a:gd name="T12" fmla="*/ 161 w 456"/>
                <a:gd name="T13" fmla="*/ 30 h 373"/>
                <a:gd name="T14" fmla="*/ 188 w 456"/>
                <a:gd name="T15" fmla="*/ 10 h 373"/>
                <a:gd name="T16" fmla="*/ 231 w 456"/>
                <a:gd name="T17" fmla="*/ 3 h 373"/>
                <a:gd name="T18" fmla="*/ 264 w 456"/>
                <a:gd name="T19" fmla="*/ 7 h 373"/>
                <a:gd name="T20" fmla="*/ 311 w 456"/>
                <a:gd name="T21" fmla="*/ 46 h 373"/>
                <a:gd name="T22" fmla="*/ 351 w 456"/>
                <a:gd name="T23" fmla="*/ 112 h 373"/>
                <a:gd name="T24" fmla="*/ 386 w 456"/>
                <a:gd name="T25" fmla="*/ 183 h 373"/>
                <a:gd name="T26" fmla="*/ 416 w 456"/>
                <a:gd name="T27" fmla="*/ 258 h 373"/>
                <a:gd name="T28" fmla="*/ 438 w 456"/>
                <a:gd name="T29" fmla="*/ 319 h 373"/>
                <a:gd name="T30" fmla="*/ 450 w 456"/>
                <a:gd name="T31" fmla="*/ 360 h 373"/>
                <a:gd name="T32" fmla="*/ 456 w 456"/>
                <a:gd name="T33" fmla="*/ 373 h 37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6" h="373">
                  <a:moveTo>
                    <a:pt x="0" y="357"/>
                  </a:moveTo>
                  <a:cubicBezTo>
                    <a:pt x="4" y="340"/>
                    <a:pt x="9" y="323"/>
                    <a:pt x="17" y="300"/>
                  </a:cubicBezTo>
                  <a:cubicBezTo>
                    <a:pt x="25" y="277"/>
                    <a:pt x="39" y="242"/>
                    <a:pt x="48" y="220"/>
                  </a:cubicBezTo>
                  <a:cubicBezTo>
                    <a:pt x="57" y="198"/>
                    <a:pt x="61" y="190"/>
                    <a:pt x="71" y="169"/>
                  </a:cubicBezTo>
                  <a:cubicBezTo>
                    <a:pt x="81" y="148"/>
                    <a:pt x="96" y="113"/>
                    <a:pt x="108" y="93"/>
                  </a:cubicBezTo>
                  <a:cubicBezTo>
                    <a:pt x="120" y="73"/>
                    <a:pt x="132" y="61"/>
                    <a:pt x="141" y="51"/>
                  </a:cubicBezTo>
                  <a:cubicBezTo>
                    <a:pt x="150" y="41"/>
                    <a:pt x="153" y="37"/>
                    <a:pt x="161" y="30"/>
                  </a:cubicBezTo>
                  <a:cubicBezTo>
                    <a:pt x="169" y="23"/>
                    <a:pt x="176" y="14"/>
                    <a:pt x="188" y="10"/>
                  </a:cubicBezTo>
                  <a:cubicBezTo>
                    <a:pt x="200" y="6"/>
                    <a:pt x="218" y="4"/>
                    <a:pt x="231" y="3"/>
                  </a:cubicBezTo>
                  <a:cubicBezTo>
                    <a:pt x="244" y="2"/>
                    <a:pt x="251" y="0"/>
                    <a:pt x="264" y="7"/>
                  </a:cubicBezTo>
                  <a:cubicBezTo>
                    <a:pt x="277" y="14"/>
                    <a:pt x="296" y="28"/>
                    <a:pt x="311" y="46"/>
                  </a:cubicBezTo>
                  <a:cubicBezTo>
                    <a:pt x="326" y="64"/>
                    <a:pt x="338" y="89"/>
                    <a:pt x="351" y="112"/>
                  </a:cubicBezTo>
                  <a:cubicBezTo>
                    <a:pt x="364" y="135"/>
                    <a:pt x="375" y="159"/>
                    <a:pt x="386" y="183"/>
                  </a:cubicBezTo>
                  <a:cubicBezTo>
                    <a:pt x="397" y="207"/>
                    <a:pt x="407" y="235"/>
                    <a:pt x="416" y="258"/>
                  </a:cubicBezTo>
                  <a:cubicBezTo>
                    <a:pt x="425" y="281"/>
                    <a:pt x="432" y="302"/>
                    <a:pt x="438" y="319"/>
                  </a:cubicBezTo>
                  <a:cubicBezTo>
                    <a:pt x="444" y="336"/>
                    <a:pt x="447" y="351"/>
                    <a:pt x="450" y="360"/>
                  </a:cubicBezTo>
                  <a:cubicBezTo>
                    <a:pt x="453" y="369"/>
                    <a:pt x="454" y="371"/>
                    <a:pt x="456" y="373"/>
                  </a:cubicBezTo>
                </a:path>
              </a:pathLst>
            </a:custGeom>
            <a:noFill/>
            <a:ln w="19050" cap="flat" cmpd="sng">
              <a:solidFill>
                <a:srgbClr val="FF3300"/>
              </a:solidFill>
              <a:prstDash val="solid"/>
              <a:round/>
              <a:headEnd/>
              <a:tailEnd/>
            </a:ln>
            <a:effectLst/>
          </p:spPr>
          <p:txBody>
            <a:bodyPr/>
            <a:lstStyle/>
            <a:p>
              <a:endParaRPr lang="zh-CN" altLang="en-US"/>
            </a:p>
          </p:txBody>
        </p:sp>
        <p:sp>
          <p:nvSpPr>
            <p:cNvPr id="29763" name="Freeform 200"/>
            <p:cNvSpPr>
              <a:spLocks/>
            </p:cNvSpPr>
            <p:nvPr/>
          </p:nvSpPr>
          <p:spPr bwMode="auto">
            <a:xfrm>
              <a:off x="3638" y="590"/>
              <a:ext cx="456" cy="373"/>
            </a:xfrm>
            <a:custGeom>
              <a:avLst/>
              <a:gdLst>
                <a:gd name="T0" fmla="*/ 0 w 456"/>
                <a:gd name="T1" fmla="*/ 357 h 373"/>
                <a:gd name="T2" fmla="*/ 17 w 456"/>
                <a:gd name="T3" fmla="*/ 300 h 373"/>
                <a:gd name="T4" fmla="*/ 48 w 456"/>
                <a:gd name="T5" fmla="*/ 220 h 373"/>
                <a:gd name="T6" fmla="*/ 71 w 456"/>
                <a:gd name="T7" fmla="*/ 169 h 373"/>
                <a:gd name="T8" fmla="*/ 108 w 456"/>
                <a:gd name="T9" fmla="*/ 93 h 373"/>
                <a:gd name="T10" fmla="*/ 141 w 456"/>
                <a:gd name="T11" fmla="*/ 51 h 373"/>
                <a:gd name="T12" fmla="*/ 161 w 456"/>
                <a:gd name="T13" fmla="*/ 30 h 373"/>
                <a:gd name="T14" fmla="*/ 188 w 456"/>
                <a:gd name="T15" fmla="*/ 10 h 373"/>
                <a:gd name="T16" fmla="*/ 231 w 456"/>
                <a:gd name="T17" fmla="*/ 3 h 373"/>
                <a:gd name="T18" fmla="*/ 264 w 456"/>
                <a:gd name="T19" fmla="*/ 7 h 373"/>
                <a:gd name="T20" fmla="*/ 311 w 456"/>
                <a:gd name="T21" fmla="*/ 46 h 373"/>
                <a:gd name="T22" fmla="*/ 351 w 456"/>
                <a:gd name="T23" fmla="*/ 112 h 373"/>
                <a:gd name="T24" fmla="*/ 386 w 456"/>
                <a:gd name="T25" fmla="*/ 183 h 373"/>
                <a:gd name="T26" fmla="*/ 416 w 456"/>
                <a:gd name="T27" fmla="*/ 258 h 373"/>
                <a:gd name="T28" fmla="*/ 438 w 456"/>
                <a:gd name="T29" fmla="*/ 319 h 373"/>
                <a:gd name="T30" fmla="*/ 450 w 456"/>
                <a:gd name="T31" fmla="*/ 360 h 373"/>
                <a:gd name="T32" fmla="*/ 456 w 456"/>
                <a:gd name="T33" fmla="*/ 373 h 37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6" h="373">
                  <a:moveTo>
                    <a:pt x="0" y="357"/>
                  </a:moveTo>
                  <a:cubicBezTo>
                    <a:pt x="4" y="340"/>
                    <a:pt x="9" y="323"/>
                    <a:pt x="17" y="300"/>
                  </a:cubicBezTo>
                  <a:cubicBezTo>
                    <a:pt x="25" y="277"/>
                    <a:pt x="39" y="242"/>
                    <a:pt x="48" y="220"/>
                  </a:cubicBezTo>
                  <a:cubicBezTo>
                    <a:pt x="57" y="198"/>
                    <a:pt x="61" y="190"/>
                    <a:pt x="71" y="169"/>
                  </a:cubicBezTo>
                  <a:cubicBezTo>
                    <a:pt x="81" y="148"/>
                    <a:pt x="96" y="113"/>
                    <a:pt x="108" y="93"/>
                  </a:cubicBezTo>
                  <a:cubicBezTo>
                    <a:pt x="120" y="73"/>
                    <a:pt x="132" y="61"/>
                    <a:pt x="141" y="51"/>
                  </a:cubicBezTo>
                  <a:cubicBezTo>
                    <a:pt x="150" y="41"/>
                    <a:pt x="153" y="37"/>
                    <a:pt x="161" y="30"/>
                  </a:cubicBezTo>
                  <a:cubicBezTo>
                    <a:pt x="169" y="23"/>
                    <a:pt x="176" y="14"/>
                    <a:pt x="188" y="10"/>
                  </a:cubicBezTo>
                  <a:cubicBezTo>
                    <a:pt x="200" y="6"/>
                    <a:pt x="218" y="4"/>
                    <a:pt x="231" y="3"/>
                  </a:cubicBezTo>
                  <a:cubicBezTo>
                    <a:pt x="244" y="2"/>
                    <a:pt x="251" y="0"/>
                    <a:pt x="264" y="7"/>
                  </a:cubicBezTo>
                  <a:cubicBezTo>
                    <a:pt x="277" y="14"/>
                    <a:pt x="296" y="28"/>
                    <a:pt x="311" y="46"/>
                  </a:cubicBezTo>
                  <a:cubicBezTo>
                    <a:pt x="326" y="64"/>
                    <a:pt x="338" y="89"/>
                    <a:pt x="351" y="112"/>
                  </a:cubicBezTo>
                  <a:cubicBezTo>
                    <a:pt x="364" y="135"/>
                    <a:pt x="375" y="159"/>
                    <a:pt x="386" y="183"/>
                  </a:cubicBezTo>
                  <a:cubicBezTo>
                    <a:pt x="397" y="207"/>
                    <a:pt x="407" y="235"/>
                    <a:pt x="416" y="258"/>
                  </a:cubicBezTo>
                  <a:cubicBezTo>
                    <a:pt x="425" y="281"/>
                    <a:pt x="432" y="302"/>
                    <a:pt x="438" y="319"/>
                  </a:cubicBezTo>
                  <a:cubicBezTo>
                    <a:pt x="444" y="336"/>
                    <a:pt x="447" y="351"/>
                    <a:pt x="450" y="360"/>
                  </a:cubicBezTo>
                  <a:cubicBezTo>
                    <a:pt x="453" y="369"/>
                    <a:pt x="454" y="371"/>
                    <a:pt x="456" y="373"/>
                  </a:cubicBezTo>
                </a:path>
              </a:pathLst>
            </a:custGeom>
            <a:noFill/>
            <a:ln w="19050" cap="flat" cmpd="sng">
              <a:solidFill>
                <a:srgbClr val="FF3300"/>
              </a:solidFill>
              <a:prstDash val="solid"/>
              <a:round/>
              <a:headEnd/>
              <a:tailEnd/>
            </a:ln>
            <a:effectLst/>
          </p:spPr>
          <p:txBody>
            <a:bodyPr/>
            <a:lstStyle/>
            <a:p>
              <a:endParaRPr lang="zh-CN" altLang="en-US"/>
            </a:p>
          </p:txBody>
        </p:sp>
        <p:sp>
          <p:nvSpPr>
            <p:cNvPr id="29764" name="Freeform 201"/>
            <p:cNvSpPr>
              <a:spLocks/>
            </p:cNvSpPr>
            <p:nvPr/>
          </p:nvSpPr>
          <p:spPr bwMode="auto">
            <a:xfrm flipV="1">
              <a:off x="4098" y="971"/>
              <a:ext cx="456" cy="373"/>
            </a:xfrm>
            <a:custGeom>
              <a:avLst/>
              <a:gdLst>
                <a:gd name="T0" fmla="*/ 0 w 456"/>
                <a:gd name="T1" fmla="*/ 357 h 373"/>
                <a:gd name="T2" fmla="*/ 17 w 456"/>
                <a:gd name="T3" fmla="*/ 300 h 373"/>
                <a:gd name="T4" fmla="*/ 48 w 456"/>
                <a:gd name="T5" fmla="*/ 220 h 373"/>
                <a:gd name="T6" fmla="*/ 71 w 456"/>
                <a:gd name="T7" fmla="*/ 169 h 373"/>
                <a:gd name="T8" fmla="*/ 108 w 456"/>
                <a:gd name="T9" fmla="*/ 93 h 373"/>
                <a:gd name="T10" fmla="*/ 141 w 456"/>
                <a:gd name="T11" fmla="*/ 51 h 373"/>
                <a:gd name="T12" fmla="*/ 161 w 456"/>
                <a:gd name="T13" fmla="*/ 30 h 373"/>
                <a:gd name="T14" fmla="*/ 188 w 456"/>
                <a:gd name="T15" fmla="*/ 10 h 373"/>
                <a:gd name="T16" fmla="*/ 231 w 456"/>
                <a:gd name="T17" fmla="*/ 3 h 373"/>
                <a:gd name="T18" fmla="*/ 264 w 456"/>
                <a:gd name="T19" fmla="*/ 7 h 373"/>
                <a:gd name="T20" fmla="*/ 311 w 456"/>
                <a:gd name="T21" fmla="*/ 46 h 373"/>
                <a:gd name="T22" fmla="*/ 351 w 456"/>
                <a:gd name="T23" fmla="*/ 112 h 373"/>
                <a:gd name="T24" fmla="*/ 386 w 456"/>
                <a:gd name="T25" fmla="*/ 183 h 373"/>
                <a:gd name="T26" fmla="*/ 416 w 456"/>
                <a:gd name="T27" fmla="*/ 258 h 373"/>
                <a:gd name="T28" fmla="*/ 438 w 456"/>
                <a:gd name="T29" fmla="*/ 319 h 373"/>
                <a:gd name="T30" fmla="*/ 450 w 456"/>
                <a:gd name="T31" fmla="*/ 360 h 373"/>
                <a:gd name="T32" fmla="*/ 456 w 456"/>
                <a:gd name="T33" fmla="*/ 373 h 37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6" h="373">
                  <a:moveTo>
                    <a:pt x="0" y="357"/>
                  </a:moveTo>
                  <a:cubicBezTo>
                    <a:pt x="4" y="340"/>
                    <a:pt x="9" y="323"/>
                    <a:pt x="17" y="300"/>
                  </a:cubicBezTo>
                  <a:cubicBezTo>
                    <a:pt x="25" y="277"/>
                    <a:pt x="39" y="242"/>
                    <a:pt x="48" y="220"/>
                  </a:cubicBezTo>
                  <a:cubicBezTo>
                    <a:pt x="57" y="198"/>
                    <a:pt x="61" y="190"/>
                    <a:pt x="71" y="169"/>
                  </a:cubicBezTo>
                  <a:cubicBezTo>
                    <a:pt x="81" y="148"/>
                    <a:pt x="96" y="113"/>
                    <a:pt x="108" y="93"/>
                  </a:cubicBezTo>
                  <a:cubicBezTo>
                    <a:pt x="120" y="73"/>
                    <a:pt x="132" y="61"/>
                    <a:pt x="141" y="51"/>
                  </a:cubicBezTo>
                  <a:cubicBezTo>
                    <a:pt x="150" y="41"/>
                    <a:pt x="153" y="37"/>
                    <a:pt x="161" y="30"/>
                  </a:cubicBezTo>
                  <a:cubicBezTo>
                    <a:pt x="169" y="23"/>
                    <a:pt x="176" y="14"/>
                    <a:pt x="188" y="10"/>
                  </a:cubicBezTo>
                  <a:cubicBezTo>
                    <a:pt x="200" y="6"/>
                    <a:pt x="218" y="4"/>
                    <a:pt x="231" y="3"/>
                  </a:cubicBezTo>
                  <a:cubicBezTo>
                    <a:pt x="244" y="2"/>
                    <a:pt x="251" y="0"/>
                    <a:pt x="264" y="7"/>
                  </a:cubicBezTo>
                  <a:cubicBezTo>
                    <a:pt x="277" y="14"/>
                    <a:pt x="296" y="28"/>
                    <a:pt x="311" y="46"/>
                  </a:cubicBezTo>
                  <a:cubicBezTo>
                    <a:pt x="326" y="64"/>
                    <a:pt x="338" y="89"/>
                    <a:pt x="351" y="112"/>
                  </a:cubicBezTo>
                  <a:cubicBezTo>
                    <a:pt x="364" y="135"/>
                    <a:pt x="375" y="159"/>
                    <a:pt x="386" y="183"/>
                  </a:cubicBezTo>
                  <a:cubicBezTo>
                    <a:pt x="397" y="207"/>
                    <a:pt x="407" y="235"/>
                    <a:pt x="416" y="258"/>
                  </a:cubicBezTo>
                  <a:cubicBezTo>
                    <a:pt x="425" y="281"/>
                    <a:pt x="432" y="302"/>
                    <a:pt x="438" y="319"/>
                  </a:cubicBezTo>
                  <a:cubicBezTo>
                    <a:pt x="444" y="336"/>
                    <a:pt x="447" y="351"/>
                    <a:pt x="450" y="360"/>
                  </a:cubicBezTo>
                  <a:cubicBezTo>
                    <a:pt x="453" y="369"/>
                    <a:pt x="454" y="371"/>
                    <a:pt x="456" y="373"/>
                  </a:cubicBezTo>
                </a:path>
              </a:pathLst>
            </a:custGeom>
            <a:noFill/>
            <a:ln w="19050" cap="flat" cmpd="sng">
              <a:solidFill>
                <a:srgbClr val="FF3300"/>
              </a:solidFill>
              <a:prstDash val="solid"/>
              <a:round/>
              <a:headEnd/>
              <a:tailEnd/>
            </a:ln>
            <a:effectLst/>
          </p:spPr>
          <p:txBody>
            <a:bodyPr/>
            <a:lstStyle/>
            <a:p>
              <a:endParaRPr lang="zh-CN" altLang="en-US"/>
            </a:p>
          </p:txBody>
        </p:sp>
        <p:sp>
          <p:nvSpPr>
            <p:cNvPr id="29765" name="Freeform 202"/>
            <p:cNvSpPr>
              <a:spLocks/>
            </p:cNvSpPr>
            <p:nvPr/>
          </p:nvSpPr>
          <p:spPr bwMode="auto">
            <a:xfrm>
              <a:off x="5031" y="989"/>
              <a:ext cx="305" cy="365"/>
            </a:xfrm>
            <a:custGeom>
              <a:avLst/>
              <a:gdLst>
                <a:gd name="T0" fmla="*/ 0 w 305"/>
                <a:gd name="T1" fmla="*/ 0 h 365"/>
                <a:gd name="T2" fmla="*/ 20 w 305"/>
                <a:gd name="T3" fmla="*/ 52 h 365"/>
                <a:gd name="T4" fmla="*/ 47 w 305"/>
                <a:gd name="T5" fmla="*/ 123 h 365"/>
                <a:gd name="T6" fmla="*/ 75 w 305"/>
                <a:gd name="T7" fmla="*/ 187 h 365"/>
                <a:gd name="T8" fmla="*/ 101 w 305"/>
                <a:gd name="T9" fmla="*/ 240 h 365"/>
                <a:gd name="T10" fmla="*/ 129 w 305"/>
                <a:gd name="T11" fmla="*/ 288 h 365"/>
                <a:gd name="T12" fmla="*/ 158 w 305"/>
                <a:gd name="T13" fmla="*/ 322 h 365"/>
                <a:gd name="T14" fmla="*/ 201 w 305"/>
                <a:gd name="T15" fmla="*/ 355 h 365"/>
                <a:gd name="T16" fmla="*/ 255 w 305"/>
                <a:gd name="T17" fmla="*/ 363 h 365"/>
                <a:gd name="T18" fmla="*/ 294 w 305"/>
                <a:gd name="T19" fmla="*/ 340 h 365"/>
                <a:gd name="T20" fmla="*/ 305 w 305"/>
                <a:gd name="T21" fmla="*/ 330 h 3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05" h="365">
                  <a:moveTo>
                    <a:pt x="0" y="0"/>
                  </a:moveTo>
                  <a:cubicBezTo>
                    <a:pt x="6" y="16"/>
                    <a:pt x="12" y="32"/>
                    <a:pt x="20" y="52"/>
                  </a:cubicBezTo>
                  <a:cubicBezTo>
                    <a:pt x="28" y="72"/>
                    <a:pt x="38" y="101"/>
                    <a:pt x="47" y="123"/>
                  </a:cubicBezTo>
                  <a:cubicBezTo>
                    <a:pt x="56" y="145"/>
                    <a:pt x="66" y="167"/>
                    <a:pt x="75" y="187"/>
                  </a:cubicBezTo>
                  <a:cubicBezTo>
                    <a:pt x="84" y="207"/>
                    <a:pt x="92" y="223"/>
                    <a:pt x="101" y="240"/>
                  </a:cubicBezTo>
                  <a:cubicBezTo>
                    <a:pt x="110" y="257"/>
                    <a:pt x="119" y="274"/>
                    <a:pt x="129" y="288"/>
                  </a:cubicBezTo>
                  <a:cubicBezTo>
                    <a:pt x="139" y="302"/>
                    <a:pt x="146" y="311"/>
                    <a:pt x="158" y="322"/>
                  </a:cubicBezTo>
                  <a:cubicBezTo>
                    <a:pt x="170" y="333"/>
                    <a:pt x="185" y="348"/>
                    <a:pt x="201" y="355"/>
                  </a:cubicBezTo>
                  <a:cubicBezTo>
                    <a:pt x="217" y="362"/>
                    <a:pt x="240" y="365"/>
                    <a:pt x="255" y="363"/>
                  </a:cubicBezTo>
                  <a:cubicBezTo>
                    <a:pt x="270" y="361"/>
                    <a:pt x="286" y="345"/>
                    <a:pt x="294" y="340"/>
                  </a:cubicBezTo>
                  <a:cubicBezTo>
                    <a:pt x="302" y="335"/>
                    <a:pt x="303" y="332"/>
                    <a:pt x="305" y="330"/>
                  </a:cubicBezTo>
                </a:path>
              </a:pathLst>
            </a:custGeom>
            <a:noFill/>
            <a:ln w="19050" cap="flat" cmpd="sng">
              <a:solidFill>
                <a:srgbClr val="FF3300"/>
              </a:solidFill>
              <a:prstDash val="solid"/>
              <a:round/>
              <a:headEnd/>
              <a:tailEnd/>
            </a:ln>
            <a:effectLst/>
          </p:spPr>
          <p:txBody>
            <a:bodyPr/>
            <a:lstStyle/>
            <a:p>
              <a:endParaRPr lang="zh-CN" altLang="en-US"/>
            </a:p>
          </p:txBody>
        </p:sp>
        <p:sp>
          <p:nvSpPr>
            <p:cNvPr id="29766" name="Line 203"/>
            <p:cNvSpPr>
              <a:spLocks noChangeShapeType="1"/>
            </p:cNvSpPr>
            <p:nvPr/>
          </p:nvSpPr>
          <p:spPr bwMode="auto">
            <a:xfrm>
              <a:off x="4088" y="953"/>
              <a:ext cx="12" cy="45"/>
            </a:xfrm>
            <a:prstGeom prst="line">
              <a:avLst/>
            </a:prstGeom>
            <a:noFill/>
            <a:ln w="19050">
              <a:solidFill>
                <a:srgbClr val="FF3300"/>
              </a:solidFill>
              <a:round/>
              <a:headEnd/>
              <a:tailEnd/>
            </a:ln>
            <a:effectLst/>
          </p:spPr>
          <p:txBody>
            <a:bodyPr/>
            <a:lstStyle/>
            <a:p>
              <a:endParaRPr lang="zh-CN" altLang="en-US"/>
            </a:p>
          </p:txBody>
        </p:sp>
        <p:sp>
          <p:nvSpPr>
            <p:cNvPr id="29767" name="Line 204"/>
            <p:cNvSpPr>
              <a:spLocks noChangeShapeType="1"/>
            </p:cNvSpPr>
            <p:nvPr/>
          </p:nvSpPr>
          <p:spPr bwMode="auto">
            <a:xfrm flipH="1">
              <a:off x="4547" y="932"/>
              <a:ext cx="21" cy="57"/>
            </a:xfrm>
            <a:prstGeom prst="line">
              <a:avLst/>
            </a:prstGeom>
            <a:noFill/>
            <a:ln w="19050">
              <a:solidFill>
                <a:srgbClr val="FF3300"/>
              </a:solidFill>
              <a:round/>
              <a:headEnd/>
              <a:tailEnd/>
            </a:ln>
            <a:effectLst/>
          </p:spPr>
          <p:txBody>
            <a:bodyPr/>
            <a:lstStyle/>
            <a:p>
              <a:endParaRPr lang="zh-CN" altLang="en-US"/>
            </a:p>
          </p:txBody>
        </p:sp>
        <p:sp>
          <p:nvSpPr>
            <p:cNvPr id="29768" name="Line 205"/>
            <p:cNvSpPr>
              <a:spLocks noChangeShapeType="1"/>
            </p:cNvSpPr>
            <p:nvPr/>
          </p:nvSpPr>
          <p:spPr bwMode="auto">
            <a:xfrm>
              <a:off x="5016" y="953"/>
              <a:ext cx="21" cy="51"/>
            </a:xfrm>
            <a:prstGeom prst="line">
              <a:avLst/>
            </a:prstGeom>
            <a:noFill/>
            <a:ln w="19050">
              <a:solidFill>
                <a:srgbClr val="FF3300"/>
              </a:solidFill>
              <a:round/>
              <a:headEnd/>
              <a:tailEnd/>
            </a:ln>
            <a:effectLst/>
          </p:spPr>
          <p:txBody>
            <a:bodyPr/>
            <a:lstStyle/>
            <a:p>
              <a:endParaRPr lang="zh-CN" altLang="en-US"/>
            </a:p>
          </p:txBody>
        </p:sp>
        <p:sp>
          <p:nvSpPr>
            <p:cNvPr id="29769" name="Freeform 206"/>
            <p:cNvSpPr>
              <a:spLocks/>
            </p:cNvSpPr>
            <p:nvPr/>
          </p:nvSpPr>
          <p:spPr bwMode="auto">
            <a:xfrm>
              <a:off x="3532" y="942"/>
              <a:ext cx="106" cy="280"/>
            </a:xfrm>
            <a:custGeom>
              <a:avLst/>
              <a:gdLst>
                <a:gd name="T0" fmla="*/ 106 w 106"/>
                <a:gd name="T1" fmla="*/ 0 h 280"/>
                <a:gd name="T2" fmla="*/ 92 w 106"/>
                <a:gd name="T3" fmla="*/ 52 h 280"/>
                <a:gd name="T4" fmla="*/ 76 w 106"/>
                <a:gd name="T5" fmla="*/ 104 h 280"/>
                <a:gd name="T6" fmla="*/ 52 w 106"/>
                <a:gd name="T7" fmla="*/ 166 h 280"/>
                <a:gd name="T8" fmla="*/ 38 w 106"/>
                <a:gd name="T9" fmla="*/ 200 h 280"/>
                <a:gd name="T10" fmla="*/ 16 w 106"/>
                <a:gd name="T11" fmla="*/ 252 h 280"/>
                <a:gd name="T12" fmla="*/ 0 w 106"/>
                <a:gd name="T13" fmla="*/ 280 h 2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6" h="280">
                  <a:moveTo>
                    <a:pt x="106" y="0"/>
                  </a:moveTo>
                  <a:lnTo>
                    <a:pt x="92" y="52"/>
                  </a:lnTo>
                  <a:lnTo>
                    <a:pt x="76" y="104"/>
                  </a:lnTo>
                  <a:lnTo>
                    <a:pt x="52" y="166"/>
                  </a:lnTo>
                  <a:lnTo>
                    <a:pt x="38" y="200"/>
                  </a:lnTo>
                  <a:lnTo>
                    <a:pt x="16" y="252"/>
                  </a:lnTo>
                  <a:lnTo>
                    <a:pt x="0" y="280"/>
                  </a:lnTo>
                </a:path>
              </a:pathLst>
            </a:custGeom>
            <a:noFill/>
            <a:ln w="19050" cap="flat" cmpd="sng">
              <a:solidFill>
                <a:srgbClr val="FF3300"/>
              </a:solidFill>
              <a:prstDash val="solid"/>
              <a:round/>
              <a:headEnd/>
              <a:tailEnd/>
            </a:ln>
            <a:effectLst/>
          </p:spPr>
          <p:txBody>
            <a:bodyPr/>
            <a:lstStyle/>
            <a:p>
              <a:endParaRPr lang="zh-CN" altLang="en-US"/>
            </a:p>
          </p:txBody>
        </p:sp>
        <p:sp>
          <p:nvSpPr>
            <p:cNvPr id="29770" name="Oval 207"/>
            <p:cNvSpPr>
              <a:spLocks noChangeArrowheads="1"/>
            </p:cNvSpPr>
            <p:nvPr/>
          </p:nvSpPr>
          <p:spPr bwMode="auto">
            <a:xfrm>
              <a:off x="3547" y="1126"/>
              <a:ext cx="41" cy="43"/>
            </a:xfrm>
            <a:prstGeom prst="ellipse">
              <a:avLst/>
            </a:prstGeom>
            <a:solidFill>
              <a:schemeClr val="bg1"/>
            </a:solidFill>
            <a:ln w="19050" algn="ctr">
              <a:solidFill>
                <a:srgbClr val="FF0000"/>
              </a:solidFill>
              <a:round/>
              <a:headEnd/>
              <a:tailEnd/>
            </a:ln>
            <a:effectLst/>
          </p:spPr>
          <p:txBody>
            <a:bodyPr wrap="none" anchor="ctr"/>
            <a:lstStyle/>
            <a:p>
              <a:endParaRPr lang="zh-CN" altLang="en-US"/>
            </a:p>
          </p:txBody>
        </p:sp>
      </p:grpSp>
      <p:sp>
        <p:nvSpPr>
          <p:cNvPr id="29706" name="Freeform 208"/>
          <p:cNvSpPr>
            <a:spLocks/>
          </p:cNvSpPr>
          <p:nvPr/>
        </p:nvSpPr>
        <p:spPr bwMode="auto">
          <a:xfrm>
            <a:off x="8272463" y="1587500"/>
            <a:ext cx="366712" cy="315913"/>
          </a:xfrm>
          <a:custGeom>
            <a:avLst/>
            <a:gdLst>
              <a:gd name="T0" fmla="*/ 2147483647 w 231"/>
              <a:gd name="T1" fmla="*/ 2147483647 h 199"/>
              <a:gd name="T2" fmla="*/ 2147483647 w 231"/>
              <a:gd name="T3" fmla="*/ 2147483647 h 199"/>
              <a:gd name="T4" fmla="*/ 2147483647 w 231"/>
              <a:gd name="T5" fmla="*/ 2147483647 h 199"/>
              <a:gd name="T6" fmla="*/ 2147483647 w 231"/>
              <a:gd name="T7" fmla="*/ 2147483647 h 199"/>
              <a:gd name="T8" fmla="*/ 2147483647 w 231"/>
              <a:gd name="T9" fmla="*/ 2147483647 h 199"/>
              <a:gd name="T10" fmla="*/ 2147483647 w 231"/>
              <a:gd name="T11" fmla="*/ 2147483647 h 199"/>
              <a:gd name="T12" fmla="*/ 2147483647 w 231"/>
              <a:gd name="T13" fmla="*/ 2147483647 h 199"/>
              <a:gd name="T14" fmla="*/ 0 w 231"/>
              <a:gd name="T15" fmla="*/ 2147483647 h 199"/>
              <a:gd name="T16" fmla="*/ 2147483647 w 231"/>
              <a:gd name="T17" fmla="*/ 2147483647 h 1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1" h="199">
                <a:moveTo>
                  <a:pt x="15" y="4"/>
                </a:moveTo>
                <a:cubicBezTo>
                  <a:pt x="24" y="0"/>
                  <a:pt x="18" y="2"/>
                  <a:pt x="33" y="2"/>
                </a:cubicBezTo>
                <a:lnTo>
                  <a:pt x="210" y="2"/>
                </a:lnTo>
                <a:lnTo>
                  <a:pt x="231" y="53"/>
                </a:lnTo>
                <a:lnTo>
                  <a:pt x="185" y="199"/>
                </a:lnTo>
                <a:lnTo>
                  <a:pt x="45" y="193"/>
                </a:lnTo>
                <a:lnTo>
                  <a:pt x="8" y="148"/>
                </a:lnTo>
                <a:lnTo>
                  <a:pt x="0" y="73"/>
                </a:lnTo>
                <a:lnTo>
                  <a:pt x="15" y="4"/>
                </a:lnTo>
                <a:close/>
              </a:path>
            </a:pathLst>
          </a:custGeom>
          <a:solidFill>
            <a:schemeClr val="bg1"/>
          </a:solidFill>
          <a:ln w="9525" cap="flat" cmpd="sng">
            <a:noFill/>
            <a:prstDash val="solid"/>
            <a:round/>
            <a:headEnd/>
            <a:tailEnd/>
          </a:ln>
          <a:effectLst/>
        </p:spPr>
        <p:txBody>
          <a:bodyPr/>
          <a:lstStyle/>
          <a:p>
            <a:endParaRPr lang="zh-CN" altLang="en-US"/>
          </a:p>
        </p:txBody>
      </p:sp>
      <p:sp>
        <p:nvSpPr>
          <p:cNvPr id="29707" name="WordArt 209"/>
          <p:cNvSpPr>
            <a:spLocks noChangeArrowheads="1" noChangeShapeType="1" noTextEdit="1"/>
          </p:cNvSpPr>
          <p:nvPr/>
        </p:nvSpPr>
        <p:spPr bwMode="auto">
          <a:xfrm>
            <a:off x="8407400" y="1620838"/>
            <a:ext cx="180975" cy="158750"/>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x</a:t>
            </a:r>
            <a:endParaRPr lang="zh-CN" altLang="en-US" sz="1200" i="1" kern="10">
              <a:ln w="9525">
                <a:solidFill>
                  <a:srgbClr val="000000"/>
                </a:solidFill>
                <a:round/>
                <a:headEnd/>
                <a:tailEnd/>
              </a:ln>
              <a:latin typeface="Times New Roman"/>
              <a:cs typeface="Times New Roman"/>
            </a:endParaRPr>
          </a:p>
        </p:txBody>
      </p:sp>
      <p:sp>
        <p:nvSpPr>
          <p:cNvPr id="184531" name="WordArt 211"/>
          <p:cNvSpPr>
            <a:spLocks noChangeArrowheads="1" noChangeShapeType="1" noTextEdit="1"/>
          </p:cNvSpPr>
          <p:nvPr/>
        </p:nvSpPr>
        <p:spPr bwMode="auto">
          <a:xfrm>
            <a:off x="1847486" y="2867305"/>
            <a:ext cx="411163" cy="282575"/>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defRPr/>
            </a:pPr>
            <a:r>
              <a:rPr lang="zh-CN" altLang="en-US" sz="3600" b="1" kern="10" dirty="0">
                <a:ln w="9525">
                  <a:solidFill>
                    <a:srgbClr val="FF0000"/>
                  </a:solidFill>
                  <a:round/>
                  <a:headEnd/>
                  <a:tailEnd/>
                </a:ln>
                <a:solidFill>
                  <a:srgbClr val="FF0000"/>
                </a:solidFill>
                <a:latin typeface="宋体"/>
                <a:ea typeface="宋体"/>
              </a:rPr>
              <a:t>（</a:t>
            </a:r>
            <a:r>
              <a:rPr lang="en-US" altLang="zh-CN" sz="3600" b="1" kern="10" dirty="0">
                <a:ln w="9525">
                  <a:solidFill>
                    <a:srgbClr val="FF0000"/>
                  </a:solidFill>
                  <a:round/>
                  <a:headEnd/>
                  <a:tailEnd/>
                </a:ln>
                <a:solidFill>
                  <a:srgbClr val="FF0000"/>
                </a:solidFill>
                <a:latin typeface="宋体"/>
                <a:ea typeface="宋体"/>
              </a:rPr>
              <a:t>3</a:t>
            </a:r>
            <a:r>
              <a:rPr lang="zh-CN" altLang="en-US" sz="3600" b="1" kern="10" dirty="0">
                <a:ln w="9525">
                  <a:solidFill>
                    <a:srgbClr val="FF0000"/>
                  </a:solidFill>
                  <a:round/>
                  <a:headEnd/>
                  <a:tailEnd/>
                </a:ln>
                <a:solidFill>
                  <a:srgbClr val="FF0000"/>
                </a:solidFill>
                <a:latin typeface="宋体"/>
                <a:ea typeface="宋体"/>
              </a:rPr>
              <a:t>）</a:t>
            </a:r>
          </a:p>
        </p:txBody>
      </p:sp>
      <p:grpSp>
        <p:nvGrpSpPr>
          <p:cNvPr id="21" name="Group 212"/>
          <p:cNvGrpSpPr>
            <a:grpSpLocks/>
          </p:cNvGrpSpPr>
          <p:nvPr/>
        </p:nvGrpSpPr>
        <p:grpSpPr bwMode="auto">
          <a:xfrm>
            <a:off x="241300" y="2820988"/>
            <a:ext cx="1304925" cy="376237"/>
            <a:chOff x="2222" y="738"/>
            <a:chExt cx="1167" cy="340"/>
          </a:xfrm>
        </p:grpSpPr>
        <p:sp>
          <p:nvSpPr>
            <p:cNvPr id="29756" name="Rectangle 213" descr="栎木"/>
            <p:cNvSpPr>
              <a:spLocks noChangeArrowheads="1"/>
            </p:cNvSpPr>
            <p:nvPr/>
          </p:nvSpPr>
          <p:spPr bwMode="auto">
            <a:xfrm flipH="1">
              <a:off x="2222" y="738"/>
              <a:ext cx="1167" cy="340"/>
            </a:xfrm>
            <a:prstGeom prst="rect">
              <a:avLst/>
            </a:prstGeom>
            <a:blipFill dpi="0" rotWithShape="0">
              <a:blip r:embed="rId6" cstate="print"/>
              <a:srcRect/>
              <a:tile tx="0" ty="0" sx="100000" sy="100000" flip="none" algn="tl"/>
            </a:blipFill>
            <a:ln w="38100">
              <a:solidFill>
                <a:srgbClr val="00CC99"/>
              </a:solidFill>
              <a:miter lim="800000"/>
              <a:headEnd/>
              <a:tailEnd/>
            </a:ln>
            <a:effectLst/>
          </p:spPr>
          <p:txBody>
            <a:bodyPr wrap="none" anchor="ctr"/>
            <a:lstStyle/>
            <a:p>
              <a:endParaRPr lang="zh-CN" altLang="en-US"/>
            </a:p>
          </p:txBody>
        </p:sp>
        <p:sp>
          <p:nvSpPr>
            <p:cNvPr id="29757" name="WordArt 214"/>
            <p:cNvSpPr>
              <a:spLocks noChangeArrowheads="1" noChangeShapeType="1" noTextEdit="1"/>
            </p:cNvSpPr>
            <p:nvPr/>
          </p:nvSpPr>
          <p:spPr bwMode="auto">
            <a:xfrm>
              <a:off x="2352" y="795"/>
              <a:ext cx="427" cy="223"/>
            </a:xfrm>
            <a:prstGeom prst="rect">
              <a:avLst/>
            </a:prstGeom>
          </p:spPr>
          <p:txBody>
            <a:bodyPr wrap="none" fromWordArt="1">
              <a:prstTxWarp prst="textPlain">
                <a:avLst>
                  <a:gd name="adj" fmla="val 50000"/>
                </a:avLst>
              </a:prstTxWarp>
            </a:bodyPr>
            <a:lstStyle/>
            <a:p>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解法</a:t>
              </a:r>
            </a:p>
          </p:txBody>
        </p:sp>
        <p:sp>
          <p:nvSpPr>
            <p:cNvPr id="29758" name="WordArt 215"/>
            <p:cNvSpPr>
              <a:spLocks noChangeArrowheads="1" noChangeShapeType="1" noTextEdit="1"/>
            </p:cNvSpPr>
            <p:nvPr/>
          </p:nvSpPr>
          <p:spPr bwMode="auto">
            <a:xfrm>
              <a:off x="2795" y="806"/>
              <a:ext cx="448" cy="220"/>
            </a:xfrm>
            <a:prstGeom prst="rect">
              <a:avLst/>
            </a:prstGeom>
          </p:spPr>
          <p:txBody>
            <a:bodyPr wrap="none" fromWordArt="1">
              <a:prstTxWarp prst="textPlain">
                <a:avLst>
                  <a:gd name="adj" fmla="val 50000"/>
                </a:avLst>
              </a:prstTxWarp>
            </a:bodyPr>
            <a:lstStyle/>
            <a:p>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提要</a:t>
              </a:r>
            </a:p>
          </p:txBody>
        </p:sp>
      </p:grpSp>
      <p:grpSp>
        <p:nvGrpSpPr>
          <p:cNvPr id="22" name="Group 6"/>
          <p:cNvGrpSpPr>
            <a:grpSpLocks/>
          </p:cNvGrpSpPr>
          <p:nvPr/>
        </p:nvGrpSpPr>
        <p:grpSpPr bwMode="auto">
          <a:xfrm>
            <a:off x="252413" y="331788"/>
            <a:ext cx="4637087" cy="1938337"/>
            <a:chOff x="159" y="209"/>
            <a:chExt cx="2921" cy="1221"/>
          </a:xfrm>
        </p:grpSpPr>
        <p:grpSp>
          <p:nvGrpSpPr>
            <p:cNvPr id="23" name="Group 7"/>
            <p:cNvGrpSpPr>
              <a:grpSpLocks/>
            </p:cNvGrpSpPr>
            <p:nvPr/>
          </p:nvGrpSpPr>
          <p:grpSpPr bwMode="auto">
            <a:xfrm>
              <a:off x="159" y="217"/>
              <a:ext cx="428" cy="237"/>
              <a:chOff x="127" y="728"/>
              <a:chExt cx="437" cy="256"/>
            </a:xfrm>
          </p:grpSpPr>
          <p:sp>
            <p:nvSpPr>
              <p:cNvPr id="29754" name="Oval 8" descr="栎木"/>
              <p:cNvSpPr>
                <a:spLocks noChangeArrowheads="1"/>
              </p:cNvSpPr>
              <p:nvPr/>
            </p:nvSpPr>
            <p:spPr bwMode="auto">
              <a:xfrm>
                <a:off x="127" y="728"/>
                <a:ext cx="437" cy="256"/>
              </a:xfrm>
              <a:prstGeom prst="ellipse">
                <a:avLst/>
              </a:prstGeom>
              <a:blipFill dpi="0" rotWithShape="0">
                <a:blip r:embed="rId6" cstate="print"/>
                <a:srcRect/>
                <a:tile tx="0" ty="0" sx="100000" sy="100000" flip="none" algn="tl"/>
              </a:blipFill>
              <a:ln w="38100">
                <a:solidFill>
                  <a:srgbClr val="00CC99"/>
                </a:solidFill>
                <a:round/>
                <a:headEnd/>
                <a:tailEnd/>
              </a:ln>
              <a:effectLst/>
            </p:spPr>
            <p:txBody>
              <a:bodyPr wrap="none" anchor="ctr"/>
              <a:lstStyle/>
              <a:p>
                <a:endParaRPr lang="zh-CN" altLang="en-US"/>
              </a:p>
            </p:txBody>
          </p:sp>
          <p:sp>
            <p:nvSpPr>
              <p:cNvPr id="29755" name="WordArt 9"/>
              <p:cNvSpPr>
                <a:spLocks noChangeArrowheads="1" noChangeShapeType="1" noTextEdit="1"/>
              </p:cNvSpPr>
              <p:nvPr/>
            </p:nvSpPr>
            <p:spPr bwMode="auto">
              <a:xfrm>
                <a:off x="187" y="780"/>
                <a:ext cx="305" cy="147"/>
              </a:xfrm>
              <a:prstGeom prst="rect">
                <a:avLst/>
              </a:prstGeom>
            </p:spPr>
            <p:txBody>
              <a:bodyPr wrap="none" fromWordArt="1">
                <a:prstTxWarp prst="textPlain">
                  <a:avLst>
                    <a:gd name="adj" fmla="val 50287"/>
                  </a:avLst>
                </a:prstTxWarp>
              </a:bodyPr>
              <a:lstStyle/>
              <a:p>
                <a:r>
                  <a:rPr lang="zh-CN" altLang="en-US"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例</a:t>
                </a:r>
                <a:r>
                  <a:rPr lang="en-US" altLang="zh-CN"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5</a:t>
                </a:r>
                <a:endParaRPr lang="zh-CN" altLang="en-US" sz="3600" kern="10" dirty="0">
                  <a:ln w="19050">
                    <a:solidFill>
                      <a:schemeClr val="bg1"/>
                    </a:solidFill>
                    <a:round/>
                    <a:headEnd/>
                    <a:tailEnd/>
                  </a:ln>
                  <a:solidFill>
                    <a:schemeClr val="bg1"/>
                  </a:solidFill>
                  <a:effectLst>
                    <a:outerShdw dist="35921" dir="2700000" algn="ctr" rotWithShape="0">
                      <a:schemeClr val="tx1"/>
                    </a:outerShdw>
                  </a:effectLst>
                  <a:latin typeface="宋体"/>
                  <a:ea typeface="宋体"/>
                </a:endParaRPr>
              </a:p>
            </p:txBody>
          </p:sp>
        </p:grpSp>
        <p:sp>
          <p:nvSpPr>
            <p:cNvPr id="29730" name="WordArt 10"/>
            <p:cNvSpPr>
              <a:spLocks noChangeArrowheads="1" noChangeShapeType="1" noTextEdit="1"/>
            </p:cNvSpPr>
            <p:nvPr/>
          </p:nvSpPr>
          <p:spPr bwMode="auto">
            <a:xfrm>
              <a:off x="260" y="554"/>
              <a:ext cx="199" cy="332"/>
            </a:xfrm>
            <a:prstGeom prst="rect">
              <a:avLst/>
            </a:prstGeom>
          </p:spPr>
          <p:txBody>
            <a:bodyPr wrap="none" fromWordArt="1">
              <a:prstTxWarp prst="textPlain">
                <a:avLst>
                  <a:gd name="adj" fmla="val 50000"/>
                </a:avLst>
              </a:prstTxWarp>
            </a:bodyPr>
            <a:lstStyle/>
            <a:p>
              <a:r>
                <a:rPr lang="zh-CN" altLang="en-US" sz="3600" kern="10">
                  <a:ln w="9525">
                    <a:solidFill>
                      <a:srgbClr val="CC0000"/>
                    </a:solidFill>
                    <a:round/>
                    <a:headEnd/>
                    <a:tailEnd/>
                  </a:ln>
                  <a:solidFill>
                    <a:srgbClr val="CC0000"/>
                  </a:solidFill>
                  <a:latin typeface="华文中宋"/>
                  <a:ea typeface="华文中宋"/>
                </a:rPr>
                <a:t>求</a:t>
              </a:r>
            </a:p>
          </p:txBody>
        </p:sp>
        <p:sp>
          <p:nvSpPr>
            <p:cNvPr id="29731" name="Rectangle 11"/>
            <p:cNvSpPr>
              <a:spLocks noChangeArrowheads="1"/>
            </p:cNvSpPr>
            <p:nvPr/>
          </p:nvSpPr>
          <p:spPr bwMode="auto">
            <a:xfrm>
              <a:off x="248" y="951"/>
              <a:ext cx="210" cy="339"/>
            </a:xfrm>
            <a:prstGeom prst="rect">
              <a:avLst/>
            </a:prstGeom>
            <a:noFill/>
            <a:ln w="9525" algn="ctr">
              <a:noFill/>
              <a:miter lim="800000"/>
              <a:headEnd/>
              <a:tailEnd/>
            </a:ln>
            <a:effectLst/>
          </p:spPr>
          <p:txBody>
            <a:bodyPr wrap="none" anchor="ctr"/>
            <a:lstStyle/>
            <a:p>
              <a:endParaRPr lang="zh-CN" altLang="en-US"/>
            </a:p>
          </p:txBody>
        </p:sp>
        <p:grpSp>
          <p:nvGrpSpPr>
            <p:cNvPr id="24" name="Group 12"/>
            <p:cNvGrpSpPr>
              <a:grpSpLocks/>
            </p:cNvGrpSpPr>
            <p:nvPr/>
          </p:nvGrpSpPr>
          <p:grpSpPr bwMode="auto">
            <a:xfrm>
              <a:off x="685" y="209"/>
              <a:ext cx="2253" cy="205"/>
              <a:chOff x="589" y="191"/>
              <a:chExt cx="2253" cy="205"/>
            </a:xfrm>
          </p:grpSpPr>
          <p:sp>
            <p:nvSpPr>
              <p:cNvPr id="29746" name="WordArt 27"/>
              <p:cNvSpPr>
                <a:spLocks noChangeArrowheads="1" noChangeShapeType="1" noTextEdit="1"/>
              </p:cNvSpPr>
              <p:nvPr/>
            </p:nvSpPr>
            <p:spPr bwMode="auto">
              <a:xfrm>
                <a:off x="589" y="203"/>
                <a:ext cx="309" cy="193"/>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已知</a:t>
                </a:r>
              </a:p>
            </p:txBody>
          </p:sp>
          <p:grpSp>
            <p:nvGrpSpPr>
              <p:cNvPr id="25" name="Group 14"/>
              <p:cNvGrpSpPr>
                <a:grpSpLocks/>
              </p:cNvGrpSpPr>
              <p:nvPr/>
            </p:nvGrpSpPr>
            <p:grpSpPr bwMode="auto">
              <a:xfrm>
                <a:off x="986" y="204"/>
                <a:ext cx="420" cy="181"/>
                <a:chOff x="1064" y="198"/>
                <a:chExt cx="420" cy="181"/>
              </a:xfrm>
            </p:grpSpPr>
            <p:grpSp>
              <p:nvGrpSpPr>
                <p:cNvPr id="26" name="Group 15"/>
                <p:cNvGrpSpPr>
                  <a:grpSpLocks/>
                </p:cNvGrpSpPr>
                <p:nvPr/>
              </p:nvGrpSpPr>
              <p:grpSpPr bwMode="auto">
                <a:xfrm>
                  <a:off x="1206" y="268"/>
                  <a:ext cx="143" cy="56"/>
                  <a:chOff x="1170" y="252"/>
                  <a:chExt cx="159" cy="56"/>
                </a:xfrm>
              </p:grpSpPr>
              <p:sp>
                <p:nvSpPr>
                  <p:cNvPr id="29752" name="Line 16"/>
                  <p:cNvSpPr>
                    <a:spLocks noChangeShapeType="1"/>
                  </p:cNvSpPr>
                  <p:nvPr/>
                </p:nvSpPr>
                <p:spPr bwMode="auto">
                  <a:xfrm>
                    <a:off x="1170" y="252"/>
                    <a:ext cx="159" cy="0"/>
                  </a:xfrm>
                  <a:prstGeom prst="line">
                    <a:avLst/>
                  </a:prstGeom>
                  <a:noFill/>
                  <a:ln w="38100">
                    <a:solidFill>
                      <a:schemeClr val="tx1"/>
                    </a:solidFill>
                    <a:round/>
                    <a:headEnd/>
                    <a:tailEnd/>
                  </a:ln>
                  <a:effectLst/>
                </p:spPr>
                <p:txBody>
                  <a:bodyPr/>
                  <a:lstStyle/>
                  <a:p>
                    <a:endParaRPr lang="zh-CN" altLang="en-US"/>
                  </a:p>
                </p:txBody>
              </p:sp>
              <p:sp>
                <p:nvSpPr>
                  <p:cNvPr id="29753" name="Line 17"/>
                  <p:cNvSpPr>
                    <a:spLocks noChangeShapeType="1"/>
                  </p:cNvSpPr>
                  <p:nvPr/>
                </p:nvSpPr>
                <p:spPr bwMode="auto">
                  <a:xfrm>
                    <a:off x="1170" y="308"/>
                    <a:ext cx="159" cy="0"/>
                  </a:xfrm>
                  <a:prstGeom prst="line">
                    <a:avLst/>
                  </a:prstGeom>
                  <a:noFill/>
                  <a:ln w="38100">
                    <a:solidFill>
                      <a:schemeClr val="tx1"/>
                    </a:solidFill>
                    <a:round/>
                    <a:headEnd/>
                    <a:tailEnd/>
                  </a:ln>
                  <a:effectLst/>
                </p:spPr>
                <p:txBody>
                  <a:bodyPr/>
                  <a:lstStyle/>
                  <a:p>
                    <a:endParaRPr lang="zh-CN" altLang="en-US"/>
                  </a:p>
                </p:txBody>
              </p:sp>
            </p:grpSp>
            <p:sp>
              <p:nvSpPr>
                <p:cNvPr id="29750" name="WordArt 18"/>
                <p:cNvSpPr>
                  <a:spLocks noChangeArrowheads="1" noChangeShapeType="1" noTextEdit="1"/>
                </p:cNvSpPr>
                <p:nvPr/>
              </p:nvSpPr>
              <p:spPr bwMode="auto">
                <a:xfrm>
                  <a:off x="1064" y="198"/>
                  <a:ext cx="94" cy="181"/>
                </a:xfrm>
                <a:prstGeom prst="rect">
                  <a:avLst/>
                </a:prstGeom>
              </p:spPr>
              <p:txBody>
                <a:bodyPr wrap="none" fromWordArt="1">
                  <a:prstTxWarp prst="textPlain">
                    <a:avLst>
                      <a:gd name="adj" fmla="val 54347"/>
                    </a:avLst>
                  </a:prstTxWarp>
                </a:bodyPr>
                <a:lstStyle/>
                <a:p>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29751" name="WordArt 19"/>
                <p:cNvSpPr>
                  <a:spLocks noChangeArrowheads="1" noChangeShapeType="1" noTextEdit="1"/>
                </p:cNvSpPr>
                <p:nvPr/>
              </p:nvSpPr>
              <p:spPr bwMode="auto">
                <a:xfrm>
                  <a:off x="1386" y="221"/>
                  <a:ext cx="98" cy="152"/>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grpSp>
          <p:sp>
            <p:nvSpPr>
              <p:cNvPr id="29748" name="WordArt 27"/>
              <p:cNvSpPr>
                <a:spLocks noChangeArrowheads="1" noChangeShapeType="1" noTextEdit="1"/>
              </p:cNvSpPr>
              <p:nvPr/>
            </p:nvSpPr>
            <p:spPr bwMode="auto">
              <a:xfrm>
                <a:off x="1484" y="191"/>
                <a:ext cx="1358" cy="193"/>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时刻波形图如右。</a:t>
                </a:r>
              </a:p>
            </p:txBody>
          </p:sp>
        </p:grpSp>
        <p:grpSp>
          <p:nvGrpSpPr>
            <p:cNvPr id="27" name="Group 21"/>
            <p:cNvGrpSpPr>
              <a:grpSpLocks/>
            </p:cNvGrpSpPr>
            <p:nvPr/>
          </p:nvGrpSpPr>
          <p:grpSpPr bwMode="auto">
            <a:xfrm>
              <a:off x="605" y="586"/>
              <a:ext cx="2321" cy="195"/>
              <a:chOff x="585" y="519"/>
              <a:chExt cx="2321" cy="195"/>
            </a:xfrm>
          </p:grpSpPr>
          <p:sp>
            <p:nvSpPr>
              <p:cNvPr id="29744" name="WordArt 27"/>
              <p:cNvSpPr>
                <a:spLocks noChangeArrowheads="1" noChangeShapeType="1" noTextEdit="1"/>
              </p:cNvSpPr>
              <p:nvPr/>
            </p:nvSpPr>
            <p:spPr bwMode="auto">
              <a:xfrm>
                <a:off x="893" y="519"/>
                <a:ext cx="2013" cy="193"/>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波线上质点最大振动速度</a:t>
                </a:r>
              </a:p>
            </p:txBody>
          </p:sp>
          <p:sp>
            <p:nvSpPr>
              <p:cNvPr id="29745" name="WordArt 23"/>
              <p:cNvSpPr>
                <a:spLocks noChangeArrowheads="1" noChangeShapeType="1" noTextEdit="1"/>
              </p:cNvSpPr>
              <p:nvPr/>
            </p:nvSpPr>
            <p:spPr bwMode="auto">
              <a:xfrm>
                <a:off x="585" y="528"/>
                <a:ext cx="228" cy="18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(1)</a:t>
                </a:r>
                <a:endParaRPr lang="zh-CN" altLang="en-US" sz="3600" kern="10">
                  <a:ln w="9525">
                    <a:solidFill>
                      <a:srgbClr val="000000"/>
                    </a:solidFill>
                    <a:round/>
                    <a:headEnd/>
                    <a:tailEnd/>
                  </a:ln>
                  <a:latin typeface="Times New Roman"/>
                  <a:cs typeface="Times New Roman"/>
                </a:endParaRPr>
              </a:p>
            </p:txBody>
          </p:sp>
        </p:grpSp>
        <p:grpSp>
          <p:nvGrpSpPr>
            <p:cNvPr id="28" name="Group 24"/>
            <p:cNvGrpSpPr>
              <a:grpSpLocks/>
            </p:cNvGrpSpPr>
            <p:nvPr/>
          </p:nvGrpSpPr>
          <p:grpSpPr bwMode="auto">
            <a:xfrm>
              <a:off x="605" y="901"/>
              <a:ext cx="2475" cy="209"/>
              <a:chOff x="553" y="773"/>
              <a:chExt cx="2475" cy="209"/>
            </a:xfrm>
          </p:grpSpPr>
          <p:sp>
            <p:nvSpPr>
              <p:cNvPr id="29738" name="WordArt 25"/>
              <p:cNvSpPr>
                <a:spLocks noChangeArrowheads="1" noChangeShapeType="1" noTextEdit="1"/>
              </p:cNvSpPr>
              <p:nvPr/>
            </p:nvSpPr>
            <p:spPr bwMode="auto">
              <a:xfrm>
                <a:off x="553" y="796"/>
                <a:ext cx="228" cy="18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(2)</a:t>
                </a:r>
                <a:endParaRPr lang="zh-CN" altLang="en-US" sz="3600" kern="10">
                  <a:ln w="9525">
                    <a:solidFill>
                      <a:srgbClr val="000000"/>
                    </a:solidFill>
                    <a:round/>
                    <a:headEnd/>
                    <a:tailEnd/>
                  </a:ln>
                  <a:latin typeface="Times New Roman"/>
                  <a:cs typeface="Times New Roman"/>
                </a:endParaRPr>
              </a:p>
            </p:txBody>
          </p:sp>
          <p:sp>
            <p:nvSpPr>
              <p:cNvPr id="29739" name="WordArt 27"/>
              <p:cNvSpPr>
                <a:spLocks noChangeArrowheads="1" noChangeShapeType="1" noTextEdit="1"/>
              </p:cNvSpPr>
              <p:nvPr/>
            </p:nvSpPr>
            <p:spPr bwMode="auto">
              <a:xfrm>
                <a:off x="855" y="781"/>
                <a:ext cx="345" cy="193"/>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图中</a:t>
                </a:r>
              </a:p>
            </p:txBody>
          </p:sp>
          <p:sp>
            <p:nvSpPr>
              <p:cNvPr id="29740" name="WordArt 27"/>
              <p:cNvSpPr>
                <a:spLocks noChangeArrowheads="1" noChangeShapeType="1" noTextEdit="1"/>
              </p:cNvSpPr>
              <p:nvPr/>
            </p:nvSpPr>
            <p:spPr bwMode="auto">
              <a:xfrm>
                <a:off x="1271" y="794"/>
                <a:ext cx="146" cy="17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A</a:t>
                </a:r>
                <a:endParaRPr lang="zh-CN" altLang="en-US" sz="3600" kern="10">
                  <a:ln w="9525">
                    <a:solidFill>
                      <a:srgbClr val="000000"/>
                    </a:solidFill>
                    <a:round/>
                    <a:headEnd/>
                    <a:tailEnd/>
                  </a:ln>
                  <a:latin typeface="Times New Roman"/>
                  <a:cs typeface="Times New Roman"/>
                </a:endParaRPr>
              </a:p>
            </p:txBody>
          </p:sp>
          <p:sp>
            <p:nvSpPr>
              <p:cNvPr id="29741" name="WordArt 28"/>
              <p:cNvSpPr>
                <a:spLocks noChangeArrowheads="1" noChangeShapeType="1" noTextEdit="1"/>
              </p:cNvSpPr>
              <p:nvPr/>
            </p:nvSpPr>
            <p:spPr bwMode="auto">
              <a:xfrm>
                <a:off x="1537" y="783"/>
                <a:ext cx="122" cy="17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B</a:t>
                </a:r>
                <a:endParaRPr lang="zh-CN" altLang="en-US" sz="3600" kern="10">
                  <a:ln w="9525">
                    <a:solidFill>
                      <a:srgbClr val="000000"/>
                    </a:solidFill>
                    <a:round/>
                    <a:headEnd/>
                    <a:tailEnd/>
                  </a:ln>
                  <a:latin typeface="Times New Roman"/>
                  <a:cs typeface="Times New Roman"/>
                </a:endParaRPr>
              </a:p>
            </p:txBody>
          </p:sp>
          <p:sp>
            <p:nvSpPr>
              <p:cNvPr id="29742" name="WordArt 29"/>
              <p:cNvSpPr>
                <a:spLocks noChangeArrowheads="1" noChangeShapeType="1" noTextEdit="1"/>
              </p:cNvSpPr>
              <p:nvPr/>
            </p:nvSpPr>
            <p:spPr bwMode="auto">
              <a:xfrm>
                <a:off x="1441" y="886"/>
                <a:ext cx="48" cy="72"/>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sp>
            <p:nvSpPr>
              <p:cNvPr id="29743" name="WordArt 27"/>
              <p:cNvSpPr>
                <a:spLocks noChangeArrowheads="1" noChangeShapeType="1" noTextEdit="1"/>
              </p:cNvSpPr>
              <p:nvPr/>
            </p:nvSpPr>
            <p:spPr bwMode="auto">
              <a:xfrm>
                <a:off x="1735" y="773"/>
                <a:ext cx="1293" cy="193"/>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两点的相位关系</a:t>
                </a:r>
              </a:p>
            </p:txBody>
          </p:sp>
        </p:grpSp>
        <p:grpSp>
          <p:nvGrpSpPr>
            <p:cNvPr id="29" name="Group 31"/>
            <p:cNvGrpSpPr>
              <a:grpSpLocks/>
            </p:cNvGrpSpPr>
            <p:nvPr/>
          </p:nvGrpSpPr>
          <p:grpSpPr bwMode="auto">
            <a:xfrm>
              <a:off x="611" y="1230"/>
              <a:ext cx="1911" cy="200"/>
              <a:chOff x="557" y="1088"/>
              <a:chExt cx="1911" cy="200"/>
            </a:xfrm>
          </p:grpSpPr>
          <p:sp>
            <p:nvSpPr>
              <p:cNvPr id="29736" name="WordArt 32"/>
              <p:cNvSpPr>
                <a:spLocks noChangeArrowheads="1" noChangeShapeType="1" noTextEdit="1"/>
              </p:cNvSpPr>
              <p:nvPr/>
            </p:nvSpPr>
            <p:spPr bwMode="auto">
              <a:xfrm>
                <a:off x="557" y="1088"/>
                <a:ext cx="228" cy="18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(3)</a:t>
                </a:r>
                <a:endParaRPr lang="zh-CN" altLang="en-US" sz="3600" kern="10">
                  <a:ln w="9525">
                    <a:solidFill>
                      <a:srgbClr val="000000"/>
                    </a:solidFill>
                    <a:round/>
                    <a:headEnd/>
                    <a:tailEnd/>
                  </a:ln>
                  <a:latin typeface="Times New Roman"/>
                  <a:cs typeface="Times New Roman"/>
                </a:endParaRPr>
              </a:p>
            </p:txBody>
          </p:sp>
          <p:sp>
            <p:nvSpPr>
              <p:cNvPr id="29737" name="WordArt 27"/>
              <p:cNvSpPr>
                <a:spLocks noChangeArrowheads="1" noChangeShapeType="1" noTextEdit="1"/>
              </p:cNvSpPr>
              <p:nvPr/>
            </p:nvSpPr>
            <p:spPr bwMode="auto">
              <a:xfrm>
                <a:off x="875" y="1095"/>
                <a:ext cx="1593" cy="193"/>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该波的波动表达式</a:t>
                </a:r>
              </a:p>
            </p:txBody>
          </p:sp>
        </p:grpSp>
      </p:grpSp>
      <p:sp>
        <p:nvSpPr>
          <p:cNvPr id="29711" name="WordArt 27"/>
          <p:cNvSpPr>
            <a:spLocks noChangeArrowheads="1" noChangeShapeType="1" noTextEdit="1"/>
          </p:cNvSpPr>
          <p:nvPr/>
        </p:nvSpPr>
        <p:spPr bwMode="auto">
          <a:xfrm>
            <a:off x="2424113" y="2914650"/>
            <a:ext cx="2001837" cy="241300"/>
          </a:xfrm>
          <a:prstGeom prst="rect">
            <a:avLst/>
          </a:prstGeom>
        </p:spPr>
        <p:txBody>
          <a:bodyPr wrap="none" fromWordArt="1">
            <a:prstTxWarp prst="textPlain">
              <a:avLst>
                <a:gd name="adj" fmla="val 50000"/>
              </a:avLst>
            </a:prstTxWarp>
          </a:bodyPr>
          <a:lstStyle/>
          <a:p>
            <a:r>
              <a:rPr lang="zh-CN" altLang="en-US" sz="3600" kern="10" dirty="0">
                <a:ln w="3175">
                  <a:solidFill>
                    <a:srgbClr val="0033CC"/>
                  </a:solidFill>
                  <a:round/>
                  <a:headEnd/>
                  <a:tailEnd/>
                </a:ln>
                <a:solidFill>
                  <a:srgbClr val="0033CC"/>
                </a:solidFill>
                <a:latin typeface="宋体"/>
                <a:ea typeface="宋体"/>
              </a:rPr>
              <a:t>设波动表达式为</a:t>
            </a:r>
          </a:p>
        </p:txBody>
      </p:sp>
      <p:sp>
        <p:nvSpPr>
          <p:cNvPr id="245" name="WordArt 27"/>
          <p:cNvSpPr>
            <a:spLocks noChangeArrowheads="1" noChangeShapeType="1" noTextEdit="1"/>
          </p:cNvSpPr>
          <p:nvPr/>
        </p:nvSpPr>
        <p:spPr bwMode="auto">
          <a:xfrm>
            <a:off x="552981" y="4420377"/>
            <a:ext cx="5990694" cy="635717"/>
          </a:xfrm>
          <a:prstGeom prst="rect">
            <a:avLst/>
          </a:prstGeom>
        </p:spPr>
        <p:txBody>
          <a:bodyPr wrap="none" fromWordArt="1">
            <a:prstTxWarp prst="textPlain">
              <a:avLst>
                <a:gd name="adj" fmla="val 50000"/>
              </a:avLst>
            </a:prstTxWarp>
          </a:bodyPr>
          <a:lstStyle/>
          <a:p>
            <a:pPr>
              <a:defRPr/>
            </a:pPr>
            <a:r>
              <a:rPr lang="zh-CN" altLang="en-US" sz="3600" kern="10" dirty="0">
                <a:ln w="3175">
                  <a:solidFill>
                    <a:schemeClr val="tx1"/>
                  </a:solidFill>
                  <a:round/>
                  <a:headEnd/>
                  <a:tailEnd/>
                </a:ln>
                <a:latin typeface="宋体"/>
                <a:ea typeface="宋体"/>
              </a:rPr>
              <a:t>再利用 </a:t>
            </a:r>
            <a:r>
              <a:rPr lang="en-US" altLang="zh-CN" sz="3600" i="1" kern="10" dirty="0">
                <a:ln w="3175">
                  <a:solidFill>
                    <a:schemeClr val="tx1"/>
                  </a:solidFill>
                  <a:round/>
                  <a:headEnd/>
                  <a:tailEnd/>
                </a:ln>
                <a:latin typeface="Times New Roman" panose="02020603050405020304" pitchFamily="18" charset="0"/>
                <a:ea typeface="宋体"/>
                <a:cs typeface="Times New Roman" panose="02020603050405020304" pitchFamily="18" charset="0"/>
              </a:rPr>
              <a:t>t </a:t>
            </a:r>
            <a:r>
              <a:rPr lang="en-US" altLang="zh-CN" sz="3600" kern="10" dirty="0">
                <a:ln w="3175">
                  <a:solidFill>
                    <a:schemeClr val="tx1"/>
                  </a:solidFill>
                  <a:round/>
                  <a:headEnd/>
                  <a:tailEnd/>
                </a:ln>
                <a:latin typeface="Times New Roman" panose="02020603050405020304" pitchFamily="18" charset="0"/>
                <a:ea typeface="宋体"/>
                <a:cs typeface="Times New Roman" panose="02020603050405020304" pitchFamily="18" charset="0"/>
              </a:rPr>
              <a:t>= 0  </a:t>
            </a:r>
            <a:r>
              <a:rPr lang="zh-CN" altLang="en-US" sz="3600" kern="10" dirty="0">
                <a:ln w="3175">
                  <a:solidFill>
                    <a:schemeClr val="tx1"/>
                  </a:solidFill>
                  <a:round/>
                  <a:headEnd/>
                  <a:tailEnd/>
                </a:ln>
                <a:latin typeface="宋体"/>
                <a:ea typeface="宋体"/>
              </a:rPr>
              <a:t>时刻的波形图及传播方向，绘出 </a:t>
            </a:r>
            <a:r>
              <a:rPr lang="en-US" altLang="zh-CN" sz="3600" i="1" kern="10" dirty="0">
                <a:ln w="3175">
                  <a:solidFill>
                    <a:schemeClr val="tx1"/>
                  </a:solidFill>
                  <a:round/>
                  <a:headEnd/>
                  <a:tailEnd/>
                </a:ln>
                <a:latin typeface="Times New Roman" panose="02020603050405020304" pitchFamily="18" charset="0"/>
                <a:ea typeface="宋体"/>
                <a:cs typeface="Times New Roman" panose="02020603050405020304" pitchFamily="18" charset="0"/>
              </a:rPr>
              <a:t>t </a:t>
            </a:r>
            <a:r>
              <a:rPr lang="en-US" altLang="zh-CN" sz="3600" kern="10" dirty="0">
                <a:ln w="3175">
                  <a:solidFill>
                    <a:schemeClr val="tx1"/>
                  </a:solidFill>
                  <a:round/>
                  <a:headEnd/>
                  <a:tailEnd/>
                </a:ln>
                <a:latin typeface="Times New Roman" panose="02020603050405020304" pitchFamily="18" charset="0"/>
                <a:ea typeface="宋体"/>
                <a:cs typeface="Times New Roman" panose="02020603050405020304" pitchFamily="18" charset="0"/>
              </a:rPr>
              <a:t>= 0 + </a:t>
            </a:r>
            <a:r>
              <a:rPr lang="en-US" altLang="zh-CN" sz="3600" kern="10" dirty="0" err="1">
                <a:ln w="3175">
                  <a:solidFill>
                    <a:schemeClr val="tx1"/>
                  </a:solidFill>
                  <a:round/>
                  <a:headEnd/>
                  <a:tailEnd/>
                </a:ln>
                <a:latin typeface="Times New Roman" panose="02020603050405020304" pitchFamily="18" charset="0"/>
                <a:ea typeface="宋体"/>
                <a:cs typeface="Times New Roman" panose="02020603050405020304" pitchFamily="18" charset="0"/>
              </a:rPr>
              <a:t>d</a:t>
            </a:r>
            <a:r>
              <a:rPr lang="en-US" altLang="zh-CN" sz="3600" i="1" kern="10" dirty="0" err="1">
                <a:ln w="3175">
                  <a:solidFill>
                    <a:schemeClr val="tx1"/>
                  </a:solidFill>
                  <a:round/>
                  <a:headEnd/>
                  <a:tailEnd/>
                </a:ln>
                <a:latin typeface="Times New Roman" panose="02020603050405020304" pitchFamily="18" charset="0"/>
                <a:ea typeface="宋体"/>
                <a:cs typeface="Times New Roman" panose="02020603050405020304" pitchFamily="18" charset="0"/>
              </a:rPr>
              <a:t>t</a:t>
            </a:r>
            <a:r>
              <a:rPr lang="en-US" altLang="zh-CN" sz="3600" i="1" kern="10" dirty="0">
                <a:ln w="3175">
                  <a:solidFill>
                    <a:schemeClr val="tx1"/>
                  </a:solidFill>
                  <a:round/>
                  <a:headEnd/>
                  <a:tailEnd/>
                </a:ln>
                <a:latin typeface="Times New Roman" panose="02020603050405020304" pitchFamily="18" charset="0"/>
                <a:ea typeface="宋体"/>
                <a:cs typeface="Times New Roman" panose="02020603050405020304" pitchFamily="18" charset="0"/>
              </a:rPr>
              <a:t>  </a:t>
            </a:r>
          </a:p>
          <a:p>
            <a:pPr>
              <a:defRPr/>
            </a:pPr>
            <a:r>
              <a:rPr lang="zh-CN" altLang="en-US" sz="3600" kern="10" dirty="0">
                <a:ln w="3175">
                  <a:solidFill>
                    <a:schemeClr val="tx1"/>
                  </a:solidFill>
                  <a:round/>
                  <a:headEnd/>
                  <a:tailEnd/>
                </a:ln>
                <a:latin typeface="Times New Roman" panose="02020603050405020304" pitchFamily="18" charset="0"/>
                <a:ea typeface="宋体"/>
                <a:cs typeface="Times New Roman" panose="02020603050405020304" pitchFamily="18" charset="0"/>
              </a:rPr>
              <a:t>时刻的波形图（图中</a:t>
            </a:r>
            <a:r>
              <a:rPr lang="zh-CN" altLang="en-US" sz="3600" kern="10" dirty="0">
                <a:ln w="3175">
                  <a:solidFill>
                    <a:srgbClr val="FF0000"/>
                  </a:solidFill>
                  <a:round/>
                  <a:headEnd/>
                  <a:tailEnd/>
                </a:ln>
                <a:solidFill>
                  <a:srgbClr val="FF0000"/>
                </a:solidFill>
                <a:latin typeface="Times New Roman" panose="02020603050405020304" pitchFamily="18" charset="0"/>
                <a:ea typeface="宋体"/>
                <a:cs typeface="Times New Roman" panose="02020603050405020304" pitchFamily="18" charset="0"/>
              </a:rPr>
              <a:t>红色</a:t>
            </a:r>
            <a:r>
              <a:rPr lang="zh-CN" altLang="en-US" sz="3600" kern="10" dirty="0">
                <a:ln w="3175">
                  <a:solidFill>
                    <a:schemeClr val="tx1"/>
                  </a:solidFill>
                  <a:round/>
                  <a:headEnd/>
                  <a:tailEnd/>
                </a:ln>
                <a:latin typeface="Times New Roman" panose="02020603050405020304" pitchFamily="18" charset="0"/>
                <a:ea typeface="宋体"/>
                <a:cs typeface="Times New Roman" panose="02020603050405020304" pitchFamily="18" charset="0"/>
              </a:rPr>
              <a:t>曲线），可判得</a:t>
            </a:r>
            <a:endParaRPr lang="zh-CN" altLang="en-US" sz="3600" kern="10" dirty="0">
              <a:ln w="3175">
                <a:solidFill>
                  <a:schemeClr val="tx1"/>
                </a:solidFill>
                <a:round/>
                <a:headEnd/>
                <a:tailEnd/>
              </a:ln>
              <a:latin typeface="宋体"/>
              <a:ea typeface="宋体"/>
            </a:endParaRPr>
          </a:p>
        </p:txBody>
      </p:sp>
      <p:graphicFrame>
        <p:nvGraphicFramePr>
          <p:cNvPr id="29714" name="对象 2"/>
          <p:cNvGraphicFramePr>
            <a:graphicFrameLocks noChangeAspect="1"/>
          </p:cNvGraphicFramePr>
          <p:nvPr/>
        </p:nvGraphicFramePr>
        <p:xfrm>
          <a:off x="1866900" y="5148263"/>
          <a:ext cx="2882900" cy="419100"/>
        </p:xfrm>
        <a:graphic>
          <a:graphicData uri="http://schemas.openxmlformats.org/presentationml/2006/ole">
            <mc:AlternateContent xmlns:mc="http://schemas.openxmlformats.org/markup-compatibility/2006">
              <mc:Choice xmlns:v="urn:schemas-microsoft-com:vml" Requires="v">
                <p:oleObj spid="_x0000_s151980" name="Equation" r:id="rId7" imgW="2882900" imgH="419100" progId="Equation.DSMT4">
                  <p:embed/>
                </p:oleObj>
              </mc:Choice>
              <mc:Fallback>
                <p:oleObj name="Equation" r:id="rId7" imgW="2882900" imgH="419100" progId="Equation.DSMT4">
                  <p:embed/>
                  <p:pic>
                    <p:nvPicPr>
                      <p:cNvPr id="0" name="对象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66900" y="5148263"/>
                        <a:ext cx="28829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nvGraphicFramePr>
        <p:xfrm>
          <a:off x="4691063" y="2632075"/>
          <a:ext cx="3810000" cy="838200"/>
        </p:xfrm>
        <a:graphic>
          <a:graphicData uri="http://schemas.openxmlformats.org/presentationml/2006/ole">
            <mc:AlternateContent xmlns:mc="http://schemas.openxmlformats.org/markup-compatibility/2006">
              <mc:Choice xmlns:v="urn:schemas-microsoft-com:vml" Requires="v">
                <p:oleObj spid="_x0000_s151981" name="Equation" r:id="rId9" imgW="3810000" imgH="838200" progId="Equation.DSMT4">
                  <p:embed/>
                </p:oleObj>
              </mc:Choice>
              <mc:Fallback>
                <p:oleObj name="Equation" r:id="rId9" imgW="3810000" imgH="838200" progId="Equation.DSMT4">
                  <p:embed/>
                  <p:pic>
                    <p:nvPicPr>
                      <p:cNvPr id="0" name="对象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91063" y="2632075"/>
                        <a:ext cx="38100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0" name="组合 6"/>
          <p:cNvGrpSpPr>
            <a:grpSpLocks/>
          </p:cNvGrpSpPr>
          <p:nvPr/>
        </p:nvGrpSpPr>
        <p:grpSpPr bwMode="auto">
          <a:xfrm>
            <a:off x="582613" y="5683250"/>
            <a:ext cx="3276600" cy="368300"/>
            <a:chOff x="582613" y="5683250"/>
            <a:chExt cx="3276600" cy="368300"/>
          </a:xfrm>
        </p:grpSpPr>
        <p:graphicFrame>
          <p:nvGraphicFramePr>
            <p:cNvPr id="29727" name="对象 5"/>
            <p:cNvGraphicFramePr>
              <a:graphicFrameLocks noChangeAspect="1"/>
            </p:cNvGraphicFramePr>
            <p:nvPr/>
          </p:nvGraphicFramePr>
          <p:xfrm>
            <a:off x="2805113" y="5683250"/>
            <a:ext cx="1054100" cy="368300"/>
          </p:xfrm>
          <a:graphic>
            <a:graphicData uri="http://schemas.openxmlformats.org/presentationml/2006/ole">
              <mc:AlternateContent xmlns:mc="http://schemas.openxmlformats.org/markup-compatibility/2006">
                <mc:Choice xmlns:v="urn:schemas-microsoft-com:vml" Requires="v">
                  <p:oleObj spid="_x0000_s151982" name="Equation" r:id="rId11" imgW="1054100" imgH="368300" progId="Equation.DSMT4">
                    <p:embed/>
                  </p:oleObj>
                </mc:Choice>
                <mc:Fallback>
                  <p:oleObj name="Equation" r:id="rId11" imgW="1054100" imgH="368300" progId="Equation.DSMT4">
                    <p:embed/>
                    <p:pic>
                      <p:nvPicPr>
                        <p:cNvPr id="0" name="对象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05113" y="5683250"/>
                          <a:ext cx="10541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28" name="WordArt 27"/>
            <p:cNvSpPr>
              <a:spLocks noChangeArrowheads="1" noChangeShapeType="1" noTextEdit="1"/>
            </p:cNvSpPr>
            <p:nvPr/>
          </p:nvSpPr>
          <p:spPr bwMode="auto">
            <a:xfrm>
              <a:off x="582613" y="5761038"/>
              <a:ext cx="2146300" cy="257175"/>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结合旋转矢量图，得</a:t>
              </a:r>
            </a:p>
          </p:txBody>
        </p:sp>
      </p:grpSp>
      <p:graphicFrame>
        <p:nvGraphicFramePr>
          <p:cNvPr id="29719" name="对象 6"/>
          <p:cNvGraphicFramePr>
            <a:graphicFrameLocks noChangeAspect="1"/>
          </p:cNvGraphicFramePr>
          <p:nvPr/>
        </p:nvGraphicFramePr>
        <p:xfrm>
          <a:off x="1125538" y="6135688"/>
          <a:ext cx="5270500" cy="419100"/>
        </p:xfrm>
        <a:graphic>
          <a:graphicData uri="http://schemas.openxmlformats.org/presentationml/2006/ole">
            <mc:AlternateContent xmlns:mc="http://schemas.openxmlformats.org/markup-compatibility/2006">
              <mc:Choice xmlns:v="urn:schemas-microsoft-com:vml" Requires="v">
                <p:oleObj spid="_x0000_s151983" name="Equation" r:id="rId13" imgW="5270500" imgH="419100" progId="Equation.DSMT4">
                  <p:embed/>
                </p:oleObj>
              </mc:Choice>
              <mc:Fallback>
                <p:oleObj name="Equation" r:id="rId13" imgW="5270500" imgH="419100" progId="Equation.DSMT4">
                  <p:embed/>
                  <p:pic>
                    <p:nvPicPr>
                      <p:cNvPr id="0" name="对象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25538" y="6135688"/>
                        <a:ext cx="52705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1" name="组合 2"/>
          <p:cNvGrpSpPr>
            <a:grpSpLocks/>
          </p:cNvGrpSpPr>
          <p:nvPr/>
        </p:nvGrpSpPr>
        <p:grpSpPr bwMode="auto">
          <a:xfrm>
            <a:off x="560388" y="3829050"/>
            <a:ext cx="3841750" cy="419100"/>
            <a:chOff x="560388" y="3829579"/>
            <a:chExt cx="3841750" cy="419100"/>
          </a:xfrm>
        </p:grpSpPr>
        <p:graphicFrame>
          <p:nvGraphicFramePr>
            <p:cNvPr id="29725" name="对象 1"/>
            <p:cNvGraphicFramePr>
              <a:graphicFrameLocks noChangeAspect="1"/>
            </p:cNvGraphicFramePr>
            <p:nvPr/>
          </p:nvGraphicFramePr>
          <p:xfrm>
            <a:off x="1849438" y="3829579"/>
            <a:ext cx="2552700" cy="419100"/>
          </p:xfrm>
          <a:graphic>
            <a:graphicData uri="http://schemas.openxmlformats.org/presentationml/2006/ole">
              <mc:AlternateContent xmlns:mc="http://schemas.openxmlformats.org/markup-compatibility/2006">
                <mc:Choice xmlns:v="urn:schemas-microsoft-com:vml" Requires="v">
                  <p:oleObj spid="_x0000_s151984" name="Equation" r:id="rId15" imgW="2552700" imgH="419100" progId="Equation.DSMT4">
                    <p:embed/>
                  </p:oleObj>
                </mc:Choice>
                <mc:Fallback>
                  <p:oleObj name="Equation" r:id="rId15" imgW="2552700" imgH="419100" progId="Equation.DSMT4">
                    <p:embed/>
                    <p:pic>
                      <p:nvPicPr>
                        <p:cNvPr id="0" name="对象 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49438" y="3829579"/>
                          <a:ext cx="25527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26" name="WordArt 27"/>
            <p:cNvSpPr>
              <a:spLocks noChangeArrowheads="1" noChangeShapeType="1" noTextEdit="1"/>
            </p:cNvSpPr>
            <p:nvPr/>
          </p:nvSpPr>
          <p:spPr bwMode="auto">
            <a:xfrm>
              <a:off x="560388" y="3916891"/>
              <a:ext cx="1033462" cy="265113"/>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由图可得：</a:t>
              </a:r>
            </a:p>
          </p:txBody>
        </p:sp>
      </p:grpSp>
      <p:grpSp>
        <p:nvGrpSpPr>
          <p:cNvPr id="224" name="组合 1"/>
          <p:cNvGrpSpPr>
            <a:grpSpLocks/>
          </p:cNvGrpSpPr>
          <p:nvPr/>
        </p:nvGrpSpPr>
        <p:grpSpPr bwMode="auto">
          <a:xfrm>
            <a:off x="561975" y="3379788"/>
            <a:ext cx="3921125" cy="355600"/>
            <a:chOff x="1789112" y="3380179"/>
            <a:chExt cx="3921126" cy="355600"/>
          </a:xfrm>
        </p:grpSpPr>
        <p:graphicFrame>
          <p:nvGraphicFramePr>
            <p:cNvPr id="29723" name="对象 4"/>
            <p:cNvGraphicFramePr>
              <a:graphicFrameLocks noChangeAspect="1"/>
            </p:cNvGraphicFramePr>
            <p:nvPr/>
          </p:nvGraphicFramePr>
          <p:xfrm>
            <a:off x="2522538" y="3380179"/>
            <a:ext cx="3187700" cy="355600"/>
          </p:xfrm>
          <a:graphic>
            <a:graphicData uri="http://schemas.openxmlformats.org/presentationml/2006/ole">
              <mc:AlternateContent xmlns:mc="http://schemas.openxmlformats.org/markup-compatibility/2006">
                <mc:Choice xmlns:v="urn:schemas-microsoft-com:vml" Requires="v">
                  <p:oleObj spid="_x0000_s151985" name="Equation" r:id="rId17" imgW="3187700" imgH="355600" progId="Equation.DSMT4">
                    <p:embed/>
                  </p:oleObj>
                </mc:Choice>
                <mc:Fallback>
                  <p:oleObj name="Equation" r:id="rId17" imgW="3187700" imgH="355600" progId="Equation.DSMT4">
                    <p:embed/>
                    <p:pic>
                      <p:nvPicPr>
                        <p:cNvPr id="0" name="对象 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22538" y="3380179"/>
                          <a:ext cx="31877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24" name="WordArt 27"/>
            <p:cNvSpPr>
              <a:spLocks noChangeArrowheads="1" noChangeShapeType="1" noTextEdit="1"/>
            </p:cNvSpPr>
            <p:nvPr/>
          </p:nvSpPr>
          <p:spPr bwMode="auto">
            <a:xfrm>
              <a:off x="1789112" y="3446294"/>
              <a:ext cx="517525" cy="263525"/>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式中：</a:t>
              </a:r>
            </a:p>
          </p:txBody>
        </p:sp>
      </p:grpSp>
      <p:sp>
        <p:nvSpPr>
          <p:cNvPr id="129" name="Rectangle 7"/>
          <p:cNvSpPr>
            <a:spLocks noChangeArrowheads="1"/>
          </p:cNvSpPr>
          <p:nvPr/>
        </p:nvSpPr>
        <p:spPr bwMode="auto">
          <a:xfrm>
            <a:off x="6955518" y="3460105"/>
            <a:ext cx="2194832"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点的振动初相</a:t>
            </a:r>
            <a:endParaRPr kumimoji="0" 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184531"/>
                                        </p:tgtEl>
                                        <p:attrNameLst>
                                          <p:attrName>style.visibility</p:attrName>
                                        </p:attrNameLst>
                                      </p:cBhvr>
                                      <p:to>
                                        <p:strVal val="visible"/>
                                      </p:to>
                                    </p:set>
                                    <p:anim calcmode="lin" valueType="num">
                                      <p:cBhvr>
                                        <p:cTn id="7" dur="1000" fill="hold"/>
                                        <p:tgtEl>
                                          <p:spTgt spid="184531"/>
                                        </p:tgtEl>
                                        <p:attrNameLst>
                                          <p:attrName>ppt_w</p:attrName>
                                        </p:attrNameLst>
                                      </p:cBhvr>
                                      <p:tavLst>
                                        <p:tav tm="0">
                                          <p:val>
                                            <p:fltVal val="0"/>
                                          </p:val>
                                        </p:tav>
                                        <p:tav tm="100000">
                                          <p:val>
                                            <p:strVal val="#ppt_w"/>
                                          </p:val>
                                        </p:tav>
                                      </p:tavLst>
                                    </p:anim>
                                    <p:anim calcmode="lin" valueType="num">
                                      <p:cBhvr>
                                        <p:cTn id="8" dur="1000" fill="hold"/>
                                        <p:tgtEl>
                                          <p:spTgt spid="184531"/>
                                        </p:tgtEl>
                                        <p:attrNameLst>
                                          <p:attrName>ppt_h</p:attrName>
                                        </p:attrNameLst>
                                      </p:cBhvr>
                                      <p:tavLst>
                                        <p:tav tm="0">
                                          <p:val>
                                            <p:fltVal val="0"/>
                                          </p:val>
                                        </p:tav>
                                        <p:tav tm="100000">
                                          <p:val>
                                            <p:strVal val="#ppt_h"/>
                                          </p:val>
                                        </p:tav>
                                      </p:tavLst>
                                    </p:anim>
                                  </p:childTnLst>
                                </p:cTn>
                              </p:par>
                            </p:childTnLst>
                          </p:cTn>
                        </p:par>
                        <p:par>
                          <p:cTn id="9" fill="hold" nodeType="afterGroup">
                            <p:stCondLst>
                              <p:cond delay="1000"/>
                            </p:stCondLst>
                            <p:childTnLst>
                              <p:par>
                                <p:cTn id="10" presetID="2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nodeType="afterGroup">
                            <p:stCondLst>
                              <p:cond delay="1500"/>
                            </p:stCondLst>
                            <p:childTnLst>
                              <p:par>
                                <p:cTn id="14" presetID="22" presetClass="entr" presetSubtype="8" fill="hold" nodeType="afterEffect">
                                  <p:stCondLst>
                                    <p:cond delay="0"/>
                                  </p:stCondLst>
                                  <p:childTnLst>
                                    <p:set>
                                      <p:cBhvr>
                                        <p:cTn id="15" dur="1" fill="hold">
                                          <p:stCondLst>
                                            <p:cond delay="0"/>
                                          </p:stCondLst>
                                        </p:cTn>
                                        <p:tgtEl>
                                          <p:spTgt spid="224"/>
                                        </p:tgtEl>
                                        <p:attrNameLst>
                                          <p:attrName>style.visibility</p:attrName>
                                        </p:attrNameLst>
                                      </p:cBhvr>
                                      <p:to>
                                        <p:strVal val="visible"/>
                                      </p:to>
                                    </p:set>
                                    <p:animEffect transition="in" filter="wipe(left)">
                                      <p:cBhvr>
                                        <p:cTn id="16" dur="500"/>
                                        <p:tgtEl>
                                          <p:spTgt spid="22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9711"/>
                                        </p:tgtEl>
                                        <p:attrNameLst>
                                          <p:attrName>style.visibility</p:attrName>
                                        </p:attrNameLst>
                                      </p:cBhvr>
                                      <p:to>
                                        <p:strVal val="visible"/>
                                      </p:to>
                                    </p:set>
                                    <p:animEffect transition="in" filter="wipe(left)">
                                      <p:cBhvr>
                                        <p:cTn id="19" dur="500"/>
                                        <p:tgtEl>
                                          <p:spTgt spid="29711"/>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2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wipe(left)">
                                      <p:cBhvr>
                                        <p:cTn id="28" dur="500"/>
                                        <p:tgtEl>
                                          <p:spTgt spid="3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245"/>
                                        </p:tgtEl>
                                        <p:attrNameLst>
                                          <p:attrName>style.visibility</p:attrName>
                                        </p:attrNameLst>
                                      </p:cBhvr>
                                      <p:to>
                                        <p:strVal val="visible"/>
                                      </p:to>
                                    </p:set>
                                    <p:animEffect transition="in" filter="wipe(left)">
                                      <p:cBhvr>
                                        <p:cTn id="37" dur="500"/>
                                        <p:tgtEl>
                                          <p:spTgt spid="245"/>
                                        </p:tgtEl>
                                      </p:cBhvr>
                                    </p:animEffect>
                                  </p:childTnLst>
                                </p:cTn>
                              </p:par>
                            </p:childTnLst>
                          </p:cTn>
                        </p:par>
                        <p:par>
                          <p:cTn id="38" fill="hold">
                            <p:stCondLst>
                              <p:cond delay="1000"/>
                            </p:stCondLst>
                            <p:childTnLst>
                              <p:par>
                                <p:cTn id="39" presetID="23" presetClass="entr" presetSubtype="16"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childTnLst>
                                </p:cTn>
                              </p:par>
                            </p:childTnLst>
                          </p:cTn>
                        </p:par>
                        <p:par>
                          <p:cTn id="43" fill="hold">
                            <p:stCondLst>
                              <p:cond delay="1500"/>
                            </p:stCondLst>
                            <p:childTnLst>
                              <p:par>
                                <p:cTn id="44" presetID="22" presetClass="entr" presetSubtype="8" fill="hold" nodeType="afterEffect">
                                  <p:stCondLst>
                                    <p:cond delay="0"/>
                                  </p:stCondLst>
                                  <p:childTnLst>
                                    <p:set>
                                      <p:cBhvr>
                                        <p:cTn id="45" dur="1" fill="hold">
                                          <p:stCondLst>
                                            <p:cond delay="0"/>
                                          </p:stCondLst>
                                        </p:cTn>
                                        <p:tgtEl>
                                          <p:spTgt spid="29714"/>
                                        </p:tgtEl>
                                        <p:attrNameLst>
                                          <p:attrName>style.visibility</p:attrName>
                                        </p:attrNameLst>
                                      </p:cBhvr>
                                      <p:to>
                                        <p:strVal val="visible"/>
                                      </p:to>
                                    </p:set>
                                    <p:animEffect transition="in" filter="wipe(left)">
                                      <p:cBhvr>
                                        <p:cTn id="46" dur="500"/>
                                        <p:tgtEl>
                                          <p:spTgt spid="2971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left)">
                                      <p:cBhvr>
                                        <p:cTn id="51" dur="500"/>
                                        <p:tgtEl>
                                          <p:spTgt spid="30"/>
                                        </p:tgtEl>
                                      </p:cBhvr>
                                    </p:animEffect>
                                  </p:childTnLst>
                                </p:cTn>
                              </p:par>
                            </p:childTnLst>
                          </p:cTn>
                        </p:par>
                        <p:par>
                          <p:cTn id="52" fill="hold">
                            <p:stCondLst>
                              <p:cond delay="500"/>
                            </p:stCondLst>
                            <p:childTnLst>
                              <p:par>
                                <p:cTn id="53" presetID="21" presetClass="entr" presetSubtype="1" fill="hold" nodeType="afterEffect">
                                  <p:stCondLst>
                                    <p:cond delay="0"/>
                                  </p:stCondLst>
                                  <p:childTnLst>
                                    <p:set>
                                      <p:cBhvr>
                                        <p:cTn id="54" dur="1" fill="hold">
                                          <p:stCondLst>
                                            <p:cond delay="0"/>
                                          </p:stCondLst>
                                        </p:cTn>
                                        <p:tgtEl>
                                          <p:spTgt spid="29702"/>
                                        </p:tgtEl>
                                        <p:attrNameLst>
                                          <p:attrName>style.visibility</p:attrName>
                                        </p:attrNameLst>
                                      </p:cBhvr>
                                      <p:to>
                                        <p:strVal val="visible"/>
                                      </p:to>
                                    </p:set>
                                    <p:animEffect transition="in" filter="wheel(1)">
                                      <p:cBhvr>
                                        <p:cTn id="55" dur="500"/>
                                        <p:tgtEl>
                                          <p:spTgt spid="2970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9701"/>
                                        </p:tgtEl>
                                        <p:attrNameLst>
                                          <p:attrName>style.visibility</p:attrName>
                                        </p:attrNameLst>
                                      </p:cBhvr>
                                      <p:to>
                                        <p:strVal val="visible"/>
                                      </p:to>
                                    </p:set>
                                    <p:animEffect transition="in" filter="wipe(left)">
                                      <p:cBhvr>
                                        <p:cTn id="60" dur="500"/>
                                        <p:tgtEl>
                                          <p:spTgt spid="29701"/>
                                        </p:tgtEl>
                                      </p:cBhvr>
                                    </p:animEffect>
                                  </p:childTnLst>
                                </p:cTn>
                              </p:par>
                            </p:childTnLst>
                          </p:cTn>
                        </p:par>
                        <p:par>
                          <p:cTn id="61" fill="hold">
                            <p:stCondLst>
                              <p:cond delay="500"/>
                            </p:stCondLst>
                            <p:childTnLst>
                              <p:par>
                                <p:cTn id="62" presetID="16" presetClass="entr" presetSubtype="21" fill="hold" nodeType="afterEffect">
                                  <p:stCondLst>
                                    <p:cond delay="0"/>
                                  </p:stCondLst>
                                  <p:childTnLst>
                                    <p:set>
                                      <p:cBhvr>
                                        <p:cTn id="63" dur="1" fill="hold">
                                          <p:stCondLst>
                                            <p:cond delay="0"/>
                                          </p:stCondLst>
                                        </p:cTn>
                                        <p:tgtEl>
                                          <p:spTgt spid="29719"/>
                                        </p:tgtEl>
                                        <p:attrNameLst>
                                          <p:attrName>style.visibility</p:attrName>
                                        </p:attrNameLst>
                                      </p:cBhvr>
                                      <p:to>
                                        <p:strVal val="visible"/>
                                      </p:to>
                                    </p:set>
                                    <p:animEffect transition="in" filter="barn(inVertical)">
                                      <p:cBhvr>
                                        <p:cTn id="64" dur="500"/>
                                        <p:tgtEl>
                                          <p:spTgt spid="29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animBg="1"/>
      <p:bldP spid="29711" grpId="0"/>
      <p:bldP spid="12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07"/>
          <p:cNvSpPr>
            <a:spLocks noGrp="1" noChangeArrowheads="1"/>
          </p:cNvSpPr>
          <p:nvPr>
            <p:ph type="title" idx="4294967295"/>
          </p:nvPr>
        </p:nvSpPr>
        <p:spPr>
          <a:xfrm>
            <a:off x="514350" y="0"/>
            <a:ext cx="8229600" cy="182563"/>
          </a:xfrm>
        </p:spPr>
        <p:txBody>
          <a:bodyPr/>
          <a:lstStyle/>
          <a:p>
            <a:pPr eaLnBrk="1" hangingPunct="1"/>
            <a:r>
              <a:rPr lang="zh-CN" altLang="en-US" sz="700" smtClean="0">
                <a:solidFill>
                  <a:schemeClr val="bg1"/>
                </a:solidFill>
              </a:rPr>
              <a:t>例</a:t>
            </a:r>
          </a:p>
        </p:txBody>
      </p:sp>
      <p:grpSp>
        <p:nvGrpSpPr>
          <p:cNvPr id="27651" name="Group 4"/>
          <p:cNvGrpSpPr>
            <a:grpSpLocks/>
          </p:cNvGrpSpPr>
          <p:nvPr/>
        </p:nvGrpSpPr>
        <p:grpSpPr bwMode="auto">
          <a:xfrm>
            <a:off x="0" y="0"/>
            <a:ext cx="9144000" cy="6858000"/>
            <a:chOff x="0" y="0"/>
            <a:chExt cx="5760" cy="4320"/>
          </a:xfrm>
        </p:grpSpPr>
        <p:sp>
          <p:nvSpPr>
            <p:cNvPr id="27850" name="Rectangle 5" descr="之字形"/>
            <p:cNvSpPr>
              <a:spLocks noChangeArrowheads="1"/>
            </p:cNvSpPr>
            <p:nvPr/>
          </p:nvSpPr>
          <p:spPr bwMode="auto">
            <a:xfrm>
              <a:off x="0" y="4187"/>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27851" name="Rectangle 6" descr="之字形"/>
            <p:cNvSpPr>
              <a:spLocks noChangeArrowheads="1"/>
            </p:cNvSpPr>
            <p:nvPr/>
          </p:nvSpPr>
          <p:spPr bwMode="auto">
            <a:xfrm>
              <a:off x="0" y="0"/>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grpSp>
      <p:sp>
        <p:nvSpPr>
          <p:cNvPr id="29703" name="WordArt 7"/>
          <p:cNvSpPr>
            <a:spLocks noChangeArrowheads="1" noChangeShapeType="1" noTextEdit="1"/>
          </p:cNvSpPr>
          <p:nvPr/>
        </p:nvSpPr>
        <p:spPr bwMode="auto">
          <a:xfrm>
            <a:off x="1092200" y="395288"/>
            <a:ext cx="7229475" cy="334962"/>
          </a:xfrm>
          <a:prstGeom prst="rect">
            <a:avLst/>
          </a:prstGeom>
        </p:spPr>
        <p:txBody>
          <a:bodyPr wrap="none" fromWordArt="1">
            <a:prstTxWarp prst="textPlain">
              <a:avLst>
                <a:gd name="adj" fmla="val 50000"/>
              </a:avLst>
            </a:prstTxWarp>
          </a:bodyPr>
          <a:lstStyle/>
          <a:p>
            <a:r>
              <a:rPr lang="zh-CN" altLang="en-US" sz="3600" b="1" kern="10" dirty="0">
                <a:ln w="9525">
                  <a:solidFill>
                    <a:schemeClr val="tx2"/>
                  </a:solidFill>
                  <a:round/>
                  <a:headEnd/>
                  <a:tailEnd/>
                </a:ln>
                <a:latin typeface="华文中宋"/>
                <a:ea typeface="华文中宋"/>
              </a:rPr>
              <a:t>由某时刻的波形图求波动表达式</a:t>
            </a:r>
          </a:p>
        </p:txBody>
      </p:sp>
      <p:sp>
        <p:nvSpPr>
          <p:cNvPr id="27846" name="WordArt 9"/>
          <p:cNvSpPr>
            <a:spLocks noChangeArrowheads="1" noChangeShapeType="1" noTextEdit="1"/>
          </p:cNvSpPr>
          <p:nvPr/>
        </p:nvSpPr>
        <p:spPr bwMode="auto">
          <a:xfrm>
            <a:off x="325121" y="1148709"/>
            <a:ext cx="1981518" cy="362591"/>
          </a:xfrm>
          <a:prstGeom prst="rect">
            <a:avLst/>
          </a:prstGeom>
        </p:spPr>
        <p:txBody>
          <a:bodyPr wrap="none" fromWordArt="1">
            <a:prstTxWarp prst="textPlain">
              <a:avLst>
                <a:gd name="adj" fmla="val 50000"/>
              </a:avLst>
            </a:prstTxWarp>
          </a:bodyPr>
          <a:lstStyle/>
          <a:p>
            <a:r>
              <a:rPr lang="zh-CN" altLang="en-US" sz="3600" kern="10" dirty="0" smtClean="0">
                <a:ln w="9525">
                  <a:solidFill>
                    <a:srgbClr val="008000"/>
                  </a:solidFill>
                  <a:round/>
                  <a:headEnd/>
                  <a:tailEnd/>
                </a:ln>
                <a:solidFill>
                  <a:srgbClr val="008000"/>
                </a:solidFill>
                <a:latin typeface="华文中宋"/>
                <a:ea typeface="华文中宋"/>
              </a:rPr>
              <a:t>一、解析</a:t>
            </a:r>
            <a:r>
              <a:rPr lang="zh-CN" altLang="en-US" sz="3600" kern="10" dirty="0">
                <a:ln w="9525">
                  <a:solidFill>
                    <a:srgbClr val="008000"/>
                  </a:solidFill>
                  <a:round/>
                  <a:headEnd/>
                  <a:tailEnd/>
                </a:ln>
                <a:solidFill>
                  <a:srgbClr val="008000"/>
                </a:solidFill>
                <a:latin typeface="华文中宋"/>
                <a:ea typeface="华文中宋"/>
              </a:rPr>
              <a:t>法</a:t>
            </a:r>
          </a:p>
        </p:txBody>
      </p:sp>
      <p:grpSp>
        <p:nvGrpSpPr>
          <p:cNvPr id="5" name="Group 213"/>
          <p:cNvGrpSpPr>
            <a:grpSpLocks/>
          </p:cNvGrpSpPr>
          <p:nvPr/>
        </p:nvGrpSpPr>
        <p:grpSpPr bwMode="auto">
          <a:xfrm>
            <a:off x="1374775" y="857250"/>
            <a:ext cx="6591300" cy="2408238"/>
            <a:chOff x="866" y="540"/>
            <a:chExt cx="4152" cy="1517"/>
          </a:xfrm>
        </p:grpSpPr>
        <p:sp>
          <p:nvSpPr>
            <p:cNvPr id="27818" name="Line 15"/>
            <p:cNvSpPr>
              <a:spLocks noChangeShapeType="1"/>
            </p:cNvSpPr>
            <p:nvPr/>
          </p:nvSpPr>
          <p:spPr bwMode="auto">
            <a:xfrm>
              <a:off x="866" y="1451"/>
              <a:ext cx="4152" cy="0"/>
            </a:xfrm>
            <a:prstGeom prst="line">
              <a:avLst/>
            </a:prstGeom>
            <a:noFill/>
            <a:ln w="28575">
              <a:solidFill>
                <a:schemeClr val="tx1"/>
              </a:solidFill>
              <a:round/>
              <a:headEnd/>
              <a:tailEnd type="triangle" w="sm" len="lg"/>
            </a:ln>
          </p:spPr>
          <p:txBody>
            <a:bodyPr/>
            <a:lstStyle/>
            <a:p>
              <a:endParaRPr lang="zh-CN" altLang="en-US"/>
            </a:p>
          </p:txBody>
        </p:sp>
        <p:sp>
          <p:nvSpPr>
            <p:cNvPr id="27819" name="Line 16"/>
            <p:cNvSpPr>
              <a:spLocks noChangeShapeType="1"/>
            </p:cNvSpPr>
            <p:nvPr/>
          </p:nvSpPr>
          <p:spPr bwMode="auto">
            <a:xfrm flipV="1">
              <a:off x="2019" y="540"/>
              <a:ext cx="0" cy="1517"/>
            </a:xfrm>
            <a:prstGeom prst="line">
              <a:avLst/>
            </a:prstGeom>
            <a:noFill/>
            <a:ln w="28575">
              <a:solidFill>
                <a:schemeClr val="tx1"/>
              </a:solidFill>
              <a:round/>
              <a:headEnd/>
              <a:tailEnd type="triangle" w="sm" len="lg"/>
            </a:ln>
          </p:spPr>
          <p:txBody>
            <a:bodyPr/>
            <a:lstStyle/>
            <a:p>
              <a:endParaRPr lang="zh-CN" altLang="en-US"/>
            </a:p>
          </p:txBody>
        </p:sp>
        <p:sp>
          <p:nvSpPr>
            <p:cNvPr id="27820" name="WordArt 17"/>
            <p:cNvSpPr>
              <a:spLocks noChangeArrowheads="1" noChangeShapeType="1" noTextEdit="1"/>
            </p:cNvSpPr>
            <p:nvPr/>
          </p:nvSpPr>
          <p:spPr bwMode="auto">
            <a:xfrm>
              <a:off x="4826" y="1512"/>
              <a:ext cx="150" cy="100"/>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27821" name="WordArt 18"/>
            <p:cNvSpPr>
              <a:spLocks noChangeArrowheads="1" noChangeShapeType="1" noTextEdit="1"/>
            </p:cNvSpPr>
            <p:nvPr/>
          </p:nvSpPr>
          <p:spPr bwMode="auto">
            <a:xfrm>
              <a:off x="1798" y="586"/>
              <a:ext cx="146" cy="129"/>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grpSp>
          <p:nvGrpSpPr>
            <p:cNvPr id="27822" name="Group 19"/>
            <p:cNvGrpSpPr>
              <a:grpSpLocks/>
            </p:cNvGrpSpPr>
            <p:nvPr/>
          </p:nvGrpSpPr>
          <p:grpSpPr bwMode="auto">
            <a:xfrm>
              <a:off x="2062" y="1804"/>
              <a:ext cx="241" cy="156"/>
              <a:chOff x="1989" y="2313"/>
              <a:chExt cx="241" cy="119"/>
            </a:xfrm>
          </p:grpSpPr>
          <p:sp>
            <p:nvSpPr>
              <p:cNvPr id="27844" name="WordArt 20"/>
              <p:cNvSpPr>
                <a:spLocks noChangeArrowheads="1" noChangeShapeType="1" noTextEdit="1"/>
              </p:cNvSpPr>
              <p:nvPr/>
            </p:nvSpPr>
            <p:spPr bwMode="auto">
              <a:xfrm>
                <a:off x="2090" y="2313"/>
                <a:ext cx="140" cy="119"/>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27845" name="Line 21"/>
              <p:cNvSpPr>
                <a:spLocks noChangeShapeType="1"/>
              </p:cNvSpPr>
              <p:nvPr/>
            </p:nvSpPr>
            <p:spPr bwMode="auto">
              <a:xfrm>
                <a:off x="1989" y="2378"/>
                <a:ext cx="74" cy="0"/>
              </a:xfrm>
              <a:prstGeom prst="line">
                <a:avLst/>
              </a:prstGeom>
              <a:noFill/>
              <a:ln w="28575">
                <a:solidFill>
                  <a:schemeClr val="tx1"/>
                </a:solidFill>
                <a:round/>
                <a:headEnd/>
                <a:tailEnd/>
              </a:ln>
            </p:spPr>
            <p:txBody>
              <a:bodyPr/>
              <a:lstStyle/>
              <a:p>
                <a:endParaRPr lang="zh-CN" altLang="en-US"/>
              </a:p>
            </p:txBody>
          </p:sp>
        </p:grpSp>
        <p:grpSp>
          <p:nvGrpSpPr>
            <p:cNvPr id="27823" name="Group 208"/>
            <p:cNvGrpSpPr>
              <a:grpSpLocks/>
            </p:cNvGrpSpPr>
            <p:nvPr/>
          </p:nvGrpSpPr>
          <p:grpSpPr bwMode="auto">
            <a:xfrm>
              <a:off x="2657" y="603"/>
              <a:ext cx="2038" cy="543"/>
              <a:chOff x="2235" y="570"/>
              <a:chExt cx="1750" cy="367"/>
            </a:xfrm>
          </p:grpSpPr>
          <p:sp>
            <p:nvSpPr>
              <p:cNvPr id="27833" name="Line 22"/>
              <p:cNvSpPr>
                <a:spLocks noChangeShapeType="1"/>
              </p:cNvSpPr>
              <p:nvPr/>
            </p:nvSpPr>
            <p:spPr bwMode="auto">
              <a:xfrm flipH="1">
                <a:off x="2235" y="712"/>
                <a:ext cx="630" cy="0"/>
              </a:xfrm>
              <a:prstGeom prst="line">
                <a:avLst/>
              </a:prstGeom>
              <a:noFill/>
              <a:ln w="19050">
                <a:solidFill>
                  <a:schemeClr val="tx1"/>
                </a:solidFill>
                <a:round/>
                <a:headEnd/>
                <a:tailEnd type="triangle" w="med" len="lg"/>
              </a:ln>
            </p:spPr>
            <p:txBody>
              <a:bodyPr/>
              <a:lstStyle/>
              <a:p>
                <a:endParaRPr lang="zh-CN" altLang="en-US"/>
              </a:p>
            </p:txBody>
          </p:sp>
          <p:sp>
            <p:nvSpPr>
              <p:cNvPr id="27834" name="WordArt 23"/>
              <p:cNvSpPr>
                <a:spLocks noChangeArrowheads="1" noChangeShapeType="1" noTextEdit="1"/>
              </p:cNvSpPr>
              <p:nvPr/>
            </p:nvSpPr>
            <p:spPr bwMode="auto">
              <a:xfrm>
                <a:off x="2525" y="570"/>
                <a:ext cx="107" cy="82"/>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grpSp>
            <p:nvGrpSpPr>
              <p:cNvPr id="27835" name="Group 24"/>
              <p:cNvGrpSpPr>
                <a:grpSpLocks/>
              </p:cNvGrpSpPr>
              <p:nvPr/>
            </p:nvGrpSpPr>
            <p:grpSpPr bwMode="auto">
              <a:xfrm>
                <a:off x="2474" y="861"/>
                <a:ext cx="123" cy="30"/>
                <a:chOff x="1260" y="2371"/>
                <a:chExt cx="151" cy="53"/>
              </a:xfrm>
            </p:grpSpPr>
            <p:sp>
              <p:nvSpPr>
                <p:cNvPr id="27842" name="Line 25"/>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7843" name="Line 26"/>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7836" name="WordArt 27"/>
              <p:cNvSpPr>
                <a:spLocks noChangeArrowheads="1" noChangeShapeType="1" noTextEdit="1"/>
              </p:cNvSpPr>
              <p:nvPr/>
            </p:nvSpPr>
            <p:spPr bwMode="auto">
              <a:xfrm>
                <a:off x="2343" y="799"/>
                <a:ext cx="81" cy="126"/>
              </a:xfrm>
              <a:prstGeom prst="rect">
                <a:avLst/>
              </a:prstGeom>
            </p:spPr>
            <p:txBody>
              <a:bodyPr wrap="none" fromWordArt="1">
                <a:prstTxWarp prst="textPlain">
                  <a:avLst>
                    <a:gd name="adj" fmla="val 33333"/>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nvGrpSpPr>
              <p:cNvPr id="27837" name="Group 28"/>
              <p:cNvGrpSpPr>
                <a:grpSpLocks/>
              </p:cNvGrpSpPr>
              <p:nvPr/>
            </p:nvGrpSpPr>
            <p:grpSpPr bwMode="auto">
              <a:xfrm>
                <a:off x="2638" y="798"/>
                <a:ext cx="1347" cy="139"/>
                <a:chOff x="2696" y="888"/>
                <a:chExt cx="1347" cy="185"/>
              </a:xfrm>
            </p:grpSpPr>
            <p:sp>
              <p:nvSpPr>
                <p:cNvPr id="27838" name="WordArt 29"/>
                <p:cNvSpPr>
                  <a:spLocks noChangeArrowheads="1" noChangeShapeType="1" noTextEdit="1"/>
                </p:cNvSpPr>
                <p:nvPr/>
              </p:nvSpPr>
              <p:spPr bwMode="auto">
                <a:xfrm>
                  <a:off x="2696" y="936"/>
                  <a:ext cx="126" cy="117"/>
                </a:xfrm>
                <a:prstGeom prst="rect">
                  <a:avLst/>
                </a:prstGeom>
              </p:spPr>
              <p:txBody>
                <a:bodyPr wrap="none" fromWordArt="1">
                  <a:prstTxWarp prst="textPlain">
                    <a:avLst>
                      <a:gd name="adj" fmla="val 39861"/>
                    </a:avLst>
                  </a:prstTxWarp>
                </a:bodyPr>
                <a:lstStyle/>
                <a:p>
                  <a:r>
                    <a:rPr lang="en-US" altLang="zh-CN" sz="3600" kern="10">
                      <a:ln w="9525">
                        <a:solidFill>
                          <a:srgbClr val="000000"/>
                        </a:solidFill>
                        <a:round/>
                        <a:headEnd/>
                        <a:tailEnd/>
                      </a:ln>
                      <a:latin typeface="Bookman Old Style"/>
                    </a:rPr>
                    <a:t>T</a:t>
                  </a:r>
                  <a:endParaRPr lang="zh-CN" altLang="en-US" sz="3600" kern="10">
                    <a:ln w="9525">
                      <a:solidFill>
                        <a:srgbClr val="000000"/>
                      </a:solidFill>
                      <a:round/>
                      <a:headEnd/>
                      <a:tailEnd/>
                    </a:ln>
                    <a:latin typeface="Bookman Old Style"/>
                  </a:endParaRPr>
                </a:p>
              </p:txBody>
            </p:sp>
            <p:sp>
              <p:nvSpPr>
                <p:cNvPr id="27839" name="WordArt 30"/>
                <p:cNvSpPr>
                  <a:spLocks noChangeArrowheads="1" noChangeShapeType="1" noTextEdit="1"/>
                </p:cNvSpPr>
                <p:nvPr/>
              </p:nvSpPr>
              <p:spPr bwMode="auto">
                <a:xfrm>
                  <a:off x="2912" y="916"/>
                  <a:ext cx="91" cy="138"/>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4</a:t>
                  </a:r>
                  <a:endParaRPr lang="zh-CN" altLang="en-US" sz="3600" kern="10">
                    <a:ln w="9525">
                      <a:solidFill>
                        <a:schemeClr val="tx1"/>
                      </a:solidFill>
                      <a:round/>
                      <a:headEnd/>
                      <a:tailEnd/>
                    </a:ln>
                    <a:latin typeface="宋体"/>
                    <a:ea typeface="宋体"/>
                  </a:endParaRPr>
                </a:p>
              </p:txBody>
            </p:sp>
            <p:sp>
              <p:nvSpPr>
                <p:cNvPr id="27840" name="Line 31"/>
                <p:cNvSpPr>
                  <a:spLocks noChangeShapeType="1"/>
                </p:cNvSpPr>
                <p:nvPr/>
              </p:nvSpPr>
              <p:spPr bwMode="auto">
                <a:xfrm flipV="1">
                  <a:off x="2817" y="888"/>
                  <a:ext cx="120" cy="185"/>
                </a:xfrm>
                <a:prstGeom prst="line">
                  <a:avLst/>
                </a:prstGeom>
                <a:noFill/>
                <a:ln w="19050">
                  <a:solidFill>
                    <a:schemeClr val="tx1"/>
                  </a:solidFill>
                  <a:round/>
                  <a:headEnd/>
                  <a:tailEnd/>
                </a:ln>
              </p:spPr>
              <p:txBody>
                <a:bodyPr/>
                <a:lstStyle/>
                <a:p>
                  <a:endParaRPr lang="zh-CN" altLang="en-US"/>
                </a:p>
              </p:txBody>
            </p:sp>
            <p:sp>
              <p:nvSpPr>
                <p:cNvPr id="27841" name="WordArt 32"/>
                <p:cNvSpPr>
                  <a:spLocks noChangeArrowheads="1" noChangeShapeType="1" noTextEdit="1"/>
                </p:cNvSpPr>
                <p:nvPr/>
              </p:nvSpPr>
              <p:spPr bwMode="auto">
                <a:xfrm>
                  <a:off x="3096" y="905"/>
                  <a:ext cx="947" cy="144"/>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时的波形图</a:t>
                  </a:r>
                </a:p>
              </p:txBody>
            </p:sp>
          </p:grpSp>
        </p:grpSp>
        <p:sp>
          <p:nvSpPr>
            <p:cNvPr id="27824" name="Freeform 34"/>
            <p:cNvSpPr>
              <a:spLocks/>
            </p:cNvSpPr>
            <p:nvPr/>
          </p:nvSpPr>
          <p:spPr bwMode="auto">
            <a:xfrm flipV="1">
              <a:off x="1161" y="1446"/>
              <a:ext cx="870" cy="439"/>
            </a:xfrm>
            <a:custGeom>
              <a:avLst/>
              <a:gdLst>
                <a:gd name="T0" fmla="*/ 0 w 870"/>
                <a:gd name="T1" fmla="*/ 45 h 641"/>
                <a:gd name="T2" fmla="*/ 435 w 870"/>
                <a:gd name="T3" fmla="*/ 0 h 641"/>
                <a:gd name="T4" fmla="*/ 870 w 870"/>
                <a:gd name="T5" fmla="*/ 45 h 641"/>
                <a:gd name="T6" fmla="*/ 0 60000 65536"/>
                <a:gd name="T7" fmla="*/ 0 60000 65536"/>
                <a:gd name="T8" fmla="*/ 0 60000 65536"/>
                <a:gd name="T9" fmla="*/ 0 w 870"/>
                <a:gd name="T10" fmla="*/ 0 h 641"/>
                <a:gd name="T11" fmla="*/ 870 w 870"/>
                <a:gd name="T12" fmla="*/ 641 h 641"/>
              </a:gdLst>
              <a:ahLst/>
              <a:cxnLst>
                <a:cxn ang="T6">
                  <a:pos x="T0" y="T1"/>
                </a:cxn>
                <a:cxn ang="T7">
                  <a:pos x="T2" y="T3"/>
                </a:cxn>
                <a:cxn ang="T8">
                  <a:pos x="T4" y="T5"/>
                </a:cxn>
              </a:cxnLst>
              <a:rect l="T9" t="T10" r="T11" b="T12"/>
              <a:pathLst>
                <a:path w="870" h="641">
                  <a:moveTo>
                    <a:pt x="0" y="641"/>
                  </a:moveTo>
                  <a:cubicBezTo>
                    <a:pt x="145" y="320"/>
                    <a:pt x="290" y="0"/>
                    <a:pt x="435" y="0"/>
                  </a:cubicBezTo>
                  <a:cubicBezTo>
                    <a:pt x="580" y="0"/>
                    <a:pt x="725" y="320"/>
                    <a:pt x="870" y="641"/>
                  </a:cubicBezTo>
                </a:path>
              </a:pathLst>
            </a:custGeom>
            <a:noFill/>
            <a:ln w="38100">
              <a:solidFill>
                <a:schemeClr val="tx1"/>
              </a:solidFill>
              <a:round/>
              <a:headEnd/>
              <a:tailEnd/>
            </a:ln>
          </p:spPr>
          <p:txBody>
            <a:bodyPr/>
            <a:lstStyle/>
            <a:p>
              <a:endParaRPr lang="zh-CN" altLang="en-US"/>
            </a:p>
          </p:txBody>
        </p:sp>
        <p:sp>
          <p:nvSpPr>
            <p:cNvPr id="27825" name="Freeform 35"/>
            <p:cNvSpPr>
              <a:spLocks/>
            </p:cNvSpPr>
            <p:nvPr/>
          </p:nvSpPr>
          <p:spPr bwMode="auto">
            <a:xfrm>
              <a:off x="2029" y="1012"/>
              <a:ext cx="870" cy="440"/>
            </a:xfrm>
            <a:custGeom>
              <a:avLst/>
              <a:gdLst>
                <a:gd name="T0" fmla="*/ 0 w 870"/>
                <a:gd name="T1" fmla="*/ 46 h 641"/>
                <a:gd name="T2" fmla="*/ 435 w 870"/>
                <a:gd name="T3" fmla="*/ 0 h 641"/>
                <a:gd name="T4" fmla="*/ 870 w 870"/>
                <a:gd name="T5" fmla="*/ 46 h 641"/>
                <a:gd name="T6" fmla="*/ 0 60000 65536"/>
                <a:gd name="T7" fmla="*/ 0 60000 65536"/>
                <a:gd name="T8" fmla="*/ 0 60000 65536"/>
                <a:gd name="T9" fmla="*/ 0 w 870"/>
                <a:gd name="T10" fmla="*/ 0 h 641"/>
                <a:gd name="T11" fmla="*/ 870 w 870"/>
                <a:gd name="T12" fmla="*/ 641 h 641"/>
              </a:gdLst>
              <a:ahLst/>
              <a:cxnLst>
                <a:cxn ang="T6">
                  <a:pos x="T0" y="T1"/>
                </a:cxn>
                <a:cxn ang="T7">
                  <a:pos x="T2" y="T3"/>
                </a:cxn>
                <a:cxn ang="T8">
                  <a:pos x="T4" y="T5"/>
                </a:cxn>
              </a:cxnLst>
              <a:rect l="T9" t="T10" r="T11" b="T12"/>
              <a:pathLst>
                <a:path w="870" h="641">
                  <a:moveTo>
                    <a:pt x="0" y="641"/>
                  </a:moveTo>
                  <a:cubicBezTo>
                    <a:pt x="145" y="320"/>
                    <a:pt x="290" y="0"/>
                    <a:pt x="435" y="0"/>
                  </a:cubicBezTo>
                  <a:cubicBezTo>
                    <a:pt x="580" y="0"/>
                    <a:pt x="725" y="320"/>
                    <a:pt x="870" y="641"/>
                  </a:cubicBezTo>
                </a:path>
              </a:pathLst>
            </a:custGeom>
            <a:noFill/>
            <a:ln w="38100">
              <a:solidFill>
                <a:schemeClr val="tx1"/>
              </a:solidFill>
              <a:round/>
              <a:headEnd/>
              <a:tailEnd/>
            </a:ln>
          </p:spPr>
          <p:txBody>
            <a:bodyPr/>
            <a:lstStyle/>
            <a:p>
              <a:endParaRPr lang="zh-CN" altLang="en-US"/>
            </a:p>
          </p:txBody>
        </p:sp>
        <p:sp>
          <p:nvSpPr>
            <p:cNvPr id="27826" name="Freeform 36"/>
            <p:cNvSpPr>
              <a:spLocks/>
            </p:cNvSpPr>
            <p:nvPr/>
          </p:nvSpPr>
          <p:spPr bwMode="auto">
            <a:xfrm flipV="1">
              <a:off x="2895" y="1453"/>
              <a:ext cx="870" cy="439"/>
            </a:xfrm>
            <a:custGeom>
              <a:avLst/>
              <a:gdLst>
                <a:gd name="T0" fmla="*/ 0 w 870"/>
                <a:gd name="T1" fmla="*/ 45 h 641"/>
                <a:gd name="T2" fmla="*/ 435 w 870"/>
                <a:gd name="T3" fmla="*/ 0 h 641"/>
                <a:gd name="T4" fmla="*/ 870 w 870"/>
                <a:gd name="T5" fmla="*/ 45 h 641"/>
                <a:gd name="T6" fmla="*/ 0 60000 65536"/>
                <a:gd name="T7" fmla="*/ 0 60000 65536"/>
                <a:gd name="T8" fmla="*/ 0 60000 65536"/>
                <a:gd name="T9" fmla="*/ 0 w 870"/>
                <a:gd name="T10" fmla="*/ 0 h 641"/>
                <a:gd name="T11" fmla="*/ 870 w 870"/>
                <a:gd name="T12" fmla="*/ 641 h 641"/>
              </a:gdLst>
              <a:ahLst/>
              <a:cxnLst>
                <a:cxn ang="T6">
                  <a:pos x="T0" y="T1"/>
                </a:cxn>
                <a:cxn ang="T7">
                  <a:pos x="T2" y="T3"/>
                </a:cxn>
                <a:cxn ang="T8">
                  <a:pos x="T4" y="T5"/>
                </a:cxn>
              </a:cxnLst>
              <a:rect l="T9" t="T10" r="T11" b="T12"/>
              <a:pathLst>
                <a:path w="870" h="641">
                  <a:moveTo>
                    <a:pt x="0" y="641"/>
                  </a:moveTo>
                  <a:cubicBezTo>
                    <a:pt x="145" y="320"/>
                    <a:pt x="290" y="0"/>
                    <a:pt x="435" y="0"/>
                  </a:cubicBezTo>
                  <a:cubicBezTo>
                    <a:pt x="580" y="0"/>
                    <a:pt x="725" y="320"/>
                    <a:pt x="870" y="641"/>
                  </a:cubicBezTo>
                </a:path>
              </a:pathLst>
            </a:custGeom>
            <a:noFill/>
            <a:ln w="38100">
              <a:solidFill>
                <a:schemeClr val="tx1"/>
              </a:solidFill>
              <a:round/>
              <a:headEnd/>
              <a:tailEnd/>
            </a:ln>
          </p:spPr>
          <p:txBody>
            <a:bodyPr/>
            <a:lstStyle/>
            <a:p>
              <a:endParaRPr lang="zh-CN" altLang="en-US"/>
            </a:p>
          </p:txBody>
        </p:sp>
        <p:sp>
          <p:nvSpPr>
            <p:cNvPr id="27827" name="WordArt 37"/>
            <p:cNvSpPr>
              <a:spLocks noChangeArrowheads="1" noChangeShapeType="1" noTextEdit="1"/>
            </p:cNvSpPr>
            <p:nvPr/>
          </p:nvSpPr>
          <p:spPr bwMode="auto">
            <a:xfrm>
              <a:off x="1828" y="900"/>
              <a:ext cx="140" cy="156"/>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27828" name="Line 38"/>
            <p:cNvSpPr>
              <a:spLocks noChangeShapeType="1"/>
            </p:cNvSpPr>
            <p:nvPr/>
          </p:nvSpPr>
          <p:spPr bwMode="auto">
            <a:xfrm flipH="1">
              <a:off x="2026" y="1010"/>
              <a:ext cx="446" cy="0"/>
            </a:xfrm>
            <a:prstGeom prst="line">
              <a:avLst/>
            </a:prstGeom>
            <a:noFill/>
            <a:ln w="9525">
              <a:solidFill>
                <a:schemeClr val="tx1"/>
              </a:solidFill>
              <a:prstDash val="dash"/>
              <a:round/>
              <a:headEnd/>
              <a:tailEnd/>
            </a:ln>
          </p:spPr>
          <p:txBody>
            <a:bodyPr/>
            <a:lstStyle/>
            <a:p>
              <a:endParaRPr lang="zh-CN" altLang="en-US"/>
            </a:p>
          </p:txBody>
        </p:sp>
        <p:sp>
          <p:nvSpPr>
            <p:cNvPr id="27829" name="Line 39"/>
            <p:cNvSpPr>
              <a:spLocks noChangeShapeType="1"/>
            </p:cNvSpPr>
            <p:nvPr/>
          </p:nvSpPr>
          <p:spPr bwMode="auto">
            <a:xfrm>
              <a:off x="2464" y="1012"/>
              <a:ext cx="0" cy="440"/>
            </a:xfrm>
            <a:prstGeom prst="line">
              <a:avLst/>
            </a:prstGeom>
            <a:noFill/>
            <a:ln w="9525">
              <a:solidFill>
                <a:schemeClr val="tx1"/>
              </a:solidFill>
              <a:prstDash val="dash"/>
              <a:round/>
              <a:headEnd/>
              <a:tailEnd/>
            </a:ln>
          </p:spPr>
          <p:txBody>
            <a:bodyPr/>
            <a:lstStyle/>
            <a:p>
              <a:endParaRPr lang="zh-CN" altLang="en-US"/>
            </a:p>
          </p:txBody>
        </p:sp>
        <p:sp>
          <p:nvSpPr>
            <p:cNvPr id="27830" name="Line 40"/>
            <p:cNvSpPr>
              <a:spLocks noChangeShapeType="1"/>
            </p:cNvSpPr>
            <p:nvPr/>
          </p:nvSpPr>
          <p:spPr bwMode="auto">
            <a:xfrm>
              <a:off x="1572" y="1450"/>
              <a:ext cx="0" cy="441"/>
            </a:xfrm>
            <a:prstGeom prst="line">
              <a:avLst/>
            </a:prstGeom>
            <a:noFill/>
            <a:ln w="9525">
              <a:solidFill>
                <a:schemeClr val="tx1"/>
              </a:solidFill>
              <a:prstDash val="dash"/>
              <a:round/>
              <a:headEnd/>
              <a:tailEnd/>
            </a:ln>
          </p:spPr>
          <p:txBody>
            <a:bodyPr/>
            <a:lstStyle/>
            <a:p>
              <a:endParaRPr lang="zh-CN" altLang="en-US"/>
            </a:p>
          </p:txBody>
        </p:sp>
        <p:sp>
          <p:nvSpPr>
            <p:cNvPr id="27831" name="Line 41"/>
            <p:cNvSpPr>
              <a:spLocks noChangeShapeType="1"/>
            </p:cNvSpPr>
            <p:nvPr/>
          </p:nvSpPr>
          <p:spPr bwMode="auto">
            <a:xfrm flipH="1">
              <a:off x="1583" y="1893"/>
              <a:ext cx="446" cy="0"/>
            </a:xfrm>
            <a:prstGeom prst="line">
              <a:avLst/>
            </a:prstGeom>
            <a:noFill/>
            <a:ln w="9525">
              <a:solidFill>
                <a:schemeClr val="tx1"/>
              </a:solidFill>
              <a:prstDash val="dash"/>
              <a:round/>
              <a:headEnd/>
              <a:tailEnd/>
            </a:ln>
          </p:spPr>
          <p:txBody>
            <a:bodyPr/>
            <a:lstStyle/>
            <a:p>
              <a:endParaRPr lang="zh-CN" altLang="en-US"/>
            </a:p>
          </p:txBody>
        </p:sp>
        <p:sp>
          <p:nvSpPr>
            <p:cNvPr id="27832" name="WordArt 42"/>
            <p:cNvSpPr>
              <a:spLocks noChangeArrowheads="1" noChangeShapeType="1" noTextEdit="1"/>
            </p:cNvSpPr>
            <p:nvPr/>
          </p:nvSpPr>
          <p:spPr bwMode="auto">
            <a:xfrm>
              <a:off x="2073" y="1466"/>
              <a:ext cx="90" cy="98"/>
            </a:xfrm>
            <a:prstGeom prst="rect">
              <a:avLst/>
            </a:prstGeom>
          </p:spPr>
          <p:txBody>
            <a:bodyPr wrap="none" fromWordArt="1">
              <a:prstTxWarp prst="textPlain">
                <a:avLst>
                  <a:gd name="adj" fmla="val 49208"/>
                </a:avLst>
              </a:prstTxWarp>
            </a:bodyPr>
            <a:lstStyle/>
            <a:p>
              <a:r>
                <a:rPr lang="en-US" altLang="zh-CN" sz="3600" kern="10">
                  <a:ln w="9525">
                    <a:solidFill>
                      <a:schemeClr val="tx1"/>
                    </a:solidFill>
                    <a:round/>
                    <a:headEnd/>
                    <a:tailEnd/>
                  </a:ln>
                  <a:latin typeface="Times New Roman"/>
                  <a:cs typeface="Times New Roman"/>
                </a:rPr>
                <a:t>0</a:t>
              </a:r>
              <a:endParaRPr lang="zh-CN" altLang="en-US" sz="3600" kern="10">
                <a:ln w="9525">
                  <a:solidFill>
                    <a:schemeClr val="tx1"/>
                  </a:solidFill>
                  <a:round/>
                  <a:headEnd/>
                  <a:tailEnd/>
                </a:ln>
                <a:latin typeface="Times New Roman"/>
                <a:cs typeface="Times New Roman"/>
              </a:endParaRPr>
            </a:p>
          </p:txBody>
        </p:sp>
      </p:grpSp>
      <p:grpSp>
        <p:nvGrpSpPr>
          <p:cNvPr id="10" name="Group 43"/>
          <p:cNvGrpSpPr>
            <a:grpSpLocks/>
          </p:cNvGrpSpPr>
          <p:nvPr/>
        </p:nvGrpSpPr>
        <p:grpSpPr bwMode="auto">
          <a:xfrm>
            <a:off x="1643063" y="1554163"/>
            <a:ext cx="4133850" cy="1450975"/>
            <a:chOff x="951" y="1155"/>
            <a:chExt cx="2604" cy="1169"/>
          </a:xfrm>
        </p:grpSpPr>
        <p:grpSp>
          <p:nvGrpSpPr>
            <p:cNvPr id="27813" name="Group 44"/>
            <p:cNvGrpSpPr>
              <a:grpSpLocks/>
            </p:cNvGrpSpPr>
            <p:nvPr/>
          </p:nvGrpSpPr>
          <p:grpSpPr bwMode="auto">
            <a:xfrm>
              <a:off x="951" y="1155"/>
              <a:ext cx="2604" cy="1169"/>
              <a:chOff x="2830" y="1112"/>
              <a:chExt cx="2604" cy="1169"/>
            </a:xfrm>
          </p:grpSpPr>
          <p:sp>
            <p:nvSpPr>
              <p:cNvPr id="27815" name="Freeform 45"/>
              <p:cNvSpPr>
                <a:spLocks/>
              </p:cNvSpPr>
              <p:nvPr/>
            </p:nvSpPr>
            <p:spPr bwMode="auto">
              <a:xfrm flipV="1">
                <a:off x="2830" y="1688"/>
                <a:ext cx="870" cy="584"/>
              </a:xfrm>
              <a:custGeom>
                <a:avLst/>
                <a:gdLst>
                  <a:gd name="T0" fmla="*/ 0 w 870"/>
                  <a:gd name="T1" fmla="*/ 334 h 641"/>
                  <a:gd name="T2" fmla="*/ 435 w 870"/>
                  <a:gd name="T3" fmla="*/ 0 h 641"/>
                  <a:gd name="T4" fmla="*/ 870 w 870"/>
                  <a:gd name="T5" fmla="*/ 334 h 641"/>
                  <a:gd name="T6" fmla="*/ 0 60000 65536"/>
                  <a:gd name="T7" fmla="*/ 0 60000 65536"/>
                  <a:gd name="T8" fmla="*/ 0 60000 65536"/>
                  <a:gd name="T9" fmla="*/ 0 w 870"/>
                  <a:gd name="T10" fmla="*/ 0 h 641"/>
                  <a:gd name="T11" fmla="*/ 870 w 870"/>
                  <a:gd name="T12" fmla="*/ 641 h 641"/>
                </a:gdLst>
                <a:ahLst/>
                <a:cxnLst>
                  <a:cxn ang="T6">
                    <a:pos x="T0" y="T1"/>
                  </a:cxn>
                  <a:cxn ang="T7">
                    <a:pos x="T2" y="T3"/>
                  </a:cxn>
                  <a:cxn ang="T8">
                    <a:pos x="T4" y="T5"/>
                  </a:cxn>
                </a:cxnLst>
                <a:rect l="T9" t="T10" r="T11" b="T12"/>
                <a:pathLst>
                  <a:path w="870" h="641">
                    <a:moveTo>
                      <a:pt x="0" y="641"/>
                    </a:moveTo>
                    <a:cubicBezTo>
                      <a:pt x="145" y="320"/>
                      <a:pt x="290" y="0"/>
                      <a:pt x="435" y="0"/>
                    </a:cubicBezTo>
                    <a:cubicBezTo>
                      <a:pt x="580" y="0"/>
                      <a:pt x="725" y="320"/>
                      <a:pt x="870" y="641"/>
                    </a:cubicBezTo>
                  </a:path>
                </a:pathLst>
              </a:custGeom>
              <a:noFill/>
              <a:ln w="3175">
                <a:solidFill>
                  <a:schemeClr val="tx1"/>
                </a:solidFill>
                <a:prstDash val="dash"/>
                <a:round/>
                <a:headEnd/>
                <a:tailEnd/>
              </a:ln>
            </p:spPr>
            <p:txBody>
              <a:bodyPr/>
              <a:lstStyle/>
              <a:p>
                <a:endParaRPr lang="zh-CN" altLang="en-US"/>
              </a:p>
            </p:txBody>
          </p:sp>
          <p:sp>
            <p:nvSpPr>
              <p:cNvPr id="27816" name="Freeform 46"/>
              <p:cNvSpPr>
                <a:spLocks/>
              </p:cNvSpPr>
              <p:nvPr/>
            </p:nvSpPr>
            <p:spPr bwMode="auto">
              <a:xfrm>
                <a:off x="3698" y="1112"/>
                <a:ext cx="870" cy="584"/>
              </a:xfrm>
              <a:custGeom>
                <a:avLst/>
                <a:gdLst>
                  <a:gd name="T0" fmla="*/ 0 w 870"/>
                  <a:gd name="T1" fmla="*/ 334 h 641"/>
                  <a:gd name="T2" fmla="*/ 435 w 870"/>
                  <a:gd name="T3" fmla="*/ 0 h 641"/>
                  <a:gd name="T4" fmla="*/ 870 w 870"/>
                  <a:gd name="T5" fmla="*/ 334 h 641"/>
                  <a:gd name="T6" fmla="*/ 0 60000 65536"/>
                  <a:gd name="T7" fmla="*/ 0 60000 65536"/>
                  <a:gd name="T8" fmla="*/ 0 60000 65536"/>
                  <a:gd name="T9" fmla="*/ 0 w 870"/>
                  <a:gd name="T10" fmla="*/ 0 h 641"/>
                  <a:gd name="T11" fmla="*/ 870 w 870"/>
                  <a:gd name="T12" fmla="*/ 641 h 641"/>
                </a:gdLst>
                <a:ahLst/>
                <a:cxnLst>
                  <a:cxn ang="T6">
                    <a:pos x="T0" y="T1"/>
                  </a:cxn>
                  <a:cxn ang="T7">
                    <a:pos x="T2" y="T3"/>
                  </a:cxn>
                  <a:cxn ang="T8">
                    <a:pos x="T4" y="T5"/>
                  </a:cxn>
                </a:cxnLst>
                <a:rect l="T9" t="T10" r="T11" b="T12"/>
                <a:pathLst>
                  <a:path w="870" h="641">
                    <a:moveTo>
                      <a:pt x="0" y="641"/>
                    </a:moveTo>
                    <a:cubicBezTo>
                      <a:pt x="145" y="320"/>
                      <a:pt x="290" y="0"/>
                      <a:pt x="435" y="0"/>
                    </a:cubicBezTo>
                    <a:cubicBezTo>
                      <a:pt x="580" y="0"/>
                      <a:pt x="725" y="320"/>
                      <a:pt x="870" y="641"/>
                    </a:cubicBezTo>
                  </a:path>
                </a:pathLst>
              </a:custGeom>
              <a:noFill/>
              <a:ln w="3175">
                <a:solidFill>
                  <a:schemeClr val="tx1"/>
                </a:solidFill>
                <a:prstDash val="dash"/>
                <a:round/>
                <a:headEnd/>
                <a:tailEnd/>
              </a:ln>
            </p:spPr>
            <p:txBody>
              <a:bodyPr/>
              <a:lstStyle/>
              <a:p>
                <a:endParaRPr lang="zh-CN" altLang="en-US"/>
              </a:p>
            </p:txBody>
          </p:sp>
          <p:sp>
            <p:nvSpPr>
              <p:cNvPr id="27817" name="Freeform 47"/>
              <p:cNvSpPr>
                <a:spLocks/>
              </p:cNvSpPr>
              <p:nvPr/>
            </p:nvSpPr>
            <p:spPr bwMode="auto">
              <a:xfrm flipV="1">
                <a:off x="4564" y="1697"/>
                <a:ext cx="870" cy="584"/>
              </a:xfrm>
              <a:custGeom>
                <a:avLst/>
                <a:gdLst>
                  <a:gd name="T0" fmla="*/ 0 w 870"/>
                  <a:gd name="T1" fmla="*/ 334 h 641"/>
                  <a:gd name="T2" fmla="*/ 435 w 870"/>
                  <a:gd name="T3" fmla="*/ 0 h 641"/>
                  <a:gd name="T4" fmla="*/ 870 w 870"/>
                  <a:gd name="T5" fmla="*/ 334 h 641"/>
                  <a:gd name="T6" fmla="*/ 0 60000 65536"/>
                  <a:gd name="T7" fmla="*/ 0 60000 65536"/>
                  <a:gd name="T8" fmla="*/ 0 60000 65536"/>
                  <a:gd name="T9" fmla="*/ 0 w 870"/>
                  <a:gd name="T10" fmla="*/ 0 h 641"/>
                  <a:gd name="T11" fmla="*/ 870 w 870"/>
                  <a:gd name="T12" fmla="*/ 641 h 641"/>
                </a:gdLst>
                <a:ahLst/>
                <a:cxnLst>
                  <a:cxn ang="T6">
                    <a:pos x="T0" y="T1"/>
                  </a:cxn>
                  <a:cxn ang="T7">
                    <a:pos x="T2" y="T3"/>
                  </a:cxn>
                  <a:cxn ang="T8">
                    <a:pos x="T4" y="T5"/>
                  </a:cxn>
                </a:cxnLst>
                <a:rect l="T9" t="T10" r="T11" b="T12"/>
                <a:pathLst>
                  <a:path w="870" h="641">
                    <a:moveTo>
                      <a:pt x="0" y="641"/>
                    </a:moveTo>
                    <a:cubicBezTo>
                      <a:pt x="145" y="320"/>
                      <a:pt x="290" y="0"/>
                      <a:pt x="435" y="0"/>
                    </a:cubicBezTo>
                    <a:cubicBezTo>
                      <a:pt x="580" y="0"/>
                      <a:pt x="725" y="320"/>
                      <a:pt x="870" y="641"/>
                    </a:cubicBezTo>
                  </a:path>
                </a:pathLst>
              </a:custGeom>
              <a:noFill/>
              <a:ln w="3175">
                <a:solidFill>
                  <a:schemeClr val="tx1"/>
                </a:solidFill>
                <a:prstDash val="dash"/>
                <a:round/>
                <a:headEnd/>
                <a:tailEnd/>
              </a:ln>
            </p:spPr>
            <p:txBody>
              <a:bodyPr/>
              <a:lstStyle/>
              <a:p>
                <a:endParaRPr lang="zh-CN" altLang="en-US"/>
              </a:p>
            </p:txBody>
          </p:sp>
        </p:grpSp>
        <p:sp>
          <p:nvSpPr>
            <p:cNvPr id="27814" name="Line 48"/>
            <p:cNvSpPr>
              <a:spLocks noChangeShapeType="1"/>
            </p:cNvSpPr>
            <p:nvPr/>
          </p:nvSpPr>
          <p:spPr bwMode="auto">
            <a:xfrm flipV="1">
              <a:off x="1934" y="1511"/>
              <a:ext cx="0" cy="228"/>
            </a:xfrm>
            <a:prstGeom prst="line">
              <a:avLst/>
            </a:prstGeom>
            <a:noFill/>
            <a:ln w="28575">
              <a:solidFill>
                <a:srgbClr val="FF6600"/>
              </a:solidFill>
              <a:round/>
              <a:headEnd/>
              <a:tailEnd type="triangle" w="med" len="lg"/>
            </a:ln>
          </p:spPr>
          <p:txBody>
            <a:bodyPr/>
            <a:lstStyle/>
            <a:p>
              <a:endParaRPr lang="zh-CN" altLang="en-US"/>
            </a:p>
          </p:txBody>
        </p:sp>
      </p:grpSp>
      <p:grpSp>
        <p:nvGrpSpPr>
          <p:cNvPr id="12" name="Group 49"/>
          <p:cNvGrpSpPr>
            <a:grpSpLocks/>
          </p:cNvGrpSpPr>
          <p:nvPr/>
        </p:nvGrpSpPr>
        <p:grpSpPr bwMode="auto">
          <a:xfrm>
            <a:off x="2122488" y="6132513"/>
            <a:ext cx="4813300" cy="425450"/>
            <a:chOff x="1129" y="3815"/>
            <a:chExt cx="3032" cy="294"/>
          </a:xfrm>
        </p:grpSpPr>
        <p:grpSp>
          <p:nvGrpSpPr>
            <p:cNvPr id="27793" name="Group 50"/>
            <p:cNvGrpSpPr>
              <a:grpSpLocks/>
            </p:cNvGrpSpPr>
            <p:nvPr/>
          </p:nvGrpSpPr>
          <p:grpSpPr bwMode="auto">
            <a:xfrm>
              <a:off x="1899" y="3815"/>
              <a:ext cx="2262" cy="294"/>
              <a:chOff x="1715" y="3826"/>
              <a:chExt cx="2262" cy="294"/>
            </a:xfrm>
          </p:grpSpPr>
          <p:grpSp>
            <p:nvGrpSpPr>
              <p:cNvPr id="27795" name="Group 51"/>
              <p:cNvGrpSpPr>
                <a:grpSpLocks/>
              </p:cNvGrpSpPr>
              <p:nvPr/>
            </p:nvGrpSpPr>
            <p:grpSpPr bwMode="auto">
              <a:xfrm>
                <a:off x="1925" y="3965"/>
                <a:ext cx="143" cy="49"/>
                <a:chOff x="1260" y="2371"/>
                <a:chExt cx="151" cy="53"/>
              </a:xfrm>
            </p:grpSpPr>
            <p:sp>
              <p:nvSpPr>
                <p:cNvPr id="27811" name="Line 52"/>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7812" name="Line 53"/>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7796" name="WordArt 54"/>
              <p:cNvSpPr>
                <a:spLocks noChangeArrowheads="1" noChangeShapeType="1" noTextEdit="1"/>
              </p:cNvSpPr>
              <p:nvPr/>
            </p:nvSpPr>
            <p:spPr bwMode="auto">
              <a:xfrm>
                <a:off x="2311" y="3933"/>
                <a:ext cx="229" cy="97"/>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7797" name="WordArt 55"/>
              <p:cNvSpPr>
                <a:spLocks noChangeArrowheads="1" noChangeShapeType="1" noTextEdit="1"/>
              </p:cNvSpPr>
              <p:nvPr/>
            </p:nvSpPr>
            <p:spPr bwMode="auto">
              <a:xfrm>
                <a:off x="2849" y="3897"/>
                <a:ext cx="65" cy="162"/>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7798" name="WordArt 56"/>
              <p:cNvSpPr>
                <a:spLocks noChangeArrowheads="1" noChangeShapeType="1" noTextEdit="1"/>
              </p:cNvSpPr>
              <p:nvPr/>
            </p:nvSpPr>
            <p:spPr bwMode="auto">
              <a:xfrm>
                <a:off x="3401" y="3888"/>
                <a:ext cx="65" cy="164"/>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7799" name="WordArt 57"/>
              <p:cNvSpPr>
                <a:spLocks noChangeArrowheads="1" noChangeShapeType="1" noTextEdit="1"/>
              </p:cNvSpPr>
              <p:nvPr/>
            </p:nvSpPr>
            <p:spPr bwMode="auto">
              <a:xfrm>
                <a:off x="1715" y="3926"/>
                <a:ext cx="146" cy="159"/>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27800" name="WordArt 58"/>
              <p:cNvSpPr>
                <a:spLocks noChangeArrowheads="1" noChangeShapeType="1" noTextEdit="1"/>
              </p:cNvSpPr>
              <p:nvPr/>
            </p:nvSpPr>
            <p:spPr bwMode="auto">
              <a:xfrm>
                <a:off x="2092" y="3894"/>
                <a:ext cx="181" cy="150"/>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7801" name="WordArt 59"/>
              <p:cNvSpPr>
                <a:spLocks noChangeArrowheads="1" noChangeShapeType="1" noTextEdit="1"/>
              </p:cNvSpPr>
              <p:nvPr/>
            </p:nvSpPr>
            <p:spPr bwMode="auto">
              <a:xfrm>
                <a:off x="2653" y="3918"/>
                <a:ext cx="135" cy="114"/>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27802" name="WordArt 60"/>
              <p:cNvSpPr>
                <a:spLocks noChangeArrowheads="1" noChangeShapeType="1" noTextEdit="1"/>
              </p:cNvSpPr>
              <p:nvPr/>
            </p:nvSpPr>
            <p:spPr bwMode="auto">
              <a:xfrm>
                <a:off x="2936" y="3895"/>
                <a:ext cx="83" cy="150"/>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7803" name="WordArt 61"/>
              <p:cNvSpPr>
                <a:spLocks noChangeArrowheads="1" noChangeShapeType="1" noTextEdit="1"/>
              </p:cNvSpPr>
              <p:nvPr/>
            </p:nvSpPr>
            <p:spPr bwMode="auto">
              <a:xfrm>
                <a:off x="3525" y="3914"/>
                <a:ext cx="123" cy="110"/>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sp>
            <p:nvSpPr>
              <p:cNvPr id="27804" name="AutoShape 62"/>
              <p:cNvSpPr>
                <a:spLocks/>
              </p:cNvSpPr>
              <p:nvPr/>
            </p:nvSpPr>
            <p:spPr bwMode="auto">
              <a:xfrm>
                <a:off x="2602" y="3864"/>
                <a:ext cx="47" cy="224"/>
              </a:xfrm>
              <a:prstGeom prst="leftBracket">
                <a:avLst>
                  <a:gd name="adj" fmla="val 39716"/>
                </a:avLst>
              </a:prstGeom>
              <a:noFill/>
              <a:ln w="28575">
                <a:solidFill>
                  <a:schemeClr val="tx1"/>
                </a:solidFill>
                <a:round/>
                <a:headEnd/>
                <a:tailEnd/>
              </a:ln>
            </p:spPr>
            <p:txBody>
              <a:bodyPr wrap="none" anchor="ctr"/>
              <a:lstStyle/>
              <a:p>
                <a:endParaRPr lang="zh-CN" altLang="en-US"/>
              </a:p>
            </p:txBody>
          </p:sp>
          <p:sp>
            <p:nvSpPr>
              <p:cNvPr id="27805" name="AutoShape 63"/>
              <p:cNvSpPr>
                <a:spLocks/>
              </p:cNvSpPr>
              <p:nvPr/>
            </p:nvSpPr>
            <p:spPr bwMode="auto">
              <a:xfrm flipH="1">
                <a:off x="3929" y="3851"/>
                <a:ext cx="48" cy="223"/>
              </a:xfrm>
              <a:prstGeom prst="leftBracket">
                <a:avLst>
                  <a:gd name="adj" fmla="val 38715"/>
                </a:avLst>
              </a:prstGeom>
              <a:noFill/>
              <a:ln w="28575">
                <a:solidFill>
                  <a:schemeClr val="tx1"/>
                </a:solidFill>
                <a:round/>
                <a:headEnd/>
                <a:tailEnd/>
              </a:ln>
            </p:spPr>
            <p:txBody>
              <a:bodyPr wrap="none" anchor="ctr"/>
              <a:lstStyle/>
              <a:p>
                <a:endParaRPr lang="zh-CN" altLang="en-US"/>
              </a:p>
            </p:txBody>
          </p:sp>
          <p:sp>
            <p:nvSpPr>
              <p:cNvPr id="27806" name="Line 64"/>
              <p:cNvSpPr>
                <a:spLocks noChangeShapeType="1"/>
              </p:cNvSpPr>
              <p:nvPr/>
            </p:nvSpPr>
            <p:spPr bwMode="auto">
              <a:xfrm flipH="1" flipV="1">
                <a:off x="3196" y="3965"/>
                <a:ext cx="173" cy="9"/>
              </a:xfrm>
              <a:prstGeom prst="line">
                <a:avLst/>
              </a:prstGeom>
              <a:noFill/>
              <a:ln w="38100">
                <a:solidFill>
                  <a:schemeClr val="tx1"/>
                </a:solidFill>
                <a:round/>
                <a:headEnd/>
                <a:tailEnd/>
              </a:ln>
            </p:spPr>
            <p:txBody>
              <a:bodyPr/>
              <a:lstStyle/>
              <a:p>
                <a:endParaRPr lang="zh-CN" altLang="en-US"/>
              </a:p>
            </p:txBody>
          </p:sp>
          <p:sp>
            <p:nvSpPr>
              <p:cNvPr id="27807" name="WordArt 65"/>
              <p:cNvSpPr>
                <a:spLocks noChangeArrowheads="1" noChangeShapeType="1" noTextEdit="1"/>
              </p:cNvSpPr>
              <p:nvPr/>
            </p:nvSpPr>
            <p:spPr bwMode="auto">
              <a:xfrm>
                <a:off x="3221" y="4008"/>
                <a:ext cx="112" cy="112"/>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27808" name="WordArt 66"/>
              <p:cNvSpPr>
                <a:spLocks noChangeArrowheads="1" noChangeShapeType="1" noTextEdit="1"/>
              </p:cNvSpPr>
              <p:nvPr/>
            </p:nvSpPr>
            <p:spPr bwMode="auto">
              <a:xfrm>
                <a:off x="3203" y="3826"/>
                <a:ext cx="131" cy="116"/>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27809" name="WordArt 67"/>
              <p:cNvSpPr>
                <a:spLocks noChangeArrowheads="1" noChangeShapeType="1" noTextEdit="1"/>
              </p:cNvSpPr>
              <p:nvPr/>
            </p:nvSpPr>
            <p:spPr bwMode="auto">
              <a:xfrm>
                <a:off x="3040" y="3922"/>
                <a:ext cx="126" cy="103"/>
              </a:xfrm>
              <a:prstGeom prst="rect">
                <a:avLst/>
              </a:prstGeom>
            </p:spPr>
            <p:txBody>
              <a:bodyPr wrap="none" fromWordArt="1">
                <a:prstTxWarp prst="textPlain">
                  <a:avLst>
                    <a:gd name="adj" fmla="val 50000"/>
                  </a:avLst>
                </a:prstTxWarp>
              </a:bodyPr>
              <a:lstStyle/>
              <a:p>
                <a:r>
                  <a:rPr lang="en-US" altLang="zh-CN" sz="3600" kern="10">
                    <a:ln w="28575">
                      <a:solidFill>
                        <a:srgbClr val="FF0000"/>
                      </a:solidFill>
                      <a:round/>
                      <a:headEnd/>
                      <a:tailEnd/>
                    </a:ln>
                    <a:solidFill>
                      <a:schemeClr val="tx2"/>
                    </a:solidFill>
                    <a:latin typeface="宋体"/>
                    <a:ea typeface="宋体"/>
                  </a:rPr>
                  <a:t>+</a:t>
                </a:r>
                <a:endParaRPr lang="zh-CN" altLang="en-US" sz="3600" kern="10">
                  <a:ln w="28575">
                    <a:solidFill>
                      <a:srgbClr val="FF0000"/>
                    </a:solidFill>
                    <a:round/>
                    <a:headEnd/>
                    <a:tailEnd/>
                  </a:ln>
                  <a:solidFill>
                    <a:schemeClr val="tx2"/>
                  </a:solidFill>
                  <a:latin typeface="宋体"/>
                  <a:ea typeface="宋体"/>
                </a:endParaRPr>
              </a:p>
            </p:txBody>
          </p:sp>
          <p:sp>
            <p:nvSpPr>
              <p:cNvPr id="27810" name="WordArt 68"/>
              <p:cNvSpPr>
                <a:spLocks noChangeArrowheads="1" noChangeShapeType="1" noTextEdit="1"/>
              </p:cNvSpPr>
              <p:nvPr/>
            </p:nvSpPr>
            <p:spPr bwMode="auto">
              <a:xfrm>
                <a:off x="3695" y="3900"/>
                <a:ext cx="162" cy="148"/>
              </a:xfrm>
              <a:prstGeom prst="rect">
                <a:avLst/>
              </a:prstGeom>
            </p:spPr>
            <p:txBody>
              <a:bodyPr wrap="none" fromWordArt="1">
                <a:prstTxWarp prst="textPlain">
                  <a:avLst>
                    <a:gd name="adj" fmla="val 55556"/>
                  </a:avLst>
                </a:prstTxWarp>
              </a:bodyPr>
              <a:lstStyle/>
              <a:p>
                <a:r>
                  <a:rPr lang="en-US" altLang="zh-CN" sz="3600" i="1" kern="10">
                    <a:ln w="9525">
                      <a:solidFill>
                        <a:srgbClr val="FF0000"/>
                      </a:solidFill>
                      <a:round/>
                      <a:headEnd/>
                      <a:tailEnd/>
                    </a:ln>
                    <a:solidFill>
                      <a:srgbClr val="FF0000"/>
                    </a:solidFill>
                    <a:latin typeface="Symbol"/>
                  </a:rPr>
                  <a:t>p</a:t>
                </a:r>
                <a:endParaRPr lang="zh-CN" altLang="en-US" sz="3600" i="1" kern="10">
                  <a:ln w="9525">
                    <a:solidFill>
                      <a:srgbClr val="FF0000"/>
                    </a:solidFill>
                    <a:round/>
                    <a:headEnd/>
                    <a:tailEnd/>
                  </a:ln>
                  <a:solidFill>
                    <a:srgbClr val="FF0000"/>
                  </a:solidFill>
                  <a:latin typeface="Symbol"/>
                </a:endParaRPr>
              </a:p>
            </p:txBody>
          </p:sp>
        </p:grpSp>
        <p:sp>
          <p:nvSpPr>
            <p:cNvPr id="27794" name="WordArt 69"/>
            <p:cNvSpPr>
              <a:spLocks noChangeArrowheads="1" noChangeShapeType="1" noTextEdit="1"/>
            </p:cNvSpPr>
            <p:nvPr/>
          </p:nvSpPr>
          <p:spPr bwMode="auto">
            <a:xfrm>
              <a:off x="1129" y="3901"/>
              <a:ext cx="458" cy="170"/>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结论：</a:t>
              </a:r>
            </a:p>
          </p:txBody>
        </p:sp>
      </p:grpSp>
      <p:grpSp>
        <p:nvGrpSpPr>
          <p:cNvPr id="15" name="Group 70"/>
          <p:cNvGrpSpPr>
            <a:grpSpLocks/>
          </p:cNvGrpSpPr>
          <p:nvPr/>
        </p:nvGrpSpPr>
        <p:grpSpPr bwMode="auto">
          <a:xfrm>
            <a:off x="608013" y="5227638"/>
            <a:ext cx="8047037" cy="349250"/>
            <a:chOff x="310" y="3337"/>
            <a:chExt cx="5069" cy="176"/>
          </a:xfrm>
        </p:grpSpPr>
        <p:sp>
          <p:nvSpPr>
            <p:cNvPr id="29767" name="WordArt 71"/>
            <p:cNvSpPr>
              <a:spLocks noChangeArrowheads="1" noChangeShapeType="1" noTextEdit="1"/>
            </p:cNvSpPr>
            <p:nvPr/>
          </p:nvSpPr>
          <p:spPr bwMode="auto">
            <a:xfrm>
              <a:off x="310" y="3370"/>
              <a:ext cx="4146" cy="143"/>
            </a:xfrm>
            <a:prstGeom prst="rect">
              <a:avLst/>
            </a:prstGeom>
          </p:spPr>
          <p:txBody>
            <a:bodyPr wrap="none" fromWordArt="1">
              <a:prstTxWarp prst="textPlain">
                <a:avLst>
                  <a:gd name="adj" fmla="val 50000"/>
                </a:avLst>
              </a:prstTxWarp>
            </a:bodyPr>
            <a:lstStyle/>
            <a:p>
              <a:pPr>
                <a:defRPr/>
              </a:pPr>
              <a:r>
                <a:rPr lang="zh-CN" altLang="en-US" sz="3600" kern="10" dirty="0">
                  <a:ln w="9525">
                    <a:solidFill>
                      <a:schemeClr val="tx1"/>
                    </a:solidFill>
                    <a:round/>
                    <a:headEnd/>
                    <a:tailEnd/>
                  </a:ln>
                  <a:latin typeface="华文中宋"/>
                  <a:ea typeface="华文中宋"/>
                </a:rPr>
                <a:t>沿   方向微移波形图知</a:t>
              </a:r>
              <a:r>
                <a:rPr lang="en-US" altLang="zh-CN" sz="3600" kern="10" dirty="0">
                  <a:ln w="9525">
                    <a:solidFill>
                      <a:schemeClr val="tx1"/>
                    </a:solidFill>
                    <a:round/>
                    <a:headEnd/>
                    <a:tailEnd/>
                  </a:ln>
                  <a:latin typeface="华文中宋"/>
                  <a:ea typeface="华文中宋"/>
                </a:rPr>
                <a:t>Y</a:t>
              </a:r>
              <a:r>
                <a:rPr lang="zh-CN" altLang="en-US" sz="3600" kern="10" dirty="0">
                  <a:ln w="9525">
                    <a:solidFill>
                      <a:schemeClr val="tx1"/>
                    </a:solidFill>
                    <a:round/>
                    <a:headEnd/>
                    <a:tailEnd/>
                  </a:ln>
                  <a:latin typeface="华文中宋"/>
                  <a:ea typeface="华文中宋"/>
                </a:rPr>
                <a:t>轴上质点从</a:t>
              </a:r>
              <a:r>
                <a:rPr lang="en-US" altLang="zh-CN" sz="3600" kern="10" dirty="0">
                  <a:ln w="9525">
                    <a:solidFill>
                      <a:schemeClr val="tx1"/>
                    </a:solidFill>
                    <a:round/>
                    <a:headEnd/>
                    <a:tailEnd/>
                  </a:ln>
                  <a:latin typeface="华文中宋"/>
                  <a:ea typeface="华文中宋"/>
                </a:rPr>
                <a:t>0</a:t>
              </a:r>
              <a:r>
                <a:rPr lang="zh-CN" altLang="en-US" sz="3600" kern="10" dirty="0">
                  <a:ln w="9525">
                    <a:solidFill>
                      <a:schemeClr val="tx1"/>
                    </a:solidFill>
                    <a:round/>
                    <a:headEnd/>
                    <a:tailEnd/>
                  </a:ln>
                  <a:latin typeface="华文中宋"/>
                  <a:ea typeface="华文中宋"/>
                </a:rPr>
                <a:t>向上移，应选</a:t>
              </a:r>
            </a:p>
          </p:txBody>
        </p:sp>
        <p:sp>
          <p:nvSpPr>
            <p:cNvPr id="27789" name="WordArt 72"/>
            <p:cNvSpPr>
              <a:spLocks noChangeArrowheads="1" noChangeShapeType="1" noTextEdit="1"/>
            </p:cNvSpPr>
            <p:nvPr/>
          </p:nvSpPr>
          <p:spPr bwMode="auto">
            <a:xfrm>
              <a:off x="549" y="3383"/>
              <a:ext cx="107" cy="109"/>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27790" name="Line 73"/>
            <p:cNvSpPr>
              <a:spLocks noChangeShapeType="1"/>
            </p:cNvSpPr>
            <p:nvPr/>
          </p:nvSpPr>
          <p:spPr bwMode="auto">
            <a:xfrm>
              <a:off x="4868" y="3337"/>
              <a:ext cx="511" cy="1"/>
            </a:xfrm>
            <a:prstGeom prst="line">
              <a:avLst/>
            </a:prstGeom>
            <a:noFill/>
            <a:ln w="38100">
              <a:solidFill>
                <a:srgbClr val="FF6600"/>
              </a:solidFill>
              <a:round/>
              <a:headEnd/>
              <a:tailEnd/>
            </a:ln>
          </p:spPr>
          <p:txBody>
            <a:bodyPr/>
            <a:lstStyle/>
            <a:p>
              <a:endParaRPr lang="zh-CN" altLang="en-US"/>
            </a:p>
          </p:txBody>
        </p:sp>
        <p:sp>
          <p:nvSpPr>
            <p:cNvPr id="27791" name="Freeform 74"/>
            <p:cNvSpPr>
              <a:spLocks/>
            </p:cNvSpPr>
            <p:nvPr/>
          </p:nvSpPr>
          <p:spPr bwMode="auto">
            <a:xfrm>
              <a:off x="4543" y="3347"/>
              <a:ext cx="619" cy="98"/>
            </a:xfrm>
            <a:custGeom>
              <a:avLst/>
              <a:gdLst>
                <a:gd name="T0" fmla="*/ 0 w 619"/>
                <a:gd name="T1" fmla="*/ 98 h 98"/>
                <a:gd name="T2" fmla="*/ 489 w 619"/>
                <a:gd name="T3" fmla="*/ 98 h 98"/>
                <a:gd name="T4" fmla="*/ 619 w 619"/>
                <a:gd name="T5" fmla="*/ 0 h 98"/>
                <a:gd name="T6" fmla="*/ 0 60000 65536"/>
                <a:gd name="T7" fmla="*/ 0 60000 65536"/>
                <a:gd name="T8" fmla="*/ 0 60000 65536"/>
                <a:gd name="T9" fmla="*/ 0 w 619"/>
                <a:gd name="T10" fmla="*/ 0 h 98"/>
                <a:gd name="T11" fmla="*/ 619 w 619"/>
                <a:gd name="T12" fmla="*/ 98 h 98"/>
              </a:gdLst>
              <a:ahLst/>
              <a:cxnLst>
                <a:cxn ang="T6">
                  <a:pos x="T0" y="T1"/>
                </a:cxn>
                <a:cxn ang="T7">
                  <a:pos x="T2" y="T3"/>
                </a:cxn>
                <a:cxn ang="T8">
                  <a:pos x="T4" y="T5"/>
                </a:cxn>
              </a:cxnLst>
              <a:rect l="T9" t="T10" r="T11" b="T12"/>
              <a:pathLst>
                <a:path w="619" h="98">
                  <a:moveTo>
                    <a:pt x="0" y="98"/>
                  </a:moveTo>
                  <a:lnTo>
                    <a:pt x="489" y="98"/>
                  </a:lnTo>
                  <a:lnTo>
                    <a:pt x="619" y="0"/>
                  </a:lnTo>
                </a:path>
              </a:pathLst>
            </a:custGeom>
            <a:noFill/>
            <a:ln w="28575">
              <a:solidFill>
                <a:srgbClr val="FF6600"/>
              </a:solidFill>
              <a:round/>
              <a:headEnd/>
              <a:tailEnd/>
            </a:ln>
          </p:spPr>
          <p:txBody>
            <a:bodyPr/>
            <a:lstStyle/>
            <a:p>
              <a:endParaRPr lang="zh-CN" altLang="en-US"/>
            </a:p>
          </p:txBody>
        </p:sp>
        <p:sp>
          <p:nvSpPr>
            <p:cNvPr id="27792" name="Line 75"/>
            <p:cNvSpPr>
              <a:spLocks noChangeShapeType="1"/>
            </p:cNvSpPr>
            <p:nvPr/>
          </p:nvSpPr>
          <p:spPr bwMode="auto">
            <a:xfrm>
              <a:off x="4738" y="3434"/>
              <a:ext cx="153" cy="1"/>
            </a:xfrm>
            <a:prstGeom prst="line">
              <a:avLst/>
            </a:prstGeom>
            <a:noFill/>
            <a:ln w="9525">
              <a:solidFill>
                <a:srgbClr val="FF6600"/>
              </a:solidFill>
              <a:round/>
              <a:headEnd/>
              <a:tailEnd type="triangle" w="lg" len="lg"/>
            </a:ln>
          </p:spPr>
          <p:txBody>
            <a:bodyPr/>
            <a:lstStyle/>
            <a:p>
              <a:endParaRPr lang="zh-CN" altLang="en-US"/>
            </a:p>
          </p:txBody>
        </p:sp>
      </p:grpSp>
      <p:grpSp>
        <p:nvGrpSpPr>
          <p:cNvPr id="16" name="Group 210"/>
          <p:cNvGrpSpPr>
            <a:grpSpLocks/>
          </p:cNvGrpSpPr>
          <p:nvPr/>
        </p:nvGrpSpPr>
        <p:grpSpPr bwMode="auto">
          <a:xfrm>
            <a:off x="542925" y="3279775"/>
            <a:ext cx="7732713" cy="619125"/>
            <a:chOff x="342" y="2066"/>
            <a:chExt cx="4871" cy="390"/>
          </a:xfrm>
        </p:grpSpPr>
        <p:sp>
          <p:nvSpPr>
            <p:cNvPr id="27766" name="WordArt 78"/>
            <p:cNvSpPr>
              <a:spLocks noChangeArrowheads="1" noChangeShapeType="1" noTextEdit="1"/>
            </p:cNvSpPr>
            <p:nvPr/>
          </p:nvSpPr>
          <p:spPr bwMode="auto">
            <a:xfrm>
              <a:off x="342" y="2199"/>
              <a:ext cx="2217" cy="183"/>
            </a:xfrm>
            <a:prstGeom prst="rect">
              <a:avLst/>
            </a:prstGeom>
          </p:spPr>
          <p:txBody>
            <a:bodyPr wrap="none" fromWordArt="1">
              <a:prstTxWarp prst="textPlain">
                <a:avLst>
                  <a:gd name="adj" fmla="val 50000"/>
                </a:avLst>
              </a:prstTxWarp>
            </a:bodyPr>
            <a:lstStyle/>
            <a:p>
              <a:r>
                <a:rPr lang="zh-CN" altLang="en-US" sz="3600" b="1" kern="10">
                  <a:ln w="9525">
                    <a:solidFill>
                      <a:srgbClr val="000000"/>
                    </a:solidFill>
                    <a:round/>
                    <a:headEnd/>
                    <a:tailEnd/>
                  </a:ln>
                  <a:latin typeface="宋体"/>
                  <a:ea typeface="宋体"/>
                </a:rPr>
                <a:t>写出题设反向波的普遍表达式</a:t>
              </a:r>
            </a:p>
          </p:txBody>
        </p:sp>
        <p:grpSp>
          <p:nvGrpSpPr>
            <p:cNvPr id="27767" name="Group 79"/>
            <p:cNvGrpSpPr>
              <a:grpSpLocks/>
            </p:cNvGrpSpPr>
            <p:nvPr/>
          </p:nvGrpSpPr>
          <p:grpSpPr bwMode="auto">
            <a:xfrm>
              <a:off x="2683" y="2066"/>
              <a:ext cx="2530" cy="390"/>
              <a:chOff x="2847" y="2562"/>
              <a:chExt cx="2207" cy="268"/>
            </a:xfrm>
          </p:grpSpPr>
          <p:grpSp>
            <p:nvGrpSpPr>
              <p:cNvPr id="27769" name="Group 80"/>
              <p:cNvGrpSpPr>
                <a:grpSpLocks/>
              </p:cNvGrpSpPr>
              <p:nvPr/>
            </p:nvGrpSpPr>
            <p:grpSpPr bwMode="auto">
              <a:xfrm>
                <a:off x="3057" y="2689"/>
                <a:ext cx="143" cy="44"/>
                <a:chOff x="1260" y="2371"/>
                <a:chExt cx="151" cy="53"/>
              </a:xfrm>
            </p:grpSpPr>
            <p:sp>
              <p:nvSpPr>
                <p:cNvPr id="27786" name="Line 81"/>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7787" name="Line 82"/>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7770" name="WordArt 83"/>
              <p:cNvSpPr>
                <a:spLocks noChangeArrowheads="1" noChangeShapeType="1" noTextEdit="1"/>
              </p:cNvSpPr>
              <p:nvPr/>
            </p:nvSpPr>
            <p:spPr bwMode="auto">
              <a:xfrm>
                <a:off x="3981" y="2627"/>
                <a:ext cx="65" cy="147"/>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7771" name="WordArt 84"/>
              <p:cNvSpPr>
                <a:spLocks noChangeArrowheads="1" noChangeShapeType="1" noTextEdit="1"/>
              </p:cNvSpPr>
              <p:nvPr/>
            </p:nvSpPr>
            <p:spPr bwMode="auto">
              <a:xfrm>
                <a:off x="4533" y="2619"/>
                <a:ext cx="65" cy="149"/>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7772" name="WordArt 85"/>
              <p:cNvSpPr>
                <a:spLocks noChangeArrowheads="1" noChangeShapeType="1" noTextEdit="1"/>
              </p:cNvSpPr>
              <p:nvPr/>
            </p:nvSpPr>
            <p:spPr bwMode="auto">
              <a:xfrm>
                <a:off x="2847" y="2653"/>
                <a:ext cx="146" cy="14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27773" name="WordArt 86"/>
              <p:cNvSpPr>
                <a:spLocks noChangeArrowheads="1" noChangeShapeType="1" noTextEdit="1"/>
              </p:cNvSpPr>
              <p:nvPr/>
            </p:nvSpPr>
            <p:spPr bwMode="auto">
              <a:xfrm>
                <a:off x="4068" y="2625"/>
                <a:ext cx="83" cy="137"/>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7774" name="WordArt 87"/>
              <p:cNvSpPr>
                <a:spLocks noChangeArrowheads="1" noChangeShapeType="1" noTextEdit="1"/>
              </p:cNvSpPr>
              <p:nvPr/>
            </p:nvSpPr>
            <p:spPr bwMode="auto">
              <a:xfrm>
                <a:off x="4827" y="2633"/>
                <a:ext cx="122" cy="131"/>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Symbol"/>
                  </a:rPr>
                  <a:t>j</a:t>
                </a:r>
                <a:endParaRPr lang="zh-CN" altLang="en-US" sz="3600" i="1" kern="10">
                  <a:ln w="9525">
                    <a:solidFill>
                      <a:srgbClr val="FF0000"/>
                    </a:solidFill>
                    <a:round/>
                    <a:headEnd/>
                    <a:tailEnd/>
                  </a:ln>
                  <a:solidFill>
                    <a:srgbClr val="FF0000"/>
                  </a:solidFill>
                  <a:latin typeface="Symbol"/>
                </a:endParaRPr>
              </a:p>
            </p:txBody>
          </p:sp>
          <p:sp>
            <p:nvSpPr>
              <p:cNvPr id="27775" name="WordArt 88"/>
              <p:cNvSpPr>
                <a:spLocks noChangeArrowheads="1" noChangeShapeType="1" noTextEdit="1"/>
              </p:cNvSpPr>
              <p:nvPr/>
            </p:nvSpPr>
            <p:spPr bwMode="auto">
              <a:xfrm>
                <a:off x="4657" y="2642"/>
                <a:ext cx="123" cy="100"/>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grpSp>
            <p:nvGrpSpPr>
              <p:cNvPr id="27776" name="Group 89"/>
              <p:cNvGrpSpPr>
                <a:grpSpLocks/>
              </p:cNvGrpSpPr>
              <p:nvPr/>
            </p:nvGrpSpPr>
            <p:grpSpPr bwMode="auto">
              <a:xfrm>
                <a:off x="3224" y="2597"/>
                <a:ext cx="696" cy="204"/>
                <a:chOff x="3224" y="2597"/>
                <a:chExt cx="696" cy="204"/>
              </a:xfrm>
            </p:grpSpPr>
            <p:sp>
              <p:nvSpPr>
                <p:cNvPr id="27782" name="WordArt 90"/>
                <p:cNvSpPr>
                  <a:spLocks noChangeArrowheads="1" noChangeShapeType="1" noTextEdit="1"/>
                </p:cNvSpPr>
                <p:nvPr/>
              </p:nvSpPr>
              <p:spPr bwMode="auto">
                <a:xfrm>
                  <a:off x="3443" y="2660"/>
                  <a:ext cx="229" cy="88"/>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7783" name="WordArt 91"/>
                <p:cNvSpPr>
                  <a:spLocks noChangeArrowheads="1" noChangeShapeType="1" noTextEdit="1"/>
                </p:cNvSpPr>
                <p:nvPr/>
              </p:nvSpPr>
              <p:spPr bwMode="auto">
                <a:xfrm>
                  <a:off x="3224" y="2624"/>
                  <a:ext cx="181" cy="137"/>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7784" name="WordArt 92"/>
                <p:cNvSpPr>
                  <a:spLocks noChangeArrowheads="1" noChangeShapeType="1" noTextEdit="1"/>
                </p:cNvSpPr>
                <p:nvPr/>
              </p:nvSpPr>
              <p:spPr bwMode="auto">
                <a:xfrm>
                  <a:off x="3785" y="2646"/>
                  <a:ext cx="135" cy="104"/>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27785" name="AutoShape 93"/>
                <p:cNvSpPr>
                  <a:spLocks/>
                </p:cNvSpPr>
                <p:nvPr/>
              </p:nvSpPr>
              <p:spPr bwMode="auto">
                <a:xfrm>
                  <a:off x="3734" y="2597"/>
                  <a:ext cx="47" cy="204"/>
                </a:xfrm>
                <a:prstGeom prst="leftBracket">
                  <a:avLst>
                    <a:gd name="adj" fmla="val 36170"/>
                  </a:avLst>
                </a:prstGeom>
                <a:noFill/>
                <a:ln w="28575">
                  <a:solidFill>
                    <a:schemeClr val="tx1"/>
                  </a:solidFill>
                  <a:round/>
                  <a:headEnd/>
                  <a:tailEnd/>
                </a:ln>
              </p:spPr>
              <p:txBody>
                <a:bodyPr wrap="none" anchor="ctr"/>
                <a:lstStyle/>
                <a:p>
                  <a:endParaRPr lang="zh-CN" altLang="en-US"/>
                </a:p>
              </p:txBody>
            </p:sp>
          </p:grpSp>
          <p:sp>
            <p:nvSpPr>
              <p:cNvPr id="27777" name="AutoShape 94"/>
              <p:cNvSpPr>
                <a:spLocks/>
              </p:cNvSpPr>
              <p:nvPr/>
            </p:nvSpPr>
            <p:spPr bwMode="auto">
              <a:xfrm flipH="1">
                <a:off x="5006" y="2584"/>
                <a:ext cx="48" cy="203"/>
              </a:xfrm>
              <a:prstGeom prst="leftBracket">
                <a:avLst>
                  <a:gd name="adj" fmla="val 35243"/>
                </a:avLst>
              </a:prstGeom>
              <a:noFill/>
              <a:ln w="28575">
                <a:solidFill>
                  <a:schemeClr val="tx1"/>
                </a:solidFill>
                <a:round/>
                <a:headEnd/>
                <a:tailEnd/>
              </a:ln>
            </p:spPr>
            <p:txBody>
              <a:bodyPr wrap="none" anchor="ctr"/>
              <a:lstStyle/>
              <a:p>
                <a:endParaRPr lang="zh-CN" altLang="en-US"/>
              </a:p>
            </p:txBody>
          </p:sp>
          <p:sp>
            <p:nvSpPr>
              <p:cNvPr id="27778" name="Line 95"/>
              <p:cNvSpPr>
                <a:spLocks noChangeShapeType="1"/>
              </p:cNvSpPr>
              <p:nvPr/>
            </p:nvSpPr>
            <p:spPr bwMode="auto">
              <a:xfrm flipH="1" flipV="1">
                <a:off x="4328" y="2689"/>
                <a:ext cx="173" cy="8"/>
              </a:xfrm>
              <a:prstGeom prst="line">
                <a:avLst/>
              </a:prstGeom>
              <a:noFill/>
              <a:ln w="38100">
                <a:solidFill>
                  <a:schemeClr val="tx1"/>
                </a:solidFill>
                <a:round/>
                <a:headEnd/>
                <a:tailEnd/>
              </a:ln>
            </p:spPr>
            <p:txBody>
              <a:bodyPr/>
              <a:lstStyle/>
              <a:p>
                <a:endParaRPr lang="zh-CN" altLang="en-US"/>
              </a:p>
            </p:txBody>
          </p:sp>
          <p:sp>
            <p:nvSpPr>
              <p:cNvPr id="27779" name="WordArt 96"/>
              <p:cNvSpPr>
                <a:spLocks noChangeArrowheads="1" noChangeShapeType="1" noTextEdit="1"/>
              </p:cNvSpPr>
              <p:nvPr/>
            </p:nvSpPr>
            <p:spPr bwMode="auto">
              <a:xfrm>
                <a:off x="4353" y="2728"/>
                <a:ext cx="112" cy="102"/>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27780" name="WordArt 97"/>
              <p:cNvSpPr>
                <a:spLocks noChangeArrowheads="1" noChangeShapeType="1" noTextEdit="1"/>
              </p:cNvSpPr>
              <p:nvPr/>
            </p:nvSpPr>
            <p:spPr bwMode="auto">
              <a:xfrm>
                <a:off x="4335" y="2562"/>
                <a:ext cx="131" cy="106"/>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27781" name="WordArt 98"/>
              <p:cNvSpPr>
                <a:spLocks noChangeArrowheads="1" noChangeShapeType="1" noTextEdit="1"/>
              </p:cNvSpPr>
              <p:nvPr/>
            </p:nvSpPr>
            <p:spPr bwMode="auto">
              <a:xfrm>
                <a:off x="4172" y="2650"/>
                <a:ext cx="126" cy="93"/>
              </a:xfrm>
              <a:prstGeom prst="rect">
                <a:avLst/>
              </a:prstGeom>
            </p:spPr>
            <p:txBody>
              <a:bodyPr wrap="none" fromWordArt="1">
                <a:prstTxWarp prst="textPlain">
                  <a:avLst>
                    <a:gd name="adj" fmla="val 50000"/>
                  </a:avLst>
                </a:prstTxWarp>
              </a:bodyPr>
              <a:lstStyle/>
              <a:p>
                <a:r>
                  <a:rPr lang="en-US" altLang="zh-CN" sz="3600" kern="10">
                    <a:ln w="28575">
                      <a:solidFill>
                        <a:srgbClr val="FF0000"/>
                      </a:solidFill>
                      <a:round/>
                      <a:headEnd/>
                      <a:tailEnd/>
                    </a:ln>
                    <a:solidFill>
                      <a:schemeClr val="tx2"/>
                    </a:solidFill>
                    <a:latin typeface="宋体"/>
                    <a:ea typeface="宋体"/>
                  </a:rPr>
                  <a:t>+</a:t>
                </a:r>
                <a:endParaRPr lang="zh-CN" altLang="en-US" sz="3600" kern="10">
                  <a:ln w="28575">
                    <a:solidFill>
                      <a:srgbClr val="FF0000"/>
                    </a:solidFill>
                    <a:round/>
                    <a:headEnd/>
                    <a:tailEnd/>
                  </a:ln>
                  <a:solidFill>
                    <a:schemeClr val="tx2"/>
                  </a:solidFill>
                  <a:latin typeface="宋体"/>
                  <a:ea typeface="宋体"/>
                </a:endParaRPr>
              </a:p>
            </p:txBody>
          </p:sp>
        </p:grpSp>
        <p:sp>
          <p:nvSpPr>
            <p:cNvPr id="27768" name="WordArt 99"/>
            <p:cNvSpPr>
              <a:spLocks noChangeArrowheads="1" noChangeShapeType="1" noTextEdit="1"/>
            </p:cNvSpPr>
            <p:nvPr/>
          </p:nvSpPr>
          <p:spPr bwMode="auto">
            <a:xfrm>
              <a:off x="5053" y="2329"/>
              <a:ext cx="50" cy="91"/>
            </a:xfrm>
            <a:prstGeom prst="rect">
              <a:avLst/>
            </a:prstGeom>
          </p:spPr>
          <p:txBody>
            <a:bodyPr wrap="none" fromWordArt="1">
              <a:prstTxWarp prst="textPlain">
                <a:avLst>
                  <a:gd name="adj" fmla="val 50000"/>
                </a:avLst>
              </a:prstTxWarp>
            </a:bodyPr>
            <a:lstStyle/>
            <a:p>
              <a:r>
                <a:rPr lang="en-US" altLang="zh-CN" sz="1400" kern="10">
                  <a:ln w="9525">
                    <a:solidFill>
                      <a:srgbClr val="FF3300"/>
                    </a:solidFill>
                    <a:round/>
                    <a:headEnd/>
                    <a:tailEnd/>
                  </a:ln>
                  <a:solidFill>
                    <a:srgbClr val="FF3300"/>
                  </a:solidFill>
                  <a:latin typeface="Times New Roman"/>
                  <a:cs typeface="Times New Roman"/>
                </a:rPr>
                <a:t>0</a:t>
              </a:r>
              <a:endParaRPr lang="zh-CN" altLang="en-US" sz="1400" kern="10">
                <a:ln w="9525">
                  <a:solidFill>
                    <a:srgbClr val="FF3300"/>
                  </a:solidFill>
                  <a:round/>
                  <a:headEnd/>
                  <a:tailEnd/>
                </a:ln>
                <a:solidFill>
                  <a:srgbClr val="FF3300"/>
                </a:solidFill>
                <a:latin typeface="Times New Roman"/>
                <a:cs typeface="Times New Roman"/>
              </a:endParaRPr>
            </a:p>
          </p:txBody>
        </p:sp>
      </p:grpSp>
      <p:grpSp>
        <p:nvGrpSpPr>
          <p:cNvPr id="20" name="Group 100"/>
          <p:cNvGrpSpPr>
            <a:grpSpLocks/>
          </p:cNvGrpSpPr>
          <p:nvPr/>
        </p:nvGrpSpPr>
        <p:grpSpPr bwMode="auto">
          <a:xfrm>
            <a:off x="579438" y="4074139"/>
            <a:ext cx="8045450" cy="1066800"/>
            <a:chOff x="302" y="2719"/>
            <a:chExt cx="5068" cy="594"/>
          </a:xfrm>
        </p:grpSpPr>
        <p:grpSp>
          <p:nvGrpSpPr>
            <p:cNvPr id="27685" name="Group 101"/>
            <p:cNvGrpSpPr>
              <a:grpSpLocks/>
            </p:cNvGrpSpPr>
            <p:nvPr/>
          </p:nvGrpSpPr>
          <p:grpSpPr bwMode="auto">
            <a:xfrm>
              <a:off x="302" y="2719"/>
              <a:ext cx="5068" cy="594"/>
              <a:chOff x="302" y="2719"/>
              <a:chExt cx="5068" cy="594"/>
            </a:xfrm>
          </p:grpSpPr>
          <p:sp>
            <p:nvSpPr>
              <p:cNvPr id="27689" name="WordArt 102"/>
              <p:cNvSpPr>
                <a:spLocks noChangeArrowheads="1" noChangeShapeType="1" noTextEdit="1"/>
              </p:cNvSpPr>
              <p:nvPr/>
            </p:nvSpPr>
            <p:spPr bwMode="auto">
              <a:xfrm>
                <a:off x="302" y="2742"/>
                <a:ext cx="212" cy="133"/>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华文中宋"/>
                    <a:ea typeface="华文中宋"/>
                  </a:rPr>
                  <a:t>将</a:t>
                </a:r>
              </a:p>
            </p:txBody>
          </p:sp>
          <p:grpSp>
            <p:nvGrpSpPr>
              <p:cNvPr id="27690" name="Group 103"/>
              <p:cNvGrpSpPr>
                <a:grpSpLocks/>
              </p:cNvGrpSpPr>
              <p:nvPr/>
            </p:nvGrpSpPr>
            <p:grpSpPr bwMode="auto">
              <a:xfrm>
                <a:off x="1508" y="2756"/>
                <a:ext cx="487" cy="126"/>
                <a:chOff x="1856" y="3625"/>
                <a:chExt cx="487" cy="126"/>
              </a:xfrm>
            </p:grpSpPr>
            <p:sp>
              <p:nvSpPr>
                <p:cNvPr id="27761" name="WordArt 104"/>
                <p:cNvSpPr>
                  <a:spLocks noChangeArrowheads="1" noChangeShapeType="1" noTextEdit="1"/>
                </p:cNvSpPr>
                <p:nvPr/>
              </p:nvSpPr>
              <p:spPr bwMode="auto">
                <a:xfrm>
                  <a:off x="1856" y="3625"/>
                  <a:ext cx="131" cy="106"/>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grpSp>
              <p:nvGrpSpPr>
                <p:cNvPr id="27762" name="Group 105"/>
                <p:cNvGrpSpPr>
                  <a:grpSpLocks/>
                </p:cNvGrpSpPr>
                <p:nvPr/>
              </p:nvGrpSpPr>
              <p:grpSpPr bwMode="auto">
                <a:xfrm>
                  <a:off x="2044" y="3675"/>
                  <a:ext cx="143" cy="44"/>
                  <a:chOff x="1260" y="2371"/>
                  <a:chExt cx="151" cy="53"/>
                </a:xfrm>
              </p:grpSpPr>
              <p:sp>
                <p:nvSpPr>
                  <p:cNvPr id="27764" name="Line 106"/>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7765" name="Line 107"/>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7763" name="WordArt 108"/>
                <p:cNvSpPr>
                  <a:spLocks noChangeArrowheads="1" noChangeShapeType="1" noTextEdit="1"/>
                </p:cNvSpPr>
                <p:nvPr/>
              </p:nvSpPr>
              <p:spPr bwMode="auto">
                <a:xfrm>
                  <a:off x="2253" y="3632"/>
                  <a:ext cx="90" cy="119"/>
                </a:xfrm>
                <a:prstGeom prst="rect">
                  <a:avLst/>
                </a:prstGeom>
              </p:spPr>
              <p:txBody>
                <a:bodyPr wrap="none" fromWordArt="1">
                  <a:prstTxWarp prst="textPlain">
                    <a:avLst>
                      <a:gd name="adj" fmla="val 49208"/>
                    </a:avLst>
                  </a:prstTxWarp>
                </a:bodyPr>
                <a:lstStyle/>
                <a:p>
                  <a:r>
                    <a:rPr lang="en-US" altLang="zh-CN" sz="3600" kern="10">
                      <a:ln w="9525">
                        <a:solidFill>
                          <a:schemeClr val="tx1"/>
                        </a:solidFill>
                        <a:round/>
                        <a:headEnd/>
                        <a:tailEnd/>
                      </a:ln>
                      <a:latin typeface="Times New Roman"/>
                      <a:cs typeface="Times New Roman"/>
                    </a:rPr>
                    <a:t>0</a:t>
                  </a:r>
                  <a:endParaRPr lang="zh-CN" altLang="en-US" sz="3600" kern="10">
                    <a:ln w="9525">
                      <a:solidFill>
                        <a:schemeClr val="tx1"/>
                      </a:solidFill>
                      <a:round/>
                      <a:headEnd/>
                      <a:tailEnd/>
                    </a:ln>
                    <a:latin typeface="Times New Roman"/>
                    <a:cs typeface="Times New Roman"/>
                  </a:endParaRPr>
                </a:p>
              </p:txBody>
            </p:sp>
          </p:grpSp>
          <p:sp>
            <p:nvSpPr>
              <p:cNvPr id="27691" name="WordArt 109"/>
              <p:cNvSpPr>
                <a:spLocks noChangeArrowheads="1" noChangeShapeType="1" noTextEdit="1"/>
              </p:cNvSpPr>
              <p:nvPr/>
            </p:nvSpPr>
            <p:spPr bwMode="auto">
              <a:xfrm>
                <a:off x="1348" y="2851"/>
                <a:ext cx="48" cy="47"/>
              </a:xfrm>
              <a:prstGeom prst="rect">
                <a:avLst/>
              </a:prstGeom>
            </p:spPr>
            <p:txBody>
              <a:bodyPr wrap="none" fromWordArt="1">
                <a:prstTxWarp prst="textPlain">
                  <a:avLst>
                    <a:gd name="adj" fmla="val 46912"/>
                  </a:avLst>
                </a:prstTxWarp>
              </a:bodyPr>
              <a:lstStyle/>
              <a:p>
                <a:r>
                  <a:rPr lang="zh-CN" altLang="en-US" sz="3600" kern="10">
                    <a:ln w="9525">
                      <a:solidFill>
                        <a:schemeClr val="tx1"/>
                      </a:solidFill>
                      <a:round/>
                      <a:headEnd/>
                      <a:tailEnd/>
                    </a:ln>
                    <a:latin typeface="宋体"/>
                    <a:ea typeface="宋体"/>
                  </a:rPr>
                  <a:t>，</a:t>
                </a:r>
              </a:p>
            </p:txBody>
          </p:sp>
          <p:sp>
            <p:nvSpPr>
              <p:cNvPr id="27692" name="WordArt 110"/>
              <p:cNvSpPr>
                <a:spLocks noChangeArrowheads="1" noChangeShapeType="1" noTextEdit="1"/>
              </p:cNvSpPr>
              <p:nvPr/>
            </p:nvSpPr>
            <p:spPr bwMode="auto">
              <a:xfrm>
                <a:off x="622" y="2753"/>
                <a:ext cx="83" cy="137"/>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nvGrpSpPr>
              <p:cNvPr id="27693" name="Group 111"/>
              <p:cNvGrpSpPr>
                <a:grpSpLocks/>
              </p:cNvGrpSpPr>
              <p:nvPr/>
            </p:nvGrpSpPr>
            <p:grpSpPr bwMode="auto">
              <a:xfrm>
                <a:off x="752" y="2806"/>
                <a:ext cx="143" cy="44"/>
                <a:chOff x="1260" y="2371"/>
                <a:chExt cx="151" cy="53"/>
              </a:xfrm>
            </p:grpSpPr>
            <p:sp>
              <p:nvSpPr>
                <p:cNvPr id="27759" name="Line 112"/>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7760" name="Line 113"/>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27694" name="Group 114"/>
              <p:cNvGrpSpPr>
                <a:grpSpLocks/>
              </p:cNvGrpSpPr>
              <p:nvPr/>
            </p:nvGrpSpPr>
            <p:grpSpPr bwMode="auto">
              <a:xfrm>
                <a:off x="969" y="2719"/>
                <a:ext cx="307" cy="185"/>
                <a:chOff x="1935" y="2937"/>
                <a:chExt cx="307" cy="185"/>
              </a:xfrm>
            </p:grpSpPr>
            <p:sp>
              <p:nvSpPr>
                <p:cNvPr id="27756" name="WordArt 115"/>
                <p:cNvSpPr>
                  <a:spLocks noChangeArrowheads="1" noChangeShapeType="1" noTextEdit="1"/>
                </p:cNvSpPr>
                <p:nvPr/>
              </p:nvSpPr>
              <p:spPr bwMode="auto">
                <a:xfrm>
                  <a:off x="1935" y="2985"/>
                  <a:ext cx="126" cy="117"/>
                </a:xfrm>
                <a:prstGeom prst="rect">
                  <a:avLst/>
                </a:prstGeom>
              </p:spPr>
              <p:txBody>
                <a:bodyPr wrap="none" fromWordArt="1">
                  <a:prstTxWarp prst="textPlain">
                    <a:avLst>
                      <a:gd name="adj" fmla="val 39861"/>
                    </a:avLst>
                  </a:prstTxWarp>
                </a:bodyPr>
                <a:lstStyle/>
                <a:p>
                  <a:r>
                    <a:rPr lang="en-US" altLang="zh-CN" sz="3600" kern="10">
                      <a:ln w="9525">
                        <a:solidFill>
                          <a:srgbClr val="000000"/>
                        </a:solidFill>
                        <a:round/>
                        <a:headEnd/>
                        <a:tailEnd/>
                      </a:ln>
                      <a:latin typeface="Bookman Old Style"/>
                    </a:rPr>
                    <a:t>T</a:t>
                  </a:r>
                  <a:endParaRPr lang="zh-CN" altLang="en-US" sz="3600" kern="10">
                    <a:ln w="9525">
                      <a:solidFill>
                        <a:srgbClr val="000000"/>
                      </a:solidFill>
                      <a:round/>
                      <a:headEnd/>
                      <a:tailEnd/>
                    </a:ln>
                    <a:latin typeface="Bookman Old Style"/>
                  </a:endParaRPr>
                </a:p>
              </p:txBody>
            </p:sp>
            <p:sp>
              <p:nvSpPr>
                <p:cNvPr id="27757" name="WordArt 116"/>
                <p:cNvSpPr>
                  <a:spLocks noChangeArrowheads="1" noChangeShapeType="1" noTextEdit="1"/>
                </p:cNvSpPr>
                <p:nvPr/>
              </p:nvSpPr>
              <p:spPr bwMode="auto">
                <a:xfrm>
                  <a:off x="2151" y="2965"/>
                  <a:ext cx="91" cy="138"/>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4</a:t>
                  </a:r>
                  <a:endParaRPr lang="zh-CN" altLang="en-US" sz="3600" kern="10">
                    <a:ln w="9525">
                      <a:solidFill>
                        <a:schemeClr val="tx1"/>
                      </a:solidFill>
                      <a:round/>
                      <a:headEnd/>
                      <a:tailEnd/>
                    </a:ln>
                    <a:latin typeface="宋体"/>
                    <a:ea typeface="宋体"/>
                  </a:endParaRPr>
                </a:p>
              </p:txBody>
            </p:sp>
            <p:sp>
              <p:nvSpPr>
                <p:cNvPr id="27758" name="Line 117"/>
                <p:cNvSpPr>
                  <a:spLocks noChangeShapeType="1"/>
                </p:cNvSpPr>
                <p:nvPr/>
              </p:nvSpPr>
              <p:spPr bwMode="auto">
                <a:xfrm flipV="1">
                  <a:off x="2056" y="2937"/>
                  <a:ext cx="120" cy="185"/>
                </a:xfrm>
                <a:prstGeom prst="line">
                  <a:avLst/>
                </a:prstGeom>
                <a:noFill/>
                <a:ln w="19050">
                  <a:solidFill>
                    <a:schemeClr val="tx1"/>
                  </a:solidFill>
                  <a:round/>
                  <a:headEnd/>
                  <a:tailEnd/>
                </a:ln>
              </p:spPr>
              <p:txBody>
                <a:bodyPr/>
                <a:lstStyle/>
                <a:p>
                  <a:endParaRPr lang="zh-CN" altLang="en-US"/>
                </a:p>
              </p:txBody>
            </p:sp>
          </p:grpSp>
          <p:sp>
            <p:nvSpPr>
              <p:cNvPr id="27695" name="WordArt 118"/>
              <p:cNvSpPr>
                <a:spLocks noChangeArrowheads="1" noChangeShapeType="1" noTextEdit="1"/>
              </p:cNvSpPr>
              <p:nvPr/>
            </p:nvSpPr>
            <p:spPr bwMode="auto">
              <a:xfrm>
                <a:off x="2790" y="2751"/>
                <a:ext cx="798" cy="143"/>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华文中宋"/>
                    <a:ea typeface="华文中宋"/>
                  </a:rPr>
                  <a:t>代入，得</a:t>
                </a:r>
              </a:p>
            </p:txBody>
          </p:sp>
          <p:grpSp>
            <p:nvGrpSpPr>
              <p:cNvPr id="27696" name="Group 119"/>
              <p:cNvGrpSpPr>
                <a:grpSpLocks/>
              </p:cNvGrpSpPr>
              <p:nvPr/>
            </p:nvGrpSpPr>
            <p:grpSpPr bwMode="auto">
              <a:xfrm>
                <a:off x="2181" y="2765"/>
                <a:ext cx="487" cy="126"/>
                <a:chOff x="1507" y="3123"/>
                <a:chExt cx="487" cy="126"/>
              </a:xfrm>
            </p:grpSpPr>
            <p:sp>
              <p:nvSpPr>
                <p:cNvPr id="27751" name="WordArt 120"/>
                <p:cNvSpPr>
                  <a:spLocks noChangeArrowheads="1" noChangeShapeType="1" noTextEdit="1"/>
                </p:cNvSpPr>
                <p:nvPr/>
              </p:nvSpPr>
              <p:spPr bwMode="auto">
                <a:xfrm>
                  <a:off x="1507" y="3123"/>
                  <a:ext cx="131" cy="106"/>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grpSp>
              <p:nvGrpSpPr>
                <p:cNvPr id="27752" name="Group 121"/>
                <p:cNvGrpSpPr>
                  <a:grpSpLocks/>
                </p:cNvGrpSpPr>
                <p:nvPr/>
              </p:nvGrpSpPr>
              <p:grpSpPr bwMode="auto">
                <a:xfrm>
                  <a:off x="1695" y="3173"/>
                  <a:ext cx="143" cy="44"/>
                  <a:chOff x="1260" y="2371"/>
                  <a:chExt cx="151" cy="53"/>
                </a:xfrm>
              </p:grpSpPr>
              <p:sp>
                <p:nvSpPr>
                  <p:cNvPr id="27754" name="Line 122"/>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7755" name="Line 123"/>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7753" name="WordArt 124"/>
                <p:cNvSpPr>
                  <a:spLocks noChangeArrowheads="1" noChangeShapeType="1" noTextEdit="1"/>
                </p:cNvSpPr>
                <p:nvPr/>
              </p:nvSpPr>
              <p:spPr bwMode="auto">
                <a:xfrm>
                  <a:off x="1904" y="3130"/>
                  <a:ext cx="90" cy="119"/>
                </a:xfrm>
                <a:prstGeom prst="rect">
                  <a:avLst/>
                </a:prstGeom>
              </p:spPr>
              <p:txBody>
                <a:bodyPr wrap="none" fromWordArt="1">
                  <a:prstTxWarp prst="textPlain">
                    <a:avLst>
                      <a:gd name="adj" fmla="val 49208"/>
                    </a:avLst>
                  </a:prstTxWarp>
                </a:bodyPr>
                <a:lstStyle/>
                <a:p>
                  <a:r>
                    <a:rPr lang="en-US" altLang="zh-CN" sz="3600" kern="10">
                      <a:ln w="9525">
                        <a:solidFill>
                          <a:schemeClr val="tx1"/>
                        </a:solidFill>
                        <a:round/>
                        <a:headEnd/>
                        <a:tailEnd/>
                      </a:ln>
                      <a:latin typeface="Times New Roman"/>
                      <a:cs typeface="Times New Roman"/>
                    </a:rPr>
                    <a:t>0</a:t>
                  </a:r>
                  <a:endParaRPr lang="zh-CN" altLang="en-US" sz="3600" kern="10">
                    <a:ln w="9525">
                      <a:solidFill>
                        <a:schemeClr val="tx1"/>
                      </a:solidFill>
                      <a:round/>
                      <a:headEnd/>
                      <a:tailEnd/>
                    </a:ln>
                    <a:latin typeface="Times New Roman"/>
                    <a:cs typeface="Times New Roman"/>
                  </a:endParaRPr>
                </a:p>
              </p:txBody>
            </p:sp>
          </p:grpSp>
          <p:sp>
            <p:nvSpPr>
              <p:cNvPr id="27697" name="WordArt 125"/>
              <p:cNvSpPr>
                <a:spLocks noChangeArrowheads="1" noChangeShapeType="1" noTextEdit="1"/>
              </p:cNvSpPr>
              <p:nvPr/>
            </p:nvSpPr>
            <p:spPr bwMode="auto">
              <a:xfrm>
                <a:off x="2053" y="2849"/>
                <a:ext cx="48" cy="47"/>
              </a:xfrm>
              <a:prstGeom prst="rect">
                <a:avLst/>
              </a:prstGeom>
            </p:spPr>
            <p:txBody>
              <a:bodyPr wrap="none" fromWordArt="1">
                <a:prstTxWarp prst="textPlain">
                  <a:avLst>
                    <a:gd name="adj" fmla="val 46912"/>
                  </a:avLst>
                </a:prstTxWarp>
              </a:bodyPr>
              <a:lstStyle/>
              <a:p>
                <a:r>
                  <a:rPr lang="zh-CN" altLang="en-US" sz="3600" kern="10">
                    <a:ln w="9525">
                      <a:solidFill>
                        <a:schemeClr val="tx1"/>
                      </a:solidFill>
                      <a:round/>
                      <a:headEnd/>
                      <a:tailEnd/>
                    </a:ln>
                    <a:latin typeface="宋体"/>
                    <a:ea typeface="宋体"/>
                  </a:rPr>
                  <a:t>，</a:t>
                </a:r>
              </a:p>
            </p:txBody>
          </p:sp>
          <p:grpSp>
            <p:nvGrpSpPr>
              <p:cNvPr id="27698" name="Group 126"/>
              <p:cNvGrpSpPr>
                <a:grpSpLocks/>
              </p:cNvGrpSpPr>
              <p:nvPr/>
            </p:nvGrpSpPr>
            <p:grpSpPr bwMode="auto">
              <a:xfrm>
                <a:off x="416" y="2974"/>
                <a:ext cx="3014" cy="332"/>
                <a:chOff x="688" y="3213"/>
                <a:chExt cx="3014" cy="332"/>
              </a:xfrm>
            </p:grpSpPr>
            <p:grpSp>
              <p:nvGrpSpPr>
                <p:cNvPr id="27722" name="Group 127"/>
                <p:cNvGrpSpPr>
                  <a:grpSpLocks/>
                </p:cNvGrpSpPr>
                <p:nvPr/>
              </p:nvGrpSpPr>
              <p:grpSpPr bwMode="auto">
                <a:xfrm>
                  <a:off x="2359" y="3347"/>
                  <a:ext cx="123" cy="41"/>
                  <a:chOff x="1260" y="2371"/>
                  <a:chExt cx="151" cy="53"/>
                </a:xfrm>
              </p:grpSpPr>
              <p:sp>
                <p:nvSpPr>
                  <p:cNvPr id="27749" name="Line 128"/>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7750" name="Line 129"/>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27723" name="Group 130"/>
                <p:cNvGrpSpPr>
                  <a:grpSpLocks/>
                </p:cNvGrpSpPr>
                <p:nvPr/>
              </p:nvGrpSpPr>
              <p:grpSpPr bwMode="auto">
                <a:xfrm>
                  <a:off x="688" y="3233"/>
                  <a:ext cx="1604" cy="303"/>
                  <a:chOff x="3025" y="2928"/>
                  <a:chExt cx="1604" cy="303"/>
                </a:xfrm>
              </p:grpSpPr>
              <p:sp>
                <p:nvSpPr>
                  <p:cNvPr id="27734" name="WordArt 131"/>
                  <p:cNvSpPr>
                    <a:spLocks noChangeArrowheads="1" noChangeShapeType="1" noTextEdit="1"/>
                  </p:cNvSpPr>
                  <p:nvPr/>
                </p:nvSpPr>
                <p:spPr bwMode="auto">
                  <a:xfrm>
                    <a:off x="3025" y="2999"/>
                    <a:ext cx="90" cy="130"/>
                  </a:xfrm>
                  <a:prstGeom prst="rect">
                    <a:avLst/>
                  </a:prstGeom>
                </p:spPr>
                <p:txBody>
                  <a:bodyPr wrap="none" fromWordArt="1">
                    <a:prstTxWarp prst="textPlain">
                      <a:avLst>
                        <a:gd name="adj" fmla="val 49208"/>
                      </a:avLst>
                    </a:prstTxWarp>
                  </a:bodyPr>
                  <a:lstStyle/>
                  <a:p>
                    <a:r>
                      <a:rPr lang="en-US" altLang="zh-CN" sz="3600" kern="10">
                        <a:ln w="9525">
                          <a:solidFill>
                            <a:schemeClr val="tx1"/>
                          </a:solidFill>
                          <a:round/>
                          <a:headEnd/>
                          <a:tailEnd/>
                        </a:ln>
                        <a:latin typeface="Times New Roman"/>
                        <a:cs typeface="Times New Roman"/>
                      </a:rPr>
                      <a:t>0</a:t>
                    </a:r>
                    <a:endParaRPr lang="zh-CN" altLang="en-US" sz="3600" kern="10">
                      <a:ln w="9525">
                        <a:solidFill>
                          <a:schemeClr val="tx1"/>
                        </a:solidFill>
                        <a:round/>
                        <a:headEnd/>
                        <a:tailEnd/>
                      </a:ln>
                      <a:latin typeface="Times New Roman"/>
                      <a:cs typeface="Times New Roman"/>
                    </a:endParaRPr>
                  </a:p>
                </p:txBody>
              </p:sp>
              <p:grpSp>
                <p:nvGrpSpPr>
                  <p:cNvPr id="27735" name="Group 132"/>
                  <p:cNvGrpSpPr>
                    <a:grpSpLocks/>
                  </p:cNvGrpSpPr>
                  <p:nvPr/>
                </p:nvGrpSpPr>
                <p:grpSpPr bwMode="auto">
                  <a:xfrm>
                    <a:off x="3165" y="3057"/>
                    <a:ext cx="143" cy="44"/>
                    <a:chOff x="1260" y="2371"/>
                    <a:chExt cx="151" cy="53"/>
                  </a:xfrm>
                </p:grpSpPr>
                <p:sp>
                  <p:nvSpPr>
                    <p:cNvPr id="27747" name="Line 133"/>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7748" name="Line 134"/>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27736" name="Group 135"/>
                  <p:cNvGrpSpPr>
                    <a:grpSpLocks/>
                  </p:cNvGrpSpPr>
                  <p:nvPr/>
                </p:nvGrpSpPr>
                <p:grpSpPr bwMode="auto">
                  <a:xfrm>
                    <a:off x="3320" y="2964"/>
                    <a:ext cx="696" cy="204"/>
                    <a:chOff x="3224" y="2597"/>
                    <a:chExt cx="696" cy="204"/>
                  </a:xfrm>
                </p:grpSpPr>
                <p:sp>
                  <p:nvSpPr>
                    <p:cNvPr id="27743" name="WordArt 136"/>
                    <p:cNvSpPr>
                      <a:spLocks noChangeArrowheads="1" noChangeShapeType="1" noTextEdit="1"/>
                    </p:cNvSpPr>
                    <p:nvPr/>
                  </p:nvSpPr>
                  <p:spPr bwMode="auto">
                    <a:xfrm>
                      <a:off x="3443" y="2660"/>
                      <a:ext cx="229" cy="88"/>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7744" name="WordArt 137"/>
                    <p:cNvSpPr>
                      <a:spLocks noChangeArrowheads="1" noChangeShapeType="1" noTextEdit="1"/>
                    </p:cNvSpPr>
                    <p:nvPr/>
                  </p:nvSpPr>
                  <p:spPr bwMode="auto">
                    <a:xfrm>
                      <a:off x="3224" y="2624"/>
                      <a:ext cx="181" cy="137"/>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7745" name="WordArt 138"/>
                    <p:cNvSpPr>
                      <a:spLocks noChangeArrowheads="1" noChangeShapeType="1" noTextEdit="1"/>
                    </p:cNvSpPr>
                    <p:nvPr/>
                  </p:nvSpPr>
                  <p:spPr bwMode="auto">
                    <a:xfrm>
                      <a:off x="3785" y="2646"/>
                      <a:ext cx="135" cy="104"/>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27746" name="AutoShape 139"/>
                    <p:cNvSpPr>
                      <a:spLocks/>
                    </p:cNvSpPr>
                    <p:nvPr/>
                  </p:nvSpPr>
                  <p:spPr bwMode="auto">
                    <a:xfrm>
                      <a:off x="3734" y="2597"/>
                      <a:ext cx="47" cy="204"/>
                    </a:xfrm>
                    <a:prstGeom prst="leftBracket">
                      <a:avLst>
                        <a:gd name="adj" fmla="val 36170"/>
                      </a:avLst>
                    </a:prstGeom>
                    <a:noFill/>
                    <a:ln w="28575">
                      <a:solidFill>
                        <a:schemeClr val="tx1"/>
                      </a:solidFill>
                      <a:round/>
                      <a:headEnd/>
                      <a:tailEnd/>
                    </a:ln>
                  </p:spPr>
                  <p:txBody>
                    <a:bodyPr wrap="none" anchor="ctr"/>
                    <a:lstStyle/>
                    <a:p>
                      <a:endParaRPr lang="zh-CN" altLang="en-US"/>
                    </a:p>
                  </p:txBody>
                </p:sp>
              </p:grpSp>
              <p:sp>
                <p:nvSpPr>
                  <p:cNvPr id="27737" name="WordArt 140"/>
                  <p:cNvSpPr>
                    <a:spLocks noChangeArrowheads="1" noChangeShapeType="1" noTextEdit="1"/>
                  </p:cNvSpPr>
                  <p:nvPr/>
                </p:nvSpPr>
                <p:spPr bwMode="auto">
                  <a:xfrm>
                    <a:off x="4064" y="2928"/>
                    <a:ext cx="126" cy="117"/>
                  </a:xfrm>
                  <a:prstGeom prst="rect">
                    <a:avLst/>
                  </a:prstGeom>
                </p:spPr>
                <p:txBody>
                  <a:bodyPr wrap="none" fromWordArt="1">
                    <a:prstTxWarp prst="textPlain">
                      <a:avLst>
                        <a:gd name="adj" fmla="val 39861"/>
                      </a:avLst>
                    </a:prstTxWarp>
                  </a:bodyPr>
                  <a:lstStyle/>
                  <a:p>
                    <a:r>
                      <a:rPr lang="en-US" altLang="zh-CN" sz="3600" kern="10">
                        <a:ln w="9525">
                          <a:solidFill>
                            <a:srgbClr val="000000"/>
                          </a:solidFill>
                          <a:round/>
                          <a:headEnd/>
                          <a:tailEnd/>
                        </a:ln>
                        <a:latin typeface="Bookman Old Style"/>
                      </a:rPr>
                      <a:t>T</a:t>
                    </a:r>
                    <a:endParaRPr lang="zh-CN" altLang="en-US" sz="3600" kern="10">
                      <a:ln w="9525">
                        <a:solidFill>
                          <a:srgbClr val="000000"/>
                        </a:solidFill>
                        <a:round/>
                        <a:headEnd/>
                        <a:tailEnd/>
                      </a:ln>
                      <a:latin typeface="Bookman Old Style"/>
                    </a:endParaRPr>
                  </a:p>
                </p:txBody>
              </p:sp>
              <p:sp>
                <p:nvSpPr>
                  <p:cNvPr id="27738" name="WordArt 141"/>
                  <p:cNvSpPr>
                    <a:spLocks noChangeArrowheads="1" noChangeShapeType="1" noTextEdit="1"/>
                  </p:cNvSpPr>
                  <p:nvPr/>
                </p:nvSpPr>
                <p:spPr bwMode="auto">
                  <a:xfrm>
                    <a:off x="4063" y="3093"/>
                    <a:ext cx="91" cy="138"/>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4</a:t>
                    </a:r>
                    <a:endParaRPr lang="zh-CN" altLang="en-US" sz="3600" kern="10">
                      <a:ln w="9525">
                        <a:solidFill>
                          <a:schemeClr val="tx1"/>
                        </a:solidFill>
                        <a:round/>
                        <a:headEnd/>
                        <a:tailEnd/>
                      </a:ln>
                      <a:latin typeface="宋体"/>
                      <a:ea typeface="宋体"/>
                    </a:endParaRPr>
                  </a:p>
                </p:txBody>
              </p:sp>
              <p:sp>
                <p:nvSpPr>
                  <p:cNvPr id="27739" name="Line 142"/>
                  <p:cNvSpPr>
                    <a:spLocks noChangeShapeType="1"/>
                  </p:cNvSpPr>
                  <p:nvPr/>
                </p:nvSpPr>
                <p:spPr bwMode="auto">
                  <a:xfrm flipV="1">
                    <a:off x="4044" y="3075"/>
                    <a:ext cx="197" cy="0"/>
                  </a:xfrm>
                  <a:prstGeom prst="line">
                    <a:avLst/>
                  </a:prstGeom>
                  <a:noFill/>
                  <a:ln w="28575">
                    <a:solidFill>
                      <a:schemeClr val="tx1"/>
                    </a:solidFill>
                    <a:round/>
                    <a:headEnd/>
                    <a:tailEnd/>
                  </a:ln>
                </p:spPr>
                <p:txBody>
                  <a:bodyPr/>
                  <a:lstStyle/>
                  <a:p>
                    <a:endParaRPr lang="zh-CN" altLang="en-US"/>
                  </a:p>
                </p:txBody>
              </p:sp>
              <p:sp>
                <p:nvSpPr>
                  <p:cNvPr id="27740" name="WordArt 143"/>
                  <p:cNvSpPr>
                    <a:spLocks noChangeArrowheads="1" noChangeShapeType="1" noTextEdit="1"/>
                  </p:cNvSpPr>
                  <p:nvPr/>
                </p:nvSpPr>
                <p:spPr bwMode="auto">
                  <a:xfrm>
                    <a:off x="4274" y="3043"/>
                    <a:ext cx="123" cy="100"/>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sp>
                <p:nvSpPr>
                  <p:cNvPr id="27741" name="WordArt 144"/>
                  <p:cNvSpPr>
                    <a:spLocks noChangeArrowheads="1" noChangeShapeType="1" noTextEdit="1"/>
                  </p:cNvSpPr>
                  <p:nvPr/>
                </p:nvSpPr>
                <p:spPr bwMode="auto">
                  <a:xfrm>
                    <a:off x="4434" y="3055"/>
                    <a:ext cx="122" cy="131"/>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Symbol"/>
                      </a:rPr>
                      <a:t>j</a:t>
                    </a:r>
                    <a:endParaRPr lang="zh-CN" altLang="en-US" sz="3600" i="1" kern="10">
                      <a:ln w="9525">
                        <a:solidFill>
                          <a:srgbClr val="FF0000"/>
                        </a:solidFill>
                        <a:round/>
                        <a:headEnd/>
                        <a:tailEnd/>
                      </a:ln>
                      <a:solidFill>
                        <a:srgbClr val="FF0000"/>
                      </a:solidFill>
                      <a:latin typeface="Symbol"/>
                    </a:endParaRPr>
                  </a:p>
                </p:txBody>
              </p:sp>
              <p:sp>
                <p:nvSpPr>
                  <p:cNvPr id="27742" name="AutoShape 145"/>
                  <p:cNvSpPr>
                    <a:spLocks/>
                  </p:cNvSpPr>
                  <p:nvPr/>
                </p:nvSpPr>
                <p:spPr bwMode="auto">
                  <a:xfrm flipH="1">
                    <a:off x="4581" y="2974"/>
                    <a:ext cx="48" cy="203"/>
                  </a:xfrm>
                  <a:prstGeom prst="leftBracket">
                    <a:avLst>
                      <a:gd name="adj" fmla="val 35243"/>
                    </a:avLst>
                  </a:prstGeom>
                  <a:noFill/>
                  <a:ln w="28575">
                    <a:solidFill>
                      <a:schemeClr val="tx1"/>
                    </a:solidFill>
                    <a:round/>
                    <a:headEnd/>
                    <a:tailEnd/>
                  </a:ln>
                </p:spPr>
                <p:txBody>
                  <a:bodyPr wrap="none" anchor="ctr"/>
                  <a:lstStyle/>
                  <a:p>
                    <a:endParaRPr lang="zh-CN" altLang="en-US"/>
                  </a:p>
                </p:txBody>
              </p:sp>
            </p:grpSp>
            <p:sp>
              <p:nvSpPr>
                <p:cNvPr id="27724" name="WordArt 146"/>
                <p:cNvSpPr>
                  <a:spLocks noChangeArrowheads="1" noChangeShapeType="1" noTextEdit="1"/>
                </p:cNvSpPr>
                <p:nvPr/>
              </p:nvSpPr>
              <p:spPr bwMode="auto">
                <a:xfrm>
                  <a:off x="2743" y="3319"/>
                  <a:ext cx="229" cy="88"/>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7725" name="WordArt 147"/>
                <p:cNvSpPr>
                  <a:spLocks noChangeArrowheads="1" noChangeShapeType="1" noTextEdit="1"/>
                </p:cNvSpPr>
                <p:nvPr/>
              </p:nvSpPr>
              <p:spPr bwMode="auto">
                <a:xfrm>
                  <a:off x="2524" y="3283"/>
                  <a:ext cx="181" cy="137"/>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7726" name="AutoShape 148"/>
                <p:cNvSpPr>
                  <a:spLocks/>
                </p:cNvSpPr>
                <p:nvPr/>
              </p:nvSpPr>
              <p:spPr bwMode="auto">
                <a:xfrm>
                  <a:off x="3034" y="3256"/>
                  <a:ext cx="47" cy="204"/>
                </a:xfrm>
                <a:prstGeom prst="leftBracket">
                  <a:avLst>
                    <a:gd name="adj" fmla="val 36170"/>
                  </a:avLst>
                </a:prstGeom>
                <a:noFill/>
                <a:ln w="28575">
                  <a:solidFill>
                    <a:schemeClr val="tx1"/>
                  </a:solidFill>
                  <a:round/>
                  <a:headEnd/>
                  <a:tailEnd/>
                </a:ln>
              </p:spPr>
              <p:txBody>
                <a:bodyPr wrap="none" anchor="ctr"/>
                <a:lstStyle/>
                <a:p>
                  <a:endParaRPr lang="zh-CN" altLang="en-US"/>
                </a:p>
              </p:txBody>
            </p:sp>
            <p:sp>
              <p:nvSpPr>
                <p:cNvPr id="27727" name="AutoShape 149"/>
                <p:cNvSpPr>
                  <a:spLocks/>
                </p:cNvSpPr>
                <p:nvPr/>
              </p:nvSpPr>
              <p:spPr bwMode="auto">
                <a:xfrm flipH="1">
                  <a:off x="3654" y="3255"/>
                  <a:ext cx="48" cy="203"/>
                </a:xfrm>
                <a:prstGeom prst="leftBracket">
                  <a:avLst>
                    <a:gd name="adj" fmla="val 35243"/>
                  </a:avLst>
                </a:prstGeom>
                <a:noFill/>
                <a:ln w="28575">
                  <a:solidFill>
                    <a:schemeClr val="tx1"/>
                  </a:solidFill>
                  <a:round/>
                  <a:headEnd/>
                  <a:tailEnd/>
                </a:ln>
              </p:spPr>
              <p:txBody>
                <a:bodyPr wrap="none" anchor="ctr"/>
                <a:lstStyle/>
                <a:p>
                  <a:endParaRPr lang="zh-CN" altLang="en-US"/>
                </a:p>
              </p:txBody>
            </p:sp>
            <p:grpSp>
              <p:nvGrpSpPr>
                <p:cNvPr id="27728" name="Group 150"/>
                <p:cNvGrpSpPr>
                  <a:grpSpLocks/>
                </p:cNvGrpSpPr>
                <p:nvPr/>
              </p:nvGrpSpPr>
              <p:grpSpPr bwMode="auto">
                <a:xfrm>
                  <a:off x="3085" y="3213"/>
                  <a:ext cx="523" cy="332"/>
                  <a:chOff x="3085" y="3213"/>
                  <a:chExt cx="523" cy="332"/>
                </a:xfrm>
              </p:grpSpPr>
              <p:sp>
                <p:nvSpPr>
                  <p:cNvPr id="27729" name="WordArt 151"/>
                  <p:cNvSpPr>
                    <a:spLocks noChangeArrowheads="1" noChangeShapeType="1" noTextEdit="1"/>
                  </p:cNvSpPr>
                  <p:nvPr/>
                </p:nvSpPr>
                <p:spPr bwMode="auto">
                  <a:xfrm>
                    <a:off x="3137" y="3407"/>
                    <a:ext cx="91" cy="138"/>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sp>
                <p:nvSpPr>
                  <p:cNvPr id="27730" name="Line 152"/>
                  <p:cNvSpPr>
                    <a:spLocks noChangeShapeType="1"/>
                  </p:cNvSpPr>
                  <p:nvPr/>
                </p:nvSpPr>
                <p:spPr bwMode="auto">
                  <a:xfrm flipV="1">
                    <a:off x="3085" y="3378"/>
                    <a:ext cx="197" cy="0"/>
                  </a:xfrm>
                  <a:prstGeom prst="line">
                    <a:avLst/>
                  </a:prstGeom>
                  <a:noFill/>
                  <a:ln w="28575">
                    <a:solidFill>
                      <a:schemeClr val="tx1"/>
                    </a:solidFill>
                    <a:round/>
                    <a:headEnd/>
                    <a:tailEnd/>
                  </a:ln>
                </p:spPr>
                <p:txBody>
                  <a:bodyPr/>
                  <a:lstStyle/>
                  <a:p>
                    <a:endParaRPr lang="zh-CN" altLang="en-US"/>
                  </a:p>
                </p:txBody>
              </p:sp>
              <p:sp>
                <p:nvSpPr>
                  <p:cNvPr id="27731" name="WordArt 153"/>
                  <p:cNvSpPr>
                    <a:spLocks noChangeArrowheads="1" noChangeShapeType="1" noTextEdit="1"/>
                  </p:cNvSpPr>
                  <p:nvPr/>
                </p:nvSpPr>
                <p:spPr bwMode="auto">
                  <a:xfrm>
                    <a:off x="3337" y="3324"/>
                    <a:ext cx="123" cy="100"/>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sp>
                <p:nvSpPr>
                  <p:cNvPr id="27732" name="WordArt 154"/>
                  <p:cNvSpPr>
                    <a:spLocks noChangeArrowheads="1" noChangeShapeType="1" noTextEdit="1"/>
                  </p:cNvSpPr>
                  <p:nvPr/>
                </p:nvSpPr>
                <p:spPr bwMode="auto">
                  <a:xfrm>
                    <a:off x="3486" y="3303"/>
                    <a:ext cx="122" cy="131"/>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Symbol"/>
                      </a:rPr>
                      <a:t>j</a:t>
                    </a:r>
                    <a:endParaRPr lang="zh-CN" altLang="en-US" sz="3600" i="1" kern="10">
                      <a:ln w="9525">
                        <a:solidFill>
                          <a:srgbClr val="FF0000"/>
                        </a:solidFill>
                        <a:round/>
                        <a:headEnd/>
                        <a:tailEnd/>
                      </a:ln>
                      <a:solidFill>
                        <a:srgbClr val="FF0000"/>
                      </a:solidFill>
                      <a:latin typeface="Symbol"/>
                    </a:endParaRPr>
                  </a:p>
                </p:txBody>
              </p:sp>
              <p:sp>
                <p:nvSpPr>
                  <p:cNvPr id="27733" name="WordArt 155"/>
                  <p:cNvSpPr>
                    <a:spLocks noChangeArrowheads="1" noChangeShapeType="1" noTextEdit="1"/>
                  </p:cNvSpPr>
                  <p:nvPr/>
                </p:nvSpPr>
                <p:spPr bwMode="auto">
                  <a:xfrm>
                    <a:off x="3113" y="3213"/>
                    <a:ext cx="162" cy="135"/>
                  </a:xfrm>
                  <a:prstGeom prst="rect">
                    <a:avLst/>
                  </a:prstGeom>
                </p:spPr>
                <p:txBody>
                  <a:bodyPr wrap="none" fromWordArt="1">
                    <a:prstTxWarp prst="textPlain">
                      <a:avLst>
                        <a:gd name="adj" fmla="val 55556"/>
                      </a:avLst>
                    </a:prstTxWarp>
                  </a:bodyPr>
                  <a:lstStyle/>
                  <a:p>
                    <a:r>
                      <a:rPr lang="en-US" altLang="zh-CN" sz="3600" i="1" kern="10">
                        <a:ln w="9525">
                          <a:solidFill>
                            <a:schemeClr val="tx1"/>
                          </a:solidFill>
                          <a:round/>
                          <a:headEnd/>
                          <a:tailEnd/>
                        </a:ln>
                        <a:latin typeface="Symbol"/>
                      </a:rPr>
                      <a:t>p</a:t>
                    </a:r>
                    <a:endParaRPr lang="zh-CN" altLang="en-US" sz="3600" i="1" kern="10">
                      <a:ln w="9525">
                        <a:solidFill>
                          <a:schemeClr val="tx1"/>
                        </a:solidFill>
                        <a:round/>
                        <a:headEnd/>
                        <a:tailEnd/>
                      </a:ln>
                      <a:latin typeface="Symbol"/>
                    </a:endParaRPr>
                  </a:p>
                </p:txBody>
              </p:sp>
            </p:grpSp>
          </p:grpSp>
          <p:grpSp>
            <p:nvGrpSpPr>
              <p:cNvPr id="27715" name="Group 157"/>
              <p:cNvGrpSpPr>
                <a:grpSpLocks/>
              </p:cNvGrpSpPr>
              <p:nvPr/>
            </p:nvGrpSpPr>
            <p:grpSpPr bwMode="auto">
              <a:xfrm>
                <a:off x="3931" y="2993"/>
                <a:ext cx="469" cy="278"/>
                <a:chOff x="3085" y="3213"/>
                <a:chExt cx="523" cy="332"/>
              </a:xfrm>
            </p:grpSpPr>
            <p:sp>
              <p:nvSpPr>
                <p:cNvPr id="27717" name="WordArt 158"/>
                <p:cNvSpPr>
                  <a:spLocks noChangeArrowheads="1" noChangeShapeType="1" noTextEdit="1"/>
                </p:cNvSpPr>
                <p:nvPr/>
              </p:nvSpPr>
              <p:spPr bwMode="auto">
                <a:xfrm>
                  <a:off x="3137" y="3407"/>
                  <a:ext cx="91" cy="138"/>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sp>
              <p:nvSpPr>
                <p:cNvPr id="27718" name="Line 159"/>
                <p:cNvSpPr>
                  <a:spLocks noChangeShapeType="1"/>
                </p:cNvSpPr>
                <p:nvPr/>
              </p:nvSpPr>
              <p:spPr bwMode="auto">
                <a:xfrm flipV="1">
                  <a:off x="3085" y="3378"/>
                  <a:ext cx="197" cy="0"/>
                </a:xfrm>
                <a:prstGeom prst="line">
                  <a:avLst/>
                </a:prstGeom>
                <a:noFill/>
                <a:ln w="28575">
                  <a:solidFill>
                    <a:schemeClr val="tx1"/>
                  </a:solidFill>
                  <a:round/>
                  <a:headEnd/>
                  <a:tailEnd/>
                </a:ln>
              </p:spPr>
              <p:txBody>
                <a:bodyPr/>
                <a:lstStyle/>
                <a:p>
                  <a:endParaRPr lang="zh-CN" altLang="en-US"/>
                </a:p>
              </p:txBody>
            </p:sp>
            <p:sp>
              <p:nvSpPr>
                <p:cNvPr id="27719" name="WordArt 160"/>
                <p:cNvSpPr>
                  <a:spLocks noChangeArrowheads="1" noChangeShapeType="1" noTextEdit="1"/>
                </p:cNvSpPr>
                <p:nvPr/>
              </p:nvSpPr>
              <p:spPr bwMode="auto">
                <a:xfrm>
                  <a:off x="3337" y="3324"/>
                  <a:ext cx="123" cy="100"/>
                </a:xfrm>
                <a:prstGeom prst="rect">
                  <a:avLst/>
                </a:prstGeom>
              </p:spPr>
              <p:txBody>
                <a:bodyPr wrap="none" fromWordArt="1">
                  <a:prstTxWarp prst="textPlain">
                    <a:avLst>
                      <a:gd name="adj" fmla="val 50000"/>
                    </a:avLst>
                  </a:prstTxWarp>
                </a:bodyPr>
                <a:lstStyle/>
                <a:p>
                  <a:r>
                    <a:rPr lang="en-US" altLang="zh-CN" sz="3600" kern="10" dirty="0">
                      <a:ln w="28575">
                        <a:solidFill>
                          <a:schemeClr val="tx2"/>
                        </a:solidFill>
                        <a:round/>
                        <a:headEnd/>
                        <a:tailEnd/>
                      </a:ln>
                      <a:solidFill>
                        <a:schemeClr val="tx2"/>
                      </a:solidFill>
                      <a:latin typeface="宋体"/>
                      <a:ea typeface="宋体"/>
                    </a:rPr>
                    <a:t>+</a:t>
                  </a:r>
                  <a:endParaRPr lang="zh-CN" altLang="en-US" sz="3600" kern="10" dirty="0">
                    <a:ln w="28575">
                      <a:solidFill>
                        <a:schemeClr val="tx2"/>
                      </a:solidFill>
                      <a:round/>
                      <a:headEnd/>
                      <a:tailEnd/>
                    </a:ln>
                    <a:solidFill>
                      <a:schemeClr val="tx2"/>
                    </a:solidFill>
                    <a:latin typeface="宋体"/>
                    <a:ea typeface="宋体"/>
                  </a:endParaRPr>
                </a:p>
              </p:txBody>
            </p:sp>
            <p:sp>
              <p:nvSpPr>
                <p:cNvPr id="27720" name="WordArt 161"/>
                <p:cNvSpPr>
                  <a:spLocks noChangeArrowheads="1" noChangeShapeType="1" noTextEdit="1"/>
                </p:cNvSpPr>
                <p:nvPr/>
              </p:nvSpPr>
              <p:spPr bwMode="auto">
                <a:xfrm>
                  <a:off x="3486" y="3303"/>
                  <a:ext cx="122" cy="131"/>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Symbol"/>
                    </a:rPr>
                    <a:t>j</a:t>
                  </a:r>
                  <a:endParaRPr lang="zh-CN" altLang="en-US" sz="3600" i="1" kern="10">
                    <a:ln w="9525">
                      <a:solidFill>
                        <a:srgbClr val="FF0000"/>
                      </a:solidFill>
                      <a:round/>
                      <a:headEnd/>
                      <a:tailEnd/>
                    </a:ln>
                    <a:solidFill>
                      <a:srgbClr val="FF0000"/>
                    </a:solidFill>
                    <a:latin typeface="Symbol"/>
                  </a:endParaRPr>
                </a:p>
              </p:txBody>
            </p:sp>
            <p:sp>
              <p:nvSpPr>
                <p:cNvPr id="27721" name="WordArt 162"/>
                <p:cNvSpPr>
                  <a:spLocks noChangeArrowheads="1" noChangeShapeType="1" noTextEdit="1"/>
                </p:cNvSpPr>
                <p:nvPr/>
              </p:nvSpPr>
              <p:spPr bwMode="auto">
                <a:xfrm>
                  <a:off x="3113" y="3213"/>
                  <a:ext cx="162" cy="135"/>
                </a:xfrm>
                <a:prstGeom prst="rect">
                  <a:avLst/>
                </a:prstGeom>
              </p:spPr>
              <p:txBody>
                <a:bodyPr wrap="none" fromWordArt="1">
                  <a:prstTxWarp prst="textPlain">
                    <a:avLst>
                      <a:gd name="adj" fmla="val 55556"/>
                    </a:avLst>
                  </a:prstTxWarp>
                </a:bodyPr>
                <a:lstStyle/>
                <a:p>
                  <a:r>
                    <a:rPr lang="en-US" altLang="zh-CN" sz="3600" i="1" kern="10">
                      <a:ln w="9525">
                        <a:solidFill>
                          <a:schemeClr val="tx1"/>
                        </a:solidFill>
                        <a:round/>
                        <a:headEnd/>
                        <a:tailEnd/>
                      </a:ln>
                      <a:latin typeface="Symbol"/>
                    </a:rPr>
                    <a:t>p</a:t>
                  </a:r>
                  <a:endParaRPr lang="zh-CN" altLang="en-US" sz="3600" i="1" kern="10">
                    <a:ln w="9525">
                      <a:solidFill>
                        <a:schemeClr val="tx1"/>
                      </a:solidFill>
                      <a:round/>
                      <a:headEnd/>
                      <a:tailEnd/>
                    </a:ln>
                    <a:latin typeface="Symbol"/>
                  </a:endParaRPr>
                </a:p>
              </p:txBody>
            </p:sp>
          </p:grpSp>
          <p:grpSp>
            <p:nvGrpSpPr>
              <p:cNvPr id="27701" name="Group 165"/>
              <p:cNvGrpSpPr>
                <a:grpSpLocks/>
              </p:cNvGrpSpPr>
              <p:nvPr/>
            </p:nvGrpSpPr>
            <p:grpSpPr bwMode="auto">
              <a:xfrm>
                <a:off x="4543" y="3107"/>
                <a:ext cx="123" cy="41"/>
                <a:chOff x="1260" y="2371"/>
                <a:chExt cx="151" cy="53"/>
              </a:xfrm>
            </p:grpSpPr>
            <p:sp>
              <p:nvSpPr>
                <p:cNvPr id="27713" name="Line 166"/>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7714" name="Line 167"/>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7702" name="WordArt 168"/>
              <p:cNvSpPr>
                <a:spLocks noChangeArrowheads="1" noChangeShapeType="1" noTextEdit="1"/>
              </p:cNvSpPr>
              <p:nvPr/>
            </p:nvSpPr>
            <p:spPr bwMode="auto">
              <a:xfrm>
                <a:off x="3551" y="3055"/>
                <a:ext cx="212" cy="133"/>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华文中宋"/>
                    <a:ea typeface="华文中宋"/>
                  </a:rPr>
                  <a:t>有</a:t>
                </a:r>
              </a:p>
            </p:txBody>
          </p:sp>
          <p:sp>
            <p:nvSpPr>
              <p:cNvPr id="27703" name="AutoShape 169"/>
              <p:cNvSpPr>
                <a:spLocks/>
              </p:cNvSpPr>
              <p:nvPr/>
            </p:nvSpPr>
            <p:spPr bwMode="auto">
              <a:xfrm>
                <a:off x="4685" y="2967"/>
                <a:ext cx="193" cy="326"/>
              </a:xfrm>
              <a:prstGeom prst="leftBrace">
                <a:avLst>
                  <a:gd name="adj1" fmla="val 14076"/>
                  <a:gd name="adj2" fmla="val 50000"/>
                </a:avLst>
              </a:prstGeom>
              <a:noFill/>
              <a:ln w="19050">
                <a:solidFill>
                  <a:schemeClr val="tx1"/>
                </a:solidFill>
                <a:round/>
                <a:headEnd/>
                <a:tailEnd/>
              </a:ln>
            </p:spPr>
            <p:txBody>
              <a:bodyPr wrap="none" anchor="ctr"/>
              <a:lstStyle/>
              <a:p>
                <a:endParaRPr lang="zh-CN" altLang="en-US"/>
              </a:p>
            </p:txBody>
          </p:sp>
          <p:grpSp>
            <p:nvGrpSpPr>
              <p:cNvPr id="27704" name="Group 170"/>
              <p:cNvGrpSpPr>
                <a:grpSpLocks/>
              </p:cNvGrpSpPr>
              <p:nvPr/>
            </p:nvGrpSpPr>
            <p:grpSpPr bwMode="auto">
              <a:xfrm>
                <a:off x="4889" y="2911"/>
                <a:ext cx="353" cy="142"/>
                <a:chOff x="4921" y="3139"/>
                <a:chExt cx="353" cy="142"/>
              </a:xfrm>
            </p:grpSpPr>
            <p:sp>
              <p:nvSpPr>
                <p:cNvPr id="27710" name="WordArt 171"/>
                <p:cNvSpPr>
                  <a:spLocks noChangeArrowheads="1" noChangeShapeType="1" noTextEdit="1"/>
                </p:cNvSpPr>
                <p:nvPr/>
              </p:nvSpPr>
              <p:spPr bwMode="auto">
                <a:xfrm>
                  <a:off x="5193" y="3164"/>
                  <a:ext cx="81" cy="116"/>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sp>
              <p:nvSpPr>
                <p:cNvPr id="27711" name="Line 172"/>
                <p:cNvSpPr>
                  <a:spLocks noChangeShapeType="1"/>
                </p:cNvSpPr>
                <p:nvPr/>
              </p:nvSpPr>
              <p:spPr bwMode="auto">
                <a:xfrm flipV="1">
                  <a:off x="5071" y="3139"/>
                  <a:ext cx="90" cy="142"/>
                </a:xfrm>
                <a:prstGeom prst="line">
                  <a:avLst/>
                </a:prstGeom>
                <a:noFill/>
                <a:ln w="28575">
                  <a:solidFill>
                    <a:schemeClr val="tx1"/>
                  </a:solidFill>
                  <a:round/>
                  <a:headEnd/>
                  <a:tailEnd/>
                </a:ln>
              </p:spPr>
              <p:txBody>
                <a:bodyPr/>
                <a:lstStyle/>
                <a:p>
                  <a:endParaRPr lang="zh-CN" altLang="en-US"/>
                </a:p>
              </p:txBody>
            </p:sp>
            <p:sp>
              <p:nvSpPr>
                <p:cNvPr id="27712" name="WordArt 173"/>
                <p:cNvSpPr>
                  <a:spLocks noChangeArrowheads="1" noChangeShapeType="1" noTextEdit="1"/>
                </p:cNvSpPr>
                <p:nvPr/>
              </p:nvSpPr>
              <p:spPr bwMode="auto">
                <a:xfrm>
                  <a:off x="4921" y="3165"/>
                  <a:ext cx="145" cy="113"/>
                </a:xfrm>
                <a:prstGeom prst="rect">
                  <a:avLst/>
                </a:prstGeom>
              </p:spPr>
              <p:txBody>
                <a:bodyPr wrap="none" fromWordArt="1">
                  <a:prstTxWarp prst="textPlain">
                    <a:avLst>
                      <a:gd name="adj" fmla="val 55556"/>
                    </a:avLst>
                  </a:prstTxWarp>
                </a:bodyPr>
                <a:lstStyle/>
                <a:p>
                  <a:r>
                    <a:rPr lang="en-US" altLang="zh-CN" sz="3600" i="1" kern="10">
                      <a:ln w="9525">
                        <a:solidFill>
                          <a:schemeClr val="tx1"/>
                        </a:solidFill>
                        <a:round/>
                        <a:headEnd/>
                        <a:tailEnd/>
                      </a:ln>
                      <a:latin typeface="Symbol"/>
                    </a:rPr>
                    <a:t>p</a:t>
                  </a:r>
                  <a:endParaRPr lang="zh-CN" altLang="en-US" sz="3600" i="1" kern="10">
                    <a:ln w="9525">
                      <a:solidFill>
                        <a:schemeClr val="tx1"/>
                      </a:solidFill>
                      <a:round/>
                      <a:headEnd/>
                      <a:tailEnd/>
                    </a:ln>
                    <a:latin typeface="Symbol"/>
                  </a:endParaRPr>
                </a:p>
              </p:txBody>
            </p:sp>
          </p:grpSp>
          <p:grpSp>
            <p:nvGrpSpPr>
              <p:cNvPr id="27705" name="Group 174"/>
              <p:cNvGrpSpPr>
                <a:grpSpLocks/>
              </p:cNvGrpSpPr>
              <p:nvPr/>
            </p:nvGrpSpPr>
            <p:grpSpPr bwMode="auto">
              <a:xfrm>
                <a:off x="4908" y="3171"/>
                <a:ext cx="462" cy="142"/>
                <a:chOff x="4908" y="3171"/>
                <a:chExt cx="462" cy="142"/>
              </a:xfrm>
            </p:grpSpPr>
            <p:sp>
              <p:nvSpPr>
                <p:cNvPr id="27706" name="WordArt 175"/>
                <p:cNvSpPr>
                  <a:spLocks noChangeArrowheads="1" noChangeShapeType="1" noTextEdit="1"/>
                </p:cNvSpPr>
                <p:nvPr/>
              </p:nvSpPr>
              <p:spPr bwMode="auto">
                <a:xfrm>
                  <a:off x="5289" y="3196"/>
                  <a:ext cx="81" cy="116"/>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sp>
              <p:nvSpPr>
                <p:cNvPr id="27707" name="Line 176"/>
                <p:cNvSpPr>
                  <a:spLocks noChangeShapeType="1"/>
                </p:cNvSpPr>
                <p:nvPr/>
              </p:nvSpPr>
              <p:spPr bwMode="auto">
                <a:xfrm flipV="1">
                  <a:off x="5167" y="3171"/>
                  <a:ext cx="90" cy="142"/>
                </a:xfrm>
                <a:prstGeom prst="line">
                  <a:avLst/>
                </a:prstGeom>
                <a:noFill/>
                <a:ln w="28575">
                  <a:solidFill>
                    <a:schemeClr val="tx1"/>
                  </a:solidFill>
                  <a:round/>
                  <a:headEnd/>
                  <a:tailEnd/>
                </a:ln>
              </p:spPr>
              <p:txBody>
                <a:bodyPr/>
                <a:lstStyle/>
                <a:p>
                  <a:endParaRPr lang="zh-CN" altLang="en-US"/>
                </a:p>
              </p:txBody>
            </p:sp>
            <p:sp>
              <p:nvSpPr>
                <p:cNvPr id="27708" name="WordArt 177"/>
                <p:cNvSpPr>
                  <a:spLocks noChangeArrowheads="1" noChangeShapeType="1" noTextEdit="1"/>
                </p:cNvSpPr>
                <p:nvPr/>
              </p:nvSpPr>
              <p:spPr bwMode="auto">
                <a:xfrm>
                  <a:off x="5017" y="3197"/>
                  <a:ext cx="145" cy="113"/>
                </a:xfrm>
                <a:prstGeom prst="rect">
                  <a:avLst/>
                </a:prstGeom>
              </p:spPr>
              <p:txBody>
                <a:bodyPr wrap="none" fromWordArt="1">
                  <a:prstTxWarp prst="textPlain">
                    <a:avLst>
                      <a:gd name="adj" fmla="val 55556"/>
                    </a:avLst>
                  </a:prstTxWarp>
                </a:bodyPr>
                <a:lstStyle/>
                <a:p>
                  <a:r>
                    <a:rPr lang="en-US" altLang="zh-CN" sz="3600" i="1" kern="10">
                      <a:ln w="9525">
                        <a:solidFill>
                          <a:schemeClr val="tx1"/>
                        </a:solidFill>
                        <a:round/>
                        <a:headEnd/>
                        <a:tailEnd/>
                      </a:ln>
                      <a:latin typeface="Symbol"/>
                    </a:rPr>
                    <a:t>p</a:t>
                  </a:r>
                  <a:endParaRPr lang="zh-CN" altLang="en-US" sz="3600" i="1" kern="10">
                    <a:ln w="9525">
                      <a:solidFill>
                        <a:schemeClr val="tx1"/>
                      </a:solidFill>
                      <a:round/>
                      <a:headEnd/>
                      <a:tailEnd/>
                    </a:ln>
                    <a:latin typeface="Symbol"/>
                  </a:endParaRPr>
                </a:p>
              </p:txBody>
            </p:sp>
            <p:sp>
              <p:nvSpPr>
                <p:cNvPr id="27709" name="WordArt 178"/>
                <p:cNvSpPr>
                  <a:spLocks noChangeArrowheads="1" noChangeShapeType="1" noTextEdit="1"/>
                </p:cNvSpPr>
                <p:nvPr/>
              </p:nvSpPr>
              <p:spPr bwMode="auto">
                <a:xfrm>
                  <a:off x="4908" y="3194"/>
                  <a:ext cx="81" cy="116"/>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3</a:t>
                  </a:r>
                  <a:endParaRPr lang="zh-CN" altLang="en-US" sz="3600" kern="10">
                    <a:ln w="9525">
                      <a:solidFill>
                        <a:schemeClr val="tx1"/>
                      </a:solidFill>
                      <a:round/>
                      <a:headEnd/>
                      <a:tailEnd/>
                    </a:ln>
                    <a:latin typeface="Times New Roman"/>
                    <a:cs typeface="Times New Roman"/>
                  </a:endParaRPr>
                </a:p>
              </p:txBody>
            </p:sp>
          </p:grpSp>
        </p:grpSp>
        <p:sp>
          <p:nvSpPr>
            <p:cNvPr id="27686" name="WordArt 179"/>
            <p:cNvSpPr>
              <a:spLocks noChangeArrowheads="1" noChangeShapeType="1" noTextEdit="1"/>
            </p:cNvSpPr>
            <p:nvPr/>
          </p:nvSpPr>
          <p:spPr bwMode="auto">
            <a:xfrm>
              <a:off x="1895" y="3215"/>
              <a:ext cx="44" cy="62"/>
            </a:xfrm>
            <a:prstGeom prst="rect">
              <a:avLst/>
            </a:prstGeom>
          </p:spPr>
          <p:txBody>
            <a:bodyPr wrap="none" fromWordArt="1">
              <a:prstTxWarp prst="textPlain">
                <a:avLst>
                  <a:gd name="adj" fmla="val 50000"/>
                </a:avLst>
              </a:prstTxWarp>
            </a:bodyPr>
            <a:lstStyle/>
            <a:p>
              <a:r>
                <a:rPr lang="en-US" altLang="zh-CN" sz="1400" kern="10">
                  <a:ln w="9525">
                    <a:solidFill>
                      <a:srgbClr val="FF3300"/>
                    </a:solidFill>
                    <a:round/>
                    <a:headEnd/>
                    <a:tailEnd/>
                  </a:ln>
                  <a:solidFill>
                    <a:srgbClr val="FF3300"/>
                  </a:solidFill>
                  <a:latin typeface="Times New Roman"/>
                  <a:cs typeface="Times New Roman"/>
                </a:rPr>
                <a:t>0</a:t>
              </a:r>
              <a:endParaRPr lang="zh-CN" altLang="en-US" sz="1400" kern="10">
                <a:ln w="9525">
                  <a:solidFill>
                    <a:srgbClr val="FF3300"/>
                  </a:solidFill>
                  <a:round/>
                  <a:headEnd/>
                  <a:tailEnd/>
                </a:ln>
                <a:solidFill>
                  <a:srgbClr val="FF3300"/>
                </a:solidFill>
                <a:latin typeface="Times New Roman"/>
                <a:cs typeface="Times New Roman"/>
              </a:endParaRPr>
            </a:p>
          </p:txBody>
        </p:sp>
        <p:sp>
          <p:nvSpPr>
            <p:cNvPr id="27687" name="WordArt 180"/>
            <p:cNvSpPr>
              <a:spLocks noChangeArrowheads="1" noChangeShapeType="1" noTextEdit="1"/>
            </p:cNvSpPr>
            <p:nvPr/>
          </p:nvSpPr>
          <p:spPr bwMode="auto">
            <a:xfrm>
              <a:off x="3299" y="3159"/>
              <a:ext cx="44" cy="62"/>
            </a:xfrm>
            <a:prstGeom prst="rect">
              <a:avLst/>
            </a:prstGeom>
          </p:spPr>
          <p:txBody>
            <a:bodyPr wrap="none" fromWordArt="1">
              <a:prstTxWarp prst="textPlain">
                <a:avLst>
                  <a:gd name="adj" fmla="val 50000"/>
                </a:avLst>
              </a:prstTxWarp>
            </a:bodyPr>
            <a:lstStyle/>
            <a:p>
              <a:r>
                <a:rPr lang="en-US" altLang="zh-CN" sz="1400" kern="10">
                  <a:ln w="9525">
                    <a:solidFill>
                      <a:srgbClr val="FF3300"/>
                    </a:solidFill>
                    <a:round/>
                    <a:headEnd/>
                    <a:tailEnd/>
                  </a:ln>
                  <a:solidFill>
                    <a:srgbClr val="FF3300"/>
                  </a:solidFill>
                  <a:latin typeface="Times New Roman"/>
                  <a:cs typeface="Times New Roman"/>
                </a:rPr>
                <a:t>0</a:t>
              </a:r>
              <a:endParaRPr lang="zh-CN" altLang="en-US" sz="1400" kern="10">
                <a:ln w="9525">
                  <a:solidFill>
                    <a:srgbClr val="FF3300"/>
                  </a:solidFill>
                  <a:round/>
                  <a:headEnd/>
                  <a:tailEnd/>
                </a:ln>
                <a:solidFill>
                  <a:srgbClr val="FF3300"/>
                </a:solidFill>
                <a:latin typeface="Times New Roman"/>
                <a:cs typeface="Times New Roman"/>
              </a:endParaRPr>
            </a:p>
          </p:txBody>
        </p:sp>
        <p:sp>
          <p:nvSpPr>
            <p:cNvPr id="27688" name="WordArt 181"/>
            <p:cNvSpPr>
              <a:spLocks noChangeArrowheads="1" noChangeShapeType="1" noTextEdit="1"/>
            </p:cNvSpPr>
            <p:nvPr/>
          </p:nvSpPr>
          <p:spPr bwMode="auto">
            <a:xfrm>
              <a:off x="4359" y="3151"/>
              <a:ext cx="44" cy="62"/>
            </a:xfrm>
            <a:prstGeom prst="rect">
              <a:avLst/>
            </a:prstGeom>
          </p:spPr>
          <p:txBody>
            <a:bodyPr wrap="none" fromWordArt="1">
              <a:prstTxWarp prst="textPlain">
                <a:avLst>
                  <a:gd name="adj" fmla="val 50000"/>
                </a:avLst>
              </a:prstTxWarp>
            </a:bodyPr>
            <a:lstStyle/>
            <a:p>
              <a:r>
                <a:rPr lang="en-US" altLang="zh-CN" sz="1400" kern="10">
                  <a:ln w="9525">
                    <a:solidFill>
                      <a:srgbClr val="FF3300"/>
                    </a:solidFill>
                    <a:round/>
                    <a:headEnd/>
                    <a:tailEnd/>
                  </a:ln>
                  <a:solidFill>
                    <a:srgbClr val="FF3300"/>
                  </a:solidFill>
                  <a:latin typeface="Times New Roman"/>
                  <a:cs typeface="Times New Roman"/>
                </a:rPr>
                <a:t>0</a:t>
              </a:r>
              <a:endParaRPr lang="zh-CN" altLang="en-US" sz="1400" kern="10">
                <a:ln w="9525">
                  <a:solidFill>
                    <a:srgbClr val="FF3300"/>
                  </a:solidFill>
                  <a:round/>
                  <a:headEnd/>
                  <a:tailEnd/>
                </a:ln>
                <a:solidFill>
                  <a:srgbClr val="FF3300"/>
                </a:solidFill>
                <a:latin typeface="Times New Roman"/>
                <a:cs typeface="Times New Roman"/>
              </a:endParaRPr>
            </a:p>
          </p:txBody>
        </p:sp>
      </p:grpSp>
      <p:grpSp>
        <p:nvGrpSpPr>
          <p:cNvPr id="29704" name="Group 182"/>
          <p:cNvGrpSpPr>
            <a:grpSpLocks/>
          </p:cNvGrpSpPr>
          <p:nvPr/>
        </p:nvGrpSpPr>
        <p:grpSpPr bwMode="auto">
          <a:xfrm>
            <a:off x="2109788" y="5721350"/>
            <a:ext cx="4710112" cy="322263"/>
            <a:chOff x="1256" y="3604"/>
            <a:chExt cx="2967" cy="203"/>
          </a:xfrm>
        </p:grpSpPr>
        <p:grpSp>
          <p:nvGrpSpPr>
            <p:cNvPr id="27661" name="Group 183"/>
            <p:cNvGrpSpPr>
              <a:grpSpLocks/>
            </p:cNvGrpSpPr>
            <p:nvPr/>
          </p:nvGrpSpPr>
          <p:grpSpPr bwMode="auto">
            <a:xfrm>
              <a:off x="1256" y="3604"/>
              <a:ext cx="2967" cy="203"/>
              <a:chOff x="930" y="3582"/>
              <a:chExt cx="2967" cy="203"/>
            </a:xfrm>
          </p:grpSpPr>
          <p:grpSp>
            <p:nvGrpSpPr>
              <p:cNvPr id="27664" name="Group 184"/>
              <p:cNvGrpSpPr>
                <a:grpSpLocks/>
              </p:cNvGrpSpPr>
              <p:nvPr/>
            </p:nvGrpSpPr>
            <p:grpSpPr bwMode="auto">
              <a:xfrm>
                <a:off x="1335" y="3582"/>
                <a:ext cx="1457" cy="203"/>
                <a:chOff x="585" y="3604"/>
                <a:chExt cx="1457" cy="203"/>
              </a:xfrm>
            </p:grpSpPr>
            <p:sp>
              <p:nvSpPr>
                <p:cNvPr id="27673" name="WordArt 185"/>
                <p:cNvSpPr>
                  <a:spLocks noChangeArrowheads="1" noChangeShapeType="1" noTextEdit="1"/>
                </p:cNvSpPr>
                <p:nvPr/>
              </p:nvSpPr>
              <p:spPr bwMode="auto">
                <a:xfrm>
                  <a:off x="857" y="3642"/>
                  <a:ext cx="81" cy="116"/>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sp>
              <p:nvSpPr>
                <p:cNvPr id="27674" name="Line 186"/>
                <p:cNvSpPr>
                  <a:spLocks noChangeShapeType="1"/>
                </p:cNvSpPr>
                <p:nvPr/>
              </p:nvSpPr>
              <p:spPr bwMode="auto">
                <a:xfrm flipV="1">
                  <a:off x="712" y="3629"/>
                  <a:ext cx="123" cy="152"/>
                </a:xfrm>
                <a:prstGeom prst="line">
                  <a:avLst/>
                </a:prstGeom>
                <a:noFill/>
                <a:ln w="28575">
                  <a:solidFill>
                    <a:schemeClr val="tx1"/>
                  </a:solidFill>
                  <a:round/>
                  <a:headEnd/>
                  <a:tailEnd/>
                </a:ln>
              </p:spPr>
              <p:txBody>
                <a:bodyPr/>
                <a:lstStyle/>
                <a:p>
                  <a:endParaRPr lang="zh-CN" altLang="en-US"/>
                </a:p>
              </p:txBody>
            </p:sp>
            <p:sp>
              <p:nvSpPr>
                <p:cNvPr id="27675" name="WordArt 187"/>
                <p:cNvSpPr>
                  <a:spLocks noChangeArrowheads="1" noChangeShapeType="1" noTextEdit="1"/>
                </p:cNvSpPr>
                <p:nvPr/>
              </p:nvSpPr>
              <p:spPr bwMode="auto">
                <a:xfrm>
                  <a:off x="1004" y="3660"/>
                  <a:ext cx="110" cy="84"/>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sp>
              <p:nvSpPr>
                <p:cNvPr id="27676" name="WordArt 188"/>
                <p:cNvSpPr>
                  <a:spLocks noChangeArrowheads="1" noChangeShapeType="1" noTextEdit="1"/>
                </p:cNvSpPr>
                <p:nvPr/>
              </p:nvSpPr>
              <p:spPr bwMode="auto">
                <a:xfrm>
                  <a:off x="1160" y="3642"/>
                  <a:ext cx="120" cy="165"/>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Symbol"/>
                    </a:rPr>
                    <a:t>j</a:t>
                  </a:r>
                  <a:endParaRPr lang="zh-CN" altLang="en-US" sz="3600" i="1" kern="10">
                    <a:ln w="9525">
                      <a:solidFill>
                        <a:srgbClr val="FF0000"/>
                      </a:solidFill>
                      <a:round/>
                      <a:headEnd/>
                      <a:tailEnd/>
                    </a:ln>
                    <a:solidFill>
                      <a:srgbClr val="FF0000"/>
                    </a:solidFill>
                    <a:latin typeface="Symbol"/>
                  </a:endParaRPr>
                </a:p>
              </p:txBody>
            </p:sp>
            <p:sp>
              <p:nvSpPr>
                <p:cNvPr id="27677" name="WordArt 189"/>
                <p:cNvSpPr>
                  <a:spLocks noChangeArrowheads="1" noChangeShapeType="1" noTextEdit="1"/>
                </p:cNvSpPr>
                <p:nvPr/>
              </p:nvSpPr>
              <p:spPr bwMode="auto">
                <a:xfrm>
                  <a:off x="585" y="3655"/>
                  <a:ext cx="145" cy="113"/>
                </a:xfrm>
                <a:prstGeom prst="rect">
                  <a:avLst/>
                </a:prstGeom>
              </p:spPr>
              <p:txBody>
                <a:bodyPr wrap="none" fromWordArt="1">
                  <a:prstTxWarp prst="textPlain">
                    <a:avLst>
                      <a:gd name="adj" fmla="val 55556"/>
                    </a:avLst>
                  </a:prstTxWarp>
                </a:bodyPr>
                <a:lstStyle/>
                <a:p>
                  <a:r>
                    <a:rPr lang="en-US" altLang="zh-CN" sz="3600" i="1" kern="10">
                      <a:ln w="9525">
                        <a:solidFill>
                          <a:schemeClr val="tx1"/>
                        </a:solidFill>
                        <a:round/>
                        <a:headEnd/>
                        <a:tailEnd/>
                      </a:ln>
                      <a:latin typeface="Symbol"/>
                    </a:rPr>
                    <a:t>p</a:t>
                  </a:r>
                  <a:endParaRPr lang="zh-CN" altLang="en-US" sz="3600" i="1" kern="10">
                    <a:ln w="9525">
                      <a:solidFill>
                        <a:schemeClr val="tx1"/>
                      </a:solidFill>
                      <a:round/>
                      <a:headEnd/>
                      <a:tailEnd/>
                    </a:ln>
                    <a:latin typeface="Symbol"/>
                  </a:endParaRPr>
                </a:p>
              </p:txBody>
            </p:sp>
            <p:grpSp>
              <p:nvGrpSpPr>
                <p:cNvPr id="27678" name="Group 190"/>
                <p:cNvGrpSpPr>
                  <a:grpSpLocks/>
                </p:cNvGrpSpPr>
                <p:nvPr/>
              </p:nvGrpSpPr>
              <p:grpSpPr bwMode="auto">
                <a:xfrm>
                  <a:off x="1357" y="3682"/>
                  <a:ext cx="145" cy="51"/>
                  <a:chOff x="1260" y="2371"/>
                  <a:chExt cx="151" cy="53"/>
                </a:xfrm>
              </p:grpSpPr>
              <p:sp>
                <p:nvSpPr>
                  <p:cNvPr id="27683" name="Line 191"/>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7684" name="Line 192"/>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7679" name="WordArt 193"/>
                <p:cNvSpPr>
                  <a:spLocks noChangeArrowheads="1" noChangeShapeType="1" noTextEdit="1"/>
                </p:cNvSpPr>
                <p:nvPr/>
              </p:nvSpPr>
              <p:spPr bwMode="auto">
                <a:xfrm>
                  <a:off x="1961" y="3629"/>
                  <a:ext cx="81" cy="116"/>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sp>
              <p:nvSpPr>
                <p:cNvPr id="27680" name="Line 194"/>
                <p:cNvSpPr>
                  <a:spLocks noChangeShapeType="1"/>
                </p:cNvSpPr>
                <p:nvPr/>
              </p:nvSpPr>
              <p:spPr bwMode="auto">
                <a:xfrm flipV="1">
                  <a:off x="1839" y="3604"/>
                  <a:ext cx="90" cy="142"/>
                </a:xfrm>
                <a:prstGeom prst="line">
                  <a:avLst/>
                </a:prstGeom>
                <a:noFill/>
                <a:ln w="28575">
                  <a:solidFill>
                    <a:schemeClr val="tx1"/>
                  </a:solidFill>
                  <a:round/>
                  <a:headEnd/>
                  <a:tailEnd/>
                </a:ln>
              </p:spPr>
              <p:txBody>
                <a:bodyPr/>
                <a:lstStyle/>
                <a:p>
                  <a:endParaRPr lang="zh-CN" altLang="en-US"/>
                </a:p>
              </p:txBody>
            </p:sp>
            <p:sp>
              <p:nvSpPr>
                <p:cNvPr id="27681" name="WordArt 195"/>
                <p:cNvSpPr>
                  <a:spLocks noChangeArrowheads="1" noChangeShapeType="1" noTextEdit="1"/>
                </p:cNvSpPr>
                <p:nvPr/>
              </p:nvSpPr>
              <p:spPr bwMode="auto">
                <a:xfrm>
                  <a:off x="1689" y="3630"/>
                  <a:ext cx="145" cy="113"/>
                </a:xfrm>
                <a:prstGeom prst="rect">
                  <a:avLst/>
                </a:prstGeom>
              </p:spPr>
              <p:txBody>
                <a:bodyPr wrap="none" fromWordArt="1">
                  <a:prstTxWarp prst="textPlain">
                    <a:avLst>
                      <a:gd name="adj" fmla="val 55556"/>
                    </a:avLst>
                  </a:prstTxWarp>
                </a:bodyPr>
                <a:lstStyle/>
                <a:p>
                  <a:r>
                    <a:rPr lang="en-US" altLang="zh-CN" sz="3600" i="1" kern="10">
                      <a:ln w="9525">
                        <a:solidFill>
                          <a:schemeClr val="tx1"/>
                        </a:solidFill>
                        <a:round/>
                        <a:headEnd/>
                        <a:tailEnd/>
                      </a:ln>
                      <a:latin typeface="Symbol"/>
                    </a:rPr>
                    <a:t>p</a:t>
                  </a:r>
                  <a:endParaRPr lang="zh-CN" altLang="en-US" sz="3600" i="1" kern="10">
                    <a:ln w="9525">
                      <a:solidFill>
                        <a:schemeClr val="tx1"/>
                      </a:solidFill>
                      <a:round/>
                      <a:headEnd/>
                      <a:tailEnd/>
                    </a:ln>
                    <a:latin typeface="Symbol"/>
                  </a:endParaRPr>
                </a:p>
              </p:txBody>
            </p:sp>
            <p:sp>
              <p:nvSpPr>
                <p:cNvPr id="27682" name="WordArt 196"/>
                <p:cNvSpPr>
                  <a:spLocks noChangeArrowheads="1" noChangeShapeType="1" noTextEdit="1"/>
                </p:cNvSpPr>
                <p:nvPr/>
              </p:nvSpPr>
              <p:spPr bwMode="auto">
                <a:xfrm>
                  <a:off x="1580" y="3627"/>
                  <a:ext cx="81" cy="116"/>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3</a:t>
                  </a:r>
                  <a:endParaRPr lang="zh-CN" altLang="en-US" sz="3600" kern="10">
                    <a:ln w="9525">
                      <a:solidFill>
                        <a:schemeClr val="tx1"/>
                      </a:solidFill>
                      <a:round/>
                      <a:headEnd/>
                      <a:tailEnd/>
                    </a:ln>
                    <a:latin typeface="Times New Roman"/>
                    <a:cs typeface="Times New Roman"/>
                  </a:endParaRPr>
                </a:p>
              </p:txBody>
            </p:sp>
          </p:grpSp>
          <p:grpSp>
            <p:nvGrpSpPr>
              <p:cNvPr id="27665" name="Group 197"/>
              <p:cNvGrpSpPr>
                <a:grpSpLocks/>
              </p:cNvGrpSpPr>
              <p:nvPr/>
            </p:nvGrpSpPr>
            <p:grpSpPr bwMode="auto">
              <a:xfrm>
                <a:off x="3386" y="3585"/>
                <a:ext cx="511" cy="165"/>
                <a:chOff x="2669" y="3607"/>
                <a:chExt cx="511" cy="165"/>
              </a:xfrm>
            </p:grpSpPr>
            <p:sp>
              <p:nvSpPr>
                <p:cNvPr id="27668" name="WordArt 198"/>
                <p:cNvSpPr>
                  <a:spLocks noChangeArrowheads="1" noChangeShapeType="1" noTextEdit="1"/>
                </p:cNvSpPr>
                <p:nvPr/>
              </p:nvSpPr>
              <p:spPr bwMode="auto">
                <a:xfrm>
                  <a:off x="2669" y="3607"/>
                  <a:ext cx="120" cy="165"/>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Symbol"/>
                    </a:rPr>
                    <a:t>j</a:t>
                  </a:r>
                  <a:endParaRPr lang="zh-CN" altLang="en-US" sz="3600" i="1" kern="10">
                    <a:ln w="9525">
                      <a:solidFill>
                        <a:srgbClr val="FF0000"/>
                      </a:solidFill>
                      <a:round/>
                      <a:headEnd/>
                      <a:tailEnd/>
                    </a:ln>
                    <a:solidFill>
                      <a:srgbClr val="FF0000"/>
                    </a:solidFill>
                    <a:latin typeface="Symbol"/>
                  </a:endParaRPr>
                </a:p>
              </p:txBody>
            </p:sp>
            <p:grpSp>
              <p:nvGrpSpPr>
                <p:cNvPr id="27669" name="Group 199"/>
                <p:cNvGrpSpPr>
                  <a:grpSpLocks/>
                </p:cNvGrpSpPr>
                <p:nvPr/>
              </p:nvGrpSpPr>
              <p:grpSpPr bwMode="auto">
                <a:xfrm>
                  <a:off x="2834" y="3647"/>
                  <a:ext cx="145" cy="51"/>
                  <a:chOff x="1260" y="2371"/>
                  <a:chExt cx="151" cy="53"/>
                </a:xfrm>
              </p:grpSpPr>
              <p:sp>
                <p:nvSpPr>
                  <p:cNvPr id="27671" name="Line 200"/>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7672" name="Line 201"/>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7670" name="WordArt 202"/>
                <p:cNvSpPr>
                  <a:spLocks noChangeArrowheads="1" noChangeShapeType="1" noTextEdit="1"/>
                </p:cNvSpPr>
                <p:nvPr/>
              </p:nvSpPr>
              <p:spPr bwMode="auto">
                <a:xfrm>
                  <a:off x="3035" y="3628"/>
                  <a:ext cx="145" cy="113"/>
                </a:xfrm>
                <a:prstGeom prst="rect">
                  <a:avLst/>
                </a:prstGeom>
              </p:spPr>
              <p:txBody>
                <a:bodyPr wrap="none" fromWordArt="1">
                  <a:prstTxWarp prst="textPlain">
                    <a:avLst>
                      <a:gd name="adj" fmla="val 55556"/>
                    </a:avLst>
                  </a:prstTxWarp>
                </a:bodyPr>
                <a:lstStyle/>
                <a:p>
                  <a:r>
                    <a:rPr lang="en-US" altLang="zh-CN" sz="3600" i="1" kern="10">
                      <a:ln w="9525">
                        <a:solidFill>
                          <a:srgbClr val="FF0000"/>
                        </a:solidFill>
                        <a:round/>
                        <a:headEnd/>
                        <a:tailEnd/>
                      </a:ln>
                      <a:solidFill>
                        <a:srgbClr val="FF0000"/>
                      </a:solidFill>
                      <a:latin typeface="Symbol"/>
                    </a:rPr>
                    <a:t>p</a:t>
                  </a:r>
                  <a:endParaRPr lang="zh-CN" altLang="en-US" sz="3600" i="1" kern="10">
                    <a:ln w="9525">
                      <a:solidFill>
                        <a:srgbClr val="FF0000"/>
                      </a:solidFill>
                      <a:round/>
                      <a:headEnd/>
                      <a:tailEnd/>
                    </a:ln>
                    <a:solidFill>
                      <a:srgbClr val="FF0000"/>
                    </a:solidFill>
                    <a:latin typeface="Symbol"/>
                  </a:endParaRPr>
                </a:p>
              </p:txBody>
            </p:sp>
          </p:grpSp>
          <p:sp>
            <p:nvSpPr>
              <p:cNvPr id="27666" name="WordArt 203"/>
              <p:cNvSpPr>
                <a:spLocks noChangeArrowheads="1" noChangeShapeType="1" noTextEdit="1"/>
              </p:cNvSpPr>
              <p:nvPr/>
            </p:nvSpPr>
            <p:spPr bwMode="auto">
              <a:xfrm>
                <a:off x="930" y="3631"/>
                <a:ext cx="212" cy="133"/>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华文中宋"/>
                    <a:ea typeface="华文中宋"/>
                  </a:rPr>
                  <a:t>有</a:t>
                </a:r>
              </a:p>
            </p:txBody>
          </p:sp>
          <p:sp>
            <p:nvSpPr>
              <p:cNvPr id="27667" name="WordArt 204"/>
              <p:cNvSpPr>
                <a:spLocks noChangeArrowheads="1" noChangeShapeType="1" noTextEdit="1"/>
              </p:cNvSpPr>
              <p:nvPr/>
            </p:nvSpPr>
            <p:spPr bwMode="auto">
              <a:xfrm>
                <a:off x="3037" y="3585"/>
                <a:ext cx="212" cy="133"/>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华文中宋"/>
                    <a:ea typeface="华文中宋"/>
                  </a:rPr>
                  <a:t>得</a:t>
                </a:r>
              </a:p>
            </p:txBody>
          </p:sp>
        </p:grpSp>
        <p:sp>
          <p:nvSpPr>
            <p:cNvPr id="27662" name="WordArt 205"/>
            <p:cNvSpPr>
              <a:spLocks noChangeArrowheads="1" noChangeShapeType="1" noTextEdit="1"/>
            </p:cNvSpPr>
            <p:nvPr/>
          </p:nvSpPr>
          <p:spPr bwMode="auto">
            <a:xfrm>
              <a:off x="3806" y="3726"/>
              <a:ext cx="39" cy="58"/>
            </a:xfrm>
            <a:prstGeom prst="rect">
              <a:avLst/>
            </a:prstGeom>
          </p:spPr>
          <p:txBody>
            <a:bodyPr wrap="none" fromWordArt="1">
              <a:prstTxWarp prst="textPlain">
                <a:avLst>
                  <a:gd name="adj" fmla="val 50000"/>
                </a:avLst>
              </a:prstTxWarp>
            </a:bodyPr>
            <a:lstStyle/>
            <a:p>
              <a:r>
                <a:rPr lang="en-US" altLang="zh-CN" sz="1400" kern="10">
                  <a:ln w="9525">
                    <a:solidFill>
                      <a:srgbClr val="FF3300"/>
                    </a:solidFill>
                    <a:round/>
                    <a:headEnd/>
                    <a:tailEnd/>
                  </a:ln>
                  <a:solidFill>
                    <a:srgbClr val="FF3300"/>
                  </a:solidFill>
                  <a:latin typeface="Times New Roman"/>
                  <a:cs typeface="Times New Roman"/>
                </a:rPr>
                <a:t>0</a:t>
              </a:r>
              <a:endParaRPr lang="zh-CN" altLang="en-US" sz="1400" kern="10">
                <a:ln w="9525">
                  <a:solidFill>
                    <a:srgbClr val="FF3300"/>
                  </a:solidFill>
                  <a:round/>
                  <a:headEnd/>
                  <a:tailEnd/>
                </a:ln>
                <a:solidFill>
                  <a:srgbClr val="FF3300"/>
                </a:solidFill>
                <a:latin typeface="Times New Roman"/>
                <a:cs typeface="Times New Roman"/>
              </a:endParaRPr>
            </a:p>
          </p:txBody>
        </p:sp>
        <p:sp>
          <p:nvSpPr>
            <p:cNvPr id="27663" name="WordArt 206"/>
            <p:cNvSpPr>
              <a:spLocks noChangeArrowheads="1" noChangeShapeType="1" noTextEdit="1"/>
            </p:cNvSpPr>
            <p:nvPr/>
          </p:nvSpPr>
          <p:spPr bwMode="auto">
            <a:xfrm>
              <a:off x="2342" y="3746"/>
              <a:ext cx="40" cy="58"/>
            </a:xfrm>
            <a:prstGeom prst="rect">
              <a:avLst/>
            </a:prstGeom>
          </p:spPr>
          <p:txBody>
            <a:bodyPr wrap="none" fromWordArt="1">
              <a:prstTxWarp prst="textPlain">
                <a:avLst>
                  <a:gd name="adj" fmla="val 50000"/>
                </a:avLst>
              </a:prstTxWarp>
            </a:bodyPr>
            <a:lstStyle/>
            <a:p>
              <a:r>
                <a:rPr lang="en-US" altLang="zh-CN" sz="1400" kern="10">
                  <a:ln w="9525">
                    <a:solidFill>
                      <a:srgbClr val="FF3300"/>
                    </a:solidFill>
                    <a:round/>
                    <a:headEnd/>
                    <a:tailEnd/>
                  </a:ln>
                  <a:solidFill>
                    <a:srgbClr val="FF3300"/>
                  </a:solidFill>
                  <a:latin typeface="Times New Roman"/>
                  <a:cs typeface="Times New Roman"/>
                </a:rPr>
                <a:t>0</a:t>
              </a:r>
              <a:endParaRPr lang="zh-CN" altLang="en-US" sz="1400" kern="10">
                <a:ln w="9525">
                  <a:solidFill>
                    <a:srgbClr val="FF3300"/>
                  </a:solidFill>
                  <a:round/>
                  <a:headEnd/>
                  <a:tailEnd/>
                </a:ln>
                <a:solidFill>
                  <a:srgbClr val="FF3300"/>
                </a:solidFill>
                <a:latin typeface="Times New Roman"/>
                <a:cs typeface="Times New Roman"/>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703"/>
                                        </p:tgtEl>
                                        <p:attrNameLst>
                                          <p:attrName>style.visibility</p:attrName>
                                        </p:attrNameLst>
                                      </p:cBhvr>
                                      <p:to>
                                        <p:strVal val="visible"/>
                                      </p:to>
                                    </p:set>
                                    <p:animEffect transition="in" filter="wipe(left)">
                                      <p:cBhvr>
                                        <p:cTn id="7" dur="500"/>
                                        <p:tgtEl>
                                          <p:spTgt spid="29703"/>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right)">
                                      <p:cBhvr>
                                        <p:cTn id="25" dur="500"/>
                                        <p:tgtEl>
                                          <p:spTgt spid="10"/>
                                        </p:tgtEl>
                                      </p:cBhvr>
                                    </p:animEffect>
                                  </p:childTnLst>
                                </p:cTn>
                              </p:par>
                            </p:childTnLst>
                          </p:cTn>
                        </p:par>
                        <p:par>
                          <p:cTn id="26" fill="hold">
                            <p:stCondLst>
                              <p:cond delay="500"/>
                            </p:stCondLst>
                            <p:childTnLst>
                              <p:par>
                                <p:cTn id="27" presetID="14" presetClass="entr" presetSubtype="10" fill="hold"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randombar(horizontal)">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ppt_x"/>
                                          </p:val>
                                        </p:tav>
                                        <p:tav tm="100000">
                                          <p:val>
                                            <p:strVal val="#ppt_x"/>
                                          </p:val>
                                        </p:tav>
                                      </p:tavLst>
                                    </p:anim>
                                    <p:anim calcmode="lin" valueType="num">
                                      <p:cBhvr additive="base">
                                        <p:cTn id="35" dur="500" fill="hold"/>
                                        <p:tgtEl>
                                          <p:spTgt spid="12"/>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29704"/>
                                        </p:tgtEl>
                                        <p:attrNameLst>
                                          <p:attrName>style.visibility</p:attrName>
                                        </p:attrNameLst>
                                      </p:cBhvr>
                                      <p:to>
                                        <p:strVal val="visible"/>
                                      </p:to>
                                    </p:set>
                                    <p:anim calcmode="lin" valueType="num">
                                      <p:cBhvr additive="base">
                                        <p:cTn id="38" dur="500" fill="hold"/>
                                        <p:tgtEl>
                                          <p:spTgt spid="29704"/>
                                        </p:tgtEl>
                                        <p:attrNameLst>
                                          <p:attrName>ppt_x</p:attrName>
                                        </p:attrNameLst>
                                      </p:cBhvr>
                                      <p:tavLst>
                                        <p:tav tm="0">
                                          <p:val>
                                            <p:strVal val="#ppt_x"/>
                                          </p:val>
                                        </p:tav>
                                        <p:tav tm="100000">
                                          <p:val>
                                            <p:strVal val="#ppt_x"/>
                                          </p:val>
                                        </p:tav>
                                      </p:tavLst>
                                    </p:anim>
                                    <p:anim calcmode="lin" valueType="num">
                                      <p:cBhvr additive="base">
                                        <p:cTn id="39" dur="500" fill="hold"/>
                                        <p:tgtEl>
                                          <p:spTgt spid="297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63"/>
          <p:cNvSpPr>
            <a:spLocks noGrp="1" noChangeArrowheads="1"/>
          </p:cNvSpPr>
          <p:nvPr>
            <p:ph type="title" idx="4294967295"/>
          </p:nvPr>
        </p:nvSpPr>
        <p:spPr>
          <a:xfrm>
            <a:off x="492125" y="0"/>
            <a:ext cx="8229600" cy="123825"/>
          </a:xfrm>
        </p:spPr>
        <p:txBody>
          <a:bodyPr/>
          <a:lstStyle/>
          <a:p>
            <a:pPr eaLnBrk="1" hangingPunct="1"/>
            <a:r>
              <a:rPr lang="zh-CN" altLang="en-US" sz="700" smtClean="0">
                <a:solidFill>
                  <a:schemeClr val="bg1"/>
                </a:solidFill>
              </a:rPr>
              <a:t>例</a:t>
            </a:r>
          </a:p>
        </p:txBody>
      </p:sp>
      <p:grpSp>
        <p:nvGrpSpPr>
          <p:cNvPr id="28675" name="Group 4"/>
          <p:cNvGrpSpPr>
            <a:grpSpLocks/>
          </p:cNvGrpSpPr>
          <p:nvPr/>
        </p:nvGrpSpPr>
        <p:grpSpPr bwMode="auto">
          <a:xfrm>
            <a:off x="0" y="0"/>
            <a:ext cx="9144000" cy="6858000"/>
            <a:chOff x="0" y="0"/>
            <a:chExt cx="5760" cy="4320"/>
          </a:xfrm>
        </p:grpSpPr>
        <p:sp>
          <p:nvSpPr>
            <p:cNvPr id="28854" name="Rectangle 5" descr="之字形"/>
            <p:cNvSpPr>
              <a:spLocks noChangeArrowheads="1"/>
            </p:cNvSpPr>
            <p:nvPr/>
          </p:nvSpPr>
          <p:spPr bwMode="auto">
            <a:xfrm>
              <a:off x="0" y="4187"/>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28855" name="Rectangle 6" descr="之字形"/>
            <p:cNvSpPr>
              <a:spLocks noChangeArrowheads="1"/>
            </p:cNvSpPr>
            <p:nvPr/>
          </p:nvSpPr>
          <p:spPr bwMode="auto">
            <a:xfrm>
              <a:off x="0" y="0"/>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grpSp>
      <p:grpSp>
        <p:nvGrpSpPr>
          <p:cNvPr id="3" name="Group 24"/>
          <p:cNvGrpSpPr>
            <a:grpSpLocks/>
          </p:cNvGrpSpPr>
          <p:nvPr/>
        </p:nvGrpSpPr>
        <p:grpSpPr bwMode="auto">
          <a:xfrm>
            <a:off x="1322388" y="5807075"/>
            <a:ext cx="5006975" cy="425450"/>
            <a:chOff x="1129" y="3815"/>
            <a:chExt cx="3032" cy="294"/>
          </a:xfrm>
        </p:grpSpPr>
        <p:grpSp>
          <p:nvGrpSpPr>
            <p:cNvPr id="28834" name="Group 25"/>
            <p:cNvGrpSpPr>
              <a:grpSpLocks/>
            </p:cNvGrpSpPr>
            <p:nvPr/>
          </p:nvGrpSpPr>
          <p:grpSpPr bwMode="auto">
            <a:xfrm>
              <a:off x="1899" y="3815"/>
              <a:ext cx="2262" cy="294"/>
              <a:chOff x="1715" y="3826"/>
              <a:chExt cx="2262" cy="294"/>
            </a:xfrm>
          </p:grpSpPr>
          <p:grpSp>
            <p:nvGrpSpPr>
              <p:cNvPr id="28836" name="Group 26"/>
              <p:cNvGrpSpPr>
                <a:grpSpLocks/>
              </p:cNvGrpSpPr>
              <p:nvPr/>
            </p:nvGrpSpPr>
            <p:grpSpPr bwMode="auto">
              <a:xfrm>
                <a:off x="1925" y="3965"/>
                <a:ext cx="143" cy="49"/>
                <a:chOff x="1260" y="2371"/>
                <a:chExt cx="151" cy="53"/>
              </a:xfrm>
            </p:grpSpPr>
            <p:sp>
              <p:nvSpPr>
                <p:cNvPr id="28852" name="Line 27"/>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8853" name="Line 28"/>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8837" name="WordArt 29"/>
              <p:cNvSpPr>
                <a:spLocks noChangeArrowheads="1" noChangeShapeType="1" noTextEdit="1"/>
              </p:cNvSpPr>
              <p:nvPr/>
            </p:nvSpPr>
            <p:spPr bwMode="auto">
              <a:xfrm>
                <a:off x="2311" y="3933"/>
                <a:ext cx="229" cy="97"/>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8838" name="WordArt 30"/>
              <p:cNvSpPr>
                <a:spLocks noChangeArrowheads="1" noChangeShapeType="1" noTextEdit="1"/>
              </p:cNvSpPr>
              <p:nvPr/>
            </p:nvSpPr>
            <p:spPr bwMode="auto">
              <a:xfrm>
                <a:off x="2849" y="3897"/>
                <a:ext cx="65" cy="162"/>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8839" name="WordArt 31"/>
              <p:cNvSpPr>
                <a:spLocks noChangeArrowheads="1" noChangeShapeType="1" noTextEdit="1"/>
              </p:cNvSpPr>
              <p:nvPr/>
            </p:nvSpPr>
            <p:spPr bwMode="auto">
              <a:xfrm>
                <a:off x="3401" y="3888"/>
                <a:ext cx="65" cy="164"/>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8840" name="WordArt 32"/>
              <p:cNvSpPr>
                <a:spLocks noChangeArrowheads="1" noChangeShapeType="1" noTextEdit="1"/>
              </p:cNvSpPr>
              <p:nvPr/>
            </p:nvSpPr>
            <p:spPr bwMode="auto">
              <a:xfrm>
                <a:off x="1715" y="3926"/>
                <a:ext cx="146" cy="159"/>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28841" name="WordArt 33"/>
              <p:cNvSpPr>
                <a:spLocks noChangeArrowheads="1" noChangeShapeType="1" noTextEdit="1"/>
              </p:cNvSpPr>
              <p:nvPr/>
            </p:nvSpPr>
            <p:spPr bwMode="auto">
              <a:xfrm>
                <a:off x="2092" y="3894"/>
                <a:ext cx="181" cy="150"/>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8842" name="WordArt 34"/>
              <p:cNvSpPr>
                <a:spLocks noChangeArrowheads="1" noChangeShapeType="1" noTextEdit="1"/>
              </p:cNvSpPr>
              <p:nvPr/>
            </p:nvSpPr>
            <p:spPr bwMode="auto">
              <a:xfrm>
                <a:off x="2653" y="3918"/>
                <a:ext cx="135" cy="114"/>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28843" name="WordArt 35"/>
              <p:cNvSpPr>
                <a:spLocks noChangeArrowheads="1" noChangeShapeType="1" noTextEdit="1"/>
              </p:cNvSpPr>
              <p:nvPr/>
            </p:nvSpPr>
            <p:spPr bwMode="auto">
              <a:xfrm>
                <a:off x="2936" y="3895"/>
                <a:ext cx="83" cy="150"/>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8844" name="WordArt 36"/>
              <p:cNvSpPr>
                <a:spLocks noChangeArrowheads="1" noChangeShapeType="1" noTextEdit="1"/>
              </p:cNvSpPr>
              <p:nvPr/>
            </p:nvSpPr>
            <p:spPr bwMode="auto">
              <a:xfrm>
                <a:off x="3525" y="3914"/>
                <a:ext cx="123" cy="110"/>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sp>
            <p:nvSpPr>
              <p:cNvPr id="28845" name="AutoShape 37"/>
              <p:cNvSpPr>
                <a:spLocks/>
              </p:cNvSpPr>
              <p:nvPr/>
            </p:nvSpPr>
            <p:spPr bwMode="auto">
              <a:xfrm>
                <a:off x="2602" y="3864"/>
                <a:ext cx="47" cy="224"/>
              </a:xfrm>
              <a:prstGeom prst="leftBracket">
                <a:avLst>
                  <a:gd name="adj" fmla="val 39716"/>
                </a:avLst>
              </a:prstGeom>
              <a:noFill/>
              <a:ln w="28575">
                <a:solidFill>
                  <a:schemeClr val="tx1"/>
                </a:solidFill>
                <a:round/>
                <a:headEnd/>
                <a:tailEnd/>
              </a:ln>
            </p:spPr>
            <p:txBody>
              <a:bodyPr wrap="none" anchor="ctr"/>
              <a:lstStyle/>
              <a:p>
                <a:endParaRPr lang="zh-CN" altLang="en-US"/>
              </a:p>
            </p:txBody>
          </p:sp>
          <p:sp>
            <p:nvSpPr>
              <p:cNvPr id="28846" name="AutoShape 38"/>
              <p:cNvSpPr>
                <a:spLocks/>
              </p:cNvSpPr>
              <p:nvPr/>
            </p:nvSpPr>
            <p:spPr bwMode="auto">
              <a:xfrm flipH="1">
                <a:off x="3929" y="3851"/>
                <a:ext cx="48" cy="223"/>
              </a:xfrm>
              <a:prstGeom prst="leftBracket">
                <a:avLst>
                  <a:gd name="adj" fmla="val 38715"/>
                </a:avLst>
              </a:prstGeom>
              <a:noFill/>
              <a:ln w="28575">
                <a:solidFill>
                  <a:schemeClr val="tx1"/>
                </a:solidFill>
                <a:round/>
                <a:headEnd/>
                <a:tailEnd/>
              </a:ln>
            </p:spPr>
            <p:txBody>
              <a:bodyPr wrap="none" anchor="ctr"/>
              <a:lstStyle/>
              <a:p>
                <a:endParaRPr lang="zh-CN" altLang="en-US"/>
              </a:p>
            </p:txBody>
          </p:sp>
          <p:sp>
            <p:nvSpPr>
              <p:cNvPr id="28847" name="Line 39"/>
              <p:cNvSpPr>
                <a:spLocks noChangeShapeType="1"/>
              </p:cNvSpPr>
              <p:nvPr/>
            </p:nvSpPr>
            <p:spPr bwMode="auto">
              <a:xfrm flipH="1" flipV="1">
                <a:off x="3196" y="3965"/>
                <a:ext cx="173" cy="9"/>
              </a:xfrm>
              <a:prstGeom prst="line">
                <a:avLst/>
              </a:prstGeom>
              <a:noFill/>
              <a:ln w="38100">
                <a:solidFill>
                  <a:schemeClr val="tx1"/>
                </a:solidFill>
                <a:round/>
                <a:headEnd/>
                <a:tailEnd/>
              </a:ln>
            </p:spPr>
            <p:txBody>
              <a:bodyPr/>
              <a:lstStyle/>
              <a:p>
                <a:endParaRPr lang="zh-CN" altLang="en-US"/>
              </a:p>
            </p:txBody>
          </p:sp>
          <p:sp>
            <p:nvSpPr>
              <p:cNvPr id="28848" name="WordArt 40"/>
              <p:cNvSpPr>
                <a:spLocks noChangeArrowheads="1" noChangeShapeType="1" noTextEdit="1"/>
              </p:cNvSpPr>
              <p:nvPr/>
            </p:nvSpPr>
            <p:spPr bwMode="auto">
              <a:xfrm>
                <a:off x="3221" y="4008"/>
                <a:ext cx="112" cy="112"/>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28849" name="WordArt 41"/>
              <p:cNvSpPr>
                <a:spLocks noChangeArrowheads="1" noChangeShapeType="1" noTextEdit="1"/>
              </p:cNvSpPr>
              <p:nvPr/>
            </p:nvSpPr>
            <p:spPr bwMode="auto">
              <a:xfrm>
                <a:off x="3203" y="3826"/>
                <a:ext cx="131" cy="116"/>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28850" name="WordArt 42"/>
              <p:cNvSpPr>
                <a:spLocks noChangeArrowheads="1" noChangeShapeType="1" noTextEdit="1"/>
              </p:cNvSpPr>
              <p:nvPr/>
            </p:nvSpPr>
            <p:spPr bwMode="auto">
              <a:xfrm>
                <a:off x="3040" y="3922"/>
                <a:ext cx="126" cy="103"/>
              </a:xfrm>
              <a:prstGeom prst="rect">
                <a:avLst/>
              </a:prstGeom>
            </p:spPr>
            <p:txBody>
              <a:bodyPr wrap="none" fromWordArt="1">
                <a:prstTxWarp prst="textPlain">
                  <a:avLst>
                    <a:gd name="adj" fmla="val 50000"/>
                  </a:avLst>
                </a:prstTxWarp>
              </a:bodyPr>
              <a:lstStyle/>
              <a:p>
                <a:r>
                  <a:rPr lang="en-US" altLang="zh-CN" sz="3600" kern="10">
                    <a:ln w="28575">
                      <a:solidFill>
                        <a:srgbClr val="FF0000"/>
                      </a:solidFill>
                      <a:round/>
                      <a:headEnd/>
                      <a:tailEnd/>
                    </a:ln>
                    <a:solidFill>
                      <a:schemeClr val="tx2"/>
                    </a:solidFill>
                    <a:latin typeface="宋体"/>
                    <a:ea typeface="宋体"/>
                  </a:rPr>
                  <a:t>+</a:t>
                </a:r>
                <a:endParaRPr lang="zh-CN" altLang="en-US" sz="3600" kern="10">
                  <a:ln w="28575">
                    <a:solidFill>
                      <a:srgbClr val="FF0000"/>
                    </a:solidFill>
                    <a:round/>
                    <a:headEnd/>
                    <a:tailEnd/>
                  </a:ln>
                  <a:solidFill>
                    <a:schemeClr val="tx2"/>
                  </a:solidFill>
                  <a:latin typeface="宋体"/>
                  <a:ea typeface="宋体"/>
                </a:endParaRPr>
              </a:p>
            </p:txBody>
          </p:sp>
          <p:sp>
            <p:nvSpPr>
              <p:cNvPr id="28851" name="WordArt 43"/>
              <p:cNvSpPr>
                <a:spLocks noChangeArrowheads="1" noChangeShapeType="1" noTextEdit="1"/>
              </p:cNvSpPr>
              <p:nvPr/>
            </p:nvSpPr>
            <p:spPr bwMode="auto">
              <a:xfrm>
                <a:off x="3695" y="3900"/>
                <a:ext cx="162" cy="148"/>
              </a:xfrm>
              <a:prstGeom prst="rect">
                <a:avLst/>
              </a:prstGeom>
            </p:spPr>
            <p:txBody>
              <a:bodyPr wrap="none" fromWordArt="1">
                <a:prstTxWarp prst="textPlain">
                  <a:avLst>
                    <a:gd name="adj" fmla="val 55556"/>
                  </a:avLst>
                </a:prstTxWarp>
              </a:bodyPr>
              <a:lstStyle/>
              <a:p>
                <a:r>
                  <a:rPr lang="en-US" altLang="zh-CN" sz="3600" i="1" kern="10">
                    <a:ln w="9525">
                      <a:solidFill>
                        <a:srgbClr val="FF0000"/>
                      </a:solidFill>
                      <a:round/>
                      <a:headEnd/>
                      <a:tailEnd/>
                    </a:ln>
                    <a:solidFill>
                      <a:srgbClr val="FF0000"/>
                    </a:solidFill>
                    <a:latin typeface="Symbol"/>
                  </a:rPr>
                  <a:t>p</a:t>
                </a:r>
                <a:endParaRPr lang="zh-CN" altLang="en-US" sz="3600" i="1" kern="10">
                  <a:ln w="9525">
                    <a:solidFill>
                      <a:srgbClr val="FF0000"/>
                    </a:solidFill>
                    <a:round/>
                    <a:headEnd/>
                    <a:tailEnd/>
                  </a:ln>
                  <a:solidFill>
                    <a:srgbClr val="FF0000"/>
                  </a:solidFill>
                  <a:latin typeface="Symbol"/>
                </a:endParaRPr>
              </a:p>
            </p:txBody>
          </p:sp>
        </p:grpSp>
        <p:sp>
          <p:nvSpPr>
            <p:cNvPr id="28835" name="WordArt 44"/>
            <p:cNvSpPr>
              <a:spLocks noChangeArrowheads="1" noChangeShapeType="1" noTextEdit="1"/>
            </p:cNvSpPr>
            <p:nvPr/>
          </p:nvSpPr>
          <p:spPr bwMode="auto">
            <a:xfrm>
              <a:off x="1129" y="3901"/>
              <a:ext cx="458" cy="170"/>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结论：</a:t>
              </a:r>
            </a:p>
          </p:txBody>
        </p:sp>
      </p:grpSp>
      <p:grpSp>
        <p:nvGrpSpPr>
          <p:cNvPr id="6" name="Group 213"/>
          <p:cNvGrpSpPr>
            <a:grpSpLocks/>
          </p:cNvGrpSpPr>
          <p:nvPr/>
        </p:nvGrpSpPr>
        <p:grpSpPr bwMode="auto">
          <a:xfrm>
            <a:off x="2311400" y="1574800"/>
            <a:ext cx="4699000" cy="1501775"/>
            <a:chOff x="1456" y="992"/>
            <a:chExt cx="2960" cy="946"/>
          </a:xfrm>
        </p:grpSpPr>
        <p:sp>
          <p:nvSpPr>
            <p:cNvPr id="28825" name="Freeform 46"/>
            <p:cNvSpPr>
              <a:spLocks/>
            </p:cNvSpPr>
            <p:nvPr/>
          </p:nvSpPr>
          <p:spPr bwMode="auto">
            <a:xfrm flipV="1">
              <a:off x="1456" y="1471"/>
              <a:ext cx="870" cy="466"/>
            </a:xfrm>
            <a:custGeom>
              <a:avLst/>
              <a:gdLst>
                <a:gd name="T0" fmla="*/ 0 w 870"/>
                <a:gd name="T1" fmla="*/ 69 h 641"/>
                <a:gd name="T2" fmla="*/ 435 w 870"/>
                <a:gd name="T3" fmla="*/ 0 h 641"/>
                <a:gd name="T4" fmla="*/ 870 w 870"/>
                <a:gd name="T5" fmla="*/ 69 h 641"/>
                <a:gd name="T6" fmla="*/ 0 60000 65536"/>
                <a:gd name="T7" fmla="*/ 0 60000 65536"/>
                <a:gd name="T8" fmla="*/ 0 60000 65536"/>
                <a:gd name="T9" fmla="*/ 0 w 870"/>
                <a:gd name="T10" fmla="*/ 0 h 641"/>
                <a:gd name="T11" fmla="*/ 870 w 870"/>
                <a:gd name="T12" fmla="*/ 641 h 641"/>
              </a:gdLst>
              <a:ahLst/>
              <a:cxnLst>
                <a:cxn ang="T6">
                  <a:pos x="T0" y="T1"/>
                </a:cxn>
                <a:cxn ang="T7">
                  <a:pos x="T2" y="T3"/>
                </a:cxn>
                <a:cxn ang="T8">
                  <a:pos x="T4" y="T5"/>
                </a:cxn>
              </a:cxnLst>
              <a:rect l="T9" t="T10" r="T11" b="T12"/>
              <a:pathLst>
                <a:path w="870" h="641">
                  <a:moveTo>
                    <a:pt x="0" y="641"/>
                  </a:moveTo>
                  <a:cubicBezTo>
                    <a:pt x="145" y="320"/>
                    <a:pt x="290" y="0"/>
                    <a:pt x="435" y="0"/>
                  </a:cubicBezTo>
                  <a:cubicBezTo>
                    <a:pt x="580" y="0"/>
                    <a:pt x="725" y="320"/>
                    <a:pt x="870" y="641"/>
                  </a:cubicBezTo>
                </a:path>
              </a:pathLst>
            </a:custGeom>
            <a:noFill/>
            <a:ln w="19050">
              <a:solidFill>
                <a:srgbClr val="FF0000"/>
              </a:solidFill>
              <a:round/>
              <a:headEnd/>
              <a:tailEnd/>
            </a:ln>
          </p:spPr>
          <p:txBody>
            <a:bodyPr/>
            <a:lstStyle/>
            <a:p>
              <a:endParaRPr lang="zh-CN" altLang="en-US"/>
            </a:p>
          </p:txBody>
        </p:sp>
        <p:sp>
          <p:nvSpPr>
            <p:cNvPr id="28826" name="Freeform 47"/>
            <p:cNvSpPr>
              <a:spLocks/>
            </p:cNvSpPr>
            <p:nvPr/>
          </p:nvSpPr>
          <p:spPr bwMode="auto">
            <a:xfrm>
              <a:off x="2324" y="1004"/>
              <a:ext cx="870" cy="467"/>
            </a:xfrm>
            <a:custGeom>
              <a:avLst/>
              <a:gdLst>
                <a:gd name="T0" fmla="*/ 0 w 870"/>
                <a:gd name="T1" fmla="*/ 70 h 641"/>
                <a:gd name="T2" fmla="*/ 435 w 870"/>
                <a:gd name="T3" fmla="*/ 0 h 641"/>
                <a:gd name="T4" fmla="*/ 870 w 870"/>
                <a:gd name="T5" fmla="*/ 70 h 641"/>
                <a:gd name="T6" fmla="*/ 0 60000 65536"/>
                <a:gd name="T7" fmla="*/ 0 60000 65536"/>
                <a:gd name="T8" fmla="*/ 0 60000 65536"/>
                <a:gd name="T9" fmla="*/ 0 w 870"/>
                <a:gd name="T10" fmla="*/ 0 h 641"/>
                <a:gd name="T11" fmla="*/ 870 w 870"/>
                <a:gd name="T12" fmla="*/ 641 h 641"/>
              </a:gdLst>
              <a:ahLst/>
              <a:cxnLst>
                <a:cxn ang="T6">
                  <a:pos x="T0" y="T1"/>
                </a:cxn>
                <a:cxn ang="T7">
                  <a:pos x="T2" y="T3"/>
                </a:cxn>
                <a:cxn ang="T8">
                  <a:pos x="T4" y="T5"/>
                </a:cxn>
              </a:cxnLst>
              <a:rect l="T9" t="T10" r="T11" b="T12"/>
              <a:pathLst>
                <a:path w="870" h="641">
                  <a:moveTo>
                    <a:pt x="0" y="641"/>
                  </a:moveTo>
                  <a:cubicBezTo>
                    <a:pt x="145" y="320"/>
                    <a:pt x="290" y="0"/>
                    <a:pt x="435" y="0"/>
                  </a:cubicBezTo>
                  <a:cubicBezTo>
                    <a:pt x="580" y="0"/>
                    <a:pt x="725" y="320"/>
                    <a:pt x="870" y="641"/>
                  </a:cubicBezTo>
                </a:path>
              </a:pathLst>
            </a:custGeom>
            <a:noFill/>
            <a:ln w="19050">
              <a:solidFill>
                <a:srgbClr val="FF0000"/>
              </a:solidFill>
              <a:round/>
              <a:headEnd/>
              <a:tailEnd/>
            </a:ln>
          </p:spPr>
          <p:txBody>
            <a:bodyPr/>
            <a:lstStyle/>
            <a:p>
              <a:endParaRPr lang="zh-CN" altLang="en-US"/>
            </a:p>
          </p:txBody>
        </p:sp>
        <p:sp>
          <p:nvSpPr>
            <p:cNvPr id="28827" name="Freeform 48"/>
            <p:cNvSpPr>
              <a:spLocks/>
            </p:cNvSpPr>
            <p:nvPr/>
          </p:nvSpPr>
          <p:spPr bwMode="auto">
            <a:xfrm flipV="1">
              <a:off x="3190" y="1472"/>
              <a:ext cx="870" cy="466"/>
            </a:xfrm>
            <a:custGeom>
              <a:avLst/>
              <a:gdLst>
                <a:gd name="T0" fmla="*/ 0 w 870"/>
                <a:gd name="T1" fmla="*/ 69 h 641"/>
                <a:gd name="T2" fmla="*/ 435 w 870"/>
                <a:gd name="T3" fmla="*/ 0 h 641"/>
                <a:gd name="T4" fmla="*/ 870 w 870"/>
                <a:gd name="T5" fmla="*/ 69 h 641"/>
                <a:gd name="T6" fmla="*/ 0 60000 65536"/>
                <a:gd name="T7" fmla="*/ 0 60000 65536"/>
                <a:gd name="T8" fmla="*/ 0 60000 65536"/>
                <a:gd name="T9" fmla="*/ 0 w 870"/>
                <a:gd name="T10" fmla="*/ 0 h 641"/>
                <a:gd name="T11" fmla="*/ 870 w 870"/>
                <a:gd name="T12" fmla="*/ 641 h 641"/>
              </a:gdLst>
              <a:ahLst/>
              <a:cxnLst>
                <a:cxn ang="T6">
                  <a:pos x="T0" y="T1"/>
                </a:cxn>
                <a:cxn ang="T7">
                  <a:pos x="T2" y="T3"/>
                </a:cxn>
                <a:cxn ang="T8">
                  <a:pos x="T4" y="T5"/>
                </a:cxn>
              </a:cxnLst>
              <a:rect l="T9" t="T10" r="T11" b="T12"/>
              <a:pathLst>
                <a:path w="870" h="641">
                  <a:moveTo>
                    <a:pt x="0" y="641"/>
                  </a:moveTo>
                  <a:cubicBezTo>
                    <a:pt x="145" y="320"/>
                    <a:pt x="290" y="0"/>
                    <a:pt x="435" y="0"/>
                  </a:cubicBezTo>
                  <a:cubicBezTo>
                    <a:pt x="580" y="0"/>
                    <a:pt x="725" y="320"/>
                    <a:pt x="870" y="641"/>
                  </a:cubicBezTo>
                </a:path>
              </a:pathLst>
            </a:custGeom>
            <a:noFill/>
            <a:ln w="19050">
              <a:solidFill>
                <a:srgbClr val="FF0000"/>
              </a:solidFill>
              <a:round/>
              <a:headEnd/>
              <a:tailEnd/>
            </a:ln>
          </p:spPr>
          <p:txBody>
            <a:bodyPr/>
            <a:lstStyle/>
            <a:p>
              <a:endParaRPr lang="zh-CN" altLang="en-US"/>
            </a:p>
          </p:txBody>
        </p:sp>
        <p:sp>
          <p:nvSpPr>
            <p:cNvPr id="28828" name="WordArt 50"/>
            <p:cNvSpPr>
              <a:spLocks noChangeArrowheads="1" noChangeShapeType="1" noTextEdit="1"/>
            </p:cNvSpPr>
            <p:nvPr/>
          </p:nvSpPr>
          <p:spPr bwMode="auto">
            <a:xfrm>
              <a:off x="3306" y="1003"/>
              <a:ext cx="107" cy="113"/>
            </a:xfrm>
            <a:prstGeom prst="rect">
              <a:avLst/>
            </a:prstGeom>
          </p:spPr>
          <p:txBody>
            <a:bodyPr wrap="none" fromWordArt="1">
              <a:prstTxWarp prst="textPlain">
                <a:avLst>
                  <a:gd name="adj" fmla="val 50000"/>
                </a:avLst>
              </a:prstTxWarp>
            </a:bodyPr>
            <a:lstStyle/>
            <a:p>
              <a:r>
                <a:rPr lang="en-US" altLang="zh-CN" sz="3600" kern="10">
                  <a:ln w="9525">
                    <a:solidFill>
                      <a:srgbClr val="FF0000"/>
                    </a:solidFill>
                    <a:round/>
                    <a:headEnd/>
                    <a:tailEnd/>
                  </a:ln>
                  <a:solidFill>
                    <a:srgbClr val="FF0000"/>
                  </a:solidFill>
                  <a:latin typeface="Times New Roman"/>
                  <a:cs typeface="Times New Roman"/>
                </a:rPr>
                <a:t>o</a:t>
              </a:r>
              <a:endParaRPr lang="zh-CN" altLang="en-US" sz="3600" kern="10">
                <a:ln w="9525">
                  <a:solidFill>
                    <a:srgbClr val="FF0000"/>
                  </a:solidFill>
                  <a:round/>
                  <a:headEnd/>
                  <a:tailEnd/>
                </a:ln>
                <a:solidFill>
                  <a:srgbClr val="FF0000"/>
                </a:solidFill>
                <a:latin typeface="Times New Roman"/>
                <a:cs typeface="Times New Roman"/>
              </a:endParaRPr>
            </a:p>
          </p:txBody>
        </p:sp>
        <p:grpSp>
          <p:nvGrpSpPr>
            <p:cNvPr id="28829" name="Group 51"/>
            <p:cNvGrpSpPr>
              <a:grpSpLocks/>
            </p:cNvGrpSpPr>
            <p:nvPr/>
          </p:nvGrpSpPr>
          <p:grpSpPr bwMode="auto">
            <a:xfrm>
              <a:off x="3132" y="1047"/>
              <a:ext cx="123" cy="33"/>
              <a:chOff x="1260" y="2371"/>
              <a:chExt cx="151" cy="53"/>
            </a:xfrm>
          </p:grpSpPr>
          <p:sp>
            <p:nvSpPr>
              <p:cNvPr id="28832" name="Line 52"/>
              <p:cNvSpPr>
                <a:spLocks noChangeShapeType="1"/>
              </p:cNvSpPr>
              <p:nvPr/>
            </p:nvSpPr>
            <p:spPr bwMode="auto">
              <a:xfrm>
                <a:off x="1260" y="2371"/>
                <a:ext cx="151" cy="0"/>
              </a:xfrm>
              <a:prstGeom prst="line">
                <a:avLst/>
              </a:prstGeom>
              <a:noFill/>
              <a:ln w="38100">
                <a:solidFill>
                  <a:srgbClr val="FF0000"/>
                </a:solidFill>
                <a:round/>
                <a:headEnd/>
                <a:tailEnd/>
              </a:ln>
            </p:spPr>
            <p:txBody>
              <a:bodyPr/>
              <a:lstStyle/>
              <a:p>
                <a:endParaRPr lang="zh-CN" altLang="en-US"/>
              </a:p>
            </p:txBody>
          </p:sp>
          <p:sp>
            <p:nvSpPr>
              <p:cNvPr id="28833" name="Line 53"/>
              <p:cNvSpPr>
                <a:spLocks noChangeShapeType="1"/>
              </p:cNvSpPr>
              <p:nvPr/>
            </p:nvSpPr>
            <p:spPr bwMode="auto">
              <a:xfrm>
                <a:off x="1260" y="2424"/>
                <a:ext cx="151" cy="0"/>
              </a:xfrm>
              <a:prstGeom prst="line">
                <a:avLst/>
              </a:prstGeom>
              <a:noFill/>
              <a:ln w="38100">
                <a:solidFill>
                  <a:srgbClr val="FF0000"/>
                </a:solidFill>
                <a:round/>
                <a:headEnd/>
                <a:tailEnd/>
              </a:ln>
            </p:spPr>
            <p:txBody>
              <a:bodyPr/>
              <a:lstStyle/>
              <a:p>
                <a:endParaRPr lang="zh-CN" altLang="en-US"/>
              </a:p>
            </p:txBody>
          </p:sp>
        </p:grpSp>
        <p:sp>
          <p:nvSpPr>
            <p:cNvPr id="28830" name="WordArt 54"/>
            <p:cNvSpPr>
              <a:spLocks noChangeArrowheads="1" noChangeShapeType="1" noTextEdit="1"/>
            </p:cNvSpPr>
            <p:nvPr/>
          </p:nvSpPr>
          <p:spPr bwMode="auto">
            <a:xfrm>
              <a:off x="2955" y="1003"/>
              <a:ext cx="137" cy="112"/>
            </a:xfrm>
            <a:prstGeom prst="rect">
              <a:avLst/>
            </a:prstGeom>
          </p:spPr>
          <p:txBody>
            <a:bodyPr wrap="none" fromWordArt="1">
              <a:prstTxWarp prst="textPlain">
                <a:avLst>
                  <a:gd name="adj" fmla="val 49634"/>
                </a:avLst>
              </a:prstTxWarp>
            </a:bodyPr>
            <a:lstStyle/>
            <a:p>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28831" name="WordArt 55"/>
            <p:cNvSpPr>
              <a:spLocks noChangeArrowheads="1" noChangeShapeType="1" noTextEdit="1"/>
            </p:cNvSpPr>
            <p:nvPr/>
          </p:nvSpPr>
          <p:spPr bwMode="auto">
            <a:xfrm>
              <a:off x="3469" y="992"/>
              <a:ext cx="947" cy="148"/>
            </a:xfrm>
            <a:prstGeom prst="rect">
              <a:avLst/>
            </a:prstGeom>
          </p:spPr>
          <p:txBody>
            <a:bodyPr wrap="none" fromWordArt="1">
              <a:prstTxWarp prst="textPlain">
                <a:avLst>
                  <a:gd name="adj" fmla="val 50000"/>
                </a:avLst>
              </a:prstTxWarp>
            </a:bodyPr>
            <a:lstStyle/>
            <a:p>
              <a:r>
                <a:rPr lang="zh-CN" altLang="en-US" sz="3600" kern="10">
                  <a:ln w="9525">
                    <a:solidFill>
                      <a:srgbClr val="FF0000"/>
                    </a:solidFill>
                    <a:round/>
                    <a:headEnd/>
                    <a:tailEnd/>
                  </a:ln>
                  <a:solidFill>
                    <a:srgbClr val="FF0000"/>
                  </a:solidFill>
                  <a:latin typeface="宋体"/>
                  <a:ea typeface="宋体"/>
                </a:rPr>
                <a:t>时的波形图</a:t>
              </a:r>
            </a:p>
          </p:txBody>
        </p:sp>
      </p:grpSp>
      <p:sp>
        <p:nvSpPr>
          <p:cNvPr id="28821" name="WordArt 60"/>
          <p:cNvSpPr>
            <a:spLocks noChangeArrowheads="1" noChangeShapeType="1" noTextEdit="1"/>
          </p:cNvSpPr>
          <p:nvPr/>
        </p:nvSpPr>
        <p:spPr bwMode="auto">
          <a:xfrm>
            <a:off x="237489" y="443781"/>
            <a:ext cx="2115186" cy="424645"/>
          </a:xfrm>
          <a:prstGeom prst="rect">
            <a:avLst/>
          </a:prstGeom>
        </p:spPr>
        <p:txBody>
          <a:bodyPr wrap="none" fromWordArt="1">
            <a:prstTxWarp prst="textPlain">
              <a:avLst>
                <a:gd name="adj" fmla="val 50000"/>
              </a:avLst>
            </a:prstTxWarp>
          </a:bodyPr>
          <a:lstStyle/>
          <a:p>
            <a:r>
              <a:rPr lang="zh-CN" altLang="en-US" sz="3600" kern="10" dirty="0" smtClean="0">
                <a:ln w="9525">
                  <a:solidFill>
                    <a:srgbClr val="008000"/>
                  </a:solidFill>
                  <a:round/>
                  <a:headEnd/>
                  <a:tailEnd/>
                </a:ln>
                <a:solidFill>
                  <a:srgbClr val="008000"/>
                </a:solidFill>
                <a:latin typeface="华文中宋"/>
                <a:ea typeface="华文中宋"/>
              </a:rPr>
              <a:t>二、</a:t>
            </a:r>
            <a:r>
              <a:rPr lang="zh-CN" altLang="en-US" sz="3600" kern="10" dirty="0">
                <a:ln w="9525">
                  <a:solidFill>
                    <a:srgbClr val="008000"/>
                  </a:solidFill>
                  <a:round/>
                  <a:headEnd/>
                  <a:tailEnd/>
                </a:ln>
                <a:solidFill>
                  <a:srgbClr val="008000"/>
                </a:solidFill>
                <a:latin typeface="华文中宋"/>
                <a:ea typeface="华文中宋"/>
              </a:rPr>
              <a:t>图解法</a:t>
            </a:r>
          </a:p>
        </p:txBody>
      </p:sp>
      <p:grpSp>
        <p:nvGrpSpPr>
          <p:cNvPr id="10" name="Group 65"/>
          <p:cNvGrpSpPr>
            <a:grpSpLocks/>
          </p:cNvGrpSpPr>
          <p:nvPr/>
        </p:nvGrpSpPr>
        <p:grpSpPr bwMode="auto">
          <a:xfrm>
            <a:off x="1181100" y="758825"/>
            <a:ext cx="6591300" cy="2586038"/>
            <a:chOff x="793" y="540"/>
            <a:chExt cx="4152" cy="2016"/>
          </a:xfrm>
        </p:grpSpPr>
        <p:sp>
          <p:nvSpPr>
            <p:cNvPr id="28793" name="Line 66"/>
            <p:cNvSpPr>
              <a:spLocks noChangeShapeType="1"/>
            </p:cNvSpPr>
            <p:nvPr/>
          </p:nvSpPr>
          <p:spPr bwMode="auto">
            <a:xfrm>
              <a:off x="793" y="1751"/>
              <a:ext cx="4152" cy="0"/>
            </a:xfrm>
            <a:prstGeom prst="line">
              <a:avLst/>
            </a:prstGeom>
            <a:noFill/>
            <a:ln w="28575">
              <a:solidFill>
                <a:schemeClr val="tx1"/>
              </a:solidFill>
              <a:round/>
              <a:headEnd/>
              <a:tailEnd type="triangle" w="sm" len="lg"/>
            </a:ln>
          </p:spPr>
          <p:txBody>
            <a:bodyPr/>
            <a:lstStyle/>
            <a:p>
              <a:endParaRPr lang="zh-CN" altLang="en-US"/>
            </a:p>
          </p:txBody>
        </p:sp>
        <p:sp>
          <p:nvSpPr>
            <p:cNvPr id="28794" name="Line 67"/>
            <p:cNvSpPr>
              <a:spLocks noChangeShapeType="1"/>
            </p:cNvSpPr>
            <p:nvPr/>
          </p:nvSpPr>
          <p:spPr bwMode="auto">
            <a:xfrm flipV="1">
              <a:off x="1946" y="540"/>
              <a:ext cx="0" cy="2016"/>
            </a:xfrm>
            <a:prstGeom prst="line">
              <a:avLst/>
            </a:prstGeom>
            <a:noFill/>
            <a:ln w="28575">
              <a:solidFill>
                <a:schemeClr val="tx1"/>
              </a:solidFill>
              <a:round/>
              <a:headEnd/>
              <a:tailEnd type="triangle" w="sm" len="lg"/>
            </a:ln>
          </p:spPr>
          <p:txBody>
            <a:bodyPr/>
            <a:lstStyle/>
            <a:p>
              <a:endParaRPr lang="zh-CN" altLang="en-US"/>
            </a:p>
          </p:txBody>
        </p:sp>
        <p:sp>
          <p:nvSpPr>
            <p:cNvPr id="28795" name="WordArt 68"/>
            <p:cNvSpPr>
              <a:spLocks noChangeArrowheads="1" noChangeShapeType="1" noTextEdit="1"/>
            </p:cNvSpPr>
            <p:nvPr/>
          </p:nvSpPr>
          <p:spPr bwMode="auto">
            <a:xfrm>
              <a:off x="4753" y="1832"/>
              <a:ext cx="150" cy="133"/>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28796" name="WordArt 69"/>
            <p:cNvSpPr>
              <a:spLocks noChangeArrowheads="1" noChangeShapeType="1" noTextEdit="1"/>
            </p:cNvSpPr>
            <p:nvPr/>
          </p:nvSpPr>
          <p:spPr bwMode="auto">
            <a:xfrm>
              <a:off x="1725" y="601"/>
              <a:ext cx="146" cy="172"/>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grpSp>
          <p:nvGrpSpPr>
            <p:cNvPr id="28797" name="Group 70"/>
            <p:cNvGrpSpPr>
              <a:grpSpLocks/>
            </p:cNvGrpSpPr>
            <p:nvPr/>
          </p:nvGrpSpPr>
          <p:grpSpPr bwMode="auto">
            <a:xfrm>
              <a:off x="1989" y="2308"/>
              <a:ext cx="241" cy="119"/>
              <a:chOff x="1989" y="2313"/>
              <a:chExt cx="241" cy="119"/>
            </a:xfrm>
          </p:grpSpPr>
          <p:sp>
            <p:nvSpPr>
              <p:cNvPr id="28819" name="WordArt 71"/>
              <p:cNvSpPr>
                <a:spLocks noChangeArrowheads="1" noChangeShapeType="1" noTextEdit="1"/>
              </p:cNvSpPr>
              <p:nvPr/>
            </p:nvSpPr>
            <p:spPr bwMode="auto">
              <a:xfrm>
                <a:off x="2090" y="2313"/>
                <a:ext cx="140" cy="119"/>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28820" name="Line 72"/>
              <p:cNvSpPr>
                <a:spLocks noChangeShapeType="1"/>
              </p:cNvSpPr>
              <p:nvPr/>
            </p:nvSpPr>
            <p:spPr bwMode="auto">
              <a:xfrm>
                <a:off x="1989" y="2378"/>
                <a:ext cx="74" cy="0"/>
              </a:xfrm>
              <a:prstGeom prst="line">
                <a:avLst/>
              </a:prstGeom>
              <a:noFill/>
              <a:ln w="28575">
                <a:solidFill>
                  <a:schemeClr val="tx1"/>
                </a:solidFill>
                <a:round/>
                <a:headEnd/>
                <a:tailEnd/>
              </a:ln>
            </p:spPr>
            <p:txBody>
              <a:bodyPr/>
              <a:lstStyle/>
              <a:p>
                <a:endParaRPr lang="zh-CN" altLang="en-US"/>
              </a:p>
            </p:txBody>
          </p:sp>
        </p:grpSp>
        <p:sp>
          <p:nvSpPr>
            <p:cNvPr id="28798" name="Line 73"/>
            <p:cNvSpPr>
              <a:spLocks noChangeShapeType="1"/>
            </p:cNvSpPr>
            <p:nvPr/>
          </p:nvSpPr>
          <p:spPr bwMode="auto">
            <a:xfrm flipH="1">
              <a:off x="2162" y="769"/>
              <a:ext cx="630" cy="0"/>
            </a:xfrm>
            <a:prstGeom prst="line">
              <a:avLst/>
            </a:prstGeom>
            <a:noFill/>
            <a:ln w="19050">
              <a:solidFill>
                <a:schemeClr val="tx1"/>
              </a:solidFill>
              <a:round/>
              <a:headEnd/>
              <a:tailEnd type="triangle" w="med" len="lg"/>
            </a:ln>
          </p:spPr>
          <p:txBody>
            <a:bodyPr/>
            <a:lstStyle/>
            <a:p>
              <a:endParaRPr lang="zh-CN" altLang="en-US"/>
            </a:p>
          </p:txBody>
        </p:sp>
        <p:sp>
          <p:nvSpPr>
            <p:cNvPr id="28799" name="WordArt 74"/>
            <p:cNvSpPr>
              <a:spLocks noChangeArrowheads="1" noChangeShapeType="1" noTextEdit="1"/>
            </p:cNvSpPr>
            <p:nvPr/>
          </p:nvSpPr>
          <p:spPr bwMode="auto">
            <a:xfrm>
              <a:off x="2452" y="580"/>
              <a:ext cx="107" cy="109"/>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grpSp>
          <p:nvGrpSpPr>
            <p:cNvPr id="28800" name="Group 75"/>
            <p:cNvGrpSpPr>
              <a:grpSpLocks/>
            </p:cNvGrpSpPr>
            <p:nvPr/>
          </p:nvGrpSpPr>
          <p:grpSpPr bwMode="auto">
            <a:xfrm>
              <a:off x="2401" y="966"/>
              <a:ext cx="123" cy="41"/>
              <a:chOff x="1260" y="2371"/>
              <a:chExt cx="151" cy="53"/>
            </a:xfrm>
          </p:grpSpPr>
          <p:sp>
            <p:nvSpPr>
              <p:cNvPr id="28817" name="Line 76"/>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8818" name="Line 77"/>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8801" name="WordArt 78"/>
            <p:cNvSpPr>
              <a:spLocks noChangeArrowheads="1" noChangeShapeType="1" noTextEdit="1"/>
            </p:cNvSpPr>
            <p:nvPr/>
          </p:nvSpPr>
          <p:spPr bwMode="auto">
            <a:xfrm>
              <a:off x="2270" y="884"/>
              <a:ext cx="81" cy="167"/>
            </a:xfrm>
            <a:prstGeom prst="rect">
              <a:avLst/>
            </a:prstGeom>
          </p:spPr>
          <p:txBody>
            <a:bodyPr wrap="none" fromWordArt="1">
              <a:prstTxWarp prst="textPlain">
                <a:avLst>
                  <a:gd name="adj" fmla="val 33333"/>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nvGrpSpPr>
            <p:cNvPr id="28802" name="Group 79"/>
            <p:cNvGrpSpPr>
              <a:grpSpLocks/>
            </p:cNvGrpSpPr>
            <p:nvPr/>
          </p:nvGrpSpPr>
          <p:grpSpPr bwMode="auto">
            <a:xfrm>
              <a:off x="2565" y="883"/>
              <a:ext cx="1347" cy="185"/>
              <a:chOff x="2696" y="888"/>
              <a:chExt cx="1347" cy="185"/>
            </a:xfrm>
          </p:grpSpPr>
          <p:sp>
            <p:nvSpPr>
              <p:cNvPr id="28813" name="WordArt 80"/>
              <p:cNvSpPr>
                <a:spLocks noChangeArrowheads="1" noChangeShapeType="1" noTextEdit="1"/>
              </p:cNvSpPr>
              <p:nvPr/>
            </p:nvSpPr>
            <p:spPr bwMode="auto">
              <a:xfrm>
                <a:off x="2696" y="936"/>
                <a:ext cx="126" cy="117"/>
              </a:xfrm>
              <a:prstGeom prst="rect">
                <a:avLst/>
              </a:prstGeom>
            </p:spPr>
            <p:txBody>
              <a:bodyPr wrap="none" fromWordArt="1">
                <a:prstTxWarp prst="textPlain">
                  <a:avLst>
                    <a:gd name="adj" fmla="val 39861"/>
                  </a:avLst>
                </a:prstTxWarp>
              </a:bodyPr>
              <a:lstStyle/>
              <a:p>
                <a:r>
                  <a:rPr lang="en-US" altLang="zh-CN" sz="3600" kern="10">
                    <a:ln w="9525">
                      <a:solidFill>
                        <a:srgbClr val="000000"/>
                      </a:solidFill>
                      <a:round/>
                      <a:headEnd/>
                      <a:tailEnd/>
                    </a:ln>
                    <a:latin typeface="Bookman Old Style"/>
                  </a:rPr>
                  <a:t>T</a:t>
                </a:r>
                <a:endParaRPr lang="zh-CN" altLang="en-US" sz="3600" kern="10">
                  <a:ln w="9525">
                    <a:solidFill>
                      <a:srgbClr val="000000"/>
                    </a:solidFill>
                    <a:round/>
                    <a:headEnd/>
                    <a:tailEnd/>
                  </a:ln>
                  <a:latin typeface="Bookman Old Style"/>
                </a:endParaRPr>
              </a:p>
            </p:txBody>
          </p:sp>
          <p:sp>
            <p:nvSpPr>
              <p:cNvPr id="28814" name="WordArt 81"/>
              <p:cNvSpPr>
                <a:spLocks noChangeArrowheads="1" noChangeShapeType="1" noTextEdit="1"/>
              </p:cNvSpPr>
              <p:nvPr/>
            </p:nvSpPr>
            <p:spPr bwMode="auto">
              <a:xfrm>
                <a:off x="2912" y="916"/>
                <a:ext cx="91" cy="138"/>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4</a:t>
                </a:r>
                <a:endParaRPr lang="zh-CN" altLang="en-US" sz="3600" kern="10">
                  <a:ln w="9525">
                    <a:solidFill>
                      <a:schemeClr val="tx1"/>
                    </a:solidFill>
                    <a:round/>
                    <a:headEnd/>
                    <a:tailEnd/>
                  </a:ln>
                  <a:latin typeface="宋体"/>
                  <a:ea typeface="宋体"/>
                </a:endParaRPr>
              </a:p>
            </p:txBody>
          </p:sp>
          <p:sp>
            <p:nvSpPr>
              <p:cNvPr id="28815" name="Line 82"/>
              <p:cNvSpPr>
                <a:spLocks noChangeShapeType="1"/>
              </p:cNvSpPr>
              <p:nvPr/>
            </p:nvSpPr>
            <p:spPr bwMode="auto">
              <a:xfrm flipV="1">
                <a:off x="2817" y="888"/>
                <a:ext cx="120" cy="185"/>
              </a:xfrm>
              <a:prstGeom prst="line">
                <a:avLst/>
              </a:prstGeom>
              <a:noFill/>
              <a:ln w="19050">
                <a:solidFill>
                  <a:schemeClr val="tx1"/>
                </a:solidFill>
                <a:round/>
                <a:headEnd/>
                <a:tailEnd/>
              </a:ln>
            </p:spPr>
            <p:txBody>
              <a:bodyPr/>
              <a:lstStyle/>
              <a:p>
                <a:endParaRPr lang="zh-CN" altLang="en-US"/>
              </a:p>
            </p:txBody>
          </p:sp>
          <p:sp>
            <p:nvSpPr>
              <p:cNvPr id="28816" name="WordArt 83"/>
              <p:cNvSpPr>
                <a:spLocks noChangeArrowheads="1" noChangeShapeType="1" noTextEdit="1"/>
              </p:cNvSpPr>
              <p:nvPr/>
            </p:nvSpPr>
            <p:spPr bwMode="auto">
              <a:xfrm>
                <a:off x="3096" y="905"/>
                <a:ext cx="947" cy="144"/>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时的波形图</a:t>
                </a:r>
              </a:p>
            </p:txBody>
          </p:sp>
        </p:grpSp>
        <p:grpSp>
          <p:nvGrpSpPr>
            <p:cNvPr id="28803" name="Group 84"/>
            <p:cNvGrpSpPr>
              <a:grpSpLocks/>
            </p:cNvGrpSpPr>
            <p:nvPr/>
          </p:nvGrpSpPr>
          <p:grpSpPr bwMode="auto">
            <a:xfrm>
              <a:off x="1088" y="1108"/>
              <a:ext cx="2604" cy="1230"/>
              <a:chOff x="1088" y="1108"/>
              <a:chExt cx="2604" cy="1230"/>
            </a:xfrm>
          </p:grpSpPr>
          <p:sp>
            <p:nvSpPr>
              <p:cNvPr id="28804" name="Freeform 85"/>
              <p:cNvSpPr>
                <a:spLocks/>
              </p:cNvSpPr>
              <p:nvPr/>
            </p:nvSpPr>
            <p:spPr bwMode="auto">
              <a:xfrm flipV="1">
                <a:off x="1088" y="1744"/>
                <a:ext cx="870" cy="584"/>
              </a:xfrm>
              <a:custGeom>
                <a:avLst/>
                <a:gdLst>
                  <a:gd name="T0" fmla="*/ 0 w 870"/>
                  <a:gd name="T1" fmla="*/ 334 h 641"/>
                  <a:gd name="T2" fmla="*/ 435 w 870"/>
                  <a:gd name="T3" fmla="*/ 0 h 641"/>
                  <a:gd name="T4" fmla="*/ 870 w 870"/>
                  <a:gd name="T5" fmla="*/ 334 h 641"/>
                  <a:gd name="T6" fmla="*/ 0 60000 65536"/>
                  <a:gd name="T7" fmla="*/ 0 60000 65536"/>
                  <a:gd name="T8" fmla="*/ 0 60000 65536"/>
                  <a:gd name="T9" fmla="*/ 0 w 870"/>
                  <a:gd name="T10" fmla="*/ 0 h 641"/>
                  <a:gd name="T11" fmla="*/ 870 w 870"/>
                  <a:gd name="T12" fmla="*/ 641 h 641"/>
                </a:gdLst>
                <a:ahLst/>
                <a:cxnLst>
                  <a:cxn ang="T6">
                    <a:pos x="T0" y="T1"/>
                  </a:cxn>
                  <a:cxn ang="T7">
                    <a:pos x="T2" y="T3"/>
                  </a:cxn>
                  <a:cxn ang="T8">
                    <a:pos x="T4" y="T5"/>
                  </a:cxn>
                </a:cxnLst>
                <a:rect l="T9" t="T10" r="T11" b="T12"/>
                <a:pathLst>
                  <a:path w="870" h="641">
                    <a:moveTo>
                      <a:pt x="0" y="641"/>
                    </a:moveTo>
                    <a:cubicBezTo>
                      <a:pt x="145" y="320"/>
                      <a:pt x="290" y="0"/>
                      <a:pt x="435" y="0"/>
                    </a:cubicBezTo>
                    <a:cubicBezTo>
                      <a:pt x="580" y="0"/>
                      <a:pt x="725" y="320"/>
                      <a:pt x="870" y="641"/>
                    </a:cubicBezTo>
                  </a:path>
                </a:pathLst>
              </a:custGeom>
              <a:noFill/>
              <a:ln w="38100">
                <a:solidFill>
                  <a:schemeClr val="tx1"/>
                </a:solidFill>
                <a:round/>
                <a:headEnd/>
                <a:tailEnd/>
              </a:ln>
            </p:spPr>
            <p:txBody>
              <a:bodyPr/>
              <a:lstStyle/>
              <a:p>
                <a:endParaRPr lang="zh-CN" altLang="en-US"/>
              </a:p>
            </p:txBody>
          </p:sp>
          <p:sp>
            <p:nvSpPr>
              <p:cNvPr id="28805" name="Freeform 86"/>
              <p:cNvSpPr>
                <a:spLocks/>
              </p:cNvSpPr>
              <p:nvPr/>
            </p:nvSpPr>
            <p:spPr bwMode="auto">
              <a:xfrm>
                <a:off x="1956" y="1168"/>
                <a:ext cx="870" cy="584"/>
              </a:xfrm>
              <a:custGeom>
                <a:avLst/>
                <a:gdLst>
                  <a:gd name="T0" fmla="*/ 0 w 870"/>
                  <a:gd name="T1" fmla="*/ 334 h 641"/>
                  <a:gd name="T2" fmla="*/ 435 w 870"/>
                  <a:gd name="T3" fmla="*/ 0 h 641"/>
                  <a:gd name="T4" fmla="*/ 870 w 870"/>
                  <a:gd name="T5" fmla="*/ 334 h 641"/>
                  <a:gd name="T6" fmla="*/ 0 60000 65536"/>
                  <a:gd name="T7" fmla="*/ 0 60000 65536"/>
                  <a:gd name="T8" fmla="*/ 0 60000 65536"/>
                  <a:gd name="T9" fmla="*/ 0 w 870"/>
                  <a:gd name="T10" fmla="*/ 0 h 641"/>
                  <a:gd name="T11" fmla="*/ 870 w 870"/>
                  <a:gd name="T12" fmla="*/ 641 h 641"/>
                </a:gdLst>
                <a:ahLst/>
                <a:cxnLst>
                  <a:cxn ang="T6">
                    <a:pos x="T0" y="T1"/>
                  </a:cxn>
                  <a:cxn ang="T7">
                    <a:pos x="T2" y="T3"/>
                  </a:cxn>
                  <a:cxn ang="T8">
                    <a:pos x="T4" y="T5"/>
                  </a:cxn>
                </a:cxnLst>
                <a:rect l="T9" t="T10" r="T11" b="T12"/>
                <a:pathLst>
                  <a:path w="870" h="641">
                    <a:moveTo>
                      <a:pt x="0" y="641"/>
                    </a:moveTo>
                    <a:cubicBezTo>
                      <a:pt x="145" y="320"/>
                      <a:pt x="290" y="0"/>
                      <a:pt x="435" y="0"/>
                    </a:cubicBezTo>
                    <a:cubicBezTo>
                      <a:pt x="580" y="0"/>
                      <a:pt x="725" y="320"/>
                      <a:pt x="870" y="641"/>
                    </a:cubicBezTo>
                  </a:path>
                </a:pathLst>
              </a:custGeom>
              <a:noFill/>
              <a:ln w="38100">
                <a:solidFill>
                  <a:schemeClr val="tx1"/>
                </a:solidFill>
                <a:round/>
                <a:headEnd/>
                <a:tailEnd/>
              </a:ln>
            </p:spPr>
            <p:txBody>
              <a:bodyPr/>
              <a:lstStyle/>
              <a:p>
                <a:endParaRPr lang="zh-CN" altLang="en-US"/>
              </a:p>
            </p:txBody>
          </p:sp>
          <p:sp>
            <p:nvSpPr>
              <p:cNvPr id="28806" name="Freeform 87"/>
              <p:cNvSpPr>
                <a:spLocks/>
              </p:cNvSpPr>
              <p:nvPr/>
            </p:nvSpPr>
            <p:spPr bwMode="auto">
              <a:xfrm flipV="1">
                <a:off x="2822" y="1753"/>
                <a:ext cx="870" cy="584"/>
              </a:xfrm>
              <a:custGeom>
                <a:avLst/>
                <a:gdLst>
                  <a:gd name="T0" fmla="*/ 0 w 870"/>
                  <a:gd name="T1" fmla="*/ 334 h 641"/>
                  <a:gd name="T2" fmla="*/ 435 w 870"/>
                  <a:gd name="T3" fmla="*/ 0 h 641"/>
                  <a:gd name="T4" fmla="*/ 870 w 870"/>
                  <a:gd name="T5" fmla="*/ 334 h 641"/>
                  <a:gd name="T6" fmla="*/ 0 60000 65536"/>
                  <a:gd name="T7" fmla="*/ 0 60000 65536"/>
                  <a:gd name="T8" fmla="*/ 0 60000 65536"/>
                  <a:gd name="T9" fmla="*/ 0 w 870"/>
                  <a:gd name="T10" fmla="*/ 0 h 641"/>
                  <a:gd name="T11" fmla="*/ 870 w 870"/>
                  <a:gd name="T12" fmla="*/ 641 h 641"/>
                </a:gdLst>
                <a:ahLst/>
                <a:cxnLst>
                  <a:cxn ang="T6">
                    <a:pos x="T0" y="T1"/>
                  </a:cxn>
                  <a:cxn ang="T7">
                    <a:pos x="T2" y="T3"/>
                  </a:cxn>
                  <a:cxn ang="T8">
                    <a:pos x="T4" y="T5"/>
                  </a:cxn>
                </a:cxnLst>
                <a:rect l="T9" t="T10" r="T11" b="T12"/>
                <a:pathLst>
                  <a:path w="870" h="641">
                    <a:moveTo>
                      <a:pt x="0" y="641"/>
                    </a:moveTo>
                    <a:cubicBezTo>
                      <a:pt x="145" y="320"/>
                      <a:pt x="290" y="0"/>
                      <a:pt x="435" y="0"/>
                    </a:cubicBezTo>
                    <a:cubicBezTo>
                      <a:pt x="580" y="0"/>
                      <a:pt x="725" y="320"/>
                      <a:pt x="870" y="641"/>
                    </a:cubicBezTo>
                  </a:path>
                </a:pathLst>
              </a:custGeom>
              <a:noFill/>
              <a:ln w="38100">
                <a:solidFill>
                  <a:schemeClr val="tx1"/>
                </a:solidFill>
                <a:round/>
                <a:headEnd/>
                <a:tailEnd/>
              </a:ln>
            </p:spPr>
            <p:txBody>
              <a:bodyPr/>
              <a:lstStyle/>
              <a:p>
                <a:endParaRPr lang="zh-CN" altLang="en-US"/>
              </a:p>
            </p:txBody>
          </p:sp>
          <p:sp>
            <p:nvSpPr>
              <p:cNvPr id="28807" name="WordArt 88"/>
              <p:cNvSpPr>
                <a:spLocks noChangeArrowheads="1" noChangeShapeType="1" noTextEdit="1"/>
              </p:cNvSpPr>
              <p:nvPr/>
            </p:nvSpPr>
            <p:spPr bwMode="auto">
              <a:xfrm>
                <a:off x="1755" y="1108"/>
                <a:ext cx="140" cy="11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28808" name="Line 89"/>
              <p:cNvSpPr>
                <a:spLocks noChangeShapeType="1"/>
              </p:cNvSpPr>
              <p:nvPr/>
            </p:nvSpPr>
            <p:spPr bwMode="auto">
              <a:xfrm flipH="1">
                <a:off x="1953" y="1165"/>
                <a:ext cx="446" cy="0"/>
              </a:xfrm>
              <a:prstGeom prst="line">
                <a:avLst/>
              </a:prstGeom>
              <a:noFill/>
              <a:ln w="9525">
                <a:solidFill>
                  <a:schemeClr val="tx1"/>
                </a:solidFill>
                <a:prstDash val="dash"/>
                <a:round/>
                <a:headEnd/>
                <a:tailEnd/>
              </a:ln>
            </p:spPr>
            <p:txBody>
              <a:bodyPr/>
              <a:lstStyle/>
              <a:p>
                <a:endParaRPr lang="zh-CN" altLang="en-US"/>
              </a:p>
            </p:txBody>
          </p:sp>
          <p:sp>
            <p:nvSpPr>
              <p:cNvPr id="28809" name="Line 90"/>
              <p:cNvSpPr>
                <a:spLocks noChangeShapeType="1"/>
              </p:cNvSpPr>
              <p:nvPr/>
            </p:nvSpPr>
            <p:spPr bwMode="auto">
              <a:xfrm>
                <a:off x="2391" y="1168"/>
                <a:ext cx="0" cy="584"/>
              </a:xfrm>
              <a:prstGeom prst="line">
                <a:avLst/>
              </a:prstGeom>
              <a:noFill/>
              <a:ln w="9525">
                <a:solidFill>
                  <a:schemeClr val="tx1"/>
                </a:solidFill>
                <a:prstDash val="dash"/>
                <a:round/>
                <a:headEnd/>
                <a:tailEnd/>
              </a:ln>
            </p:spPr>
            <p:txBody>
              <a:bodyPr/>
              <a:lstStyle/>
              <a:p>
                <a:endParaRPr lang="zh-CN" altLang="en-US"/>
              </a:p>
            </p:txBody>
          </p:sp>
          <p:sp>
            <p:nvSpPr>
              <p:cNvPr id="28810" name="Line 91"/>
              <p:cNvSpPr>
                <a:spLocks noChangeShapeType="1"/>
              </p:cNvSpPr>
              <p:nvPr/>
            </p:nvSpPr>
            <p:spPr bwMode="auto">
              <a:xfrm>
                <a:off x="1499" y="1750"/>
                <a:ext cx="0" cy="585"/>
              </a:xfrm>
              <a:prstGeom prst="line">
                <a:avLst/>
              </a:prstGeom>
              <a:noFill/>
              <a:ln w="9525">
                <a:solidFill>
                  <a:schemeClr val="tx1"/>
                </a:solidFill>
                <a:prstDash val="dash"/>
                <a:round/>
                <a:headEnd/>
                <a:tailEnd/>
              </a:ln>
            </p:spPr>
            <p:txBody>
              <a:bodyPr/>
              <a:lstStyle/>
              <a:p>
                <a:endParaRPr lang="zh-CN" altLang="en-US"/>
              </a:p>
            </p:txBody>
          </p:sp>
          <p:sp>
            <p:nvSpPr>
              <p:cNvPr id="28811" name="Line 92"/>
              <p:cNvSpPr>
                <a:spLocks noChangeShapeType="1"/>
              </p:cNvSpPr>
              <p:nvPr/>
            </p:nvSpPr>
            <p:spPr bwMode="auto">
              <a:xfrm flipH="1">
                <a:off x="1510" y="2338"/>
                <a:ext cx="446" cy="0"/>
              </a:xfrm>
              <a:prstGeom prst="line">
                <a:avLst/>
              </a:prstGeom>
              <a:noFill/>
              <a:ln w="9525">
                <a:solidFill>
                  <a:schemeClr val="tx1"/>
                </a:solidFill>
                <a:prstDash val="dash"/>
                <a:round/>
                <a:headEnd/>
                <a:tailEnd/>
              </a:ln>
            </p:spPr>
            <p:txBody>
              <a:bodyPr/>
              <a:lstStyle/>
              <a:p>
                <a:endParaRPr lang="zh-CN" altLang="en-US"/>
              </a:p>
            </p:txBody>
          </p:sp>
          <p:sp>
            <p:nvSpPr>
              <p:cNvPr id="28812" name="WordArt 93"/>
              <p:cNvSpPr>
                <a:spLocks noChangeArrowheads="1" noChangeShapeType="1" noTextEdit="1"/>
              </p:cNvSpPr>
              <p:nvPr/>
            </p:nvSpPr>
            <p:spPr bwMode="auto">
              <a:xfrm>
                <a:off x="2000" y="1771"/>
                <a:ext cx="90" cy="130"/>
              </a:xfrm>
              <a:prstGeom prst="rect">
                <a:avLst/>
              </a:prstGeom>
            </p:spPr>
            <p:txBody>
              <a:bodyPr wrap="none" fromWordArt="1">
                <a:prstTxWarp prst="textPlain">
                  <a:avLst>
                    <a:gd name="adj" fmla="val 49208"/>
                  </a:avLst>
                </a:prstTxWarp>
              </a:bodyPr>
              <a:lstStyle/>
              <a:p>
                <a:r>
                  <a:rPr lang="en-US" altLang="zh-CN" sz="3600" kern="10">
                    <a:ln w="9525">
                      <a:solidFill>
                        <a:schemeClr val="tx1"/>
                      </a:solidFill>
                      <a:round/>
                      <a:headEnd/>
                      <a:tailEnd/>
                    </a:ln>
                    <a:latin typeface="Times New Roman"/>
                    <a:cs typeface="Times New Roman"/>
                  </a:rPr>
                  <a:t>0</a:t>
                </a:r>
                <a:endParaRPr lang="zh-CN" altLang="en-US" sz="3600" kern="10">
                  <a:ln w="9525">
                    <a:solidFill>
                      <a:schemeClr val="tx1"/>
                    </a:solidFill>
                    <a:round/>
                    <a:headEnd/>
                    <a:tailEnd/>
                  </a:ln>
                  <a:latin typeface="Times New Roman"/>
                  <a:cs typeface="Times New Roman"/>
                </a:endParaRPr>
              </a:p>
            </p:txBody>
          </p:sp>
        </p:grpSp>
      </p:grpSp>
      <p:grpSp>
        <p:nvGrpSpPr>
          <p:cNvPr id="15" name="Group 94"/>
          <p:cNvGrpSpPr>
            <a:grpSpLocks/>
          </p:cNvGrpSpPr>
          <p:nvPr/>
        </p:nvGrpSpPr>
        <p:grpSpPr bwMode="auto">
          <a:xfrm>
            <a:off x="336550" y="3298825"/>
            <a:ext cx="7942263" cy="460375"/>
            <a:chOff x="217" y="2528"/>
            <a:chExt cx="4804" cy="268"/>
          </a:xfrm>
        </p:grpSpPr>
        <p:grpSp>
          <p:nvGrpSpPr>
            <p:cNvPr id="28770" name="Group 95"/>
            <p:cNvGrpSpPr>
              <a:grpSpLocks/>
            </p:cNvGrpSpPr>
            <p:nvPr/>
          </p:nvGrpSpPr>
          <p:grpSpPr bwMode="auto">
            <a:xfrm>
              <a:off x="217" y="2528"/>
              <a:ext cx="4804" cy="268"/>
              <a:chOff x="217" y="2533"/>
              <a:chExt cx="4804" cy="268"/>
            </a:xfrm>
          </p:grpSpPr>
          <p:sp>
            <p:nvSpPr>
              <p:cNvPr id="28772" name="WordArt 96"/>
              <p:cNvSpPr>
                <a:spLocks noChangeArrowheads="1" noChangeShapeType="1" noTextEdit="1"/>
              </p:cNvSpPr>
              <p:nvPr/>
            </p:nvSpPr>
            <p:spPr bwMode="auto">
              <a:xfrm>
                <a:off x="217" y="2587"/>
                <a:ext cx="458" cy="156"/>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第一步：</a:t>
                </a:r>
              </a:p>
            </p:txBody>
          </p:sp>
          <p:sp>
            <p:nvSpPr>
              <p:cNvPr id="28773" name="WordArt 97"/>
              <p:cNvSpPr>
                <a:spLocks noChangeArrowheads="1" noChangeShapeType="1" noTextEdit="1"/>
              </p:cNvSpPr>
              <p:nvPr/>
            </p:nvSpPr>
            <p:spPr bwMode="auto">
              <a:xfrm>
                <a:off x="813" y="2609"/>
                <a:ext cx="1838" cy="165"/>
              </a:xfrm>
              <a:prstGeom prst="rect">
                <a:avLst/>
              </a:prstGeom>
            </p:spPr>
            <p:txBody>
              <a:bodyPr wrap="none" fromWordArt="1">
                <a:prstTxWarp prst="textPlain">
                  <a:avLst>
                    <a:gd name="adj" fmla="val 50000"/>
                  </a:avLst>
                </a:prstTxWarp>
              </a:bodyPr>
              <a:lstStyle/>
              <a:p>
                <a:r>
                  <a:rPr lang="zh-CN" altLang="en-US" sz="3600" b="1" kern="10">
                    <a:ln w="9525">
                      <a:solidFill>
                        <a:srgbClr val="000000"/>
                      </a:solidFill>
                      <a:round/>
                      <a:headEnd/>
                      <a:tailEnd/>
                    </a:ln>
                    <a:latin typeface="宋体"/>
                    <a:ea typeface="宋体"/>
                  </a:rPr>
                  <a:t>写出题设反向波的普遍表达式</a:t>
                </a:r>
              </a:p>
            </p:txBody>
          </p:sp>
          <p:grpSp>
            <p:nvGrpSpPr>
              <p:cNvPr id="28774" name="Group 98"/>
              <p:cNvGrpSpPr>
                <a:grpSpLocks/>
              </p:cNvGrpSpPr>
              <p:nvPr/>
            </p:nvGrpSpPr>
            <p:grpSpPr bwMode="auto">
              <a:xfrm>
                <a:off x="2814" y="2533"/>
                <a:ext cx="2207" cy="268"/>
                <a:chOff x="2564" y="2415"/>
                <a:chExt cx="2207" cy="294"/>
              </a:xfrm>
            </p:grpSpPr>
            <p:grpSp>
              <p:nvGrpSpPr>
                <p:cNvPr id="28775" name="Group 99"/>
                <p:cNvGrpSpPr>
                  <a:grpSpLocks/>
                </p:cNvGrpSpPr>
                <p:nvPr/>
              </p:nvGrpSpPr>
              <p:grpSpPr bwMode="auto">
                <a:xfrm>
                  <a:off x="2774" y="2554"/>
                  <a:ext cx="143" cy="49"/>
                  <a:chOff x="1260" y="2371"/>
                  <a:chExt cx="151" cy="53"/>
                </a:xfrm>
              </p:grpSpPr>
              <p:sp>
                <p:nvSpPr>
                  <p:cNvPr id="28791" name="Line 100"/>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8792" name="Line 101"/>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8776" name="WordArt 102"/>
                <p:cNvSpPr>
                  <a:spLocks noChangeArrowheads="1" noChangeShapeType="1" noTextEdit="1"/>
                </p:cNvSpPr>
                <p:nvPr/>
              </p:nvSpPr>
              <p:spPr bwMode="auto">
                <a:xfrm>
                  <a:off x="3160" y="2522"/>
                  <a:ext cx="229" cy="97"/>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8777" name="WordArt 103"/>
                <p:cNvSpPr>
                  <a:spLocks noChangeArrowheads="1" noChangeShapeType="1" noTextEdit="1"/>
                </p:cNvSpPr>
                <p:nvPr/>
              </p:nvSpPr>
              <p:spPr bwMode="auto">
                <a:xfrm>
                  <a:off x="3698" y="2486"/>
                  <a:ext cx="65" cy="162"/>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8778" name="WordArt 104"/>
                <p:cNvSpPr>
                  <a:spLocks noChangeArrowheads="1" noChangeShapeType="1" noTextEdit="1"/>
                </p:cNvSpPr>
                <p:nvPr/>
              </p:nvSpPr>
              <p:spPr bwMode="auto">
                <a:xfrm>
                  <a:off x="4250" y="2477"/>
                  <a:ext cx="65" cy="164"/>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8779" name="WordArt 105"/>
                <p:cNvSpPr>
                  <a:spLocks noChangeArrowheads="1" noChangeShapeType="1" noTextEdit="1"/>
                </p:cNvSpPr>
                <p:nvPr/>
              </p:nvSpPr>
              <p:spPr bwMode="auto">
                <a:xfrm>
                  <a:off x="2564" y="2515"/>
                  <a:ext cx="146" cy="159"/>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28780" name="WordArt 106"/>
                <p:cNvSpPr>
                  <a:spLocks noChangeArrowheads="1" noChangeShapeType="1" noTextEdit="1"/>
                </p:cNvSpPr>
                <p:nvPr/>
              </p:nvSpPr>
              <p:spPr bwMode="auto">
                <a:xfrm>
                  <a:off x="2941" y="2483"/>
                  <a:ext cx="181" cy="150"/>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8781" name="WordArt 107"/>
                <p:cNvSpPr>
                  <a:spLocks noChangeArrowheads="1" noChangeShapeType="1" noTextEdit="1"/>
                </p:cNvSpPr>
                <p:nvPr/>
              </p:nvSpPr>
              <p:spPr bwMode="auto">
                <a:xfrm>
                  <a:off x="3502" y="2507"/>
                  <a:ext cx="135" cy="114"/>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28782" name="WordArt 108"/>
                <p:cNvSpPr>
                  <a:spLocks noChangeArrowheads="1" noChangeShapeType="1" noTextEdit="1"/>
                </p:cNvSpPr>
                <p:nvPr/>
              </p:nvSpPr>
              <p:spPr bwMode="auto">
                <a:xfrm>
                  <a:off x="3785" y="2484"/>
                  <a:ext cx="83" cy="150"/>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8783" name="WordArt 109"/>
                <p:cNvSpPr>
                  <a:spLocks noChangeArrowheads="1" noChangeShapeType="1" noTextEdit="1"/>
                </p:cNvSpPr>
                <p:nvPr/>
              </p:nvSpPr>
              <p:spPr bwMode="auto">
                <a:xfrm>
                  <a:off x="4544" y="2493"/>
                  <a:ext cx="122" cy="144"/>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Symbol"/>
                    </a:rPr>
                    <a:t>j</a:t>
                  </a:r>
                  <a:endParaRPr lang="zh-CN" altLang="en-US" sz="3600" i="1" kern="10">
                    <a:ln w="9525">
                      <a:solidFill>
                        <a:srgbClr val="FF0000"/>
                      </a:solidFill>
                      <a:round/>
                      <a:headEnd/>
                      <a:tailEnd/>
                    </a:ln>
                    <a:solidFill>
                      <a:srgbClr val="FF0000"/>
                    </a:solidFill>
                    <a:latin typeface="Symbol"/>
                  </a:endParaRPr>
                </a:p>
              </p:txBody>
            </p:sp>
            <p:sp>
              <p:nvSpPr>
                <p:cNvPr id="28784" name="WordArt 110"/>
                <p:cNvSpPr>
                  <a:spLocks noChangeArrowheads="1" noChangeShapeType="1" noTextEdit="1"/>
                </p:cNvSpPr>
                <p:nvPr/>
              </p:nvSpPr>
              <p:spPr bwMode="auto">
                <a:xfrm>
                  <a:off x="4374" y="2503"/>
                  <a:ext cx="123" cy="110"/>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sp>
              <p:nvSpPr>
                <p:cNvPr id="28785" name="AutoShape 111"/>
                <p:cNvSpPr>
                  <a:spLocks/>
                </p:cNvSpPr>
                <p:nvPr/>
              </p:nvSpPr>
              <p:spPr bwMode="auto">
                <a:xfrm>
                  <a:off x="3451" y="2453"/>
                  <a:ext cx="47" cy="224"/>
                </a:xfrm>
                <a:prstGeom prst="leftBracket">
                  <a:avLst>
                    <a:gd name="adj" fmla="val 39716"/>
                  </a:avLst>
                </a:prstGeom>
                <a:noFill/>
                <a:ln w="28575">
                  <a:solidFill>
                    <a:schemeClr val="tx1"/>
                  </a:solidFill>
                  <a:round/>
                  <a:headEnd/>
                  <a:tailEnd/>
                </a:ln>
              </p:spPr>
              <p:txBody>
                <a:bodyPr wrap="none" anchor="ctr"/>
                <a:lstStyle/>
                <a:p>
                  <a:endParaRPr lang="zh-CN" altLang="en-US"/>
                </a:p>
              </p:txBody>
            </p:sp>
            <p:sp>
              <p:nvSpPr>
                <p:cNvPr id="28786" name="AutoShape 112"/>
                <p:cNvSpPr>
                  <a:spLocks/>
                </p:cNvSpPr>
                <p:nvPr/>
              </p:nvSpPr>
              <p:spPr bwMode="auto">
                <a:xfrm flipH="1">
                  <a:off x="4723" y="2439"/>
                  <a:ext cx="48" cy="223"/>
                </a:xfrm>
                <a:prstGeom prst="leftBracket">
                  <a:avLst>
                    <a:gd name="adj" fmla="val 38715"/>
                  </a:avLst>
                </a:prstGeom>
                <a:noFill/>
                <a:ln w="28575">
                  <a:solidFill>
                    <a:schemeClr val="tx1"/>
                  </a:solidFill>
                  <a:round/>
                  <a:headEnd/>
                  <a:tailEnd/>
                </a:ln>
              </p:spPr>
              <p:txBody>
                <a:bodyPr wrap="none" anchor="ctr"/>
                <a:lstStyle/>
                <a:p>
                  <a:endParaRPr lang="zh-CN" altLang="en-US"/>
                </a:p>
              </p:txBody>
            </p:sp>
            <p:sp>
              <p:nvSpPr>
                <p:cNvPr id="28787" name="Line 113"/>
                <p:cNvSpPr>
                  <a:spLocks noChangeShapeType="1"/>
                </p:cNvSpPr>
                <p:nvPr/>
              </p:nvSpPr>
              <p:spPr bwMode="auto">
                <a:xfrm flipH="1" flipV="1">
                  <a:off x="4045" y="2554"/>
                  <a:ext cx="173" cy="9"/>
                </a:xfrm>
                <a:prstGeom prst="line">
                  <a:avLst/>
                </a:prstGeom>
                <a:noFill/>
                <a:ln w="38100">
                  <a:solidFill>
                    <a:schemeClr val="tx1"/>
                  </a:solidFill>
                  <a:round/>
                  <a:headEnd/>
                  <a:tailEnd/>
                </a:ln>
              </p:spPr>
              <p:txBody>
                <a:bodyPr/>
                <a:lstStyle/>
                <a:p>
                  <a:endParaRPr lang="zh-CN" altLang="en-US"/>
                </a:p>
              </p:txBody>
            </p:sp>
            <p:sp>
              <p:nvSpPr>
                <p:cNvPr id="28788" name="WordArt 114"/>
                <p:cNvSpPr>
                  <a:spLocks noChangeArrowheads="1" noChangeShapeType="1" noTextEdit="1"/>
                </p:cNvSpPr>
                <p:nvPr/>
              </p:nvSpPr>
              <p:spPr bwMode="auto">
                <a:xfrm>
                  <a:off x="4070" y="2597"/>
                  <a:ext cx="112" cy="112"/>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28789" name="WordArt 115"/>
                <p:cNvSpPr>
                  <a:spLocks noChangeArrowheads="1" noChangeShapeType="1" noTextEdit="1"/>
                </p:cNvSpPr>
                <p:nvPr/>
              </p:nvSpPr>
              <p:spPr bwMode="auto">
                <a:xfrm>
                  <a:off x="4052" y="2415"/>
                  <a:ext cx="131" cy="116"/>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28790" name="WordArt 116"/>
                <p:cNvSpPr>
                  <a:spLocks noChangeArrowheads="1" noChangeShapeType="1" noTextEdit="1"/>
                </p:cNvSpPr>
                <p:nvPr/>
              </p:nvSpPr>
              <p:spPr bwMode="auto">
                <a:xfrm>
                  <a:off x="3889" y="2511"/>
                  <a:ext cx="126" cy="103"/>
                </a:xfrm>
                <a:prstGeom prst="rect">
                  <a:avLst/>
                </a:prstGeom>
              </p:spPr>
              <p:txBody>
                <a:bodyPr wrap="none" fromWordArt="1">
                  <a:prstTxWarp prst="textPlain">
                    <a:avLst>
                      <a:gd name="adj" fmla="val 50000"/>
                    </a:avLst>
                  </a:prstTxWarp>
                </a:bodyPr>
                <a:lstStyle/>
                <a:p>
                  <a:r>
                    <a:rPr lang="en-US" altLang="zh-CN" sz="3600" kern="10">
                      <a:ln w="28575">
                        <a:solidFill>
                          <a:srgbClr val="FF0000"/>
                        </a:solidFill>
                        <a:round/>
                        <a:headEnd/>
                        <a:tailEnd/>
                      </a:ln>
                      <a:solidFill>
                        <a:schemeClr val="tx2"/>
                      </a:solidFill>
                      <a:latin typeface="宋体"/>
                      <a:ea typeface="宋体"/>
                    </a:rPr>
                    <a:t>+</a:t>
                  </a:r>
                  <a:endParaRPr lang="zh-CN" altLang="en-US" sz="3600" kern="10">
                    <a:ln w="28575">
                      <a:solidFill>
                        <a:srgbClr val="FF0000"/>
                      </a:solidFill>
                      <a:round/>
                      <a:headEnd/>
                      <a:tailEnd/>
                    </a:ln>
                    <a:solidFill>
                      <a:schemeClr val="tx2"/>
                    </a:solidFill>
                    <a:latin typeface="宋体"/>
                    <a:ea typeface="宋体"/>
                  </a:endParaRPr>
                </a:p>
              </p:txBody>
            </p:sp>
          </p:grpSp>
        </p:grpSp>
        <p:sp>
          <p:nvSpPr>
            <p:cNvPr id="28771" name="WordArt 117"/>
            <p:cNvSpPr>
              <a:spLocks noChangeArrowheads="1" noChangeShapeType="1" noTextEdit="1"/>
            </p:cNvSpPr>
            <p:nvPr/>
          </p:nvSpPr>
          <p:spPr bwMode="auto">
            <a:xfrm>
              <a:off x="4894" y="2698"/>
              <a:ext cx="36" cy="50"/>
            </a:xfrm>
            <a:prstGeom prst="rect">
              <a:avLst/>
            </a:prstGeom>
          </p:spPr>
          <p:txBody>
            <a:bodyPr wrap="none" fromWordArt="1">
              <a:prstTxWarp prst="textPlain">
                <a:avLst>
                  <a:gd name="adj" fmla="val 50000"/>
                </a:avLst>
              </a:prstTxWarp>
            </a:bodyPr>
            <a:lstStyle/>
            <a:p>
              <a:r>
                <a:rPr lang="en-US" altLang="zh-CN" sz="1400" kern="10">
                  <a:ln w="9525">
                    <a:solidFill>
                      <a:srgbClr val="FF3300"/>
                    </a:solidFill>
                    <a:round/>
                    <a:headEnd/>
                    <a:tailEnd/>
                  </a:ln>
                  <a:solidFill>
                    <a:srgbClr val="FF3300"/>
                  </a:solidFill>
                  <a:latin typeface="Times New Roman"/>
                  <a:cs typeface="Times New Roman"/>
                </a:rPr>
                <a:t>0</a:t>
              </a:r>
              <a:endParaRPr lang="zh-CN" altLang="en-US" sz="1400" kern="10">
                <a:ln w="9525">
                  <a:solidFill>
                    <a:srgbClr val="FF3300"/>
                  </a:solidFill>
                  <a:round/>
                  <a:headEnd/>
                  <a:tailEnd/>
                </a:ln>
                <a:solidFill>
                  <a:srgbClr val="FF3300"/>
                </a:solidFill>
                <a:latin typeface="Times New Roman"/>
                <a:cs typeface="Times New Roman"/>
              </a:endParaRPr>
            </a:p>
          </p:txBody>
        </p:sp>
      </p:grpSp>
      <p:grpSp>
        <p:nvGrpSpPr>
          <p:cNvPr id="19" name="Group 210"/>
          <p:cNvGrpSpPr>
            <a:grpSpLocks/>
          </p:cNvGrpSpPr>
          <p:nvPr/>
        </p:nvGrpSpPr>
        <p:grpSpPr bwMode="auto">
          <a:xfrm>
            <a:off x="371475" y="4464050"/>
            <a:ext cx="1525588" cy="985838"/>
            <a:chOff x="234" y="2812"/>
            <a:chExt cx="961" cy="621"/>
          </a:xfrm>
        </p:grpSpPr>
        <p:sp>
          <p:nvSpPr>
            <p:cNvPr id="28763" name="AutoShape 125"/>
            <p:cNvSpPr>
              <a:spLocks/>
            </p:cNvSpPr>
            <p:nvPr/>
          </p:nvSpPr>
          <p:spPr bwMode="auto">
            <a:xfrm>
              <a:off x="1087" y="2812"/>
              <a:ext cx="108" cy="621"/>
            </a:xfrm>
            <a:prstGeom prst="leftBrace">
              <a:avLst>
                <a:gd name="adj1" fmla="val 47917"/>
                <a:gd name="adj2" fmla="val 50000"/>
              </a:avLst>
            </a:prstGeom>
            <a:noFill/>
            <a:ln w="9525">
              <a:solidFill>
                <a:schemeClr val="tx1"/>
              </a:solidFill>
              <a:round/>
              <a:headEnd/>
              <a:tailEnd/>
            </a:ln>
          </p:spPr>
          <p:txBody>
            <a:bodyPr wrap="none" anchor="ctr"/>
            <a:lstStyle/>
            <a:p>
              <a:endParaRPr lang="zh-CN" altLang="en-US"/>
            </a:p>
          </p:txBody>
        </p:sp>
        <p:sp>
          <p:nvSpPr>
            <p:cNvPr id="28764" name="WordArt 122"/>
            <p:cNvSpPr>
              <a:spLocks noChangeArrowheads="1" noChangeShapeType="1" noTextEdit="1"/>
            </p:cNvSpPr>
            <p:nvPr/>
          </p:nvSpPr>
          <p:spPr bwMode="auto">
            <a:xfrm>
              <a:off x="234" y="2914"/>
              <a:ext cx="470" cy="154"/>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第二步：</a:t>
              </a:r>
            </a:p>
          </p:txBody>
        </p:sp>
        <p:grpSp>
          <p:nvGrpSpPr>
            <p:cNvPr id="28765" name="Group 209"/>
            <p:cNvGrpSpPr>
              <a:grpSpLocks/>
            </p:cNvGrpSpPr>
            <p:nvPr/>
          </p:nvGrpSpPr>
          <p:grpSpPr bwMode="auto">
            <a:xfrm>
              <a:off x="377" y="3154"/>
              <a:ext cx="605" cy="190"/>
              <a:chOff x="377" y="3166"/>
              <a:chExt cx="605" cy="190"/>
            </a:xfrm>
          </p:grpSpPr>
          <p:sp>
            <p:nvSpPr>
              <p:cNvPr id="28766" name="WordArt 123"/>
              <p:cNvSpPr>
                <a:spLocks noChangeArrowheads="1" noChangeShapeType="1" noTextEdit="1"/>
              </p:cNvSpPr>
              <p:nvPr/>
            </p:nvSpPr>
            <p:spPr bwMode="auto">
              <a:xfrm>
                <a:off x="377" y="3166"/>
                <a:ext cx="414" cy="144"/>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定初相</a:t>
                </a:r>
              </a:p>
            </p:txBody>
          </p:sp>
          <p:grpSp>
            <p:nvGrpSpPr>
              <p:cNvPr id="28767" name="Group 165"/>
              <p:cNvGrpSpPr>
                <a:grpSpLocks/>
              </p:cNvGrpSpPr>
              <p:nvPr/>
            </p:nvGrpSpPr>
            <p:grpSpPr bwMode="auto">
              <a:xfrm>
                <a:off x="835" y="3168"/>
                <a:ext cx="147" cy="188"/>
                <a:chOff x="1212" y="2891"/>
                <a:chExt cx="147" cy="188"/>
              </a:xfrm>
            </p:grpSpPr>
            <p:sp>
              <p:nvSpPr>
                <p:cNvPr id="28768" name="WordArt 124"/>
                <p:cNvSpPr>
                  <a:spLocks noChangeArrowheads="1" noChangeShapeType="1" noTextEdit="1"/>
                </p:cNvSpPr>
                <p:nvPr/>
              </p:nvSpPr>
              <p:spPr bwMode="auto">
                <a:xfrm>
                  <a:off x="1212" y="2891"/>
                  <a:ext cx="132" cy="141"/>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Symbol"/>
                    </a:rPr>
                    <a:t>j</a:t>
                  </a:r>
                  <a:endParaRPr lang="zh-CN" altLang="en-US" sz="3600" i="1" kern="10">
                    <a:ln w="9525">
                      <a:solidFill>
                        <a:srgbClr val="FF0000"/>
                      </a:solidFill>
                      <a:round/>
                      <a:headEnd/>
                      <a:tailEnd/>
                    </a:ln>
                    <a:solidFill>
                      <a:srgbClr val="FF0000"/>
                    </a:solidFill>
                    <a:latin typeface="Symbol"/>
                  </a:endParaRPr>
                </a:p>
              </p:txBody>
            </p:sp>
            <p:sp>
              <p:nvSpPr>
                <p:cNvPr id="28769" name="WordArt 126"/>
                <p:cNvSpPr>
                  <a:spLocks noChangeArrowheads="1" noChangeShapeType="1" noTextEdit="1"/>
                </p:cNvSpPr>
                <p:nvPr/>
              </p:nvSpPr>
              <p:spPr bwMode="auto">
                <a:xfrm>
                  <a:off x="1309" y="2996"/>
                  <a:ext cx="50" cy="83"/>
                </a:xfrm>
                <a:prstGeom prst="rect">
                  <a:avLst/>
                </a:prstGeom>
              </p:spPr>
              <p:txBody>
                <a:bodyPr wrap="none" fromWordArt="1">
                  <a:prstTxWarp prst="textPlain">
                    <a:avLst>
                      <a:gd name="adj" fmla="val 50000"/>
                    </a:avLst>
                  </a:prstTxWarp>
                </a:bodyPr>
                <a:lstStyle/>
                <a:p>
                  <a:r>
                    <a:rPr lang="en-US" altLang="zh-CN" sz="1400" kern="10">
                      <a:ln w="9525">
                        <a:solidFill>
                          <a:srgbClr val="FF3300"/>
                        </a:solidFill>
                        <a:round/>
                        <a:headEnd/>
                        <a:tailEnd/>
                      </a:ln>
                      <a:solidFill>
                        <a:srgbClr val="FF3300"/>
                      </a:solidFill>
                      <a:latin typeface="Times New Roman"/>
                      <a:cs typeface="Times New Roman"/>
                    </a:rPr>
                    <a:t>0</a:t>
                  </a:r>
                  <a:endParaRPr lang="zh-CN" altLang="en-US" sz="1400" kern="10">
                    <a:ln w="9525">
                      <a:solidFill>
                        <a:srgbClr val="FF3300"/>
                      </a:solidFill>
                      <a:round/>
                      <a:headEnd/>
                      <a:tailEnd/>
                    </a:ln>
                    <a:solidFill>
                      <a:srgbClr val="FF3300"/>
                    </a:solidFill>
                    <a:latin typeface="Times New Roman"/>
                    <a:cs typeface="Times New Roman"/>
                  </a:endParaRPr>
                </a:p>
              </p:txBody>
            </p:sp>
          </p:grpSp>
        </p:grpSp>
      </p:grpSp>
      <p:grpSp>
        <p:nvGrpSpPr>
          <p:cNvPr id="22" name="Group 56"/>
          <p:cNvGrpSpPr>
            <a:grpSpLocks/>
          </p:cNvGrpSpPr>
          <p:nvPr/>
        </p:nvGrpSpPr>
        <p:grpSpPr bwMode="auto">
          <a:xfrm>
            <a:off x="2982913" y="2625725"/>
            <a:ext cx="61912" cy="460375"/>
            <a:chOff x="1929" y="1938"/>
            <a:chExt cx="39" cy="412"/>
          </a:xfrm>
        </p:grpSpPr>
        <p:sp>
          <p:nvSpPr>
            <p:cNvPr id="28761" name="Oval 57"/>
            <p:cNvSpPr>
              <a:spLocks noChangeArrowheads="1"/>
            </p:cNvSpPr>
            <p:nvPr/>
          </p:nvSpPr>
          <p:spPr bwMode="auto">
            <a:xfrm>
              <a:off x="1929" y="2311"/>
              <a:ext cx="39" cy="39"/>
            </a:xfrm>
            <a:prstGeom prst="ellipse">
              <a:avLst/>
            </a:prstGeom>
            <a:solidFill>
              <a:schemeClr val="bg1"/>
            </a:solidFill>
            <a:ln w="38100">
              <a:solidFill>
                <a:srgbClr val="FF0000"/>
              </a:solidFill>
              <a:round/>
              <a:headEnd/>
              <a:tailEnd/>
            </a:ln>
          </p:spPr>
          <p:txBody>
            <a:bodyPr wrap="none" anchor="ctr"/>
            <a:lstStyle/>
            <a:p>
              <a:endParaRPr lang="zh-CN" altLang="en-US"/>
            </a:p>
          </p:txBody>
        </p:sp>
        <p:sp>
          <p:nvSpPr>
            <p:cNvPr id="28762" name="Line 58"/>
            <p:cNvSpPr>
              <a:spLocks noChangeShapeType="1"/>
            </p:cNvSpPr>
            <p:nvPr/>
          </p:nvSpPr>
          <p:spPr bwMode="auto">
            <a:xfrm flipV="1">
              <a:off x="1947" y="1938"/>
              <a:ext cx="0" cy="372"/>
            </a:xfrm>
            <a:prstGeom prst="line">
              <a:avLst/>
            </a:prstGeom>
            <a:noFill/>
            <a:ln w="38100">
              <a:solidFill>
                <a:srgbClr val="FF0000"/>
              </a:solidFill>
              <a:round/>
              <a:headEnd/>
              <a:tailEnd type="triangle" w="med" len="lg"/>
            </a:ln>
          </p:spPr>
          <p:txBody>
            <a:bodyPr/>
            <a:lstStyle/>
            <a:p>
              <a:endParaRPr lang="zh-CN" altLang="en-US"/>
            </a:p>
          </p:txBody>
        </p:sp>
      </p:grpSp>
      <p:grpSp>
        <p:nvGrpSpPr>
          <p:cNvPr id="23" name="Group 194"/>
          <p:cNvGrpSpPr>
            <a:grpSpLocks/>
          </p:cNvGrpSpPr>
          <p:nvPr/>
        </p:nvGrpSpPr>
        <p:grpSpPr bwMode="auto">
          <a:xfrm>
            <a:off x="1487488" y="3922713"/>
            <a:ext cx="4803775" cy="301625"/>
            <a:chOff x="937" y="2416"/>
            <a:chExt cx="3026" cy="190"/>
          </a:xfrm>
        </p:grpSpPr>
        <p:grpSp>
          <p:nvGrpSpPr>
            <p:cNvPr id="28751" name="Group 166"/>
            <p:cNvGrpSpPr>
              <a:grpSpLocks/>
            </p:cNvGrpSpPr>
            <p:nvPr/>
          </p:nvGrpSpPr>
          <p:grpSpPr bwMode="auto">
            <a:xfrm>
              <a:off x="937" y="2418"/>
              <a:ext cx="147" cy="188"/>
              <a:chOff x="1212" y="2891"/>
              <a:chExt cx="147" cy="188"/>
            </a:xfrm>
          </p:grpSpPr>
          <p:sp>
            <p:nvSpPr>
              <p:cNvPr id="28759" name="WordArt 167"/>
              <p:cNvSpPr>
                <a:spLocks noChangeArrowheads="1" noChangeShapeType="1" noTextEdit="1"/>
              </p:cNvSpPr>
              <p:nvPr/>
            </p:nvSpPr>
            <p:spPr bwMode="auto">
              <a:xfrm>
                <a:off x="1212" y="2891"/>
                <a:ext cx="132" cy="141"/>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Symbol"/>
                  </a:rPr>
                  <a:t>j</a:t>
                </a:r>
                <a:endParaRPr lang="zh-CN" altLang="en-US" sz="3600" i="1" kern="10">
                  <a:ln w="9525">
                    <a:solidFill>
                      <a:srgbClr val="FF0000"/>
                    </a:solidFill>
                    <a:round/>
                    <a:headEnd/>
                    <a:tailEnd/>
                  </a:ln>
                  <a:solidFill>
                    <a:srgbClr val="FF0000"/>
                  </a:solidFill>
                  <a:latin typeface="Symbol"/>
                </a:endParaRPr>
              </a:p>
            </p:txBody>
          </p:sp>
          <p:sp>
            <p:nvSpPr>
              <p:cNvPr id="28760" name="WordArt 168"/>
              <p:cNvSpPr>
                <a:spLocks noChangeArrowheads="1" noChangeShapeType="1" noTextEdit="1"/>
              </p:cNvSpPr>
              <p:nvPr/>
            </p:nvSpPr>
            <p:spPr bwMode="auto">
              <a:xfrm>
                <a:off x="1309" y="2996"/>
                <a:ext cx="50" cy="83"/>
              </a:xfrm>
              <a:prstGeom prst="rect">
                <a:avLst/>
              </a:prstGeom>
            </p:spPr>
            <p:txBody>
              <a:bodyPr wrap="none" fromWordArt="1">
                <a:prstTxWarp prst="textPlain">
                  <a:avLst>
                    <a:gd name="adj" fmla="val 50000"/>
                  </a:avLst>
                </a:prstTxWarp>
              </a:bodyPr>
              <a:lstStyle/>
              <a:p>
                <a:r>
                  <a:rPr lang="en-US" altLang="zh-CN" sz="1400" kern="10">
                    <a:ln w="9525">
                      <a:solidFill>
                        <a:srgbClr val="FF3300"/>
                      </a:solidFill>
                      <a:round/>
                      <a:headEnd/>
                      <a:tailEnd/>
                    </a:ln>
                    <a:solidFill>
                      <a:srgbClr val="FF3300"/>
                    </a:solidFill>
                    <a:latin typeface="Times New Roman"/>
                    <a:cs typeface="Times New Roman"/>
                  </a:rPr>
                  <a:t>0</a:t>
                </a:r>
                <a:endParaRPr lang="zh-CN" altLang="en-US" sz="1400" kern="10">
                  <a:ln w="9525">
                    <a:solidFill>
                      <a:srgbClr val="FF3300"/>
                    </a:solidFill>
                    <a:round/>
                    <a:headEnd/>
                    <a:tailEnd/>
                  </a:ln>
                  <a:solidFill>
                    <a:srgbClr val="FF3300"/>
                  </a:solidFill>
                  <a:latin typeface="Times New Roman"/>
                  <a:cs typeface="Times New Roman"/>
                </a:endParaRPr>
              </a:p>
            </p:txBody>
          </p:sp>
        </p:grpSp>
        <p:sp>
          <p:nvSpPr>
            <p:cNvPr id="28752" name="WordArt 170"/>
            <p:cNvSpPr>
              <a:spLocks noChangeArrowheads="1" noChangeShapeType="1" noTextEdit="1"/>
            </p:cNvSpPr>
            <p:nvPr/>
          </p:nvSpPr>
          <p:spPr bwMode="auto">
            <a:xfrm>
              <a:off x="1246" y="2416"/>
              <a:ext cx="2717" cy="155"/>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是      时坐标原点的振动初相位</a:t>
              </a:r>
            </a:p>
          </p:txBody>
        </p:sp>
        <p:grpSp>
          <p:nvGrpSpPr>
            <p:cNvPr id="28753" name="Group 178"/>
            <p:cNvGrpSpPr>
              <a:grpSpLocks/>
            </p:cNvGrpSpPr>
            <p:nvPr/>
          </p:nvGrpSpPr>
          <p:grpSpPr bwMode="auto">
            <a:xfrm>
              <a:off x="1475" y="2435"/>
              <a:ext cx="458" cy="113"/>
              <a:chOff x="3091" y="1139"/>
              <a:chExt cx="458" cy="113"/>
            </a:xfrm>
          </p:grpSpPr>
          <p:sp>
            <p:nvSpPr>
              <p:cNvPr id="28754" name="WordArt 173"/>
              <p:cNvSpPr>
                <a:spLocks noChangeArrowheads="1" noChangeShapeType="1" noTextEdit="1"/>
              </p:cNvSpPr>
              <p:nvPr/>
            </p:nvSpPr>
            <p:spPr bwMode="auto">
              <a:xfrm>
                <a:off x="3442" y="1139"/>
                <a:ext cx="107" cy="113"/>
              </a:xfrm>
              <a:prstGeom prst="rect">
                <a:avLst/>
              </a:prstGeom>
            </p:spPr>
            <p:txBody>
              <a:bodyPr wrap="none" fromWordArt="1">
                <a:prstTxWarp prst="textPlain">
                  <a:avLst>
                    <a:gd name="adj" fmla="val 50000"/>
                  </a:avLst>
                </a:prstTxWarp>
              </a:bodyPr>
              <a:lstStyle/>
              <a:p>
                <a:r>
                  <a:rPr lang="en-US" altLang="zh-CN" sz="3600" kern="10">
                    <a:ln w="9525">
                      <a:solidFill>
                        <a:srgbClr val="FF0000"/>
                      </a:solidFill>
                      <a:round/>
                      <a:headEnd/>
                      <a:tailEnd/>
                    </a:ln>
                    <a:solidFill>
                      <a:srgbClr val="FF0000"/>
                    </a:solidFill>
                    <a:latin typeface="Times New Roman"/>
                    <a:cs typeface="Times New Roman"/>
                  </a:rPr>
                  <a:t>o</a:t>
                </a:r>
                <a:endParaRPr lang="zh-CN" altLang="en-US" sz="3600" kern="10">
                  <a:ln w="9525">
                    <a:solidFill>
                      <a:srgbClr val="FF0000"/>
                    </a:solidFill>
                    <a:round/>
                    <a:headEnd/>
                    <a:tailEnd/>
                  </a:ln>
                  <a:solidFill>
                    <a:srgbClr val="FF0000"/>
                  </a:solidFill>
                  <a:latin typeface="Times New Roman"/>
                  <a:cs typeface="Times New Roman"/>
                </a:endParaRPr>
              </a:p>
            </p:txBody>
          </p:sp>
          <p:grpSp>
            <p:nvGrpSpPr>
              <p:cNvPr id="28755" name="Group 174"/>
              <p:cNvGrpSpPr>
                <a:grpSpLocks/>
              </p:cNvGrpSpPr>
              <p:nvPr/>
            </p:nvGrpSpPr>
            <p:grpSpPr bwMode="auto">
              <a:xfrm>
                <a:off x="3268" y="1183"/>
                <a:ext cx="123" cy="33"/>
                <a:chOff x="1260" y="2371"/>
                <a:chExt cx="151" cy="53"/>
              </a:xfrm>
            </p:grpSpPr>
            <p:sp>
              <p:nvSpPr>
                <p:cNvPr id="28757" name="Line 175"/>
                <p:cNvSpPr>
                  <a:spLocks noChangeShapeType="1"/>
                </p:cNvSpPr>
                <p:nvPr/>
              </p:nvSpPr>
              <p:spPr bwMode="auto">
                <a:xfrm>
                  <a:off x="1260" y="2371"/>
                  <a:ext cx="151" cy="0"/>
                </a:xfrm>
                <a:prstGeom prst="line">
                  <a:avLst/>
                </a:prstGeom>
                <a:noFill/>
                <a:ln w="38100">
                  <a:solidFill>
                    <a:srgbClr val="FF0000"/>
                  </a:solidFill>
                  <a:round/>
                  <a:headEnd/>
                  <a:tailEnd/>
                </a:ln>
              </p:spPr>
              <p:txBody>
                <a:bodyPr/>
                <a:lstStyle/>
                <a:p>
                  <a:endParaRPr lang="zh-CN" altLang="en-US"/>
                </a:p>
              </p:txBody>
            </p:sp>
            <p:sp>
              <p:nvSpPr>
                <p:cNvPr id="28758" name="Line 176"/>
                <p:cNvSpPr>
                  <a:spLocks noChangeShapeType="1"/>
                </p:cNvSpPr>
                <p:nvPr/>
              </p:nvSpPr>
              <p:spPr bwMode="auto">
                <a:xfrm>
                  <a:off x="1260" y="2424"/>
                  <a:ext cx="151" cy="0"/>
                </a:xfrm>
                <a:prstGeom prst="line">
                  <a:avLst/>
                </a:prstGeom>
                <a:noFill/>
                <a:ln w="38100">
                  <a:solidFill>
                    <a:srgbClr val="FF0000"/>
                  </a:solidFill>
                  <a:round/>
                  <a:headEnd/>
                  <a:tailEnd/>
                </a:ln>
              </p:spPr>
              <p:txBody>
                <a:bodyPr/>
                <a:lstStyle/>
                <a:p>
                  <a:endParaRPr lang="zh-CN" altLang="en-US"/>
                </a:p>
              </p:txBody>
            </p:sp>
          </p:grpSp>
          <p:sp>
            <p:nvSpPr>
              <p:cNvPr id="28756" name="WordArt 177"/>
              <p:cNvSpPr>
                <a:spLocks noChangeArrowheads="1" noChangeShapeType="1" noTextEdit="1"/>
              </p:cNvSpPr>
              <p:nvPr/>
            </p:nvSpPr>
            <p:spPr bwMode="auto">
              <a:xfrm>
                <a:off x="3091" y="1139"/>
                <a:ext cx="137" cy="112"/>
              </a:xfrm>
              <a:prstGeom prst="rect">
                <a:avLst/>
              </a:prstGeom>
            </p:spPr>
            <p:txBody>
              <a:bodyPr wrap="none" fromWordArt="1">
                <a:prstTxWarp prst="textPlain">
                  <a:avLst>
                    <a:gd name="adj" fmla="val 49634"/>
                  </a:avLst>
                </a:prstTxWarp>
              </a:bodyPr>
              <a:lstStyle/>
              <a:p>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grpSp>
      </p:grpSp>
      <p:grpSp>
        <p:nvGrpSpPr>
          <p:cNvPr id="27" name="Group 211"/>
          <p:cNvGrpSpPr>
            <a:grpSpLocks/>
          </p:cNvGrpSpPr>
          <p:nvPr/>
        </p:nvGrpSpPr>
        <p:grpSpPr bwMode="auto">
          <a:xfrm>
            <a:off x="2001838" y="4389438"/>
            <a:ext cx="5240337" cy="722312"/>
            <a:chOff x="1261" y="2765"/>
            <a:chExt cx="3301" cy="455"/>
          </a:xfrm>
        </p:grpSpPr>
        <p:grpSp>
          <p:nvGrpSpPr>
            <p:cNvPr id="28728" name="Group 8"/>
            <p:cNvGrpSpPr>
              <a:grpSpLocks/>
            </p:cNvGrpSpPr>
            <p:nvPr/>
          </p:nvGrpSpPr>
          <p:grpSpPr bwMode="auto">
            <a:xfrm>
              <a:off x="1261" y="2782"/>
              <a:ext cx="111" cy="110"/>
              <a:chOff x="3045" y="1834"/>
              <a:chExt cx="101" cy="101"/>
            </a:xfrm>
          </p:grpSpPr>
          <p:sp>
            <p:nvSpPr>
              <p:cNvPr id="28749" name="Oval 9"/>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28750" name="Oval 10"/>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sp>
          <p:nvSpPr>
            <p:cNvPr id="28729" name="WordArt 11"/>
            <p:cNvSpPr>
              <a:spLocks noChangeArrowheads="1" noChangeShapeType="1" noTextEdit="1"/>
            </p:cNvSpPr>
            <p:nvPr/>
          </p:nvSpPr>
          <p:spPr bwMode="auto">
            <a:xfrm>
              <a:off x="1486" y="2765"/>
              <a:ext cx="1112" cy="157"/>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将波形图倒退</a:t>
              </a:r>
            </a:p>
          </p:txBody>
        </p:sp>
        <p:grpSp>
          <p:nvGrpSpPr>
            <p:cNvPr id="28730" name="Group 193"/>
            <p:cNvGrpSpPr>
              <a:grpSpLocks/>
            </p:cNvGrpSpPr>
            <p:nvPr/>
          </p:nvGrpSpPr>
          <p:grpSpPr bwMode="auto">
            <a:xfrm>
              <a:off x="2652" y="2766"/>
              <a:ext cx="295" cy="165"/>
              <a:chOff x="3061" y="2644"/>
              <a:chExt cx="306" cy="199"/>
            </a:xfrm>
          </p:grpSpPr>
          <p:sp>
            <p:nvSpPr>
              <p:cNvPr id="28746" name="WordArt 13"/>
              <p:cNvSpPr>
                <a:spLocks noChangeArrowheads="1" noChangeShapeType="1" noTextEdit="1"/>
              </p:cNvSpPr>
              <p:nvPr/>
            </p:nvSpPr>
            <p:spPr bwMode="auto">
              <a:xfrm>
                <a:off x="3061" y="2677"/>
                <a:ext cx="126" cy="139"/>
              </a:xfrm>
              <a:prstGeom prst="rect">
                <a:avLst/>
              </a:prstGeom>
            </p:spPr>
            <p:txBody>
              <a:bodyPr wrap="none" fromWordArt="1">
                <a:prstTxWarp prst="textPlain">
                  <a:avLst>
                    <a:gd name="adj" fmla="val 39861"/>
                  </a:avLst>
                </a:prstTxWarp>
              </a:bodyPr>
              <a:lstStyle/>
              <a:p>
                <a:r>
                  <a:rPr lang="en-US" altLang="zh-CN" sz="3600" kern="10">
                    <a:ln w="9525">
                      <a:solidFill>
                        <a:srgbClr val="000000"/>
                      </a:solidFill>
                      <a:round/>
                      <a:headEnd/>
                      <a:tailEnd/>
                    </a:ln>
                    <a:latin typeface="Symbol"/>
                  </a:rPr>
                  <a:t>l</a:t>
                </a:r>
                <a:endParaRPr lang="zh-CN" altLang="en-US" sz="3600" kern="10">
                  <a:ln w="9525">
                    <a:solidFill>
                      <a:srgbClr val="000000"/>
                    </a:solidFill>
                    <a:round/>
                    <a:headEnd/>
                    <a:tailEnd/>
                  </a:ln>
                  <a:latin typeface="Symbol"/>
                </a:endParaRPr>
              </a:p>
            </p:txBody>
          </p:sp>
          <p:sp>
            <p:nvSpPr>
              <p:cNvPr id="28747" name="WordArt 14"/>
              <p:cNvSpPr>
                <a:spLocks noChangeArrowheads="1" noChangeShapeType="1" noTextEdit="1"/>
              </p:cNvSpPr>
              <p:nvPr/>
            </p:nvSpPr>
            <p:spPr bwMode="auto">
              <a:xfrm>
                <a:off x="3276" y="2665"/>
                <a:ext cx="91" cy="152"/>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4</a:t>
                </a:r>
                <a:endParaRPr lang="zh-CN" altLang="en-US" sz="3600" kern="10">
                  <a:ln w="9525">
                    <a:solidFill>
                      <a:schemeClr val="tx1"/>
                    </a:solidFill>
                    <a:round/>
                    <a:headEnd/>
                    <a:tailEnd/>
                  </a:ln>
                  <a:latin typeface="宋体"/>
                  <a:ea typeface="宋体"/>
                </a:endParaRPr>
              </a:p>
            </p:txBody>
          </p:sp>
          <p:sp>
            <p:nvSpPr>
              <p:cNvPr id="28748" name="Line 15"/>
              <p:cNvSpPr>
                <a:spLocks noChangeShapeType="1"/>
              </p:cNvSpPr>
              <p:nvPr/>
            </p:nvSpPr>
            <p:spPr bwMode="auto">
              <a:xfrm flipV="1">
                <a:off x="3170" y="2644"/>
                <a:ext cx="98" cy="199"/>
              </a:xfrm>
              <a:prstGeom prst="line">
                <a:avLst/>
              </a:prstGeom>
              <a:noFill/>
              <a:ln w="19050">
                <a:solidFill>
                  <a:schemeClr val="tx1"/>
                </a:solidFill>
                <a:round/>
                <a:headEnd/>
                <a:tailEnd/>
              </a:ln>
            </p:spPr>
            <p:txBody>
              <a:bodyPr/>
              <a:lstStyle/>
              <a:p>
                <a:endParaRPr lang="zh-CN" altLang="en-US"/>
              </a:p>
            </p:txBody>
          </p:sp>
        </p:grpSp>
        <p:sp>
          <p:nvSpPr>
            <p:cNvPr id="28731" name="WordArt 16"/>
            <p:cNvSpPr>
              <a:spLocks noChangeArrowheads="1" noChangeShapeType="1" noTextEdit="1"/>
            </p:cNvSpPr>
            <p:nvPr/>
          </p:nvSpPr>
          <p:spPr bwMode="auto">
            <a:xfrm>
              <a:off x="3009" y="2787"/>
              <a:ext cx="1553" cy="148"/>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，得      的波形图，</a:t>
              </a:r>
            </a:p>
          </p:txBody>
        </p:sp>
        <p:sp>
          <p:nvSpPr>
            <p:cNvPr id="28732" name="WordArt 17"/>
            <p:cNvSpPr>
              <a:spLocks noChangeArrowheads="1" noChangeShapeType="1" noTextEdit="1"/>
            </p:cNvSpPr>
            <p:nvPr/>
          </p:nvSpPr>
          <p:spPr bwMode="auto">
            <a:xfrm>
              <a:off x="1482" y="3051"/>
              <a:ext cx="2121" cy="157"/>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此时坐标原点处质点位移</a:t>
              </a:r>
            </a:p>
          </p:txBody>
        </p:sp>
        <p:grpSp>
          <p:nvGrpSpPr>
            <p:cNvPr id="28733" name="Group 186"/>
            <p:cNvGrpSpPr>
              <a:grpSpLocks/>
            </p:cNvGrpSpPr>
            <p:nvPr/>
          </p:nvGrpSpPr>
          <p:grpSpPr bwMode="auto">
            <a:xfrm>
              <a:off x="3652" y="3044"/>
              <a:ext cx="633" cy="176"/>
              <a:chOff x="3154" y="2911"/>
              <a:chExt cx="633" cy="176"/>
            </a:xfrm>
          </p:grpSpPr>
          <p:sp>
            <p:nvSpPr>
              <p:cNvPr id="28740" name="WordArt 18"/>
              <p:cNvSpPr>
                <a:spLocks noChangeArrowheads="1" noChangeShapeType="1" noTextEdit="1"/>
              </p:cNvSpPr>
              <p:nvPr/>
            </p:nvSpPr>
            <p:spPr bwMode="auto">
              <a:xfrm>
                <a:off x="3154" y="2917"/>
                <a:ext cx="146" cy="170"/>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grpSp>
            <p:nvGrpSpPr>
              <p:cNvPr id="28741" name="Group 19"/>
              <p:cNvGrpSpPr>
                <a:grpSpLocks/>
              </p:cNvGrpSpPr>
              <p:nvPr/>
            </p:nvGrpSpPr>
            <p:grpSpPr bwMode="auto">
              <a:xfrm>
                <a:off x="3332" y="2971"/>
                <a:ext cx="143" cy="53"/>
                <a:chOff x="1260" y="2371"/>
                <a:chExt cx="151" cy="53"/>
              </a:xfrm>
            </p:grpSpPr>
            <p:sp>
              <p:nvSpPr>
                <p:cNvPr id="28744" name="Line 20"/>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8745" name="Line 21"/>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8742" name="WordArt 22"/>
              <p:cNvSpPr>
                <a:spLocks noChangeArrowheads="1" noChangeShapeType="1" noTextEdit="1"/>
              </p:cNvSpPr>
              <p:nvPr/>
            </p:nvSpPr>
            <p:spPr bwMode="auto">
              <a:xfrm>
                <a:off x="3647" y="2911"/>
                <a:ext cx="140" cy="140"/>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28743" name="Line 23"/>
              <p:cNvSpPr>
                <a:spLocks noChangeShapeType="1"/>
              </p:cNvSpPr>
              <p:nvPr/>
            </p:nvSpPr>
            <p:spPr bwMode="auto">
              <a:xfrm>
                <a:off x="3537" y="2985"/>
                <a:ext cx="120" cy="0"/>
              </a:xfrm>
              <a:prstGeom prst="line">
                <a:avLst/>
              </a:prstGeom>
              <a:noFill/>
              <a:ln w="38100">
                <a:solidFill>
                  <a:schemeClr val="tx1"/>
                </a:solidFill>
                <a:round/>
                <a:headEnd/>
                <a:tailEnd/>
              </a:ln>
            </p:spPr>
            <p:txBody>
              <a:bodyPr/>
              <a:lstStyle/>
              <a:p>
                <a:endParaRPr lang="zh-CN" altLang="en-US"/>
              </a:p>
            </p:txBody>
          </p:sp>
        </p:grpSp>
        <p:grpSp>
          <p:nvGrpSpPr>
            <p:cNvPr id="28734" name="Group 180"/>
            <p:cNvGrpSpPr>
              <a:grpSpLocks/>
            </p:cNvGrpSpPr>
            <p:nvPr/>
          </p:nvGrpSpPr>
          <p:grpSpPr bwMode="auto">
            <a:xfrm>
              <a:off x="3362" y="2793"/>
              <a:ext cx="424" cy="135"/>
              <a:chOff x="3091" y="1139"/>
              <a:chExt cx="458" cy="113"/>
            </a:xfrm>
          </p:grpSpPr>
          <p:sp>
            <p:nvSpPr>
              <p:cNvPr id="28735" name="WordArt 181"/>
              <p:cNvSpPr>
                <a:spLocks noChangeArrowheads="1" noChangeShapeType="1" noTextEdit="1"/>
              </p:cNvSpPr>
              <p:nvPr/>
            </p:nvSpPr>
            <p:spPr bwMode="auto">
              <a:xfrm>
                <a:off x="3442" y="1139"/>
                <a:ext cx="107" cy="113"/>
              </a:xfrm>
              <a:prstGeom prst="rect">
                <a:avLst/>
              </a:prstGeom>
            </p:spPr>
            <p:txBody>
              <a:bodyPr wrap="none" fromWordArt="1">
                <a:prstTxWarp prst="textPlain">
                  <a:avLst>
                    <a:gd name="adj" fmla="val 50000"/>
                  </a:avLst>
                </a:prstTxWarp>
              </a:bodyPr>
              <a:lstStyle/>
              <a:p>
                <a:r>
                  <a:rPr lang="en-US" altLang="zh-CN" sz="3600" kern="10">
                    <a:ln w="9525">
                      <a:solidFill>
                        <a:srgbClr val="FF0000"/>
                      </a:solidFill>
                      <a:round/>
                      <a:headEnd/>
                      <a:tailEnd/>
                    </a:ln>
                    <a:solidFill>
                      <a:srgbClr val="FF0000"/>
                    </a:solidFill>
                    <a:latin typeface="Times New Roman"/>
                    <a:cs typeface="Times New Roman"/>
                  </a:rPr>
                  <a:t>o</a:t>
                </a:r>
                <a:endParaRPr lang="zh-CN" altLang="en-US" sz="3600" kern="10">
                  <a:ln w="9525">
                    <a:solidFill>
                      <a:srgbClr val="FF0000"/>
                    </a:solidFill>
                    <a:round/>
                    <a:headEnd/>
                    <a:tailEnd/>
                  </a:ln>
                  <a:solidFill>
                    <a:srgbClr val="FF0000"/>
                  </a:solidFill>
                  <a:latin typeface="Times New Roman"/>
                  <a:cs typeface="Times New Roman"/>
                </a:endParaRPr>
              </a:p>
            </p:txBody>
          </p:sp>
          <p:grpSp>
            <p:nvGrpSpPr>
              <p:cNvPr id="28736" name="Group 182"/>
              <p:cNvGrpSpPr>
                <a:grpSpLocks/>
              </p:cNvGrpSpPr>
              <p:nvPr/>
            </p:nvGrpSpPr>
            <p:grpSpPr bwMode="auto">
              <a:xfrm>
                <a:off x="3268" y="1183"/>
                <a:ext cx="123" cy="33"/>
                <a:chOff x="1260" y="2371"/>
                <a:chExt cx="151" cy="53"/>
              </a:xfrm>
            </p:grpSpPr>
            <p:sp>
              <p:nvSpPr>
                <p:cNvPr id="28738" name="Line 183"/>
                <p:cNvSpPr>
                  <a:spLocks noChangeShapeType="1"/>
                </p:cNvSpPr>
                <p:nvPr/>
              </p:nvSpPr>
              <p:spPr bwMode="auto">
                <a:xfrm>
                  <a:off x="1260" y="2371"/>
                  <a:ext cx="151" cy="0"/>
                </a:xfrm>
                <a:prstGeom prst="line">
                  <a:avLst/>
                </a:prstGeom>
                <a:noFill/>
                <a:ln w="38100">
                  <a:solidFill>
                    <a:srgbClr val="FF0000"/>
                  </a:solidFill>
                  <a:round/>
                  <a:headEnd/>
                  <a:tailEnd/>
                </a:ln>
              </p:spPr>
              <p:txBody>
                <a:bodyPr/>
                <a:lstStyle/>
                <a:p>
                  <a:endParaRPr lang="zh-CN" altLang="en-US"/>
                </a:p>
              </p:txBody>
            </p:sp>
            <p:sp>
              <p:nvSpPr>
                <p:cNvPr id="28739" name="Line 184"/>
                <p:cNvSpPr>
                  <a:spLocks noChangeShapeType="1"/>
                </p:cNvSpPr>
                <p:nvPr/>
              </p:nvSpPr>
              <p:spPr bwMode="auto">
                <a:xfrm>
                  <a:off x="1260" y="2424"/>
                  <a:ext cx="151" cy="0"/>
                </a:xfrm>
                <a:prstGeom prst="line">
                  <a:avLst/>
                </a:prstGeom>
                <a:noFill/>
                <a:ln w="38100">
                  <a:solidFill>
                    <a:srgbClr val="FF0000"/>
                  </a:solidFill>
                  <a:round/>
                  <a:headEnd/>
                  <a:tailEnd/>
                </a:ln>
              </p:spPr>
              <p:txBody>
                <a:bodyPr/>
                <a:lstStyle/>
                <a:p>
                  <a:endParaRPr lang="zh-CN" altLang="en-US"/>
                </a:p>
              </p:txBody>
            </p:sp>
          </p:grpSp>
          <p:sp>
            <p:nvSpPr>
              <p:cNvPr id="28737" name="WordArt 185"/>
              <p:cNvSpPr>
                <a:spLocks noChangeArrowheads="1" noChangeShapeType="1" noTextEdit="1"/>
              </p:cNvSpPr>
              <p:nvPr/>
            </p:nvSpPr>
            <p:spPr bwMode="auto">
              <a:xfrm>
                <a:off x="3091" y="1139"/>
                <a:ext cx="137" cy="112"/>
              </a:xfrm>
              <a:prstGeom prst="rect">
                <a:avLst/>
              </a:prstGeom>
            </p:spPr>
            <p:txBody>
              <a:bodyPr wrap="none" fromWordArt="1">
                <a:prstTxWarp prst="textPlain">
                  <a:avLst>
                    <a:gd name="adj" fmla="val 49634"/>
                  </a:avLst>
                </a:prstTxWarp>
              </a:bodyPr>
              <a:lstStyle/>
              <a:p>
                <a:r>
                  <a:rPr lang="en-US" altLang="zh-CN" sz="3600" i="1" kern="10">
                    <a:ln w="9525">
                      <a:solidFill>
                        <a:srgbClr val="FF0000"/>
                      </a:solidFill>
                      <a:round/>
                      <a:headEnd/>
                      <a:tailEnd/>
                    </a:ln>
                    <a:solidFill>
                      <a:srgbClr val="FF0000"/>
                    </a:solidFill>
                    <a:latin typeface="Times New Roman"/>
                    <a:cs typeface="Times New Roman"/>
                  </a:rPr>
                  <a:t>t</a:t>
                </a:r>
                <a:endParaRPr lang="zh-CN" altLang="en-US" sz="3600" i="1" kern="10">
                  <a:ln w="9525">
                    <a:solidFill>
                      <a:srgbClr val="FF0000"/>
                    </a:solidFill>
                    <a:round/>
                    <a:headEnd/>
                    <a:tailEnd/>
                  </a:ln>
                  <a:solidFill>
                    <a:srgbClr val="FF0000"/>
                  </a:solidFill>
                  <a:latin typeface="Times New Roman"/>
                  <a:cs typeface="Times New Roman"/>
                </a:endParaRPr>
              </a:p>
            </p:txBody>
          </p:sp>
        </p:grpSp>
      </p:grpSp>
      <p:grpSp>
        <p:nvGrpSpPr>
          <p:cNvPr id="2" name="Group 214"/>
          <p:cNvGrpSpPr>
            <a:grpSpLocks/>
          </p:cNvGrpSpPr>
          <p:nvPr/>
        </p:nvGrpSpPr>
        <p:grpSpPr bwMode="auto">
          <a:xfrm>
            <a:off x="2000250" y="4584700"/>
            <a:ext cx="6932613" cy="1687513"/>
            <a:chOff x="1260" y="2888"/>
            <a:chExt cx="4367" cy="1063"/>
          </a:xfrm>
        </p:grpSpPr>
        <p:grpSp>
          <p:nvGrpSpPr>
            <p:cNvPr id="28687" name="Group 128"/>
            <p:cNvGrpSpPr>
              <a:grpSpLocks/>
            </p:cNvGrpSpPr>
            <p:nvPr/>
          </p:nvGrpSpPr>
          <p:grpSpPr bwMode="auto">
            <a:xfrm>
              <a:off x="1260" y="3338"/>
              <a:ext cx="122" cy="105"/>
              <a:chOff x="3045" y="1834"/>
              <a:chExt cx="101" cy="101"/>
            </a:xfrm>
          </p:grpSpPr>
          <p:sp>
            <p:nvSpPr>
              <p:cNvPr id="28726" name="Oval 129"/>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28727" name="Oval 130"/>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sp>
          <p:nvSpPr>
            <p:cNvPr id="28688" name="WordArt 135"/>
            <p:cNvSpPr>
              <a:spLocks noChangeArrowheads="1" noChangeShapeType="1" noTextEdit="1"/>
            </p:cNvSpPr>
            <p:nvPr/>
          </p:nvSpPr>
          <p:spPr bwMode="auto">
            <a:xfrm>
              <a:off x="1523" y="3338"/>
              <a:ext cx="1878" cy="164"/>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运用旋转矢量法，判断出</a:t>
              </a:r>
            </a:p>
          </p:txBody>
        </p:sp>
        <p:sp>
          <p:nvSpPr>
            <p:cNvPr id="28689" name="WordArt 137"/>
            <p:cNvSpPr>
              <a:spLocks noChangeArrowheads="1" noChangeShapeType="1" noTextEdit="1"/>
            </p:cNvSpPr>
            <p:nvPr/>
          </p:nvSpPr>
          <p:spPr bwMode="auto">
            <a:xfrm>
              <a:off x="3925" y="3364"/>
              <a:ext cx="162" cy="135"/>
            </a:xfrm>
            <a:prstGeom prst="rect">
              <a:avLst/>
            </a:prstGeom>
          </p:spPr>
          <p:txBody>
            <a:bodyPr wrap="none" fromWordArt="1">
              <a:prstTxWarp prst="textPlain">
                <a:avLst>
                  <a:gd name="adj" fmla="val 55556"/>
                </a:avLst>
              </a:prstTxWarp>
            </a:bodyPr>
            <a:lstStyle/>
            <a:p>
              <a:r>
                <a:rPr lang="en-US" altLang="zh-CN" sz="3600" i="1" kern="10">
                  <a:ln w="9525">
                    <a:solidFill>
                      <a:srgbClr val="FF0000"/>
                    </a:solidFill>
                    <a:round/>
                    <a:headEnd/>
                    <a:tailEnd/>
                  </a:ln>
                  <a:solidFill>
                    <a:srgbClr val="FF0000"/>
                  </a:solidFill>
                  <a:latin typeface="Symbol"/>
                </a:rPr>
                <a:t>p</a:t>
              </a:r>
              <a:endParaRPr lang="zh-CN" altLang="en-US" sz="3600" i="1" kern="10">
                <a:ln w="9525">
                  <a:solidFill>
                    <a:srgbClr val="FF0000"/>
                  </a:solidFill>
                  <a:round/>
                  <a:headEnd/>
                  <a:tailEnd/>
                </a:ln>
                <a:solidFill>
                  <a:srgbClr val="FF0000"/>
                </a:solidFill>
                <a:latin typeface="Symbol"/>
              </a:endParaRPr>
            </a:p>
          </p:txBody>
        </p:sp>
        <p:grpSp>
          <p:nvGrpSpPr>
            <p:cNvPr id="28690" name="Group 139"/>
            <p:cNvGrpSpPr>
              <a:grpSpLocks/>
            </p:cNvGrpSpPr>
            <p:nvPr/>
          </p:nvGrpSpPr>
          <p:grpSpPr bwMode="auto">
            <a:xfrm>
              <a:off x="3760" y="3401"/>
              <a:ext cx="143" cy="45"/>
              <a:chOff x="1260" y="2371"/>
              <a:chExt cx="151" cy="53"/>
            </a:xfrm>
          </p:grpSpPr>
          <p:sp>
            <p:nvSpPr>
              <p:cNvPr id="28724" name="Line 140"/>
              <p:cNvSpPr>
                <a:spLocks noChangeShapeType="1"/>
              </p:cNvSpPr>
              <p:nvPr/>
            </p:nvSpPr>
            <p:spPr bwMode="auto">
              <a:xfrm>
                <a:off x="1260" y="2371"/>
                <a:ext cx="151" cy="0"/>
              </a:xfrm>
              <a:prstGeom prst="line">
                <a:avLst/>
              </a:prstGeom>
              <a:noFill/>
              <a:ln w="38100">
                <a:solidFill>
                  <a:srgbClr val="FF0000"/>
                </a:solidFill>
                <a:round/>
                <a:headEnd/>
                <a:tailEnd/>
              </a:ln>
            </p:spPr>
            <p:txBody>
              <a:bodyPr/>
              <a:lstStyle/>
              <a:p>
                <a:endParaRPr lang="zh-CN" altLang="en-US"/>
              </a:p>
            </p:txBody>
          </p:sp>
          <p:sp>
            <p:nvSpPr>
              <p:cNvPr id="28725" name="Line 141"/>
              <p:cNvSpPr>
                <a:spLocks noChangeShapeType="1"/>
              </p:cNvSpPr>
              <p:nvPr/>
            </p:nvSpPr>
            <p:spPr bwMode="auto">
              <a:xfrm>
                <a:off x="1260" y="2424"/>
                <a:ext cx="151" cy="0"/>
              </a:xfrm>
              <a:prstGeom prst="line">
                <a:avLst/>
              </a:prstGeom>
              <a:noFill/>
              <a:ln w="38100">
                <a:solidFill>
                  <a:srgbClr val="FF0000"/>
                </a:solidFill>
                <a:round/>
                <a:headEnd/>
                <a:tailEnd/>
              </a:ln>
            </p:spPr>
            <p:txBody>
              <a:bodyPr/>
              <a:lstStyle/>
              <a:p>
                <a:endParaRPr lang="zh-CN" altLang="en-US"/>
              </a:p>
            </p:txBody>
          </p:sp>
        </p:grpSp>
        <p:grpSp>
          <p:nvGrpSpPr>
            <p:cNvPr id="28691" name="Group 196"/>
            <p:cNvGrpSpPr>
              <a:grpSpLocks/>
            </p:cNvGrpSpPr>
            <p:nvPr/>
          </p:nvGrpSpPr>
          <p:grpSpPr bwMode="auto">
            <a:xfrm>
              <a:off x="3551" y="3374"/>
              <a:ext cx="171" cy="199"/>
              <a:chOff x="3728" y="3286"/>
              <a:chExt cx="171" cy="199"/>
            </a:xfrm>
          </p:grpSpPr>
          <p:sp>
            <p:nvSpPr>
              <p:cNvPr id="28722" name="WordArt 138"/>
              <p:cNvSpPr>
                <a:spLocks noChangeArrowheads="1" noChangeShapeType="1" noTextEdit="1"/>
              </p:cNvSpPr>
              <p:nvPr/>
            </p:nvSpPr>
            <p:spPr bwMode="auto">
              <a:xfrm>
                <a:off x="3728" y="3286"/>
                <a:ext cx="132" cy="141"/>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Symbol"/>
                  </a:rPr>
                  <a:t>j</a:t>
                </a:r>
                <a:endParaRPr lang="zh-CN" altLang="en-US" sz="3600" i="1" kern="10">
                  <a:ln w="9525">
                    <a:solidFill>
                      <a:srgbClr val="FF0000"/>
                    </a:solidFill>
                    <a:round/>
                    <a:headEnd/>
                    <a:tailEnd/>
                  </a:ln>
                  <a:solidFill>
                    <a:srgbClr val="FF0000"/>
                  </a:solidFill>
                  <a:latin typeface="Symbol"/>
                </a:endParaRPr>
              </a:p>
            </p:txBody>
          </p:sp>
          <p:sp>
            <p:nvSpPr>
              <p:cNvPr id="28723" name="WordArt 161"/>
              <p:cNvSpPr>
                <a:spLocks noChangeArrowheads="1" noChangeShapeType="1" noTextEdit="1"/>
              </p:cNvSpPr>
              <p:nvPr/>
            </p:nvSpPr>
            <p:spPr bwMode="auto">
              <a:xfrm>
                <a:off x="3833" y="3413"/>
                <a:ext cx="66" cy="72"/>
              </a:xfrm>
              <a:prstGeom prst="rect">
                <a:avLst/>
              </a:prstGeom>
            </p:spPr>
            <p:txBody>
              <a:bodyPr wrap="none" fromWordArt="1">
                <a:prstTxWarp prst="textPlain">
                  <a:avLst>
                    <a:gd name="adj" fmla="val 50000"/>
                  </a:avLst>
                </a:prstTxWarp>
              </a:bodyPr>
              <a:lstStyle/>
              <a:p>
                <a:r>
                  <a:rPr lang="en-US" altLang="zh-CN" sz="1400" kern="10">
                    <a:ln w="9525">
                      <a:solidFill>
                        <a:srgbClr val="FF3300"/>
                      </a:solidFill>
                      <a:round/>
                      <a:headEnd/>
                      <a:tailEnd/>
                    </a:ln>
                    <a:solidFill>
                      <a:srgbClr val="FF3300"/>
                    </a:solidFill>
                    <a:latin typeface="Times New Roman"/>
                    <a:cs typeface="Times New Roman"/>
                  </a:rPr>
                  <a:t>0</a:t>
                </a:r>
                <a:endParaRPr lang="zh-CN" altLang="en-US" sz="1400" kern="10">
                  <a:ln w="9525">
                    <a:solidFill>
                      <a:srgbClr val="FF3300"/>
                    </a:solidFill>
                    <a:round/>
                    <a:headEnd/>
                    <a:tailEnd/>
                  </a:ln>
                  <a:solidFill>
                    <a:srgbClr val="FF3300"/>
                  </a:solidFill>
                  <a:latin typeface="Times New Roman"/>
                  <a:cs typeface="Times New Roman"/>
                </a:endParaRPr>
              </a:p>
            </p:txBody>
          </p:sp>
        </p:grpSp>
        <p:grpSp>
          <p:nvGrpSpPr>
            <p:cNvPr id="28692" name="Group 208"/>
            <p:cNvGrpSpPr>
              <a:grpSpLocks/>
            </p:cNvGrpSpPr>
            <p:nvPr/>
          </p:nvGrpSpPr>
          <p:grpSpPr bwMode="auto">
            <a:xfrm>
              <a:off x="4358" y="2888"/>
              <a:ext cx="1269" cy="1063"/>
              <a:chOff x="4436" y="2933"/>
              <a:chExt cx="1269" cy="1063"/>
            </a:xfrm>
          </p:grpSpPr>
          <p:sp>
            <p:nvSpPr>
              <p:cNvPr id="28693" name="Line 143"/>
              <p:cNvSpPr>
                <a:spLocks noChangeShapeType="1"/>
              </p:cNvSpPr>
              <p:nvPr/>
            </p:nvSpPr>
            <p:spPr bwMode="auto">
              <a:xfrm flipV="1">
                <a:off x="4936" y="2933"/>
                <a:ext cx="0" cy="920"/>
              </a:xfrm>
              <a:prstGeom prst="line">
                <a:avLst/>
              </a:prstGeom>
              <a:noFill/>
              <a:ln w="9525">
                <a:solidFill>
                  <a:schemeClr val="tx1"/>
                </a:solidFill>
                <a:round/>
                <a:headEnd/>
                <a:tailEnd type="triangle" w="med" len="med"/>
              </a:ln>
            </p:spPr>
            <p:txBody>
              <a:bodyPr/>
              <a:lstStyle/>
              <a:p>
                <a:endParaRPr lang="zh-CN" altLang="en-US"/>
              </a:p>
            </p:txBody>
          </p:sp>
          <p:sp>
            <p:nvSpPr>
              <p:cNvPr id="28694" name="Oval 144"/>
              <p:cNvSpPr>
                <a:spLocks noChangeArrowheads="1"/>
              </p:cNvSpPr>
              <p:nvPr/>
            </p:nvSpPr>
            <p:spPr bwMode="auto">
              <a:xfrm>
                <a:off x="4576" y="3141"/>
                <a:ext cx="720" cy="712"/>
              </a:xfrm>
              <a:prstGeom prst="ellipse">
                <a:avLst/>
              </a:prstGeom>
              <a:noFill/>
              <a:ln w="9525">
                <a:solidFill>
                  <a:schemeClr val="tx1"/>
                </a:solidFill>
                <a:prstDash val="dashDot"/>
                <a:round/>
                <a:headEnd/>
                <a:tailEnd/>
              </a:ln>
            </p:spPr>
            <p:txBody>
              <a:bodyPr wrap="none" anchor="ctr"/>
              <a:lstStyle/>
              <a:p>
                <a:endParaRPr lang="zh-CN" altLang="en-US"/>
              </a:p>
            </p:txBody>
          </p:sp>
          <p:sp>
            <p:nvSpPr>
              <p:cNvPr id="28695" name="Line 145"/>
              <p:cNvSpPr>
                <a:spLocks noChangeShapeType="1"/>
              </p:cNvSpPr>
              <p:nvPr/>
            </p:nvSpPr>
            <p:spPr bwMode="auto">
              <a:xfrm>
                <a:off x="4576" y="3501"/>
                <a:ext cx="736" cy="0"/>
              </a:xfrm>
              <a:prstGeom prst="line">
                <a:avLst/>
              </a:prstGeom>
              <a:noFill/>
              <a:ln w="9525">
                <a:solidFill>
                  <a:schemeClr val="tx1"/>
                </a:solidFill>
                <a:prstDash val="dash"/>
                <a:round/>
                <a:headEnd/>
                <a:tailEnd/>
              </a:ln>
            </p:spPr>
            <p:txBody>
              <a:bodyPr/>
              <a:lstStyle/>
              <a:p>
                <a:endParaRPr lang="zh-CN" altLang="en-US"/>
              </a:p>
            </p:txBody>
          </p:sp>
          <p:sp>
            <p:nvSpPr>
              <p:cNvPr id="28696" name="Line 146"/>
              <p:cNvSpPr>
                <a:spLocks noChangeShapeType="1"/>
              </p:cNvSpPr>
              <p:nvPr/>
            </p:nvSpPr>
            <p:spPr bwMode="auto">
              <a:xfrm>
                <a:off x="4936" y="3501"/>
                <a:ext cx="0" cy="352"/>
              </a:xfrm>
              <a:prstGeom prst="line">
                <a:avLst/>
              </a:prstGeom>
              <a:noFill/>
              <a:ln w="28575">
                <a:solidFill>
                  <a:srgbClr val="FF0000"/>
                </a:solidFill>
                <a:round/>
                <a:headEnd/>
                <a:tailEnd type="triangle" w="sm" len="med"/>
              </a:ln>
            </p:spPr>
            <p:txBody>
              <a:bodyPr/>
              <a:lstStyle/>
              <a:p>
                <a:endParaRPr lang="zh-CN" altLang="en-US"/>
              </a:p>
            </p:txBody>
          </p:sp>
          <p:sp>
            <p:nvSpPr>
              <p:cNvPr id="28697" name="WordArt 147"/>
              <p:cNvSpPr>
                <a:spLocks noChangeArrowheads="1" noChangeShapeType="1" noTextEdit="1"/>
              </p:cNvSpPr>
              <p:nvPr/>
            </p:nvSpPr>
            <p:spPr bwMode="auto">
              <a:xfrm>
                <a:off x="4960" y="3405"/>
                <a:ext cx="64" cy="88"/>
              </a:xfrm>
              <a:prstGeom prst="rect">
                <a:avLst/>
              </a:prstGeom>
            </p:spPr>
            <p:txBody>
              <a:bodyPr wrap="none" fromWordArt="1">
                <a:prstTxWarp prst="textPlain">
                  <a:avLst>
                    <a:gd name="adj" fmla="val 50000"/>
                  </a:avLst>
                </a:prstTxWarp>
              </a:bodyPr>
              <a:lstStyle/>
              <a:p>
                <a:r>
                  <a:rPr lang="en-US" altLang="zh-CN" sz="3600" kern="10">
                    <a:ln w="3175">
                      <a:solidFill>
                        <a:srgbClr val="000000"/>
                      </a:solidFill>
                      <a:prstDash val="dashDot"/>
                      <a:round/>
                      <a:headEnd/>
                      <a:tailEnd/>
                    </a:ln>
                    <a:latin typeface="宋体"/>
                    <a:ea typeface="宋体"/>
                  </a:rPr>
                  <a:t>0</a:t>
                </a:r>
                <a:endParaRPr lang="zh-CN" altLang="en-US" sz="3600" kern="10">
                  <a:ln w="3175">
                    <a:solidFill>
                      <a:srgbClr val="000000"/>
                    </a:solidFill>
                    <a:prstDash val="dashDot"/>
                    <a:round/>
                    <a:headEnd/>
                    <a:tailEnd/>
                  </a:ln>
                  <a:latin typeface="宋体"/>
                  <a:ea typeface="宋体"/>
                </a:endParaRPr>
              </a:p>
            </p:txBody>
          </p:sp>
          <p:sp>
            <p:nvSpPr>
              <p:cNvPr id="28698" name="WordArt 148"/>
              <p:cNvSpPr>
                <a:spLocks noChangeArrowheads="1" noChangeShapeType="1" noTextEdit="1"/>
              </p:cNvSpPr>
              <p:nvPr/>
            </p:nvSpPr>
            <p:spPr bwMode="auto">
              <a:xfrm>
                <a:off x="4738" y="2954"/>
                <a:ext cx="142" cy="131"/>
              </a:xfrm>
              <a:prstGeom prst="rect">
                <a:avLst/>
              </a:prstGeom>
            </p:spPr>
            <p:txBody>
              <a:bodyPr wrap="none" fromWordArt="1">
                <a:prstTxWarp prst="textPlain">
                  <a:avLst>
                    <a:gd name="adj" fmla="val 50000"/>
                  </a:avLst>
                </a:prstTxWarp>
              </a:bodyPr>
              <a:lstStyle/>
              <a:p>
                <a:r>
                  <a:rPr lang="en-US" altLang="zh-CN" sz="3600" i="1" kern="10">
                    <a:ln w="3175">
                      <a:solidFill>
                        <a:srgbClr val="000000"/>
                      </a:solidFill>
                      <a:prstDash val="dashDot"/>
                      <a:round/>
                      <a:headEnd/>
                      <a:tailEnd/>
                    </a:ln>
                    <a:latin typeface="Times New Roman"/>
                    <a:cs typeface="Times New Roman"/>
                  </a:rPr>
                  <a:t>y</a:t>
                </a:r>
                <a:endParaRPr lang="zh-CN" altLang="en-US" sz="3600" i="1" kern="10">
                  <a:ln w="3175">
                    <a:solidFill>
                      <a:srgbClr val="000000"/>
                    </a:solidFill>
                    <a:prstDash val="dashDot"/>
                    <a:round/>
                    <a:headEnd/>
                    <a:tailEnd/>
                  </a:ln>
                  <a:latin typeface="Times New Roman"/>
                  <a:cs typeface="Times New Roman"/>
                </a:endParaRPr>
              </a:p>
            </p:txBody>
          </p:sp>
          <p:sp>
            <p:nvSpPr>
              <p:cNvPr id="28699" name="Arc 149"/>
              <p:cNvSpPr>
                <a:spLocks/>
              </p:cNvSpPr>
              <p:nvPr/>
            </p:nvSpPr>
            <p:spPr bwMode="auto">
              <a:xfrm>
                <a:off x="4784" y="3333"/>
                <a:ext cx="152" cy="296"/>
              </a:xfrm>
              <a:custGeom>
                <a:avLst/>
                <a:gdLst>
                  <a:gd name="T0" fmla="*/ 0 w 22275"/>
                  <a:gd name="T1" fmla="*/ 0 h 43200"/>
                  <a:gd name="T2" fmla="*/ 0 w 22275"/>
                  <a:gd name="T3" fmla="*/ 0 h 43200"/>
                  <a:gd name="T4" fmla="*/ 0 w 22275"/>
                  <a:gd name="T5" fmla="*/ 0 h 43200"/>
                  <a:gd name="T6" fmla="*/ 0 60000 65536"/>
                  <a:gd name="T7" fmla="*/ 0 60000 65536"/>
                  <a:gd name="T8" fmla="*/ 0 60000 65536"/>
                  <a:gd name="T9" fmla="*/ 0 w 22275"/>
                  <a:gd name="T10" fmla="*/ 0 h 43200"/>
                  <a:gd name="T11" fmla="*/ 22275 w 22275"/>
                  <a:gd name="T12" fmla="*/ 43200 h 43200"/>
                </a:gdLst>
                <a:ahLst/>
                <a:cxnLst>
                  <a:cxn ang="T6">
                    <a:pos x="T0" y="T1"/>
                  </a:cxn>
                  <a:cxn ang="T7">
                    <a:pos x="T2" y="T3"/>
                  </a:cxn>
                  <a:cxn ang="T8">
                    <a:pos x="T4" y="T5"/>
                  </a:cxn>
                </a:cxnLst>
                <a:rect l="T9" t="T10" r="T11" b="T12"/>
                <a:pathLst>
                  <a:path w="22275" h="43200" fill="none" extrusionOk="0">
                    <a:moveTo>
                      <a:pt x="21770" y="43199"/>
                    </a:moveTo>
                    <a:cubicBezTo>
                      <a:pt x="21713" y="43199"/>
                      <a:pt x="21656" y="43199"/>
                      <a:pt x="21600" y="43200"/>
                    </a:cubicBezTo>
                    <a:cubicBezTo>
                      <a:pt x="9670" y="43200"/>
                      <a:pt x="0" y="33529"/>
                      <a:pt x="0" y="21600"/>
                    </a:cubicBezTo>
                    <a:cubicBezTo>
                      <a:pt x="0" y="9670"/>
                      <a:pt x="9670" y="0"/>
                      <a:pt x="21600" y="0"/>
                    </a:cubicBezTo>
                    <a:cubicBezTo>
                      <a:pt x="21825" y="-1"/>
                      <a:pt x="22050" y="3"/>
                      <a:pt x="22275" y="10"/>
                    </a:cubicBezTo>
                  </a:path>
                  <a:path w="22275" h="43200" stroke="0" extrusionOk="0">
                    <a:moveTo>
                      <a:pt x="21770" y="43199"/>
                    </a:moveTo>
                    <a:cubicBezTo>
                      <a:pt x="21713" y="43199"/>
                      <a:pt x="21656" y="43199"/>
                      <a:pt x="21600" y="43200"/>
                    </a:cubicBezTo>
                    <a:cubicBezTo>
                      <a:pt x="9670" y="43200"/>
                      <a:pt x="0" y="33529"/>
                      <a:pt x="0" y="21600"/>
                    </a:cubicBezTo>
                    <a:cubicBezTo>
                      <a:pt x="0" y="9670"/>
                      <a:pt x="9670" y="0"/>
                      <a:pt x="21600" y="0"/>
                    </a:cubicBezTo>
                    <a:cubicBezTo>
                      <a:pt x="21825" y="-1"/>
                      <a:pt x="22050" y="3"/>
                      <a:pt x="22275" y="10"/>
                    </a:cubicBezTo>
                    <a:lnTo>
                      <a:pt x="21600" y="21600"/>
                    </a:lnTo>
                    <a:close/>
                  </a:path>
                </a:pathLst>
              </a:custGeom>
              <a:noFill/>
              <a:ln w="28575">
                <a:solidFill>
                  <a:srgbClr val="FF0000"/>
                </a:solidFill>
                <a:round/>
                <a:headEnd type="triangle" w="med" len="med"/>
                <a:tailEnd/>
              </a:ln>
            </p:spPr>
            <p:txBody>
              <a:bodyPr wrap="none" anchor="ctr"/>
              <a:lstStyle/>
              <a:p>
                <a:endParaRPr lang="zh-CN" altLang="en-US"/>
              </a:p>
            </p:txBody>
          </p:sp>
          <p:sp>
            <p:nvSpPr>
              <p:cNvPr id="28700" name="Arc 150"/>
              <p:cNvSpPr>
                <a:spLocks/>
              </p:cNvSpPr>
              <p:nvPr/>
            </p:nvSpPr>
            <p:spPr bwMode="auto">
              <a:xfrm>
                <a:off x="4944" y="3492"/>
                <a:ext cx="454" cy="422"/>
              </a:xfrm>
              <a:custGeom>
                <a:avLst/>
                <a:gdLst>
                  <a:gd name="T0" fmla="*/ 0 w 21214"/>
                  <a:gd name="T1" fmla="*/ 0 h 20311"/>
                  <a:gd name="T2" fmla="*/ 0 w 21214"/>
                  <a:gd name="T3" fmla="*/ 0 h 20311"/>
                  <a:gd name="T4" fmla="*/ 0 w 21214"/>
                  <a:gd name="T5" fmla="*/ 0 h 20311"/>
                  <a:gd name="T6" fmla="*/ 0 60000 65536"/>
                  <a:gd name="T7" fmla="*/ 0 60000 65536"/>
                  <a:gd name="T8" fmla="*/ 0 60000 65536"/>
                  <a:gd name="T9" fmla="*/ 0 w 21214"/>
                  <a:gd name="T10" fmla="*/ 0 h 20311"/>
                  <a:gd name="T11" fmla="*/ 21214 w 21214"/>
                  <a:gd name="T12" fmla="*/ 20311 h 20311"/>
                </a:gdLst>
                <a:ahLst/>
                <a:cxnLst>
                  <a:cxn ang="T6">
                    <a:pos x="T0" y="T1"/>
                  </a:cxn>
                  <a:cxn ang="T7">
                    <a:pos x="T2" y="T3"/>
                  </a:cxn>
                  <a:cxn ang="T8">
                    <a:pos x="T4" y="T5"/>
                  </a:cxn>
                </a:cxnLst>
                <a:rect l="T9" t="T10" r="T11" b="T12"/>
                <a:pathLst>
                  <a:path w="21214" h="20311" fill="none" extrusionOk="0">
                    <a:moveTo>
                      <a:pt x="21214" y="4064"/>
                    </a:moveTo>
                    <a:cubicBezTo>
                      <a:pt x="19781" y="11545"/>
                      <a:pt x="14513" y="17718"/>
                      <a:pt x="7350" y="20310"/>
                    </a:cubicBezTo>
                  </a:path>
                  <a:path w="21214" h="20311" stroke="0" extrusionOk="0">
                    <a:moveTo>
                      <a:pt x="21214" y="4064"/>
                    </a:moveTo>
                    <a:cubicBezTo>
                      <a:pt x="19781" y="11545"/>
                      <a:pt x="14513" y="17718"/>
                      <a:pt x="7350" y="20310"/>
                    </a:cubicBezTo>
                    <a:lnTo>
                      <a:pt x="0" y="0"/>
                    </a:lnTo>
                    <a:close/>
                  </a:path>
                </a:pathLst>
              </a:custGeom>
              <a:noFill/>
              <a:ln w="12700">
                <a:solidFill>
                  <a:schemeClr val="tx1"/>
                </a:solidFill>
                <a:round/>
                <a:headEnd type="triangle" w="sm" len="lg"/>
                <a:tailEnd/>
              </a:ln>
            </p:spPr>
            <p:txBody>
              <a:bodyPr wrap="none" anchor="ctr"/>
              <a:lstStyle/>
              <a:p>
                <a:endParaRPr lang="zh-CN" altLang="en-US"/>
              </a:p>
            </p:txBody>
          </p:sp>
          <p:sp>
            <p:nvSpPr>
              <p:cNvPr id="28701" name="WordArt 151"/>
              <p:cNvSpPr>
                <a:spLocks noChangeArrowheads="1" noChangeShapeType="1" noTextEdit="1"/>
              </p:cNvSpPr>
              <p:nvPr/>
            </p:nvSpPr>
            <p:spPr bwMode="auto">
              <a:xfrm>
                <a:off x="4752" y="3865"/>
                <a:ext cx="89" cy="131"/>
              </a:xfrm>
              <a:prstGeom prst="rect">
                <a:avLst/>
              </a:prstGeom>
            </p:spPr>
            <p:txBody>
              <a:bodyPr wrap="none" fromWordArt="1">
                <a:prstTxWarp prst="textPlain">
                  <a:avLst>
                    <a:gd name="adj" fmla="val 48148"/>
                  </a:avLst>
                </a:prstTxWarp>
              </a:bodyPr>
              <a:lstStyle/>
              <a:p>
                <a:r>
                  <a:rPr lang="en-US" altLang="zh-CN" sz="3600" kern="10">
                    <a:ln w="9525">
                      <a:solidFill>
                        <a:schemeClr val="tx1"/>
                      </a:solidFill>
                      <a:round/>
                      <a:headEnd/>
                      <a:tailEnd/>
                    </a:ln>
                    <a:latin typeface="Times New Roman"/>
                    <a:cs typeface="Times New Roman"/>
                  </a:rPr>
                  <a:t>0</a:t>
                </a:r>
                <a:endParaRPr lang="zh-CN" altLang="en-US" sz="3600" kern="10">
                  <a:ln w="9525">
                    <a:solidFill>
                      <a:schemeClr val="tx1"/>
                    </a:solidFill>
                    <a:round/>
                    <a:headEnd/>
                    <a:tailEnd/>
                  </a:ln>
                  <a:latin typeface="Times New Roman"/>
                  <a:cs typeface="Times New Roman"/>
                </a:endParaRPr>
              </a:p>
            </p:txBody>
          </p:sp>
          <p:sp>
            <p:nvSpPr>
              <p:cNvPr id="28702" name="WordArt 152"/>
              <p:cNvSpPr>
                <a:spLocks noChangeArrowheads="1" noChangeShapeType="1" noTextEdit="1"/>
              </p:cNvSpPr>
              <p:nvPr/>
            </p:nvSpPr>
            <p:spPr bwMode="auto">
              <a:xfrm>
                <a:off x="4436" y="3853"/>
                <a:ext cx="132" cy="130"/>
              </a:xfrm>
              <a:prstGeom prst="rect">
                <a:avLst/>
              </a:prstGeom>
            </p:spPr>
            <p:txBody>
              <a:bodyPr wrap="none" fromWordArt="1">
                <a:prstTxWarp prst="textPlain">
                  <a:avLst>
                    <a:gd name="adj" fmla="val 62120"/>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nvGrpSpPr>
              <p:cNvPr id="28703" name="Group 153"/>
              <p:cNvGrpSpPr>
                <a:grpSpLocks/>
              </p:cNvGrpSpPr>
              <p:nvPr/>
            </p:nvGrpSpPr>
            <p:grpSpPr bwMode="auto">
              <a:xfrm>
                <a:off x="4579" y="3898"/>
                <a:ext cx="143" cy="45"/>
                <a:chOff x="1260" y="2371"/>
                <a:chExt cx="151" cy="53"/>
              </a:xfrm>
            </p:grpSpPr>
            <p:sp>
              <p:nvSpPr>
                <p:cNvPr id="28720" name="Line 154"/>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8721" name="Line 155"/>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8704" name="Oval 156"/>
              <p:cNvSpPr>
                <a:spLocks noChangeArrowheads="1"/>
              </p:cNvSpPr>
              <p:nvPr/>
            </p:nvSpPr>
            <p:spPr bwMode="auto">
              <a:xfrm>
                <a:off x="4919" y="3838"/>
                <a:ext cx="36" cy="36"/>
              </a:xfrm>
              <a:prstGeom prst="ellipse">
                <a:avLst/>
              </a:prstGeom>
              <a:solidFill>
                <a:schemeClr val="bg1"/>
              </a:solidFill>
              <a:ln w="12700">
                <a:solidFill>
                  <a:srgbClr val="FF0000"/>
                </a:solidFill>
                <a:round/>
                <a:headEnd/>
                <a:tailEnd/>
              </a:ln>
            </p:spPr>
            <p:txBody>
              <a:bodyPr wrap="none" anchor="ctr"/>
              <a:lstStyle/>
              <a:p>
                <a:endParaRPr lang="zh-CN" altLang="en-US"/>
              </a:p>
            </p:txBody>
          </p:sp>
          <p:sp>
            <p:nvSpPr>
              <p:cNvPr id="28705" name="WordArt 157"/>
              <p:cNvSpPr>
                <a:spLocks noChangeArrowheads="1" noChangeShapeType="1" noTextEdit="1"/>
              </p:cNvSpPr>
              <p:nvPr/>
            </p:nvSpPr>
            <p:spPr bwMode="auto">
              <a:xfrm>
                <a:off x="5376" y="3741"/>
                <a:ext cx="158" cy="116"/>
              </a:xfrm>
              <a:prstGeom prst="rect">
                <a:avLst/>
              </a:prstGeom>
            </p:spPr>
            <p:txBody>
              <a:bodyPr wrap="none" fromWordArt="1">
                <a:prstTxWarp prst="textPlain">
                  <a:avLst>
                    <a:gd name="adj" fmla="val 53796"/>
                  </a:avLst>
                </a:prstTxWarp>
              </a:bodyPr>
              <a:lstStyle/>
              <a:p>
                <a:r>
                  <a:rPr lang="en-US" altLang="zh-CN" sz="3600" i="1" kern="10">
                    <a:ln w="9525">
                      <a:solidFill>
                        <a:schemeClr val="tx1"/>
                      </a:solidFill>
                      <a:round/>
                      <a:headEnd/>
                      <a:tailEnd/>
                    </a:ln>
                    <a:latin typeface="Symbol"/>
                  </a:rPr>
                  <a:t>w</a:t>
                </a:r>
                <a:endParaRPr lang="zh-CN" altLang="en-US" sz="3600" i="1" kern="10">
                  <a:ln w="9525">
                    <a:solidFill>
                      <a:schemeClr val="tx1"/>
                    </a:solidFill>
                    <a:round/>
                    <a:headEnd/>
                    <a:tailEnd/>
                  </a:ln>
                  <a:latin typeface="Symbol"/>
                </a:endParaRPr>
              </a:p>
            </p:txBody>
          </p:sp>
          <p:sp>
            <p:nvSpPr>
              <p:cNvPr id="28706" name="Line 158"/>
              <p:cNvSpPr>
                <a:spLocks noChangeShapeType="1"/>
              </p:cNvSpPr>
              <p:nvPr/>
            </p:nvSpPr>
            <p:spPr bwMode="auto">
              <a:xfrm flipV="1">
                <a:off x="4951" y="3503"/>
                <a:ext cx="338" cy="5"/>
              </a:xfrm>
              <a:prstGeom prst="line">
                <a:avLst/>
              </a:prstGeom>
              <a:noFill/>
              <a:ln w="28575">
                <a:solidFill>
                  <a:srgbClr val="FF0000"/>
                </a:solidFill>
                <a:prstDash val="sysDot"/>
                <a:round/>
                <a:headEnd/>
                <a:tailEnd type="triangle" w="med" len="med"/>
              </a:ln>
            </p:spPr>
            <p:txBody>
              <a:bodyPr/>
              <a:lstStyle/>
              <a:p>
                <a:endParaRPr lang="zh-CN" altLang="en-US"/>
              </a:p>
            </p:txBody>
          </p:sp>
          <p:sp>
            <p:nvSpPr>
              <p:cNvPr id="28707" name="Oval 159"/>
              <p:cNvSpPr>
                <a:spLocks noChangeArrowheads="1"/>
              </p:cNvSpPr>
              <p:nvPr/>
            </p:nvSpPr>
            <p:spPr bwMode="auto">
              <a:xfrm>
                <a:off x="5288" y="3489"/>
                <a:ext cx="36" cy="36"/>
              </a:xfrm>
              <a:prstGeom prst="ellipse">
                <a:avLst/>
              </a:prstGeom>
              <a:solidFill>
                <a:schemeClr val="bg1"/>
              </a:solidFill>
              <a:ln w="12700">
                <a:solidFill>
                  <a:srgbClr val="FF0000"/>
                </a:solidFill>
                <a:round/>
                <a:headEnd/>
                <a:tailEnd/>
              </a:ln>
            </p:spPr>
            <p:txBody>
              <a:bodyPr wrap="none" anchor="ctr"/>
              <a:lstStyle/>
              <a:p>
                <a:endParaRPr lang="zh-CN" altLang="en-US"/>
              </a:p>
            </p:txBody>
          </p:sp>
          <p:sp>
            <p:nvSpPr>
              <p:cNvPr id="28708" name="Line 160"/>
              <p:cNvSpPr>
                <a:spLocks noChangeShapeType="1"/>
              </p:cNvSpPr>
              <p:nvPr/>
            </p:nvSpPr>
            <p:spPr bwMode="auto">
              <a:xfrm flipV="1">
                <a:off x="5051" y="3806"/>
                <a:ext cx="66" cy="26"/>
              </a:xfrm>
              <a:prstGeom prst="line">
                <a:avLst/>
              </a:prstGeom>
              <a:noFill/>
              <a:ln w="9525">
                <a:solidFill>
                  <a:srgbClr val="FF0000"/>
                </a:solidFill>
                <a:round/>
                <a:headEnd/>
                <a:tailEnd type="triangle" w="med" len="lg"/>
              </a:ln>
            </p:spPr>
            <p:txBody>
              <a:bodyPr/>
              <a:lstStyle/>
              <a:p>
                <a:endParaRPr lang="zh-CN" altLang="en-US"/>
              </a:p>
            </p:txBody>
          </p:sp>
          <p:grpSp>
            <p:nvGrpSpPr>
              <p:cNvPr id="28709" name="Group 197"/>
              <p:cNvGrpSpPr>
                <a:grpSpLocks/>
              </p:cNvGrpSpPr>
              <p:nvPr/>
            </p:nvGrpSpPr>
            <p:grpSpPr bwMode="auto">
              <a:xfrm>
                <a:off x="4606" y="3411"/>
                <a:ext cx="171" cy="199"/>
                <a:chOff x="3728" y="3286"/>
                <a:chExt cx="171" cy="199"/>
              </a:xfrm>
            </p:grpSpPr>
            <p:sp>
              <p:nvSpPr>
                <p:cNvPr id="28718" name="WordArt 198"/>
                <p:cNvSpPr>
                  <a:spLocks noChangeArrowheads="1" noChangeShapeType="1" noTextEdit="1"/>
                </p:cNvSpPr>
                <p:nvPr/>
              </p:nvSpPr>
              <p:spPr bwMode="auto">
                <a:xfrm>
                  <a:off x="3728" y="3286"/>
                  <a:ext cx="132" cy="141"/>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Symbol"/>
                    </a:rPr>
                    <a:t>j</a:t>
                  </a:r>
                  <a:endParaRPr lang="zh-CN" altLang="en-US" sz="3600" i="1" kern="10">
                    <a:ln w="9525">
                      <a:solidFill>
                        <a:srgbClr val="FF0000"/>
                      </a:solidFill>
                      <a:round/>
                      <a:headEnd/>
                      <a:tailEnd/>
                    </a:ln>
                    <a:solidFill>
                      <a:srgbClr val="FF0000"/>
                    </a:solidFill>
                    <a:latin typeface="Symbol"/>
                  </a:endParaRPr>
                </a:p>
              </p:txBody>
            </p:sp>
            <p:sp>
              <p:nvSpPr>
                <p:cNvPr id="28719" name="WordArt 199"/>
                <p:cNvSpPr>
                  <a:spLocks noChangeArrowheads="1" noChangeShapeType="1" noTextEdit="1"/>
                </p:cNvSpPr>
                <p:nvPr/>
              </p:nvSpPr>
              <p:spPr bwMode="auto">
                <a:xfrm>
                  <a:off x="3833" y="3413"/>
                  <a:ext cx="66" cy="72"/>
                </a:xfrm>
                <a:prstGeom prst="rect">
                  <a:avLst/>
                </a:prstGeom>
              </p:spPr>
              <p:txBody>
                <a:bodyPr wrap="none" fromWordArt="1">
                  <a:prstTxWarp prst="textPlain">
                    <a:avLst>
                      <a:gd name="adj" fmla="val 50000"/>
                    </a:avLst>
                  </a:prstTxWarp>
                </a:bodyPr>
                <a:lstStyle/>
                <a:p>
                  <a:r>
                    <a:rPr lang="en-US" altLang="zh-CN" sz="1400" kern="10">
                      <a:ln w="9525">
                        <a:solidFill>
                          <a:srgbClr val="FF3300"/>
                        </a:solidFill>
                        <a:round/>
                        <a:headEnd/>
                        <a:tailEnd/>
                      </a:ln>
                      <a:solidFill>
                        <a:srgbClr val="FF3300"/>
                      </a:solidFill>
                      <a:latin typeface="Times New Roman"/>
                      <a:cs typeface="Times New Roman"/>
                    </a:rPr>
                    <a:t>0</a:t>
                  </a:r>
                  <a:endParaRPr lang="zh-CN" altLang="en-US" sz="1400" kern="10">
                    <a:ln w="9525">
                      <a:solidFill>
                        <a:srgbClr val="FF3300"/>
                      </a:solidFill>
                      <a:round/>
                      <a:headEnd/>
                      <a:tailEnd/>
                    </a:ln>
                    <a:solidFill>
                      <a:srgbClr val="FF3300"/>
                    </a:solidFill>
                    <a:latin typeface="Times New Roman"/>
                    <a:cs typeface="Times New Roman"/>
                  </a:endParaRPr>
                </a:p>
              </p:txBody>
            </p:sp>
          </p:grpSp>
          <p:sp>
            <p:nvSpPr>
              <p:cNvPr id="28710" name="WordArt 200"/>
              <p:cNvSpPr>
                <a:spLocks noChangeArrowheads="1" noChangeShapeType="1" noTextEdit="1"/>
              </p:cNvSpPr>
              <p:nvPr/>
            </p:nvSpPr>
            <p:spPr bwMode="auto">
              <a:xfrm>
                <a:off x="5094" y="3269"/>
                <a:ext cx="132" cy="130"/>
              </a:xfrm>
              <a:prstGeom prst="rect">
                <a:avLst/>
              </a:prstGeom>
            </p:spPr>
            <p:txBody>
              <a:bodyPr wrap="none" fromWordArt="1">
                <a:prstTxWarp prst="textPlain">
                  <a:avLst>
                    <a:gd name="adj" fmla="val 62120"/>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nvGrpSpPr>
              <p:cNvPr id="28711" name="Group 201"/>
              <p:cNvGrpSpPr>
                <a:grpSpLocks/>
              </p:cNvGrpSpPr>
              <p:nvPr/>
            </p:nvGrpSpPr>
            <p:grpSpPr bwMode="auto">
              <a:xfrm>
                <a:off x="5248" y="3314"/>
                <a:ext cx="143" cy="45"/>
                <a:chOff x="1260" y="2371"/>
                <a:chExt cx="151" cy="53"/>
              </a:xfrm>
            </p:grpSpPr>
            <p:sp>
              <p:nvSpPr>
                <p:cNvPr id="28716" name="Line 202"/>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8717" name="Line 203"/>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28712" name="Group 204"/>
              <p:cNvGrpSpPr>
                <a:grpSpLocks/>
              </p:cNvGrpSpPr>
              <p:nvPr/>
            </p:nvGrpSpPr>
            <p:grpSpPr bwMode="auto">
              <a:xfrm>
                <a:off x="5410" y="3246"/>
                <a:ext cx="295" cy="165"/>
                <a:chOff x="3061" y="2644"/>
                <a:chExt cx="306" cy="199"/>
              </a:xfrm>
            </p:grpSpPr>
            <p:sp>
              <p:nvSpPr>
                <p:cNvPr id="28713" name="WordArt 205"/>
                <p:cNvSpPr>
                  <a:spLocks noChangeArrowheads="1" noChangeShapeType="1" noTextEdit="1"/>
                </p:cNvSpPr>
                <p:nvPr/>
              </p:nvSpPr>
              <p:spPr bwMode="auto">
                <a:xfrm>
                  <a:off x="3061" y="2677"/>
                  <a:ext cx="126" cy="139"/>
                </a:xfrm>
                <a:prstGeom prst="rect">
                  <a:avLst/>
                </a:prstGeom>
              </p:spPr>
              <p:txBody>
                <a:bodyPr wrap="none" fromWordArt="1">
                  <a:prstTxWarp prst="textPlain">
                    <a:avLst>
                      <a:gd name="adj" fmla="val 39861"/>
                    </a:avLst>
                  </a:prstTxWarp>
                </a:bodyPr>
                <a:lstStyle/>
                <a:p>
                  <a:r>
                    <a:rPr lang="en-US" altLang="zh-CN" sz="3600" i="1" kern="10">
                      <a:ln w="9525">
                        <a:solidFill>
                          <a:srgbClr val="000000"/>
                        </a:solidFill>
                        <a:round/>
                        <a:headEnd/>
                        <a:tailEnd/>
                      </a:ln>
                      <a:latin typeface="Times New Roman"/>
                      <a:cs typeface="Times New Roman"/>
                    </a:rPr>
                    <a:t>T</a:t>
                  </a:r>
                  <a:endParaRPr lang="zh-CN" altLang="en-US" sz="3600" i="1" kern="10">
                    <a:ln w="9525">
                      <a:solidFill>
                        <a:srgbClr val="000000"/>
                      </a:solidFill>
                      <a:round/>
                      <a:headEnd/>
                      <a:tailEnd/>
                    </a:ln>
                    <a:latin typeface="Times New Roman"/>
                    <a:cs typeface="Times New Roman"/>
                  </a:endParaRPr>
                </a:p>
              </p:txBody>
            </p:sp>
            <p:sp>
              <p:nvSpPr>
                <p:cNvPr id="28714" name="WordArt 206"/>
                <p:cNvSpPr>
                  <a:spLocks noChangeArrowheads="1" noChangeShapeType="1" noTextEdit="1"/>
                </p:cNvSpPr>
                <p:nvPr/>
              </p:nvSpPr>
              <p:spPr bwMode="auto">
                <a:xfrm>
                  <a:off x="3276" y="2665"/>
                  <a:ext cx="91" cy="152"/>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4</a:t>
                  </a:r>
                  <a:endParaRPr lang="zh-CN" altLang="en-US" sz="3600" kern="10">
                    <a:ln w="9525">
                      <a:solidFill>
                        <a:schemeClr val="tx1"/>
                      </a:solidFill>
                      <a:round/>
                      <a:headEnd/>
                      <a:tailEnd/>
                    </a:ln>
                    <a:latin typeface="宋体"/>
                    <a:ea typeface="宋体"/>
                  </a:endParaRPr>
                </a:p>
              </p:txBody>
            </p:sp>
            <p:sp>
              <p:nvSpPr>
                <p:cNvPr id="28715" name="Line 207"/>
                <p:cNvSpPr>
                  <a:spLocks noChangeShapeType="1"/>
                </p:cNvSpPr>
                <p:nvPr/>
              </p:nvSpPr>
              <p:spPr bwMode="auto">
                <a:xfrm flipV="1">
                  <a:off x="3170" y="2644"/>
                  <a:ext cx="98" cy="199"/>
                </a:xfrm>
                <a:prstGeom prst="line">
                  <a:avLst/>
                </a:prstGeom>
                <a:noFill/>
                <a:ln w="19050">
                  <a:solidFill>
                    <a:schemeClr val="tx1"/>
                  </a:solidFill>
                  <a:round/>
                  <a:headEnd/>
                  <a:tailEnd/>
                </a:ln>
              </p:spPr>
              <p:txBody>
                <a:bodyPr/>
                <a:lstStyle/>
                <a:p>
                  <a:endParaRPr lang="zh-CN" altLang="en-US"/>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left)">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left)">
                                      <p:cBhvr>
                                        <p:cTn id="26" dur="500"/>
                                        <p:tgtEl>
                                          <p:spTgt spid="27"/>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down)">
                                      <p:cBhvr>
                                        <p:cTn id="35" dur="500"/>
                                        <p:tgtEl>
                                          <p:spTgt spid="2"/>
                                        </p:tgtEl>
                                      </p:cBhvr>
                                    </p:animEffect>
                                  </p:childTnLst>
                                </p:cTn>
                              </p:par>
                            </p:childTnLst>
                          </p:cTn>
                        </p:par>
                        <p:par>
                          <p:cTn id="36" fill="hold">
                            <p:stCondLst>
                              <p:cond delay="500"/>
                            </p:stCondLst>
                            <p:childTnLst>
                              <p:par>
                                <p:cTn id="37" presetID="22" presetClass="entr" presetSubtype="4" fill="hold"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down)">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23" presetClass="entr" presetSubtype="16"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 calcmode="lin" valueType="num">
                                      <p:cBhvr>
                                        <p:cTn id="44" dur="500" fill="hold"/>
                                        <p:tgtEl>
                                          <p:spTgt spid="3"/>
                                        </p:tgtEl>
                                        <p:attrNameLst>
                                          <p:attrName>ppt_w</p:attrName>
                                        </p:attrNameLst>
                                      </p:cBhvr>
                                      <p:tavLst>
                                        <p:tav tm="0">
                                          <p:val>
                                            <p:fltVal val="0"/>
                                          </p:val>
                                        </p:tav>
                                        <p:tav tm="100000">
                                          <p:val>
                                            <p:strVal val="#ppt_w"/>
                                          </p:val>
                                        </p:tav>
                                      </p:tavLst>
                                    </p:anim>
                                    <p:anim calcmode="lin" valueType="num">
                                      <p:cBhvr>
                                        <p:cTn id="45"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1136650" y="0"/>
            <a:ext cx="8229600" cy="158750"/>
          </a:xfrm>
        </p:spPr>
        <p:txBody>
          <a:bodyPr/>
          <a:lstStyle/>
          <a:p>
            <a:pPr eaLnBrk="1" hangingPunct="1"/>
            <a:r>
              <a:rPr lang="zh-CN" altLang="en-US" sz="700" smtClean="0">
                <a:solidFill>
                  <a:schemeClr val="bg1"/>
                </a:solidFill>
              </a:rPr>
              <a:t>第三节</a:t>
            </a:r>
          </a:p>
        </p:txBody>
      </p:sp>
      <p:grpSp>
        <p:nvGrpSpPr>
          <p:cNvPr id="29699" name="Group 18"/>
          <p:cNvGrpSpPr>
            <a:grpSpLocks/>
          </p:cNvGrpSpPr>
          <p:nvPr/>
        </p:nvGrpSpPr>
        <p:grpSpPr bwMode="auto">
          <a:xfrm>
            <a:off x="0" y="0"/>
            <a:ext cx="9144000" cy="6858000"/>
            <a:chOff x="0" y="0"/>
            <a:chExt cx="5760" cy="4320"/>
          </a:xfrm>
        </p:grpSpPr>
        <p:sp>
          <p:nvSpPr>
            <p:cNvPr id="29701" name="WordArt 4"/>
            <p:cNvSpPr>
              <a:spLocks noChangeArrowheads="1" noChangeShapeType="1" noTextEdit="1"/>
            </p:cNvSpPr>
            <p:nvPr/>
          </p:nvSpPr>
          <p:spPr bwMode="auto">
            <a:xfrm>
              <a:off x="1252" y="1335"/>
              <a:ext cx="3403" cy="563"/>
            </a:xfrm>
            <a:prstGeom prst="rect">
              <a:avLst/>
            </a:prstGeom>
          </p:spPr>
          <p:txBody>
            <a:bodyPr wrap="none" fromWordArt="1">
              <a:prstTxWarp prst="textPlain">
                <a:avLst>
                  <a:gd name="adj" fmla="val 50000"/>
                </a:avLst>
              </a:prstTxWarp>
            </a:bodyPr>
            <a:lstStyle/>
            <a:p>
              <a:r>
                <a:rPr lang="zh-CN" altLang="en-US" sz="3600" b="1" kern="10">
                  <a:ln w="9525">
                    <a:solidFill>
                      <a:srgbClr val="CC0000"/>
                    </a:solidFill>
                    <a:round/>
                    <a:headEnd/>
                    <a:tailEnd/>
                  </a:ln>
                  <a:solidFill>
                    <a:srgbClr val="CC0000"/>
                  </a:solidFill>
                  <a:latin typeface="宋体"/>
                  <a:ea typeface="宋体"/>
                </a:rPr>
                <a:t>平面简谐波的能量</a:t>
              </a:r>
            </a:p>
          </p:txBody>
        </p:sp>
        <p:sp>
          <p:nvSpPr>
            <p:cNvPr id="29702" name="Rectangle 8" descr="之字形"/>
            <p:cNvSpPr>
              <a:spLocks noChangeArrowheads="1"/>
            </p:cNvSpPr>
            <p:nvPr/>
          </p:nvSpPr>
          <p:spPr bwMode="auto">
            <a:xfrm>
              <a:off x="0" y="0"/>
              <a:ext cx="5760" cy="836"/>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29703" name="Rectangle 9" descr="之字形"/>
            <p:cNvSpPr>
              <a:spLocks noChangeArrowheads="1"/>
            </p:cNvSpPr>
            <p:nvPr/>
          </p:nvSpPr>
          <p:spPr bwMode="auto">
            <a:xfrm>
              <a:off x="0" y="3358"/>
              <a:ext cx="5760" cy="962"/>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29704" name="WordArt 10"/>
            <p:cNvSpPr>
              <a:spLocks noChangeArrowheads="1" noChangeShapeType="1" noTextEdit="1"/>
            </p:cNvSpPr>
            <p:nvPr/>
          </p:nvSpPr>
          <p:spPr bwMode="auto">
            <a:xfrm>
              <a:off x="1254" y="2297"/>
              <a:ext cx="3147" cy="408"/>
            </a:xfrm>
            <a:prstGeom prst="rect">
              <a:avLst/>
            </a:prstGeom>
          </p:spPr>
          <p:txBody>
            <a:bodyPr wrap="none" fromWordArt="1">
              <a:prstTxWarp prst="textDeflate">
                <a:avLst>
                  <a:gd name="adj" fmla="val 0"/>
                </a:avLst>
              </a:prstTxWarp>
            </a:bodyPr>
            <a:lstStyle/>
            <a:p>
              <a:r>
                <a:rPr lang="en-US" altLang="zh-CN" sz="3600" b="1" kern="10">
                  <a:ln w="9525">
                    <a:solidFill>
                      <a:srgbClr val="008000"/>
                    </a:solidFill>
                    <a:round/>
                    <a:headEnd/>
                    <a:tailEnd/>
                  </a:ln>
                  <a:solidFill>
                    <a:srgbClr val="008000"/>
                  </a:solidFill>
                  <a:latin typeface="Times New Roman"/>
                  <a:cs typeface="Times New Roman"/>
                </a:rPr>
                <a:t>the  energy  of  wave</a:t>
              </a:r>
              <a:endParaRPr lang="zh-CN" altLang="en-US" sz="3600" b="1" kern="10">
                <a:ln w="9525">
                  <a:solidFill>
                    <a:srgbClr val="008000"/>
                  </a:solidFill>
                  <a:round/>
                  <a:headEnd/>
                  <a:tailEnd/>
                </a:ln>
                <a:solidFill>
                  <a:srgbClr val="008000"/>
                </a:solidFill>
                <a:latin typeface="Times New Roman"/>
                <a:cs typeface="Times New Roman"/>
              </a:endParaRPr>
            </a:p>
          </p:txBody>
        </p:sp>
        <p:grpSp>
          <p:nvGrpSpPr>
            <p:cNvPr id="29705" name="Group 17"/>
            <p:cNvGrpSpPr>
              <a:grpSpLocks/>
            </p:cNvGrpSpPr>
            <p:nvPr/>
          </p:nvGrpSpPr>
          <p:grpSpPr bwMode="auto">
            <a:xfrm>
              <a:off x="5010" y="4153"/>
              <a:ext cx="750" cy="167"/>
              <a:chOff x="5010" y="4153"/>
              <a:chExt cx="750" cy="167"/>
            </a:xfrm>
          </p:grpSpPr>
          <p:sp>
            <p:nvSpPr>
              <p:cNvPr id="29706" name="AutoShape 13">
                <a:hlinkClick r:id="rId3" action="ppaction://hlinksldjump" highlightClick="1"/>
              </p:cNvPr>
              <p:cNvSpPr>
                <a:spLocks noChangeArrowheads="1"/>
              </p:cNvSpPr>
              <p:nvPr/>
            </p:nvSpPr>
            <p:spPr bwMode="auto">
              <a:xfrm>
                <a:off x="5207" y="4153"/>
                <a:ext cx="179" cy="161"/>
              </a:xfrm>
              <a:prstGeom prst="actionButtonBackPrevious">
                <a:avLst/>
              </a:prstGeom>
              <a:solidFill>
                <a:srgbClr val="FFCC66"/>
              </a:solidFill>
              <a:ln w="9525">
                <a:noFill/>
                <a:miter lim="800000"/>
                <a:headEnd/>
                <a:tailEnd/>
              </a:ln>
            </p:spPr>
            <p:txBody>
              <a:bodyPr wrap="none" anchor="ctr"/>
              <a:lstStyle/>
              <a:p>
                <a:endParaRPr lang="zh-CN" altLang="en-US"/>
              </a:p>
            </p:txBody>
          </p:sp>
          <p:sp>
            <p:nvSpPr>
              <p:cNvPr id="29707" name="AutoShape 14">
                <a:hlinkClick r:id="rId4" action="ppaction://hlinksldjump" highlightClick="1"/>
              </p:cNvPr>
              <p:cNvSpPr>
                <a:spLocks noChangeArrowheads="1"/>
              </p:cNvSpPr>
              <p:nvPr/>
            </p:nvSpPr>
            <p:spPr bwMode="auto">
              <a:xfrm>
                <a:off x="5403" y="4153"/>
                <a:ext cx="178" cy="161"/>
              </a:xfrm>
              <a:prstGeom prst="actionButtonForwardNext">
                <a:avLst/>
              </a:prstGeom>
              <a:solidFill>
                <a:srgbClr val="FFCC66"/>
              </a:solidFill>
              <a:ln w="9525">
                <a:noFill/>
                <a:miter lim="800000"/>
                <a:headEnd/>
                <a:tailEnd/>
              </a:ln>
            </p:spPr>
            <p:txBody>
              <a:bodyPr wrap="none" anchor="ctr"/>
              <a:lstStyle/>
              <a:p>
                <a:endParaRPr lang="zh-CN" altLang="en-US"/>
              </a:p>
            </p:txBody>
          </p:sp>
          <p:sp>
            <p:nvSpPr>
              <p:cNvPr id="29708" name="AutoShape 15">
                <a:hlinkClick r:id="rId5" action="ppaction://hlinksldjump" highlightClick="1"/>
              </p:cNvPr>
              <p:cNvSpPr>
                <a:spLocks noChangeArrowheads="1"/>
              </p:cNvSpPr>
              <p:nvPr/>
            </p:nvSpPr>
            <p:spPr bwMode="auto">
              <a:xfrm>
                <a:off x="5010" y="4153"/>
                <a:ext cx="179" cy="167"/>
              </a:xfrm>
              <a:prstGeom prst="actionButtonBeginning">
                <a:avLst/>
              </a:prstGeom>
              <a:solidFill>
                <a:srgbClr val="FFCC66"/>
              </a:solidFill>
              <a:ln w="9525">
                <a:noFill/>
                <a:miter lim="800000"/>
                <a:headEnd/>
                <a:tailEnd/>
              </a:ln>
            </p:spPr>
            <p:txBody>
              <a:bodyPr wrap="none" anchor="ctr"/>
              <a:lstStyle/>
              <a:p>
                <a:endParaRPr lang="zh-CN" altLang="en-US"/>
              </a:p>
            </p:txBody>
          </p:sp>
          <p:sp>
            <p:nvSpPr>
              <p:cNvPr id="29709" name="AutoShape 16">
                <a:hlinkClick r:id="" action="ppaction://hlinkshowjump?jump=endshow" highlightClick="1"/>
              </p:cNvPr>
              <p:cNvSpPr>
                <a:spLocks noChangeArrowheads="1"/>
              </p:cNvSpPr>
              <p:nvPr/>
            </p:nvSpPr>
            <p:spPr bwMode="auto">
              <a:xfrm>
                <a:off x="5600" y="4153"/>
                <a:ext cx="160" cy="158"/>
              </a:xfrm>
              <a:prstGeom prst="actionButtonEnd">
                <a:avLst/>
              </a:prstGeom>
              <a:solidFill>
                <a:srgbClr val="FFCC66"/>
              </a:solidFill>
              <a:ln w="9525">
                <a:noFill/>
                <a:miter lim="800000"/>
                <a:headEnd/>
                <a:tailEnd/>
              </a:ln>
            </p:spPr>
            <p:txBody>
              <a:bodyPr wrap="none" anchor="ctr"/>
              <a:lstStyle/>
              <a:p>
                <a:endParaRPr lang="zh-CN" altLang="en-US"/>
              </a:p>
            </p:txBody>
          </p:sp>
        </p:grpSp>
      </p:grpSp>
      <p:sp>
        <p:nvSpPr>
          <p:cNvPr id="29700" name="Text Box 3"/>
          <p:cNvSpPr txBox="1">
            <a:spLocks noChangeArrowheads="1"/>
          </p:cNvSpPr>
          <p:nvPr/>
        </p:nvSpPr>
        <p:spPr bwMode="auto">
          <a:xfrm>
            <a:off x="714375" y="812800"/>
            <a:ext cx="1257300" cy="1108075"/>
          </a:xfrm>
          <a:prstGeom prst="rect">
            <a:avLst/>
          </a:prstGeom>
          <a:noFill/>
          <a:ln w="9525">
            <a:noFill/>
            <a:miter lim="800000"/>
            <a:headEnd/>
            <a:tailEnd/>
          </a:ln>
        </p:spPr>
        <p:txBody>
          <a:bodyPr wrap="none">
            <a:spAutoFit/>
          </a:bodyPr>
          <a:lstStyle/>
          <a:p>
            <a:pPr>
              <a:spcBef>
                <a:spcPct val="50000"/>
              </a:spcBef>
            </a:pPr>
            <a:r>
              <a:rPr kumimoji="1" lang="en-US" altLang="zh-CN" sz="6600">
                <a:solidFill>
                  <a:srgbClr val="FF0000"/>
                </a:solidFill>
                <a:latin typeface="Calibri" pitchFamily="34" charset="0"/>
              </a:rPr>
              <a:t>7.3</a:t>
            </a:r>
            <a:endParaRPr kumimoji="1" lang="zh-CN" altLang="en-US" sz="6600">
              <a:solidFill>
                <a:srgbClr val="FF0000"/>
              </a:solidFill>
              <a:latin typeface="Calibri" pitchFamily="34" charset="0"/>
            </a:endParaRPr>
          </a:p>
        </p:txBody>
      </p:sp>
    </p:spTree>
  </p:cSld>
  <p:clrMapOvr>
    <a:masterClrMapping/>
  </p:clrMapOvr>
  <p:transition spd="slow">
    <p:diamon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1858963" y="0"/>
            <a:ext cx="8229600" cy="195263"/>
          </a:xfrm>
        </p:spPr>
        <p:txBody>
          <a:bodyPr/>
          <a:lstStyle/>
          <a:p>
            <a:pPr eaLnBrk="1" hangingPunct="1"/>
            <a:r>
              <a:rPr lang="zh-CN" altLang="en-US" sz="700" smtClean="0">
                <a:solidFill>
                  <a:schemeClr val="bg1"/>
                </a:solidFill>
              </a:rPr>
              <a:t>第一节</a:t>
            </a:r>
          </a:p>
        </p:txBody>
      </p:sp>
      <p:sp>
        <p:nvSpPr>
          <p:cNvPr id="9219" name="WordArt 7"/>
          <p:cNvSpPr>
            <a:spLocks noChangeArrowheads="1" noChangeShapeType="1" noTextEdit="1"/>
          </p:cNvSpPr>
          <p:nvPr/>
        </p:nvSpPr>
        <p:spPr bwMode="auto">
          <a:xfrm>
            <a:off x="1208088" y="2508250"/>
            <a:ext cx="6451600" cy="1127125"/>
          </a:xfrm>
          <a:prstGeom prst="rect">
            <a:avLst/>
          </a:prstGeom>
        </p:spPr>
        <p:txBody>
          <a:bodyPr wrap="none" fromWordArt="1">
            <a:prstTxWarp prst="textPlain">
              <a:avLst>
                <a:gd name="adj" fmla="val 50000"/>
              </a:avLst>
            </a:prstTxWarp>
          </a:bodyPr>
          <a:lstStyle/>
          <a:p>
            <a:r>
              <a:rPr lang="zh-CN" altLang="en-US" sz="3600" b="1" kern="10" dirty="0">
                <a:ln w="9525">
                  <a:solidFill>
                    <a:srgbClr val="CC0000"/>
                  </a:solidFill>
                  <a:round/>
                  <a:headEnd/>
                  <a:tailEnd/>
                </a:ln>
                <a:solidFill>
                  <a:srgbClr val="CC0000"/>
                </a:solidFill>
                <a:latin typeface="华文中宋"/>
                <a:ea typeface="华文中宋"/>
              </a:rPr>
              <a:t>机械波的产生与传播</a:t>
            </a:r>
          </a:p>
        </p:txBody>
      </p:sp>
      <p:sp>
        <p:nvSpPr>
          <p:cNvPr id="9220" name="Rectangle 9" descr="之字形"/>
          <p:cNvSpPr>
            <a:spLocks noChangeArrowheads="1"/>
          </p:cNvSpPr>
          <p:nvPr/>
        </p:nvSpPr>
        <p:spPr bwMode="auto">
          <a:xfrm>
            <a:off x="0" y="5248275"/>
            <a:ext cx="9144000" cy="1609725"/>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9221" name="Rectangle 10" descr="之字形"/>
          <p:cNvSpPr>
            <a:spLocks noChangeArrowheads="1"/>
          </p:cNvSpPr>
          <p:nvPr/>
        </p:nvSpPr>
        <p:spPr bwMode="auto">
          <a:xfrm>
            <a:off x="0" y="0"/>
            <a:ext cx="9144000" cy="129381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grpSp>
        <p:nvGrpSpPr>
          <p:cNvPr id="9222" name="Group 19"/>
          <p:cNvGrpSpPr>
            <a:grpSpLocks/>
          </p:cNvGrpSpPr>
          <p:nvPr/>
        </p:nvGrpSpPr>
        <p:grpSpPr bwMode="auto">
          <a:xfrm>
            <a:off x="8258175" y="6592888"/>
            <a:ext cx="885825" cy="265112"/>
            <a:chOff x="5202" y="4153"/>
            <a:chExt cx="558" cy="167"/>
          </a:xfrm>
        </p:grpSpPr>
        <p:sp>
          <p:nvSpPr>
            <p:cNvPr id="9224" name="AutoShape 16">
              <a:hlinkClick r:id="rId3" action="ppaction://hlinksldjump" highlightClick="1"/>
            </p:cNvPr>
            <p:cNvSpPr>
              <a:spLocks noChangeArrowheads="1"/>
            </p:cNvSpPr>
            <p:nvPr/>
          </p:nvSpPr>
          <p:spPr bwMode="auto">
            <a:xfrm>
              <a:off x="5403" y="4153"/>
              <a:ext cx="178" cy="161"/>
            </a:xfrm>
            <a:prstGeom prst="actionButtonForwardNext">
              <a:avLst/>
            </a:prstGeom>
            <a:solidFill>
              <a:srgbClr val="FFCC66"/>
            </a:solidFill>
            <a:ln w="9525">
              <a:noFill/>
              <a:miter lim="800000"/>
              <a:headEnd/>
              <a:tailEnd/>
            </a:ln>
          </p:spPr>
          <p:txBody>
            <a:bodyPr wrap="none" anchor="ctr"/>
            <a:lstStyle/>
            <a:p>
              <a:endParaRPr lang="zh-CN" altLang="en-US"/>
            </a:p>
          </p:txBody>
        </p:sp>
        <p:sp>
          <p:nvSpPr>
            <p:cNvPr id="9225" name="AutoShape 17">
              <a:hlinkClick r:id="rId4" action="ppaction://hlinksldjump" highlightClick="1"/>
            </p:cNvPr>
            <p:cNvSpPr>
              <a:spLocks noChangeArrowheads="1"/>
            </p:cNvSpPr>
            <p:nvPr/>
          </p:nvSpPr>
          <p:spPr bwMode="auto">
            <a:xfrm>
              <a:off x="5202" y="4153"/>
              <a:ext cx="179" cy="167"/>
            </a:xfrm>
            <a:prstGeom prst="actionButtonBeginning">
              <a:avLst/>
            </a:prstGeom>
            <a:solidFill>
              <a:srgbClr val="FFCC66"/>
            </a:solidFill>
            <a:ln w="9525">
              <a:noFill/>
              <a:miter lim="800000"/>
              <a:headEnd/>
              <a:tailEnd/>
            </a:ln>
          </p:spPr>
          <p:txBody>
            <a:bodyPr wrap="none" anchor="ctr"/>
            <a:lstStyle/>
            <a:p>
              <a:endParaRPr lang="zh-CN" altLang="en-US"/>
            </a:p>
          </p:txBody>
        </p:sp>
        <p:sp>
          <p:nvSpPr>
            <p:cNvPr id="9226" name="AutoShape 18">
              <a:hlinkClick r:id="" action="ppaction://hlinkshowjump?jump=endshow" highlightClick="1"/>
            </p:cNvPr>
            <p:cNvSpPr>
              <a:spLocks noChangeArrowheads="1"/>
            </p:cNvSpPr>
            <p:nvPr/>
          </p:nvSpPr>
          <p:spPr bwMode="auto">
            <a:xfrm>
              <a:off x="5600" y="4153"/>
              <a:ext cx="160" cy="158"/>
            </a:xfrm>
            <a:prstGeom prst="actionButtonEnd">
              <a:avLst/>
            </a:prstGeom>
            <a:solidFill>
              <a:srgbClr val="FFCC66"/>
            </a:solidFill>
            <a:ln w="9525">
              <a:noFill/>
              <a:miter lim="800000"/>
              <a:headEnd/>
              <a:tailEnd/>
            </a:ln>
          </p:spPr>
          <p:txBody>
            <a:bodyPr wrap="none" anchor="ctr"/>
            <a:lstStyle/>
            <a:p>
              <a:endParaRPr lang="zh-CN" altLang="en-US"/>
            </a:p>
          </p:txBody>
        </p:sp>
      </p:grpSp>
      <p:sp>
        <p:nvSpPr>
          <p:cNvPr id="9223" name="Text Box 3"/>
          <p:cNvSpPr txBox="1">
            <a:spLocks noChangeArrowheads="1"/>
          </p:cNvSpPr>
          <p:nvPr/>
        </p:nvSpPr>
        <p:spPr bwMode="auto">
          <a:xfrm>
            <a:off x="714375" y="812800"/>
            <a:ext cx="1257300" cy="1108075"/>
          </a:xfrm>
          <a:prstGeom prst="rect">
            <a:avLst/>
          </a:prstGeom>
          <a:noFill/>
          <a:ln w="9525">
            <a:noFill/>
            <a:miter lim="800000"/>
            <a:headEnd/>
            <a:tailEnd/>
          </a:ln>
        </p:spPr>
        <p:txBody>
          <a:bodyPr wrap="none">
            <a:spAutoFit/>
          </a:bodyPr>
          <a:lstStyle/>
          <a:p>
            <a:pPr>
              <a:spcBef>
                <a:spcPct val="50000"/>
              </a:spcBef>
            </a:pPr>
            <a:r>
              <a:rPr kumimoji="1" lang="en-US" altLang="zh-CN" sz="6600">
                <a:solidFill>
                  <a:srgbClr val="FF0000"/>
                </a:solidFill>
                <a:latin typeface="Calibri" pitchFamily="34" charset="0"/>
              </a:rPr>
              <a:t>7.1</a:t>
            </a:r>
            <a:endParaRPr kumimoji="1" lang="zh-CN" altLang="en-US" sz="6600">
              <a:solidFill>
                <a:srgbClr val="FF0000"/>
              </a:solidFill>
              <a:latin typeface="Calibri" pitchFamily="34" charset="0"/>
            </a:endParaRPr>
          </a:p>
        </p:txBody>
      </p:sp>
    </p:spTree>
  </p:cSld>
  <p:clrMapOvr>
    <a:masterClrMapping/>
  </p:clrMapOvr>
  <p:transition spd="slow">
    <p:diamon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4"/>
          <p:cNvGrpSpPr>
            <a:grpSpLocks/>
          </p:cNvGrpSpPr>
          <p:nvPr/>
        </p:nvGrpSpPr>
        <p:grpSpPr bwMode="auto">
          <a:xfrm>
            <a:off x="0" y="0"/>
            <a:ext cx="9144000" cy="6858000"/>
            <a:chOff x="0" y="0"/>
            <a:chExt cx="5760" cy="4320"/>
          </a:xfrm>
        </p:grpSpPr>
        <p:sp>
          <p:nvSpPr>
            <p:cNvPr id="30908" name="Rectangle 5" descr="之字形"/>
            <p:cNvSpPr>
              <a:spLocks noChangeArrowheads="1"/>
            </p:cNvSpPr>
            <p:nvPr/>
          </p:nvSpPr>
          <p:spPr bwMode="auto">
            <a:xfrm>
              <a:off x="0" y="4187"/>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30909" name="Rectangle 6" descr="之字形"/>
            <p:cNvSpPr>
              <a:spLocks noChangeArrowheads="1"/>
            </p:cNvSpPr>
            <p:nvPr/>
          </p:nvSpPr>
          <p:spPr bwMode="auto">
            <a:xfrm>
              <a:off x="0" y="0"/>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grpSp>
      <p:sp>
        <p:nvSpPr>
          <p:cNvPr id="34826" name="Line 10"/>
          <p:cNvSpPr>
            <a:spLocks noChangeShapeType="1"/>
          </p:cNvSpPr>
          <p:nvPr/>
        </p:nvSpPr>
        <p:spPr bwMode="auto">
          <a:xfrm flipV="1">
            <a:off x="0" y="3629025"/>
            <a:ext cx="9144000" cy="0"/>
          </a:xfrm>
          <a:prstGeom prst="line">
            <a:avLst/>
          </a:prstGeom>
          <a:noFill/>
          <a:ln w="254000">
            <a:solidFill>
              <a:srgbClr val="000099"/>
            </a:solidFill>
            <a:round/>
            <a:headEnd/>
            <a:tailEnd/>
          </a:ln>
        </p:spPr>
        <p:txBody>
          <a:bodyPr/>
          <a:lstStyle/>
          <a:p>
            <a:endParaRPr lang="zh-CN" altLang="en-US"/>
          </a:p>
        </p:txBody>
      </p:sp>
      <p:grpSp>
        <p:nvGrpSpPr>
          <p:cNvPr id="3" name="Group 11"/>
          <p:cNvGrpSpPr>
            <a:grpSpLocks/>
          </p:cNvGrpSpPr>
          <p:nvPr/>
        </p:nvGrpSpPr>
        <p:grpSpPr bwMode="auto">
          <a:xfrm>
            <a:off x="0" y="2009775"/>
            <a:ext cx="6978650" cy="3055938"/>
            <a:chOff x="-8" y="1387"/>
            <a:chExt cx="4396" cy="1925"/>
          </a:xfrm>
        </p:grpSpPr>
        <p:sp>
          <p:nvSpPr>
            <p:cNvPr id="30901" name="Rectangle 12"/>
            <p:cNvSpPr>
              <a:spLocks noChangeArrowheads="1"/>
            </p:cNvSpPr>
            <p:nvPr/>
          </p:nvSpPr>
          <p:spPr bwMode="auto">
            <a:xfrm>
              <a:off x="0" y="1387"/>
              <a:ext cx="4290" cy="1925"/>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30902" name="Freeform 13"/>
            <p:cNvSpPr>
              <a:spLocks/>
            </p:cNvSpPr>
            <p:nvPr/>
          </p:nvSpPr>
          <p:spPr bwMode="auto">
            <a:xfrm>
              <a:off x="1724" y="1696"/>
              <a:ext cx="1290" cy="721"/>
            </a:xfrm>
            <a:custGeom>
              <a:avLst/>
              <a:gdLst>
                <a:gd name="T0" fmla="*/ 0 w 1614"/>
                <a:gd name="T1" fmla="*/ 6 h 1607"/>
                <a:gd name="T2" fmla="*/ 57 w 1614"/>
                <a:gd name="T3" fmla="*/ 3 h 1607"/>
                <a:gd name="T4" fmla="*/ 113 w 1614"/>
                <a:gd name="T5" fmla="*/ 0 h 1607"/>
                <a:gd name="T6" fmla="*/ 169 w 1614"/>
                <a:gd name="T7" fmla="*/ 0 h 1607"/>
                <a:gd name="T8" fmla="*/ 225 w 1614"/>
                <a:gd name="T9" fmla="*/ 0 h 1607"/>
                <a:gd name="T10" fmla="*/ 281 w 1614"/>
                <a:gd name="T11" fmla="*/ 3 h 1607"/>
                <a:gd name="T12" fmla="*/ 336 w 1614"/>
                <a:gd name="T13" fmla="*/ 6 h 1607"/>
                <a:gd name="T14" fmla="*/ 0 60000 65536"/>
                <a:gd name="T15" fmla="*/ 0 60000 65536"/>
                <a:gd name="T16" fmla="*/ 0 60000 65536"/>
                <a:gd name="T17" fmla="*/ 0 60000 65536"/>
                <a:gd name="T18" fmla="*/ 0 60000 65536"/>
                <a:gd name="T19" fmla="*/ 0 60000 65536"/>
                <a:gd name="T20" fmla="*/ 0 60000 65536"/>
                <a:gd name="T21" fmla="*/ 0 w 1614"/>
                <a:gd name="T22" fmla="*/ 0 h 1607"/>
                <a:gd name="T23" fmla="*/ 1614 w 1614"/>
                <a:gd name="T24" fmla="*/ 1607 h 16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14" h="1607">
                  <a:moveTo>
                    <a:pt x="0" y="1607"/>
                  </a:moveTo>
                  <a:cubicBezTo>
                    <a:pt x="91" y="1326"/>
                    <a:pt x="182" y="1046"/>
                    <a:pt x="273" y="804"/>
                  </a:cubicBezTo>
                  <a:cubicBezTo>
                    <a:pt x="364" y="562"/>
                    <a:pt x="455" y="286"/>
                    <a:pt x="545" y="152"/>
                  </a:cubicBezTo>
                  <a:cubicBezTo>
                    <a:pt x="635" y="18"/>
                    <a:pt x="723" y="0"/>
                    <a:pt x="811" y="0"/>
                  </a:cubicBezTo>
                  <a:cubicBezTo>
                    <a:pt x="899" y="0"/>
                    <a:pt x="986" y="18"/>
                    <a:pt x="1076" y="152"/>
                  </a:cubicBezTo>
                  <a:cubicBezTo>
                    <a:pt x="1166" y="286"/>
                    <a:pt x="1259" y="563"/>
                    <a:pt x="1349" y="804"/>
                  </a:cubicBezTo>
                  <a:cubicBezTo>
                    <a:pt x="1439" y="1045"/>
                    <a:pt x="1526" y="1322"/>
                    <a:pt x="1614" y="1600"/>
                  </a:cubicBezTo>
                </a:path>
              </a:pathLst>
            </a:custGeom>
            <a:noFill/>
            <a:ln w="254000">
              <a:solidFill>
                <a:srgbClr val="000099"/>
              </a:solidFill>
              <a:round/>
              <a:headEnd/>
              <a:tailEnd/>
            </a:ln>
          </p:spPr>
          <p:txBody>
            <a:bodyPr/>
            <a:lstStyle/>
            <a:p>
              <a:endParaRPr lang="zh-CN" altLang="en-US"/>
            </a:p>
          </p:txBody>
        </p:sp>
        <p:sp>
          <p:nvSpPr>
            <p:cNvPr id="30903" name="Freeform 14"/>
            <p:cNvSpPr>
              <a:spLocks/>
            </p:cNvSpPr>
            <p:nvPr/>
          </p:nvSpPr>
          <p:spPr bwMode="auto">
            <a:xfrm flipV="1">
              <a:off x="438" y="2413"/>
              <a:ext cx="1290" cy="720"/>
            </a:xfrm>
            <a:custGeom>
              <a:avLst/>
              <a:gdLst>
                <a:gd name="T0" fmla="*/ 0 w 1614"/>
                <a:gd name="T1" fmla="*/ 6 h 1607"/>
                <a:gd name="T2" fmla="*/ 57 w 1614"/>
                <a:gd name="T3" fmla="*/ 3 h 1607"/>
                <a:gd name="T4" fmla="*/ 113 w 1614"/>
                <a:gd name="T5" fmla="*/ 0 h 1607"/>
                <a:gd name="T6" fmla="*/ 169 w 1614"/>
                <a:gd name="T7" fmla="*/ 0 h 1607"/>
                <a:gd name="T8" fmla="*/ 225 w 1614"/>
                <a:gd name="T9" fmla="*/ 0 h 1607"/>
                <a:gd name="T10" fmla="*/ 281 w 1614"/>
                <a:gd name="T11" fmla="*/ 3 h 1607"/>
                <a:gd name="T12" fmla="*/ 336 w 1614"/>
                <a:gd name="T13" fmla="*/ 6 h 1607"/>
                <a:gd name="T14" fmla="*/ 0 60000 65536"/>
                <a:gd name="T15" fmla="*/ 0 60000 65536"/>
                <a:gd name="T16" fmla="*/ 0 60000 65536"/>
                <a:gd name="T17" fmla="*/ 0 60000 65536"/>
                <a:gd name="T18" fmla="*/ 0 60000 65536"/>
                <a:gd name="T19" fmla="*/ 0 60000 65536"/>
                <a:gd name="T20" fmla="*/ 0 60000 65536"/>
                <a:gd name="T21" fmla="*/ 0 w 1614"/>
                <a:gd name="T22" fmla="*/ 0 h 1607"/>
                <a:gd name="T23" fmla="*/ 1614 w 1614"/>
                <a:gd name="T24" fmla="*/ 1607 h 16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14" h="1607">
                  <a:moveTo>
                    <a:pt x="0" y="1607"/>
                  </a:moveTo>
                  <a:cubicBezTo>
                    <a:pt x="91" y="1326"/>
                    <a:pt x="182" y="1046"/>
                    <a:pt x="273" y="804"/>
                  </a:cubicBezTo>
                  <a:cubicBezTo>
                    <a:pt x="364" y="562"/>
                    <a:pt x="455" y="286"/>
                    <a:pt x="545" y="152"/>
                  </a:cubicBezTo>
                  <a:cubicBezTo>
                    <a:pt x="635" y="18"/>
                    <a:pt x="723" y="0"/>
                    <a:pt x="811" y="0"/>
                  </a:cubicBezTo>
                  <a:cubicBezTo>
                    <a:pt x="899" y="0"/>
                    <a:pt x="986" y="18"/>
                    <a:pt x="1076" y="152"/>
                  </a:cubicBezTo>
                  <a:cubicBezTo>
                    <a:pt x="1166" y="286"/>
                    <a:pt x="1259" y="563"/>
                    <a:pt x="1349" y="804"/>
                  </a:cubicBezTo>
                  <a:cubicBezTo>
                    <a:pt x="1439" y="1045"/>
                    <a:pt x="1526" y="1322"/>
                    <a:pt x="1614" y="1600"/>
                  </a:cubicBezTo>
                </a:path>
              </a:pathLst>
            </a:custGeom>
            <a:noFill/>
            <a:ln w="254000">
              <a:solidFill>
                <a:srgbClr val="000099"/>
              </a:solidFill>
              <a:round/>
              <a:headEnd/>
              <a:tailEnd/>
            </a:ln>
          </p:spPr>
          <p:txBody>
            <a:bodyPr/>
            <a:lstStyle/>
            <a:p>
              <a:endParaRPr lang="zh-CN" altLang="en-US"/>
            </a:p>
          </p:txBody>
        </p:sp>
        <p:sp>
          <p:nvSpPr>
            <p:cNvPr id="30904" name="Freeform 15"/>
            <p:cNvSpPr>
              <a:spLocks/>
            </p:cNvSpPr>
            <p:nvPr/>
          </p:nvSpPr>
          <p:spPr bwMode="auto">
            <a:xfrm flipV="1">
              <a:off x="3017" y="2409"/>
              <a:ext cx="1290" cy="721"/>
            </a:xfrm>
            <a:custGeom>
              <a:avLst/>
              <a:gdLst>
                <a:gd name="T0" fmla="*/ 0 w 1614"/>
                <a:gd name="T1" fmla="*/ 6 h 1607"/>
                <a:gd name="T2" fmla="*/ 57 w 1614"/>
                <a:gd name="T3" fmla="*/ 3 h 1607"/>
                <a:gd name="T4" fmla="*/ 113 w 1614"/>
                <a:gd name="T5" fmla="*/ 0 h 1607"/>
                <a:gd name="T6" fmla="*/ 169 w 1614"/>
                <a:gd name="T7" fmla="*/ 0 h 1607"/>
                <a:gd name="T8" fmla="*/ 225 w 1614"/>
                <a:gd name="T9" fmla="*/ 0 h 1607"/>
                <a:gd name="T10" fmla="*/ 281 w 1614"/>
                <a:gd name="T11" fmla="*/ 3 h 1607"/>
                <a:gd name="T12" fmla="*/ 336 w 1614"/>
                <a:gd name="T13" fmla="*/ 6 h 1607"/>
                <a:gd name="T14" fmla="*/ 0 60000 65536"/>
                <a:gd name="T15" fmla="*/ 0 60000 65536"/>
                <a:gd name="T16" fmla="*/ 0 60000 65536"/>
                <a:gd name="T17" fmla="*/ 0 60000 65536"/>
                <a:gd name="T18" fmla="*/ 0 60000 65536"/>
                <a:gd name="T19" fmla="*/ 0 60000 65536"/>
                <a:gd name="T20" fmla="*/ 0 60000 65536"/>
                <a:gd name="T21" fmla="*/ 0 w 1614"/>
                <a:gd name="T22" fmla="*/ 0 h 1607"/>
                <a:gd name="T23" fmla="*/ 1614 w 1614"/>
                <a:gd name="T24" fmla="*/ 1607 h 16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14" h="1607">
                  <a:moveTo>
                    <a:pt x="0" y="1607"/>
                  </a:moveTo>
                  <a:cubicBezTo>
                    <a:pt x="91" y="1326"/>
                    <a:pt x="182" y="1046"/>
                    <a:pt x="273" y="804"/>
                  </a:cubicBezTo>
                  <a:cubicBezTo>
                    <a:pt x="364" y="562"/>
                    <a:pt x="455" y="286"/>
                    <a:pt x="545" y="152"/>
                  </a:cubicBezTo>
                  <a:cubicBezTo>
                    <a:pt x="635" y="18"/>
                    <a:pt x="723" y="0"/>
                    <a:pt x="811" y="0"/>
                  </a:cubicBezTo>
                  <a:cubicBezTo>
                    <a:pt x="899" y="0"/>
                    <a:pt x="986" y="18"/>
                    <a:pt x="1076" y="152"/>
                  </a:cubicBezTo>
                  <a:cubicBezTo>
                    <a:pt x="1166" y="286"/>
                    <a:pt x="1259" y="563"/>
                    <a:pt x="1349" y="804"/>
                  </a:cubicBezTo>
                  <a:cubicBezTo>
                    <a:pt x="1439" y="1045"/>
                    <a:pt x="1526" y="1322"/>
                    <a:pt x="1614" y="1600"/>
                  </a:cubicBezTo>
                </a:path>
              </a:pathLst>
            </a:custGeom>
            <a:noFill/>
            <a:ln w="254000">
              <a:solidFill>
                <a:srgbClr val="000099"/>
              </a:solidFill>
              <a:round/>
              <a:headEnd/>
              <a:tailEnd/>
            </a:ln>
          </p:spPr>
          <p:txBody>
            <a:bodyPr/>
            <a:lstStyle/>
            <a:p>
              <a:endParaRPr lang="zh-CN" altLang="en-US"/>
            </a:p>
          </p:txBody>
        </p:sp>
        <p:sp>
          <p:nvSpPr>
            <p:cNvPr id="30905" name="Freeform 16"/>
            <p:cNvSpPr>
              <a:spLocks/>
            </p:cNvSpPr>
            <p:nvPr/>
          </p:nvSpPr>
          <p:spPr bwMode="auto">
            <a:xfrm>
              <a:off x="2936" y="2358"/>
              <a:ext cx="171" cy="137"/>
            </a:xfrm>
            <a:custGeom>
              <a:avLst/>
              <a:gdLst>
                <a:gd name="T0" fmla="*/ 0 w 171"/>
                <a:gd name="T1" fmla="*/ 72 h 137"/>
                <a:gd name="T2" fmla="*/ 37 w 171"/>
                <a:gd name="T3" fmla="*/ 137 h 137"/>
                <a:gd name="T4" fmla="*/ 171 w 171"/>
                <a:gd name="T5" fmla="*/ 56 h 137"/>
                <a:gd name="T6" fmla="*/ 135 w 171"/>
                <a:gd name="T7" fmla="*/ 0 h 137"/>
                <a:gd name="T8" fmla="*/ 0 w 171"/>
                <a:gd name="T9" fmla="*/ 72 h 137"/>
                <a:gd name="T10" fmla="*/ 0 60000 65536"/>
                <a:gd name="T11" fmla="*/ 0 60000 65536"/>
                <a:gd name="T12" fmla="*/ 0 60000 65536"/>
                <a:gd name="T13" fmla="*/ 0 60000 65536"/>
                <a:gd name="T14" fmla="*/ 0 60000 65536"/>
                <a:gd name="T15" fmla="*/ 0 w 171"/>
                <a:gd name="T16" fmla="*/ 0 h 137"/>
                <a:gd name="T17" fmla="*/ 171 w 171"/>
                <a:gd name="T18" fmla="*/ 137 h 137"/>
              </a:gdLst>
              <a:ahLst/>
              <a:cxnLst>
                <a:cxn ang="T10">
                  <a:pos x="T0" y="T1"/>
                </a:cxn>
                <a:cxn ang="T11">
                  <a:pos x="T2" y="T3"/>
                </a:cxn>
                <a:cxn ang="T12">
                  <a:pos x="T4" y="T5"/>
                </a:cxn>
                <a:cxn ang="T13">
                  <a:pos x="T6" y="T7"/>
                </a:cxn>
                <a:cxn ang="T14">
                  <a:pos x="T8" y="T9"/>
                </a:cxn>
              </a:cxnLst>
              <a:rect l="T15" t="T16" r="T17" b="T18"/>
              <a:pathLst>
                <a:path w="171" h="137">
                  <a:moveTo>
                    <a:pt x="0" y="72"/>
                  </a:moveTo>
                  <a:lnTo>
                    <a:pt x="37" y="137"/>
                  </a:lnTo>
                  <a:lnTo>
                    <a:pt x="171" y="56"/>
                  </a:lnTo>
                  <a:lnTo>
                    <a:pt x="135" y="0"/>
                  </a:lnTo>
                  <a:lnTo>
                    <a:pt x="0" y="72"/>
                  </a:lnTo>
                  <a:close/>
                </a:path>
              </a:pathLst>
            </a:custGeom>
            <a:solidFill>
              <a:srgbClr val="000099"/>
            </a:solidFill>
            <a:ln w="9525">
              <a:noFill/>
              <a:round/>
              <a:headEnd/>
              <a:tailEnd/>
            </a:ln>
          </p:spPr>
          <p:txBody>
            <a:bodyPr/>
            <a:lstStyle/>
            <a:p>
              <a:endParaRPr lang="zh-CN" altLang="en-US"/>
            </a:p>
          </p:txBody>
        </p:sp>
        <p:sp>
          <p:nvSpPr>
            <p:cNvPr id="30906" name="Freeform 17"/>
            <p:cNvSpPr>
              <a:spLocks/>
            </p:cNvSpPr>
            <p:nvPr/>
          </p:nvSpPr>
          <p:spPr bwMode="auto">
            <a:xfrm>
              <a:off x="-8" y="1859"/>
              <a:ext cx="535" cy="628"/>
            </a:xfrm>
            <a:custGeom>
              <a:avLst/>
              <a:gdLst>
                <a:gd name="T0" fmla="*/ 397 w 535"/>
                <a:gd name="T1" fmla="*/ 628 h 628"/>
                <a:gd name="T2" fmla="*/ 535 w 535"/>
                <a:gd name="T3" fmla="*/ 555 h 628"/>
                <a:gd name="T4" fmla="*/ 455 w 535"/>
                <a:gd name="T5" fmla="*/ 409 h 628"/>
                <a:gd name="T6" fmla="*/ 359 w 535"/>
                <a:gd name="T7" fmla="*/ 249 h 628"/>
                <a:gd name="T8" fmla="*/ 281 w 535"/>
                <a:gd name="T9" fmla="*/ 124 h 628"/>
                <a:gd name="T10" fmla="*/ 253 w 535"/>
                <a:gd name="T11" fmla="*/ 85 h 628"/>
                <a:gd name="T12" fmla="*/ 196 w 535"/>
                <a:gd name="T13" fmla="*/ 0 h 628"/>
                <a:gd name="T14" fmla="*/ 0 w 535"/>
                <a:gd name="T15" fmla="*/ 10 h 628"/>
                <a:gd name="T16" fmla="*/ 49 w 535"/>
                <a:gd name="T17" fmla="*/ 64 h 628"/>
                <a:gd name="T18" fmla="*/ 116 w 535"/>
                <a:gd name="T19" fmla="*/ 165 h 628"/>
                <a:gd name="T20" fmla="*/ 170 w 535"/>
                <a:gd name="T21" fmla="*/ 246 h 628"/>
                <a:gd name="T22" fmla="*/ 209 w 535"/>
                <a:gd name="T23" fmla="*/ 307 h 628"/>
                <a:gd name="T24" fmla="*/ 253 w 535"/>
                <a:gd name="T25" fmla="*/ 378 h 628"/>
                <a:gd name="T26" fmla="*/ 310 w 535"/>
                <a:gd name="T27" fmla="*/ 475 h 628"/>
                <a:gd name="T28" fmla="*/ 358 w 535"/>
                <a:gd name="T29" fmla="*/ 559 h 628"/>
                <a:gd name="T30" fmla="*/ 397 w 535"/>
                <a:gd name="T31" fmla="*/ 628 h 6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5"/>
                <a:gd name="T49" fmla="*/ 0 h 628"/>
                <a:gd name="T50" fmla="*/ 535 w 535"/>
                <a:gd name="T51" fmla="*/ 628 h 6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5" h="628">
                  <a:moveTo>
                    <a:pt x="397" y="628"/>
                  </a:moveTo>
                  <a:lnTo>
                    <a:pt x="535" y="555"/>
                  </a:lnTo>
                  <a:lnTo>
                    <a:pt x="455" y="409"/>
                  </a:lnTo>
                  <a:lnTo>
                    <a:pt x="359" y="249"/>
                  </a:lnTo>
                  <a:lnTo>
                    <a:pt x="281" y="124"/>
                  </a:lnTo>
                  <a:lnTo>
                    <a:pt x="253" y="85"/>
                  </a:lnTo>
                  <a:lnTo>
                    <a:pt x="196" y="0"/>
                  </a:lnTo>
                  <a:lnTo>
                    <a:pt x="0" y="10"/>
                  </a:lnTo>
                  <a:lnTo>
                    <a:pt x="49" y="64"/>
                  </a:lnTo>
                  <a:lnTo>
                    <a:pt x="116" y="165"/>
                  </a:lnTo>
                  <a:lnTo>
                    <a:pt x="170" y="246"/>
                  </a:lnTo>
                  <a:lnTo>
                    <a:pt x="209" y="307"/>
                  </a:lnTo>
                  <a:lnTo>
                    <a:pt x="253" y="378"/>
                  </a:lnTo>
                  <a:lnTo>
                    <a:pt x="310" y="475"/>
                  </a:lnTo>
                  <a:lnTo>
                    <a:pt x="358" y="559"/>
                  </a:lnTo>
                  <a:lnTo>
                    <a:pt x="397" y="628"/>
                  </a:lnTo>
                  <a:close/>
                </a:path>
              </a:pathLst>
            </a:custGeom>
            <a:solidFill>
              <a:srgbClr val="000099"/>
            </a:solidFill>
            <a:ln w="9525">
              <a:noFill/>
              <a:round/>
              <a:headEnd/>
              <a:tailEnd/>
            </a:ln>
          </p:spPr>
          <p:txBody>
            <a:bodyPr/>
            <a:lstStyle/>
            <a:p>
              <a:endParaRPr lang="zh-CN" altLang="en-US"/>
            </a:p>
          </p:txBody>
        </p:sp>
        <p:sp>
          <p:nvSpPr>
            <p:cNvPr id="30907" name="Oval 18"/>
            <p:cNvSpPr>
              <a:spLocks noChangeArrowheads="1"/>
            </p:cNvSpPr>
            <p:nvPr/>
          </p:nvSpPr>
          <p:spPr bwMode="auto">
            <a:xfrm>
              <a:off x="4231" y="2331"/>
              <a:ext cx="157" cy="156"/>
            </a:xfrm>
            <a:prstGeom prst="ellipse">
              <a:avLst/>
            </a:prstGeom>
            <a:solidFill>
              <a:srgbClr val="000099"/>
            </a:solidFill>
            <a:ln w="9525">
              <a:solidFill>
                <a:srgbClr val="000099"/>
              </a:solidFill>
              <a:round/>
              <a:headEnd/>
              <a:tailEnd/>
            </a:ln>
          </p:spPr>
          <p:txBody>
            <a:bodyPr wrap="none" anchor="ctr"/>
            <a:lstStyle/>
            <a:p>
              <a:endParaRPr lang="zh-CN" altLang="en-US"/>
            </a:p>
          </p:txBody>
        </p:sp>
      </p:grpSp>
      <p:grpSp>
        <p:nvGrpSpPr>
          <p:cNvPr id="4" name="Group 19"/>
          <p:cNvGrpSpPr>
            <a:grpSpLocks/>
          </p:cNvGrpSpPr>
          <p:nvPr/>
        </p:nvGrpSpPr>
        <p:grpSpPr bwMode="auto">
          <a:xfrm>
            <a:off x="447675" y="2446338"/>
            <a:ext cx="6662738" cy="2428875"/>
            <a:chOff x="525" y="1687"/>
            <a:chExt cx="4197" cy="1437"/>
          </a:xfrm>
        </p:grpSpPr>
        <p:sp>
          <p:nvSpPr>
            <p:cNvPr id="30897" name="Freeform 20"/>
            <p:cNvSpPr>
              <a:spLocks/>
            </p:cNvSpPr>
            <p:nvPr/>
          </p:nvSpPr>
          <p:spPr bwMode="auto">
            <a:xfrm>
              <a:off x="2139" y="1687"/>
              <a:ext cx="1290" cy="721"/>
            </a:xfrm>
            <a:custGeom>
              <a:avLst/>
              <a:gdLst>
                <a:gd name="T0" fmla="*/ 0 w 1614"/>
                <a:gd name="T1" fmla="*/ 6 h 1607"/>
                <a:gd name="T2" fmla="*/ 57 w 1614"/>
                <a:gd name="T3" fmla="*/ 3 h 1607"/>
                <a:gd name="T4" fmla="*/ 113 w 1614"/>
                <a:gd name="T5" fmla="*/ 0 h 1607"/>
                <a:gd name="T6" fmla="*/ 169 w 1614"/>
                <a:gd name="T7" fmla="*/ 0 h 1607"/>
                <a:gd name="T8" fmla="*/ 225 w 1614"/>
                <a:gd name="T9" fmla="*/ 0 h 1607"/>
                <a:gd name="T10" fmla="*/ 281 w 1614"/>
                <a:gd name="T11" fmla="*/ 3 h 1607"/>
                <a:gd name="T12" fmla="*/ 336 w 1614"/>
                <a:gd name="T13" fmla="*/ 6 h 1607"/>
                <a:gd name="T14" fmla="*/ 0 60000 65536"/>
                <a:gd name="T15" fmla="*/ 0 60000 65536"/>
                <a:gd name="T16" fmla="*/ 0 60000 65536"/>
                <a:gd name="T17" fmla="*/ 0 60000 65536"/>
                <a:gd name="T18" fmla="*/ 0 60000 65536"/>
                <a:gd name="T19" fmla="*/ 0 60000 65536"/>
                <a:gd name="T20" fmla="*/ 0 60000 65536"/>
                <a:gd name="T21" fmla="*/ 0 w 1614"/>
                <a:gd name="T22" fmla="*/ 0 h 1607"/>
                <a:gd name="T23" fmla="*/ 1614 w 1614"/>
                <a:gd name="T24" fmla="*/ 1607 h 16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14" h="1607">
                  <a:moveTo>
                    <a:pt x="0" y="1607"/>
                  </a:moveTo>
                  <a:cubicBezTo>
                    <a:pt x="91" y="1326"/>
                    <a:pt x="182" y="1046"/>
                    <a:pt x="273" y="804"/>
                  </a:cubicBezTo>
                  <a:cubicBezTo>
                    <a:pt x="364" y="562"/>
                    <a:pt x="455" y="286"/>
                    <a:pt x="545" y="152"/>
                  </a:cubicBezTo>
                  <a:cubicBezTo>
                    <a:pt x="635" y="18"/>
                    <a:pt x="723" y="0"/>
                    <a:pt x="811" y="0"/>
                  </a:cubicBezTo>
                  <a:cubicBezTo>
                    <a:pt x="899" y="0"/>
                    <a:pt x="986" y="18"/>
                    <a:pt x="1076" y="152"/>
                  </a:cubicBezTo>
                  <a:cubicBezTo>
                    <a:pt x="1166" y="286"/>
                    <a:pt x="1259" y="563"/>
                    <a:pt x="1349" y="804"/>
                  </a:cubicBezTo>
                  <a:cubicBezTo>
                    <a:pt x="1439" y="1045"/>
                    <a:pt x="1526" y="1322"/>
                    <a:pt x="1614" y="1600"/>
                  </a:cubicBezTo>
                </a:path>
              </a:pathLst>
            </a:custGeom>
            <a:noFill/>
            <a:ln w="9525">
              <a:solidFill>
                <a:schemeClr val="accent2"/>
              </a:solidFill>
              <a:round/>
              <a:headEnd/>
              <a:tailEnd/>
            </a:ln>
          </p:spPr>
          <p:txBody>
            <a:bodyPr/>
            <a:lstStyle/>
            <a:p>
              <a:endParaRPr lang="zh-CN" altLang="en-US"/>
            </a:p>
          </p:txBody>
        </p:sp>
        <p:sp>
          <p:nvSpPr>
            <p:cNvPr id="30898" name="Freeform 21"/>
            <p:cNvSpPr>
              <a:spLocks/>
            </p:cNvSpPr>
            <p:nvPr/>
          </p:nvSpPr>
          <p:spPr bwMode="auto">
            <a:xfrm flipV="1">
              <a:off x="853" y="2404"/>
              <a:ext cx="1290" cy="720"/>
            </a:xfrm>
            <a:custGeom>
              <a:avLst/>
              <a:gdLst>
                <a:gd name="T0" fmla="*/ 0 w 1614"/>
                <a:gd name="T1" fmla="*/ 6 h 1607"/>
                <a:gd name="T2" fmla="*/ 57 w 1614"/>
                <a:gd name="T3" fmla="*/ 3 h 1607"/>
                <a:gd name="T4" fmla="*/ 113 w 1614"/>
                <a:gd name="T5" fmla="*/ 0 h 1607"/>
                <a:gd name="T6" fmla="*/ 169 w 1614"/>
                <a:gd name="T7" fmla="*/ 0 h 1607"/>
                <a:gd name="T8" fmla="*/ 225 w 1614"/>
                <a:gd name="T9" fmla="*/ 0 h 1607"/>
                <a:gd name="T10" fmla="*/ 281 w 1614"/>
                <a:gd name="T11" fmla="*/ 3 h 1607"/>
                <a:gd name="T12" fmla="*/ 336 w 1614"/>
                <a:gd name="T13" fmla="*/ 6 h 1607"/>
                <a:gd name="T14" fmla="*/ 0 60000 65536"/>
                <a:gd name="T15" fmla="*/ 0 60000 65536"/>
                <a:gd name="T16" fmla="*/ 0 60000 65536"/>
                <a:gd name="T17" fmla="*/ 0 60000 65536"/>
                <a:gd name="T18" fmla="*/ 0 60000 65536"/>
                <a:gd name="T19" fmla="*/ 0 60000 65536"/>
                <a:gd name="T20" fmla="*/ 0 60000 65536"/>
                <a:gd name="T21" fmla="*/ 0 w 1614"/>
                <a:gd name="T22" fmla="*/ 0 h 1607"/>
                <a:gd name="T23" fmla="*/ 1614 w 1614"/>
                <a:gd name="T24" fmla="*/ 1607 h 16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14" h="1607">
                  <a:moveTo>
                    <a:pt x="0" y="1607"/>
                  </a:moveTo>
                  <a:cubicBezTo>
                    <a:pt x="91" y="1326"/>
                    <a:pt x="182" y="1046"/>
                    <a:pt x="273" y="804"/>
                  </a:cubicBezTo>
                  <a:cubicBezTo>
                    <a:pt x="364" y="562"/>
                    <a:pt x="455" y="286"/>
                    <a:pt x="545" y="152"/>
                  </a:cubicBezTo>
                  <a:cubicBezTo>
                    <a:pt x="635" y="18"/>
                    <a:pt x="723" y="0"/>
                    <a:pt x="811" y="0"/>
                  </a:cubicBezTo>
                  <a:cubicBezTo>
                    <a:pt x="899" y="0"/>
                    <a:pt x="986" y="18"/>
                    <a:pt x="1076" y="152"/>
                  </a:cubicBezTo>
                  <a:cubicBezTo>
                    <a:pt x="1166" y="286"/>
                    <a:pt x="1259" y="563"/>
                    <a:pt x="1349" y="804"/>
                  </a:cubicBezTo>
                  <a:cubicBezTo>
                    <a:pt x="1439" y="1045"/>
                    <a:pt x="1526" y="1322"/>
                    <a:pt x="1614" y="1600"/>
                  </a:cubicBezTo>
                </a:path>
              </a:pathLst>
            </a:custGeom>
            <a:noFill/>
            <a:ln w="9525">
              <a:solidFill>
                <a:schemeClr val="accent2"/>
              </a:solidFill>
              <a:round/>
              <a:headEnd/>
              <a:tailEnd/>
            </a:ln>
          </p:spPr>
          <p:txBody>
            <a:bodyPr/>
            <a:lstStyle/>
            <a:p>
              <a:endParaRPr lang="zh-CN" altLang="en-US"/>
            </a:p>
          </p:txBody>
        </p:sp>
        <p:sp>
          <p:nvSpPr>
            <p:cNvPr id="30899" name="Freeform 22"/>
            <p:cNvSpPr>
              <a:spLocks/>
            </p:cNvSpPr>
            <p:nvPr/>
          </p:nvSpPr>
          <p:spPr bwMode="auto">
            <a:xfrm flipV="1">
              <a:off x="3432" y="2400"/>
              <a:ext cx="1290" cy="721"/>
            </a:xfrm>
            <a:custGeom>
              <a:avLst/>
              <a:gdLst>
                <a:gd name="T0" fmla="*/ 0 w 1614"/>
                <a:gd name="T1" fmla="*/ 6 h 1607"/>
                <a:gd name="T2" fmla="*/ 57 w 1614"/>
                <a:gd name="T3" fmla="*/ 3 h 1607"/>
                <a:gd name="T4" fmla="*/ 113 w 1614"/>
                <a:gd name="T5" fmla="*/ 0 h 1607"/>
                <a:gd name="T6" fmla="*/ 169 w 1614"/>
                <a:gd name="T7" fmla="*/ 0 h 1607"/>
                <a:gd name="T8" fmla="*/ 225 w 1614"/>
                <a:gd name="T9" fmla="*/ 0 h 1607"/>
                <a:gd name="T10" fmla="*/ 281 w 1614"/>
                <a:gd name="T11" fmla="*/ 3 h 1607"/>
                <a:gd name="T12" fmla="*/ 336 w 1614"/>
                <a:gd name="T13" fmla="*/ 6 h 1607"/>
                <a:gd name="T14" fmla="*/ 0 60000 65536"/>
                <a:gd name="T15" fmla="*/ 0 60000 65536"/>
                <a:gd name="T16" fmla="*/ 0 60000 65536"/>
                <a:gd name="T17" fmla="*/ 0 60000 65536"/>
                <a:gd name="T18" fmla="*/ 0 60000 65536"/>
                <a:gd name="T19" fmla="*/ 0 60000 65536"/>
                <a:gd name="T20" fmla="*/ 0 60000 65536"/>
                <a:gd name="T21" fmla="*/ 0 w 1614"/>
                <a:gd name="T22" fmla="*/ 0 h 1607"/>
                <a:gd name="T23" fmla="*/ 1614 w 1614"/>
                <a:gd name="T24" fmla="*/ 1607 h 16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14" h="1607">
                  <a:moveTo>
                    <a:pt x="0" y="1607"/>
                  </a:moveTo>
                  <a:cubicBezTo>
                    <a:pt x="91" y="1326"/>
                    <a:pt x="182" y="1046"/>
                    <a:pt x="273" y="804"/>
                  </a:cubicBezTo>
                  <a:cubicBezTo>
                    <a:pt x="364" y="562"/>
                    <a:pt x="455" y="286"/>
                    <a:pt x="545" y="152"/>
                  </a:cubicBezTo>
                  <a:cubicBezTo>
                    <a:pt x="635" y="18"/>
                    <a:pt x="723" y="0"/>
                    <a:pt x="811" y="0"/>
                  </a:cubicBezTo>
                  <a:cubicBezTo>
                    <a:pt x="899" y="0"/>
                    <a:pt x="986" y="18"/>
                    <a:pt x="1076" y="152"/>
                  </a:cubicBezTo>
                  <a:cubicBezTo>
                    <a:pt x="1166" y="286"/>
                    <a:pt x="1259" y="563"/>
                    <a:pt x="1349" y="804"/>
                  </a:cubicBezTo>
                  <a:cubicBezTo>
                    <a:pt x="1439" y="1045"/>
                    <a:pt x="1526" y="1322"/>
                    <a:pt x="1614" y="1600"/>
                  </a:cubicBezTo>
                </a:path>
              </a:pathLst>
            </a:custGeom>
            <a:noFill/>
            <a:ln w="9525">
              <a:solidFill>
                <a:schemeClr val="accent2"/>
              </a:solidFill>
              <a:round/>
              <a:headEnd/>
              <a:tailEnd/>
            </a:ln>
          </p:spPr>
          <p:txBody>
            <a:bodyPr/>
            <a:lstStyle/>
            <a:p>
              <a:endParaRPr lang="zh-CN" altLang="en-US"/>
            </a:p>
          </p:txBody>
        </p:sp>
        <p:sp>
          <p:nvSpPr>
            <p:cNvPr id="30900" name="Freeform 23"/>
            <p:cNvSpPr>
              <a:spLocks/>
            </p:cNvSpPr>
            <p:nvPr/>
          </p:nvSpPr>
          <p:spPr bwMode="auto">
            <a:xfrm>
              <a:off x="525" y="1871"/>
              <a:ext cx="356" cy="585"/>
            </a:xfrm>
            <a:custGeom>
              <a:avLst/>
              <a:gdLst>
                <a:gd name="T0" fmla="*/ 356 w 356"/>
                <a:gd name="T1" fmla="*/ 585 h 585"/>
                <a:gd name="T2" fmla="*/ 275 w 356"/>
                <a:gd name="T3" fmla="*/ 433 h 585"/>
                <a:gd name="T4" fmla="*/ 216 w 356"/>
                <a:gd name="T5" fmla="*/ 331 h 585"/>
                <a:gd name="T6" fmla="*/ 108 w 356"/>
                <a:gd name="T7" fmla="*/ 157 h 585"/>
                <a:gd name="T8" fmla="*/ 0 w 356"/>
                <a:gd name="T9" fmla="*/ 0 h 585"/>
                <a:gd name="T10" fmla="*/ 0 60000 65536"/>
                <a:gd name="T11" fmla="*/ 0 60000 65536"/>
                <a:gd name="T12" fmla="*/ 0 60000 65536"/>
                <a:gd name="T13" fmla="*/ 0 60000 65536"/>
                <a:gd name="T14" fmla="*/ 0 60000 65536"/>
                <a:gd name="T15" fmla="*/ 0 w 356"/>
                <a:gd name="T16" fmla="*/ 0 h 585"/>
                <a:gd name="T17" fmla="*/ 356 w 356"/>
                <a:gd name="T18" fmla="*/ 585 h 585"/>
              </a:gdLst>
              <a:ahLst/>
              <a:cxnLst>
                <a:cxn ang="T10">
                  <a:pos x="T0" y="T1"/>
                </a:cxn>
                <a:cxn ang="T11">
                  <a:pos x="T2" y="T3"/>
                </a:cxn>
                <a:cxn ang="T12">
                  <a:pos x="T4" y="T5"/>
                </a:cxn>
                <a:cxn ang="T13">
                  <a:pos x="T6" y="T7"/>
                </a:cxn>
                <a:cxn ang="T14">
                  <a:pos x="T8" y="T9"/>
                </a:cxn>
              </a:cxnLst>
              <a:rect l="T15" t="T16" r="T17" b="T18"/>
              <a:pathLst>
                <a:path w="356" h="585">
                  <a:moveTo>
                    <a:pt x="356" y="585"/>
                  </a:moveTo>
                  <a:lnTo>
                    <a:pt x="275" y="433"/>
                  </a:lnTo>
                  <a:lnTo>
                    <a:pt x="216" y="331"/>
                  </a:lnTo>
                  <a:lnTo>
                    <a:pt x="108" y="157"/>
                  </a:lnTo>
                  <a:lnTo>
                    <a:pt x="0" y="0"/>
                  </a:lnTo>
                </a:path>
              </a:pathLst>
            </a:custGeom>
            <a:noFill/>
            <a:ln w="9525">
              <a:solidFill>
                <a:schemeClr val="accent2"/>
              </a:solidFill>
              <a:round/>
              <a:headEnd/>
              <a:tailEnd/>
            </a:ln>
          </p:spPr>
          <p:txBody>
            <a:bodyPr/>
            <a:lstStyle/>
            <a:p>
              <a:endParaRPr lang="zh-CN" altLang="en-US"/>
            </a:p>
          </p:txBody>
        </p:sp>
      </p:grpSp>
      <p:grpSp>
        <p:nvGrpSpPr>
          <p:cNvPr id="5" name="Group 24"/>
          <p:cNvGrpSpPr>
            <a:grpSpLocks/>
          </p:cNvGrpSpPr>
          <p:nvPr/>
        </p:nvGrpSpPr>
        <p:grpSpPr bwMode="auto">
          <a:xfrm>
            <a:off x="601663" y="2419350"/>
            <a:ext cx="6056312" cy="2489200"/>
            <a:chOff x="379" y="1645"/>
            <a:chExt cx="3815" cy="1568"/>
          </a:xfrm>
        </p:grpSpPr>
        <p:grpSp>
          <p:nvGrpSpPr>
            <p:cNvPr id="30849" name="Group 25"/>
            <p:cNvGrpSpPr>
              <a:grpSpLocks/>
            </p:cNvGrpSpPr>
            <p:nvPr/>
          </p:nvGrpSpPr>
          <p:grpSpPr bwMode="auto">
            <a:xfrm>
              <a:off x="379" y="2007"/>
              <a:ext cx="1522" cy="1206"/>
              <a:chOff x="379" y="2007"/>
              <a:chExt cx="1522" cy="1206"/>
            </a:xfrm>
          </p:grpSpPr>
          <p:sp>
            <p:nvSpPr>
              <p:cNvPr id="34842" name="Line 26"/>
              <p:cNvSpPr>
                <a:spLocks noChangeShapeType="1"/>
              </p:cNvSpPr>
              <p:nvPr/>
            </p:nvSpPr>
            <p:spPr bwMode="auto">
              <a:xfrm flipH="1">
                <a:off x="1710" y="2444"/>
                <a:ext cx="0" cy="349"/>
              </a:xfrm>
              <a:prstGeom prst="line">
                <a:avLst/>
              </a:prstGeom>
              <a:noFill/>
              <a:ln w="19050">
                <a:solidFill>
                  <a:srgbClr val="FF0000"/>
                </a:solidFill>
                <a:round/>
                <a:headEnd/>
                <a:tailEnd type="triangle" w="sm" len="lg"/>
              </a:ln>
              <a:effectLst>
                <a:outerShdw dist="17961" dir="2700000" algn="ctr" rotWithShape="0">
                  <a:srgbClr val="FFFFFF"/>
                </a:outerShdw>
              </a:effectLst>
            </p:spPr>
            <p:txBody>
              <a:bodyPr/>
              <a:lstStyle/>
              <a:p>
                <a:pPr>
                  <a:defRPr/>
                </a:pPr>
                <a:endParaRPr lang="zh-CN" altLang="en-US"/>
              </a:p>
            </p:txBody>
          </p:sp>
          <p:sp>
            <p:nvSpPr>
              <p:cNvPr id="30879" name="Oval 27"/>
              <p:cNvSpPr>
                <a:spLocks noChangeArrowheads="1"/>
              </p:cNvSpPr>
              <p:nvPr/>
            </p:nvSpPr>
            <p:spPr bwMode="auto">
              <a:xfrm>
                <a:off x="1692" y="2416"/>
                <a:ext cx="46" cy="48"/>
              </a:xfrm>
              <a:prstGeom prst="ellipse">
                <a:avLst/>
              </a:prstGeom>
              <a:solidFill>
                <a:srgbClr val="FF0000"/>
              </a:solidFill>
              <a:ln w="9525">
                <a:solidFill>
                  <a:schemeClr val="bg1"/>
                </a:solidFill>
                <a:round/>
                <a:headEnd/>
                <a:tailEnd/>
              </a:ln>
            </p:spPr>
            <p:txBody>
              <a:bodyPr wrap="none" anchor="ctr"/>
              <a:lstStyle/>
              <a:p>
                <a:endParaRPr lang="zh-CN" altLang="en-US"/>
              </a:p>
            </p:txBody>
          </p:sp>
          <p:sp>
            <p:nvSpPr>
              <p:cNvPr id="34844" name="Line 28"/>
              <p:cNvSpPr>
                <a:spLocks noChangeShapeType="1"/>
              </p:cNvSpPr>
              <p:nvPr/>
            </p:nvSpPr>
            <p:spPr bwMode="auto">
              <a:xfrm>
                <a:off x="1551" y="2741"/>
                <a:ext cx="0" cy="277"/>
              </a:xfrm>
              <a:prstGeom prst="line">
                <a:avLst/>
              </a:prstGeom>
              <a:noFill/>
              <a:ln w="19050">
                <a:solidFill>
                  <a:srgbClr val="FF0000"/>
                </a:solidFill>
                <a:round/>
                <a:headEnd/>
                <a:tailEnd type="triangle" w="sm" len="lg"/>
              </a:ln>
              <a:effectLst>
                <a:outerShdw dist="17961" dir="2700000" algn="ctr" rotWithShape="0">
                  <a:srgbClr val="FFFFFF"/>
                </a:outerShdw>
              </a:effectLst>
            </p:spPr>
            <p:txBody>
              <a:bodyPr/>
              <a:lstStyle/>
              <a:p>
                <a:pPr>
                  <a:defRPr/>
                </a:pPr>
                <a:endParaRPr lang="zh-CN" altLang="en-US"/>
              </a:p>
            </p:txBody>
          </p:sp>
          <p:sp>
            <p:nvSpPr>
              <p:cNvPr id="30881" name="Oval 29"/>
              <p:cNvSpPr>
                <a:spLocks noChangeArrowheads="1"/>
              </p:cNvSpPr>
              <p:nvPr/>
            </p:nvSpPr>
            <p:spPr bwMode="auto">
              <a:xfrm>
                <a:off x="1532" y="2709"/>
                <a:ext cx="46" cy="48"/>
              </a:xfrm>
              <a:prstGeom prst="ellipse">
                <a:avLst/>
              </a:prstGeom>
              <a:solidFill>
                <a:srgbClr val="FF0000"/>
              </a:solidFill>
              <a:ln w="9525">
                <a:solidFill>
                  <a:schemeClr val="bg1"/>
                </a:solidFill>
                <a:round/>
                <a:headEnd/>
                <a:tailEnd/>
              </a:ln>
            </p:spPr>
            <p:txBody>
              <a:bodyPr wrap="none" anchor="ctr"/>
              <a:lstStyle/>
              <a:p>
                <a:endParaRPr lang="zh-CN" altLang="en-US"/>
              </a:p>
            </p:txBody>
          </p:sp>
          <p:sp>
            <p:nvSpPr>
              <p:cNvPr id="34846" name="Line 30"/>
              <p:cNvSpPr>
                <a:spLocks noChangeShapeType="1"/>
              </p:cNvSpPr>
              <p:nvPr/>
            </p:nvSpPr>
            <p:spPr bwMode="auto">
              <a:xfrm>
                <a:off x="1387" y="2980"/>
                <a:ext cx="1" cy="191"/>
              </a:xfrm>
              <a:prstGeom prst="line">
                <a:avLst/>
              </a:prstGeom>
              <a:noFill/>
              <a:ln w="19050">
                <a:solidFill>
                  <a:srgbClr val="FF0000"/>
                </a:solidFill>
                <a:round/>
                <a:headEnd/>
                <a:tailEnd type="triangle" w="sm" len="lg"/>
              </a:ln>
              <a:effectLst>
                <a:outerShdw dist="17961" dir="2700000" algn="ctr" rotWithShape="0">
                  <a:srgbClr val="FFFFFF"/>
                </a:outerShdw>
              </a:effectLst>
            </p:spPr>
            <p:txBody>
              <a:bodyPr/>
              <a:lstStyle/>
              <a:p>
                <a:pPr>
                  <a:defRPr/>
                </a:pPr>
                <a:endParaRPr lang="zh-CN" altLang="en-US"/>
              </a:p>
            </p:txBody>
          </p:sp>
          <p:sp>
            <p:nvSpPr>
              <p:cNvPr id="30883" name="Oval 31"/>
              <p:cNvSpPr>
                <a:spLocks noChangeArrowheads="1"/>
              </p:cNvSpPr>
              <p:nvPr/>
            </p:nvSpPr>
            <p:spPr bwMode="auto">
              <a:xfrm>
                <a:off x="1367" y="2938"/>
                <a:ext cx="46" cy="48"/>
              </a:xfrm>
              <a:prstGeom prst="ellipse">
                <a:avLst/>
              </a:prstGeom>
              <a:solidFill>
                <a:srgbClr val="FF0000"/>
              </a:solidFill>
              <a:ln w="9525">
                <a:solidFill>
                  <a:schemeClr val="bg1"/>
                </a:solidFill>
                <a:round/>
                <a:headEnd/>
                <a:tailEnd/>
              </a:ln>
            </p:spPr>
            <p:txBody>
              <a:bodyPr wrap="none" anchor="ctr"/>
              <a:lstStyle/>
              <a:p>
                <a:endParaRPr lang="zh-CN" altLang="en-US"/>
              </a:p>
            </p:txBody>
          </p:sp>
          <p:sp>
            <p:nvSpPr>
              <p:cNvPr id="30884" name="Oval 32"/>
              <p:cNvSpPr>
                <a:spLocks noChangeArrowheads="1"/>
              </p:cNvSpPr>
              <p:nvPr/>
            </p:nvSpPr>
            <p:spPr bwMode="auto">
              <a:xfrm>
                <a:off x="1037" y="3109"/>
                <a:ext cx="46" cy="48"/>
              </a:xfrm>
              <a:prstGeom prst="ellipse">
                <a:avLst/>
              </a:prstGeom>
              <a:solidFill>
                <a:srgbClr val="FF0000"/>
              </a:solidFill>
              <a:ln w="9525">
                <a:solidFill>
                  <a:schemeClr val="bg1"/>
                </a:solidFill>
                <a:round/>
                <a:headEnd/>
                <a:tailEnd/>
              </a:ln>
            </p:spPr>
            <p:txBody>
              <a:bodyPr wrap="none" anchor="ctr"/>
              <a:lstStyle/>
              <a:p>
                <a:endParaRPr lang="zh-CN" altLang="en-US"/>
              </a:p>
            </p:txBody>
          </p:sp>
          <p:sp>
            <p:nvSpPr>
              <p:cNvPr id="34849" name="Line 33"/>
              <p:cNvSpPr>
                <a:spLocks noChangeShapeType="1"/>
              </p:cNvSpPr>
              <p:nvPr/>
            </p:nvSpPr>
            <p:spPr bwMode="auto">
              <a:xfrm flipH="1">
                <a:off x="1220" y="3103"/>
                <a:ext cx="1" cy="110"/>
              </a:xfrm>
              <a:prstGeom prst="line">
                <a:avLst/>
              </a:prstGeom>
              <a:noFill/>
              <a:ln w="19050">
                <a:solidFill>
                  <a:srgbClr val="FF0000"/>
                </a:solidFill>
                <a:round/>
                <a:headEnd/>
                <a:tailEnd type="triangle" w="sm" len="lg"/>
              </a:ln>
              <a:effectLst>
                <a:outerShdw dist="17961" dir="2700000" algn="ctr" rotWithShape="0">
                  <a:srgbClr val="FFFFFF"/>
                </a:outerShdw>
              </a:effectLst>
            </p:spPr>
            <p:txBody>
              <a:bodyPr/>
              <a:lstStyle/>
              <a:p>
                <a:pPr>
                  <a:defRPr/>
                </a:pPr>
                <a:endParaRPr lang="zh-CN" altLang="en-US"/>
              </a:p>
            </p:txBody>
          </p:sp>
          <p:sp>
            <p:nvSpPr>
              <p:cNvPr id="30886" name="Oval 34"/>
              <p:cNvSpPr>
                <a:spLocks noChangeArrowheads="1"/>
              </p:cNvSpPr>
              <p:nvPr/>
            </p:nvSpPr>
            <p:spPr bwMode="auto">
              <a:xfrm>
                <a:off x="1201" y="3074"/>
                <a:ext cx="46" cy="48"/>
              </a:xfrm>
              <a:prstGeom prst="ellipse">
                <a:avLst/>
              </a:prstGeom>
              <a:solidFill>
                <a:srgbClr val="FF0000"/>
              </a:solidFill>
              <a:ln w="9525">
                <a:solidFill>
                  <a:schemeClr val="bg1"/>
                </a:solidFill>
                <a:round/>
                <a:headEnd/>
                <a:tailEnd/>
              </a:ln>
            </p:spPr>
            <p:txBody>
              <a:bodyPr wrap="none" anchor="ctr"/>
              <a:lstStyle/>
              <a:p>
                <a:endParaRPr lang="zh-CN" altLang="en-US"/>
              </a:p>
            </p:txBody>
          </p:sp>
          <p:sp>
            <p:nvSpPr>
              <p:cNvPr id="34851" name="Line 35"/>
              <p:cNvSpPr>
                <a:spLocks noChangeShapeType="1"/>
              </p:cNvSpPr>
              <p:nvPr/>
            </p:nvSpPr>
            <p:spPr bwMode="auto">
              <a:xfrm>
                <a:off x="1877" y="2183"/>
                <a:ext cx="0" cy="277"/>
              </a:xfrm>
              <a:prstGeom prst="line">
                <a:avLst/>
              </a:prstGeom>
              <a:noFill/>
              <a:ln w="19050">
                <a:solidFill>
                  <a:srgbClr val="FF0000"/>
                </a:solidFill>
                <a:round/>
                <a:headEnd/>
                <a:tailEnd type="triangle" w="sm" len="lg"/>
              </a:ln>
              <a:effectLst>
                <a:outerShdw dist="17961" dir="2700000" algn="ctr" rotWithShape="0">
                  <a:srgbClr val="FFFFFF"/>
                </a:outerShdw>
              </a:effectLst>
            </p:spPr>
            <p:txBody>
              <a:bodyPr/>
              <a:lstStyle/>
              <a:p>
                <a:pPr>
                  <a:defRPr/>
                </a:pPr>
                <a:endParaRPr lang="zh-CN" altLang="en-US"/>
              </a:p>
            </p:txBody>
          </p:sp>
          <p:sp>
            <p:nvSpPr>
              <p:cNvPr id="30888" name="Oval 36"/>
              <p:cNvSpPr>
                <a:spLocks noChangeArrowheads="1"/>
              </p:cNvSpPr>
              <p:nvPr/>
            </p:nvSpPr>
            <p:spPr bwMode="auto">
              <a:xfrm>
                <a:off x="1855" y="2157"/>
                <a:ext cx="46" cy="48"/>
              </a:xfrm>
              <a:prstGeom prst="ellipse">
                <a:avLst/>
              </a:prstGeom>
              <a:solidFill>
                <a:srgbClr val="FF0000"/>
              </a:solidFill>
              <a:ln w="9525">
                <a:solidFill>
                  <a:schemeClr val="bg1"/>
                </a:solidFill>
                <a:round/>
                <a:headEnd/>
                <a:tailEnd/>
              </a:ln>
            </p:spPr>
            <p:txBody>
              <a:bodyPr wrap="none" anchor="ctr"/>
              <a:lstStyle/>
              <a:p>
                <a:endParaRPr lang="zh-CN" altLang="en-US"/>
              </a:p>
            </p:txBody>
          </p:sp>
          <p:sp>
            <p:nvSpPr>
              <p:cNvPr id="34853" name="Line 37"/>
              <p:cNvSpPr>
                <a:spLocks noChangeShapeType="1"/>
              </p:cNvSpPr>
              <p:nvPr/>
            </p:nvSpPr>
            <p:spPr bwMode="auto">
              <a:xfrm flipH="1" flipV="1">
                <a:off x="399" y="2007"/>
                <a:ext cx="0" cy="349"/>
              </a:xfrm>
              <a:prstGeom prst="line">
                <a:avLst/>
              </a:prstGeom>
              <a:noFill/>
              <a:ln w="19050">
                <a:solidFill>
                  <a:srgbClr val="FF0000"/>
                </a:solidFill>
                <a:round/>
                <a:headEnd/>
                <a:tailEnd type="triangle" w="sm" len="lg"/>
              </a:ln>
              <a:effectLst>
                <a:outerShdw dist="17961" dir="2700000" algn="ctr" rotWithShape="0">
                  <a:srgbClr val="FFFFFF"/>
                </a:outerShdw>
              </a:effectLst>
            </p:spPr>
            <p:txBody>
              <a:bodyPr/>
              <a:lstStyle/>
              <a:p>
                <a:pPr>
                  <a:defRPr/>
                </a:pPr>
                <a:endParaRPr lang="zh-CN" altLang="en-US"/>
              </a:p>
            </p:txBody>
          </p:sp>
          <p:sp>
            <p:nvSpPr>
              <p:cNvPr id="30890" name="Oval 38"/>
              <p:cNvSpPr>
                <a:spLocks noChangeArrowheads="1"/>
              </p:cNvSpPr>
              <p:nvPr/>
            </p:nvSpPr>
            <p:spPr bwMode="auto">
              <a:xfrm flipV="1">
                <a:off x="379" y="2316"/>
                <a:ext cx="46" cy="48"/>
              </a:xfrm>
              <a:prstGeom prst="ellipse">
                <a:avLst/>
              </a:prstGeom>
              <a:solidFill>
                <a:srgbClr val="FF0000"/>
              </a:solidFill>
              <a:ln w="9525">
                <a:solidFill>
                  <a:schemeClr val="bg1"/>
                </a:solidFill>
                <a:round/>
                <a:headEnd/>
                <a:tailEnd/>
              </a:ln>
            </p:spPr>
            <p:txBody>
              <a:bodyPr wrap="none" anchor="ctr"/>
              <a:lstStyle/>
              <a:p>
                <a:endParaRPr lang="zh-CN" altLang="en-US"/>
              </a:p>
            </p:txBody>
          </p:sp>
          <p:sp>
            <p:nvSpPr>
              <p:cNvPr id="34855" name="Line 39"/>
              <p:cNvSpPr>
                <a:spLocks noChangeShapeType="1"/>
              </p:cNvSpPr>
              <p:nvPr/>
            </p:nvSpPr>
            <p:spPr bwMode="auto">
              <a:xfrm flipH="1" flipV="1">
                <a:off x="728" y="2643"/>
                <a:ext cx="1" cy="204"/>
              </a:xfrm>
              <a:prstGeom prst="line">
                <a:avLst/>
              </a:prstGeom>
              <a:noFill/>
              <a:ln w="19050">
                <a:solidFill>
                  <a:srgbClr val="FF0000"/>
                </a:solidFill>
                <a:round/>
                <a:headEnd/>
                <a:tailEnd type="triangle" w="sm" len="lg"/>
              </a:ln>
              <a:effectLst>
                <a:outerShdw dist="17961" dir="2700000" algn="ctr" rotWithShape="0">
                  <a:srgbClr val="FFFFFF"/>
                </a:outerShdw>
              </a:effectLst>
            </p:spPr>
            <p:txBody>
              <a:bodyPr/>
              <a:lstStyle/>
              <a:p>
                <a:pPr>
                  <a:defRPr/>
                </a:pPr>
                <a:endParaRPr lang="zh-CN" altLang="en-US"/>
              </a:p>
            </p:txBody>
          </p:sp>
          <p:sp>
            <p:nvSpPr>
              <p:cNvPr id="34856" name="Line 40"/>
              <p:cNvSpPr>
                <a:spLocks noChangeShapeType="1"/>
              </p:cNvSpPr>
              <p:nvPr/>
            </p:nvSpPr>
            <p:spPr bwMode="auto">
              <a:xfrm flipH="1" flipV="1">
                <a:off x="890" y="2924"/>
                <a:ext cx="1" cy="110"/>
              </a:xfrm>
              <a:prstGeom prst="line">
                <a:avLst/>
              </a:prstGeom>
              <a:noFill/>
              <a:ln w="19050">
                <a:solidFill>
                  <a:srgbClr val="FF0000"/>
                </a:solidFill>
                <a:round/>
                <a:headEnd/>
                <a:tailEnd type="triangle" w="sm" len="lg"/>
              </a:ln>
              <a:effectLst>
                <a:outerShdw dist="17961" dir="2700000" algn="ctr" rotWithShape="0">
                  <a:srgbClr val="FFFFFF"/>
                </a:outerShdw>
              </a:effectLst>
            </p:spPr>
            <p:txBody>
              <a:bodyPr/>
              <a:lstStyle/>
              <a:p>
                <a:pPr>
                  <a:defRPr/>
                </a:pPr>
                <a:endParaRPr lang="zh-CN" altLang="en-US"/>
              </a:p>
            </p:txBody>
          </p:sp>
          <p:sp>
            <p:nvSpPr>
              <p:cNvPr id="30893" name="Oval 41"/>
              <p:cNvSpPr>
                <a:spLocks noChangeArrowheads="1"/>
              </p:cNvSpPr>
              <p:nvPr/>
            </p:nvSpPr>
            <p:spPr bwMode="auto">
              <a:xfrm flipV="1">
                <a:off x="870" y="3039"/>
                <a:ext cx="46" cy="48"/>
              </a:xfrm>
              <a:prstGeom prst="ellipse">
                <a:avLst/>
              </a:prstGeom>
              <a:solidFill>
                <a:srgbClr val="FF0000"/>
              </a:solidFill>
              <a:ln w="9525">
                <a:solidFill>
                  <a:schemeClr val="bg1"/>
                </a:solidFill>
                <a:round/>
                <a:headEnd/>
                <a:tailEnd/>
              </a:ln>
            </p:spPr>
            <p:txBody>
              <a:bodyPr wrap="none" anchor="ctr"/>
              <a:lstStyle/>
              <a:p>
                <a:endParaRPr lang="zh-CN" altLang="en-US"/>
              </a:p>
            </p:txBody>
          </p:sp>
          <p:sp>
            <p:nvSpPr>
              <p:cNvPr id="30894" name="Oval 42"/>
              <p:cNvSpPr>
                <a:spLocks noChangeArrowheads="1"/>
              </p:cNvSpPr>
              <p:nvPr/>
            </p:nvSpPr>
            <p:spPr bwMode="auto">
              <a:xfrm flipV="1">
                <a:off x="708" y="2854"/>
                <a:ext cx="46" cy="48"/>
              </a:xfrm>
              <a:prstGeom prst="ellipse">
                <a:avLst/>
              </a:prstGeom>
              <a:solidFill>
                <a:srgbClr val="FF0000"/>
              </a:solidFill>
              <a:ln w="9525">
                <a:solidFill>
                  <a:schemeClr val="bg1"/>
                </a:solidFill>
                <a:round/>
                <a:headEnd/>
                <a:tailEnd/>
              </a:ln>
            </p:spPr>
            <p:txBody>
              <a:bodyPr wrap="none" anchor="ctr"/>
              <a:lstStyle/>
              <a:p>
                <a:endParaRPr lang="zh-CN" altLang="en-US"/>
              </a:p>
            </p:txBody>
          </p:sp>
          <p:sp>
            <p:nvSpPr>
              <p:cNvPr id="34859" name="Line 43"/>
              <p:cNvSpPr>
                <a:spLocks noChangeShapeType="1"/>
              </p:cNvSpPr>
              <p:nvPr/>
            </p:nvSpPr>
            <p:spPr bwMode="auto">
              <a:xfrm flipV="1">
                <a:off x="562" y="2323"/>
                <a:ext cx="0" cy="277"/>
              </a:xfrm>
              <a:prstGeom prst="line">
                <a:avLst/>
              </a:prstGeom>
              <a:noFill/>
              <a:ln w="19050">
                <a:solidFill>
                  <a:srgbClr val="FF0000"/>
                </a:solidFill>
                <a:round/>
                <a:headEnd/>
                <a:tailEnd type="triangle" w="sm" len="lg"/>
              </a:ln>
              <a:effectLst>
                <a:outerShdw dist="17961" dir="2700000" algn="ctr" rotWithShape="0">
                  <a:srgbClr val="FFFFFF"/>
                </a:outerShdw>
              </a:effectLst>
            </p:spPr>
            <p:txBody>
              <a:bodyPr/>
              <a:lstStyle/>
              <a:p>
                <a:pPr>
                  <a:defRPr/>
                </a:pPr>
                <a:endParaRPr lang="zh-CN" altLang="en-US"/>
              </a:p>
            </p:txBody>
          </p:sp>
          <p:sp>
            <p:nvSpPr>
              <p:cNvPr id="30896" name="Oval 44"/>
              <p:cNvSpPr>
                <a:spLocks noChangeArrowheads="1"/>
              </p:cNvSpPr>
              <p:nvPr/>
            </p:nvSpPr>
            <p:spPr bwMode="auto">
              <a:xfrm flipV="1">
                <a:off x="542" y="2581"/>
                <a:ext cx="46" cy="48"/>
              </a:xfrm>
              <a:prstGeom prst="ellipse">
                <a:avLst/>
              </a:prstGeom>
              <a:solidFill>
                <a:srgbClr val="FF0000"/>
              </a:solidFill>
              <a:ln w="9525">
                <a:solidFill>
                  <a:schemeClr val="bg1"/>
                </a:solidFill>
                <a:round/>
                <a:headEnd/>
                <a:tailEnd/>
              </a:ln>
            </p:spPr>
            <p:txBody>
              <a:bodyPr wrap="none" anchor="ctr"/>
              <a:lstStyle/>
              <a:p>
                <a:endParaRPr lang="zh-CN" altLang="en-US"/>
              </a:p>
            </p:txBody>
          </p:sp>
        </p:grpSp>
        <p:grpSp>
          <p:nvGrpSpPr>
            <p:cNvPr id="30850" name="Group 45"/>
            <p:cNvGrpSpPr>
              <a:grpSpLocks/>
            </p:cNvGrpSpPr>
            <p:nvPr/>
          </p:nvGrpSpPr>
          <p:grpSpPr bwMode="auto">
            <a:xfrm>
              <a:off x="2021" y="1645"/>
              <a:ext cx="860" cy="504"/>
              <a:chOff x="2021" y="1645"/>
              <a:chExt cx="860" cy="504"/>
            </a:xfrm>
          </p:grpSpPr>
          <p:sp>
            <p:nvSpPr>
              <p:cNvPr id="30867" name="Oval 46"/>
              <p:cNvSpPr>
                <a:spLocks noChangeArrowheads="1"/>
              </p:cNvSpPr>
              <p:nvPr/>
            </p:nvSpPr>
            <p:spPr bwMode="auto">
              <a:xfrm>
                <a:off x="2349" y="1671"/>
                <a:ext cx="46" cy="48"/>
              </a:xfrm>
              <a:prstGeom prst="ellipse">
                <a:avLst/>
              </a:prstGeom>
              <a:solidFill>
                <a:srgbClr val="FF0000"/>
              </a:solidFill>
              <a:ln w="9525">
                <a:solidFill>
                  <a:schemeClr val="bg1"/>
                </a:solidFill>
                <a:round/>
                <a:headEnd/>
                <a:tailEnd/>
              </a:ln>
            </p:spPr>
            <p:txBody>
              <a:bodyPr wrap="none" anchor="ctr"/>
              <a:lstStyle/>
              <a:p>
                <a:endParaRPr lang="zh-CN" altLang="en-US"/>
              </a:p>
            </p:txBody>
          </p:sp>
          <p:sp>
            <p:nvSpPr>
              <p:cNvPr id="34863" name="Line 47"/>
              <p:cNvSpPr>
                <a:spLocks noChangeShapeType="1"/>
              </p:cNvSpPr>
              <p:nvPr/>
            </p:nvSpPr>
            <p:spPr bwMode="auto">
              <a:xfrm flipH="1">
                <a:off x="2043" y="1945"/>
                <a:ext cx="1" cy="204"/>
              </a:xfrm>
              <a:prstGeom prst="line">
                <a:avLst/>
              </a:prstGeom>
              <a:noFill/>
              <a:ln w="19050">
                <a:solidFill>
                  <a:srgbClr val="FF0000"/>
                </a:solidFill>
                <a:round/>
                <a:headEnd/>
                <a:tailEnd type="triangle" w="sm" len="lg"/>
              </a:ln>
              <a:effectLst>
                <a:outerShdw dist="17961" dir="2700000" algn="ctr" rotWithShape="0">
                  <a:srgbClr val="FFFFFF"/>
                </a:outerShdw>
              </a:effectLst>
            </p:spPr>
            <p:txBody>
              <a:bodyPr/>
              <a:lstStyle/>
              <a:p>
                <a:pPr>
                  <a:defRPr/>
                </a:pPr>
                <a:endParaRPr lang="zh-CN" altLang="en-US"/>
              </a:p>
            </p:txBody>
          </p:sp>
          <p:sp>
            <p:nvSpPr>
              <p:cNvPr id="34864" name="Line 48"/>
              <p:cNvSpPr>
                <a:spLocks noChangeShapeType="1"/>
              </p:cNvSpPr>
              <p:nvPr/>
            </p:nvSpPr>
            <p:spPr bwMode="auto">
              <a:xfrm flipH="1">
                <a:off x="2206" y="1782"/>
                <a:ext cx="1" cy="110"/>
              </a:xfrm>
              <a:prstGeom prst="line">
                <a:avLst/>
              </a:prstGeom>
              <a:noFill/>
              <a:ln w="19050">
                <a:solidFill>
                  <a:srgbClr val="FF0000"/>
                </a:solidFill>
                <a:round/>
                <a:headEnd/>
                <a:tailEnd type="triangle" w="sm" len="lg"/>
              </a:ln>
              <a:effectLst>
                <a:outerShdw dist="17961" dir="2700000" algn="ctr" rotWithShape="0">
                  <a:srgbClr val="FFFFFF"/>
                </a:outerShdw>
              </a:effectLst>
            </p:spPr>
            <p:txBody>
              <a:bodyPr/>
              <a:lstStyle/>
              <a:p>
                <a:pPr>
                  <a:defRPr/>
                </a:pPr>
                <a:endParaRPr lang="zh-CN" altLang="en-US"/>
              </a:p>
            </p:txBody>
          </p:sp>
          <p:sp>
            <p:nvSpPr>
              <p:cNvPr id="30870" name="Oval 49"/>
              <p:cNvSpPr>
                <a:spLocks noChangeArrowheads="1"/>
              </p:cNvSpPr>
              <p:nvPr/>
            </p:nvSpPr>
            <p:spPr bwMode="auto">
              <a:xfrm>
                <a:off x="2186" y="1730"/>
                <a:ext cx="46" cy="48"/>
              </a:xfrm>
              <a:prstGeom prst="ellipse">
                <a:avLst/>
              </a:prstGeom>
              <a:solidFill>
                <a:srgbClr val="FF0000"/>
              </a:solidFill>
              <a:ln w="9525">
                <a:solidFill>
                  <a:schemeClr val="bg1"/>
                </a:solidFill>
                <a:round/>
                <a:headEnd/>
                <a:tailEnd/>
              </a:ln>
            </p:spPr>
            <p:txBody>
              <a:bodyPr wrap="none" anchor="ctr"/>
              <a:lstStyle/>
              <a:p>
                <a:endParaRPr lang="zh-CN" altLang="en-US"/>
              </a:p>
            </p:txBody>
          </p:sp>
          <p:sp>
            <p:nvSpPr>
              <p:cNvPr id="30871" name="Oval 50"/>
              <p:cNvSpPr>
                <a:spLocks noChangeArrowheads="1"/>
              </p:cNvSpPr>
              <p:nvPr/>
            </p:nvSpPr>
            <p:spPr bwMode="auto">
              <a:xfrm>
                <a:off x="2021" y="1905"/>
                <a:ext cx="46" cy="48"/>
              </a:xfrm>
              <a:prstGeom prst="ellipse">
                <a:avLst/>
              </a:prstGeom>
              <a:solidFill>
                <a:srgbClr val="FF0000"/>
              </a:solidFill>
              <a:ln w="9525">
                <a:solidFill>
                  <a:schemeClr val="bg1"/>
                </a:solidFill>
                <a:round/>
                <a:headEnd/>
                <a:tailEnd/>
              </a:ln>
            </p:spPr>
            <p:txBody>
              <a:bodyPr wrap="none" anchor="ctr"/>
              <a:lstStyle/>
              <a:p>
                <a:endParaRPr lang="zh-CN" altLang="en-US"/>
              </a:p>
            </p:txBody>
          </p:sp>
          <p:sp>
            <p:nvSpPr>
              <p:cNvPr id="34867" name="Line 51"/>
              <p:cNvSpPr>
                <a:spLocks noChangeShapeType="1"/>
              </p:cNvSpPr>
              <p:nvPr/>
            </p:nvSpPr>
            <p:spPr bwMode="auto">
              <a:xfrm flipV="1">
                <a:off x="2854" y="1840"/>
                <a:ext cx="0" cy="277"/>
              </a:xfrm>
              <a:prstGeom prst="line">
                <a:avLst/>
              </a:prstGeom>
              <a:noFill/>
              <a:ln w="19050">
                <a:solidFill>
                  <a:srgbClr val="FF0000"/>
                </a:solidFill>
                <a:round/>
                <a:headEnd/>
                <a:tailEnd type="triangle" w="sm" len="lg"/>
              </a:ln>
              <a:effectLst>
                <a:outerShdw dist="17961" dir="2700000" algn="ctr" rotWithShape="0">
                  <a:srgbClr val="FFFFFF"/>
                </a:outerShdw>
              </a:effectLst>
            </p:spPr>
            <p:txBody>
              <a:bodyPr/>
              <a:lstStyle/>
              <a:p>
                <a:pPr>
                  <a:defRPr/>
                </a:pPr>
                <a:endParaRPr lang="zh-CN" altLang="en-US"/>
              </a:p>
            </p:txBody>
          </p:sp>
          <p:sp>
            <p:nvSpPr>
              <p:cNvPr id="30873" name="Oval 52"/>
              <p:cNvSpPr>
                <a:spLocks noChangeArrowheads="1"/>
              </p:cNvSpPr>
              <p:nvPr/>
            </p:nvSpPr>
            <p:spPr bwMode="auto">
              <a:xfrm flipV="1">
                <a:off x="2835" y="2101"/>
                <a:ext cx="46" cy="48"/>
              </a:xfrm>
              <a:prstGeom prst="ellipse">
                <a:avLst/>
              </a:prstGeom>
              <a:solidFill>
                <a:srgbClr val="FF0000"/>
              </a:solidFill>
              <a:ln w="9525">
                <a:solidFill>
                  <a:schemeClr val="bg1"/>
                </a:solidFill>
                <a:round/>
                <a:headEnd/>
                <a:tailEnd/>
              </a:ln>
            </p:spPr>
            <p:txBody>
              <a:bodyPr wrap="none" anchor="ctr"/>
              <a:lstStyle/>
              <a:p>
                <a:endParaRPr lang="zh-CN" altLang="en-US"/>
              </a:p>
            </p:txBody>
          </p:sp>
          <p:sp>
            <p:nvSpPr>
              <p:cNvPr id="34869" name="Line 53"/>
              <p:cNvSpPr>
                <a:spLocks noChangeShapeType="1"/>
              </p:cNvSpPr>
              <p:nvPr/>
            </p:nvSpPr>
            <p:spPr bwMode="auto">
              <a:xfrm flipV="1">
                <a:off x="2690" y="1687"/>
                <a:ext cx="1" cy="191"/>
              </a:xfrm>
              <a:prstGeom prst="line">
                <a:avLst/>
              </a:prstGeom>
              <a:noFill/>
              <a:ln w="19050">
                <a:solidFill>
                  <a:srgbClr val="FF0000"/>
                </a:solidFill>
                <a:round/>
                <a:headEnd/>
                <a:tailEnd type="triangle" w="sm" len="lg"/>
              </a:ln>
              <a:effectLst>
                <a:outerShdw dist="17961" dir="2700000" algn="ctr" rotWithShape="0">
                  <a:srgbClr val="FFFFFF"/>
                </a:outerShdw>
              </a:effectLst>
            </p:spPr>
            <p:txBody>
              <a:bodyPr/>
              <a:lstStyle/>
              <a:p>
                <a:pPr>
                  <a:defRPr/>
                </a:pPr>
                <a:endParaRPr lang="zh-CN" altLang="en-US"/>
              </a:p>
            </p:txBody>
          </p:sp>
          <p:sp>
            <p:nvSpPr>
              <p:cNvPr id="30875" name="Oval 54"/>
              <p:cNvSpPr>
                <a:spLocks noChangeArrowheads="1"/>
              </p:cNvSpPr>
              <p:nvPr/>
            </p:nvSpPr>
            <p:spPr bwMode="auto">
              <a:xfrm flipV="1">
                <a:off x="2670" y="1872"/>
                <a:ext cx="46" cy="48"/>
              </a:xfrm>
              <a:prstGeom prst="ellipse">
                <a:avLst/>
              </a:prstGeom>
              <a:solidFill>
                <a:srgbClr val="FF0000"/>
              </a:solidFill>
              <a:ln w="9525">
                <a:solidFill>
                  <a:schemeClr val="bg1"/>
                </a:solidFill>
                <a:round/>
                <a:headEnd/>
                <a:tailEnd/>
              </a:ln>
            </p:spPr>
            <p:txBody>
              <a:bodyPr wrap="none" anchor="ctr"/>
              <a:lstStyle/>
              <a:p>
                <a:endParaRPr lang="zh-CN" altLang="en-US"/>
              </a:p>
            </p:txBody>
          </p:sp>
          <p:sp>
            <p:nvSpPr>
              <p:cNvPr id="34871" name="Line 55"/>
              <p:cNvSpPr>
                <a:spLocks noChangeShapeType="1"/>
              </p:cNvSpPr>
              <p:nvPr/>
            </p:nvSpPr>
            <p:spPr bwMode="auto">
              <a:xfrm flipH="1" flipV="1">
                <a:off x="2523" y="1645"/>
                <a:ext cx="1" cy="110"/>
              </a:xfrm>
              <a:prstGeom prst="line">
                <a:avLst/>
              </a:prstGeom>
              <a:noFill/>
              <a:ln w="19050">
                <a:solidFill>
                  <a:srgbClr val="FF0000"/>
                </a:solidFill>
                <a:round/>
                <a:headEnd/>
                <a:tailEnd type="triangle" w="sm" len="lg"/>
              </a:ln>
              <a:effectLst>
                <a:outerShdw dist="17961" dir="2700000" algn="ctr" rotWithShape="0">
                  <a:srgbClr val="FFFFFF"/>
                </a:outerShdw>
              </a:effectLst>
            </p:spPr>
            <p:txBody>
              <a:bodyPr/>
              <a:lstStyle/>
              <a:p>
                <a:pPr>
                  <a:defRPr/>
                </a:pPr>
                <a:endParaRPr lang="zh-CN" altLang="en-US"/>
              </a:p>
            </p:txBody>
          </p:sp>
          <p:sp>
            <p:nvSpPr>
              <p:cNvPr id="30877" name="Oval 56"/>
              <p:cNvSpPr>
                <a:spLocks noChangeArrowheads="1"/>
              </p:cNvSpPr>
              <p:nvPr/>
            </p:nvSpPr>
            <p:spPr bwMode="auto">
              <a:xfrm flipV="1">
                <a:off x="2504" y="1736"/>
                <a:ext cx="46" cy="48"/>
              </a:xfrm>
              <a:prstGeom prst="ellipse">
                <a:avLst/>
              </a:prstGeom>
              <a:solidFill>
                <a:srgbClr val="FF0000"/>
              </a:solidFill>
              <a:ln w="9525">
                <a:solidFill>
                  <a:schemeClr val="bg1"/>
                </a:solidFill>
                <a:round/>
                <a:headEnd/>
                <a:tailEnd/>
              </a:ln>
            </p:spPr>
            <p:txBody>
              <a:bodyPr wrap="none" anchor="ctr"/>
              <a:lstStyle/>
              <a:p>
                <a:endParaRPr lang="zh-CN" altLang="en-US"/>
              </a:p>
            </p:txBody>
          </p:sp>
        </p:grpSp>
        <p:grpSp>
          <p:nvGrpSpPr>
            <p:cNvPr id="30851" name="Group 57"/>
            <p:cNvGrpSpPr>
              <a:grpSpLocks/>
            </p:cNvGrpSpPr>
            <p:nvPr/>
          </p:nvGrpSpPr>
          <p:grpSpPr bwMode="auto">
            <a:xfrm>
              <a:off x="2995" y="2065"/>
              <a:ext cx="1199" cy="1140"/>
              <a:chOff x="2995" y="2065"/>
              <a:chExt cx="1199" cy="1140"/>
            </a:xfrm>
          </p:grpSpPr>
          <p:sp>
            <p:nvSpPr>
              <p:cNvPr id="34874" name="Line 58"/>
              <p:cNvSpPr>
                <a:spLocks noChangeShapeType="1"/>
              </p:cNvSpPr>
              <p:nvPr/>
            </p:nvSpPr>
            <p:spPr bwMode="auto">
              <a:xfrm flipH="1" flipV="1">
                <a:off x="3013" y="2065"/>
                <a:ext cx="0" cy="349"/>
              </a:xfrm>
              <a:prstGeom prst="line">
                <a:avLst/>
              </a:prstGeom>
              <a:noFill/>
              <a:ln w="19050">
                <a:solidFill>
                  <a:srgbClr val="FF0000"/>
                </a:solidFill>
                <a:round/>
                <a:headEnd/>
                <a:tailEnd type="triangle" w="sm" len="lg"/>
              </a:ln>
              <a:effectLst>
                <a:outerShdw dist="17961" dir="2700000" algn="ctr" rotWithShape="0">
                  <a:srgbClr val="FFFFFF"/>
                </a:outerShdw>
              </a:effectLst>
            </p:spPr>
            <p:txBody>
              <a:bodyPr/>
              <a:lstStyle/>
              <a:p>
                <a:pPr>
                  <a:defRPr/>
                </a:pPr>
                <a:endParaRPr lang="zh-CN" altLang="en-US"/>
              </a:p>
            </p:txBody>
          </p:sp>
          <p:sp>
            <p:nvSpPr>
              <p:cNvPr id="30853" name="Oval 59"/>
              <p:cNvSpPr>
                <a:spLocks noChangeArrowheads="1"/>
              </p:cNvSpPr>
              <p:nvPr/>
            </p:nvSpPr>
            <p:spPr bwMode="auto">
              <a:xfrm flipV="1">
                <a:off x="2995" y="2394"/>
                <a:ext cx="46" cy="48"/>
              </a:xfrm>
              <a:prstGeom prst="ellipse">
                <a:avLst/>
              </a:prstGeom>
              <a:solidFill>
                <a:srgbClr val="FF0000"/>
              </a:solidFill>
              <a:ln w="9525">
                <a:solidFill>
                  <a:schemeClr val="bg1"/>
                </a:solidFill>
                <a:round/>
                <a:headEnd/>
                <a:tailEnd/>
              </a:ln>
            </p:spPr>
            <p:txBody>
              <a:bodyPr wrap="none" anchor="ctr"/>
              <a:lstStyle/>
              <a:p>
                <a:endParaRPr lang="zh-CN" altLang="en-US"/>
              </a:p>
            </p:txBody>
          </p:sp>
          <p:sp>
            <p:nvSpPr>
              <p:cNvPr id="34876" name="Line 60"/>
              <p:cNvSpPr>
                <a:spLocks noChangeShapeType="1"/>
              </p:cNvSpPr>
              <p:nvPr/>
            </p:nvSpPr>
            <p:spPr bwMode="auto">
              <a:xfrm flipH="1" flipV="1">
                <a:off x="3346" y="2709"/>
                <a:ext cx="1" cy="204"/>
              </a:xfrm>
              <a:prstGeom prst="line">
                <a:avLst/>
              </a:prstGeom>
              <a:noFill/>
              <a:ln w="19050">
                <a:solidFill>
                  <a:srgbClr val="FF0000"/>
                </a:solidFill>
                <a:round/>
                <a:headEnd/>
                <a:tailEnd type="triangle" w="sm" len="lg"/>
              </a:ln>
              <a:effectLst>
                <a:outerShdw dist="17961" dir="2700000" algn="ctr" rotWithShape="0">
                  <a:srgbClr val="FFFFFF"/>
                </a:outerShdw>
              </a:effectLst>
            </p:spPr>
            <p:txBody>
              <a:bodyPr/>
              <a:lstStyle/>
              <a:p>
                <a:pPr>
                  <a:defRPr/>
                </a:pPr>
                <a:endParaRPr lang="zh-CN" altLang="en-US"/>
              </a:p>
            </p:txBody>
          </p:sp>
          <p:sp>
            <p:nvSpPr>
              <p:cNvPr id="34877" name="Line 61"/>
              <p:cNvSpPr>
                <a:spLocks noChangeShapeType="1"/>
              </p:cNvSpPr>
              <p:nvPr/>
            </p:nvSpPr>
            <p:spPr bwMode="auto">
              <a:xfrm flipH="1" flipV="1">
                <a:off x="3509" y="2966"/>
                <a:ext cx="1" cy="110"/>
              </a:xfrm>
              <a:prstGeom prst="line">
                <a:avLst/>
              </a:prstGeom>
              <a:noFill/>
              <a:ln w="19050">
                <a:solidFill>
                  <a:srgbClr val="FF0000"/>
                </a:solidFill>
                <a:round/>
                <a:headEnd/>
                <a:tailEnd type="triangle" w="sm" len="lg"/>
              </a:ln>
              <a:effectLst>
                <a:outerShdw dist="17961" dir="2700000" algn="ctr" rotWithShape="0">
                  <a:srgbClr val="FFFFFF"/>
                </a:outerShdw>
              </a:effectLst>
            </p:spPr>
            <p:txBody>
              <a:bodyPr/>
              <a:lstStyle/>
              <a:p>
                <a:pPr>
                  <a:defRPr/>
                </a:pPr>
                <a:endParaRPr lang="zh-CN" altLang="en-US"/>
              </a:p>
            </p:txBody>
          </p:sp>
          <p:sp>
            <p:nvSpPr>
              <p:cNvPr id="30856" name="Oval 62"/>
              <p:cNvSpPr>
                <a:spLocks noChangeArrowheads="1"/>
              </p:cNvSpPr>
              <p:nvPr/>
            </p:nvSpPr>
            <p:spPr bwMode="auto">
              <a:xfrm flipV="1">
                <a:off x="3489" y="3080"/>
                <a:ext cx="46" cy="48"/>
              </a:xfrm>
              <a:prstGeom prst="ellipse">
                <a:avLst/>
              </a:prstGeom>
              <a:solidFill>
                <a:srgbClr val="FF0000"/>
              </a:solidFill>
              <a:ln w="9525">
                <a:solidFill>
                  <a:schemeClr val="bg1"/>
                </a:solidFill>
                <a:round/>
                <a:headEnd/>
                <a:tailEnd/>
              </a:ln>
            </p:spPr>
            <p:txBody>
              <a:bodyPr wrap="none" anchor="ctr"/>
              <a:lstStyle/>
              <a:p>
                <a:endParaRPr lang="zh-CN" altLang="en-US"/>
              </a:p>
            </p:txBody>
          </p:sp>
          <p:sp>
            <p:nvSpPr>
              <p:cNvPr id="30857" name="Oval 63"/>
              <p:cNvSpPr>
                <a:spLocks noChangeArrowheads="1"/>
              </p:cNvSpPr>
              <p:nvPr/>
            </p:nvSpPr>
            <p:spPr bwMode="auto">
              <a:xfrm flipV="1">
                <a:off x="3324" y="2905"/>
                <a:ext cx="46" cy="48"/>
              </a:xfrm>
              <a:prstGeom prst="ellipse">
                <a:avLst/>
              </a:prstGeom>
              <a:solidFill>
                <a:srgbClr val="FF0000"/>
              </a:solidFill>
              <a:ln w="9525">
                <a:solidFill>
                  <a:schemeClr val="bg1"/>
                </a:solidFill>
                <a:round/>
                <a:headEnd/>
                <a:tailEnd/>
              </a:ln>
            </p:spPr>
            <p:txBody>
              <a:bodyPr wrap="none" anchor="ctr"/>
              <a:lstStyle/>
              <a:p>
                <a:endParaRPr lang="zh-CN" altLang="en-US"/>
              </a:p>
            </p:txBody>
          </p:sp>
          <p:sp>
            <p:nvSpPr>
              <p:cNvPr id="34880" name="Line 64"/>
              <p:cNvSpPr>
                <a:spLocks noChangeShapeType="1"/>
              </p:cNvSpPr>
              <p:nvPr/>
            </p:nvSpPr>
            <p:spPr bwMode="auto">
              <a:xfrm flipV="1">
                <a:off x="3180" y="2398"/>
                <a:ext cx="0" cy="277"/>
              </a:xfrm>
              <a:prstGeom prst="line">
                <a:avLst/>
              </a:prstGeom>
              <a:noFill/>
              <a:ln w="19050">
                <a:solidFill>
                  <a:srgbClr val="FF0000"/>
                </a:solidFill>
                <a:round/>
                <a:headEnd/>
                <a:tailEnd type="triangle" w="sm" len="lg"/>
              </a:ln>
              <a:effectLst>
                <a:outerShdw dist="17961" dir="2700000" algn="ctr" rotWithShape="0">
                  <a:srgbClr val="FFFFFF"/>
                </a:outerShdw>
              </a:effectLst>
            </p:spPr>
            <p:txBody>
              <a:bodyPr/>
              <a:lstStyle/>
              <a:p>
                <a:pPr>
                  <a:defRPr/>
                </a:pPr>
                <a:endParaRPr lang="zh-CN" altLang="en-US"/>
              </a:p>
            </p:txBody>
          </p:sp>
          <p:sp>
            <p:nvSpPr>
              <p:cNvPr id="30859" name="Oval 65"/>
              <p:cNvSpPr>
                <a:spLocks noChangeArrowheads="1"/>
              </p:cNvSpPr>
              <p:nvPr/>
            </p:nvSpPr>
            <p:spPr bwMode="auto">
              <a:xfrm flipV="1">
                <a:off x="3158" y="2653"/>
                <a:ext cx="46" cy="48"/>
              </a:xfrm>
              <a:prstGeom prst="ellipse">
                <a:avLst/>
              </a:prstGeom>
              <a:solidFill>
                <a:srgbClr val="FF0000"/>
              </a:solidFill>
              <a:ln w="9525">
                <a:solidFill>
                  <a:schemeClr val="bg1"/>
                </a:solidFill>
                <a:round/>
                <a:headEnd/>
                <a:tailEnd/>
              </a:ln>
            </p:spPr>
            <p:txBody>
              <a:bodyPr wrap="none" anchor="ctr"/>
              <a:lstStyle/>
              <a:p>
                <a:endParaRPr lang="zh-CN" altLang="en-US"/>
              </a:p>
            </p:txBody>
          </p:sp>
          <p:sp>
            <p:nvSpPr>
              <p:cNvPr id="34882" name="Line 66"/>
              <p:cNvSpPr>
                <a:spLocks noChangeShapeType="1"/>
              </p:cNvSpPr>
              <p:nvPr/>
            </p:nvSpPr>
            <p:spPr bwMode="auto">
              <a:xfrm>
                <a:off x="4168" y="2679"/>
                <a:ext cx="0" cy="277"/>
              </a:xfrm>
              <a:prstGeom prst="line">
                <a:avLst/>
              </a:prstGeom>
              <a:noFill/>
              <a:ln w="19050">
                <a:solidFill>
                  <a:srgbClr val="FF0000"/>
                </a:solidFill>
                <a:round/>
                <a:headEnd/>
                <a:tailEnd type="triangle" w="sm" len="lg"/>
              </a:ln>
              <a:effectLst>
                <a:outerShdw dist="17961" dir="2700000" algn="ctr" rotWithShape="0">
                  <a:srgbClr val="FFFFFF"/>
                </a:outerShdw>
              </a:effectLst>
            </p:spPr>
            <p:txBody>
              <a:bodyPr/>
              <a:lstStyle/>
              <a:p>
                <a:pPr>
                  <a:defRPr/>
                </a:pPr>
                <a:endParaRPr lang="zh-CN" altLang="en-US"/>
              </a:p>
            </p:txBody>
          </p:sp>
          <p:sp>
            <p:nvSpPr>
              <p:cNvPr id="30861" name="Oval 67"/>
              <p:cNvSpPr>
                <a:spLocks noChangeArrowheads="1"/>
              </p:cNvSpPr>
              <p:nvPr/>
            </p:nvSpPr>
            <p:spPr bwMode="auto">
              <a:xfrm>
                <a:off x="4148" y="2643"/>
                <a:ext cx="46" cy="48"/>
              </a:xfrm>
              <a:prstGeom prst="ellipse">
                <a:avLst/>
              </a:prstGeom>
              <a:solidFill>
                <a:srgbClr val="FF0000"/>
              </a:solidFill>
              <a:ln w="9525">
                <a:solidFill>
                  <a:schemeClr val="bg1"/>
                </a:solidFill>
                <a:round/>
                <a:headEnd/>
                <a:tailEnd/>
              </a:ln>
            </p:spPr>
            <p:txBody>
              <a:bodyPr wrap="none" anchor="ctr"/>
              <a:lstStyle/>
              <a:p>
                <a:endParaRPr lang="zh-CN" altLang="en-US"/>
              </a:p>
            </p:txBody>
          </p:sp>
          <p:sp>
            <p:nvSpPr>
              <p:cNvPr id="34884" name="Line 68"/>
              <p:cNvSpPr>
                <a:spLocks noChangeShapeType="1"/>
              </p:cNvSpPr>
              <p:nvPr/>
            </p:nvSpPr>
            <p:spPr bwMode="auto">
              <a:xfrm>
                <a:off x="4005" y="2940"/>
                <a:ext cx="1" cy="191"/>
              </a:xfrm>
              <a:prstGeom prst="line">
                <a:avLst/>
              </a:prstGeom>
              <a:noFill/>
              <a:ln w="19050">
                <a:solidFill>
                  <a:srgbClr val="FF0000"/>
                </a:solidFill>
                <a:round/>
                <a:headEnd/>
                <a:tailEnd type="triangle" w="sm" len="lg"/>
              </a:ln>
              <a:effectLst>
                <a:outerShdw dist="17961" dir="2700000" algn="ctr" rotWithShape="0">
                  <a:srgbClr val="FFFFFF"/>
                </a:outerShdw>
              </a:effectLst>
            </p:spPr>
            <p:txBody>
              <a:bodyPr/>
              <a:lstStyle/>
              <a:p>
                <a:pPr>
                  <a:defRPr/>
                </a:pPr>
                <a:endParaRPr lang="zh-CN" altLang="en-US"/>
              </a:p>
            </p:txBody>
          </p:sp>
          <p:sp>
            <p:nvSpPr>
              <p:cNvPr id="30863" name="Oval 69"/>
              <p:cNvSpPr>
                <a:spLocks noChangeArrowheads="1"/>
              </p:cNvSpPr>
              <p:nvPr/>
            </p:nvSpPr>
            <p:spPr bwMode="auto">
              <a:xfrm>
                <a:off x="3986" y="2894"/>
                <a:ext cx="46" cy="48"/>
              </a:xfrm>
              <a:prstGeom prst="ellipse">
                <a:avLst/>
              </a:prstGeom>
              <a:solidFill>
                <a:srgbClr val="FF0000"/>
              </a:solidFill>
              <a:ln w="9525">
                <a:solidFill>
                  <a:schemeClr val="bg1"/>
                </a:solidFill>
                <a:round/>
                <a:headEnd/>
                <a:tailEnd/>
              </a:ln>
            </p:spPr>
            <p:txBody>
              <a:bodyPr wrap="none" anchor="ctr"/>
              <a:lstStyle/>
              <a:p>
                <a:endParaRPr lang="zh-CN" altLang="en-US"/>
              </a:p>
            </p:txBody>
          </p:sp>
          <p:sp>
            <p:nvSpPr>
              <p:cNvPr id="30864" name="Oval 70"/>
              <p:cNvSpPr>
                <a:spLocks noChangeArrowheads="1"/>
              </p:cNvSpPr>
              <p:nvPr/>
            </p:nvSpPr>
            <p:spPr bwMode="auto">
              <a:xfrm>
                <a:off x="3657" y="3090"/>
                <a:ext cx="46" cy="48"/>
              </a:xfrm>
              <a:prstGeom prst="ellipse">
                <a:avLst/>
              </a:prstGeom>
              <a:solidFill>
                <a:srgbClr val="FF0000"/>
              </a:solidFill>
              <a:ln w="9525">
                <a:solidFill>
                  <a:schemeClr val="bg1"/>
                </a:solidFill>
                <a:round/>
                <a:headEnd/>
                <a:tailEnd/>
              </a:ln>
            </p:spPr>
            <p:txBody>
              <a:bodyPr wrap="none" anchor="ctr"/>
              <a:lstStyle/>
              <a:p>
                <a:endParaRPr lang="zh-CN" altLang="en-US"/>
              </a:p>
            </p:txBody>
          </p:sp>
          <p:sp>
            <p:nvSpPr>
              <p:cNvPr id="34887" name="Line 71"/>
              <p:cNvSpPr>
                <a:spLocks noChangeShapeType="1"/>
              </p:cNvSpPr>
              <p:nvPr/>
            </p:nvSpPr>
            <p:spPr bwMode="auto">
              <a:xfrm flipH="1">
                <a:off x="3839" y="3095"/>
                <a:ext cx="1" cy="110"/>
              </a:xfrm>
              <a:prstGeom prst="line">
                <a:avLst/>
              </a:prstGeom>
              <a:noFill/>
              <a:ln w="19050">
                <a:solidFill>
                  <a:srgbClr val="FF0000"/>
                </a:solidFill>
                <a:round/>
                <a:headEnd/>
                <a:tailEnd type="triangle" w="sm" len="lg"/>
              </a:ln>
              <a:effectLst>
                <a:outerShdw dist="17961" dir="2700000" algn="ctr" rotWithShape="0">
                  <a:srgbClr val="FFFFFF"/>
                </a:outerShdw>
              </a:effectLst>
            </p:spPr>
            <p:txBody>
              <a:bodyPr/>
              <a:lstStyle/>
              <a:p>
                <a:pPr>
                  <a:defRPr/>
                </a:pPr>
                <a:endParaRPr lang="zh-CN" altLang="en-US"/>
              </a:p>
            </p:txBody>
          </p:sp>
          <p:sp>
            <p:nvSpPr>
              <p:cNvPr id="30866" name="Oval 72"/>
              <p:cNvSpPr>
                <a:spLocks noChangeArrowheads="1"/>
              </p:cNvSpPr>
              <p:nvPr/>
            </p:nvSpPr>
            <p:spPr bwMode="auto">
              <a:xfrm>
                <a:off x="3822" y="3059"/>
                <a:ext cx="46" cy="48"/>
              </a:xfrm>
              <a:prstGeom prst="ellipse">
                <a:avLst/>
              </a:prstGeom>
              <a:solidFill>
                <a:srgbClr val="FF0000"/>
              </a:solidFill>
              <a:ln w="9525">
                <a:solidFill>
                  <a:schemeClr val="bg1"/>
                </a:solidFill>
                <a:round/>
                <a:headEnd/>
                <a:tailEnd/>
              </a:ln>
            </p:spPr>
            <p:txBody>
              <a:bodyPr wrap="none" anchor="ctr"/>
              <a:lstStyle/>
              <a:p>
                <a:endParaRPr lang="zh-CN" altLang="en-US"/>
              </a:p>
            </p:txBody>
          </p:sp>
        </p:grpSp>
      </p:grpSp>
      <p:sp>
        <p:nvSpPr>
          <p:cNvPr id="30727" name="Rectangle 73"/>
          <p:cNvSpPr>
            <a:spLocks noChangeArrowheads="1"/>
          </p:cNvSpPr>
          <p:nvPr/>
        </p:nvSpPr>
        <p:spPr bwMode="auto">
          <a:xfrm>
            <a:off x="0" y="1841500"/>
            <a:ext cx="530225" cy="3608388"/>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30728" name="Group 74"/>
          <p:cNvGrpSpPr>
            <a:grpSpLocks/>
          </p:cNvGrpSpPr>
          <p:nvPr/>
        </p:nvGrpSpPr>
        <p:grpSpPr bwMode="auto">
          <a:xfrm>
            <a:off x="295275" y="2073275"/>
            <a:ext cx="8848725" cy="2990850"/>
            <a:chOff x="149" y="1306"/>
            <a:chExt cx="5574" cy="1884"/>
          </a:xfrm>
        </p:grpSpPr>
        <p:sp>
          <p:nvSpPr>
            <p:cNvPr id="30812" name="Line 75"/>
            <p:cNvSpPr>
              <a:spLocks noChangeShapeType="1"/>
            </p:cNvSpPr>
            <p:nvPr/>
          </p:nvSpPr>
          <p:spPr bwMode="auto">
            <a:xfrm>
              <a:off x="149" y="1321"/>
              <a:ext cx="0" cy="1863"/>
            </a:xfrm>
            <a:prstGeom prst="line">
              <a:avLst/>
            </a:prstGeom>
            <a:noFill/>
            <a:ln w="76200">
              <a:solidFill>
                <a:schemeClr val="bg1"/>
              </a:solidFill>
              <a:round/>
              <a:headEnd/>
              <a:tailEnd/>
            </a:ln>
          </p:spPr>
          <p:txBody>
            <a:bodyPr/>
            <a:lstStyle/>
            <a:p>
              <a:endParaRPr lang="zh-CN" altLang="en-US"/>
            </a:p>
          </p:txBody>
        </p:sp>
        <p:sp>
          <p:nvSpPr>
            <p:cNvPr id="30813" name="Line 76"/>
            <p:cNvSpPr>
              <a:spLocks noChangeShapeType="1"/>
            </p:cNvSpPr>
            <p:nvPr/>
          </p:nvSpPr>
          <p:spPr bwMode="auto">
            <a:xfrm>
              <a:off x="327" y="1313"/>
              <a:ext cx="0" cy="1863"/>
            </a:xfrm>
            <a:prstGeom prst="line">
              <a:avLst/>
            </a:prstGeom>
            <a:noFill/>
            <a:ln w="76200">
              <a:solidFill>
                <a:schemeClr val="bg1"/>
              </a:solidFill>
              <a:round/>
              <a:headEnd/>
              <a:tailEnd/>
            </a:ln>
          </p:spPr>
          <p:txBody>
            <a:bodyPr/>
            <a:lstStyle/>
            <a:p>
              <a:endParaRPr lang="zh-CN" altLang="en-US"/>
            </a:p>
          </p:txBody>
        </p:sp>
        <p:sp>
          <p:nvSpPr>
            <p:cNvPr id="30814" name="Line 77"/>
            <p:cNvSpPr>
              <a:spLocks noChangeShapeType="1"/>
            </p:cNvSpPr>
            <p:nvPr/>
          </p:nvSpPr>
          <p:spPr bwMode="auto">
            <a:xfrm>
              <a:off x="484" y="1309"/>
              <a:ext cx="0" cy="1863"/>
            </a:xfrm>
            <a:prstGeom prst="line">
              <a:avLst/>
            </a:prstGeom>
            <a:noFill/>
            <a:ln w="76200">
              <a:solidFill>
                <a:schemeClr val="bg1"/>
              </a:solidFill>
              <a:round/>
              <a:headEnd/>
              <a:tailEnd/>
            </a:ln>
          </p:spPr>
          <p:txBody>
            <a:bodyPr/>
            <a:lstStyle/>
            <a:p>
              <a:endParaRPr lang="zh-CN" altLang="en-US"/>
            </a:p>
          </p:txBody>
        </p:sp>
        <p:sp>
          <p:nvSpPr>
            <p:cNvPr id="30815" name="Line 78"/>
            <p:cNvSpPr>
              <a:spLocks noChangeShapeType="1"/>
            </p:cNvSpPr>
            <p:nvPr/>
          </p:nvSpPr>
          <p:spPr bwMode="auto">
            <a:xfrm>
              <a:off x="654" y="1313"/>
              <a:ext cx="0" cy="1863"/>
            </a:xfrm>
            <a:prstGeom prst="line">
              <a:avLst/>
            </a:prstGeom>
            <a:noFill/>
            <a:ln w="76200">
              <a:solidFill>
                <a:schemeClr val="bg1"/>
              </a:solidFill>
              <a:round/>
              <a:headEnd/>
              <a:tailEnd/>
            </a:ln>
          </p:spPr>
          <p:txBody>
            <a:bodyPr/>
            <a:lstStyle/>
            <a:p>
              <a:endParaRPr lang="zh-CN" altLang="en-US"/>
            </a:p>
          </p:txBody>
        </p:sp>
        <p:sp>
          <p:nvSpPr>
            <p:cNvPr id="30816" name="Line 79"/>
            <p:cNvSpPr>
              <a:spLocks noChangeShapeType="1"/>
            </p:cNvSpPr>
            <p:nvPr/>
          </p:nvSpPr>
          <p:spPr bwMode="auto">
            <a:xfrm>
              <a:off x="818" y="1313"/>
              <a:ext cx="0" cy="1863"/>
            </a:xfrm>
            <a:prstGeom prst="line">
              <a:avLst/>
            </a:prstGeom>
            <a:noFill/>
            <a:ln w="76200">
              <a:solidFill>
                <a:schemeClr val="bg1"/>
              </a:solidFill>
              <a:round/>
              <a:headEnd/>
              <a:tailEnd/>
            </a:ln>
          </p:spPr>
          <p:txBody>
            <a:bodyPr/>
            <a:lstStyle/>
            <a:p>
              <a:endParaRPr lang="zh-CN" altLang="en-US"/>
            </a:p>
          </p:txBody>
        </p:sp>
        <p:sp>
          <p:nvSpPr>
            <p:cNvPr id="30817" name="Line 80"/>
            <p:cNvSpPr>
              <a:spLocks noChangeShapeType="1"/>
            </p:cNvSpPr>
            <p:nvPr/>
          </p:nvSpPr>
          <p:spPr bwMode="auto">
            <a:xfrm>
              <a:off x="981" y="1313"/>
              <a:ext cx="0" cy="1863"/>
            </a:xfrm>
            <a:prstGeom prst="line">
              <a:avLst/>
            </a:prstGeom>
            <a:noFill/>
            <a:ln w="76200">
              <a:solidFill>
                <a:schemeClr val="bg1"/>
              </a:solidFill>
              <a:round/>
              <a:headEnd/>
              <a:tailEnd/>
            </a:ln>
          </p:spPr>
          <p:txBody>
            <a:bodyPr/>
            <a:lstStyle/>
            <a:p>
              <a:endParaRPr lang="zh-CN" altLang="en-US"/>
            </a:p>
          </p:txBody>
        </p:sp>
        <p:sp>
          <p:nvSpPr>
            <p:cNvPr id="30818" name="Line 81"/>
            <p:cNvSpPr>
              <a:spLocks noChangeShapeType="1"/>
            </p:cNvSpPr>
            <p:nvPr/>
          </p:nvSpPr>
          <p:spPr bwMode="auto">
            <a:xfrm>
              <a:off x="1145" y="1313"/>
              <a:ext cx="0" cy="1863"/>
            </a:xfrm>
            <a:prstGeom prst="line">
              <a:avLst/>
            </a:prstGeom>
            <a:noFill/>
            <a:ln w="76200">
              <a:solidFill>
                <a:schemeClr val="bg1"/>
              </a:solidFill>
              <a:round/>
              <a:headEnd/>
              <a:tailEnd/>
            </a:ln>
          </p:spPr>
          <p:txBody>
            <a:bodyPr/>
            <a:lstStyle/>
            <a:p>
              <a:endParaRPr lang="zh-CN" altLang="en-US"/>
            </a:p>
          </p:txBody>
        </p:sp>
        <p:sp>
          <p:nvSpPr>
            <p:cNvPr id="30819" name="Line 82"/>
            <p:cNvSpPr>
              <a:spLocks noChangeShapeType="1"/>
            </p:cNvSpPr>
            <p:nvPr/>
          </p:nvSpPr>
          <p:spPr bwMode="auto">
            <a:xfrm>
              <a:off x="1308" y="1313"/>
              <a:ext cx="0" cy="1863"/>
            </a:xfrm>
            <a:prstGeom prst="line">
              <a:avLst/>
            </a:prstGeom>
            <a:noFill/>
            <a:ln w="76200">
              <a:solidFill>
                <a:schemeClr val="bg1"/>
              </a:solidFill>
              <a:round/>
              <a:headEnd/>
              <a:tailEnd/>
            </a:ln>
          </p:spPr>
          <p:txBody>
            <a:bodyPr/>
            <a:lstStyle/>
            <a:p>
              <a:endParaRPr lang="zh-CN" altLang="en-US"/>
            </a:p>
          </p:txBody>
        </p:sp>
        <p:sp>
          <p:nvSpPr>
            <p:cNvPr id="30820" name="Line 83"/>
            <p:cNvSpPr>
              <a:spLocks noChangeShapeType="1"/>
            </p:cNvSpPr>
            <p:nvPr/>
          </p:nvSpPr>
          <p:spPr bwMode="auto">
            <a:xfrm>
              <a:off x="1472" y="1313"/>
              <a:ext cx="0" cy="1863"/>
            </a:xfrm>
            <a:prstGeom prst="line">
              <a:avLst/>
            </a:prstGeom>
            <a:noFill/>
            <a:ln w="76200">
              <a:solidFill>
                <a:schemeClr val="bg1"/>
              </a:solidFill>
              <a:round/>
              <a:headEnd/>
              <a:tailEnd/>
            </a:ln>
          </p:spPr>
          <p:txBody>
            <a:bodyPr/>
            <a:lstStyle/>
            <a:p>
              <a:endParaRPr lang="zh-CN" altLang="en-US"/>
            </a:p>
          </p:txBody>
        </p:sp>
        <p:grpSp>
          <p:nvGrpSpPr>
            <p:cNvPr id="30821" name="Group 84"/>
            <p:cNvGrpSpPr>
              <a:grpSpLocks/>
            </p:cNvGrpSpPr>
            <p:nvPr/>
          </p:nvGrpSpPr>
          <p:grpSpPr bwMode="auto">
            <a:xfrm>
              <a:off x="1636" y="1306"/>
              <a:ext cx="1635" cy="1870"/>
              <a:chOff x="1921" y="1420"/>
              <a:chExt cx="1635" cy="1862"/>
            </a:xfrm>
          </p:grpSpPr>
          <p:sp>
            <p:nvSpPr>
              <p:cNvPr id="30838" name="Line 85"/>
              <p:cNvSpPr>
                <a:spLocks noChangeShapeType="1"/>
              </p:cNvSpPr>
              <p:nvPr/>
            </p:nvSpPr>
            <p:spPr bwMode="auto">
              <a:xfrm>
                <a:off x="1921" y="1427"/>
                <a:ext cx="0" cy="1855"/>
              </a:xfrm>
              <a:prstGeom prst="line">
                <a:avLst/>
              </a:prstGeom>
              <a:noFill/>
              <a:ln w="76200">
                <a:solidFill>
                  <a:schemeClr val="bg1"/>
                </a:solidFill>
                <a:round/>
                <a:headEnd/>
                <a:tailEnd/>
              </a:ln>
            </p:spPr>
            <p:txBody>
              <a:bodyPr/>
              <a:lstStyle/>
              <a:p>
                <a:endParaRPr lang="zh-CN" altLang="en-US"/>
              </a:p>
            </p:txBody>
          </p:sp>
          <p:sp>
            <p:nvSpPr>
              <p:cNvPr id="30839" name="Line 86"/>
              <p:cNvSpPr>
                <a:spLocks noChangeShapeType="1"/>
              </p:cNvSpPr>
              <p:nvPr/>
            </p:nvSpPr>
            <p:spPr bwMode="auto">
              <a:xfrm>
                <a:off x="2084" y="1420"/>
                <a:ext cx="0" cy="1855"/>
              </a:xfrm>
              <a:prstGeom prst="line">
                <a:avLst/>
              </a:prstGeom>
              <a:noFill/>
              <a:ln w="76200">
                <a:solidFill>
                  <a:schemeClr val="bg1"/>
                </a:solidFill>
                <a:round/>
                <a:headEnd/>
                <a:tailEnd/>
              </a:ln>
            </p:spPr>
            <p:txBody>
              <a:bodyPr/>
              <a:lstStyle/>
              <a:p>
                <a:endParaRPr lang="zh-CN" altLang="en-US"/>
              </a:p>
            </p:txBody>
          </p:sp>
          <p:sp>
            <p:nvSpPr>
              <p:cNvPr id="30840" name="Line 87"/>
              <p:cNvSpPr>
                <a:spLocks noChangeShapeType="1"/>
              </p:cNvSpPr>
              <p:nvPr/>
            </p:nvSpPr>
            <p:spPr bwMode="auto">
              <a:xfrm>
                <a:off x="2248" y="1427"/>
                <a:ext cx="0" cy="1855"/>
              </a:xfrm>
              <a:prstGeom prst="line">
                <a:avLst/>
              </a:prstGeom>
              <a:noFill/>
              <a:ln w="76200">
                <a:solidFill>
                  <a:schemeClr val="bg1"/>
                </a:solidFill>
                <a:round/>
                <a:headEnd/>
                <a:tailEnd/>
              </a:ln>
            </p:spPr>
            <p:txBody>
              <a:bodyPr/>
              <a:lstStyle/>
              <a:p>
                <a:endParaRPr lang="zh-CN" altLang="en-US"/>
              </a:p>
            </p:txBody>
          </p:sp>
          <p:sp>
            <p:nvSpPr>
              <p:cNvPr id="30841" name="Line 88"/>
              <p:cNvSpPr>
                <a:spLocks noChangeShapeType="1"/>
              </p:cNvSpPr>
              <p:nvPr/>
            </p:nvSpPr>
            <p:spPr bwMode="auto">
              <a:xfrm>
                <a:off x="2411" y="1427"/>
                <a:ext cx="0" cy="1855"/>
              </a:xfrm>
              <a:prstGeom prst="line">
                <a:avLst/>
              </a:prstGeom>
              <a:noFill/>
              <a:ln w="76200">
                <a:solidFill>
                  <a:schemeClr val="bg1"/>
                </a:solidFill>
                <a:round/>
                <a:headEnd/>
                <a:tailEnd/>
              </a:ln>
            </p:spPr>
            <p:txBody>
              <a:bodyPr/>
              <a:lstStyle/>
              <a:p>
                <a:endParaRPr lang="zh-CN" altLang="en-US"/>
              </a:p>
            </p:txBody>
          </p:sp>
          <p:sp>
            <p:nvSpPr>
              <p:cNvPr id="30842" name="Line 89"/>
              <p:cNvSpPr>
                <a:spLocks noChangeShapeType="1"/>
              </p:cNvSpPr>
              <p:nvPr/>
            </p:nvSpPr>
            <p:spPr bwMode="auto">
              <a:xfrm>
                <a:off x="2575" y="1427"/>
                <a:ext cx="0" cy="1855"/>
              </a:xfrm>
              <a:prstGeom prst="line">
                <a:avLst/>
              </a:prstGeom>
              <a:noFill/>
              <a:ln w="76200">
                <a:solidFill>
                  <a:schemeClr val="bg1"/>
                </a:solidFill>
                <a:round/>
                <a:headEnd/>
                <a:tailEnd/>
              </a:ln>
            </p:spPr>
            <p:txBody>
              <a:bodyPr/>
              <a:lstStyle/>
              <a:p>
                <a:endParaRPr lang="zh-CN" altLang="en-US"/>
              </a:p>
            </p:txBody>
          </p:sp>
          <p:sp>
            <p:nvSpPr>
              <p:cNvPr id="30843" name="Line 90"/>
              <p:cNvSpPr>
                <a:spLocks noChangeShapeType="1"/>
              </p:cNvSpPr>
              <p:nvPr/>
            </p:nvSpPr>
            <p:spPr bwMode="auto">
              <a:xfrm>
                <a:off x="2738" y="1427"/>
                <a:ext cx="0" cy="1855"/>
              </a:xfrm>
              <a:prstGeom prst="line">
                <a:avLst/>
              </a:prstGeom>
              <a:noFill/>
              <a:ln w="76200">
                <a:solidFill>
                  <a:schemeClr val="bg1"/>
                </a:solidFill>
                <a:round/>
                <a:headEnd/>
                <a:tailEnd/>
              </a:ln>
            </p:spPr>
            <p:txBody>
              <a:bodyPr/>
              <a:lstStyle/>
              <a:p>
                <a:endParaRPr lang="zh-CN" altLang="en-US"/>
              </a:p>
            </p:txBody>
          </p:sp>
          <p:sp>
            <p:nvSpPr>
              <p:cNvPr id="30844" name="Line 91"/>
              <p:cNvSpPr>
                <a:spLocks noChangeShapeType="1"/>
              </p:cNvSpPr>
              <p:nvPr/>
            </p:nvSpPr>
            <p:spPr bwMode="auto">
              <a:xfrm>
                <a:off x="2902" y="1427"/>
                <a:ext cx="0" cy="1855"/>
              </a:xfrm>
              <a:prstGeom prst="line">
                <a:avLst/>
              </a:prstGeom>
              <a:noFill/>
              <a:ln w="76200">
                <a:solidFill>
                  <a:schemeClr val="bg1"/>
                </a:solidFill>
                <a:round/>
                <a:headEnd/>
                <a:tailEnd/>
              </a:ln>
            </p:spPr>
            <p:txBody>
              <a:bodyPr/>
              <a:lstStyle/>
              <a:p>
                <a:endParaRPr lang="zh-CN" altLang="en-US"/>
              </a:p>
            </p:txBody>
          </p:sp>
          <p:sp>
            <p:nvSpPr>
              <p:cNvPr id="30845" name="Line 92"/>
              <p:cNvSpPr>
                <a:spLocks noChangeShapeType="1"/>
              </p:cNvSpPr>
              <p:nvPr/>
            </p:nvSpPr>
            <p:spPr bwMode="auto">
              <a:xfrm>
                <a:off x="3065" y="1423"/>
                <a:ext cx="0" cy="1855"/>
              </a:xfrm>
              <a:prstGeom prst="line">
                <a:avLst/>
              </a:prstGeom>
              <a:noFill/>
              <a:ln w="76200">
                <a:solidFill>
                  <a:schemeClr val="bg1"/>
                </a:solidFill>
                <a:round/>
                <a:headEnd/>
                <a:tailEnd/>
              </a:ln>
            </p:spPr>
            <p:txBody>
              <a:bodyPr/>
              <a:lstStyle/>
              <a:p>
                <a:endParaRPr lang="zh-CN" altLang="en-US"/>
              </a:p>
            </p:txBody>
          </p:sp>
          <p:sp>
            <p:nvSpPr>
              <p:cNvPr id="30846" name="Line 93"/>
              <p:cNvSpPr>
                <a:spLocks noChangeShapeType="1"/>
              </p:cNvSpPr>
              <p:nvPr/>
            </p:nvSpPr>
            <p:spPr bwMode="auto">
              <a:xfrm>
                <a:off x="3229" y="1423"/>
                <a:ext cx="0" cy="1855"/>
              </a:xfrm>
              <a:prstGeom prst="line">
                <a:avLst/>
              </a:prstGeom>
              <a:noFill/>
              <a:ln w="76200">
                <a:solidFill>
                  <a:schemeClr val="bg1"/>
                </a:solidFill>
                <a:round/>
                <a:headEnd/>
                <a:tailEnd/>
              </a:ln>
            </p:spPr>
            <p:txBody>
              <a:bodyPr/>
              <a:lstStyle/>
              <a:p>
                <a:endParaRPr lang="zh-CN" altLang="en-US"/>
              </a:p>
            </p:txBody>
          </p:sp>
          <p:sp>
            <p:nvSpPr>
              <p:cNvPr id="30847" name="Line 94"/>
              <p:cNvSpPr>
                <a:spLocks noChangeShapeType="1"/>
              </p:cNvSpPr>
              <p:nvPr/>
            </p:nvSpPr>
            <p:spPr bwMode="auto">
              <a:xfrm>
                <a:off x="3392" y="1420"/>
                <a:ext cx="0" cy="1855"/>
              </a:xfrm>
              <a:prstGeom prst="line">
                <a:avLst/>
              </a:prstGeom>
              <a:noFill/>
              <a:ln w="76200">
                <a:solidFill>
                  <a:schemeClr val="bg1"/>
                </a:solidFill>
                <a:round/>
                <a:headEnd/>
                <a:tailEnd/>
              </a:ln>
            </p:spPr>
            <p:txBody>
              <a:bodyPr/>
              <a:lstStyle/>
              <a:p>
                <a:endParaRPr lang="zh-CN" altLang="en-US"/>
              </a:p>
            </p:txBody>
          </p:sp>
          <p:sp>
            <p:nvSpPr>
              <p:cNvPr id="30848" name="Line 95"/>
              <p:cNvSpPr>
                <a:spLocks noChangeShapeType="1"/>
              </p:cNvSpPr>
              <p:nvPr/>
            </p:nvSpPr>
            <p:spPr bwMode="auto">
              <a:xfrm>
                <a:off x="3556" y="1427"/>
                <a:ext cx="0" cy="1855"/>
              </a:xfrm>
              <a:prstGeom prst="line">
                <a:avLst/>
              </a:prstGeom>
              <a:noFill/>
              <a:ln w="76200">
                <a:solidFill>
                  <a:schemeClr val="bg1"/>
                </a:solidFill>
                <a:round/>
                <a:headEnd/>
                <a:tailEnd/>
              </a:ln>
            </p:spPr>
            <p:txBody>
              <a:bodyPr/>
              <a:lstStyle/>
              <a:p>
                <a:endParaRPr lang="zh-CN" altLang="en-US"/>
              </a:p>
            </p:txBody>
          </p:sp>
        </p:grpSp>
        <p:sp>
          <p:nvSpPr>
            <p:cNvPr id="30822" name="Line 96"/>
            <p:cNvSpPr>
              <a:spLocks noChangeShapeType="1"/>
            </p:cNvSpPr>
            <p:nvPr/>
          </p:nvSpPr>
          <p:spPr bwMode="auto">
            <a:xfrm>
              <a:off x="3433" y="1306"/>
              <a:ext cx="0" cy="1863"/>
            </a:xfrm>
            <a:prstGeom prst="line">
              <a:avLst/>
            </a:prstGeom>
            <a:noFill/>
            <a:ln w="76200">
              <a:solidFill>
                <a:schemeClr val="bg1"/>
              </a:solidFill>
              <a:round/>
              <a:headEnd/>
              <a:tailEnd/>
            </a:ln>
          </p:spPr>
          <p:txBody>
            <a:bodyPr/>
            <a:lstStyle/>
            <a:p>
              <a:endParaRPr lang="zh-CN" altLang="en-US"/>
            </a:p>
          </p:txBody>
        </p:sp>
        <p:sp>
          <p:nvSpPr>
            <p:cNvPr id="30823" name="Line 97"/>
            <p:cNvSpPr>
              <a:spLocks noChangeShapeType="1"/>
            </p:cNvSpPr>
            <p:nvPr/>
          </p:nvSpPr>
          <p:spPr bwMode="auto">
            <a:xfrm>
              <a:off x="3597" y="1313"/>
              <a:ext cx="0" cy="1863"/>
            </a:xfrm>
            <a:prstGeom prst="line">
              <a:avLst/>
            </a:prstGeom>
            <a:noFill/>
            <a:ln w="76200">
              <a:solidFill>
                <a:schemeClr val="bg1"/>
              </a:solidFill>
              <a:round/>
              <a:headEnd/>
              <a:tailEnd/>
            </a:ln>
          </p:spPr>
          <p:txBody>
            <a:bodyPr/>
            <a:lstStyle/>
            <a:p>
              <a:endParaRPr lang="zh-CN" altLang="en-US"/>
            </a:p>
          </p:txBody>
        </p:sp>
        <p:sp>
          <p:nvSpPr>
            <p:cNvPr id="30824" name="Line 98"/>
            <p:cNvSpPr>
              <a:spLocks noChangeShapeType="1"/>
            </p:cNvSpPr>
            <p:nvPr/>
          </p:nvSpPr>
          <p:spPr bwMode="auto">
            <a:xfrm>
              <a:off x="3760" y="1313"/>
              <a:ext cx="0" cy="1863"/>
            </a:xfrm>
            <a:prstGeom prst="line">
              <a:avLst/>
            </a:prstGeom>
            <a:noFill/>
            <a:ln w="76200">
              <a:solidFill>
                <a:schemeClr val="bg1"/>
              </a:solidFill>
              <a:round/>
              <a:headEnd/>
              <a:tailEnd/>
            </a:ln>
          </p:spPr>
          <p:txBody>
            <a:bodyPr/>
            <a:lstStyle/>
            <a:p>
              <a:endParaRPr lang="zh-CN" altLang="en-US"/>
            </a:p>
          </p:txBody>
        </p:sp>
        <p:sp>
          <p:nvSpPr>
            <p:cNvPr id="30825" name="Line 99"/>
            <p:cNvSpPr>
              <a:spLocks noChangeShapeType="1"/>
            </p:cNvSpPr>
            <p:nvPr/>
          </p:nvSpPr>
          <p:spPr bwMode="auto">
            <a:xfrm>
              <a:off x="3924" y="1313"/>
              <a:ext cx="0" cy="1863"/>
            </a:xfrm>
            <a:prstGeom prst="line">
              <a:avLst/>
            </a:prstGeom>
            <a:noFill/>
            <a:ln w="76200">
              <a:solidFill>
                <a:schemeClr val="bg1"/>
              </a:solidFill>
              <a:round/>
              <a:headEnd/>
              <a:tailEnd/>
            </a:ln>
          </p:spPr>
          <p:txBody>
            <a:bodyPr/>
            <a:lstStyle/>
            <a:p>
              <a:endParaRPr lang="zh-CN" altLang="en-US"/>
            </a:p>
          </p:txBody>
        </p:sp>
        <p:grpSp>
          <p:nvGrpSpPr>
            <p:cNvPr id="30826" name="Group 100"/>
            <p:cNvGrpSpPr>
              <a:grpSpLocks/>
            </p:cNvGrpSpPr>
            <p:nvPr/>
          </p:nvGrpSpPr>
          <p:grpSpPr bwMode="auto">
            <a:xfrm>
              <a:off x="4087" y="1306"/>
              <a:ext cx="818" cy="1870"/>
              <a:chOff x="4087" y="1427"/>
              <a:chExt cx="818" cy="1862"/>
            </a:xfrm>
          </p:grpSpPr>
          <p:sp>
            <p:nvSpPr>
              <p:cNvPr id="30832" name="Line 101"/>
              <p:cNvSpPr>
                <a:spLocks noChangeShapeType="1"/>
              </p:cNvSpPr>
              <p:nvPr/>
            </p:nvSpPr>
            <p:spPr bwMode="auto">
              <a:xfrm>
                <a:off x="4087" y="1434"/>
                <a:ext cx="0" cy="1855"/>
              </a:xfrm>
              <a:prstGeom prst="line">
                <a:avLst/>
              </a:prstGeom>
              <a:noFill/>
              <a:ln w="76200">
                <a:solidFill>
                  <a:schemeClr val="bg1"/>
                </a:solidFill>
                <a:round/>
                <a:headEnd/>
                <a:tailEnd/>
              </a:ln>
            </p:spPr>
            <p:txBody>
              <a:bodyPr/>
              <a:lstStyle/>
              <a:p>
                <a:endParaRPr lang="zh-CN" altLang="en-US"/>
              </a:p>
            </p:txBody>
          </p:sp>
          <p:sp>
            <p:nvSpPr>
              <p:cNvPr id="30833" name="Line 102"/>
              <p:cNvSpPr>
                <a:spLocks noChangeShapeType="1"/>
              </p:cNvSpPr>
              <p:nvPr/>
            </p:nvSpPr>
            <p:spPr bwMode="auto">
              <a:xfrm>
                <a:off x="4251" y="1434"/>
                <a:ext cx="0" cy="1855"/>
              </a:xfrm>
              <a:prstGeom prst="line">
                <a:avLst/>
              </a:prstGeom>
              <a:noFill/>
              <a:ln w="76200">
                <a:solidFill>
                  <a:schemeClr val="bg1"/>
                </a:solidFill>
                <a:round/>
                <a:headEnd/>
                <a:tailEnd/>
              </a:ln>
            </p:spPr>
            <p:txBody>
              <a:bodyPr/>
              <a:lstStyle/>
              <a:p>
                <a:endParaRPr lang="zh-CN" altLang="en-US"/>
              </a:p>
            </p:txBody>
          </p:sp>
          <p:sp>
            <p:nvSpPr>
              <p:cNvPr id="30834" name="Line 103"/>
              <p:cNvSpPr>
                <a:spLocks noChangeShapeType="1"/>
              </p:cNvSpPr>
              <p:nvPr/>
            </p:nvSpPr>
            <p:spPr bwMode="auto">
              <a:xfrm>
                <a:off x="4414" y="1430"/>
                <a:ext cx="0" cy="1855"/>
              </a:xfrm>
              <a:prstGeom prst="line">
                <a:avLst/>
              </a:prstGeom>
              <a:noFill/>
              <a:ln w="76200">
                <a:solidFill>
                  <a:schemeClr val="bg1"/>
                </a:solidFill>
                <a:round/>
                <a:headEnd/>
                <a:tailEnd/>
              </a:ln>
            </p:spPr>
            <p:txBody>
              <a:bodyPr/>
              <a:lstStyle/>
              <a:p>
                <a:endParaRPr lang="zh-CN" altLang="en-US"/>
              </a:p>
            </p:txBody>
          </p:sp>
          <p:sp>
            <p:nvSpPr>
              <p:cNvPr id="30835" name="Line 104"/>
              <p:cNvSpPr>
                <a:spLocks noChangeShapeType="1"/>
              </p:cNvSpPr>
              <p:nvPr/>
            </p:nvSpPr>
            <p:spPr bwMode="auto">
              <a:xfrm>
                <a:off x="4578" y="1430"/>
                <a:ext cx="0" cy="1855"/>
              </a:xfrm>
              <a:prstGeom prst="line">
                <a:avLst/>
              </a:prstGeom>
              <a:noFill/>
              <a:ln w="76200">
                <a:solidFill>
                  <a:schemeClr val="bg1"/>
                </a:solidFill>
                <a:round/>
                <a:headEnd/>
                <a:tailEnd/>
              </a:ln>
            </p:spPr>
            <p:txBody>
              <a:bodyPr/>
              <a:lstStyle/>
              <a:p>
                <a:endParaRPr lang="zh-CN" altLang="en-US"/>
              </a:p>
            </p:txBody>
          </p:sp>
          <p:sp>
            <p:nvSpPr>
              <p:cNvPr id="30836" name="Line 105"/>
              <p:cNvSpPr>
                <a:spLocks noChangeShapeType="1"/>
              </p:cNvSpPr>
              <p:nvPr/>
            </p:nvSpPr>
            <p:spPr bwMode="auto">
              <a:xfrm>
                <a:off x="4741" y="1427"/>
                <a:ext cx="0" cy="1855"/>
              </a:xfrm>
              <a:prstGeom prst="line">
                <a:avLst/>
              </a:prstGeom>
              <a:noFill/>
              <a:ln w="76200">
                <a:solidFill>
                  <a:schemeClr val="bg1"/>
                </a:solidFill>
                <a:round/>
                <a:headEnd/>
                <a:tailEnd/>
              </a:ln>
            </p:spPr>
            <p:txBody>
              <a:bodyPr/>
              <a:lstStyle/>
              <a:p>
                <a:endParaRPr lang="zh-CN" altLang="en-US"/>
              </a:p>
            </p:txBody>
          </p:sp>
          <p:sp>
            <p:nvSpPr>
              <p:cNvPr id="30837" name="Line 106"/>
              <p:cNvSpPr>
                <a:spLocks noChangeShapeType="1"/>
              </p:cNvSpPr>
              <p:nvPr/>
            </p:nvSpPr>
            <p:spPr bwMode="auto">
              <a:xfrm>
                <a:off x="4905" y="1434"/>
                <a:ext cx="0" cy="1855"/>
              </a:xfrm>
              <a:prstGeom prst="line">
                <a:avLst/>
              </a:prstGeom>
              <a:noFill/>
              <a:ln w="76200">
                <a:solidFill>
                  <a:schemeClr val="bg1"/>
                </a:solidFill>
                <a:round/>
                <a:headEnd/>
                <a:tailEnd/>
              </a:ln>
            </p:spPr>
            <p:txBody>
              <a:bodyPr/>
              <a:lstStyle/>
              <a:p>
                <a:endParaRPr lang="zh-CN" altLang="en-US"/>
              </a:p>
            </p:txBody>
          </p:sp>
        </p:grpSp>
        <p:sp>
          <p:nvSpPr>
            <p:cNvPr id="30827" name="Line 107"/>
            <p:cNvSpPr>
              <a:spLocks noChangeShapeType="1"/>
            </p:cNvSpPr>
            <p:nvPr/>
          </p:nvSpPr>
          <p:spPr bwMode="auto">
            <a:xfrm>
              <a:off x="5069" y="1327"/>
              <a:ext cx="0" cy="1863"/>
            </a:xfrm>
            <a:prstGeom prst="line">
              <a:avLst/>
            </a:prstGeom>
            <a:noFill/>
            <a:ln w="76200">
              <a:solidFill>
                <a:schemeClr val="bg1"/>
              </a:solidFill>
              <a:round/>
              <a:headEnd/>
              <a:tailEnd/>
            </a:ln>
          </p:spPr>
          <p:txBody>
            <a:bodyPr/>
            <a:lstStyle/>
            <a:p>
              <a:endParaRPr lang="zh-CN" altLang="en-US"/>
            </a:p>
          </p:txBody>
        </p:sp>
        <p:sp>
          <p:nvSpPr>
            <p:cNvPr id="30828" name="Line 108"/>
            <p:cNvSpPr>
              <a:spLocks noChangeShapeType="1"/>
            </p:cNvSpPr>
            <p:nvPr/>
          </p:nvSpPr>
          <p:spPr bwMode="auto">
            <a:xfrm>
              <a:off x="5232" y="1323"/>
              <a:ext cx="0" cy="1863"/>
            </a:xfrm>
            <a:prstGeom prst="line">
              <a:avLst/>
            </a:prstGeom>
            <a:noFill/>
            <a:ln w="76200">
              <a:solidFill>
                <a:schemeClr val="bg1"/>
              </a:solidFill>
              <a:round/>
              <a:headEnd/>
              <a:tailEnd/>
            </a:ln>
          </p:spPr>
          <p:txBody>
            <a:bodyPr/>
            <a:lstStyle/>
            <a:p>
              <a:endParaRPr lang="zh-CN" altLang="en-US"/>
            </a:p>
          </p:txBody>
        </p:sp>
        <p:sp>
          <p:nvSpPr>
            <p:cNvPr id="30829" name="Line 109"/>
            <p:cNvSpPr>
              <a:spLocks noChangeShapeType="1"/>
            </p:cNvSpPr>
            <p:nvPr/>
          </p:nvSpPr>
          <p:spPr bwMode="auto">
            <a:xfrm>
              <a:off x="5396" y="1323"/>
              <a:ext cx="0" cy="1863"/>
            </a:xfrm>
            <a:prstGeom prst="line">
              <a:avLst/>
            </a:prstGeom>
            <a:noFill/>
            <a:ln w="76200">
              <a:solidFill>
                <a:schemeClr val="bg1"/>
              </a:solidFill>
              <a:round/>
              <a:headEnd/>
              <a:tailEnd/>
            </a:ln>
          </p:spPr>
          <p:txBody>
            <a:bodyPr/>
            <a:lstStyle/>
            <a:p>
              <a:endParaRPr lang="zh-CN" altLang="en-US"/>
            </a:p>
          </p:txBody>
        </p:sp>
        <p:sp>
          <p:nvSpPr>
            <p:cNvPr id="30830" name="Line 110"/>
            <p:cNvSpPr>
              <a:spLocks noChangeShapeType="1"/>
            </p:cNvSpPr>
            <p:nvPr/>
          </p:nvSpPr>
          <p:spPr bwMode="auto">
            <a:xfrm>
              <a:off x="5559" y="1320"/>
              <a:ext cx="0" cy="1863"/>
            </a:xfrm>
            <a:prstGeom prst="line">
              <a:avLst/>
            </a:prstGeom>
            <a:noFill/>
            <a:ln w="76200">
              <a:solidFill>
                <a:schemeClr val="bg1"/>
              </a:solidFill>
              <a:round/>
              <a:headEnd/>
              <a:tailEnd/>
            </a:ln>
          </p:spPr>
          <p:txBody>
            <a:bodyPr/>
            <a:lstStyle/>
            <a:p>
              <a:endParaRPr lang="zh-CN" altLang="en-US"/>
            </a:p>
          </p:txBody>
        </p:sp>
        <p:sp>
          <p:nvSpPr>
            <p:cNvPr id="30831" name="Line 111"/>
            <p:cNvSpPr>
              <a:spLocks noChangeShapeType="1"/>
            </p:cNvSpPr>
            <p:nvPr/>
          </p:nvSpPr>
          <p:spPr bwMode="auto">
            <a:xfrm>
              <a:off x="5723" y="1327"/>
              <a:ext cx="0" cy="1863"/>
            </a:xfrm>
            <a:prstGeom prst="line">
              <a:avLst/>
            </a:prstGeom>
            <a:noFill/>
            <a:ln w="76200">
              <a:solidFill>
                <a:schemeClr val="bg1"/>
              </a:solidFill>
              <a:round/>
              <a:headEnd/>
              <a:tailEnd/>
            </a:ln>
          </p:spPr>
          <p:txBody>
            <a:bodyPr/>
            <a:lstStyle/>
            <a:p>
              <a:endParaRPr lang="zh-CN" altLang="en-US"/>
            </a:p>
          </p:txBody>
        </p:sp>
      </p:grpSp>
      <p:grpSp>
        <p:nvGrpSpPr>
          <p:cNvPr id="12" name="Group 112"/>
          <p:cNvGrpSpPr>
            <a:grpSpLocks/>
          </p:cNvGrpSpPr>
          <p:nvPr/>
        </p:nvGrpSpPr>
        <p:grpSpPr bwMode="auto">
          <a:xfrm>
            <a:off x="228600" y="1920875"/>
            <a:ext cx="488950" cy="2838450"/>
            <a:chOff x="129" y="1423"/>
            <a:chExt cx="308" cy="1788"/>
          </a:xfrm>
        </p:grpSpPr>
        <p:grpSp>
          <p:nvGrpSpPr>
            <p:cNvPr id="30807" name="Group 113"/>
            <p:cNvGrpSpPr>
              <a:grpSpLocks/>
            </p:cNvGrpSpPr>
            <p:nvPr/>
          </p:nvGrpSpPr>
          <p:grpSpPr bwMode="auto">
            <a:xfrm>
              <a:off x="230" y="1909"/>
              <a:ext cx="71" cy="697"/>
              <a:chOff x="193" y="1757"/>
              <a:chExt cx="79" cy="864"/>
            </a:xfrm>
          </p:grpSpPr>
          <p:sp>
            <p:nvSpPr>
              <p:cNvPr id="30810" name="Line 114"/>
              <p:cNvSpPr>
                <a:spLocks noChangeShapeType="1"/>
              </p:cNvSpPr>
              <p:nvPr/>
            </p:nvSpPr>
            <p:spPr bwMode="auto">
              <a:xfrm flipV="1">
                <a:off x="272" y="1757"/>
                <a:ext cx="0" cy="834"/>
              </a:xfrm>
              <a:prstGeom prst="line">
                <a:avLst/>
              </a:prstGeom>
              <a:noFill/>
              <a:ln w="28575">
                <a:solidFill>
                  <a:schemeClr val="tx1"/>
                </a:solidFill>
                <a:round/>
                <a:headEnd/>
                <a:tailEnd type="triangle" w="sm" len="lg"/>
              </a:ln>
            </p:spPr>
            <p:txBody>
              <a:bodyPr/>
              <a:lstStyle/>
              <a:p>
                <a:endParaRPr lang="zh-CN" altLang="en-US"/>
              </a:p>
            </p:txBody>
          </p:sp>
          <p:sp>
            <p:nvSpPr>
              <p:cNvPr id="30811" name="Line 115"/>
              <p:cNvSpPr>
                <a:spLocks noChangeShapeType="1"/>
              </p:cNvSpPr>
              <p:nvPr/>
            </p:nvSpPr>
            <p:spPr bwMode="auto">
              <a:xfrm>
                <a:off x="193" y="1787"/>
                <a:ext cx="0" cy="834"/>
              </a:xfrm>
              <a:prstGeom prst="line">
                <a:avLst/>
              </a:prstGeom>
              <a:noFill/>
              <a:ln w="28575">
                <a:solidFill>
                  <a:schemeClr val="tx1"/>
                </a:solidFill>
                <a:round/>
                <a:headEnd/>
                <a:tailEnd type="triangle" w="sm" len="lg"/>
              </a:ln>
            </p:spPr>
            <p:txBody>
              <a:bodyPr/>
              <a:lstStyle/>
              <a:p>
                <a:endParaRPr lang="zh-CN" altLang="en-US"/>
              </a:p>
            </p:txBody>
          </p:sp>
        </p:grpSp>
        <p:sp>
          <p:nvSpPr>
            <p:cNvPr id="30808" name="Text Box 116"/>
            <p:cNvSpPr txBox="1">
              <a:spLocks noChangeArrowheads="1"/>
            </p:cNvSpPr>
            <p:nvPr/>
          </p:nvSpPr>
          <p:spPr bwMode="auto">
            <a:xfrm>
              <a:off x="129" y="1423"/>
              <a:ext cx="308" cy="568"/>
            </a:xfrm>
            <a:prstGeom prst="rect">
              <a:avLst/>
            </a:prstGeom>
            <a:noFill/>
            <a:ln w="9525">
              <a:noFill/>
              <a:miter lim="800000"/>
              <a:headEnd/>
              <a:tailEnd/>
            </a:ln>
          </p:spPr>
          <p:txBody>
            <a:bodyPr vert="eaVert">
              <a:spAutoFit/>
            </a:bodyPr>
            <a:lstStyle/>
            <a:p>
              <a:pPr algn="l">
                <a:spcBef>
                  <a:spcPct val="50000"/>
                </a:spcBef>
              </a:pPr>
              <a:r>
                <a:rPr kumimoji="1" lang="zh-CN" altLang="en-US" sz="2000" b="1">
                  <a:latin typeface="Times New Roman" pitchFamily="18" charset="0"/>
                  <a:ea typeface="华文中宋" pitchFamily="2" charset="-122"/>
                </a:rPr>
                <a:t>上下</a:t>
              </a:r>
            </a:p>
          </p:txBody>
        </p:sp>
        <p:sp>
          <p:nvSpPr>
            <p:cNvPr id="30809" name="Text Box 117"/>
            <p:cNvSpPr txBox="1">
              <a:spLocks noChangeArrowheads="1"/>
            </p:cNvSpPr>
            <p:nvPr/>
          </p:nvSpPr>
          <p:spPr bwMode="auto">
            <a:xfrm>
              <a:off x="129" y="2643"/>
              <a:ext cx="308" cy="568"/>
            </a:xfrm>
            <a:prstGeom prst="rect">
              <a:avLst/>
            </a:prstGeom>
            <a:noFill/>
            <a:ln w="9525">
              <a:noFill/>
              <a:miter lim="800000"/>
              <a:headEnd/>
              <a:tailEnd/>
            </a:ln>
          </p:spPr>
          <p:txBody>
            <a:bodyPr vert="eaVert">
              <a:spAutoFit/>
            </a:bodyPr>
            <a:lstStyle/>
            <a:p>
              <a:pPr algn="l">
                <a:spcBef>
                  <a:spcPct val="50000"/>
                </a:spcBef>
              </a:pPr>
              <a:r>
                <a:rPr kumimoji="1" lang="zh-CN" altLang="en-US" sz="2000" b="1">
                  <a:latin typeface="Times New Roman" pitchFamily="18" charset="0"/>
                  <a:ea typeface="华文中宋" pitchFamily="2" charset="-122"/>
                </a:rPr>
                <a:t>抖动</a:t>
              </a:r>
            </a:p>
          </p:txBody>
        </p:sp>
      </p:grpSp>
      <p:grpSp>
        <p:nvGrpSpPr>
          <p:cNvPr id="14" name="Group 118"/>
          <p:cNvGrpSpPr>
            <a:grpSpLocks/>
          </p:cNvGrpSpPr>
          <p:nvPr/>
        </p:nvGrpSpPr>
        <p:grpSpPr bwMode="auto">
          <a:xfrm>
            <a:off x="1039813" y="1973263"/>
            <a:ext cx="3716337" cy="2582862"/>
            <a:chOff x="655" y="1364"/>
            <a:chExt cx="2341" cy="1627"/>
          </a:xfrm>
        </p:grpSpPr>
        <p:grpSp>
          <p:nvGrpSpPr>
            <p:cNvPr id="30797" name="Group 119"/>
            <p:cNvGrpSpPr>
              <a:grpSpLocks/>
            </p:cNvGrpSpPr>
            <p:nvPr/>
          </p:nvGrpSpPr>
          <p:grpSpPr bwMode="auto">
            <a:xfrm>
              <a:off x="655" y="1804"/>
              <a:ext cx="965" cy="250"/>
              <a:chOff x="1924" y="2807"/>
              <a:chExt cx="965" cy="250"/>
            </a:xfrm>
          </p:grpSpPr>
          <p:sp>
            <p:nvSpPr>
              <p:cNvPr id="30805" name="Text Box 120"/>
              <p:cNvSpPr txBox="1">
                <a:spLocks noChangeArrowheads="1"/>
              </p:cNvSpPr>
              <p:nvPr/>
            </p:nvSpPr>
            <p:spPr bwMode="auto">
              <a:xfrm flipH="1">
                <a:off x="1924" y="2807"/>
                <a:ext cx="965" cy="250"/>
              </a:xfrm>
              <a:prstGeom prst="rect">
                <a:avLst/>
              </a:prstGeom>
              <a:noFill/>
              <a:ln w="9525">
                <a:noFill/>
                <a:miter lim="800000"/>
                <a:headEnd/>
                <a:tailEnd/>
              </a:ln>
            </p:spPr>
            <p:txBody>
              <a:bodyPr>
                <a:spAutoFit/>
              </a:bodyPr>
              <a:lstStyle/>
              <a:p>
                <a:pPr algn="l">
                  <a:spcBef>
                    <a:spcPct val="50000"/>
                  </a:spcBef>
                </a:pPr>
                <a:r>
                  <a:rPr kumimoji="1" lang="zh-CN" altLang="en-US" sz="2000" b="1">
                    <a:solidFill>
                      <a:srgbClr val="FF0000"/>
                    </a:solidFill>
                    <a:latin typeface="Times New Roman" pitchFamily="18" charset="0"/>
                    <a:ea typeface="华文中宋" pitchFamily="2" charset="-122"/>
                  </a:rPr>
                  <a:t>振速     最小</a:t>
                </a:r>
              </a:p>
            </p:txBody>
          </p:sp>
          <p:sp>
            <p:nvSpPr>
              <p:cNvPr id="30806" name="WordArt 121"/>
              <p:cNvSpPr>
                <a:spLocks noChangeArrowheads="1" noChangeShapeType="1" noTextEdit="1"/>
              </p:cNvSpPr>
              <p:nvPr/>
            </p:nvSpPr>
            <p:spPr bwMode="auto">
              <a:xfrm>
                <a:off x="2349" y="2873"/>
                <a:ext cx="114" cy="133"/>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Book Antiqua"/>
                  </a:rPr>
                  <a:t>v</a:t>
                </a:r>
                <a:endParaRPr lang="zh-CN" altLang="en-US" sz="3600" i="1" kern="10">
                  <a:ln w="9525">
                    <a:solidFill>
                      <a:srgbClr val="FF0000"/>
                    </a:solidFill>
                    <a:round/>
                    <a:headEnd/>
                    <a:tailEnd/>
                  </a:ln>
                  <a:solidFill>
                    <a:srgbClr val="FF0000"/>
                  </a:solidFill>
                  <a:latin typeface="Book Antiqua"/>
                </a:endParaRPr>
              </a:p>
            </p:txBody>
          </p:sp>
        </p:grpSp>
        <p:sp>
          <p:nvSpPr>
            <p:cNvPr id="30798" name="Line 122"/>
            <p:cNvSpPr>
              <a:spLocks noChangeShapeType="1"/>
            </p:cNvSpPr>
            <p:nvPr/>
          </p:nvSpPr>
          <p:spPr bwMode="auto">
            <a:xfrm>
              <a:off x="1086" y="2135"/>
              <a:ext cx="0" cy="856"/>
            </a:xfrm>
            <a:prstGeom prst="line">
              <a:avLst/>
            </a:prstGeom>
            <a:noFill/>
            <a:ln w="9525">
              <a:solidFill>
                <a:srgbClr val="FF0000"/>
              </a:solidFill>
              <a:round/>
              <a:headEnd/>
              <a:tailEnd type="triangle" w="sm" len="lg"/>
            </a:ln>
          </p:spPr>
          <p:txBody>
            <a:bodyPr/>
            <a:lstStyle/>
            <a:p>
              <a:endParaRPr lang="zh-CN" altLang="en-US"/>
            </a:p>
          </p:txBody>
        </p:sp>
        <p:sp>
          <p:nvSpPr>
            <p:cNvPr id="30799" name="Freeform 123"/>
            <p:cNvSpPr>
              <a:spLocks/>
            </p:cNvSpPr>
            <p:nvPr/>
          </p:nvSpPr>
          <p:spPr bwMode="auto">
            <a:xfrm>
              <a:off x="1553" y="1364"/>
              <a:ext cx="789" cy="453"/>
            </a:xfrm>
            <a:custGeom>
              <a:avLst/>
              <a:gdLst>
                <a:gd name="T0" fmla="*/ 0 w 789"/>
                <a:gd name="T1" fmla="*/ 602 h 432"/>
                <a:gd name="T2" fmla="*/ 319 w 789"/>
                <a:gd name="T3" fmla="*/ 0 h 432"/>
                <a:gd name="T4" fmla="*/ 789 w 789"/>
                <a:gd name="T5" fmla="*/ 0 h 432"/>
                <a:gd name="T6" fmla="*/ 789 w 789"/>
                <a:gd name="T7" fmla="*/ 316 h 432"/>
                <a:gd name="T8" fmla="*/ 0 60000 65536"/>
                <a:gd name="T9" fmla="*/ 0 60000 65536"/>
                <a:gd name="T10" fmla="*/ 0 60000 65536"/>
                <a:gd name="T11" fmla="*/ 0 60000 65536"/>
                <a:gd name="T12" fmla="*/ 0 w 789"/>
                <a:gd name="T13" fmla="*/ 0 h 432"/>
                <a:gd name="T14" fmla="*/ 789 w 789"/>
                <a:gd name="T15" fmla="*/ 432 h 432"/>
              </a:gdLst>
              <a:ahLst/>
              <a:cxnLst>
                <a:cxn ang="T8">
                  <a:pos x="T0" y="T1"/>
                </a:cxn>
                <a:cxn ang="T9">
                  <a:pos x="T2" y="T3"/>
                </a:cxn>
                <a:cxn ang="T10">
                  <a:pos x="T4" y="T5"/>
                </a:cxn>
                <a:cxn ang="T11">
                  <a:pos x="T6" y="T7"/>
                </a:cxn>
              </a:cxnLst>
              <a:rect l="T12" t="T13" r="T14" b="T15"/>
              <a:pathLst>
                <a:path w="789" h="432">
                  <a:moveTo>
                    <a:pt x="0" y="432"/>
                  </a:moveTo>
                  <a:lnTo>
                    <a:pt x="319" y="0"/>
                  </a:lnTo>
                  <a:lnTo>
                    <a:pt x="789" y="0"/>
                  </a:lnTo>
                  <a:lnTo>
                    <a:pt x="789" y="226"/>
                  </a:lnTo>
                </a:path>
              </a:pathLst>
            </a:custGeom>
            <a:noFill/>
            <a:ln w="9525">
              <a:solidFill>
                <a:srgbClr val="FF0000"/>
              </a:solidFill>
              <a:round/>
              <a:headEnd/>
              <a:tailEnd type="triangle" w="sm" len="lg"/>
            </a:ln>
          </p:spPr>
          <p:txBody>
            <a:bodyPr/>
            <a:lstStyle/>
            <a:p>
              <a:endParaRPr lang="zh-CN" altLang="en-US"/>
            </a:p>
          </p:txBody>
        </p:sp>
        <p:grpSp>
          <p:nvGrpSpPr>
            <p:cNvPr id="30800" name="Group 124"/>
            <p:cNvGrpSpPr>
              <a:grpSpLocks/>
            </p:cNvGrpSpPr>
            <p:nvPr/>
          </p:nvGrpSpPr>
          <p:grpSpPr bwMode="auto">
            <a:xfrm>
              <a:off x="1916" y="2719"/>
              <a:ext cx="965" cy="250"/>
              <a:chOff x="1924" y="2807"/>
              <a:chExt cx="965" cy="250"/>
            </a:xfrm>
          </p:grpSpPr>
          <p:sp>
            <p:nvSpPr>
              <p:cNvPr id="30803" name="Text Box 125"/>
              <p:cNvSpPr txBox="1">
                <a:spLocks noChangeArrowheads="1"/>
              </p:cNvSpPr>
              <p:nvPr/>
            </p:nvSpPr>
            <p:spPr bwMode="auto">
              <a:xfrm flipH="1">
                <a:off x="1924" y="2807"/>
                <a:ext cx="965" cy="250"/>
              </a:xfrm>
              <a:prstGeom prst="rect">
                <a:avLst/>
              </a:prstGeom>
              <a:noFill/>
              <a:ln w="9525">
                <a:noFill/>
                <a:miter lim="800000"/>
                <a:headEnd/>
                <a:tailEnd/>
              </a:ln>
            </p:spPr>
            <p:txBody>
              <a:bodyPr>
                <a:spAutoFit/>
              </a:bodyPr>
              <a:lstStyle/>
              <a:p>
                <a:pPr algn="l">
                  <a:spcBef>
                    <a:spcPct val="50000"/>
                  </a:spcBef>
                </a:pPr>
                <a:r>
                  <a:rPr kumimoji="1" lang="zh-CN" altLang="en-US" sz="2000" b="1">
                    <a:solidFill>
                      <a:srgbClr val="FF0000"/>
                    </a:solidFill>
                    <a:latin typeface="Times New Roman" pitchFamily="18" charset="0"/>
                    <a:ea typeface="华文中宋" pitchFamily="2" charset="-122"/>
                  </a:rPr>
                  <a:t>振速     最大</a:t>
                </a:r>
              </a:p>
            </p:txBody>
          </p:sp>
          <p:sp>
            <p:nvSpPr>
              <p:cNvPr id="30804" name="WordArt 126"/>
              <p:cNvSpPr>
                <a:spLocks noChangeArrowheads="1" noChangeShapeType="1" noTextEdit="1"/>
              </p:cNvSpPr>
              <p:nvPr/>
            </p:nvSpPr>
            <p:spPr bwMode="auto">
              <a:xfrm>
                <a:off x="2349" y="2873"/>
                <a:ext cx="114" cy="133"/>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Book Antiqua"/>
                  </a:rPr>
                  <a:t>v</a:t>
                </a:r>
                <a:endParaRPr lang="zh-CN" altLang="en-US" sz="3600" i="1" kern="10">
                  <a:ln w="9525">
                    <a:solidFill>
                      <a:srgbClr val="FF0000"/>
                    </a:solidFill>
                    <a:round/>
                    <a:headEnd/>
                    <a:tailEnd/>
                  </a:ln>
                  <a:solidFill>
                    <a:srgbClr val="FF0000"/>
                  </a:solidFill>
                  <a:latin typeface="Book Antiqua"/>
                </a:endParaRPr>
              </a:p>
            </p:txBody>
          </p:sp>
        </p:grpSp>
        <p:sp>
          <p:nvSpPr>
            <p:cNvPr id="30801" name="Line 127"/>
            <p:cNvSpPr>
              <a:spLocks noChangeShapeType="1"/>
            </p:cNvSpPr>
            <p:nvPr/>
          </p:nvSpPr>
          <p:spPr bwMode="auto">
            <a:xfrm flipH="1" flipV="1">
              <a:off x="1749" y="2568"/>
              <a:ext cx="217" cy="219"/>
            </a:xfrm>
            <a:prstGeom prst="line">
              <a:avLst/>
            </a:prstGeom>
            <a:noFill/>
            <a:ln w="9525">
              <a:solidFill>
                <a:srgbClr val="FF0000"/>
              </a:solidFill>
              <a:round/>
              <a:headEnd/>
              <a:tailEnd type="triangle" w="sm" len="lg"/>
            </a:ln>
          </p:spPr>
          <p:txBody>
            <a:bodyPr/>
            <a:lstStyle/>
            <a:p>
              <a:endParaRPr lang="zh-CN" altLang="en-US"/>
            </a:p>
          </p:txBody>
        </p:sp>
        <p:sp>
          <p:nvSpPr>
            <p:cNvPr id="30802" name="Line 128"/>
            <p:cNvSpPr>
              <a:spLocks noChangeShapeType="1"/>
            </p:cNvSpPr>
            <p:nvPr/>
          </p:nvSpPr>
          <p:spPr bwMode="auto">
            <a:xfrm flipV="1">
              <a:off x="2802" y="2563"/>
              <a:ext cx="194" cy="209"/>
            </a:xfrm>
            <a:prstGeom prst="line">
              <a:avLst/>
            </a:prstGeom>
            <a:noFill/>
            <a:ln w="9525">
              <a:solidFill>
                <a:srgbClr val="FF0000"/>
              </a:solidFill>
              <a:round/>
              <a:headEnd/>
              <a:tailEnd type="triangle" w="sm" len="lg"/>
            </a:ln>
          </p:spPr>
          <p:txBody>
            <a:bodyPr/>
            <a:lstStyle/>
            <a:p>
              <a:endParaRPr lang="zh-CN" altLang="en-US"/>
            </a:p>
          </p:txBody>
        </p:sp>
      </p:grpSp>
      <p:grpSp>
        <p:nvGrpSpPr>
          <p:cNvPr id="17" name="Group 129"/>
          <p:cNvGrpSpPr>
            <a:grpSpLocks/>
          </p:cNvGrpSpPr>
          <p:nvPr/>
        </p:nvGrpSpPr>
        <p:grpSpPr bwMode="auto">
          <a:xfrm>
            <a:off x="1223963" y="1878013"/>
            <a:ext cx="3535362" cy="2670175"/>
            <a:chOff x="771" y="1304"/>
            <a:chExt cx="2227" cy="1682"/>
          </a:xfrm>
        </p:grpSpPr>
        <p:sp>
          <p:nvSpPr>
            <p:cNvPr id="30791" name="Text Box 130"/>
            <p:cNvSpPr txBox="1">
              <a:spLocks noChangeArrowheads="1"/>
            </p:cNvSpPr>
            <p:nvPr/>
          </p:nvSpPr>
          <p:spPr bwMode="auto">
            <a:xfrm flipH="1">
              <a:off x="771" y="1570"/>
              <a:ext cx="1093" cy="250"/>
            </a:xfrm>
            <a:prstGeom prst="rect">
              <a:avLst/>
            </a:prstGeom>
            <a:noFill/>
            <a:ln w="9525">
              <a:noFill/>
              <a:miter lim="800000"/>
              <a:headEnd/>
              <a:tailEnd/>
            </a:ln>
          </p:spPr>
          <p:txBody>
            <a:bodyPr>
              <a:spAutoFit/>
            </a:bodyPr>
            <a:lstStyle/>
            <a:p>
              <a:pPr algn="l">
                <a:spcBef>
                  <a:spcPct val="50000"/>
                </a:spcBef>
              </a:pPr>
              <a:r>
                <a:rPr kumimoji="1" lang="zh-CN" altLang="en-US" sz="2000" b="1">
                  <a:solidFill>
                    <a:srgbClr val="000099"/>
                  </a:solidFill>
                  <a:latin typeface="Times New Roman" pitchFamily="18" charset="0"/>
                  <a:ea typeface="华文中宋" pitchFamily="2" charset="-122"/>
                </a:rPr>
                <a:t>形变最小</a:t>
              </a:r>
            </a:p>
          </p:txBody>
        </p:sp>
        <p:sp>
          <p:nvSpPr>
            <p:cNvPr id="30792" name="Freeform 131"/>
            <p:cNvSpPr>
              <a:spLocks/>
            </p:cNvSpPr>
            <p:nvPr/>
          </p:nvSpPr>
          <p:spPr bwMode="auto">
            <a:xfrm>
              <a:off x="1455" y="1304"/>
              <a:ext cx="932" cy="318"/>
            </a:xfrm>
            <a:custGeom>
              <a:avLst/>
              <a:gdLst>
                <a:gd name="T0" fmla="*/ 0 w 932"/>
                <a:gd name="T1" fmla="*/ 318 h 318"/>
                <a:gd name="T2" fmla="*/ 243 w 932"/>
                <a:gd name="T3" fmla="*/ 0 h 318"/>
                <a:gd name="T4" fmla="*/ 932 w 932"/>
                <a:gd name="T5" fmla="*/ 0 h 318"/>
                <a:gd name="T6" fmla="*/ 932 w 932"/>
                <a:gd name="T7" fmla="*/ 295 h 318"/>
                <a:gd name="T8" fmla="*/ 0 60000 65536"/>
                <a:gd name="T9" fmla="*/ 0 60000 65536"/>
                <a:gd name="T10" fmla="*/ 0 60000 65536"/>
                <a:gd name="T11" fmla="*/ 0 60000 65536"/>
                <a:gd name="T12" fmla="*/ 0 w 932"/>
                <a:gd name="T13" fmla="*/ 0 h 318"/>
                <a:gd name="T14" fmla="*/ 932 w 932"/>
                <a:gd name="T15" fmla="*/ 318 h 318"/>
              </a:gdLst>
              <a:ahLst/>
              <a:cxnLst>
                <a:cxn ang="T8">
                  <a:pos x="T0" y="T1"/>
                </a:cxn>
                <a:cxn ang="T9">
                  <a:pos x="T2" y="T3"/>
                </a:cxn>
                <a:cxn ang="T10">
                  <a:pos x="T4" y="T5"/>
                </a:cxn>
                <a:cxn ang="T11">
                  <a:pos x="T6" y="T7"/>
                </a:cxn>
              </a:cxnLst>
              <a:rect l="T12" t="T13" r="T14" b="T15"/>
              <a:pathLst>
                <a:path w="932" h="318">
                  <a:moveTo>
                    <a:pt x="0" y="318"/>
                  </a:moveTo>
                  <a:lnTo>
                    <a:pt x="243" y="0"/>
                  </a:lnTo>
                  <a:lnTo>
                    <a:pt x="932" y="0"/>
                  </a:lnTo>
                  <a:lnTo>
                    <a:pt x="932" y="295"/>
                  </a:lnTo>
                </a:path>
              </a:pathLst>
            </a:custGeom>
            <a:noFill/>
            <a:ln w="9525">
              <a:solidFill>
                <a:schemeClr val="accent2"/>
              </a:solidFill>
              <a:round/>
              <a:headEnd/>
              <a:tailEnd type="triangle" w="sm" len="lg"/>
            </a:ln>
          </p:spPr>
          <p:txBody>
            <a:bodyPr/>
            <a:lstStyle/>
            <a:p>
              <a:endParaRPr lang="zh-CN" altLang="en-US"/>
            </a:p>
          </p:txBody>
        </p:sp>
        <p:sp>
          <p:nvSpPr>
            <p:cNvPr id="30793" name="Line 132"/>
            <p:cNvSpPr>
              <a:spLocks noChangeShapeType="1"/>
            </p:cNvSpPr>
            <p:nvPr/>
          </p:nvSpPr>
          <p:spPr bwMode="auto">
            <a:xfrm>
              <a:off x="1043" y="2130"/>
              <a:ext cx="0" cy="856"/>
            </a:xfrm>
            <a:prstGeom prst="line">
              <a:avLst/>
            </a:prstGeom>
            <a:noFill/>
            <a:ln w="9525">
              <a:solidFill>
                <a:srgbClr val="000099"/>
              </a:solidFill>
              <a:round/>
              <a:headEnd/>
              <a:tailEnd type="triangle" w="sm" len="lg"/>
            </a:ln>
          </p:spPr>
          <p:txBody>
            <a:bodyPr/>
            <a:lstStyle/>
            <a:p>
              <a:endParaRPr lang="zh-CN" altLang="en-US"/>
            </a:p>
          </p:txBody>
        </p:sp>
        <p:sp>
          <p:nvSpPr>
            <p:cNvPr id="30794" name="Text Box 133"/>
            <p:cNvSpPr txBox="1">
              <a:spLocks noChangeArrowheads="1"/>
            </p:cNvSpPr>
            <p:nvPr/>
          </p:nvSpPr>
          <p:spPr bwMode="auto">
            <a:xfrm flipH="1">
              <a:off x="2010" y="2409"/>
              <a:ext cx="849" cy="250"/>
            </a:xfrm>
            <a:prstGeom prst="rect">
              <a:avLst/>
            </a:prstGeom>
            <a:noFill/>
            <a:ln w="9525">
              <a:noFill/>
              <a:miter lim="800000"/>
              <a:headEnd/>
              <a:tailEnd/>
            </a:ln>
          </p:spPr>
          <p:txBody>
            <a:bodyPr>
              <a:spAutoFit/>
            </a:bodyPr>
            <a:lstStyle/>
            <a:p>
              <a:pPr algn="l">
                <a:spcBef>
                  <a:spcPct val="50000"/>
                </a:spcBef>
              </a:pPr>
              <a:r>
                <a:rPr kumimoji="1" lang="zh-CN" altLang="en-US" sz="2000" b="1">
                  <a:solidFill>
                    <a:srgbClr val="000099"/>
                  </a:solidFill>
                  <a:latin typeface="Times New Roman" pitchFamily="18" charset="0"/>
                  <a:ea typeface="华文中宋" pitchFamily="2" charset="-122"/>
                </a:rPr>
                <a:t>形变最大</a:t>
              </a:r>
            </a:p>
          </p:txBody>
        </p:sp>
        <p:sp>
          <p:nvSpPr>
            <p:cNvPr id="30795" name="Line 134"/>
            <p:cNvSpPr>
              <a:spLocks noChangeShapeType="1"/>
            </p:cNvSpPr>
            <p:nvPr/>
          </p:nvSpPr>
          <p:spPr bwMode="auto">
            <a:xfrm flipH="1">
              <a:off x="1766" y="2546"/>
              <a:ext cx="272" cy="3"/>
            </a:xfrm>
            <a:prstGeom prst="line">
              <a:avLst/>
            </a:prstGeom>
            <a:noFill/>
            <a:ln w="9525">
              <a:solidFill>
                <a:srgbClr val="000099"/>
              </a:solidFill>
              <a:round/>
              <a:headEnd/>
              <a:tailEnd type="triangle" w="sm" len="lg"/>
            </a:ln>
          </p:spPr>
          <p:txBody>
            <a:bodyPr/>
            <a:lstStyle/>
            <a:p>
              <a:endParaRPr lang="zh-CN" altLang="en-US"/>
            </a:p>
          </p:txBody>
        </p:sp>
        <p:sp>
          <p:nvSpPr>
            <p:cNvPr id="30796" name="Line 135"/>
            <p:cNvSpPr>
              <a:spLocks noChangeShapeType="1"/>
            </p:cNvSpPr>
            <p:nvPr/>
          </p:nvSpPr>
          <p:spPr bwMode="auto">
            <a:xfrm flipV="1">
              <a:off x="2733" y="2544"/>
              <a:ext cx="265" cy="2"/>
            </a:xfrm>
            <a:prstGeom prst="line">
              <a:avLst/>
            </a:prstGeom>
            <a:noFill/>
            <a:ln w="9525">
              <a:solidFill>
                <a:srgbClr val="000099"/>
              </a:solidFill>
              <a:round/>
              <a:headEnd/>
              <a:tailEnd type="triangle" w="sm" len="lg"/>
            </a:ln>
          </p:spPr>
          <p:txBody>
            <a:bodyPr/>
            <a:lstStyle/>
            <a:p>
              <a:endParaRPr lang="zh-CN" altLang="en-US"/>
            </a:p>
          </p:txBody>
        </p:sp>
      </p:grpSp>
      <p:grpSp>
        <p:nvGrpSpPr>
          <p:cNvPr id="18" name="Group 136"/>
          <p:cNvGrpSpPr>
            <a:grpSpLocks/>
          </p:cNvGrpSpPr>
          <p:nvPr/>
        </p:nvGrpSpPr>
        <p:grpSpPr bwMode="auto">
          <a:xfrm>
            <a:off x="4572000" y="2468563"/>
            <a:ext cx="2236788" cy="636587"/>
            <a:chOff x="2880" y="1676"/>
            <a:chExt cx="1409" cy="401"/>
          </a:xfrm>
        </p:grpSpPr>
        <p:grpSp>
          <p:nvGrpSpPr>
            <p:cNvPr id="30787" name="Group 137"/>
            <p:cNvGrpSpPr>
              <a:grpSpLocks/>
            </p:cNvGrpSpPr>
            <p:nvPr/>
          </p:nvGrpSpPr>
          <p:grpSpPr bwMode="auto">
            <a:xfrm>
              <a:off x="2880" y="1712"/>
              <a:ext cx="452" cy="365"/>
              <a:chOff x="2880" y="1712"/>
              <a:chExt cx="452" cy="365"/>
            </a:xfrm>
          </p:grpSpPr>
          <p:sp>
            <p:nvSpPr>
              <p:cNvPr id="30789" name="Line 138"/>
              <p:cNvSpPr>
                <a:spLocks noChangeShapeType="1"/>
              </p:cNvSpPr>
              <p:nvPr/>
            </p:nvSpPr>
            <p:spPr bwMode="auto">
              <a:xfrm flipV="1">
                <a:off x="2880" y="1827"/>
                <a:ext cx="349" cy="250"/>
              </a:xfrm>
              <a:prstGeom prst="line">
                <a:avLst/>
              </a:prstGeom>
              <a:noFill/>
              <a:ln w="9525">
                <a:solidFill>
                  <a:schemeClr val="tx1"/>
                </a:solidFill>
                <a:round/>
                <a:headEnd type="triangle" w="sm" len="lg"/>
                <a:tailEnd/>
              </a:ln>
            </p:spPr>
            <p:txBody>
              <a:bodyPr/>
              <a:lstStyle/>
              <a:p>
                <a:endParaRPr lang="zh-CN" altLang="en-US"/>
              </a:p>
            </p:txBody>
          </p:sp>
          <p:sp>
            <p:nvSpPr>
              <p:cNvPr id="30790" name="WordArt 139"/>
              <p:cNvSpPr>
                <a:spLocks noChangeArrowheads="1" noChangeShapeType="1" noTextEdit="1"/>
              </p:cNvSpPr>
              <p:nvPr/>
            </p:nvSpPr>
            <p:spPr bwMode="auto">
              <a:xfrm>
                <a:off x="3268" y="1712"/>
                <a:ext cx="64" cy="171"/>
              </a:xfrm>
              <a:prstGeom prst="rect">
                <a:avLst/>
              </a:prstGeom>
            </p:spPr>
            <p:txBody>
              <a:bodyPr wrap="none" fromWordArt="1">
                <a:prstTxWarp prst="textPlain">
                  <a:avLst>
                    <a:gd name="adj" fmla="val 50000"/>
                  </a:avLst>
                </a:prstTxWarp>
              </a:bodyPr>
              <a:lstStyle/>
              <a:p>
                <a:r>
                  <a:rPr lang="en-US" altLang="zh-CN" sz="3600" b="1" i="1" kern="10">
                    <a:ln w="9525">
                      <a:solidFill>
                        <a:schemeClr val="tx1"/>
                      </a:solidFill>
                      <a:round/>
                      <a:headEnd/>
                      <a:tailEnd/>
                    </a:ln>
                    <a:latin typeface="Times New Roman"/>
                    <a:cs typeface="Times New Roman"/>
                  </a:rPr>
                  <a:t>t</a:t>
                </a:r>
                <a:endParaRPr lang="zh-CN" altLang="en-US" sz="3600" b="1" i="1" kern="10">
                  <a:ln w="9525">
                    <a:solidFill>
                      <a:schemeClr val="tx1"/>
                    </a:solidFill>
                    <a:round/>
                    <a:headEnd/>
                    <a:tailEnd/>
                  </a:ln>
                  <a:latin typeface="Times New Roman"/>
                  <a:cs typeface="Times New Roman"/>
                </a:endParaRPr>
              </a:p>
            </p:txBody>
          </p:sp>
        </p:grpSp>
        <p:sp>
          <p:nvSpPr>
            <p:cNvPr id="30788" name="Text Box 140"/>
            <p:cNvSpPr txBox="1">
              <a:spLocks noChangeArrowheads="1"/>
            </p:cNvSpPr>
            <p:nvPr/>
          </p:nvSpPr>
          <p:spPr bwMode="auto">
            <a:xfrm>
              <a:off x="3387" y="1676"/>
              <a:ext cx="902" cy="250"/>
            </a:xfrm>
            <a:prstGeom prst="rect">
              <a:avLst/>
            </a:prstGeom>
            <a:noFill/>
            <a:ln w="9525">
              <a:noFill/>
              <a:miter lim="800000"/>
              <a:headEnd/>
              <a:tailEnd/>
            </a:ln>
          </p:spPr>
          <p:txBody>
            <a:bodyPr>
              <a:spAutoFit/>
            </a:bodyPr>
            <a:lstStyle/>
            <a:p>
              <a:pPr algn="l">
                <a:spcBef>
                  <a:spcPct val="50000"/>
                </a:spcBef>
              </a:pPr>
              <a:r>
                <a:rPr kumimoji="1" lang="zh-CN" altLang="en-US" sz="2000" b="1">
                  <a:latin typeface="Times New Roman" pitchFamily="18" charset="0"/>
                  <a:ea typeface="华文中宋" pitchFamily="2" charset="-122"/>
                </a:rPr>
                <a:t>时刻波形</a:t>
              </a:r>
            </a:p>
          </p:txBody>
        </p:sp>
      </p:grpSp>
      <p:grpSp>
        <p:nvGrpSpPr>
          <p:cNvPr id="20" name="Group 141"/>
          <p:cNvGrpSpPr>
            <a:grpSpLocks/>
          </p:cNvGrpSpPr>
          <p:nvPr/>
        </p:nvGrpSpPr>
        <p:grpSpPr bwMode="auto">
          <a:xfrm>
            <a:off x="4992688" y="2959100"/>
            <a:ext cx="1308100" cy="566738"/>
            <a:chOff x="3145" y="1985"/>
            <a:chExt cx="824" cy="357"/>
          </a:xfrm>
        </p:grpSpPr>
        <p:sp>
          <p:nvSpPr>
            <p:cNvPr id="30781" name="Line 142"/>
            <p:cNvSpPr>
              <a:spLocks noChangeShapeType="1"/>
            </p:cNvSpPr>
            <p:nvPr/>
          </p:nvSpPr>
          <p:spPr bwMode="auto">
            <a:xfrm flipV="1">
              <a:off x="3145" y="2084"/>
              <a:ext cx="319" cy="258"/>
            </a:xfrm>
            <a:prstGeom prst="line">
              <a:avLst/>
            </a:prstGeom>
            <a:noFill/>
            <a:ln w="9525">
              <a:solidFill>
                <a:schemeClr val="tx1"/>
              </a:solidFill>
              <a:round/>
              <a:headEnd type="triangle" w="sm" len="lg"/>
              <a:tailEnd/>
            </a:ln>
          </p:spPr>
          <p:txBody>
            <a:bodyPr/>
            <a:lstStyle/>
            <a:p>
              <a:endParaRPr lang="zh-CN" altLang="en-US"/>
            </a:p>
          </p:txBody>
        </p:sp>
        <p:grpSp>
          <p:nvGrpSpPr>
            <p:cNvPr id="30782" name="Group 143"/>
            <p:cNvGrpSpPr>
              <a:grpSpLocks/>
            </p:cNvGrpSpPr>
            <p:nvPr/>
          </p:nvGrpSpPr>
          <p:grpSpPr bwMode="auto">
            <a:xfrm>
              <a:off x="3500" y="1985"/>
              <a:ext cx="469" cy="165"/>
              <a:chOff x="4288" y="3403"/>
              <a:chExt cx="439" cy="187"/>
            </a:xfrm>
          </p:grpSpPr>
          <p:sp>
            <p:nvSpPr>
              <p:cNvPr id="30783" name="WordArt 144"/>
              <p:cNvSpPr>
                <a:spLocks noChangeArrowheads="1" noChangeShapeType="1" noTextEdit="1"/>
              </p:cNvSpPr>
              <p:nvPr/>
            </p:nvSpPr>
            <p:spPr bwMode="auto">
              <a:xfrm>
                <a:off x="4288" y="3413"/>
                <a:ext cx="86" cy="177"/>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30784" name="WordArt 145"/>
              <p:cNvSpPr>
                <a:spLocks noChangeArrowheads="1" noChangeShapeType="1" noTextEdit="1"/>
              </p:cNvSpPr>
              <p:nvPr/>
            </p:nvSpPr>
            <p:spPr bwMode="auto">
              <a:xfrm>
                <a:off x="4402" y="3454"/>
                <a:ext cx="99" cy="116"/>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sp>
            <p:nvSpPr>
              <p:cNvPr id="30785" name="WordArt 146"/>
              <p:cNvSpPr>
                <a:spLocks noChangeArrowheads="1" noChangeShapeType="1" noTextEdit="1"/>
              </p:cNvSpPr>
              <p:nvPr/>
            </p:nvSpPr>
            <p:spPr bwMode="auto">
              <a:xfrm>
                <a:off x="4535" y="3414"/>
                <a:ext cx="79" cy="151"/>
              </a:xfrm>
              <a:prstGeom prst="rect">
                <a:avLst/>
              </a:prstGeom>
            </p:spPr>
            <p:txBody>
              <a:bodyPr wrap="none" fromWordArt="1">
                <a:prstTxWarp prst="textPlain">
                  <a:avLst>
                    <a:gd name="adj" fmla="val 50000"/>
                  </a:avLst>
                </a:prstTxWarp>
              </a:bodyPr>
              <a:lstStyle/>
              <a:p>
                <a:r>
                  <a:rPr lang="en-US" altLang="zh-CN" sz="1800" kern="10">
                    <a:ln w="9525">
                      <a:solidFill>
                        <a:srgbClr val="000000"/>
                      </a:solidFill>
                      <a:round/>
                      <a:headEnd/>
                      <a:tailEnd/>
                    </a:ln>
                    <a:solidFill>
                      <a:srgbClr val="000000"/>
                    </a:solidFill>
                    <a:latin typeface="宋体"/>
                    <a:ea typeface="宋体"/>
                  </a:rPr>
                  <a:t>d</a:t>
                </a:r>
                <a:endParaRPr lang="zh-CN" altLang="en-US" sz="1800" kern="10">
                  <a:ln w="9525">
                    <a:solidFill>
                      <a:srgbClr val="000000"/>
                    </a:solidFill>
                    <a:round/>
                    <a:headEnd/>
                    <a:tailEnd/>
                  </a:ln>
                  <a:solidFill>
                    <a:srgbClr val="000000"/>
                  </a:solidFill>
                  <a:latin typeface="宋体"/>
                  <a:ea typeface="宋体"/>
                </a:endParaRPr>
              </a:p>
            </p:txBody>
          </p:sp>
          <p:sp>
            <p:nvSpPr>
              <p:cNvPr id="30786" name="WordArt 147"/>
              <p:cNvSpPr>
                <a:spLocks noChangeArrowheads="1" noChangeShapeType="1" noTextEdit="1"/>
              </p:cNvSpPr>
              <p:nvPr/>
            </p:nvSpPr>
            <p:spPr bwMode="auto">
              <a:xfrm>
                <a:off x="4641" y="3403"/>
                <a:ext cx="86" cy="177"/>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grpSp>
      <p:sp>
        <p:nvSpPr>
          <p:cNvPr id="34972" name="Text Box 156"/>
          <p:cNvSpPr txBox="1">
            <a:spLocks noChangeArrowheads="1"/>
          </p:cNvSpPr>
          <p:nvPr/>
        </p:nvSpPr>
        <p:spPr bwMode="auto">
          <a:xfrm>
            <a:off x="7048500" y="3078163"/>
            <a:ext cx="2095500" cy="396875"/>
          </a:xfrm>
          <a:prstGeom prst="rect">
            <a:avLst/>
          </a:prstGeom>
          <a:noFill/>
          <a:ln w="9525">
            <a:noFill/>
            <a:miter lim="800000"/>
            <a:headEnd/>
            <a:tailEnd/>
          </a:ln>
        </p:spPr>
        <p:txBody>
          <a:bodyPr>
            <a:spAutoFit/>
          </a:bodyPr>
          <a:lstStyle/>
          <a:p>
            <a:pPr algn="l">
              <a:spcBef>
                <a:spcPct val="50000"/>
              </a:spcBef>
            </a:pPr>
            <a:r>
              <a:rPr kumimoji="1" lang="zh-CN" altLang="en-US" sz="2000" b="1">
                <a:latin typeface="Times New Roman" pitchFamily="18" charset="0"/>
                <a:ea typeface="华文中宋" pitchFamily="2" charset="-122"/>
              </a:rPr>
              <a:t>未起振的体积元</a:t>
            </a:r>
          </a:p>
        </p:txBody>
      </p:sp>
      <p:grpSp>
        <p:nvGrpSpPr>
          <p:cNvPr id="22" name="Group 157"/>
          <p:cNvGrpSpPr>
            <a:grpSpLocks/>
          </p:cNvGrpSpPr>
          <p:nvPr/>
        </p:nvGrpSpPr>
        <p:grpSpPr bwMode="auto">
          <a:xfrm>
            <a:off x="0" y="4941888"/>
            <a:ext cx="9144000" cy="641350"/>
            <a:chOff x="0" y="3113"/>
            <a:chExt cx="5760" cy="404"/>
          </a:xfrm>
        </p:grpSpPr>
        <p:sp>
          <p:nvSpPr>
            <p:cNvPr id="30772" name="Text Box 158"/>
            <p:cNvSpPr txBox="1">
              <a:spLocks noChangeArrowheads="1"/>
            </p:cNvSpPr>
            <p:nvPr/>
          </p:nvSpPr>
          <p:spPr bwMode="auto">
            <a:xfrm>
              <a:off x="467" y="3121"/>
              <a:ext cx="3624" cy="288"/>
            </a:xfrm>
            <a:prstGeom prst="rect">
              <a:avLst/>
            </a:prstGeom>
            <a:noFill/>
            <a:ln w="9525">
              <a:noFill/>
              <a:miter lim="800000"/>
              <a:headEnd/>
              <a:tailEnd/>
            </a:ln>
          </p:spPr>
          <p:txBody>
            <a:bodyPr>
              <a:spAutoFit/>
            </a:bodyPr>
            <a:lstStyle/>
            <a:p>
              <a:pPr algn="l">
                <a:spcBef>
                  <a:spcPct val="50000"/>
                </a:spcBef>
              </a:pPr>
              <a:r>
                <a:rPr kumimoji="1" lang="zh-CN" altLang="en-US" sz="2400" b="1" dirty="0">
                  <a:latin typeface="Times New Roman" pitchFamily="18" charset="0"/>
                  <a:ea typeface="华文中宋" pitchFamily="2" charset="-122"/>
                </a:rPr>
                <a:t>各体积元以变化的</a:t>
              </a:r>
              <a:r>
                <a:rPr kumimoji="1" lang="zh-CN" altLang="en-US" sz="2400" b="1" dirty="0">
                  <a:solidFill>
                    <a:srgbClr val="FF0000"/>
                  </a:solidFill>
                  <a:latin typeface="Times New Roman" pitchFamily="18" charset="0"/>
                  <a:ea typeface="华文中宋" pitchFamily="2" charset="-122"/>
                </a:rPr>
                <a:t>振动速率    </a:t>
              </a:r>
              <a:r>
                <a:rPr kumimoji="1" lang="zh-CN" altLang="en-US" sz="2400" b="1" dirty="0">
                  <a:latin typeface="Times New Roman" pitchFamily="18" charset="0"/>
                  <a:ea typeface="华文中宋" pitchFamily="2" charset="-122"/>
                </a:rPr>
                <a:t>上下振动，</a:t>
              </a:r>
            </a:p>
          </p:txBody>
        </p:sp>
        <p:sp>
          <p:nvSpPr>
            <p:cNvPr id="30773" name="Oval 159"/>
            <p:cNvSpPr>
              <a:spLocks noChangeArrowheads="1"/>
            </p:cNvSpPr>
            <p:nvPr/>
          </p:nvSpPr>
          <p:spPr bwMode="auto">
            <a:xfrm>
              <a:off x="369" y="3210"/>
              <a:ext cx="114" cy="121"/>
            </a:xfrm>
            <a:prstGeom prst="ellipse">
              <a:avLst/>
            </a:prstGeom>
            <a:solidFill>
              <a:schemeClr val="accent1"/>
            </a:solidFill>
            <a:ln w="9525">
              <a:solidFill>
                <a:srgbClr val="008000"/>
              </a:solidFill>
              <a:round/>
              <a:headEnd/>
              <a:tailEnd/>
            </a:ln>
          </p:spPr>
          <p:txBody>
            <a:bodyPr wrap="none" anchor="ctr"/>
            <a:lstStyle/>
            <a:p>
              <a:endParaRPr lang="zh-CN" altLang="en-US"/>
            </a:p>
          </p:txBody>
        </p:sp>
        <p:sp>
          <p:nvSpPr>
            <p:cNvPr id="30774" name="Text Box 160"/>
            <p:cNvSpPr txBox="1">
              <a:spLocks noChangeArrowheads="1"/>
            </p:cNvSpPr>
            <p:nvPr/>
          </p:nvSpPr>
          <p:spPr bwMode="auto">
            <a:xfrm>
              <a:off x="3849" y="3113"/>
              <a:ext cx="1463" cy="288"/>
            </a:xfrm>
            <a:prstGeom prst="rect">
              <a:avLst/>
            </a:prstGeom>
            <a:noFill/>
            <a:ln w="9525">
              <a:noFill/>
              <a:miter lim="800000"/>
              <a:headEnd/>
              <a:tailEnd/>
            </a:ln>
          </p:spPr>
          <p:txBody>
            <a:bodyPr>
              <a:spAutoFit/>
            </a:bodyPr>
            <a:lstStyle/>
            <a:p>
              <a:pPr algn="l">
                <a:spcBef>
                  <a:spcPct val="50000"/>
                </a:spcBef>
              </a:pPr>
              <a:r>
                <a:rPr kumimoji="1" lang="zh-CN" altLang="en-US" sz="2400" b="1">
                  <a:latin typeface="Times New Roman" pitchFamily="18" charset="0"/>
                  <a:ea typeface="华文中宋" pitchFamily="2" charset="-122"/>
                </a:rPr>
                <a:t>具有</a:t>
              </a:r>
              <a:r>
                <a:rPr kumimoji="1" lang="zh-CN" altLang="en-US" sz="2400" b="1">
                  <a:solidFill>
                    <a:srgbClr val="FF0000"/>
                  </a:solidFill>
                  <a:latin typeface="Times New Roman" pitchFamily="18" charset="0"/>
                  <a:ea typeface="华文中宋" pitchFamily="2" charset="-122"/>
                </a:rPr>
                <a:t>振动动能</a:t>
              </a:r>
              <a:endParaRPr kumimoji="1" lang="zh-CN" altLang="en-US" sz="2400" b="1">
                <a:latin typeface="Times New Roman" pitchFamily="18" charset="0"/>
                <a:ea typeface="华文中宋" pitchFamily="2" charset="-122"/>
              </a:endParaRPr>
            </a:p>
          </p:txBody>
        </p:sp>
        <p:sp>
          <p:nvSpPr>
            <p:cNvPr id="30775" name="WordArt 161"/>
            <p:cNvSpPr>
              <a:spLocks noChangeArrowheads="1" noChangeShapeType="1" noTextEdit="1"/>
            </p:cNvSpPr>
            <p:nvPr/>
          </p:nvSpPr>
          <p:spPr bwMode="auto">
            <a:xfrm>
              <a:off x="2868" y="3206"/>
              <a:ext cx="123" cy="139"/>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Book Antiqua"/>
                </a:rPr>
                <a:t>v</a:t>
              </a:r>
              <a:endParaRPr lang="zh-CN" altLang="en-US" sz="3600" i="1" kern="10">
                <a:ln w="9525">
                  <a:solidFill>
                    <a:srgbClr val="FF0000"/>
                  </a:solidFill>
                  <a:round/>
                  <a:headEnd/>
                  <a:tailEnd/>
                </a:ln>
                <a:solidFill>
                  <a:srgbClr val="FF0000"/>
                </a:solidFill>
                <a:latin typeface="Book Antiqua"/>
              </a:endParaRPr>
            </a:p>
          </p:txBody>
        </p:sp>
        <p:grpSp>
          <p:nvGrpSpPr>
            <p:cNvPr id="30776" name="Group 162"/>
            <p:cNvGrpSpPr>
              <a:grpSpLocks/>
            </p:cNvGrpSpPr>
            <p:nvPr/>
          </p:nvGrpSpPr>
          <p:grpSpPr bwMode="auto">
            <a:xfrm>
              <a:off x="5097" y="3180"/>
              <a:ext cx="404" cy="185"/>
              <a:chOff x="1864" y="2288"/>
              <a:chExt cx="404" cy="185"/>
            </a:xfrm>
          </p:grpSpPr>
          <p:sp>
            <p:nvSpPr>
              <p:cNvPr id="30778" name="WordArt 163"/>
              <p:cNvSpPr>
                <a:spLocks noChangeArrowheads="1" noChangeShapeType="1" noTextEdit="1"/>
              </p:cNvSpPr>
              <p:nvPr/>
            </p:nvSpPr>
            <p:spPr bwMode="auto">
              <a:xfrm>
                <a:off x="2017" y="2288"/>
                <a:ext cx="166" cy="171"/>
              </a:xfrm>
              <a:prstGeom prst="rect">
                <a:avLst/>
              </a:prstGeom>
            </p:spPr>
            <p:txBody>
              <a:bodyPr wrap="none" fromWordArt="1">
                <a:prstTxWarp prst="textPlain">
                  <a:avLst>
                    <a:gd name="adj" fmla="val 38972"/>
                  </a:avLst>
                </a:prstTxWarp>
              </a:bodyPr>
              <a:lstStyle/>
              <a:p>
                <a:r>
                  <a:rPr lang="en-US" altLang="zh-CN" sz="3600" kern="10">
                    <a:ln w="9525">
                      <a:solidFill>
                        <a:srgbClr val="FF0000"/>
                      </a:solidFill>
                      <a:round/>
                      <a:headEnd/>
                      <a:tailEnd/>
                    </a:ln>
                    <a:solidFill>
                      <a:srgbClr val="FF0000"/>
                    </a:solidFill>
                    <a:latin typeface="宋体"/>
                    <a:ea typeface="宋体"/>
                  </a:rPr>
                  <a:t>E</a:t>
                </a:r>
                <a:endParaRPr lang="zh-CN" altLang="en-US" sz="3600" kern="10">
                  <a:ln w="9525">
                    <a:solidFill>
                      <a:srgbClr val="FF0000"/>
                    </a:solidFill>
                    <a:round/>
                    <a:headEnd/>
                    <a:tailEnd/>
                  </a:ln>
                  <a:solidFill>
                    <a:srgbClr val="FF0000"/>
                  </a:solidFill>
                  <a:latin typeface="宋体"/>
                  <a:ea typeface="宋体"/>
                </a:endParaRPr>
              </a:p>
            </p:txBody>
          </p:sp>
          <p:sp>
            <p:nvSpPr>
              <p:cNvPr id="30779" name="WordArt 164"/>
              <p:cNvSpPr>
                <a:spLocks noChangeArrowheads="1" noChangeShapeType="1" noTextEdit="1"/>
              </p:cNvSpPr>
              <p:nvPr/>
            </p:nvSpPr>
            <p:spPr bwMode="auto">
              <a:xfrm>
                <a:off x="2185" y="2359"/>
                <a:ext cx="83" cy="114"/>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Times New Roman"/>
                    <a:cs typeface="Times New Roman"/>
                  </a:rPr>
                  <a:t>k</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30780" name="WordArt 165"/>
              <p:cNvSpPr>
                <a:spLocks noChangeArrowheads="1" noChangeShapeType="1" noTextEdit="1"/>
              </p:cNvSpPr>
              <p:nvPr/>
            </p:nvSpPr>
            <p:spPr bwMode="auto">
              <a:xfrm>
                <a:off x="1864" y="2302"/>
                <a:ext cx="137" cy="150"/>
              </a:xfrm>
              <a:prstGeom prst="rect">
                <a:avLst/>
              </a:prstGeom>
            </p:spPr>
            <p:txBody>
              <a:bodyPr wrap="none" fromWordArt="1">
                <a:prstTxWarp prst="textPlain">
                  <a:avLst>
                    <a:gd name="adj" fmla="val 50000"/>
                  </a:avLst>
                </a:prstTxWarp>
              </a:bodyPr>
              <a:lstStyle/>
              <a:p>
                <a:r>
                  <a:rPr lang="en-US" altLang="zh-CN" sz="3600" kern="10">
                    <a:ln w="9525">
                      <a:solidFill>
                        <a:srgbClr val="FF0000"/>
                      </a:solidFill>
                      <a:round/>
                      <a:headEnd/>
                      <a:tailEnd/>
                    </a:ln>
                    <a:solidFill>
                      <a:srgbClr val="FF0000"/>
                    </a:solidFill>
                    <a:latin typeface="Wingdings 3"/>
                  </a:rPr>
                  <a:t>r</a:t>
                </a:r>
                <a:endParaRPr lang="zh-CN" altLang="en-US" sz="3600" kern="10">
                  <a:ln w="9525">
                    <a:solidFill>
                      <a:srgbClr val="FF0000"/>
                    </a:solidFill>
                    <a:round/>
                    <a:headEnd/>
                    <a:tailEnd/>
                  </a:ln>
                  <a:solidFill>
                    <a:srgbClr val="FF0000"/>
                  </a:solidFill>
                  <a:latin typeface="Wingdings 3"/>
                </a:endParaRPr>
              </a:p>
            </p:txBody>
          </p:sp>
        </p:grpSp>
        <p:sp>
          <p:nvSpPr>
            <p:cNvPr id="30777" name="Rectangle 166" descr="球体"/>
            <p:cNvSpPr>
              <a:spLocks noChangeArrowheads="1"/>
            </p:cNvSpPr>
            <p:nvPr/>
          </p:nvSpPr>
          <p:spPr bwMode="auto">
            <a:xfrm>
              <a:off x="0" y="3442"/>
              <a:ext cx="5760" cy="75"/>
            </a:xfrm>
            <a:prstGeom prst="rect">
              <a:avLst/>
            </a:prstGeom>
            <a:pattFill prst="sphere">
              <a:fgClr>
                <a:schemeClr val="bg1"/>
              </a:fgClr>
              <a:bgClr>
                <a:srgbClr val="C4E9F8"/>
              </a:bgClr>
            </a:pattFill>
            <a:ln w="9525">
              <a:noFill/>
              <a:miter lim="800000"/>
              <a:headEnd/>
              <a:tailEnd/>
            </a:ln>
          </p:spPr>
          <p:txBody>
            <a:bodyPr wrap="none" anchor="ctr"/>
            <a:lstStyle/>
            <a:p>
              <a:endParaRPr lang="zh-CN" altLang="en-US"/>
            </a:p>
          </p:txBody>
        </p:sp>
      </p:grpSp>
      <p:grpSp>
        <p:nvGrpSpPr>
          <p:cNvPr id="24" name="Group 171"/>
          <p:cNvGrpSpPr>
            <a:grpSpLocks/>
          </p:cNvGrpSpPr>
          <p:nvPr/>
        </p:nvGrpSpPr>
        <p:grpSpPr bwMode="auto">
          <a:xfrm>
            <a:off x="673100" y="5689600"/>
            <a:ext cx="7893050" cy="1011238"/>
            <a:chOff x="424" y="3584"/>
            <a:chExt cx="4972" cy="637"/>
          </a:xfrm>
        </p:grpSpPr>
        <p:grpSp>
          <p:nvGrpSpPr>
            <p:cNvPr id="30747" name="Group 172"/>
            <p:cNvGrpSpPr>
              <a:grpSpLocks/>
            </p:cNvGrpSpPr>
            <p:nvPr/>
          </p:nvGrpSpPr>
          <p:grpSpPr bwMode="auto">
            <a:xfrm>
              <a:off x="2699" y="3809"/>
              <a:ext cx="247" cy="109"/>
              <a:chOff x="2707" y="3004"/>
              <a:chExt cx="398" cy="183"/>
            </a:xfrm>
          </p:grpSpPr>
          <p:sp>
            <p:nvSpPr>
              <p:cNvPr id="30769" name="WordArt 173"/>
              <p:cNvSpPr>
                <a:spLocks noChangeArrowheads="1" noChangeShapeType="1" noTextEdit="1"/>
              </p:cNvSpPr>
              <p:nvPr/>
            </p:nvSpPr>
            <p:spPr bwMode="auto">
              <a:xfrm>
                <a:off x="3014" y="3073"/>
                <a:ext cx="91" cy="114"/>
              </a:xfrm>
              <a:prstGeom prst="rect">
                <a:avLst/>
              </a:prstGeom>
            </p:spPr>
            <p:txBody>
              <a:bodyPr wrap="none" fromWordArt="1">
                <a:prstTxWarp prst="textPlain">
                  <a:avLst>
                    <a:gd name="adj" fmla="val 50000"/>
                  </a:avLst>
                </a:prstTxWarp>
              </a:bodyPr>
              <a:lstStyle/>
              <a:p>
                <a:r>
                  <a:rPr lang="en-US" altLang="zh-CN" sz="3600" i="1" kern="10">
                    <a:ln w="9525">
                      <a:solidFill>
                        <a:srgbClr val="000099"/>
                      </a:solidFill>
                      <a:round/>
                      <a:headEnd/>
                      <a:tailEnd/>
                    </a:ln>
                    <a:solidFill>
                      <a:srgbClr val="000099"/>
                    </a:solidFill>
                    <a:latin typeface="Times New Roman"/>
                    <a:cs typeface="Times New Roman"/>
                  </a:rPr>
                  <a:t>p</a:t>
                </a:r>
                <a:endParaRPr lang="zh-CN" altLang="en-US" sz="3600" i="1" kern="10">
                  <a:ln w="9525">
                    <a:solidFill>
                      <a:srgbClr val="000099"/>
                    </a:solidFill>
                    <a:round/>
                    <a:headEnd/>
                    <a:tailEnd/>
                  </a:ln>
                  <a:solidFill>
                    <a:srgbClr val="000099"/>
                  </a:solidFill>
                  <a:latin typeface="Times New Roman"/>
                  <a:cs typeface="Times New Roman"/>
                </a:endParaRPr>
              </a:p>
            </p:txBody>
          </p:sp>
          <p:sp>
            <p:nvSpPr>
              <p:cNvPr id="30770" name="WordArt 174"/>
              <p:cNvSpPr>
                <a:spLocks noChangeArrowheads="1" noChangeShapeType="1" noTextEdit="1"/>
              </p:cNvSpPr>
              <p:nvPr/>
            </p:nvSpPr>
            <p:spPr bwMode="auto">
              <a:xfrm>
                <a:off x="2860" y="3004"/>
                <a:ext cx="166" cy="171"/>
              </a:xfrm>
              <a:prstGeom prst="rect">
                <a:avLst/>
              </a:prstGeom>
            </p:spPr>
            <p:txBody>
              <a:bodyPr wrap="none" fromWordArt="1">
                <a:prstTxWarp prst="textPlain">
                  <a:avLst>
                    <a:gd name="adj" fmla="val 38972"/>
                  </a:avLst>
                </a:prstTxWarp>
              </a:bodyPr>
              <a:lstStyle/>
              <a:p>
                <a:r>
                  <a:rPr lang="en-US" altLang="zh-CN" sz="3600" kern="10">
                    <a:ln w="9525">
                      <a:solidFill>
                        <a:srgbClr val="000099"/>
                      </a:solidFill>
                      <a:round/>
                      <a:headEnd/>
                      <a:tailEnd/>
                    </a:ln>
                    <a:solidFill>
                      <a:srgbClr val="000099"/>
                    </a:solidFill>
                    <a:latin typeface="宋体"/>
                    <a:ea typeface="宋体"/>
                  </a:rPr>
                  <a:t>E</a:t>
                </a:r>
                <a:endParaRPr lang="zh-CN" altLang="en-US" sz="3600" kern="10">
                  <a:ln w="9525">
                    <a:solidFill>
                      <a:srgbClr val="000099"/>
                    </a:solidFill>
                    <a:round/>
                    <a:headEnd/>
                    <a:tailEnd/>
                  </a:ln>
                  <a:solidFill>
                    <a:srgbClr val="000099"/>
                  </a:solidFill>
                  <a:latin typeface="宋体"/>
                  <a:ea typeface="宋体"/>
                </a:endParaRPr>
              </a:p>
            </p:txBody>
          </p:sp>
          <p:sp>
            <p:nvSpPr>
              <p:cNvPr id="30771" name="WordArt 175"/>
              <p:cNvSpPr>
                <a:spLocks noChangeArrowheads="1" noChangeShapeType="1" noTextEdit="1"/>
              </p:cNvSpPr>
              <p:nvPr/>
            </p:nvSpPr>
            <p:spPr bwMode="auto">
              <a:xfrm>
                <a:off x="2707" y="3018"/>
                <a:ext cx="137" cy="150"/>
              </a:xfrm>
              <a:prstGeom prst="rect">
                <a:avLst/>
              </a:prstGeom>
            </p:spPr>
            <p:txBody>
              <a:bodyPr wrap="none" fromWordArt="1">
                <a:prstTxWarp prst="textPlain">
                  <a:avLst>
                    <a:gd name="adj" fmla="val 50000"/>
                  </a:avLst>
                </a:prstTxWarp>
              </a:bodyPr>
              <a:lstStyle/>
              <a:p>
                <a:r>
                  <a:rPr lang="en-US" altLang="zh-CN" sz="3600" kern="10">
                    <a:ln w="9525">
                      <a:solidFill>
                        <a:srgbClr val="000099"/>
                      </a:solidFill>
                      <a:round/>
                      <a:headEnd/>
                      <a:tailEnd/>
                    </a:ln>
                    <a:solidFill>
                      <a:srgbClr val="000099"/>
                    </a:solidFill>
                    <a:latin typeface="Wingdings 3"/>
                  </a:rPr>
                  <a:t>r</a:t>
                </a:r>
                <a:endParaRPr lang="zh-CN" altLang="en-US" sz="3600" kern="10">
                  <a:ln w="9525">
                    <a:solidFill>
                      <a:srgbClr val="000099"/>
                    </a:solidFill>
                    <a:round/>
                    <a:headEnd/>
                    <a:tailEnd/>
                  </a:ln>
                  <a:solidFill>
                    <a:srgbClr val="000099"/>
                  </a:solidFill>
                  <a:latin typeface="Wingdings 3"/>
                </a:endParaRPr>
              </a:p>
            </p:txBody>
          </p:sp>
        </p:grpSp>
        <p:grpSp>
          <p:nvGrpSpPr>
            <p:cNvPr id="30748" name="Group 176"/>
            <p:cNvGrpSpPr>
              <a:grpSpLocks/>
            </p:cNvGrpSpPr>
            <p:nvPr/>
          </p:nvGrpSpPr>
          <p:grpSpPr bwMode="auto">
            <a:xfrm>
              <a:off x="3776" y="3836"/>
              <a:ext cx="230" cy="109"/>
              <a:chOff x="1864" y="2288"/>
              <a:chExt cx="404" cy="185"/>
            </a:xfrm>
          </p:grpSpPr>
          <p:sp>
            <p:nvSpPr>
              <p:cNvPr id="30766" name="WordArt 177"/>
              <p:cNvSpPr>
                <a:spLocks noChangeArrowheads="1" noChangeShapeType="1" noTextEdit="1"/>
              </p:cNvSpPr>
              <p:nvPr/>
            </p:nvSpPr>
            <p:spPr bwMode="auto">
              <a:xfrm>
                <a:off x="2017" y="2288"/>
                <a:ext cx="166" cy="171"/>
              </a:xfrm>
              <a:prstGeom prst="rect">
                <a:avLst/>
              </a:prstGeom>
            </p:spPr>
            <p:txBody>
              <a:bodyPr wrap="none" fromWordArt="1">
                <a:prstTxWarp prst="textPlain">
                  <a:avLst>
                    <a:gd name="adj" fmla="val 38972"/>
                  </a:avLst>
                </a:prstTxWarp>
              </a:bodyPr>
              <a:lstStyle/>
              <a:p>
                <a:r>
                  <a:rPr lang="en-US" altLang="zh-CN" sz="3600" kern="10">
                    <a:ln w="9525">
                      <a:solidFill>
                        <a:srgbClr val="FF0000"/>
                      </a:solidFill>
                      <a:round/>
                      <a:headEnd/>
                      <a:tailEnd/>
                    </a:ln>
                    <a:solidFill>
                      <a:srgbClr val="FF0000"/>
                    </a:solidFill>
                    <a:latin typeface="宋体"/>
                    <a:ea typeface="宋体"/>
                  </a:rPr>
                  <a:t>E</a:t>
                </a:r>
                <a:endParaRPr lang="zh-CN" altLang="en-US" sz="3600" kern="10">
                  <a:ln w="9525">
                    <a:solidFill>
                      <a:srgbClr val="FF0000"/>
                    </a:solidFill>
                    <a:round/>
                    <a:headEnd/>
                    <a:tailEnd/>
                  </a:ln>
                  <a:solidFill>
                    <a:srgbClr val="FF0000"/>
                  </a:solidFill>
                  <a:latin typeface="宋体"/>
                  <a:ea typeface="宋体"/>
                </a:endParaRPr>
              </a:p>
            </p:txBody>
          </p:sp>
          <p:sp>
            <p:nvSpPr>
              <p:cNvPr id="30767" name="WordArt 178"/>
              <p:cNvSpPr>
                <a:spLocks noChangeArrowheads="1" noChangeShapeType="1" noTextEdit="1"/>
              </p:cNvSpPr>
              <p:nvPr/>
            </p:nvSpPr>
            <p:spPr bwMode="auto">
              <a:xfrm>
                <a:off x="2185" y="2359"/>
                <a:ext cx="83" cy="114"/>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Times New Roman"/>
                    <a:cs typeface="Times New Roman"/>
                  </a:rPr>
                  <a:t>k</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30768" name="WordArt 179"/>
              <p:cNvSpPr>
                <a:spLocks noChangeArrowheads="1" noChangeShapeType="1" noTextEdit="1"/>
              </p:cNvSpPr>
              <p:nvPr/>
            </p:nvSpPr>
            <p:spPr bwMode="auto">
              <a:xfrm>
                <a:off x="1864" y="2302"/>
                <a:ext cx="137" cy="150"/>
              </a:xfrm>
              <a:prstGeom prst="rect">
                <a:avLst/>
              </a:prstGeom>
            </p:spPr>
            <p:txBody>
              <a:bodyPr wrap="none" fromWordArt="1">
                <a:prstTxWarp prst="textPlain">
                  <a:avLst>
                    <a:gd name="adj" fmla="val 50000"/>
                  </a:avLst>
                </a:prstTxWarp>
              </a:bodyPr>
              <a:lstStyle/>
              <a:p>
                <a:r>
                  <a:rPr lang="en-US" altLang="zh-CN" sz="3600" kern="10">
                    <a:ln w="9525">
                      <a:solidFill>
                        <a:srgbClr val="FF0000"/>
                      </a:solidFill>
                      <a:round/>
                      <a:headEnd/>
                      <a:tailEnd/>
                    </a:ln>
                    <a:solidFill>
                      <a:srgbClr val="FF0000"/>
                    </a:solidFill>
                    <a:latin typeface="Wingdings 3"/>
                  </a:rPr>
                  <a:t>r</a:t>
                </a:r>
                <a:endParaRPr lang="zh-CN" altLang="en-US" sz="3600" kern="10">
                  <a:ln w="9525">
                    <a:solidFill>
                      <a:srgbClr val="FF0000"/>
                    </a:solidFill>
                    <a:round/>
                    <a:headEnd/>
                    <a:tailEnd/>
                  </a:ln>
                  <a:solidFill>
                    <a:srgbClr val="FF0000"/>
                  </a:solidFill>
                  <a:latin typeface="Wingdings 3"/>
                </a:endParaRPr>
              </a:p>
            </p:txBody>
          </p:sp>
        </p:grpSp>
        <p:grpSp>
          <p:nvGrpSpPr>
            <p:cNvPr id="30749" name="Group 180"/>
            <p:cNvGrpSpPr>
              <a:grpSpLocks/>
            </p:cNvGrpSpPr>
            <p:nvPr/>
          </p:nvGrpSpPr>
          <p:grpSpPr bwMode="auto">
            <a:xfrm>
              <a:off x="2019" y="3971"/>
              <a:ext cx="954" cy="250"/>
              <a:chOff x="1192" y="1888"/>
              <a:chExt cx="1013" cy="289"/>
            </a:xfrm>
          </p:grpSpPr>
          <p:grpSp>
            <p:nvGrpSpPr>
              <p:cNvPr id="30754" name="Group 181"/>
              <p:cNvGrpSpPr>
                <a:grpSpLocks/>
              </p:cNvGrpSpPr>
              <p:nvPr/>
            </p:nvGrpSpPr>
            <p:grpSpPr bwMode="auto">
              <a:xfrm>
                <a:off x="1192" y="1970"/>
                <a:ext cx="245" cy="117"/>
                <a:chOff x="2707" y="3004"/>
                <a:chExt cx="398" cy="183"/>
              </a:xfrm>
            </p:grpSpPr>
            <p:sp>
              <p:nvSpPr>
                <p:cNvPr id="30763" name="WordArt 182"/>
                <p:cNvSpPr>
                  <a:spLocks noChangeArrowheads="1" noChangeShapeType="1" noTextEdit="1"/>
                </p:cNvSpPr>
                <p:nvPr/>
              </p:nvSpPr>
              <p:spPr bwMode="auto">
                <a:xfrm>
                  <a:off x="3014" y="3073"/>
                  <a:ext cx="91" cy="114"/>
                </a:xfrm>
                <a:prstGeom prst="rect">
                  <a:avLst/>
                </a:prstGeom>
              </p:spPr>
              <p:txBody>
                <a:bodyPr wrap="none" fromWordArt="1">
                  <a:prstTxWarp prst="textPlain">
                    <a:avLst>
                      <a:gd name="adj" fmla="val 50000"/>
                    </a:avLst>
                  </a:prstTxWarp>
                </a:bodyPr>
                <a:lstStyle/>
                <a:p>
                  <a:r>
                    <a:rPr lang="en-US" altLang="zh-CN" sz="3600" i="1" kern="10">
                      <a:ln w="9525">
                        <a:solidFill>
                          <a:srgbClr val="000099"/>
                        </a:solidFill>
                        <a:round/>
                        <a:headEnd/>
                        <a:tailEnd/>
                      </a:ln>
                      <a:solidFill>
                        <a:srgbClr val="000099"/>
                      </a:solidFill>
                      <a:latin typeface="Times New Roman"/>
                      <a:cs typeface="Times New Roman"/>
                    </a:rPr>
                    <a:t>p</a:t>
                  </a:r>
                  <a:endParaRPr lang="zh-CN" altLang="en-US" sz="3600" i="1" kern="10">
                    <a:ln w="9525">
                      <a:solidFill>
                        <a:srgbClr val="000099"/>
                      </a:solidFill>
                      <a:round/>
                      <a:headEnd/>
                      <a:tailEnd/>
                    </a:ln>
                    <a:solidFill>
                      <a:srgbClr val="000099"/>
                    </a:solidFill>
                    <a:latin typeface="Times New Roman"/>
                    <a:cs typeface="Times New Roman"/>
                  </a:endParaRPr>
                </a:p>
              </p:txBody>
            </p:sp>
            <p:sp>
              <p:nvSpPr>
                <p:cNvPr id="30764" name="WordArt 183"/>
                <p:cNvSpPr>
                  <a:spLocks noChangeArrowheads="1" noChangeShapeType="1" noTextEdit="1"/>
                </p:cNvSpPr>
                <p:nvPr/>
              </p:nvSpPr>
              <p:spPr bwMode="auto">
                <a:xfrm>
                  <a:off x="2860" y="3004"/>
                  <a:ext cx="166" cy="171"/>
                </a:xfrm>
                <a:prstGeom prst="rect">
                  <a:avLst/>
                </a:prstGeom>
              </p:spPr>
              <p:txBody>
                <a:bodyPr wrap="none" fromWordArt="1">
                  <a:prstTxWarp prst="textPlain">
                    <a:avLst>
                      <a:gd name="adj" fmla="val 38972"/>
                    </a:avLst>
                  </a:prstTxWarp>
                </a:bodyPr>
                <a:lstStyle/>
                <a:p>
                  <a:r>
                    <a:rPr lang="en-US" altLang="zh-CN" sz="3600" kern="10">
                      <a:ln w="9525">
                        <a:solidFill>
                          <a:srgbClr val="000099"/>
                        </a:solidFill>
                        <a:round/>
                        <a:headEnd/>
                        <a:tailEnd/>
                      </a:ln>
                      <a:solidFill>
                        <a:srgbClr val="000099"/>
                      </a:solidFill>
                      <a:latin typeface="宋体"/>
                      <a:ea typeface="宋体"/>
                    </a:rPr>
                    <a:t>E</a:t>
                  </a:r>
                  <a:endParaRPr lang="zh-CN" altLang="en-US" sz="3600" kern="10">
                    <a:ln w="9525">
                      <a:solidFill>
                        <a:srgbClr val="000099"/>
                      </a:solidFill>
                      <a:round/>
                      <a:headEnd/>
                      <a:tailEnd/>
                    </a:ln>
                    <a:solidFill>
                      <a:srgbClr val="000099"/>
                    </a:solidFill>
                    <a:latin typeface="宋体"/>
                    <a:ea typeface="宋体"/>
                  </a:endParaRPr>
                </a:p>
              </p:txBody>
            </p:sp>
            <p:sp>
              <p:nvSpPr>
                <p:cNvPr id="30765" name="WordArt 184"/>
                <p:cNvSpPr>
                  <a:spLocks noChangeArrowheads="1" noChangeShapeType="1" noTextEdit="1"/>
                </p:cNvSpPr>
                <p:nvPr/>
              </p:nvSpPr>
              <p:spPr bwMode="auto">
                <a:xfrm>
                  <a:off x="2707" y="3018"/>
                  <a:ext cx="137" cy="150"/>
                </a:xfrm>
                <a:prstGeom prst="rect">
                  <a:avLst/>
                </a:prstGeom>
              </p:spPr>
              <p:txBody>
                <a:bodyPr wrap="none" fromWordArt="1">
                  <a:prstTxWarp prst="textPlain">
                    <a:avLst>
                      <a:gd name="adj" fmla="val 50000"/>
                    </a:avLst>
                  </a:prstTxWarp>
                </a:bodyPr>
                <a:lstStyle/>
                <a:p>
                  <a:r>
                    <a:rPr lang="en-US" altLang="zh-CN" sz="3600" kern="10">
                      <a:ln w="9525">
                        <a:solidFill>
                          <a:srgbClr val="000099"/>
                        </a:solidFill>
                        <a:round/>
                        <a:headEnd/>
                        <a:tailEnd/>
                      </a:ln>
                      <a:solidFill>
                        <a:srgbClr val="000099"/>
                      </a:solidFill>
                      <a:latin typeface="Wingdings 3"/>
                    </a:rPr>
                    <a:t>r</a:t>
                  </a:r>
                  <a:endParaRPr lang="zh-CN" altLang="en-US" sz="3600" kern="10">
                    <a:ln w="9525">
                      <a:solidFill>
                        <a:srgbClr val="000099"/>
                      </a:solidFill>
                      <a:round/>
                      <a:headEnd/>
                      <a:tailEnd/>
                    </a:ln>
                    <a:solidFill>
                      <a:srgbClr val="000099"/>
                    </a:solidFill>
                    <a:latin typeface="Wingdings 3"/>
                  </a:endParaRPr>
                </a:p>
              </p:txBody>
            </p:sp>
          </p:grpSp>
          <p:grpSp>
            <p:nvGrpSpPr>
              <p:cNvPr id="30755" name="Group 185"/>
              <p:cNvGrpSpPr>
                <a:grpSpLocks/>
              </p:cNvGrpSpPr>
              <p:nvPr/>
            </p:nvGrpSpPr>
            <p:grpSpPr bwMode="auto">
              <a:xfrm>
                <a:off x="1683" y="1968"/>
                <a:ext cx="244" cy="126"/>
                <a:chOff x="1864" y="2288"/>
                <a:chExt cx="404" cy="185"/>
              </a:xfrm>
            </p:grpSpPr>
            <p:sp>
              <p:nvSpPr>
                <p:cNvPr id="30760" name="WordArt 186"/>
                <p:cNvSpPr>
                  <a:spLocks noChangeArrowheads="1" noChangeShapeType="1" noTextEdit="1"/>
                </p:cNvSpPr>
                <p:nvPr/>
              </p:nvSpPr>
              <p:spPr bwMode="auto">
                <a:xfrm>
                  <a:off x="2017" y="2288"/>
                  <a:ext cx="166" cy="171"/>
                </a:xfrm>
                <a:prstGeom prst="rect">
                  <a:avLst/>
                </a:prstGeom>
              </p:spPr>
              <p:txBody>
                <a:bodyPr wrap="none" fromWordArt="1">
                  <a:prstTxWarp prst="textPlain">
                    <a:avLst>
                      <a:gd name="adj" fmla="val 38972"/>
                    </a:avLst>
                  </a:prstTxWarp>
                </a:bodyPr>
                <a:lstStyle/>
                <a:p>
                  <a:r>
                    <a:rPr lang="en-US" altLang="zh-CN" sz="3600" kern="10">
                      <a:ln w="9525">
                        <a:solidFill>
                          <a:srgbClr val="FF0000"/>
                        </a:solidFill>
                        <a:round/>
                        <a:headEnd/>
                        <a:tailEnd/>
                      </a:ln>
                      <a:solidFill>
                        <a:srgbClr val="FF0000"/>
                      </a:solidFill>
                      <a:latin typeface="宋体"/>
                      <a:ea typeface="宋体"/>
                    </a:rPr>
                    <a:t>E</a:t>
                  </a:r>
                  <a:endParaRPr lang="zh-CN" altLang="en-US" sz="3600" kern="10">
                    <a:ln w="9525">
                      <a:solidFill>
                        <a:srgbClr val="FF0000"/>
                      </a:solidFill>
                      <a:round/>
                      <a:headEnd/>
                      <a:tailEnd/>
                    </a:ln>
                    <a:solidFill>
                      <a:srgbClr val="FF0000"/>
                    </a:solidFill>
                    <a:latin typeface="宋体"/>
                    <a:ea typeface="宋体"/>
                  </a:endParaRPr>
                </a:p>
              </p:txBody>
            </p:sp>
            <p:sp>
              <p:nvSpPr>
                <p:cNvPr id="30761" name="WordArt 187"/>
                <p:cNvSpPr>
                  <a:spLocks noChangeArrowheads="1" noChangeShapeType="1" noTextEdit="1"/>
                </p:cNvSpPr>
                <p:nvPr/>
              </p:nvSpPr>
              <p:spPr bwMode="auto">
                <a:xfrm>
                  <a:off x="2185" y="2359"/>
                  <a:ext cx="83" cy="114"/>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Times New Roman"/>
                      <a:cs typeface="Times New Roman"/>
                    </a:rPr>
                    <a:t>k</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30762" name="WordArt 188"/>
                <p:cNvSpPr>
                  <a:spLocks noChangeArrowheads="1" noChangeShapeType="1" noTextEdit="1"/>
                </p:cNvSpPr>
                <p:nvPr/>
              </p:nvSpPr>
              <p:spPr bwMode="auto">
                <a:xfrm>
                  <a:off x="1864" y="2302"/>
                  <a:ext cx="137" cy="150"/>
                </a:xfrm>
                <a:prstGeom prst="rect">
                  <a:avLst/>
                </a:prstGeom>
              </p:spPr>
              <p:txBody>
                <a:bodyPr wrap="none" fromWordArt="1">
                  <a:prstTxWarp prst="textPlain">
                    <a:avLst>
                      <a:gd name="adj" fmla="val 50000"/>
                    </a:avLst>
                  </a:prstTxWarp>
                </a:bodyPr>
                <a:lstStyle/>
                <a:p>
                  <a:r>
                    <a:rPr lang="en-US" altLang="zh-CN" sz="3600" kern="10">
                      <a:ln w="9525">
                        <a:solidFill>
                          <a:srgbClr val="FF0000"/>
                        </a:solidFill>
                        <a:round/>
                        <a:headEnd/>
                        <a:tailEnd/>
                      </a:ln>
                      <a:solidFill>
                        <a:srgbClr val="FF0000"/>
                      </a:solidFill>
                      <a:latin typeface="Wingdings 3"/>
                    </a:rPr>
                    <a:t>r</a:t>
                  </a:r>
                  <a:endParaRPr lang="zh-CN" altLang="en-US" sz="3600" kern="10">
                    <a:ln w="9525">
                      <a:solidFill>
                        <a:srgbClr val="FF0000"/>
                      </a:solidFill>
                      <a:round/>
                      <a:headEnd/>
                      <a:tailEnd/>
                    </a:ln>
                    <a:solidFill>
                      <a:srgbClr val="FF0000"/>
                    </a:solidFill>
                    <a:latin typeface="Wingdings 3"/>
                  </a:endParaRPr>
                </a:p>
              </p:txBody>
            </p:sp>
          </p:grpSp>
          <p:grpSp>
            <p:nvGrpSpPr>
              <p:cNvPr id="30756" name="Group 189"/>
              <p:cNvGrpSpPr>
                <a:grpSpLocks/>
              </p:cNvGrpSpPr>
              <p:nvPr/>
            </p:nvGrpSpPr>
            <p:grpSpPr bwMode="auto">
              <a:xfrm>
                <a:off x="1504" y="1998"/>
                <a:ext cx="128" cy="60"/>
                <a:chOff x="1260" y="2371"/>
                <a:chExt cx="151" cy="53"/>
              </a:xfrm>
            </p:grpSpPr>
            <p:sp>
              <p:nvSpPr>
                <p:cNvPr id="30758" name="Line 190"/>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0759" name="Line 191"/>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30757" name="Text Box 192"/>
              <p:cNvSpPr txBox="1">
                <a:spLocks noChangeArrowheads="1"/>
              </p:cNvSpPr>
              <p:nvPr/>
            </p:nvSpPr>
            <p:spPr bwMode="auto">
              <a:xfrm>
                <a:off x="1901" y="1888"/>
                <a:ext cx="304" cy="289"/>
              </a:xfrm>
              <a:prstGeom prst="rect">
                <a:avLst/>
              </a:prstGeom>
              <a:noFill/>
              <a:ln w="9525">
                <a:noFill/>
                <a:miter lim="800000"/>
                <a:headEnd/>
                <a:tailEnd/>
              </a:ln>
            </p:spPr>
            <p:txBody>
              <a:bodyPr>
                <a:spAutoFit/>
              </a:bodyPr>
              <a:lstStyle/>
              <a:p>
                <a:pPr algn="l">
                  <a:spcBef>
                    <a:spcPct val="50000"/>
                  </a:spcBef>
                </a:pPr>
                <a:r>
                  <a:rPr kumimoji="1" lang="zh-CN" altLang="en-US" sz="2000" b="1">
                    <a:latin typeface="Times New Roman" pitchFamily="18" charset="0"/>
                    <a:ea typeface="华文中宋" pitchFamily="2" charset="-122"/>
                  </a:rPr>
                  <a:t>。</a:t>
                </a:r>
              </a:p>
            </p:txBody>
          </p:sp>
        </p:grpSp>
        <p:sp>
          <p:nvSpPr>
            <p:cNvPr id="35009" name="WordArt 193"/>
            <p:cNvSpPr>
              <a:spLocks noChangeArrowheads="1" noChangeShapeType="1" noTextEdit="1"/>
            </p:cNvSpPr>
            <p:nvPr/>
          </p:nvSpPr>
          <p:spPr bwMode="auto">
            <a:xfrm>
              <a:off x="898" y="3584"/>
              <a:ext cx="4468" cy="152"/>
            </a:xfrm>
            <a:prstGeom prst="rect">
              <a:avLst/>
            </a:prstGeom>
          </p:spPr>
          <p:txBody>
            <a:bodyPr wrap="none" fromWordArt="1">
              <a:prstTxWarp prst="textPlain">
                <a:avLst>
                  <a:gd name="adj" fmla="val 50000"/>
                </a:avLst>
              </a:prstTxWarp>
            </a:bodyPr>
            <a:lstStyle/>
            <a:p>
              <a:pPr>
                <a:defRPr/>
              </a:pPr>
              <a:r>
                <a:rPr lang="zh-CN" altLang="en-US" sz="3600" kern="10">
                  <a:ln w="9525">
                    <a:solidFill>
                      <a:srgbClr val="000000"/>
                    </a:solidFill>
                    <a:round/>
                    <a:headEnd/>
                    <a:tailEnd/>
                  </a:ln>
                  <a:latin typeface="宋体"/>
                  <a:ea typeface="宋体"/>
                </a:rPr>
                <a:t>理论证明（略）</a:t>
              </a:r>
              <a:r>
                <a:rPr lang="en-US" altLang="zh-CN" sz="3600" kern="10">
                  <a:ln w="9525">
                    <a:solidFill>
                      <a:srgbClr val="000000"/>
                    </a:solidFill>
                    <a:round/>
                    <a:headEnd/>
                    <a:tailEnd/>
                  </a:ln>
                  <a:latin typeface="宋体"/>
                  <a:ea typeface="宋体"/>
                </a:rPr>
                <a:t>,</a:t>
              </a:r>
              <a:r>
                <a:rPr lang="zh-CN" altLang="en-US" sz="3600" kern="10">
                  <a:ln w="9525">
                    <a:solidFill>
                      <a:srgbClr val="000000"/>
                    </a:solidFill>
                    <a:round/>
                    <a:headEnd/>
                    <a:tailEnd/>
                  </a:ln>
                  <a:latin typeface="宋体"/>
                  <a:ea typeface="宋体"/>
                </a:rPr>
                <a:t>当媒质中有行波传播时，媒质中一个体积元在作</a:t>
              </a:r>
            </a:p>
          </p:txBody>
        </p:sp>
        <p:sp>
          <p:nvSpPr>
            <p:cNvPr id="30751" name="WordArt 194"/>
            <p:cNvSpPr>
              <a:spLocks noChangeArrowheads="1" noChangeShapeType="1" noTextEdit="1"/>
            </p:cNvSpPr>
            <p:nvPr/>
          </p:nvSpPr>
          <p:spPr bwMode="auto">
            <a:xfrm>
              <a:off x="424" y="3818"/>
              <a:ext cx="4972" cy="138"/>
            </a:xfrm>
            <a:prstGeom prst="rect">
              <a:avLst/>
            </a:prstGeom>
          </p:spPr>
          <p:txBody>
            <a:bodyPr wrap="none" fromWordArt="1">
              <a:prstTxWarp prst="textPlain">
                <a:avLst>
                  <a:gd name="adj" fmla="val 50000"/>
                </a:avLst>
              </a:prstTxWarp>
            </a:bodyPr>
            <a:lstStyle/>
            <a:p>
              <a:r>
                <a:rPr lang="zh-CN" altLang="en-US" sz="3600" kern="10" dirty="0">
                  <a:ln w="9525">
                    <a:solidFill>
                      <a:srgbClr val="000000"/>
                    </a:solidFill>
                    <a:round/>
                    <a:headEnd/>
                    <a:tailEnd/>
                  </a:ln>
                  <a:latin typeface="宋体"/>
                  <a:ea typeface="宋体"/>
                </a:rPr>
                <a:t>周期性振动的过程中，其弹性势能     和振动动能     同时增大、同时减小</a:t>
              </a:r>
            </a:p>
          </p:txBody>
        </p:sp>
        <p:sp>
          <p:nvSpPr>
            <p:cNvPr id="30752" name="WordArt 195"/>
            <p:cNvSpPr>
              <a:spLocks noChangeArrowheads="1" noChangeShapeType="1" noTextEdit="1"/>
            </p:cNvSpPr>
            <p:nvPr/>
          </p:nvSpPr>
          <p:spPr bwMode="auto">
            <a:xfrm>
              <a:off x="432" y="4023"/>
              <a:ext cx="1422" cy="155"/>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而且其量值相等 ，即</a:t>
              </a:r>
            </a:p>
          </p:txBody>
        </p:sp>
        <p:sp>
          <p:nvSpPr>
            <p:cNvPr id="30753" name="WordArt 196"/>
            <p:cNvSpPr>
              <a:spLocks noChangeArrowheads="1" noChangeShapeType="1" noTextEdit="1"/>
            </p:cNvSpPr>
            <p:nvPr/>
          </p:nvSpPr>
          <p:spPr bwMode="auto">
            <a:xfrm>
              <a:off x="2850" y="4016"/>
              <a:ext cx="1991" cy="155"/>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后面我们将直接应用这一结论。</a:t>
              </a:r>
            </a:p>
          </p:txBody>
        </p:sp>
      </p:grpSp>
      <p:sp>
        <p:nvSpPr>
          <p:cNvPr id="30737" name="Rectangle 197"/>
          <p:cNvSpPr>
            <a:spLocks noGrp="1" noChangeArrowheads="1"/>
          </p:cNvSpPr>
          <p:nvPr>
            <p:ph type="title" idx="4294967295"/>
          </p:nvPr>
        </p:nvSpPr>
        <p:spPr>
          <a:xfrm>
            <a:off x="6905625" y="0"/>
            <a:ext cx="2238375" cy="549275"/>
          </a:xfrm>
        </p:spPr>
        <p:txBody>
          <a:bodyPr/>
          <a:lstStyle/>
          <a:p>
            <a:pPr eaLnBrk="1" hangingPunct="1"/>
            <a:r>
              <a:rPr lang="zh-CN" altLang="en-US" sz="700" smtClean="0">
                <a:solidFill>
                  <a:schemeClr val="bg1"/>
                </a:solidFill>
              </a:rPr>
              <a:t>行波的能量</a:t>
            </a:r>
          </a:p>
        </p:txBody>
      </p:sp>
      <p:grpSp>
        <p:nvGrpSpPr>
          <p:cNvPr id="31" name="Group 204"/>
          <p:cNvGrpSpPr>
            <a:grpSpLocks/>
          </p:cNvGrpSpPr>
          <p:nvPr/>
        </p:nvGrpSpPr>
        <p:grpSpPr bwMode="auto">
          <a:xfrm>
            <a:off x="676275" y="328613"/>
            <a:ext cx="8020050" cy="1322387"/>
            <a:chOff x="426" y="207"/>
            <a:chExt cx="5052" cy="833"/>
          </a:xfrm>
        </p:grpSpPr>
        <p:grpSp>
          <p:nvGrpSpPr>
            <p:cNvPr id="30739" name="Group 152"/>
            <p:cNvGrpSpPr>
              <a:grpSpLocks/>
            </p:cNvGrpSpPr>
            <p:nvPr/>
          </p:nvGrpSpPr>
          <p:grpSpPr bwMode="auto">
            <a:xfrm>
              <a:off x="2254" y="857"/>
              <a:ext cx="398" cy="183"/>
              <a:chOff x="2707" y="3004"/>
              <a:chExt cx="398" cy="183"/>
            </a:xfrm>
          </p:grpSpPr>
          <p:sp>
            <p:nvSpPr>
              <p:cNvPr id="30744" name="WordArt 153"/>
              <p:cNvSpPr>
                <a:spLocks noChangeArrowheads="1" noChangeShapeType="1" noTextEdit="1"/>
              </p:cNvSpPr>
              <p:nvPr/>
            </p:nvSpPr>
            <p:spPr bwMode="auto">
              <a:xfrm>
                <a:off x="3014" y="3073"/>
                <a:ext cx="91" cy="114"/>
              </a:xfrm>
              <a:prstGeom prst="rect">
                <a:avLst/>
              </a:prstGeom>
            </p:spPr>
            <p:txBody>
              <a:bodyPr wrap="none" fromWordArt="1">
                <a:prstTxWarp prst="textPlain">
                  <a:avLst>
                    <a:gd name="adj" fmla="val 50000"/>
                  </a:avLst>
                </a:prstTxWarp>
              </a:bodyPr>
              <a:lstStyle/>
              <a:p>
                <a:r>
                  <a:rPr lang="en-US" altLang="zh-CN" sz="3600" i="1" kern="10">
                    <a:ln w="9525">
                      <a:solidFill>
                        <a:srgbClr val="000099"/>
                      </a:solidFill>
                      <a:round/>
                      <a:headEnd/>
                      <a:tailEnd/>
                    </a:ln>
                    <a:solidFill>
                      <a:srgbClr val="000099"/>
                    </a:solidFill>
                    <a:latin typeface="Times New Roman"/>
                    <a:cs typeface="Times New Roman"/>
                  </a:rPr>
                  <a:t>p</a:t>
                </a:r>
                <a:endParaRPr lang="zh-CN" altLang="en-US" sz="3600" i="1" kern="10">
                  <a:ln w="9525">
                    <a:solidFill>
                      <a:srgbClr val="000099"/>
                    </a:solidFill>
                    <a:round/>
                    <a:headEnd/>
                    <a:tailEnd/>
                  </a:ln>
                  <a:solidFill>
                    <a:srgbClr val="000099"/>
                  </a:solidFill>
                  <a:latin typeface="Times New Roman"/>
                  <a:cs typeface="Times New Roman"/>
                </a:endParaRPr>
              </a:p>
            </p:txBody>
          </p:sp>
          <p:sp>
            <p:nvSpPr>
              <p:cNvPr id="30745" name="WordArt 154"/>
              <p:cNvSpPr>
                <a:spLocks noChangeArrowheads="1" noChangeShapeType="1" noTextEdit="1"/>
              </p:cNvSpPr>
              <p:nvPr/>
            </p:nvSpPr>
            <p:spPr bwMode="auto">
              <a:xfrm>
                <a:off x="2860" y="3004"/>
                <a:ext cx="166" cy="171"/>
              </a:xfrm>
              <a:prstGeom prst="rect">
                <a:avLst/>
              </a:prstGeom>
            </p:spPr>
            <p:txBody>
              <a:bodyPr wrap="none" fromWordArt="1">
                <a:prstTxWarp prst="textPlain">
                  <a:avLst>
                    <a:gd name="adj" fmla="val 38972"/>
                  </a:avLst>
                </a:prstTxWarp>
              </a:bodyPr>
              <a:lstStyle/>
              <a:p>
                <a:r>
                  <a:rPr lang="en-US" altLang="zh-CN" sz="3600" kern="10">
                    <a:ln w="9525">
                      <a:solidFill>
                        <a:srgbClr val="000099"/>
                      </a:solidFill>
                      <a:round/>
                      <a:headEnd/>
                      <a:tailEnd/>
                    </a:ln>
                    <a:solidFill>
                      <a:srgbClr val="000099"/>
                    </a:solidFill>
                    <a:latin typeface="宋体"/>
                    <a:ea typeface="宋体"/>
                  </a:rPr>
                  <a:t>E</a:t>
                </a:r>
                <a:endParaRPr lang="zh-CN" altLang="en-US" sz="3600" kern="10">
                  <a:ln w="9525">
                    <a:solidFill>
                      <a:srgbClr val="000099"/>
                    </a:solidFill>
                    <a:round/>
                    <a:headEnd/>
                    <a:tailEnd/>
                  </a:ln>
                  <a:solidFill>
                    <a:srgbClr val="000099"/>
                  </a:solidFill>
                  <a:latin typeface="宋体"/>
                  <a:ea typeface="宋体"/>
                </a:endParaRPr>
              </a:p>
            </p:txBody>
          </p:sp>
          <p:sp>
            <p:nvSpPr>
              <p:cNvPr id="30746" name="WordArt 155"/>
              <p:cNvSpPr>
                <a:spLocks noChangeArrowheads="1" noChangeShapeType="1" noTextEdit="1"/>
              </p:cNvSpPr>
              <p:nvPr/>
            </p:nvSpPr>
            <p:spPr bwMode="auto">
              <a:xfrm>
                <a:off x="2707" y="3018"/>
                <a:ext cx="137" cy="150"/>
              </a:xfrm>
              <a:prstGeom prst="rect">
                <a:avLst/>
              </a:prstGeom>
            </p:spPr>
            <p:txBody>
              <a:bodyPr wrap="none" fromWordArt="1">
                <a:prstTxWarp prst="textPlain">
                  <a:avLst>
                    <a:gd name="adj" fmla="val 50000"/>
                  </a:avLst>
                </a:prstTxWarp>
              </a:bodyPr>
              <a:lstStyle/>
              <a:p>
                <a:r>
                  <a:rPr lang="en-US" altLang="zh-CN" sz="3600" kern="10">
                    <a:ln w="9525">
                      <a:solidFill>
                        <a:srgbClr val="000099"/>
                      </a:solidFill>
                      <a:round/>
                      <a:headEnd/>
                      <a:tailEnd/>
                    </a:ln>
                    <a:solidFill>
                      <a:srgbClr val="000099"/>
                    </a:solidFill>
                    <a:latin typeface="Wingdings 3"/>
                  </a:rPr>
                  <a:t>r</a:t>
                </a:r>
                <a:endParaRPr lang="zh-CN" altLang="en-US" sz="3600" kern="10">
                  <a:ln w="9525">
                    <a:solidFill>
                      <a:srgbClr val="000099"/>
                    </a:solidFill>
                    <a:round/>
                    <a:headEnd/>
                    <a:tailEnd/>
                  </a:ln>
                  <a:solidFill>
                    <a:srgbClr val="000099"/>
                  </a:solidFill>
                  <a:latin typeface="Wingdings 3"/>
                </a:endParaRPr>
              </a:p>
            </p:txBody>
          </p:sp>
        </p:grpSp>
        <p:sp>
          <p:nvSpPr>
            <p:cNvPr id="30740" name="WordArt 199"/>
            <p:cNvSpPr>
              <a:spLocks noChangeArrowheads="1" noChangeShapeType="1" noTextEdit="1"/>
            </p:cNvSpPr>
            <p:nvPr/>
          </p:nvSpPr>
          <p:spPr bwMode="auto">
            <a:xfrm>
              <a:off x="458" y="207"/>
              <a:ext cx="570" cy="220"/>
            </a:xfrm>
            <a:prstGeom prst="rect">
              <a:avLst/>
            </a:prstGeom>
          </p:spPr>
          <p:txBody>
            <a:bodyPr wrap="none" fromWordArt="1">
              <a:prstTxWarp prst="textDeflate">
                <a:avLst>
                  <a:gd name="adj" fmla="val 0"/>
                </a:avLst>
              </a:prstTxWarp>
            </a:bodyPr>
            <a:lstStyle/>
            <a:p>
              <a:r>
                <a:rPr lang="zh-CN" altLang="en-US" sz="3600" kern="10">
                  <a:ln w="9525">
                    <a:solidFill>
                      <a:srgbClr val="0033CC"/>
                    </a:solidFill>
                    <a:round/>
                    <a:headEnd/>
                    <a:tailEnd/>
                  </a:ln>
                  <a:solidFill>
                    <a:srgbClr val="0033CC"/>
                  </a:solidFill>
                  <a:latin typeface="宋体"/>
                  <a:ea typeface="宋体"/>
                </a:rPr>
                <a:t>现象：</a:t>
              </a:r>
            </a:p>
          </p:txBody>
        </p:sp>
        <p:sp>
          <p:nvSpPr>
            <p:cNvPr id="30741" name="WordArt 200"/>
            <p:cNvSpPr>
              <a:spLocks noChangeArrowheads="1" noChangeShapeType="1" noTextEdit="1"/>
            </p:cNvSpPr>
            <p:nvPr/>
          </p:nvSpPr>
          <p:spPr bwMode="auto">
            <a:xfrm>
              <a:off x="1223" y="220"/>
              <a:ext cx="4115" cy="208"/>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若将一软绳（弹性媒质）划分为多个小单元</a:t>
              </a:r>
            </a:p>
          </p:txBody>
        </p:sp>
        <p:sp>
          <p:nvSpPr>
            <p:cNvPr id="30742" name="WordArt 202"/>
            <p:cNvSpPr>
              <a:spLocks noChangeArrowheads="1" noChangeShapeType="1" noTextEdit="1"/>
            </p:cNvSpPr>
            <p:nvPr/>
          </p:nvSpPr>
          <p:spPr bwMode="auto">
            <a:xfrm>
              <a:off x="426" y="545"/>
              <a:ext cx="5052" cy="204"/>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（体积元），当波动经过时，各体积元产生不同程度的 弹性形变，</a:t>
              </a:r>
            </a:p>
          </p:txBody>
        </p:sp>
        <p:sp>
          <p:nvSpPr>
            <p:cNvPr id="30743" name="WordArt 203"/>
            <p:cNvSpPr>
              <a:spLocks noChangeArrowheads="1" noChangeShapeType="1" noTextEdit="1"/>
            </p:cNvSpPr>
            <p:nvPr/>
          </p:nvSpPr>
          <p:spPr bwMode="auto">
            <a:xfrm>
              <a:off x="463" y="854"/>
              <a:ext cx="1625" cy="184"/>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具有 弹性势能</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par>
                          <p:cTn id="8" fill="hold">
                            <p:stCondLst>
                              <p:cond delay="500"/>
                            </p:stCondLst>
                            <p:childTnLst>
                              <p:par>
                                <p:cTn id="9" presetID="14" presetClass="entr" presetSubtype="5" fill="hold" grpId="0" nodeType="afterEffect">
                                  <p:stCondLst>
                                    <p:cond delay="0"/>
                                  </p:stCondLst>
                                  <p:childTnLst>
                                    <p:set>
                                      <p:cBhvr>
                                        <p:cTn id="10" dur="1" fill="hold">
                                          <p:stCondLst>
                                            <p:cond delay="0"/>
                                          </p:stCondLst>
                                        </p:cTn>
                                        <p:tgtEl>
                                          <p:spTgt spid="34826"/>
                                        </p:tgtEl>
                                        <p:attrNameLst>
                                          <p:attrName>style.visibility</p:attrName>
                                        </p:attrNameLst>
                                      </p:cBhvr>
                                      <p:to>
                                        <p:strVal val="visible"/>
                                      </p:to>
                                    </p:set>
                                    <p:animEffect transition="in" filter="randombar(vertical)">
                                      <p:cBhvr>
                                        <p:cTn id="11" dur="500"/>
                                        <p:tgtEl>
                                          <p:spTgt spid="34826"/>
                                        </p:tgtEl>
                                      </p:cBhvr>
                                    </p:animEffect>
                                  </p:childTnLst>
                                </p:cTn>
                              </p:par>
                            </p:childTnLst>
                          </p:cTn>
                        </p:par>
                        <p:par>
                          <p:cTn id="12" fill="hold">
                            <p:stCondLst>
                              <p:cond delay="1000"/>
                            </p:stCondLst>
                            <p:childTnLst>
                              <p:par>
                                <p:cTn id="13" presetID="16" presetClass="entr" presetSubtype="42"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outHorizontal)">
                                      <p:cBhvr>
                                        <p:cTn id="15" dur="500"/>
                                        <p:tgtEl>
                                          <p:spTgt spid="12"/>
                                        </p:tgtEl>
                                      </p:cBhvr>
                                    </p:animEffect>
                                  </p:childTnLst>
                                </p:cTn>
                              </p:par>
                            </p:childTnLst>
                          </p:cTn>
                        </p:par>
                        <p:par>
                          <p:cTn id="16" fill="hold">
                            <p:stCondLst>
                              <p:cond delay="1500"/>
                            </p:stCondLst>
                            <p:childTnLst>
                              <p:par>
                                <p:cTn id="17" presetID="7" presetClass="entr" presetSubtype="8"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0" fill="hold"/>
                                        <p:tgtEl>
                                          <p:spTgt spid="3"/>
                                        </p:tgtEl>
                                        <p:attrNameLst>
                                          <p:attrName>ppt_x</p:attrName>
                                        </p:attrNameLst>
                                      </p:cBhvr>
                                      <p:tavLst>
                                        <p:tav tm="0">
                                          <p:val>
                                            <p:strVal val="0-#ppt_w/2"/>
                                          </p:val>
                                        </p:tav>
                                        <p:tav tm="100000">
                                          <p:val>
                                            <p:strVal val="#ppt_x"/>
                                          </p:val>
                                        </p:tav>
                                      </p:tavLst>
                                    </p:anim>
                                    <p:anim calcmode="lin" valueType="num">
                                      <p:cBhvr additive="base">
                                        <p:cTn id="20" dur="5000" fill="hold"/>
                                        <p:tgtEl>
                                          <p:spTgt spid="3"/>
                                        </p:tgtEl>
                                        <p:attrNameLst>
                                          <p:attrName>ppt_y</p:attrName>
                                        </p:attrNameLst>
                                      </p:cBhvr>
                                      <p:tavLst>
                                        <p:tav tm="0">
                                          <p:val>
                                            <p:strVal val="#ppt_y"/>
                                          </p:val>
                                        </p:tav>
                                        <p:tav tm="100000">
                                          <p:val>
                                            <p:strVal val="#ppt_y"/>
                                          </p:val>
                                        </p:tav>
                                      </p:tavLst>
                                    </p:anim>
                                  </p:childTnLst>
                                </p:cTn>
                              </p:par>
                            </p:childTnLst>
                          </p:cTn>
                        </p:par>
                        <p:par>
                          <p:cTn id="21" fill="hold">
                            <p:stCondLst>
                              <p:cond delay="6500"/>
                            </p:stCondLst>
                            <p:childTnLst>
                              <p:par>
                                <p:cTn id="22" presetID="14" presetClass="entr" presetSubtype="10"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randombar(horizontal)">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5" fill="hold" grpId="0" nodeType="clickEffect">
                                  <p:stCondLst>
                                    <p:cond delay="0"/>
                                  </p:stCondLst>
                                  <p:childTnLst>
                                    <p:set>
                                      <p:cBhvr>
                                        <p:cTn id="28" dur="1" fill="hold">
                                          <p:stCondLst>
                                            <p:cond delay="0"/>
                                          </p:stCondLst>
                                        </p:cTn>
                                        <p:tgtEl>
                                          <p:spTgt spid="34972"/>
                                        </p:tgtEl>
                                        <p:attrNameLst>
                                          <p:attrName>style.visibility</p:attrName>
                                        </p:attrNameLst>
                                      </p:cBhvr>
                                      <p:to>
                                        <p:strVal val="visible"/>
                                      </p:to>
                                    </p:set>
                                    <p:animEffect transition="in" filter="randombar(vertical)">
                                      <p:cBhvr>
                                        <p:cTn id="29" dur="500"/>
                                        <p:tgtEl>
                                          <p:spTgt spid="34972"/>
                                        </p:tgtEl>
                                      </p:cBhvr>
                                    </p:animEffect>
                                  </p:childTnLst>
                                </p:cTn>
                              </p:par>
                            </p:childTnLst>
                          </p:cTn>
                        </p:par>
                        <p:par>
                          <p:cTn id="30" fill="hold">
                            <p:stCondLst>
                              <p:cond delay="500"/>
                            </p:stCondLst>
                            <p:childTnLst>
                              <p:par>
                                <p:cTn id="31" presetID="23" presetClass="entr" presetSubtype="16" fill="hold"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500"/>
                                        <p:tgtEl>
                                          <p:spTgt spid="4"/>
                                        </p:tgtEl>
                                      </p:cBhvr>
                                    </p:animEffect>
                                  </p:childTnLst>
                                </p:cTn>
                              </p:par>
                            </p:childTnLst>
                          </p:cTn>
                        </p:par>
                        <p:par>
                          <p:cTn id="45" fill="hold">
                            <p:stCondLst>
                              <p:cond delay="500"/>
                            </p:stCondLst>
                            <p:childTnLst>
                              <p:par>
                                <p:cTn id="46" presetID="22" presetClass="entr" presetSubtype="1" fill="hold"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up)">
                                      <p:cBhvr>
                                        <p:cTn id="48" dur="500"/>
                                        <p:tgtEl>
                                          <p:spTgt spid="20"/>
                                        </p:tgtEl>
                                      </p:cBhvr>
                                    </p:animEffect>
                                  </p:childTnLst>
                                </p:cTn>
                              </p:par>
                            </p:childTnLst>
                          </p:cTn>
                        </p:par>
                        <p:par>
                          <p:cTn id="49" fill="hold">
                            <p:stCondLst>
                              <p:cond delay="1000"/>
                            </p:stCondLst>
                            <p:childTnLst>
                              <p:par>
                                <p:cTn id="50" presetID="14" presetClass="entr" presetSubtype="10" fill="hold" nodeType="after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randombar(horizontal)">
                                      <p:cBhvr>
                                        <p:cTn id="52" dur="500"/>
                                        <p:tgtEl>
                                          <p:spTgt spid="5"/>
                                        </p:tgtEl>
                                      </p:cBhvr>
                                    </p:animEffect>
                                  </p:childTnLst>
                                </p:cTn>
                              </p:par>
                            </p:childTnLst>
                          </p:cTn>
                        </p:par>
                        <p:par>
                          <p:cTn id="53" fill="hold">
                            <p:stCondLst>
                              <p:cond delay="1500"/>
                            </p:stCondLst>
                            <p:childTnLst>
                              <p:par>
                                <p:cTn id="54" presetID="23" presetClass="entr" presetSubtype="16" fill="hold" nodeType="after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p:cTn id="56" dur="500" fill="hold"/>
                                        <p:tgtEl>
                                          <p:spTgt spid="14"/>
                                        </p:tgtEl>
                                        <p:attrNameLst>
                                          <p:attrName>ppt_w</p:attrName>
                                        </p:attrNameLst>
                                      </p:cBhvr>
                                      <p:tavLst>
                                        <p:tav tm="0">
                                          <p:val>
                                            <p:fltVal val="0"/>
                                          </p:val>
                                        </p:tav>
                                        <p:tav tm="100000">
                                          <p:val>
                                            <p:strVal val="#ppt_w"/>
                                          </p:val>
                                        </p:tav>
                                      </p:tavLst>
                                    </p:anim>
                                    <p:anim calcmode="lin" valueType="num">
                                      <p:cBhvr>
                                        <p:cTn id="57"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wipe(up)">
                                      <p:cBhvr>
                                        <p:cTn id="6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6" grpId="0" animBg="1"/>
      <p:bldP spid="34972"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矩形 248"/>
          <p:cNvSpPr/>
          <p:nvPr/>
        </p:nvSpPr>
        <p:spPr bwMode="auto">
          <a:xfrm>
            <a:off x="5928189" y="4458984"/>
            <a:ext cx="1684962" cy="66782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0" i="0" u="none" strike="noStrike" cap="none" normalizeH="0" baseline="0" smtClean="0">
              <a:ln>
                <a:noFill/>
              </a:ln>
              <a:solidFill>
                <a:schemeClr val="tx1"/>
              </a:solidFill>
              <a:effectLst/>
              <a:latin typeface="Arial" charset="0"/>
              <a:ea typeface="宋体" pitchFamily="2" charset="-122"/>
            </a:endParaRPr>
          </a:p>
        </p:txBody>
      </p:sp>
      <p:sp>
        <p:nvSpPr>
          <p:cNvPr id="2052" name="Rectangle 247"/>
          <p:cNvSpPr>
            <a:spLocks noGrp="1" noChangeArrowheads="1"/>
          </p:cNvSpPr>
          <p:nvPr>
            <p:ph type="title" idx="4294967295"/>
          </p:nvPr>
        </p:nvSpPr>
        <p:spPr>
          <a:xfrm>
            <a:off x="550863" y="0"/>
            <a:ext cx="8229600" cy="193675"/>
          </a:xfrm>
        </p:spPr>
        <p:txBody>
          <a:bodyPr/>
          <a:lstStyle/>
          <a:p>
            <a:pPr eaLnBrk="1" hangingPunct="1"/>
            <a:r>
              <a:rPr lang="zh-CN" altLang="en-US" sz="700" smtClean="0">
                <a:solidFill>
                  <a:schemeClr val="bg1"/>
                </a:solidFill>
              </a:rPr>
              <a:t>能量密度</a:t>
            </a:r>
          </a:p>
        </p:txBody>
      </p:sp>
      <p:grpSp>
        <p:nvGrpSpPr>
          <p:cNvPr id="2053" name="Group 4"/>
          <p:cNvGrpSpPr>
            <a:grpSpLocks/>
          </p:cNvGrpSpPr>
          <p:nvPr/>
        </p:nvGrpSpPr>
        <p:grpSpPr bwMode="auto">
          <a:xfrm>
            <a:off x="0" y="0"/>
            <a:ext cx="9144000" cy="6858000"/>
            <a:chOff x="0" y="0"/>
            <a:chExt cx="5760" cy="4320"/>
          </a:xfrm>
        </p:grpSpPr>
        <p:sp>
          <p:nvSpPr>
            <p:cNvPr id="2293" name="Rectangle 5" descr="之字形"/>
            <p:cNvSpPr>
              <a:spLocks noChangeArrowheads="1"/>
            </p:cNvSpPr>
            <p:nvPr/>
          </p:nvSpPr>
          <p:spPr bwMode="auto">
            <a:xfrm>
              <a:off x="0" y="4187"/>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2294" name="Rectangle 6" descr="之字形"/>
            <p:cNvSpPr>
              <a:spLocks noChangeArrowheads="1"/>
            </p:cNvSpPr>
            <p:nvPr/>
          </p:nvSpPr>
          <p:spPr bwMode="auto">
            <a:xfrm>
              <a:off x="0" y="0"/>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grpSp>
      <p:sp>
        <p:nvSpPr>
          <p:cNvPr id="2054" name="WordArt 8"/>
          <p:cNvSpPr>
            <a:spLocks noChangeArrowheads="1" noChangeShapeType="1" noTextEdit="1"/>
          </p:cNvSpPr>
          <p:nvPr/>
        </p:nvSpPr>
        <p:spPr bwMode="auto">
          <a:xfrm>
            <a:off x="406400" y="320675"/>
            <a:ext cx="2578100" cy="398463"/>
          </a:xfrm>
          <a:prstGeom prst="rect">
            <a:avLst/>
          </a:prstGeom>
        </p:spPr>
        <p:txBody>
          <a:bodyPr wrap="none" fromWordArt="1">
            <a:prstTxWarp prst="textPlain">
              <a:avLst>
                <a:gd name="adj" fmla="val 50000"/>
              </a:avLst>
            </a:prstTxWarp>
          </a:bodyPr>
          <a:lstStyle/>
          <a:p>
            <a:r>
              <a:rPr lang="en-US" altLang="zh-CN" sz="3600" b="1" kern="10" dirty="0" smtClean="0">
                <a:ln w="9525">
                  <a:solidFill>
                    <a:srgbClr val="CC3300"/>
                  </a:solidFill>
                  <a:round/>
                  <a:headEnd/>
                  <a:tailEnd/>
                </a:ln>
                <a:solidFill>
                  <a:srgbClr val="CC3300"/>
                </a:solidFill>
                <a:latin typeface="宋体"/>
                <a:ea typeface="宋体"/>
              </a:rPr>
              <a:t>7.3.1  </a:t>
            </a:r>
            <a:r>
              <a:rPr lang="zh-CN" altLang="en-US" sz="3600" b="1" kern="10" dirty="0" smtClean="0">
                <a:ln w="9525">
                  <a:solidFill>
                    <a:srgbClr val="CC3300"/>
                  </a:solidFill>
                  <a:round/>
                  <a:headEnd/>
                  <a:tailEnd/>
                </a:ln>
                <a:solidFill>
                  <a:srgbClr val="CC3300"/>
                </a:solidFill>
                <a:latin typeface="宋体"/>
                <a:ea typeface="宋体"/>
              </a:rPr>
              <a:t>能量密度</a:t>
            </a:r>
            <a:endParaRPr lang="zh-CN" altLang="en-US" sz="3600" b="1" kern="10" dirty="0">
              <a:ln w="9525">
                <a:solidFill>
                  <a:srgbClr val="CC3300"/>
                </a:solidFill>
                <a:round/>
                <a:headEnd/>
                <a:tailEnd/>
              </a:ln>
              <a:solidFill>
                <a:srgbClr val="CC3300"/>
              </a:solidFill>
              <a:latin typeface="宋体"/>
              <a:ea typeface="宋体"/>
            </a:endParaRPr>
          </a:p>
        </p:txBody>
      </p:sp>
      <p:sp>
        <p:nvSpPr>
          <p:cNvPr id="2055" name="WordArt 9"/>
          <p:cNvSpPr>
            <a:spLocks noChangeArrowheads="1" noChangeShapeType="1" noTextEdit="1"/>
          </p:cNvSpPr>
          <p:nvPr/>
        </p:nvSpPr>
        <p:spPr bwMode="auto">
          <a:xfrm>
            <a:off x="3160713" y="404813"/>
            <a:ext cx="4287837" cy="325437"/>
          </a:xfrm>
          <a:prstGeom prst="rect">
            <a:avLst/>
          </a:prstGeom>
        </p:spPr>
        <p:txBody>
          <a:bodyPr wrap="none" fromWordArt="1">
            <a:prstTxWarp prst="textPlain">
              <a:avLst>
                <a:gd name="adj" fmla="val 50000"/>
              </a:avLst>
            </a:prstTxWarp>
          </a:bodyPr>
          <a:lstStyle/>
          <a:p>
            <a:r>
              <a:rPr lang="zh-CN" altLang="en-US" sz="3600" b="1" kern="10">
                <a:ln w="9525">
                  <a:solidFill>
                    <a:srgbClr val="CC3300"/>
                  </a:solidFill>
                  <a:round/>
                  <a:headEnd/>
                  <a:tailEnd/>
                </a:ln>
                <a:solidFill>
                  <a:srgbClr val="CC3300"/>
                </a:solidFill>
                <a:latin typeface="宋体"/>
                <a:ea typeface="宋体"/>
              </a:rPr>
              <a:t>（单位体积媒质中波的能量）</a:t>
            </a:r>
          </a:p>
        </p:txBody>
      </p:sp>
      <p:grpSp>
        <p:nvGrpSpPr>
          <p:cNvPr id="3" name="Group 10"/>
          <p:cNvGrpSpPr>
            <a:grpSpLocks/>
          </p:cNvGrpSpPr>
          <p:nvPr/>
        </p:nvGrpSpPr>
        <p:grpSpPr bwMode="auto">
          <a:xfrm>
            <a:off x="595313" y="1084263"/>
            <a:ext cx="2455862" cy="1654175"/>
            <a:chOff x="375" y="683"/>
            <a:chExt cx="1547" cy="1042"/>
          </a:xfrm>
        </p:grpSpPr>
        <p:sp>
          <p:nvSpPr>
            <p:cNvPr id="2269" name="Freeform 11"/>
            <p:cNvSpPr>
              <a:spLocks/>
            </p:cNvSpPr>
            <p:nvPr/>
          </p:nvSpPr>
          <p:spPr bwMode="auto">
            <a:xfrm>
              <a:off x="564" y="720"/>
              <a:ext cx="858" cy="1005"/>
            </a:xfrm>
            <a:custGeom>
              <a:avLst/>
              <a:gdLst>
                <a:gd name="T0" fmla="*/ 0 w 858"/>
                <a:gd name="T1" fmla="*/ 882 h 1005"/>
                <a:gd name="T2" fmla="*/ 39 w 858"/>
                <a:gd name="T3" fmla="*/ 915 h 1005"/>
                <a:gd name="T4" fmla="*/ 30 w 858"/>
                <a:gd name="T5" fmla="*/ 942 h 1005"/>
                <a:gd name="T6" fmla="*/ 66 w 858"/>
                <a:gd name="T7" fmla="*/ 954 h 1005"/>
                <a:gd name="T8" fmla="*/ 66 w 858"/>
                <a:gd name="T9" fmla="*/ 987 h 1005"/>
                <a:gd name="T10" fmla="*/ 81 w 858"/>
                <a:gd name="T11" fmla="*/ 1005 h 1005"/>
                <a:gd name="T12" fmla="*/ 123 w 858"/>
                <a:gd name="T13" fmla="*/ 984 h 1005"/>
                <a:gd name="T14" fmla="*/ 279 w 858"/>
                <a:gd name="T15" fmla="*/ 858 h 1005"/>
                <a:gd name="T16" fmla="*/ 384 w 858"/>
                <a:gd name="T17" fmla="*/ 705 h 1005"/>
                <a:gd name="T18" fmla="*/ 480 w 858"/>
                <a:gd name="T19" fmla="*/ 552 h 1005"/>
                <a:gd name="T20" fmla="*/ 570 w 858"/>
                <a:gd name="T21" fmla="*/ 396 h 1005"/>
                <a:gd name="T22" fmla="*/ 642 w 858"/>
                <a:gd name="T23" fmla="*/ 255 h 1005"/>
                <a:gd name="T24" fmla="*/ 732 w 858"/>
                <a:gd name="T25" fmla="*/ 165 h 1005"/>
                <a:gd name="T26" fmla="*/ 858 w 858"/>
                <a:gd name="T27" fmla="*/ 105 h 1005"/>
                <a:gd name="T28" fmla="*/ 849 w 858"/>
                <a:gd name="T29" fmla="*/ 87 h 1005"/>
                <a:gd name="T30" fmla="*/ 834 w 858"/>
                <a:gd name="T31" fmla="*/ 63 h 1005"/>
                <a:gd name="T32" fmla="*/ 810 w 858"/>
                <a:gd name="T33" fmla="*/ 66 h 1005"/>
                <a:gd name="T34" fmla="*/ 816 w 858"/>
                <a:gd name="T35" fmla="*/ 42 h 1005"/>
                <a:gd name="T36" fmla="*/ 795 w 858"/>
                <a:gd name="T37" fmla="*/ 36 h 1005"/>
                <a:gd name="T38" fmla="*/ 804 w 858"/>
                <a:gd name="T39" fmla="*/ 15 h 1005"/>
                <a:gd name="T40" fmla="*/ 744 w 858"/>
                <a:gd name="T41" fmla="*/ 0 h 1005"/>
                <a:gd name="T42" fmla="*/ 705 w 858"/>
                <a:gd name="T43" fmla="*/ 18 h 1005"/>
                <a:gd name="T44" fmla="*/ 570 w 858"/>
                <a:gd name="T45" fmla="*/ 108 h 1005"/>
                <a:gd name="T46" fmla="*/ 501 w 858"/>
                <a:gd name="T47" fmla="*/ 204 h 1005"/>
                <a:gd name="T48" fmla="*/ 447 w 858"/>
                <a:gd name="T49" fmla="*/ 300 h 1005"/>
                <a:gd name="T50" fmla="*/ 312 w 858"/>
                <a:gd name="T51" fmla="*/ 549 h 1005"/>
                <a:gd name="T52" fmla="*/ 222 w 858"/>
                <a:gd name="T53" fmla="*/ 693 h 1005"/>
                <a:gd name="T54" fmla="*/ 138 w 858"/>
                <a:gd name="T55" fmla="*/ 783 h 1005"/>
                <a:gd name="T56" fmla="*/ 33 w 858"/>
                <a:gd name="T57" fmla="*/ 867 h 1005"/>
                <a:gd name="T58" fmla="*/ 0 w 858"/>
                <a:gd name="T59" fmla="*/ 882 h 100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58"/>
                <a:gd name="T91" fmla="*/ 0 h 1005"/>
                <a:gd name="T92" fmla="*/ 858 w 858"/>
                <a:gd name="T93" fmla="*/ 1005 h 100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58" h="1005">
                  <a:moveTo>
                    <a:pt x="0" y="882"/>
                  </a:moveTo>
                  <a:lnTo>
                    <a:pt x="39" y="915"/>
                  </a:lnTo>
                  <a:lnTo>
                    <a:pt x="30" y="942"/>
                  </a:lnTo>
                  <a:lnTo>
                    <a:pt x="66" y="954"/>
                  </a:lnTo>
                  <a:lnTo>
                    <a:pt x="66" y="987"/>
                  </a:lnTo>
                  <a:lnTo>
                    <a:pt x="81" y="1005"/>
                  </a:lnTo>
                  <a:lnTo>
                    <a:pt x="123" y="984"/>
                  </a:lnTo>
                  <a:lnTo>
                    <a:pt x="279" y="858"/>
                  </a:lnTo>
                  <a:lnTo>
                    <a:pt x="384" y="705"/>
                  </a:lnTo>
                  <a:lnTo>
                    <a:pt x="480" y="552"/>
                  </a:lnTo>
                  <a:lnTo>
                    <a:pt x="570" y="396"/>
                  </a:lnTo>
                  <a:lnTo>
                    <a:pt x="642" y="255"/>
                  </a:lnTo>
                  <a:lnTo>
                    <a:pt x="732" y="165"/>
                  </a:lnTo>
                  <a:lnTo>
                    <a:pt x="858" y="105"/>
                  </a:lnTo>
                  <a:lnTo>
                    <a:pt x="849" y="87"/>
                  </a:lnTo>
                  <a:lnTo>
                    <a:pt x="834" y="63"/>
                  </a:lnTo>
                  <a:lnTo>
                    <a:pt x="810" y="66"/>
                  </a:lnTo>
                  <a:lnTo>
                    <a:pt x="816" y="42"/>
                  </a:lnTo>
                  <a:lnTo>
                    <a:pt x="795" y="36"/>
                  </a:lnTo>
                  <a:lnTo>
                    <a:pt x="804" y="15"/>
                  </a:lnTo>
                  <a:lnTo>
                    <a:pt x="744" y="0"/>
                  </a:lnTo>
                  <a:lnTo>
                    <a:pt x="705" y="18"/>
                  </a:lnTo>
                  <a:lnTo>
                    <a:pt x="570" y="108"/>
                  </a:lnTo>
                  <a:lnTo>
                    <a:pt x="501" y="204"/>
                  </a:lnTo>
                  <a:lnTo>
                    <a:pt x="447" y="300"/>
                  </a:lnTo>
                  <a:lnTo>
                    <a:pt x="312" y="549"/>
                  </a:lnTo>
                  <a:lnTo>
                    <a:pt x="222" y="693"/>
                  </a:lnTo>
                  <a:lnTo>
                    <a:pt x="138" y="783"/>
                  </a:lnTo>
                  <a:lnTo>
                    <a:pt x="33" y="867"/>
                  </a:lnTo>
                  <a:lnTo>
                    <a:pt x="0" y="882"/>
                  </a:lnTo>
                  <a:close/>
                </a:path>
              </a:pathLst>
            </a:custGeom>
            <a:solidFill>
              <a:srgbClr val="EAEAEA"/>
            </a:solidFill>
            <a:ln w="9525">
              <a:noFill/>
              <a:round/>
              <a:headEnd/>
              <a:tailEnd/>
            </a:ln>
          </p:spPr>
          <p:txBody>
            <a:bodyPr/>
            <a:lstStyle/>
            <a:p>
              <a:endParaRPr lang="zh-CN" altLang="en-US"/>
            </a:p>
          </p:txBody>
        </p:sp>
        <p:grpSp>
          <p:nvGrpSpPr>
            <p:cNvPr id="2" name="Group 12"/>
            <p:cNvGrpSpPr>
              <a:grpSpLocks/>
            </p:cNvGrpSpPr>
            <p:nvPr/>
          </p:nvGrpSpPr>
          <p:grpSpPr bwMode="auto">
            <a:xfrm>
              <a:off x="568" y="720"/>
              <a:ext cx="856" cy="984"/>
              <a:chOff x="544" y="752"/>
              <a:chExt cx="856" cy="984"/>
            </a:xfrm>
          </p:grpSpPr>
          <p:sp>
            <p:nvSpPr>
              <p:cNvPr id="2290" name="Freeform 13"/>
              <p:cNvSpPr>
                <a:spLocks/>
              </p:cNvSpPr>
              <p:nvPr/>
            </p:nvSpPr>
            <p:spPr bwMode="auto">
              <a:xfrm>
                <a:off x="544" y="752"/>
                <a:ext cx="736" cy="888"/>
              </a:xfrm>
              <a:custGeom>
                <a:avLst/>
                <a:gdLst>
                  <a:gd name="T0" fmla="*/ 0 w 736"/>
                  <a:gd name="T1" fmla="*/ 888 h 888"/>
                  <a:gd name="T2" fmla="*/ 192 w 736"/>
                  <a:gd name="T3" fmla="*/ 720 h 888"/>
                  <a:gd name="T4" fmla="*/ 392 w 736"/>
                  <a:gd name="T5" fmla="*/ 392 h 888"/>
                  <a:gd name="T6" fmla="*/ 504 w 736"/>
                  <a:gd name="T7" fmla="*/ 192 h 888"/>
                  <a:gd name="T8" fmla="*/ 592 w 736"/>
                  <a:gd name="T9" fmla="*/ 88 h 888"/>
                  <a:gd name="T10" fmla="*/ 736 w 736"/>
                  <a:gd name="T11" fmla="*/ 0 h 888"/>
                  <a:gd name="T12" fmla="*/ 0 60000 65536"/>
                  <a:gd name="T13" fmla="*/ 0 60000 65536"/>
                  <a:gd name="T14" fmla="*/ 0 60000 65536"/>
                  <a:gd name="T15" fmla="*/ 0 60000 65536"/>
                  <a:gd name="T16" fmla="*/ 0 60000 65536"/>
                  <a:gd name="T17" fmla="*/ 0 60000 65536"/>
                  <a:gd name="T18" fmla="*/ 0 w 736"/>
                  <a:gd name="T19" fmla="*/ 0 h 888"/>
                  <a:gd name="T20" fmla="*/ 736 w 736"/>
                  <a:gd name="T21" fmla="*/ 888 h 888"/>
                </a:gdLst>
                <a:ahLst/>
                <a:cxnLst>
                  <a:cxn ang="T12">
                    <a:pos x="T0" y="T1"/>
                  </a:cxn>
                  <a:cxn ang="T13">
                    <a:pos x="T2" y="T3"/>
                  </a:cxn>
                  <a:cxn ang="T14">
                    <a:pos x="T4" y="T5"/>
                  </a:cxn>
                  <a:cxn ang="T15">
                    <a:pos x="T6" y="T7"/>
                  </a:cxn>
                  <a:cxn ang="T16">
                    <a:pos x="T8" y="T9"/>
                  </a:cxn>
                  <a:cxn ang="T17">
                    <a:pos x="T10" y="T11"/>
                  </a:cxn>
                </a:cxnLst>
                <a:rect l="T18" t="T19" r="T20" b="T21"/>
                <a:pathLst>
                  <a:path w="736" h="888">
                    <a:moveTo>
                      <a:pt x="0" y="888"/>
                    </a:moveTo>
                    <a:cubicBezTo>
                      <a:pt x="63" y="845"/>
                      <a:pt x="127" y="803"/>
                      <a:pt x="192" y="720"/>
                    </a:cubicBezTo>
                    <a:cubicBezTo>
                      <a:pt x="257" y="637"/>
                      <a:pt x="340" y="480"/>
                      <a:pt x="392" y="392"/>
                    </a:cubicBezTo>
                    <a:cubicBezTo>
                      <a:pt x="444" y="304"/>
                      <a:pt x="471" y="243"/>
                      <a:pt x="504" y="192"/>
                    </a:cubicBezTo>
                    <a:cubicBezTo>
                      <a:pt x="537" y="141"/>
                      <a:pt x="553" y="120"/>
                      <a:pt x="592" y="88"/>
                    </a:cubicBezTo>
                    <a:cubicBezTo>
                      <a:pt x="631" y="56"/>
                      <a:pt x="683" y="28"/>
                      <a:pt x="736" y="0"/>
                    </a:cubicBezTo>
                  </a:path>
                </a:pathLst>
              </a:custGeom>
              <a:noFill/>
              <a:ln w="9525">
                <a:solidFill>
                  <a:schemeClr val="tx1"/>
                </a:solidFill>
                <a:prstDash val="dash"/>
                <a:round/>
                <a:headEnd/>
                <a:tailEnd/>
              </a:ln>
            </p:spPr>
            <p:txBody>
              <a:bodyPr/>
              <a:lstStyle/>
              <a:p>
                <a:endParaRPr lang="zh-CN" altLang="en-US"/>
              </a:p>
            </p:txBody>
          </p:sp>
          <p:sp>
            <p:nvSpPr>
              <p:cNvPr id="2291" name="Freeform 14"/>
              <p:cNvSpPr>
                <a:spLocks/>
              </p:cNvSpPr>
              <p:nvPr/>
            </p:nvSpPr>
            <p:spPr bwMode="auto">
              <a:xfrm>
                <a:off x="664" y="848"/>
                <a:ext cx="736" cy="888"/>
              </a:xfrm>
              <a:custGeom>
                <a:avLst/>
                <a:gdLst>
                  <a:gd name="T0" fmla="*/ 0 w 736"/>
                  <a:gd name="T1" fmla="*/ 888 h 888"/>
                  <a:gd name="T2" fmla="*/ 192 w 736"/>
                  <a:gd name="T3" fmla="*/ 720 h 888"/>
                  <a:gd name="T4" fmla="*/ 392 w 736"/>
                  <a:gd name="T5" fmla="*/ 392 h 888"/>
                  <a:gd name="T6" fmla="*/ 504 w 736"/>
                  <a:gd name="T7" fmla="*/ 192 h 888"/>
                  <a:gd name="T8" fmla="*/ 592 w 736"/>
                  <a:gd name="T9" fmla="*/ 88 h 888"/>
                  <a:gd name="T10" fmla="*/ 736 w 736"/>
                  <a:gd name="T11" fmla="*/ 0 h 888"/>
                  <a:gd name="T12" fmla="*/ 0 60000 65536"/>
                  <a:gd name="T13" fmla="*/ 0 60000 65536"/>
                  <a:gd name="T14" fmla="*/ 0 60000 65536"/>
                  <a:gd name="T15" fmla="*/ 0 60000 65536"/>
                  <a:gd name="T16" fmla="*/ 0 60000 65536"/>
                  <a:gd name="T17" fmla="*/ 0 60000 65536"/>
                  <a:gd name="T18" fmla="*/ 0 w 736"/>
                  <a:gd name="T19" fmla="*/ 0 h 888"/>
                  <a:gd name="T20" fmla="*/ 736 w 736"/>
                  <a:gd name="T21" fmla="*/ 888 h 888"/>
                </a:gdLst>
                <a:ahLst/>
                <a:cxnLst>
                  <a:cxn ang="T12">
                    <a:pos x="T0" y="T1"/>
                  </a:cxn>
                  <a:cxn ang="T13">
                    <a:pos x="T2" y="T3"/>
                  </a:cxn>
                  <a:cxn ang="T14">
                    <a:pos x="T4" y="T5"/>
                  </a:cxn>
                  <a:cxn ang="T15">
                    <a:pos x="T6" y="T7"/>
                  </a:cxn>
                  <a:cxn ang="T16">
                    <a:pos x="T8" y="T9"/>
                  </a:cxn>
                  <a:cxn ang="T17">
                    <a:pos x="T10" y="T11"/>
                  </a:cxn>
                </a:cxnLst>
                <a:rect l="T18" t="T19" r="T20" b="T21"/>
                <a:pathLst>
                  <a:path w="736" h="888">
                    <a:moveTo>
                      <a:pt x="0" y="888"/>
                    </a:moveTo>
                    <a:cubicBezTo>
                      <a:pt x="63" y="845"/>
                      <a:pt x="127" y="803"/>
                      <a:pt x="192" y="720"/>
                    </a:cubicBezTo>
                    <a:cubicBezTo>
                      <a:pt x="257" y="637"/>
                      <a:pt x="340" y="480"/>
                      <a:pt x="392" y="392"/>
                    </a:cubicBezTo>
                    <a:cubicBezTo>
                      <a:pt x="444" y="304"/>
                      <a:pt x="471" y="243"/>
                      <a:pt x="504" y="192"/>
                    </a:cubicBezTo>
                    <a:cubicBezTo>
                      <a:pt x="537" y="141"/>
                      <a:pt x="553" y="120"/>
                      <a:pt x="592" y="88"/>
                    </a:cubicBezTo>
                    <a:cubicBezTo>
                      <a:pt x="631" y="56"/>
                      <a:pt x="683" y="28"/>
                      <a:pt x="736" y="0"/>
                    </a:cubicBezTo>
                  </a:path>
                </a:pathLst>
              </a:custGeom>
              <a:noFill/>
              <a:ln w="9525">
                <a:solidFill>
                  <a:schemeClr val="tx1"/>
                </a:solidFill>
                <a:prstDash val="dash"/>
                <a:round/>
                <a:headEnd/>
                <a:tailEnd/>
              </a:ln>
            </p:spPr>
            <p:txBody>
              <a:bodyPr/>
              <a:lstStyle/>
              <a:p>
                <a:endParaRPr lang="zh-CN" altLang="en-US"/>
              </a:p>
            </p:txBody>
          </p:sp>
          <p:sp>
            <p:nvSpPr>
              <p:cNvPr id="2292" name="Freeform 15"/>
              <p:cNvSpPr>
                <a:spLocks/>
              </p:cNvSpPr>
              <p:nvPr/>
            </p:nvSpPr>
            <p:spPr bwMode="auto">
              <a:xfrm>
                <a:off x="852" y="1066"/>
                <a:ext cx="130" cy="510"/>
              </a:xfrm>
              <a:custGeom>
                <a:avLst/>
                <a:gdLst>
                  <a:gd name="T0" fmla="*/ 0 w 130"/>
                  <a:gd name="T1" fmla="*/ 224 h 510"/>
                  <a:gd name="T2" fmla="*/ 0 w 130"/>
                  <a:gd name="T3" fmla="*/ 510 h 510"/>
                  <a:gd name="T4" fmla="*/ 130 w 130"/>
                  <a:gd name="T5" fmla="*/ 300 h 510"/>
                  <a:gd name="T6" fmla="*/ 130 w 130"/>
                  <a:gd name="T7" fmla="*/ 0 h 510"/>
                  <a:gd name="T8" fmla="*/ 0 w 130"/>
                  <a:gd name="T9" fmla="*/ 224 h 510"/>
                  <a:gd name="T10" fmla="*/ 0 60000 65536"/>
                  <a:gd name="T11" fmla="*/ 0 60000 65536"/>
                  <a:gd name="T12" fmla="*/ 0 60000 65536"/>
                  <a:gd name="T13" fmla="*/ 0 60000 65536"/>
                  <a:gd name="T14" fmla="*/ 0 60000 65536"/>
                  <a:gd name="T15" fmla="*/ 0 w 130"/>
                  <a:gd name="T16" fmla="*/ 0 h 510"/>
                  <a:gd name="T17" fmla="*/ 130 w 130"/>
                  <a:gd name="T18" fmla="*/ 510 h 510"/>
                </a:gdLst>
                <a:ahLst/>
                <a:cxnLst>
                  <a:cxn ang="T10">
                    <a:pos x="T0" y="T1"/>
                  </a:cxn>
                  <a:cxn ang="T11">
                    <a:pos x="T2" y="T3"/>
                  </a:cxn>
                  <a:cxn ang="T12">
                    <a:pos x="T4" y="T5"/>
                  </a:cxn>
                  <a:cxn ang="T13">
                    <a:pos x="T6" y="T7"/>
                  </a:cxn>
                  <a:cxn ang="T14">
                    <a:pos x="T8" y="T9"/>
                  </a:cxn>
                </a:cxnLst>
                <a:rect l="T15" t="T16" r="T17" b="T18"/>
                <a:pathLst>
                  <a:path w="130" h="510">
                    <a:moveTo>
                      <a:pt x="0" y="224"/>
                    </a:moveTo>
                    <a:lnTo>
                      <a:pt x="0" y="510"/>
                    </a:lnTo>
                    <a:lnTo>
                      <a:pt x="130" y="300"/>
                    </a:lnTo>
                    <a:lnTo>
                      <a:pt x="130" y="0"/>
                    </a:lnTo>
                    <a:lnTo>
                      <a:pt x="0" y="224"/>
                    </a:lnTo>
                    <a:close/>
                  </a:path>
                </a:pathLst>
              </a:custGeom>
              <a:solidFill>
                <a:srgbClr val="0033CC"/>
              </a:solidFill>
              <a:ln w="9525">
                <a:solidFill>
                  <a:schemeClr val="tx1"/>
                </a:solidFill>
                <a:round/>
                <a:headEnd/>
                <a:tailEnd/>
              </a:ln>
            </p:spPr>
            <p:txBody>
              <a:bodyPr/>
              <a:lstStyle/>
              <a:p>
                <a:endParaRPr lang="zh-CN" altLang="en-US"/>
              </a:p>
            </p:txBody>
          </p:sp>
        </p:grpSp>
        <p:sp>
          <p:nvSpPr>
            <p:cNvPr id="2271" name="WordArt 16"/>
            <p:cNvSpPr>
              <a:spLocks noChangeArrowheads="1" noChangeShapeType="1" noTextEdit="1"/>
            </p:cNvSpPr>
            <p:nvPr/>
          </p:nvSpPr>
          <p:spPr bwMode="auto">
            <a:xfrm>
              <a:off x="375" y="760"/>
              <a:ext cx="394" cy="216"/>
            </a:xfrm>
            <a:prstGeom prst="rect">
              <a:avLst/>
            </a:prstGeom>
          </p:spPr>
          <p:txBody>
            <a:bodyPr wrap="none" fromWordArt="1">
              <a:prstTxWarp prst="textPlain">
                <a:avLst>
                  <a:gd name="adj" fmla="val 50000"/>
                </a:avLst>
              </a:prstTxWarp>
            </a:bodyPr>
            <a:lstStyle/>
            <a:p>
              <a:r>
                <a:rPr lang="zh-CN" altLang="en-US" sz="3600" b="1" kern="10" dirty="0">
                  <a:ln w="9525">
                    <a:solidFill>
                      <a:srgbClr val="0033CC"/>
                    </a:solidFill>
                    <a:round/>
                    <a:headEnd/>
                    <a:tailEnd/>
                  </a:ln>
                  <a:solidFill>
                    <a:srgbClr val="0033CC"/>
                  </a:solidFill>
                  <a:latin typeface="宋体"/>
                  <a:ea typeface="宋体"/>
                </a:rPr>
                <a:t>体积元</a:t>
              </a:r>
            </a:p>
          </p:txBody>
        </p:sp>
        <p:grpSp>
          <p:nvGrpSpPr>
            <p:cNvPr id="2272" name="Group 17"/>
            <p:cNvGrpSpPr>
              <a:grpSpLocks/>
            </p:cNvGrpSpPr>
            <p:nvPr/>
          </p:nvGrpSpPr>
          <p:grpSpPr bwMode="auto">
            <a:xfrm>
              <a:off x="1039" y="1402"/>
              <a:ext cx="776" cy="149"/>
              <a:chOff x="1023" y="1290"/>
              <a:chExt cx="776" cy="149"/>
            </a:xfrm>
          </p:grpSpPr>
          <p:grpSp>
            <p:nvGrpSpPr>
              <p:cNvPr id="2280" name="Group 18"/>
              <p:cNvGrpSpPr>
                <a:grpSpLocks/>
              </p:cNvGrpSpPr>
              <p:nvPr/>
            </p:nvGrpSpPr>
            <p:grpSpPr bwMode="auto">
              <a:xfrm>
                <a:off x="1305" y="1337"/>
                <a:ext cx="121" cy="42"/>
                <a:chOff x="1260" y="2371"/>
                <a:chExt cx="151" cy="53"/>
              </a:xfrm>
            </p:grpSpPr>
            <p:sp>
              <p:nvSpPr>
                <p:cNvPr id="2288" name="Line 19"/>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289" name="Line 20"/>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2281" name="Group 21"/>
              <p:cNvGrpSpPr>
                <a:grpSpLocks/>
              </p:cNvGrpSpPr>
              <p:nvPr/>
            </p:nvGrpSpPr>
            <p:grpSpPr bwMode="auto">
              <a:xfrm>
                <a:off x="1023" y="1299"/>
                <a:ext cx="240" cy="118"/>
                <a:chOff x="4016" y="941"/>
                <a:chExt cx="300" cy="150"/>
              </a:xfrm>
            </p:grpSpPr>
            <p:sp>
              <p:nvSpPr>
                <p:cNvPr id="2286" name="WordArt 22"/>
                <p:cNvSpPr>
                  <a:spLocks noChangeArrowheads="1" noChangeShapeType="1" noTextEdit="1"/>
                </p:cNvSpPr>
                <p:nvPr/>
              </p:nvSpPr>
              <p:spPr bwMode="auto">
                <a:xfrm>
                  <a:off x="4156" y="958"/>
                  <a:ext cx="160" cy="129"/>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2287" name="WordArt 23"/>
                <p:cNvSpPr>
                  <a:spLocks noChangeArrowheads="1" noChangeShapeType="1" noTextEdit="1"/>
                </p:cNvSpPr>
                <p:nvPr/>
              </p:nvSpPr>
              <p:spPr bwMode="auto">
                <a:xfrm>
                  <a:off x="4016" y="941"/>
                  <a:ext cx="145" cy="150"/>
                </a:xfrm>
                <a:prstGeom prst="rect">
                  <a:avLst/>
                </a:prstGeom>
              </p:spPr>
              <p:txBody>
                <a:bodyPr wrap="none" fromWordArt="1">
                  <a:prstTxWarp prst="textPlain">
                    <a:avLst>
                      <a:gd name="adj" fmla="val 40000"/>
                    </a:avLst>
                  </a:prstTxWarp>
                </a:bodyPr>
                <a:lstStyle/>
                <a:p>
                  <a:r>
                    <a:rPr lang="en-US" altLang="zh-CN" sz="3600" kern="10">
                      <a:ln w="9525">
                        <a:solidFill>
                          <a:schemeClr val="tx1"/>
                        </a:solidFill>
                        <a:round/>
                        <a:headEnd/>
                        <a:tailEnd/>
                      </a:ln>
                      <a:latin typeface="Wingdings 3"/>
                    </a:rPr>
                    <a:t>r</a:t>
                  </a:r>
                  <a:endParaRPr lang="zh-CN" altLang="en-US" sz="3600" kern="10">
                    <a:ln w="9525">
                      <a:solidFill>
                        <a:schemeClr val="tx1"/>
                      </a:solidFill>
                      <a:round/>
                      <a:headEnd/>
                      <a:tailEnd/>
                    </a:ln>
                    <a:latin typeface="Wingdings 3"/>
                  </a:endParaRPr>
                </a:p>
              </p:txBody>
            </p:sp>
          </p:grpSp>
          <p:grpSp>
            <p:nvGrpSpPr>
              <p:cNvPr id="2282" name="Group 24"/>
              <p:cNvGrpSpPr>
                <a:grpSpLocks/>
              </p:cNvGrpSpPr>
              <p:nvPr/>
            </p:nvGrpSpPr>
            <p:grpSpPr bwMode="auto">
              <a:xfrm>
                <a:off x="1574" y="1290"/>
                <a:ext cx="225" cy="132"/>
                <a:chOff x="3987" y="1761"/>
                <a:chExt cx="281" cy="167"/>
              </a:xfrm>
            </p:grpSpPr>
            <p:sp>
              <p:nvSpPr>
                <p:cNvPr id="2284" name="WordArt 25"/>
                <p:cNvSpPr>
                  <a:spLocks noChangeArrowheads="1" noChangeShapeType="1" noTextEdit="1"/>
                </p:cNvSpPr>
                <p:nvPr/>
              </p:nvSpPr>
              <p:spPr bwMode="auto">
                <a:xfrm>
                  <a:off x="3987" y="1770"/>
                  <a:ext cx="145" cy="150"/>
                </a:xfrm>
                <a:prstGeom prst="rect">
                  <a:avLst/>
                </a:prstGeom>
              </p:spPr>
              <p:txBody>
                <a:bodyPr wrap="none" fromWordArt="1">
                  <a:prstTxWarp prst="textPlain">
                    <a:avLst>
                      <a:gd name="adj" fmla="val 40000"/>
                    </a:avLst>
                  </a:prstTxWarp>
                </a:bodyPr>
                <a:lstStyle/>
                <a:p>
                  <a:r>
                    <a:rPr lang="en-US" altLang="zh-CN" sz="3600" kern="10">
                      <a:ln w="9525">
                        <a:solidFill>
                          <a:schemeClr val="tx1"/>
                        </a:solidFill>
                        <a:round/>
                        <a:headEnd/>
                        <a:tailEnd/>
                      </a:ln>
                      <a:latin typeface="Wingdings 3"/>
                    </a:rPr>
                    <a:t>r</a:t>
                  </a:r>
                  <a:endParaRPr lang="zh-CN" altLang="en-US" sz="3600" kern="10">
                    <a:ln w="9525">
                      <a:solidFill>
                        <a:schemeClr val="tx1"/>
                      </a:solidFill>
                      <a:round/>
                      <a:headEnd/>
                      <a:tailEnd/>
                    </a:ln>
                    <a:latin typeface="Wingdings 3"/>
                  </a:endParaRPr>
                </a:p>
              </p:txBody>
            </p:sp>
            <p:sp>
              <p:nvSpPr>
                <p:cNvPr id="2285" name="WordArt 26"/>
                <p:cNvSpPr>
                  <a:spLocks noChangeArrowheads="1" noChangeShapeType="1" noTextEdit="1"/>
                </p:cNvSpPr>
                <p:nvPr/>
              </p:nvSpPr>
              <p:spPr bwMode="auto">
                <a:xfrm>
                  <a:off x="4090" y="1761"/>
                  <a:ext cx="178" cy="167"/>
                </a:xfrm>
                <a:prstGeom prst="rect">
                  <a:avLst/>
                </a:prstGeom>
              </p:spPr>
              <p:txBody>
                <a:bodyPr wrap="none" fromWordArt="1">
                  <a:prstTxWarp prst="textPlain">
                    <a:avLst>
                      <a:gd name="adj" fmla="val 39287"/>
                    </a:avLst>
                  </a:prstTxWarp>
                </a:bodyPr>
                <a:lstStyle/>
                <a:p>
                  <a:r>
                    <a:rPr lang="en-US" altLang="zh-CN" sz="3600" kern="10">
                      <a:ln w="9525">
                        <a:solidFill>
                          <a:schemeClr val="tx1"/>
                        </a:solidFill>
                        <a:round/>
                        <a:headEnd/>
                        <a:tailEnd/>
                      </a:ln>
                      <a:latin typeface="Times New Roman"/>
                      <a:cs typeface="Times New Roman"/>
                    </a:rPr>
                    <a:t>V</a:t>
                  </a:r>
                  <a:endParaRPr lang="zh-CN" altLang="en-US" sz="3600" kern="10">
                    <a:ln w="9525">
                      <a:solidFill>
                        <a:schemeClr val="tx1"/>
                      </a:solidFill>
                      <a:round/>
                      <a:headEnd/>
                      <a:tailEnd/>
                    </a:ln>
                    <a:latin typeface="Times New Roman"/>
                    <a:cs typeface="Times New Roman"/>
                  </a:endParaRPr>
                </a:p>
              </p:txBody>
            </p:sp>
          </p:grpSp>
          <p:sp>
            <p:nvSpPr>
              <p:cNvPr id="2283" name="WordArt 27"/>
              <p:cNvSpPr>
                <a:spLocks noChangeArrowheads="1" noChangeShapeType="1" noTextEdit="1"/>
              </p:cNvSpPr>
              <p:nvPr/>
            </p:nvSpPr>
            <p:spPr bwMode="auto">
              <a:xfrm>
                <a:off x="1439" y="1292"/>
                <a:ext cx="115" cy="147"/>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r</a:t>
                </a:r>
                <a:endParaRPr lang="zh-CN" altLang="en-US" sz="3600" i="1" kern="10">
                  <a:ln w="9525">
                    <a:solidFill>
                      <a:schemeClr val="tx1"/>
                    </a:solidFill>
                    <a:round/>
                    <a:headEnd/>
                    <a:tailEnd/>
                  </a:ln>
                  <a:latin typeface="Symbol"/>
                </a:endParaRPr>
              </a:p>
            </p:txBody>
          </p:sp>
        </p:grpSp>
        <p:grpSp>
          <p:nvGrpSpPr>
            <p:cNvPr id="2273" name="Group 28"/>
            <p:cNvGrpSpPr>
              <a:grpSpLocks/>
            </p:cNvGrpSpPr>
            <p:nvPr/>
          </p:nvGrpSpPr>
          <p:grpSpPr bwMode="auto">
            <a:xfrm>
              <a:off x="462" y="1050"/>
              <a:ext cx="225" cy="132"/>
              <a:chOff x="3987" y="1761"/>
              <a:chExt cx="281" cy="167"/>
            </a:xfrm>
          </p:grpSpPr>
          <p:sp>
            <p:nvSpPr>
              <p:cNvPr id="2278" name="WordArt 29"/>
              <p:cNvSpPr>
                <a:spLocks noChangeArrowheads="1" noChangeShapeType="1" noTextEdit="1"/>
              </p:cNvSpPr>
              <p:nvPr/>
            </p:nvSpPr>
            <p:spPr bwMode="auto">
              <a:xfrm>
                <a:off x="3987" y="1770"/>
                <a:ext cx="145" cy="150"/>
              </a:xfrm>
              <a:prstGeom prst="rect">
                <a:avLst/>
              </a:prstGeom>
            </p:spPr>
            <p:txBody>
              <a:bodyPr wrap="none" fromWordArt="1">
                <a:prstTxWarp prst="textPlain">
                  <a:avLst>
                    <a:gd name="adj" fmla="val 40000"/>
                  </a:avLst>
                </a:prstTxWarp>
              </a:bodyPr>
              <a:lstStyle/>
              <a:p>
                <a:r>
                  <a:rPr lang="en-US" altLang="zh-CN" sz="3600" kern="10">
                    <a:ln w="9525">
                      <a:solidFill>
                        <a:schemeClr val="tx1"/>
                      </a:solidFill>
                      <a:round/>
                      <a:headEnd/>
                      <a:tailEnd/>
                    </a:ln>
                    <a:latin typeface="Wingdings 3"/>
                  </a:rPr>
                  <a:t>r</a:t>
                </a:r>
                <a:endParaRPr lang="zh-CN" altLang="en-US" sz="3600" kern="10">
                  <a:ln w="9525">
                    <a:solidFill>
                      <a:schemeClr val="tx1"/>
                    </a:solidFill>
                    <a:round/>
                    <a:headEnd/>
                    <a:tailEnd/>
                  </a:ln>
                  <a:latin typeface="Wingdings 3"/>
                </a:endParaRPr>
              </a:p>
            </p:txBody>
          </p:sp>
          <p:sp>
            <p:nvSpPr>
              <p:cNvPr id="2279" name="WordArt 30"/>
              <p:cNvSpPr>
                <a:spLocks noChangeArrowheads="1" noChangeShapeType="1" noTextEdit="1"/>
              </p:cNvSpPr>
              <p:nvPr/>
            </p:nvSpPr>
            <p:spPr bwMode="auto">
              <a:xfrm>
                <a:off x="4090" y="1761"/>
                <a:ext cx="178" cy="167"/>
              </a:xfrm>
              <a:prstGeom prst="rect">
                <a:avLst/>
              </a:prstGeom>
            </p:spPr>
            <p:txBody>
              <a:bodyPr wrap="none" fromWordArt="1">
                <a:prstTxWarp prst="textPlain">
                  <a:avLst>
                    <a:gd name="adj" fmla="val 39287"/>
                  </a:avLst>
                </a:prstTxWarp>
              </a:bodyPr>
              <a:lstStyle/>
              <a:p>
                <a:r>
                  <a:rPr lang="en-US" altLang="zh-CN" sz="3600" kern="10">
                    <a:ln w="9525">
                      <a:solidFill>
                        <a:schemeClr val="tx1"/>
                      </a:solidFill>
                      <a:round/>
                      <a:headEnd/>
                      <a:tailEnd/>
                    </a:ln>
                    <a:latin typeface="Times New Roman"/>
                    <a:cs typeface="Times New Roman"/>
                  </a:rPr>
                  <a:t>V</a:t>
                </a:r>
                <a:endParaRPr lang="zh-CN" altLang="en-US" sz="3600" kern="10">
                  <a:ln w="9525">
                    <a:solidFill>
                      <a:schemeClr val="tx1"/>
                    </a:solidFill>
                    <a:round/>
                    <a:headEnd/>
                    <a:tailEnd/>
                  </a:ln>
                  <a:latin typeface="Times New Roman"/>
                  <a:cs typeface="Times New Roman"/>
                </a:endParaRPr>
              </a:p>
            </p:txBody>
          </p:sp>
        </p:grpSp>
        <p:sp>
          <p:nvSpPr>
            <p:cNvPr id="2274" name="Line 31"/>
            <p:cNvSpPr>
              <a:spLocks noChangeShapeType="1"/>
            </p:cNvSpPr>
            <p:nvPr/>
          </p:nvSpPr>
          <p:spPr bwMode="auto">
            <a:xfrm flipV="1">
              <a:off x="936" y="872"/>
              <a:ext cx="0" cy="360"/>
            </a:xfrm>
            <a:prstGeom prst="line">
              <a:avLst/>
            </a:prstGeom>
            <a:noFill/>
            <a:ln w="9525">
              <a:solidFill>
                <a:schemeClr val="tx1"/>
              </a:solidFill>
              <a:round/>
              <a:headEnd/>
              <a:tailEnd type="triangle" w="med" len="med"/>
            </a:ln>
          </p:spPr>
          <p:txBody>
            <a:bodyPr/>
            <a:lstStyle/>
            <a:p>
              <a:endParaRPr lang="zh-CN" altLang="en-US"/>
            </a:p>
          </p:txBody>
        </p:sp>
        <p:sp>
          <p:nvSpPr>
            <p:cNvPr id="2275" name="WordArt 32"/>
            <p:cNvSpPr>
              <a:spLocks noChangeArrowheads="1" noChangeShapeType="1" noTextEdit="1"/>
            </p:cNvSpPr>
            <p:nvPr/>
          </p:nvSpPr>
          <p:spPr bwMode="auto">
            <a:xfrm>
              <a:off x="866" y="683"/>
              <a:ext cx="115" cy="139"/>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Book Antiqua"/>
                </a:rPr>
                <a:t>v</a:t>
              </a:r>
              <a:endParaRPr lang="zh-CN" altLang="en-US" sz="3600" i="1" kern="10">
                <a:ln w="9525">
                  <a:solidFill>
                    <a:srgbClr val="FF0000"/>
                  </a:solidFill>
                  <a:round/>
                  <a:headEnd/>
                  <a:tailEnd/>
                </a:ln>
                <a:solidFill>
                  <a:srgbClr val="FF0000"/>
                </a:solidFill>
                <a:latin typeface="Book Antiqua"/>
              </a:endParaRPr>
            </a:p>
          </p:txBody>
        </p:sp>
        <p:sp>
          <p:nvSpPr>
            <p:cNvPr id="2276" name="Line 33"/>
            <p:cNvSpPr>
              <a:spLocks noChangeShapeType="1"/>
            </p:cNvSpPr>
            <p:nvPr/>
          </p:nvSpPr>
          <p:spPr bwMode="auto">
            <a:xfrm>
              <a:off x="1376" y="968"/>
              <a:ext cx="352" cy="0"/>
            </a:xfrm>
            <a:prstGeom prst="line">
              <a:avLst/>
            </a:prstGeom>
            <a:noFill/>
            <a:ln w="9525">
              <a:solidFill>
                <a:schemeClr val="tx1"/>
              </a:solidFill>
              <a:round/>
              <a:headEnd/>
              <a:tailEnd type="triangle" w="med" len="med"/>
            </a:ln>
          </p:spPr>
          <p:txBody>
            <a:bodyPr/>
            <a:lstStyle/>
            <a:p>
              <a:endParaRPr lang="zh-CN" altLang="en-US"/>
            </a:p>
          </p:txBody>
        </p:sp>
        <p:sp>
          <p:nvSpPr>
            <p:cNvPr id="2277" name="WordArt 34"/>
            <p:cNvSpPr>
              <a:spLocks noChangeArrowheads="1" noChangeShapeType="1" noTextEdit="1"/>
            </p:cNvSpPr>
            <p:nvPr/>
          </p:nvSpPr>
          <p:spPr bwMode="auto">
            <a:xfrm>
              <a:off x="1797" y="904"/>
              <a:ext cx="125" cy="131"/>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grpSp>
      <p:grpSp>
        <p:nvGrpSpPr>
          <p:cNvPr id="12" name="Group 248"/>
          <p:cNvGrpSpPr>
            <a:grpSpLocks/>
          </p:cNvGrpSpPr>
          <p:nvPr/>
        </p:nvGrpSpPr>
        <p:grpSpPr bwMode="auto">
          <a:xfrm>
            <a:off x="3233738" y="931863"/>
            <a:ext cx="4822825" cy="2052637"/>
            <a:chOff x="2037" y="587"/>
            <a:chExt cx="3038" cy="1293"/>
          </a:xfrm>
        </p:grpSpPr>
        <p:grpSp>
          <p:nvGrpSpPr>
            <p:cNvPr id="2205" name="Group 36"/>
            <p:cNvGrpSpPr>
              <a:grpSpLocks/>
            </p:cNvGrpSpPr>
            <p:nvPr/>
          </p:nvGrpSpPr>
          <p:grpSpPr bwMode="auto">
            <a:xfrm>
              <a:off x="3316" y="728"/>
              <a:ext cx="161" cy="53"/>
              <a:chOff x="1260" y="2371"/>
              <a:chExt cx="151" cy="53"/>
            </a:xfrm>
          </p:grpSpPr>
          <p:sp>
            <p:nvSpPr>
              <p:cNvPr id="2267" name="Line 37"/>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268" name="Line 38"/>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206" name="WordArt 39"/>
            <p:cNvSpPr>
              <a:spLocks noChangeArrowheads="1" noChangeShapeType="1" noTextEdit="1"/>
            </p:cNvSpPr>
            <p:nvPr/>
          </p:nvSpPr>
          <p:spPr bwMode="auto">
            <a:xfrm>
              <a:off x="3748" y="692"/>
              <a:ext cx="257" cy="106"/>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207" name="WordArt 40"/>
            <p:cNvSpPr>
              <a:spLocks noChangeArrowheads="1" noChangeShapeType="1" noTextEdit="1"/>
            </p:cNvSpPr>
            <p:nvPr/>
          </p:nvSpPr>
          <p:spPr bwMode="auto">
            <a:xfrm>
              <a:off x="3080" y="683"/>
              <a:ext cx="163" cy="177"/>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2208" name="WordArt 41"/>
            <p:cNvSpPr>
              <a:spLocks noChangeArrowheads="1" noChangeShapeType="1" noTextEdit="1"/>
            </p:cNvSpPr>
            <p:nvPr/>
          </p:nvSpPr>
          <p:spPr bwMode="auto">
            <a:xfrm>
              <a:off x="3503" y="648"/>
              <a:ext cx="202" cy="167"/>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209" name="WordArt 42"/>
            <p:cNvSpPr>
              <a:spLocks noChangeArrowheads="1" noChangeShapeType="1" noTextEdit="1"/>
            </p:cNvSpPr>
            <p:nvPr/>
          </p:nvSpPr>
          <p:spPr bwMode="auto">
            <a:xfrm>
              <a:off x="4275" y="651"/>
              <a:ext cx="74" cy="180"/>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210" name="WordArt 43"/>
            <p:cNvSpPr>
              <a:spLocks noChangeArrowheads="1" noChangeShapeType="1" noTextEdit="1"/>
            </p:cNvSpPr>
            <p:nvPr/>
          </p:nvSpPr>
          <p:spPr bwMode="auto">
            <a:xfrm>
              <a:off x="4894" y="642"/>
              <a:ext cx="74" cy="182"/>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211" name="WordArt 44"/>
            <p:cNvSpPr>
              <a:spLocks noChangeArrowheads="1" noChangeShapeType="1" noTextEdit="1"/>
            </p:cNvSpPr>
            <p:nvPr/>
          </p:nvSpPr>
          <p:spPr bwMode="auto">
            <a:xfrm>
              <a:off x="4056" y="675"/>
              <a:ext cx="152" cy="126"/>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2212" name="WordArt 45"/>
            <p:cNvSpPr>
              <a:spLocks noChangeArrowheads="1" noChangeShapeType="1" noTextEdit="1"/>
            </p:cNvSpPr>
            <p:nvPr/>
          </p:nvSpPr>
          <p:spPr bwMode="auto">
            <a:xfrm>
              <a:off x="4374" y="649"/>
              <a:ext cx="92" cy="167"/>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213" name="Line 46"/>
            <p:cNvSpPr>
              <a:spLocks noChangeShapeType="1"/>
            </p:cNvSpPr>
            <p:nvPr/>
          </p:nvSpPr>
          <p:spPr bwMode="auto">
            <a:xfrm>
              <a:off x="4487" y="734"/>
              <a:ext cx="137" cy="0"/>
            </a:xfrm>
            <a:prstGeom prst="line">
              <a:avLst/>
            </a:prstGeom>
            <a:noFill/>
            <a:ln w="38100">
              <a:solidFill>
                <a:schemeClr val="tx1"/>
              </a:solidFill>
              <a:round/>
              <a:headEnd/>
              <a:tailEnd/>
            </a:ln>
          </p:spPr>
          <p:txBody>
            <a:bodyPr/>
            <a:lstStyle/>
            <a:p>
              <a:endParaRPr lang="zh-CN" altLang="en-US"/>
            </a:p>
          </p:txBody>
        </p:sp>
        <p:sp>
          <p:nvSpPr>
            <p:cNvPr id="2214" name="Line 47"/>
            <p:cNvSpPr>
              <a:spLocks noChangeShapeType="1"/>
            </p:cNvSpPr>
            <p:nvPr/>
          </p:nvSpPr>
          <p:spPr bwMode="auto">
            <a:xfrm flipH="1">
              <a:off x="4665" y="725"/>
              <a:ext cx="194" cy="2"/>
            </a:xfrm>
            <a:prstGeom prst="line">
              <a:avLst/>
            </a:prstGeom>
            <a:noFill/>
            <a:ln w="38100">
              <a:solidFill>
                <a:schemeClr val="tx1"/>
              </a:solidFill>
              <a:round/>
              <a:headEnd/>
              <a:tailEnd/>
            </a:ln>
          </p:spPr>
          <p:txBody>
            <a:bodyPr/>
            <a:lstStyle/>
            <a:p>
              <a:endParaRPr lang="zh-CN" altLang="en-US"/>
            </a:p>
          </p:txBody>
        </p:sp>
        <p:sp>
          <p:nvSpPr>
            <p:cNvPr id="2215" name="WordArt 48"/>
            <p:cNvSpPr>
              <a:spLocks noChangeArrowheads="1" noChangeShapeType="1" noTextEdit="1"/>
            </p:cNvSpPr>
            <p:nvPr/>
          </p:nvSpPr>
          <p:spPr bwMode="auto">
            <a:xfrm>
              <a:off x="4693" y="774"/>
              <a:ext cx="125" cy="12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2216" name="WordArt 49"/>
            <p:cNvSpPr>
              <a:spLocks noChangeArrowheads="1" noChangeShapeType="1" noTextEdit="1"/>
            </p:cNvSpPr>
            <p:nvPr/>
          </p:nvSpPr>
          <p:spPr bwMode="auto">
            <a:xfrm>
              <a:off x="4673" y="587"/>
              <a:ext cx="147" cy="11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2217" name="WordArt 50"/>
            <p:cNvSpPr>
              <a:spLocks noChangeArrowheads="1" noChangeShapeType="1" noTextEdit="1"/>
            </p:cNvSpPr>
            <p:nvPr/>
          </p:nvSpPr>
          <p:spPr bwMode="auto">
            <a:xfrm>
              <a:off x="2037" y="674"/>
              <a:ext cx="855" cy="205"/>
            </a:xfrm>
            <a:prstGeom prst="rect">
              <a:avLst/>
            </a:prstGeom>
          </p:spPr>
          <p:txBody>
            <a:bodyPr wrap="none" fromWordArt="1">
              <a:prstTxWarp prst="textPlain">
                <a:avLst>
                  <a:gd name="adj" fmla="val 50000"/>
                </a:avLst>
              </a:prstTxWarp>
            </a:bodyPr>
            <a:lstStyle/>
            <a:p>
              <a:r>
                <a:rPr lang="zh-CN" altLang="en-US" sz="3600" b="1" kern="10">
                  <a:ln w="9525">
                    <a:solidFill>
                      <a:srgbClr val="000000"/>
                    </a:solidFill>
                    <a:round/>
                    <a:headEnd/>
                    <a:tailEnd/>
                  </a:ln>
                  <a:latin typeface="宋体"/>
                  <a:ea typeface="宋体"/>
                </a:rPr>
                <a:t>波动表达式</a:t>
              </a:r>
            </a:p>
          </p:txBody>
        </p:sp>
        <p:grpSp>
          <p:nvGrpSpPr>
            <p:cNvPr id="2218" name="Group 51"/>
            <p:cNvGrpSpPr>
              <a:grpSpLocks/>
            </p:cNvGrpSpPr>
            <p:nvPr/>
          </p:nvGrpSpPr>
          <p:grpSpPr bwMode="auto">
            <a:xfrm>
              <a:off x="3537" y="1003"/>
              <a:ext cx="1538" cy="295"/>
              <a:chOff x="2513" y="2883"/>
              <a:chExt cx="1778" cy="343"/>
            </a:xfrm>
          </p:grpSpPr>
          <p:sp>
            <p:nvSpPr>
              <p:cNvPr id="2254" name="Line 52"/>
              <p:cNvSpPr>
                <a:spLocks noChangeShapeType="1"/>
              </p:cNvSpPr>
              <p:nvPr/>
            </p:nvSpPr>
            <p:spPr bwMode="auto">
              <a:xfrm>
                <a:off x="2513" y="3055"/>
                <a:ext cx="136" cy="0"/>
              </a:xfrm>
              <a:prstGeom prst="line">
                <a:avLst/>
              </a:prstGeom>
              <a:noFill/>
              <a:ln w="38100">
                <a:solidFill>
                  <a:schemeClr val="tx1"/>
                </a:solidFill>
                <a:round/>
                <a:headEnd/>
                <a:tailEnd/>
              </a:ln>
            </p:spPr>
            <p:txBody>
              <a:bodyPr/>
              <a:lstStyle/>
              <a:p>
                <a:endParaRPr lang="zh-CN" altLang="en-US"/>
              </a:p>
            </p:txBody>
          </p:sp>
          <p:sp>
            <p:nvSpPr>
              <p:cNvPr id="2255" name="WordArt 53"/>
              <p:cNvSpPr>
                <a:spLocks noChangeArrowheads="1" noChangeShapeType="1" noTextEdit="1"/>
              </p:cNvSpPr>
              <p:nvPr/>
            </p:nvSpPr>
            <p:spPr bwMode="auto">
              <a:xfrm>
                <a:off x="3089" y="2965"/>
                <a:ext cx="272" cy="162"/>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solidFill>
                      <a:schemeClr val="tx2"/>
                    </a:solidFill>
                    <a:latin typeface="Times New Roman"/>
                    <a:cs typeface="Times New Roman"/>
                  </a:rPr>
                  <a:t>sin</a:t>
                </a:r>
                <a:endParaRPr lang="zh-CN" altLang="en-US" sz="3600" kern="10">
                  <a:ln w="9525">
                    <a:solidFill>
                      <a:schemeClr val="tx1"/>
                    </a:solidFill>
                    <a:round/>
                    <a:headEnd/>
                    <a:tailEnd/>
                  </a:ln>
                  <a:solidFill>
                    <a:schemeClr val="tx2"/>
                  </a:solidFill>
                  <a:latin typeface="Times New Roman"/>
                  <a:cs typeface="Times New Roman"/>
                </a:endParaRPr>
              </a:p>
            </p:txBody>
          </p:sp>
          <p:sp>
            <p:nvSpPr>
              <p:cNvPr id="2256" name="WordArt 54"/>
              <p:cNvSpPr>
                <a:spLocks noChangeArrowheads="1" noChangeShapeType="1" noTextEdit="1"/>
              </p:cNvSpPr>
              <p:nvPr/>
            </p:nvSpPr>
            <p:spPr bwMode="auto">
              <a:xfrm>
                <a:off x="2659" y="2946"/>
                <a:ext cx="202" cy="176"/>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257" name="WordArt 55"/>
              <p:cNvSpPr>
                <a:spLocks noChangeArrowheads="1" noChangeShapeType="1" noTextEdit="1"/>
              </p:cNvSpPr>
              <p:nvPr/>
            </p:nvSpPr>
            <p:spPr bwMode="auto">
              <a:xfrm>
                <a:off x="2894" y="2990"/>
                <a:ext cx="152" cy="132"/>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2258" name="WordArt 56"/>
              <p:cNvSpPr>
                <a:spLocks noChangeArrowheads="1" noChangeShapeType="1" noTextEdit="1"/>
              </p:cNvSpPr>
              <p:nvPr/>
            </p:nvSpPr>
            <p:spPr bwMode="auto">
              <a:xfrm>
                <a:off x="3401" y="2991"/>
                <a:ext cx="152" cy="132"/>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grpSp>
            <p:nvGrpSpPr>
              <p:cNvPr id="2259" name="Group 57"/>
              <p:cNvGrpSpPr>
                <a:grpSpLocks/>
              </p:cNvGrpSpPr>
              <p:nvPr/>
            </p:nvGrpSpPr>
            <p:grpSpPr bwMode="auto">
              <a:xfrm>
                <a:off x="3598" y="2883"/>
                <a:ext cx="693" cy="343"/>
                <a:chOff x="3669" y="1282"/>
                <a:chExt cx="693" cy="343"/>
              </a:xfrm>
            </p:grpSpPr>
            <p:sp>
              <p:nvSpPr>
                <p:cNvPr id="2260" name="WordArt 58"/>
                <p:cNvSpPr>
                  <a:spLocks noChangeArrowheads="1" noChangeShapeType="1" noTextEdit="1"/>
                </p:cNvSpPr>
                <p:nvPr/>
              </p:nvSpPr>
              <p:spPr bwMode="auto">
                <a:xfrm>
                  <a:off x="3669" y="1349"/>
                  <a:ext cx="74" cy="190"/>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261" name="WordArt 59"/>
                <p:cNvSpPr>
                  <a:spLocks noChangeArrowheads="1" noChangeShapeType="1" noTextEdit="1"/>
                </p:cNvSpPr>
                <p:nvPr/>
              </p:nvSpPr>
              <p:spPr bwMode="auto">
                <a:xfrm>
                  <a:off x="4288" y="1340"/>
                  <a:ext cx="74" cy="19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262" name="WordArt 60"/>
                <p:cNvSpPr>
                  <a:spLocks noChangeArrowheads="1" noChangeShapeType="1" noTextEdit="1"/>
                </p:cNvSpPr>
                <p:nvPr/>
              </p:nvSpPr>
              <p:spPr bwMode="auto">
                <a:xfrm>
                  <a:off x="3768" y="1347"/>
                  <a:ext cx="92" cy="176"/>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263" name="Line 61"/>
                <p:cNvSpPr>
                  <a:spLocks noChangeShapeType="1"/>
                </p:cNvSpPr>
                <p:nvPr/>
              </p:nvSpPr>
              <p:spPr bwMode="auto">
                <a:xfrm>
                  <a:off x="3881" y="1437"/>
                  <a:ext cx="137" cy="0"/>
                </a:xfrm>
                <a:prstGeom prst="line">
                  <a:avLst/>
                </a:prstGeom>
                <a:noFill/>
                <a:ln w="38100">
                  <a:solidFill>
                    <a:schemeClr val="tx1"/>
                  </a:solidFill>
                  <a:round/>
                  <a:headEnd/>
                  <a:tailEnd/>
                </a:ln>
              </p:spPr>
              <p:txBody>
                <a:bodyPr/>
                <a:lstStyle/>
                <a:p>
                  <a:endParaRPr lang="zh-CN" altLang="en-US"/>
                </a:p>
              </p:txBody>
            </p:sp>
            <p:sp>
              <p:nvSpPr>
                <p:cNvPr id="2264" name="Line 62"/>
                <p:cNvSpPr>
                  <a:spLocks noChangeShapeType="1"/>
                </p:cNvSpPr>
                <p:nvPr/>
              </p:nvSpPr>
              <p:spPr bwMode="auto">
                <a:xfrm flipH="1" flipV="1">
                  <a:off x="4059" y="1429"/>
                  <a:ext cx="194" cy="10"/>
                </a:xfrm>
                <a:prstGeom prst="line">
                  <a:avLst/>
                </a:prstGeom>
                <a:noFill/>
                <a:ln w="38100">
                  <a:solidFill>
                    <a:schemeClr val="tx1"/>
                  </a:solidFill>
                  <a:round/>
                  <a:headEnd/>
                  <a:tailEnd/>
                </a:ln>
              </p:spPr>
              <p:txBody>
                <a:bodyPr/>
                <a:lstStyle/>
                <a:p>
                  <a:endParaRPr lang="zh-CN" altLang="en-US"/>
                </a:p>
              </p:txBody>
            </p:sp>
            <p:sp>
              <p:nvSpPr>
                <p:cNvPr id="2265" name="WordArt 63"/>
                <p:cNvSpPr>
                  <a:spLocks noChangeArrowheads="1" noChangeShapeType="1" noTextEdit="1"/>
                </p:cNvSpPr>
                <p:nvPr/>
              </p:nvSpPr>
              <p:spPr bwMode="auto">
                <a:xfrm>
                  <a:off x="4094" y="1494"/>
                  <a:ext cx="125" cy="131"/>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2266" name="WordArt 64"/>
                <p:cNvSpPr>
                  <a:spLocks noChangeArrowheads="1" noChangeShapeType="1" noTextEdit="1"/>
                </p:cNvSpPr>
                <p:nvPr/>
              </p:nvSpPr>
              <p:spPr bwMode="auto">
                <a:xfrm>
                  <a:off x="4067" y="1282"/>
                  <a:ext cx="147" cy="121"/>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grpSp>
        </p:grpSp>
        <p:grpSp>
          <p:nvGrpSpPr>
            <p:cNvPr id="2219" name="Group 65"/>
            <p:cNvGrpSpPr>
              <a:grpSpLocks/>
            </p:cNvGrpSpPr>
            <p:nvPr/>
          </p:nvGrpSpPr>
          <p:grpSpPr bwMode="auto">
            <a:xfrm>
              <a:off x="3017" y="1387"/>
              <a:ext cx="356" cy="145"/>
              <a:chOff x="1864" y="2288"/>
              <a:chExt cx="404" cy="185"/>
            </a:xfrm>
          </p:grpSpPr>
          <p:sp>
            <p:nvSpPr>
              <p:cNvPr id="2251" name="WordArt 66"/>
              <p:cNvSpPr>
                <a:spLocks noChangeArrowheads="1" noChangeShapeType="1" noTextEdit="1"/>
              </p:cNvSpPr>
              <p:nvPr/>
            </p:nvSpPr>
            <p:spPr bwMode="auto">
              <a:xfrm>
                <a:off x="2017" y="2288"/>
                <a:ext cx="166" cy="171"/>
              </a:xfrm>
              <a:prstGeom prst="rect">
                <a:avLst/>
              </a:prstGeom>
            </p:spPr>
            <p:txBody>
              <a:bodyPr wrap="none" fromWordArt="1">
                <a:prstTxWarp prst="textPlain">
                  <a:avLst>
                    <a:gd name="adj" fmla="val 38972"/>
                  </a:avLst>
                </a:prstTxWarp>
              </a:bodyPr>
              <a:lstStyle/>
              <a:p>
                <a:r>
                  <a:rPr lang="en-US" altLang="zh-CN" sz="3600" kern="10">
                    <a:ln w="9525">
                      <a:solidFill>
                        <a:srgbClr val="FF0000"/>
                      </a:solidFill>
                      <a:round/>
                      <a:headEnd/>
                      <a:tailEnd/>
                    </a:ln>
                    <a:solidFill>
                      <a:srgbClr val="FF0000"/>
                    </a:solidFill>
                    <a:latin typeface="宋体"/>
                    <a:ea typeface="宋体"/>
                  </a:rPr>
                  <a:t>E</a:t>
                </a:r>
                <a:endParaRPr lang="zh-CN" altLang="en-US" sz="3600" kern="10">
                  <a:ln w="9525">
                    <a:solidFill>
                      <a:srgbClr val="FF0000"/>
                    </a:solidFill>
                    <a:round/>
                    <a:headEnd/>
                    <a:tailEnd/>
                  </a:ln>
                  <a:solidFill>
                    <a:srgbClr val="FF0000"/>
                  </a:solidFill>
                  <a:latin typeface="宋体"/>
                  <a:ea typeface="宋体"/>
                </a:endParaRPr>
              </a:p>
            </p:txBody>
          </p:sp>
          <p:sp>
            <p:nvSpPr>
              <p:cNvPr id="2252" name="WordArt 67"/>
              <p:cNvSpPr>
                <a:spLocks noChangeArrowheads="1" noChangeShapeType="1" noTextEdit="1"/>
              </p:cNvSpPr>
              <p:nvPr/>
            </p:nvSpPr>
            <p:spPr bwMode="auto">
              <a:xfrm>
                <a:off x="2185" y="2359"/>
                <a:ext cx="83" cy="114"/>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Times New Roman"/>
                    <a:cs typeface="Times New Roman"/>
                  </a:rPr>
                  <a:t>k</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2253" name="WordArt 68"/>
              <p:cNvSpPr>
                <a:spLocks noChangeArrowheads="1" noChangeShapeType="1" noTextEdit="1"/>
              </p:cNvSpPr>
              <p:nvPr/>
            </p:nvSpPr>
            <p:spPr bwMode="auto">
              <a:xfrm>
                <a:off x="1864" y="2302"/>
                <a:ext cx="137" cy="150"/>
              </a:xfrm>
              <a:prstGeom prst="rect">
                <a:avLst/>
              </a:prstGeom>
            </p:spPr>
            <p:txBody>
              <a:bodyPr wrap="none" fromWordArt="1">
                <a:prstTxWarp prst="textPlain">
                  <a:avLst>
                    <a:gd name="adj" fmla="val 50000"/>
                  </a:avLst>
                </a:prstTxWarp>
              </a:bodyPr>
              <a:lstStyle/>
              <a:p>
                <a:r>
                  <a:rPr lang="en-US" altLang="zh-CN" sz="3600" kern="10">
                    <a:ln w="9525">
                      <a:solidFill>
                        <a:srgbClr val="FF0000"/>
                      </a:solidFill>
                      <a:round/>
                      <a:headEnd/>
                      <a:tailEnd/>
                    </a:ln>
                    <a:solidFill>
                      <a:srgbClr val="FF0000"/>
                    </a:solidFill>
                    <a:latin typeface="Wingdings 3"/>
                  </a:rPr>
                  <a:t>r</a:t>
                </a:r>
                <a:endParaRPr lang="zh-CN" altLang="en-US" sz="3600" kern="10">
                  <a:ln w="9525">
                    <a:solidFill>
                      <a:srgbClr val="FF0000"/>
                    </a:solidFill>
                    <a:round/>
                    <a:headEnd/>
                    <a:tailEnd/>
                  </a:ln>
                  <a:solidFill>
                    <a:srgbClr val="FF0000"/>
                  </a:solidFill>
                  <a:latin typeface="Wingdings 3"/>
                </a:endParaRPr>
              </a:p>
            </p:txBody>
          </p:sp>
        </p:grpSp>
        <p:grpSp>
          <p:nvGrpSpPr>
            <p:cNvPr id="2220" name="Group 69"/>
            <p:cNvGrpSpPr>
              <a:grpSpLocks/>
            </p:cNvGrpSpPr>
            <p:nvPr/>
          </p:nvGrpSpPr>
          <p:grpSpPr bwMode="auto">
            <a:xfrm>
              <a:off x="3693" y="1331"/>
              <a:ext cx="778" cy="232"/>
              <a:chOff x="1869" y="3267"/>
              <a:chExt cx="778" cy="232"/>
            </a:xfrm>
          </p:grpSpPr>
          <p:sp>
            <p:nvSpPr>
              <p:cNvPr id="2242" name="WordArt 70"/>
              <p:cNvSpPr>
                <a:spLocks noChangeArrowheads="1" noChangeShapeType="1" noTextEdit="1"/>
              </p:cNvSpPr>
              <p:nvPr/>
            </p:nvSpPr>
            <p:spPr bwMode="auto">
              <a:xfrm>
                <a:off x="2576" y="3289"/>
                <a:ext cx="71" cy="94"/>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nvGrpSpPr>
              <p:cNvPr id="2243" name="Group 71"/>
              <p:cNvGrpSpPr>
                <a:grpSpLocks/>
              </p:cNvGrpSpPr>
              <p:nvPr/>
            </p:nvGrpSpPr>
            <p:grpSpPr bwMode="auto">
              <a:xfrm>
                <a:off x="1869" y="3267"/>
                <a:ext cx="170" cy="232"/>
                <a:chOff x="1508" y="2789"/>
                <a:chExt cx="224" cy="247"/>
              </a:xfrm>
            </p:grpSpPr>
            <p:sp>
              <p:nvSpPr>
                <p:cNvPr id="2248" name="WordArt 72"/>
                <p:cNvSpPr>
                  <a:spLocks noChangeArrowheads="1" noChangeShapeType="1" noTextEdit="1"/>
                </p:cNvSpPr>
                <p:nvPr/>
              </p:nvSpPr>
              <p:spPr bwMode="auto">
                <a:xfrm>
                  <a:off x="1567" y="2934"/>
                  <a:ext cx="109" cy="102"/>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2249" name="Line 73"/>
                <p:cNvSpPr>
                  <a:spLocks noChangeShapeType="1"/>
                </p:cNvSpPr>
                <p:nvPr/>
              </p:nvSpPr>
              <p:spPr bwMode="auto">
                <a:xfrm>
                  <a:off x="1508" y="2918"/>
                  <a:ext cx="224" cy="0"/>
                </a:xfrm>
                <a:prstGeom prst="line">
                  <a:avLst/>
                </a:prstGeom>
                <a:noFill/>
                <a:ln w="28575">
                  <a:solidFill>
                    <a:schemeClr val="tx1"/>
                  </a:solidFill>
                  <a:round/>
                  <a:headEnd/>
                  <a:tailEnd/>
                </a:ln>
              </p:spPr>
              <p:txBody>
                <a:bodyPr/>
                <a:lstStyle/>
                <a:p>
                  <a:endParaRPr lang="zh-CN" altLang="en-US"/>
                </a:p>
              </p:txBody>
            </p:sp>
            <p:sp>
              <p:nvSpPr>
                <p:cNvPr id="2250" name="WordArt 74"/>
                <p:cNvSpPr>
                  <a:spLocks noChangeArrowheads="1" noChangeShapeType="1" noTextEdit="1"/>
                </p:cNvSpPr>
                <p:nvPr/>
              </p:nvSpPr>
              <p:spPr bwMode="auto">
                <a:xfrm>
                  <a:off x="1596" y="2789"/>
                  <a:ext cx="51" cy="97"/>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grpSp>
            <p:nvGrpSpPr>
              <p:cNvPr id="2244" name="Group 75"/>
              <p:cNvGrpSpPr>
                <a:grpSpLocks/>
              </p:cNvGrpSpPr>
              <p:nvPr/>
            </p:nvGrpSpPr>
            <p:grpSpPr bwMode="auto">
              <a:xfrm>
                <a:off x="2062" y="3304"/>
                <a:ext cx="300" cy="150"/>
                <a:chOff x="4016" y="941"/>
                <a:chExt cx="300" cy="150"/>
              </a:xfrm>
            </p:grpSpPr>
            <p:sp>
              <p:nvSpPr>
                <p:cNvPr id="2246" name="WordArt 76"/>
                <p:cNvSpPr>
                  <a:spLocks noChangeArrowheads="1" noChangeShapeType="1" noTextEdit="1"/>
                </p:cNvSpPr>
                <p:nvPr/>
              </p:nvSpPr>
              <p:spPr bwMode="auto">
                <a:xfrm>
                  <a:off x="4156" y="958"/>
                  <a:ext cx="160" cy="129"/>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2247" name="WordArt 77"/>
                <p:cNvSpPr>
                  <a:spLocks noChangeArrowheads="1" noChangeShapeType="1" noTextEdit="1"/>
                </p:cNvSpPr>
                <p:nvPr/>
              </p:nvSpPr>
              <p:spPr bwMode="auto">
                <a:xfrm>
                  <a:off x="4016" y="941"/>
                  <a:ext cx="145" cy="150"/>
                </a:xfrm>
                <a:prstGeom prst="rect">
                  <a:avLst/>
                </a:prstGeom>
              </p:spPr>
              <p:txBody>
                <a:bodyPr wrap="none" fromWordArt="1">
                  <a:prstTxWarp prst="textPlain">
                    <a:avLst>
                      <a:gd name="adj" fmla="val 40000"/>
                    </a:avLst>
                  </a:prstTxWarp>
                </a:bodyPr>
                <a:lstStyle/>
                <a:p>
                  <a:r>
                    <a:rPr lang="en-US" altLang="zh-CN" sz="3600" kern="10">
                      <a:ln w="9525">
                        <a:solidFill>
                          <a:schemeClr val="tx1"/>
                        </a:solidFill>
                        <a:round/>
                        <a:headEnd/>
                        <a:tailEnd/>
                      </a:ln>
                      <a:latin typeface="Wingdings 3"/>
                    </a:rPr>
                    <a:t>r</a:t>
                  </a:r>
                  <a:endParaRPr lang="zh-CN" altLang="en-US" sz="3600" kern="10">
                    <a:ln w="9525">
                      <a:solidFill>
                        <a:schemeClr val="tx1"/>
                      </a:solidFill>
                      <a:round/>
                      <a:headEnd/>
                      <a:tailEnd/>
                    </a:ln>
                    <a:latin typeface="Wingdings 3"/>
                  </a:endParaRPr>
                </a:p>
              </p:txBody>
            </p:sp>
          </p:grpSp>
          <p:sp>
            <p:nvSpPr>
              <p:cNvPr id="2245" name="WordArt 78"/>
              <p:cNvSpPr>
                <a:spLocks noChangeArrowheads="1" noChangeShapeType="1" noTextEdit="1"/>
              </p:cNvSpPr>
              <p:nvPr/>
            </p:nvSpPr>
            <p:spPr bwMode="auto">
              <a:xfrm>
                <a:off x="2423" y="3318"/>
                <a:ext cx="123" cy="139"/>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Book Antiqua"/>
                  </a:rPr>
                  <a:t>v</a:t>
                </a:r>
                <a:endParaRPr lang="zh-CN" altLang="en-US" sz="3600" i="1" kern="10">
                  <a:ln w="9525">
                    <a:solidFill>
                      <a:srgbClr val="FF0000"/>
                    </a:solidFill>
                    <a:round/>
                    <a:headEnd/>
                    <a:tailEnd/>
                  </a:ln>
                  <a:solidFill>
                    <a:srgbClr val="FF0000"/>
                  </a:solidFill>
                  <a:latin typeface="Book Antiqua"/>
                </a:endParaRPr>
              </a:p>
            </p:txBody>
          </p:sp>
        </p:grpSp>
        <p:grpSp>
          <p:nvGrpSpPr>
            <p:cNvPr id="2221" name="Group 79"/>
            <p:cNvGrpSpPr>
              <a:grpSpLocks/>
            </p:cNvGrpSpPr>
            <p:nvPr/>
          </p:nvGrpSpPr>
          <p:grpSpPr bwMode="auto">
            <a:xfrm>
              <a:off x="3478" y="1770"/>
              <a:ext cx="151" cy="53"/>
              <a:chOff x="1260" y="2371"/>
              <a:chExt cx="151" cy="53"/>
            </a:xfrm>
          </p:grpSpPr>
          <p:sp>
            <p:nvSpPr>
              <p:cNvPr id="2240" name="Line 80"/>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241" name="Line 81"/>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2222" name="Group 82"/>
            <p:cNvGrpSpPr>
              <a:grpSpLocks/>
            </p:cNvGrpSpPr>
            <p:nvPr/>
          </p:nvGrpSpPr>
          <p:grpSpPr bwMode="auto">
            <a:xfrm>
              <a:off x="3067" y="1701"/>
              <a:ext cx="330" cy="160"/>
              <a:chOff x="2707" y="3004"/>
              <a:chExt cx="398" cy="183"/>
            </a:xfrm>
          </p:grpSpPr>
          <p:sp>
            <p:nvSpPr>
              <p:cNvPr id="2237" name="WordArt 83"/>
              <p:cNvSpPr>
                <a:spLocks noChangeArrowheads="1" noChangeShapeType="1" noTextEdit="1"/>
              </p:cNvSpPr>
              <p:nvPr/>
            </p:nvSpPr>
            <p:spPr bwMode="auto">
              <a:xfrm>
                <a:off x="3014" y="3073"/>
                <a:ext cx="91" cy="114"/>
              </a:xfrm>
              <a:prstGeom prst="rect">
                <a:avLst/>
              </a:prstGeom>
            </p:spPr>
            <p:txBody>
              <a:bodyPr wrap="none" fromWordArt="1">
                <a:prstTxWarp prst="textPlain">
                  <a:avLst>
                    <a:gd name="adj" fmla="val 50000"/>
                  </a:avLst>
                </a:prstTxWarp>
              </a:bodyPr>
              <a:lstStyle/>
              <a:p>
                <a:r>
                  <a:rPr lang="en-US" altLang="zh-CN" sz="3600" i="1" kern="10">
                    <a:ln w="9525">
                      <a:solidFill>
                        <a:srgbClr val="000099"/>
                      </a:solidFill>
                      <a:round/>
                      <a:headEnd/>
                      <a:tailEnd/>
                    </a:ln>
                    <a:solidFill>
                      <a:srgbClr val="000099"/>
                    </a:solidFill>
                    <a:latin typeface="Times New Roman"/>
                    <a:cs typeface="Times New Roman"/>
                  </a:rPr>
                  <a:t>p</a:t>
                </a:r>
                <a:endParaRPr lang="zh-CN" altLang="en-US" sz="3600" i="1" kern="10">
                  <a:ln w="9525">
                    <a:solidFill>
                      <a:srgbClr val="000099"/>
                    </a:solidFill>
                    <a:round/>
                    <a:headEnd/>
                    <a:tailEnd/>
                  </a:ln>
                  <a:solidFill>
                    <a:srgbClr val="000099"/>
                  </a:solidFill>
                  <a:latin typeface="Times New Roman"/>
                  <a:cs typeface="Times New Roman"/>
                </a:endParaRPr>
              </a:p>
            </p:txBody>
          </p:sp>
          <p:sp>
            <p:nvSpPr>
              <p:cNvPr id="2238" name="WordArt 84"/>
              <p:cNvSpPr>
                <a:spLocks noChangeArrowheads="1" noChangeShapeType="1" noTextEdit="1"/>
              </p:cNvSpPr>
              <p:nvPr/>
            </p:nvSpPr>
            <p:spPr bwMode="auto">
              <a:xfrm>
                <a:off x="2860" y="3004"/>
                <a:ext cx="166" cy="171"/>
              </a:xfrm>
              <a:prstGeom prst="rect">
                <a:avLst/>
              </a:prstGeom>
            </p:spPr>
            <p:txBody>
              <a:bodyPr wrap="none" fromWordArt="1">
                <a:prstTxWarp prst="textPlain">
                  <a:avLst>
                    <a:gd name="adj" fmla="val 38972"/>
                  </a:avLst>
                </a:prstTxWarp>
              </a:bodyPr>
              <a:lstStyle/>
              <a:p>
                <a:r>
                  <a:rPr lang="en-US" altLang="zh-CN" sz="3600" kern="10">
                    <a:ln w="9525">
                      <a:solidFill>
                        <a:srgbClr val="000099"/>
                      </a:solidFill>
                      <a:round/>
                      <a:headEnd/>
                      <a:tailEnd/>
                    </a:ln>
                    <a:solidFill>
                      <a:srgbClr val="000099"/>
                    </a:solidFill>
                    <a:latin typeface="宋体"/>
                    <a:ea typeface="宋体"/>
                  </a:rPr>
                  <a:t>E</a:t>
                </a:r>
                <a:endParaRPr lang="zh-CN" altLang="en-US" sz="3600" kern="10">
                  <a:ln w="9525">
                    <a:solidFill>
                      <a:srgbClr val="000099"/>
                    </a:solidFill>
                    <a:round/>
                    <a:headEnd/>
                    <a:tailEnd/>
                  </a:ln>
                  <a:solidFill>
                    <a:srgbClr val="000099"/>
                  </a:solidFill>
                  <a:latin typeface="宋体"/>
                  <a:ea typeface="宋体"/>
                </a:endParaRPr>
              </a:p>
            </p:txBody>
          </p:sp>
          <p:sp>
            <p:nvSpPr>
              <p:cNvPr id="2239" name="WordArt 85"/>
              <p:cNvSpPr>
                <a:spLocks noChangeArrowheads="1" noChangeShapeType="1" noTextEdit="1"/>
              </p:cNvSpPr>
              <p:nvPr/>
            </p:nvSpPr>
            <p:spPr bwMode="auto">
              <a:xfrm>
                <a:off x="2707" y="3018"/>
                <a:ext cx="137" cy="150"/>
              </a:xfrm>
              <a:prstGeom prst="rect">
                <a:avLst/>
              </a:prstGeom>
            </p:spPr>
            <p:txBody>
              <a:bodyPr wrap="none" fromWordArt="1">
                <a:prstTxWarp prst="textPlain">
                  <a:avLst>
                    <a:gd name="adj" fmla="val 50000"/>
                  </a:avLst>
                </a:prstTxWarp>
              </a:bodyPr>
              <a:lstStyle/>
              <a:p>
                <a:r>
                  <a:rPr lang="en-US" altLang="zh-CN" sz="3600" kern="10">
                    <a:ln w="9525">
                      <a:solidFill>
                        <a:srgbClr val="000099"/>
                      </a:solidFill>
                      <a:round/>
                      <a:headEnd/>
                      <a:tailEnd/>
                    </a:ln>
                    <a:solidFill>
                      <a:srgbClr val="000099"/>
                    </a:solidFill>
                    <a:latin typeface="Wingdings 3"/>
                  </a:rPr>
                  <a:t>r</a:t>
                </a:r>
                <a:endParaRPr lang="zh-CN" altLang="en-US" sz="3600" kern="10">
                  <a:ln w="9525">
                    <a:solidFill>
                      <a:srgbClr val="000099"/>
                    </a:solidFill>
                    <a:round/>
                    <a:headEnd/>
                    <a:tailEnd/>
                  </a:ln>
                  <a:solidFill>
                    <a:srgbClr val="000099"/>
                  </a:solidFill>
                  <a:latin typeface="Wingdings 3"/>
                </a:endParaRPr>
              </a:p>
            </p:txBody>
          </p:sp>
        </p:grpSp>
        <p:grpSp>
          <p:nvGrpSpPr>
            <p:cNvPr id="2223" name="Group 86"/>
            <p:cNvGrpSpPr>
              <a:grpSpLocks/>
            </p:cNvGrpSpPr>
            <p:nvPr/>
          </p:nvGrpSpPr>
          <p:grpSpPr bwMode="auto">
            <a:xfrm>
              <a:off x="3677" y="1712"/>
              <a:ext cx="335" cy="161"/>
              <a:chOff x="1864" y="2288"/>
              <a:chExt cx="404" cy="185"/>
            </a:xfrm>
          </p:grpSpPr>
          <p:sp>
            <p:nvSpPr>
              <p:cNvPr id="2234" name="WordArt 87"/>
              <p:cNvSpPr>
                <a:spLocks noChangeArrowheads="1" noChangeShapeType="1" noTextEdit="1"/>
              </p:cNvSpPr>
              <p:nvPr/>
            </p:nvSpPr>
            <p:spPr bwMode="auto">
              <a:xfrm>
                <a:off x="2017" y="2288"/>
                <a:ext cx="166" cy="171"/>
              </a:xfrm>
              <a:prstGeom prst="rect">
                <a:avLst/>
              </a:prstGeom>
            </p:spPr>
            <p:txBody>
              <a:bodyPr wrap="none" fromWordArt="1">
                <a:prstTxWarp prst="textPlain">
                  <a:avLst>
                    <a:gd name="adj" fmla="val 38972"/>
                  </a:avLst>
                </a:prstTxWarp>
              </a:bodyPr>
              <a:lstStyle/>
              <a:p>
                <a:r>
                  <a:rPr lang="en-US" altLang="zh-CN" sz="3600" kern="10">
                    <a:ln w="9525">
                      <a:solidFill>
                        <a:srgbClr val="FF0000"/>
                      </a:solidFill>
                      <a:round/>
                      <a:headEnd/>
                      <a:tailEnd/>
                    </a:ln>
                    <a:solidFill>
                      <a:srgbClr val="FF0000"/>
                    </a:solidFill>
                    <a:latin typeface="宋体"/>
                    <a:ea typeface="宋体"/>
                  </a:rPr>
                  <a:t>E</a:t>
                </a:r>
                <a:endParaRPr lang="zh-CN" altLang="en-US" sz="3600" kern="10">
                  <a:ln w="9525">
                    <a:solidFill>
                      <a:srgbClr val="FF0000"/>
                    </a:solidFill>
                    <a:round/>
                    <a:headEnd/>
                    <a:tailEnd/>
                  </a:ln>
                  <a:solidFill>
                    <a:srgbClr val="FF0000"/>
                  </a:solidFill>
                  <a:latin typeface="宋体"/>
                  <a:ea typeface="宋体"/>
                </a:endParaRPr>
              </a:p>
            </p:txBody>
          </p:sp>
          <p:sp>
            <p:nvSpPr>
              <p:cNvPr id="2235" name="WordArt 88"/>
              <p:cNvSpPr>
                <a:spLocks noChangeArrowheads="1" noChangeShapeType="1" noTextEdit="1"/>
              </p:cNvSpPr>
              <p:nvPr/>
            </p:nvSpPr>
            <p:spPr bwMode="auto">
              <a:xfrm>
                <a:off x="2185" y="2359"/>
                <a:ext cx="83" cy="114"/>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Times New Roman"/>
                    <a:cs typeface="Times New Roman"/>
                  </a:rPr>
                  <a:t>k</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2236" name="WordArt 89"/>
              <p:cNvSpPr>
                <a:spLocks noChangeArrowheads="1" noChangeShapeType="1" noTextEdit="1"/>
              </p:cNvSpPr>
              <p:nvPr/>
            </p:nvSpPr>
            <p:spPr bwMode="auto">
              <a:xfrm>
                <a:off x="1864" y="2302"/>
                <a:ext cx="137" cy="150"/>
              </a:xfrm>
              <a:prstGeom prst="rect">
                <a:avLst/>
              </a:prstGeom>
            </p:spPr>
            <p:txBody>
              <a:bodyPr wrap="none" fromWordArt="1">
                <a:prstTxWarp prst="textPlain">
                  <a:avLst>
                    <a:gd name="adj" fmla="val 50000"/>
                  </a:avLst>
                </a:prstTxWarp>
              </a:bodyPr>
              <a:lstStyle/>
              <a:p>
                <a:r>
                  <a:rPr lang="en-US" altLang="zh-CN" sz="3600" kern="10">
                    <a:ln w="9525">
                      <a:solidFill>
                        <a:srgbClr val="FF0000"/>
                      </a:solidFill>
                      <a:round/>
                      <a:headEnd/>
                      <a:tailEnd/>
                    </a:ln>
                    <a:solidFill>
                      <a:srgbClr val="FF0000"/>
                    </a:solidFill>
                    <a:latin typeface="Wingdings 3"/>
                  </a:rPr>
                  <a:t>r</a:t>
                </a:r>
                <a:endParaRPr lang="zh-CN" altLang="en-US" sz="3600" kern="10">
                  <a:ln w="9525">
                    <a:solidFill>
                      <a:srgbClr val="FF0000"/>
                    </a:solidFill>
                    <a:round/>
                    <a:headEnd/>
                    <a:tailEnd/>
                  </a:ln>
                  <a:solidFill>
                    <a:srgbClr val="FF0000"/>
                  </a:solidFill>
                  <a:latin typeface="Wingdings 3"/>
                </a:endParaRPr>
              </a:p>
            </p:txBody>
          </p:sp>
        </p:grpSp>
        <p:sp>
          <p:nvSpPr>
            <p:cNvPr id="2224" name="WordArt 90"/>
            <p:cNvSpPr>
              <a:spLocks noChangeArrowheads="1" noChangeShapeType="1" noTextEdit="1"/>
            </p:cNvSpPr>
            <p:nvPr/>
          </p:nvSpPr>
          <p:spPr bwMode="auto">
            <a:xfrm>
              <a:off x="3114" y="1075"/>
              <a:ext cx="123" cy="139"/>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Book Antiqua"/>
                </a:rPr>
                <a:t>v</a:t>
              </a:r>
              <a:endParaRPr lang="zh-CN" altLang="en-US" sz="3600" i="1" kern="10">
                <a:ln w="9525">
                  <a:solidFill>
                    <a:srgbClr val="FF0000"/>
                  </a:solidFill>
                  <a:round/>
                  <a:headEnd/>
                  <a:tailEnd/>
                </a:ln>
                <a:solidFill>
                  <a:srgbClr val="FF0000"/>
                </a:solidFill>
                <a:latin typeface="Book Antiqua"/>
              </a:endParaRPr>
            </a:p>
          </p:txBody>
        </p:sp>
        <p:grpSp>
          <p:nvGrpSpPr>
            <p:cNvPr id="2225" name="Group 91"/>
            <p:cNvGrpSpPr>
              <a:grpSpLocks/>
            </p:cNvGrpSpPr>
            <p:nvPr/>
          </p:nvGrpSpPr>
          <p:grpSpPr bwMode="auto">
            <a:xfrm>
              <a:off x="3308" y="1111"/>
              <a:ext cx="161" cy="56"/>
              <a:chOff x="1260" y="2371"/>
              <a:chExt cx="151" cy="53"/>
            </a:xfrm>
          </p:grpSpPr>
          <p:sp>
            <p:nvSpPr>
              <p:cNvPr id="2232" name="Line 92"/>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233" name="Line 93"/>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226" name="WordArt 94"/>
            <p:cNvSpPr>
              <a:spLocks noChangeArrowheads="1" noChangeShapeType="1" noTextEdit="1"/>
            </p:cNvSpPr>
            <p:nvPr/>
          </p:nvSpPr>
          <p:spPr bwMode="auto">
            <a:xfrm>
              <a:off x="2362" y="1045"/>
              <a:ext cx="494" cy="177"/>
            </a:xfrm>
            <a:prstGeom prst="rect">
              <a:avLst/>
            </a:prstGeom>
          </p:spPr>
          <p:txBody>
            <a:bodyPr wrap="none" fromWordArt="1">
              <a:prstTxWarp prst="textPlain">
                <a:avLst>
                  <a:gd name="adj" fmla="val 50000"/>
                </a:avLst>
              </a:prstTxWarp>
            </a:bodyPr>
            <a:lstStyle/>
            <a:p>
              <a:r>
                <a:rPr lang="zh-CN" altLang="en-US" sz="3600" b="1" kern="10">
                  <a:ln w="9525">
                    <a:solidFill>
                      <a:srgbClr val="000000"/>
                    </a:solidFill>
                    <a:round/>
                    <a:headEnd/>
                    <a:tailEnd/>
                  </a:ln>
                  <a:latin typeface="宋体"/>
                  <a:ea typeface="宋体"/>
                </a:rPr>
                <a:t>振速</a:t>
              </a:r>
            </a:p>
          </p:txBody>
        </p:sp>
        <p:sp>
          <p:nvSpPr>
            <p:cNvPr id="2227" name="WordArt 95"/>
            <p:cNvSpPr>
              <a:spLocks noChangeArrowheads="1" noChangeShapeType="1" noTextEdit="1"/>
            </p:cNvSpPr>
            <p:nvPr/>
          </p:nvSpPr>
          <p:spPr bwMode="auto">
            <a:xfrm>
              <a:off x="2368" y="1369"/>
              <a:ext cx="462" cy="159"/>
            </a:xfrm>
            <a:prstGeom prst="rect">
              <a:avLst/>
            </a:prstGeom>
          </p:spPr>
          <p:txBody>
            <a:bodyPr wrap="none" fromWordArt="1">
              <a:prstTxWarp prst="textPlain">
                <a:avLst>
                  <a:gd name="adj" fmla="val 50000"/>
                </a:avLst>
              </a:prstTxWarp>
            </a:bodyPr>
            <a:lstStyle/>
            <a:p>
              <a:r>
                <a:rPr lang="zh-CN" altLang="en-US" sz="3600" b="1" kern="10">
                  <a:ln w="9525">
                    <a:solidFill>
                      <a:srgbClr val="000000"/>
                    </a:solidFill>
                    <a:round/>
                    <a:headEnd/>
                    <a:tailEnd/>
                  </a:ln>
                  <a:latin typeface="宋体"/>
                  <a:ea typeface="宋体"/>
                </a:rPr>
                <a:t>动能</a:t>
              </a:r>
            </a:p>
          </p:txBody>
        </p:sp>
        <p:grpSp>
          <p:nvGrpSpPr>
            <p:cNvPr id="2228" name="Group 96"/>
            <p:cNvGrpSpPr>
              <a:grpSpLocks/>
            </p:cNvGrpSpPr>
            <p:nvPr/>
          </p:nvGrpSpPr>
          <p:grpSpPr bwMode="auto">
            <a:xfrm>
              <a:off x="3444" y="1431"/>
              <a:ext cx="161" cy="56"/>
              <a:chOff x="1260" y="2371"/>
              <a:chExt cx="151" cy="53"/>
            </a:xfrm>
          </p:grpSpPr>
          <p:sp>
            <p:nvSpPr>
              <p:cNvPr id="2230" name="Line 97"/>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231" name="Line 98"/>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229" name="WordArt 99"/>
            <p:cNvSpPr>
              <a:spLocks noChangeArrowheads="1" noChangeShapeType="1" noTextEdit="1"/>
            </p:cNvSpPr>
            <p:nvPr/>
          </p:nvSpPr>
          <p:spPr bwMode="auto">
            <a:xfrm>
              <a:off x="2351" y="1720"/>
              <a:ext cx="487" cy="160"/>
            </a:xfrm>
            <a:prstGeom prst="rect">
              <a:avLst/>
            </a:prstGeom>
          </p:spPr>
          <p:txBody>
            <a:bodyPr wrap="none" fromWordArt="1">
              <a:prstTxWarp prst="textPlain">
                <a:avLst>
                  <a:gd name="adj" fmla="val 50000"/>
                </a:avLst>
              </a:prstTxWarp>
            </a:bodyPr>
            <a:lstStyle/>
            <a:p>
              <a:r>
                <a:rPr lang="zh-CN" altLang="en-US" sz="3600" b="1" kern="10">
                  <a:ln w="9525">
                    <a:solidFill>
                      <a:srgbClr val="000000"/>
                    </a:solidFill>
                    <a:round/>
                    <a:headEnd/>
                    <a:tailEnd/>
                  </a:ln>
                  <a:latin typeface="宋体"/>
                  <a:ea typeface="宋体"/>
                </a:rPr>
                <a:t>势能</a:t>
              </a:r>
            </a:p>
          </p:txBody>
        </p:sp>
      </p:grpSp>
      <p:sp>
        <p:nvSpPr>
          <p:cNvPr id="2165" name="WordArt 101"/>
          <p:cNvSpPr>
            <a:spLocks noChangeArrowheads="1" noChangeShapeType="1" noTextEdit="1"/>
          </p:cNvSpPr>
          <p:nvPr/>
        </p:nvSpPr>
        <p:spPr bwMode="auto">
          <a:xfrm>
            <a:off x="191053" y="3309277"/>
            <a:ext cx="1209675" cy="266700"/>
          </a:xfrm>
          <a:prstGeom prst="rect">
            <a:avLst/>
          </a:prstGeom>
        </p:spPr>
        <p:txBody>
          <a:bodyPr wrap="none" fromWordArt="1">
            <a:prstTxWarp prst="textPlain">
              <a:avLst>
                <a:gd name="adj" fmla="val 50000"/>
              </a:avLst>
            </a:prstTxWarp>
          </a:bodyPr>
          <a:lstStyle/>
          <a:p>
            <a:r>
              <a:rPr lang="zh-CN" altLang="en-US" sz="3600" b="1" kern="10" dirty="0">
                <a:ln w="9525">
                  <a:solidFill>
                    <a:srgbClr val="0033CC"/>
                  </a:solidFill>
                  <a:round/>
                  <a:headEnd/>
                  <a:tailEnd/>
                </a:ln>
                <a:solidFill>
                  <a:srgbClr val="003399"/>
                </a:solidFill>
                <a:latin typeface="宋体"/>
                <a:ea typeface="宋体"/>
              </a:rPr>
              <a:t>总能量</a:t>
            </a:r>
          </a:p>
        </p:txBody>
      </p:sp>
      <p:grpSp>
        <p:nvGrpSpPr>
          <p:cNvPr id="2168" name="Group 106"/>
          <p:cNvGrpSpPr>
            <a:grpSpLocks/>
          </p:cNvGrpSpPr>
          <p:nvPr/>
        </p:nvGrpSpPr>
        <p:grpSpPr bwMode="auto">
          <a:xfrm>
            <a:off x="5441451" y="3270821"/>
            <a:ext cx="3159125" cy="469900"/>
            <a:chOff x="3256" y="2163"/>
            <a:chExt cx="2198" cy="328"/>
          </a:xfrm>
        </p:grpSpPr>
        <p:grpSp>
          <p:nvGrpSpPr>
            <p:cNvPr id="2184" name="Group 107"/>
            <p:cNvGrpSpPr>
              <a:grpSpLocks/>
            </p:cNvGrpSpPr>
            <p:nvPr/>
          </p:nvGrpSpPr>
          <p:grpSpPr bwMode="auto">
            <a:xfrm>
              <a:off x="3394" y="2237"/>
              <a:ext cx="281" cy="167"/>
              <a:chOff x="3987" y="1761"/>
              <a:chExt cx="281" cy="167"/>
            </a:xfrm>
          </p:grpSpPr>
          <p:sp>
            <p:nvSpPr>
              <p:cNvPr id="2201" name="WordArt 108"/>
              <p:cNvSpPr>
                <a:spLocks noChangeArrowheads="1" noChangeShapeType="1" noTextEdit="1"/>
              </p:cNvSpPr>
              <p:nvPr/>
            </p:nvSpPr>
            <p:spPr bwMode="auto">
              <a:xfrm>
                <a:off x="3987" y="1770"/>
                <a:ext cx="145" cy="150"/>
              </a:xfrm>
              <a:prstGeom prst="rect">
                <a:avLst/>
              </a:prstGeom>
            </p:spPr>
            <p:txBody>
              <a:bodyPr wrap="none" fromWordArt="1">
                <a:prstTxWarp prst="textPlain">
                  <a:avLst>
                    <a:gd name="adj" fmla="val 40000"/>
                  </a:avLst>
                </a:prstTxWarp>
              </a:bodyPr>
              <a:lstStyle/>
              <a:p>
                <a:r>
                  <a:rPr lang="en-US" altLang="zh-CN" sz="3600" kern="10" dirty="0">
                    <a:ln w="9525">
                      <a:solidFill>
                        <a:schemeClr val="tx1"/>
                      </a:solidFill>
                      <a:round/>
                      <a:headEnd/>
                      <a:tailEnd/>
                    </a:ln>
                    <a:latin typeface="Wingdings 3"/>
                  </a:rPr>
                  <a:t>r</a:t>
                </a:r>
                <a:endParaRPr lang="zh-CN" altLang="en-US" sz="3600" kern="10" dirty="0">
                  <a:ln w="9525">
                    <a:solidFill>
                      <a:schemeClr val="tx1"/>
                    </a:solidFill>
                    <a:round/>
                    <a:headEnd/>
                    <a:tailEnd/>
                  </a:ln>
                  <a:latin typeface="Wingdings 3"/>
                </a:endParaRPr>
              </a:p>
            </p:txBody>
          </p:sp>
          <p:sp>
            <p:nvSpPr>
              <p:cNvPr id="2202" name="WordArt 109"/>
              <p:cNvSpPr>
                <a:spLocks noChangeArrowheads="1" noChangeShapeType="1" noTextEdit="1"/>
              </p:cNvSpPr>
              <p:nvPr/>
            </p:nvSpPr>
            <p:spPr bwMode="auto">
              <a:xfrm>
                <a:off x="4090" y="1761"/>
                <a:ext cx="178" cy="167"/>
              </a:xfrm>
              <a:prstGeom prst="rect">
                <a:avLst/>
              </a:prstGeom>
            </p:spPr>
            <p:txBody>
              <a:bodyPr wrap="none" fromWordArt="1">
                <a:prstTxWarp prst="textPlain">
                  <a:avLst>
                    <a:gd name="adj" fmla="val 39287"/>
                  </a:avLst>
                </a:prstTxWarp>
              </a:bodyPr>
              <a:lstStyle/>
              <a:p>
                <a:r>
                  <a:rPr lang="en-US" altLang="zh-CN" sz="3600" kern="10">
                    <a:ln w="9525">
                      <a:solidFill>
                        <a:schemeClr val="tx1"/>
                      </a:solidFill>
                      <a:round/>
                      <a:headEnd/>
                      <a:tailEnd/>
                    </a:ln>
                    <a:latin typeface="Times New Roman"/>
                    <a:cs typeface="Times New Roman"/>
                  </a:rPr>
                  <a:t>V</a:t>
                </a:r>
                <a:endParaRPr lang="zh-CN" altLang="en-US" sz="3600" kern="10">
                  <a:ln w="9525">
                    <a:solidFill>
                      <a:schemeClr val="tx1"/>
                    </a:solidFill>
                    <a:round/>
                    <a:headEnd/>
                    <a:tailEnd/>
                  </a:ln>
                  <a:latin typeface="Times New Roman"/>
                  <a:cs typeface="Times New Roman"/>
                </a:endParaRPr>
              </a:p>
            </p:txBody>
          </p:sp>
        </p:grpSp>
        <p:sp>
          <p:nvSpPr>
            <p:cNvPr id="2185" name="WordArt 110"/>
            <p:cNvSpPr>
              <a:spLocks noChangeArrowheads="1" noChangeShapeType="1" noTextEdit="1"/>
            </p:cNvSpPr>
            <p:nvPr/>
          </p:nvSpPr>
          <p:spPr bwMode="auto">
            <a:xfrm>
              <a:off x="3256" y="2239"/>
              <a:ext cx="143" cy="187"/>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r</a:t>
              </a:r>
              <a:endParaRPr lang="zh-CN" altLang="en-US" sz="3600" i="1" kern="10">
                <a:ln w="9525">
                  <a:solidFill>
                    <a:schemeClr val="tx1"/>
                  </a:solidFill>
                  <a:round/>
                  <a:headEnd/>
                  <a:tailEnd/>
                </a:ln>
                <a:latin typeface="Symbol"/>
              </a:endParaRPr>
            </a:p>
          </p:txBody>
        </p:sp>
        <p:sp>
          <p:nvSpPr>
            <p:cNvPr id="2186" name="WordArt 111"/>
            <p:cNvSpPr>
              <a:spLocks noChangeArrowheads="1" noChangeShapeType="1" noTextEdit="1"/>
            </p:cNvSpPr>
            <p:nvPr/>
          </p:nvSpPr>
          <p:spPr bwMode="auto">
            <a:xfrm>
              <a:off x="4192" y="2231"/>
              <a:ext cx="272" cy="162"/>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solidFill>
                    <a:schemeClr val="tx2"/>
                  </a:solidFill>
                  <a:latin typeface="Times New Roman"/>
                  <a:cs typeface="Times New Roman"/>
                </a:rPr>
                <a:t>sin</a:t>
              </a:r>
              <a:endParaRPr lang="zh-CN" altLang="en-US" sz="3600" kern="10">
                <a:ln w="9525">
                  <a:solidFill>
                    <a:schemeClr val="tx1"/>
                  </a:solidFill>
                  <a:round/>
                  <a:headEnd/>
                  <a:tailEnd/>
                </a:ln>
                <a:solidFill>
                  <a:schemeClr val="tx2"/>
                </a:solidFill>
                <a:latin typeface="Times New Roman"/>
                <a:cs typeface="Times New Roman"/>
              </a:endParaRPr>
            </a:p>
          </p:txBody>
        </p:sp>
        <p:sp>
          <p:nvSpPr>
            <p:cNvPr id="2187" name="WordArt 112"/>
            <p:cNvSpPr>
              <a:spLocks noChangeArrowheads="1" noChangeShapeType="1" noTextEdit="1"/>
            </p:cNvSpPr>
            <p:nvPr/>
          </p:nvSpPr>
          <p:spPr bwMode="auto">
            <a:xfrm>
              <a:off x="3619" y="2213"/>
              <a:ext cx="202" cy="176"/>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188" name="WordArt 113"/>
            <p:cNvSpPr>
              <a:spLocks noChangeArrowheads="1" noChangeShapeType="1" noTextEdit="1"/>
            </p:cNvSpPr>
            <p:nvPr/>
          </p:nvSpPr>
          <p:spPr bwMode="auto">
            <a:xfrm>
              <a:off x="3907" y="2264"/>
              <a:ext cx="152" cy="132"/>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2189" name="WordArt 114"/>
            <p:cNvSpPr>
              <a:spLocks noChangeArrowheads="1" noChangeShapeType="1" noTextEdit="1"/>
            </p:cNvSpPr>
            <p:nvPr/>
          </p:nvSpPr>
          <p:spPr bwMode="auto">
            <a:xfrm>
              <a:off x="4573" y="2271"/>
              <a:ext cx="152" cy="132"/>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grpSp>
          <p:nvGrpSpPr>
            <p:cNvPr id="2190" name="Group 115"/>
            <p:cNvGrpSpPr>
              <a:grpSpLocks/>
            </p:cNvGrpSpPr>
            <p:nvPr/>
          </p:nvGrpSpPr>
          <p:grpSpPr bwMode="auto">
            <a:xfrm>
              <a:off x="4761" y="2163"/>
              <a:ext cx="693" cy="328"/>
              <a:chOff x="4613" y="1672"/>
              <a:chExt cx="693" cy="328"/>
            </a:xfrm>
          </p:grpSpPr>
          <p:sp>
            <p:nvSpPr>
              <p:cNvPr id="2194" name="WordArt 116"/>
              <p:cNvSpPr>
                <a:spLocks noChangeArrowheads="1" noChangeShapeType="1" noTextEdit="1"/>
              </p:cNvSpPr>
              <p:nvPr/>
            </p:nvSpPr>
            <p:spPr bwMode="auto">
              <a:xfrm>
                <a:off x="4613" y="1739"/>
                <a:ext cx="74" cy="190"/>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195" name="WordArt 117"/>
              <p:cNvSpPr>
                <a:spLocks noChangeArrowheads="1" noChangeShapeType="1" noTextEdit="1"/>
              </p:cNvSpPr>
              <p:nvPr/>
            </p:nvSpPr>
            <p:spPr bwMode="auto">
              <a:xfrm>
                <a:off x="5232" y="1730"/>
                <a:ext cx="74" cy="19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196" name="WordArt 118"/>
              <p:cNvSpPr>
                <a:spLocks noChangeArrowheads="1" noChangeShapeType="1" noTextEdit="1"/>
              </p:cNvSpPr>
              <p:nvPr/>
            </p:nvSpPr>
            <p:spPr bwMode="auto">
              <a:xfrm>
                <a:off x="4712" y="1737"/>
                <a:ext cx="92" cy="176"/>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197" name="Line 119"/>
              <p:cNvSpPr>
                <a:spLocks noChangeShapeType="1"/>
              </p:cNvSpPr>
              <p:nvPr/>
            </p:nvSpPr>
            <p:spPr bwMode="auto">
              <a:xfrm>
                <a:off x="4825" y="1827"/>
                <a:ext cx="137" cy="0"/>
              </a:xfrm>
              <a:prstGeom prst="line">
                <a:avLst/>
              </a:prstGeom>
              <a:noFill/>
              <a:ln w="38100">
                <a:solidFill>
                  <a:schemeClr val="tx1"/>
                </a:solidFill>
                <a:round/>
                <a:headEnd/>
                <a:tailEnd/>
              </a:ln>
            </p:spPr>
            <p:txBody>
              <a:bodyPr/>
              <a:lstStyle/>
              <a:p>
                <a:endParaRPr lang="zh-CN" altLang="en-US"/>
              </a:p>
            </p:txBody>
          </p:sp>
          <p:sp>
            <p:nvSpPr>
              <p:cNvPr id="2198" name="Line 120"/>
              <p:cNvSpPr>
                <a:spLocks noChangeShapeType="1"/>
              </p:cNvSpPr>
              <p:nvPr/>
            </p:nvSpPr>
            <p:spPr bwMode="auto">
              <a:xfrm flipH="1" flipV="1">
                <a:off x="5003" y="1819"/>
                <a:ext cx="194" cy="10"/>
              </a:xfrm>
              <a:prstGeom prst="line">
                <a:avLst/>
              </a:prstGeom>
              <a:noFill/>
              <a:ln w="38100">
                <a:solidFill>
                  <a:schemeClr val="tx1"/>
                </a:solidFill>
                <a:round/>
                <a:headEnd/>
                <a:tailEnd/>
              </a:ln>
            </p:spPr>
            <p:txBody>
              <a:bodyPr/>
              <a:lstStyle/>
              <a:p>
                <a:endParaRPr lang="zh-CN" altLang="en-US"/>
              </a:p>
            </p:txBody>
          </p:sp>
          <p:sp>
            <p:nvSpPr>
              <p:cNvPr id="2199" name="WordArt 121"/>
              <p:cNvSpPr>
                <a:spLocks noChangeArrowheads="1" noChangeShapeType="1" noTextEdit="1"/>
              </p:cNvSpPr>
              <p:nvPr/>
            </p:nvSpPr>
            <p:spPr bwMode="auto">
              <a:xfrm>
                <a:off x="5031" y="1869"/>
                <a:ext cx="125" cy="131"/>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2200" name="WordArt 122"/>
              <p:cNvSpPr>
                <a:spLocks noChangeArrowheads="1" noChangeShapeType="1" noTextEdit="1"/>
              </p:cNvSpPr>
              <p:nvPr/>
            </p:nvSpPr>
            <p:spPr bwMode="auto">
              <a:xfrm>
                <a:off x="5011" y="1672"/>
                <a:ext cx="147" cy="121"/>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grpSp>
        <p:sp>
          <p:nvSpPr>
            <p:cNvPr id="2191" name="WordArt 123"/>
            <p:cNvSpPr>
              <a:spLocks noChangeArrowheads="1" noChangeShapeType="1" noTextEdit="1"/>
            </p:cNvSpPr>
            <p:nvPr/>
          </p:nvSpPr>
          <p:spPr bwMode="auto">
            <a:xfrm>
              <a:off x="4490" y="2192"/>
              <a:ext cx="71" cy="94"/>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2192" name="WordArt 124"/>
            <p:cNvSpPr>
              <a:spLocks noChangeArrowheads="1" noChangeShapeType="1" noTextEdit="1"/>
            </p:cNvSpPr>
            <p:nvPr/>
          </p:nvSpPr>
          <p:spPr bwMode="auto">
            <a:xfrm>
              <a:off x="4093" y="2204"/>
              <a:ext cx="71" cy="94"/>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2193" name="WordArt 125"/>
            <p:cNvSpPr>
              <a:spLocks noChangeArrowheads="1" noChangeShapeType="1" noTextEdit="1"/>
            </p:cNvSpPr>
            <p:nvPr/>
          </p:nvSpPr>
          <p:spPr bwMode="auto">
            <a:xfrm>
              <a:off x="3840" y="2202"/>
              <a:ext cx="71" cy="94"/>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grpSp>
        <p:nvGrpSpPr>
          <p:cNvPr id="247" name="组合 246"/>
          <p:cNvGrpSpPr/>
          <p:nvPr/>
        </p:nvGrpSpPr>
        <p:grpSpPr>
          <a:xfrm>
            <a:off x="1524267" y="3338335"/>
            <a:ext cx="2498724" cy="260350"/>
            <a:chOff x="2500313" y="3297238"/>
            <a:chExt cx="2498724" cy="260350"/>
          </a:xfrm>
        </p:grpSpPr>
        <p:grpSp>
          <p:nvGrpSpPr>
            <p:cNvPr id="2167" name="Group 103"/>
            <p:cNvGrpSpPr>
              <a:grpSpLocks/>
            </p:cNvGrpSpPr>
            <p:nvPr/>
          </p:nvGrpSpPr>
          <p:grpSpPr bwMode="auto">
            <a:xfrm>
              <a:off x="2500313" y="3344863"/>
              <a:ext cx="417512" cy="207963"/>
              <a:chOff x="1431" y="2274"/>
              <a:chExt cx="319" cy="171"/>
            </a:xfrm>
          </p:grpSpPr>
          <p:sp>
            <p:nvSpPr>
              <p:cNvPr id="2203" name="WordArt 104"/>
              <p:cNvSpPr>
                <a:spLocks noChangeArrowheads="1" noChangeShapeType="1" noTextEdit="1"/>
              </p:cNvSpPr>
              <p:nvPr/>
            </p:nvSpPr>
            <p:spPr bwMode="auto">
              <a:xfrm>
                <a:off x="1584" y="2274"/>
                <a:ext cx="166" cy="171"/>
              </a:xfrm>
              <a:prstGeom prst="rect">
                <a:avLst/>
              </a:prstGeom>
            </p:spPr>
            <p:txBody>
              <a:bodyPr wrap="none" fromWordArt="1">
                <a:prstTxWarp prst="textPlain">
                  <a:avLst>
                    <a:gd name="adj" fmla="val 38972"/>
                  </a:avLst>
                </a:prstTxWarp>
              </a:bodyPr>
              <a:lstStyle/>
              <a:p>
                <a:r>
                  <a:rPr lang="en-US" altLang="zh-CN" sz="3600" kern="10">
                    <a:ln w="9525">
                      <a:solidFill>
                        <a:schemeClr val="tx1"/>
                      </a:solidFill>
                      <a:round/>
                      <a:headEnd/>
                      <a:tailEnd/>
                    </a:ln>
                    <a:latin typeface="宋体"/>
                    <a:ea typeface="宋体"/>
                  </a:rPr>
                  <a:t>E</a:t>
                </a:r>
                <a:endParaRPr lang="zh-CN" altLang="en-US" sz="3600" kern="10">
                  <a:ln w="9525">
                    <a:solidFill>
                      <a:schemeClr val="tx1"/>
                    </a:solidFill>
                    <a:round/>
                    <a:headEnd/>
                    <a:tailEnd/>
                  </a:ln>
                  <a:latin typeface="宋体"/>
                  <a:ea typeface="宋体"/>
                </a:endParaRPr>
              </a:p>
            </p:txBody>
          </p:sp>
          <p:sp>
            <p:nvSpPr>
              <p:cNvPr id="2204" name="WordArt 105"/>
              <p:cNvSpPr>
                <a:spLocks noChangeArrowheads="1" noChangeShapeType="1" noTextEdit="1"/>
              </p:cNvSpPr>
              <p:nvPr/>
            </p:nvSpPr>
            <p:spPr bwMode="auto">
              <a:xfrm>
                <a:off x="1431" y="2288"/>
                <a:ext cx="137" cy="150"/>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Wingdings 3"/>
                  </a:rPr>
                  <a:t>r</a:t>
                </a:r>
                <a:endParaRPr lang="zh-CN" altLang="en-US" sz="3600" kern="10">
                  <a:ln w="9525">
                    <a:solidFill>
                      <a:schemeClr val="tx1"/>
                    </a:solidFill>
                    <a:round/>
                    <a:headEnd/>
                    <a:tailEnd/>
                  </a:ln>
                  <a:latin typeface="Wingdings 3"/>
                </a:endParaRPr>
              </a:p>
            </p:txBody>
          </p:sp>
        </p:grpSp>
        <p:grpSp>
          <p:nvGrpSpPr>
            <p:cNvPr id="2169" name="Group 126"/>
            <p:cNvGrpSpPr>
              <a:grpSpLocks/>
            </p:cNvGrpSpPr>
            <p:nvPr/>
          </p:nvGrpSpPr>
          <p:grpSpPr bwMode="auto">
            <a:xfrm>
              <a:off x="3006725" y="3419475"/>
              <a:ext cx="239712" cy="84138"/>
              <a:chOff x="1260" y="2371"/>
              <a:chExt cx="151" cy="53"/>
            </a:xfrm>
          </p:grpSpPr>
          <p:sp>
            <p:nvSpPr>
              <p:cNvPr id="2182" name="Line 127"/>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183" name="Line 128"/>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2170" name="Group 129"/>
            <p:cNvGrpSpPr>
              <a:grpSpLocks/>
            </p:cNvGrpSpPr>
            <p:nvPr/>
          </p:nvGrpSpPr>
          <p:grpSpPr bwMode="auto">
            <a:xfrm>
              <a:off x="4195763" y="3297238"/>
              <a:ext cx="447675" cy="241300"/>
              <a:chOff x="2707" y="3004"/>
              <a:chExt cx="398" cy="183"/>
            </a:xfrm>
          </p:grpSpPr>
          <p:sp>
            <p:nvSpPr>
              <p:cNvPr id="2179" name="WordArt 130"/>
              <p:cNvSpPr>
                <a:spLocks noChangeArrowheads="1" noChangeShapeType="1" noTextEdit="1"/>
              </p:cNvSpPr>
              <p:nvPr/>
            </p:nvSpPr>
            <p:spPr bwMode="auto">
              <a:xfrm>
                <a:off x="3014" y="3073"/>
                <a:ext cx="91" cy="114"/>
              </a:xfrm>
              <a:prstGeom prst="rect">
                <a:avLst/>
              </a:prstGeom>
            </p:spPr>
            <p:txBody>
              <a:bodyPr wrap="none" fromWordArt="1">
                <a:prstTxWarp prst="textPlain">
                  <a:avLst>
                    <a:gd name="adj" fmla="val 50000"/>
                  </a:avLst>
                </a:prstTxWarp>
              </a:bodyPr>
              <a:lstStyle/>
              <a:p>
                <a:r>
                  <a:rPr lang="en-US" altLang="zh-CN" sz="3600" i="1" kern="10">
                    <a:ln w="9525">
                      <a:solidFill>
                        <a:srgbClr val="000099"/>
                      </a:solidFill>
                      <a:round/>
                      <a:headEnd/>
                      <a:tailEnd/>
                    </a:ln>
                    <a:solidFill>
                      <a:srgbClr val="000099"/>
                    </a:solidFill>
                    <a:latin typeface="Times New Roman"/>
                    <a:cs typeface="Times New Roman"/>
                  </a:rPr>
                  <a:t>p</a:t>
                </a:r>
                <a:endParaRPr lang="zh-CN" altLang="en-US" sz="3600" i="1" kern="10">
                  <a:ln w="9525">
                    <a:solidFill>
                      <a:srgbClr val="000099"/>
                    </a:solidFill>
                    <a:round/>
                    <a:headEnd/>
                    <a:tailEnd/>
                  </a:ln>
                  <a:solidFill>
                    <a:srgbClr val="000099"/>
                  </a:solidFill>
                  <a:latin typeface="Times New Roman"/>
                  <a:cs typeface="Times New Roman"/>
                </a:endParaRPr>
              </a:p>
            </p:txBody>
          </p:sp>
          <p:sp>
            <p:nvSpPr>
              <p:cNvPr id="2180" name="WordArt 131"/>
              <p:cNvSpPr>
                <a:spLocks noChangeArrowheads="1" noChangeShapeType="1" noTextEdit="1"/>
              </p:cNvSpPr>
              <p:nvPr/>
            </p:nvSpPr>
            <p:spPr bwMode="auto">
              <a:xfrm>
                <a:off x="2860" y="3004"/>
                <a:ext cx="166" cy="171"/>
              </a:xfrm>
              <a:prstGeom prst="rect">
                <a:avLst/>
              </a:prstGeom>
            </p:spPr>
            <p:txBody>
              <a:bodyPr wrap="none" fromWordArt="1">
                <a:prstTxWarp prst="textPlain">
                  <a:avLst>
                    <a:gd name="adj" fmla="val 38972"/>
                  </a:avLst>
                </a:prstTxWarp>
              </a:bodyPr>
              <a:lstStyle/>
              <a:p>
                <a:r>
                  <a:rPr lang="en-US" altLang="zh-CN" sz="3600" kern="10" dirty="0">
                    <a:ln w="9525">
                      <a:solidFill>
                        <a:srgbClr val="000099"/>
                      </a:solidFill>
                      <a:round/>
                      <a:headEnd/>
                      <a:tailEnd/>
                    </a:ln>
                    <a:solidFill>
                      <a:srgbClr val="000099"/>
                    </a:solidFill>
                    <a:latin typeface="宋体"/>
                    <a:ea typeface="宋体"/>
                  </a:rPr>
                  <a:t>E</a:t>
                </a:r>
                <a:endParaRPr lang="zh-CN" altLang="en-US" sz="3600" kern="10" dirty="0">
                  <a:ln w="9525">
                    <a:solidFill>
                      <a:srgbClr val="000099"/>
                    </a:solidFill>
                    <a:round/>
                    <a:headEnd/>
                    <a:tailEnd/>
                  </a:ln>
                  <a:solidFill>
                    <a:srgbClr val="000099"/>
                  </a:solidFill>
                  <a:latin typeface="宋体"/>
                  <a:ea typeface="宋体"/>
                </a:endParaRPr>
              </a:p>
            </p:txBody>
          </p:sp>
          <p:sp>
            <p:nvSpPr>
              <p:cNvPr id="2181" name="WordArt 132"/>
              <p:cNvSpPr>
                <a:spLocks noChangeArrowheads="1" noChangeShapeType="1" noTextEdit="1"/>
              </p:cNvSpPr>
              <p:nvPr/>
            </p:nvSpPr>
            <p:spPr bwMode="auto">
              <a:xfrm>
                <a:off x="2707" y="3018"/>
                <a:ext cx="137" cy="150"/>
              </a:xfrm>
              <a:prstGeom prst="rect">
                <a:avLst/>
              </a:prstGeom>
            </p:spPr>
            <p:txBody>
              <a:bodyPr wrap="none" fromWordArt="1">
                <a:prstTxWarp prst="textPlain">
                  <a:avLst>
                    <a:gd name="adj" fmla="val 50000"/>
                  </a:avLst>
                </a:prstTxWarp>
              </a:bodyPr>
              <a:lstStyle/>
              <a:p>
                <a:r>
                  <a:rPr lang="en-US" altLang="zh-CN" sz="3600" kern="10">
                    <a:ln w="9525">
                      <a:solidFill>
                        <a:srgbClr val="000099"/>
                      </a:solidFill>
                      <a:round/>
                      <a:headEnd/>
                      <a:tailEnd/>
                    </a:ln>
                    <a:solidFill>
                      <a:srgbClr val="000099"/>
                    </a:solidFill>
                    <a:latin typeface="Wingdings 3"/>
                  </a:rPr>
                  <a:t>r</a:t>
                </a:r>
                <a:endParaRPr lang="zh-CN" altLang="en-US" sz="3600" kern="10">
                  <a:ln w="9525">
                    <a:solidFill>
                      <a:srgbClr val="000099"/>
                    </a:solidFill>
                    <a:round/>
                    <a:headEnd/>
                    <a:tailEnd/>
                  </a:ln>
                  <a:solidFill>
                    <a:srgbClr val="000099"/>
                  </a:solidFill>
                  <a:latin typeface="Wingdings 3"/>
                </a:endParaRPr>
              </a:p>
            </p:txBody>
          </p:sp>
        </p:grpSp>
        <p:grpSp>
          <p:nvGrpSpPr>
            <p:cNvPr id="2171" name="Group 133"/>
            <p:cNvGrpSpPr>
              <a:grpSpLocks/>
            </p:cNvGrpSpPr>
            <p:nvPr/>
          </p:nvGrpSpPr>
          <p:grpSpPr bwMode="auto">
            <a:xfrm>
              <a:off x="3360738" y="3327400"/>
              <a:ext cx="493712" cy="230188"/>
              <a:chOff x="1864" y="2288"/>
              <a:chExt cx="404" cy="185"/>
            </a:xfrm>
          </p:grpSpPr>
          <p:sp>
            <p:nvSpPr>
              <p:cNvPr id="2176" name="WordArt 134"/>
              <p:cNvSpPr>
                <a:spLocks noChangeArrowheads="1" noChangeShapeType="1" noTextEdit="1"/>
              </p:cNvSpPr>
              <p:nvPr/>
            </p:nvSpPr>
            <p:spPr bwMode="auto">
              <a:xfrm>
                <a:off x="2017" y="2288"/>
                <a:ext cx="166" cy="171"/>
              </a:xfrm>
              <a:prstGeom prst="rect">
                <a:avLst/>
              </a:prstGeom>
            </p:spPr>
            <p:txBody>
              <a:bodyPr wrap="none" fromWordArt="1">
                <a:prstTxWarp prst="textPlain">
                  <a:avLst>
                    <a:gd name="adj" fmla="val 38972"/>
                  </a:avLst>
                </a:prstTxWarp>
              </a:bodyPr>
              <a:lstStyle/>
              <a:p>
                <a:r>
                  <a:rPr lang="en-US" altLang="zh-CN" sz="3600" kern="10">
                    <a:ln w="9525">
                      <a:solidFill>
                        <a:srgbClr val="FF0000"/>
                      </a:solidFill>
                      <a:round/>
                      <a:headEnd/>
                      <a:tailEnd/>
                    </a:ln>
                    <a:solidFill>
                      <a:srgbClr val="FF0000"/>
                    </a:solidFill>
                    <a:latin typeface="宋体"/>
                    <a:ea typeface="宋体"/>
                  </a:rPr>
                  <a:t>E</a:t>
                </a:r>
                <a:endParaRPr lang="zh-CN" altLang="en-US" sz="3600" kern="10">
                  <a:ln w="9525">
                    <a:solidFill>
                      <a:srgbClr val="FF0000"/>
                    </a:solidFill>
                    <a:round/>
                    <a:headEnd/>
                    <a:tailEnd/>
                  </a:ln>
                  <a:solidFill>
                    <a:srgbClr val="FF0000"/>
                  </a:solidFill>
                  <a:latin typeface="宋体"/>
                  <a:ea typeface="宋体"/>
                </a:endParaRPr>
              </a:p>
            </p:txBody>
          </p:sp>
          <p:sp>
            <p:nvSpPr>
              <p:cNvPr id="2177" name="WordArt 135"/>
              <p:cNvSpPr>
                <a:spLocks noChangeArrowheads="1" noChangeShapeType="1" noTextEdit="1"/>
              </p:cNvSpPr>
              <p:nvPr/>
            </p:nvSpPr>
            <p:spPr bwMode="auto">
              <a:xfrm>
                <a:off x="2185" y="2359"/>
                <a:ext cx="83" cy="114"/>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Times New Roman"/>
                    <a:cs typeface="Times New Roman"/>
                  </a:rPr>
                  <a:t>k</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2178" name="WordArt 136"/>
              <p:cNvSpPr>
                <a:spLocks noChangeArrowheads="1" noChangeShapeType="1" noTextEdit="1"/>
              </p:cNvSpPr>
              <p:nvPr/>
            </p:nvSpPr>
            <p:spPr bwMode="auto">
              <a:xfrm>
                <a:off x="1864" y="2302"/>
                <a:ext cx="137" cy="150"/>
              </a:xfrm>
              <a:prstGeom prst="rect">
                <a:avLst/>
              </a:prstGeom>
            </p:spPr>
            <p:txBody>
              <a:bodyPr wrap="none" fromWordArt="1">
                <a:prstTxWarp prst="textPlain">
                  <a:avLst>
                    <a:gd name="adj" fmla="val 50000"/>
                  </a:avLst>
                </a:prstTxWarp>
              </a:bodyPr>
              <a:lstStyle/>
              <a:p>
                <a:r>
                  <a:rPr lang="en-US" altLang="zh-CN" sz="3600" kern="10">
                    <a:ln w="9525">
                      <a:solidFill>
                        <a:srgbClr val="FF0000"/>
                      </a:solidFill>
                      <a:round/>
                      <a:headEnd/>
                      <a:tailEnd/>
                    </a:ln>
                    <a:solidFill>
                      <a:srgbClr val="FF0000"/>
                    </a:solidFill>
                    <a:latin typeface="Wingdings 3"/>
                  </a:rPr>
                  <a:t>r</a:t>
                </a:r>
                <a:endParaRPr lang="zh-CN" altLang="en-US" sz="3600" kern="10">
                  <a:ln w="9525">
                    <a:solidFill>
                      <a:srgbClr val="FF0000"/>
                    </a:solidFill>
                    <a:round/>
                    <a:headEnd/>
                    <a:tailEnd/>
                  </a:ln>
                  <a:solidFill>
                    <a:srgbClr val="FF0000"/>
                  </a:solidFill>
                  <a:latin typeface="Wingdings 3"/>
                </a:endParaRPr>
              </a:p>
            </p:txBody>
          </p:sp>
        </p:grpSp>
        <p:sp>
          <p:nvSpPr>
            <p:cNvPr id="2172" name="WordArt 137"/>
            <p:cNvSpPr>
              <a:spLocks noChangeArrowheads="1" noChangeShapeType="1" noTextEdit="1"/>
            </p:cNvSpPr>
            <p:nvPr/>
          </p:nvSpPr>
          <p:spPr bwMode="auto">
            <a:xfrm>
              <a:off x="3913188" y="3302000"/>
              <a:ext cx="195262" cy="220663"/>
            </a:xfrm>
            <a:prstGeom prst="rect">
              <a:avLst/>
            </a:prstGeom>
          </p:spPr>
          <p:txBody>
            <a:bodyPr wrap="none" fromWordArt="1">
              <a:prstTxWarp prst="textPlain">
                <a:avLst>
                  <a:gd name="adj" fmla="val 50000"/>
                </a:avLst>
              </a:prstTxWarp>
            </a:bodyPr>
            <a:lstStyle/>
            <a:p>
              <a:r>
                <a:rPr lang="en-US" altLang="zh-CN" sz="3600" kern="10">
                  <a:ln w="28575">
                    <a:solidFill>
                      <a:srgbClr val="000000"/>
                    </a:solidFill>
                    <a:round/>
                    <a:headEnd/>
                    <a:tailEnd/>
                  </a:ln>
                  <a:latin typeface="宋体"/>
                  <a:ea typeface="宋体"/>
                </a:rPr>
                <a:t>+</a:t>
              </a:r>
              <a:endParaRPr lang="zh-CN" altLang="en-US" sz="3600" kern="10">
                <a:ln w="28575">
                  <a:solidFill>
                    <a:srgbClr val="000000"/>
                  </a:solidFill>
                  <a:round/>
                  <a:headEnd/>
                  <a:tailEnd/>
                </a:ln>
                <a:latin typeface="宋体"/>
                <a:ea typeface="宋体"/>
              </a:endParaRPr>
            </a:p>
          </p:txBody>
        </p:sp>
        <p:grpSp>
          <p:nvGrpSpPr>
            <p:cNvPr id="2173" name="Group 138"/>
            <p:cNvGrpSpPr>
              <a:grpSpLocks/>
            </p:cNvGrpSpPr>
            <p:nvPr/>
          </p:nvGrpSpPr>
          <p:grpSpPr bwMode="auto">
            <a:xfrm>
              <a:off x="4759325" y="3368675"/>
              <a:ext cx="239712" cy="84138"/>
              <a:chOff x="1260" y="2371"/>
              <a:chExt cx="151" cy="53"/>
            </a:xfrm>
          </p:grpSpPr>
          <p:sp>
            <p:nvSpPr>
              <p:cNvPr id="2174" name="Line 139"/>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175" name="Line 140"/>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grpSp>
        <p:nvGrpSpPr>
          <p:cNvPr id="2270" name="Group 141"/>
          <p:cNvGrpSpPr>
            <a:grpSpLocks/>
          </p:cNvGrpSpPr>
          <p:nvPr/>
        </p:nvGrpSpPr>
        <p:grpSpPr bwMode="auto">
          <a:xfrm>
            <a:off x="696913" y="3824288"/>
            <a:ext cx="6726237" cy="490537"/>
            <a:chOff x="439" y="2409"/>
            <a:chExt cx="4237" cy="309"/>
          </a:xfrm>
        </p:grpSpPr>
        <p:sp>
          <p:nvSpPr>
            <p:cNvPr id="2131" name="WordArt 142"/>
            <p:cNvSpPr>
              <a:spLocks noChangeArrowheads="1" noChangeShapeType="1" noTextEdit="1"/>
            </p:cNvSpPr>
            <p:nvPr/>
          </p:nvSpPr>
          <p:spPr bwMode="auto">
            <a:xfrm>
              <a:off x="439" y="2479"/>
              <a:ext cx="982" cy="174"/>
            </a:xfrm>
            <a:prstGeom prst="rect">
              <a:avLst/>
            </a:prstGeom>
          </p:spPr>
          <p:txBody>
            <a:bodyPr wrap="none" fromWordArt="1">
              <a:prstTxWarp prst="textPlain">
                <a:avLst>
                  <a:gd name="adj" fmla="val 50000"/>
                </a:avLst>
              </a:prstTxWarp>
            </a:bodyPr>
            <a:lstStyle/>
            <a:p>
              <a:r>
                <a:rPr lang="zh-CN" altLang="en-US" sz="3600" b="1" kern="10">
                  <a:ln w="9525">
                    <a:solidFill>
                      <a:srgbClr val="0033CC"/>
                    </a:solidFill>
                    <a:round/>
                    <a:headEnd/>
                    <a:tailEnd/>
                  </a:ln>
                  <a:solidFill>
                    <a:srgbClr val="003399"/>
                  </a:solidFill>
                  <a:latin typeface="宋体"/>
                  <a:ea typeface="宋体"/>
                </a:rPr>
                <a:t>能量密度</a:t>
              </a:r>
            </a:p>
          </p:txBody>
        </p:sp>
        <p:sp>
          <p:nvSpPr>
            <p:cNvPr id="2132" name="WordArt 143"/>
            <p:cNvSpPr>
              <a:spLocks noChangeArrowheads="1" noChangeShapeType="1" noTextEdit="1"/>
            </p:cNvSpPr>
            <p:nvPr/>
          </p:nvSpPr>
          <p:spPr bwMode="auto">
            <a:xfrm>
              <a:off x="1638" y="2491"/>
              <a:ext cx="210" cy="156"/>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w</a:t>
              </a:r>
              <a:endParaRPr lang="zh-CN" altLang="en-US" sz="3600" i="1" kern="10">
                <a:ln w="9525">
                  <a:solidFill>
                    <a:schemeClr val="tx1"/>
                  </a:solidFill>
                  <a:round/>
                  <a:headEnd/>
                  <a:tailEnd/>
                </a:ln>
                <a:latin typeface="Times New Roman"/>
                <a:cs typeface="Times New Roman"/>
              </a:endParaRPr>
            </a:p>
          </p:txBody>
        </p:sp>
        <p:grpSp>
          <p:nvGrpSpPr>
            <p:cNvPr id="2133" name="Group 144"/>
            <p:cNvGrpSpPr>
              <a:grpSpLocks/>
            </p:cNvGrpSpPr>
            <p:nvPr/>
          </p:nvGrpSpPr>
          <p:grpSpPr bwMode="auto">
            <a:xfrm>
              <a:off x="1906" y="2538"/>
              <a:ext cx="146" cy="46"/>
              <a:chOff x="1260" y="2371"/>
              <a:chExt cx="151" cy="53"/>
            </a:xfrm>
          </p:grpSpPr>
          <p:sp>
            <p:nvSpPr>
              <p:cNvPr id="2163" name="Line 145"/>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164" name="Line 146"/>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2134" name="Group 147"/>
            <p:cNvGrpSpPr>
              <a:grpSpLocks/>
            </p:cNvGrpSpPr>
            <p:nvPr/>
          </p:nvGrpSpPr>
          <p:grpSpPr bwMode="auto">
            <a:xfrm>
              <a:off x="2104" y="2409"/>
              <a:ext cx="356" cy="305"/>
              <a:chOff x="2654" y="3009"/>
              <a:chExt cx="396" cy="346"/>
            </a:xfrm>
          </p:grpSpPr>
          <p:grpSp>
            <p:nvGrpSpPr>
              <p:cNvPr id="2156" name="Group 148"/>
              <p:cNvGrpSpPr>
                <a:grpSpLocks/>
              </p:cNvGrpSpPr>
              <p:nvPr/>
            </p:nvGrpSpPr>
            <p:grpSpPr bwMode="auto">
              <a:xfrm>
                <a:off x="2694" y="3009"/>
                <a:ext cx="309" cy="149"/>
                <a:chOff x="1431" y="2274"/>
                <a:chExt cx="319" cy="171"/>
              </a:xfrm>
            </p:grpSpPr>
            <p:sp>
              <p:nvSpPr>
                <p:cNvPr id="2161" name="WordArt 149"/>
                <p:cNvSpPr>
                  <a:spLocks noChangeArrowheads="1" noChangeShapeType="1" noTextEdit="1"/>
                </p:cNvSpPr>
                <p:nvPr/>
              </p:nvSpPr>
              <p:spPr bwMode="auto">
                <a:xfrm>
                  <a:off x="1584" y="2274"/>
                  <a:ext cx="166" cy="171"/>
                </a:xfrm>
                <a:prstGeom prst="rect">
                  <a:avLst/>
                </a:prstGeom>
              </p:spPr>
              <p:txBody>
                <a:bodyPr wrap="none" fromWordArt="1">
                  <a:prstTxWarp prst="textPlain">
                    <a:avLst>
                      <a:gd name="adj" fmla="val 38972"/>
                    </a:avLst>
                  </a:prstTxWarp>
                </a:bodyPr>
                <a:lstStyle/>
                <a:p>
                  <a:r>
                    <a:rPr lang="en-US" altLang="zh-CN" sz="3600" kern="10">
                      <a:ln w="9525">
                        <a:solidFill>
                          <a:schemeClr val="tx1"/>
                        </a:solidFill>
                        <a:round/>
                        <a:headEnd/>
                        <a:tailEnd/>
                      </a:ln>
                      <a:latin typeface="宋体"/>
                      <a:ea typeface="宋体"/>
                    </a:rPr>
                    <a:t>E</a:t>
                  </a:r>
                  <a:endParaRPr lang="zh-CN" altLang="en-US" sz="3600" kern="10">
                    <a:ln w="9525">
                      <a:solidFill>
                        <a:schemeClr val="tx1"/>
                      </a:solidFill>
                      <a:round/>
                      <a:headEnd/>
                      <a:tailEnd/>
                    </a:ln>
                    <a:latin typeface="宋体"/>
                    <a:ea typeface="宋体"/>
                  </a:endParaRPr>
                </a:p>
              </p:txBody>
            </p:sp>
            <p:sp>
              <p:nvSpPr>
                <p:cNvPr id="2162" name="WordArt 150"/>
                <p:cNvSpPr>
                  <a:spLocks noChangeArrowheads="1" noChangeShapeType="1" noTextEdit="1"/>
                </p:cNvSpPr>
                <p:nvPr/>
              </p:nvSpPr>
              <p:spPr bwMode="auto">
                <a:xfrm>
                  <a:off x="1431" y="2288"/>
                  <a:ext cx="137" cy="150"/>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Wingdings 3"/>
                    </a:rPr>
                    <a:t>r</a:t>
                  </a:r>
                  <a:endParaRPr lang="zh-CN" altLang="en-US" sz="3600" kern="10">
                    <a:ln w="9525">
                      <a:solidFill>
                        <a:schemeClr val="tx1"/>
                      </a:solidFill>
                      <a:round/>
                      <a:headEnd/>
                      <a:tailEnd/>
                    </a:ln>
                    <a:latin typeface="Wingdings 3"/>
                  </a:endParaRPr>
                </a:p>
              </p:txBody>
            </p:sp>
          </p:grpSp>
          <p:sp>
            <p:nvSpPr>
              <p:cNvPr id="2157" name="Line 151"/>
              <p:cNvSpPr>
                <a:spLocks noChangeShapeType="1"/>
              </p:cNvSpPr>
              <p:nvPr/>
            </p:nvSpPr>
            <p:spPr bwMode="auto">
              <a:xfrm>
                <a:off x="2654" y="3190"/>
                <a:ext cx="396" cy="0"/>
              </a:xfrm>
              <a:prstGeom prst="line">
                <a:avLst/>
              </a:prstGeom>
              <a:noFill/>
              <a:ln w="28575">
                <a:solidFill>
                  <a:schemeClr val="tx1"/>
                </a:solidFill>
                <a:round/>
                <a:headEnd/>
                <a:tailEnd/>
              </a:ln>
            </p:spPr>
            <p:txBody>
              <a:bodyPr/>
              <a:lstStyle/>
              <a:p>
                <a:endParaRPr lang="zh-CN" altLang="en-US"/>
              </a:p>
            </p:txBody>
          </p:sp>
          <p:grpSp>
            <p:nvGrpSpPr>
              <p:cNvPr id="2158" name="Group 152"/>
              <p:cNvGrpSpPr>
                <a:grpSpLocks/>
              </p:cNvGrpSpPr>
              <p:nvPr/>
            </p:nvGrpSpPr>
            <p:grpSpPr bwMode="auto">
              <a:xfrm>
                <a:off x="2701" y="3209"/>
                <a:ext cx="272" cy="146"/>
                <a:chOff x="3987" y="1761"/>
                <a:chExt cx="281" cy="167"/>
              </a:xfrm>
            </p:grpSpPr>
            <p:sp>
              <p:nvSpPr>
                <p:cNvPr id="2159" name="WordArt 153"/>
                <p:cNvSpPr>
                  <a:spLocks noChangeArrowheads="1" noChangeShapeType="1" noTextEdit="1"/>
                </p:cNvSpPr>
                <p:nvPr/>
              </p:nvSpPr>
              <p:spPr bwMode="auto">
                <a:xfrm>
                  <a:off x="3987" y="1770"/>
                  <a:ext cx="145" cy="150"/>
                </a:xfrm>
                <a:prstGeom prst="rect">
                  <a:avLst/>
                </a:prstGeom>
              </p:spPr>
              <p:txBody>
                <a:bodyPr wrap="none" fromWordArt="1">
                  <a:prstTxWarp prst="textPlain">
                    <a:avLst>
                      <a:gd name="adj" fmla="val 40000"/>
                    </a:avLst>
                  </a:prstTxWarp>
                </a:bodyPr>
                <a:lstStyle/>
                <a:p>
                  <a:r>
                    <a:rPr lang="en-US" altLang="zh-CN" sz="3600" kern="10">
                      <a:ln w="9525">
                        <a:solidFill>
                          <a:schemeClr val="tx1"/>
                        </a:solidFill>
                        <a:round/>
                        <a:headEnd/>
                        <a:tailEnd/>
                      </a:ln>
                      <a:latin typeface="Wingdings 3"/>
                    </a:rPr>
                    <a:t>r</a:t>
                  </a:r>
                  <a:endParaRPr lang="zh-CN" altLang="en-US" sz="3600" kern="10">
                    <a:ln w="9525">
                      <a:solidFill>
                        <a:schemeClr val="tx1"/>
                      </a:solidFill>
                      <a:round/>
                      <a:headEnd/>
                      <a:tailEnd/>
                    </a:ln>
                    <a:latin typeface="Wingdings 3"/>
                  </a:endParaRPr>
                </a:p>
              </p:txBody>
            </p:sp>
            <p:sp>
              <p:nvSpPr>
                <p:cNvPr id="2160" name="WordArt 154"/>
                <p:cNvSpPr>
                  <a:spLocks noChangeArrowheads="1" noChangeShapeType="1" noTextEdit="1"/>
                </p:cNvSpPr>
                <p:nvPr/>
              </p:nvSpPr>
              <p:spPr bwMode="auto">
                <a:xfrm>
                  <a:off x="4090" y="1761"/>
                  <a:ext cx="178" cy="167"/>
                </a:xfrm>
                <a:prstGeom prst="rect">
                  <a:avLst/>
                </a:prstGeom>
              </p:spPr>
              <p:txBody>
                <a:bodyPr wrap="none" fromWordArt="1">
                  <a:prstTxWarp prst="textPlain">
                    <a:avLst>
                      <a:gd name="adj" fmla="val 39287"/>
                    </a:avLst>
                  </a:prstTxWarp>
                </a:bodyPr>
                <a:lstStyle/>
                <a:p>
                  <a:r>
                    <a:rPr lang="en-US" altLang="zh-CN" sz="3600" kern="10">
                      <a:ln w="9525">
                        <a:solidFill>
                          <a:schemeClr val="tx1"/>
                        </a:solidFill>
                        <a:round/>
                        <a:headEnd/>
                        <a:tailEnd/>
                      </a:ln>
                      <a:latin typeface="Times New Roman"/>
                      <a:cs typeface="Times New Roman"/>
                    </a:rPr>
                    <a:t>V</a:t>
                  </a:r>
                  <a:endParaRPr lang="zh-CN" altLang="en-US" sz="3600" kern="10">
                    <a:ln w="9525">
                      <a:solidFill>
                        <a:schemeClr val="tx1"/>
                      </a:solidFill>
                      <a:round/>
                      <a:headEnd/>
                      <a:tailEnd/>
                    </a:ln>
                    <a:latin typeface="Times New Roman"/>
                    <a:cs typeface="Times New Roman"/>
                  </a:endParaRPr>
                </a:p>
              </p:txBody>
            </p:sp>
          </p:grpSp>
        </p:grpSp>
        <p:grpSp>
          <p:nvGrpSpPr>
            <p:cNvPr id="2135" name="Group 155"/>
            <p:cNvGrpSpPr>
              <a:grpSpLocks/>
            </p:cNvGrpSpPr>
            <p:nvPr/>
          </p:nvGrpSpPr>
          <p:grpSpPr bwMode="auto">
            <a:xfrm>
              <a:off x="2555" y="2432"/>
              <a:ext cx="2121" cy="286"/>
              <a:chOff x="3099" y="3065"/>
              <a:chExt cx="2121" cy="286"/>
            </a:xfrm>
          </p:grpSpPr>
          <p:grpSp>
            <p:nvGrpSpPr>
              <p:cNvPr id="2136" name="Group 156"/>
              <p:cNvGrpSpPr>
                <a:grpSpLocks/>
              </p:cNvGrpSpPr>
              <p:nvPr/>
            </p:nvGrpSpPr>
            <p:grpSpPr bwMode="auto">
              <a:xfrm>
                <a:off x="3099" y="3180"/>
                <a:ext cx="146" cy="47"/>
                <a:chOff x="1260" y="2371"/>
                <a:chExt cx="151" cy="53"/>
              </a:xfrm>
            </p:grpSpPr>
            <p:sp>
              <p:nvSpPr>
                <p:cNvPr id="2154" name="Line 157"/>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155" name="Line 158"/>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137" name="WordArt 159"/>
              <p:cNvSpPr>
                <a:spLocks noChangeArrowheads="1" noChangeShapeType="1" noTextEdit="1"/>
              </p:cNvSpPr>
              <p:nvPr/>
            </p:nvSpPr>
            <p:spPr bwMode="auto">
              <a:xfrm>
                <a:off x="3316" y="3111"/>
                <a:ext cx="138" cy="164"/>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r</a:t>
                </a:r>
                <a:endParaRPr lang="zh-CN" altLang="en-US" sz="3600" i="1" kern="10">
                  <a:ln w="9525">
                    <a:solidFill>
                      <a:schemeClr val="tx1"/>
                    </a:solidFill>
                    <a:round/>
                    <a:headEnd/>
                    <a:tailEnd/>
                  </a:ln>
                  <a:latin typeface="Symbol"/>
                </a:endParaRPr>
              </a:p>
            </p:txBody>
          </p:sp>
          <p:grpSp>
            <p:nvGrpSpPr>
              <p:cNvPr id="2138" name="Group 160"/>
              <p:cNvGrpSpPr>
                <a:grpSpLocks/>
              </p:cNvGrpSpPr>
              <p:nvPr/>
            </p:nvGrpSpPr>
            <p:grpSpPr bwMode="auto">
              <a:xfrm>
                <a:off x="3446" y="3065"/>
                <a:ext cx="1774" cy="286"/>
                <a:chOff x="3602" y="2850"/>
                <a:chExt cx="1835" cy="328"/>
              </a:xfrm>
            </p:grpSpPr>
            <p:sp>
              <p:nvSpPr>
                <p:cNvPr id="2139" name="WordArt 161"/>
                <p:cNvSpPr>
                  <a:spLocks noChangeArrowheads="1" noChangeShapeType="1" noTextEdit="1"/>
                </p:cNvSpPr>
                <p:nvPr/>
              </p:nvSpPr>
              <p:spPr bwMode="auto">
                <a:xfrm>
                  <a:off x="4175" y="2918"/>
                  <a:ext cx="272" cy="162"/>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solidFill>
                        <a:schemeClr val="tx2"/>
                      </a:solidFill>
                      <a:latin typeface="Times New Roman"/>
                      <a:cs typeface="Times New Roman"/>
                    </a:rPr>
                    <a:t>sin</a:t>
                  </a:r>
                  <a:endParaRPr lang="zh-CN" altLang="en-US" sz="3600" kern="10">
                    <a:ln w="9525">
                      <a:solidFill>
                        <a:schemeClr val="tx1"/>
                      </a:solidFill>
                      <a:round/>
                      <a:headEnd/>
                      <a:tailEnd/>
                    </a:ln>
                    <a:solidFill>
                      <a:schemeClr val="tx2"/>
                    </a:solidFill>
                    <a:latin typeface="Times New Roman"/>
                    <a:cs typeface="Times New Roman"/>
                  </a:endParaRPr>
                </a:p>
              </p:txBody>
            </p:sp>
            <p:sp>
              <p:nvSpPr>
                <p:cNvPr id="2140" name="WordArt 162"/>
                <p:cNvSpPr>
                  <a:spLocks noChangeArrowheads="1" noChangeShapeType="1" noTextEdit="1"/>
                </p:cNvSpPr>
                <p:nvPr/>
              </p:nvSpPr>
              <p:spPr bwMode="auto">
                <a:xfrm>
                  <a:off x="3602" y="2900"/>
                  <a:ext cx="202" cy="176"/>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141" name="WordArt 163"/>
                <p:cNvSpPr>
                  <a:spLocks noChangeArrowheads="1" noChangeShapeType="1" noTextEdit="1"/>
                </p:cNvSpPr>
                <p:nvPr/>
              </p:nvSpPr>
              <p:spPr bwMode="auto">
                <a:xfrm>
                  <a:off x="3890" y="2951"/>
                  <a:ext cx="152" cy="132"/>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2142" name="WordArt 164"/>
                <p:cNvSpPr>
                  <a:spLocks noChangeArrowheads="1" noChangeShapeType="1" noTextEdit="1"/>
                </p:cNvSpPr>
                <p:nvPr/>
              </p:nvSpPr>
              <p:spPr bwMode="auto">
                <a:xfrm>
                  <a:off x="4556" y="2958"/>
                  <a:ext cx="152" cy="132"/>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grpSp>
              <p:nvGrpSpPr>
                <p:cNvPr id="2143" name="Group 165"/>
                <p:cNvGrpSpPr>
                  <a:grpSpLocks/>
                </p:cNvGrpSpPr>
                <p:nvPr/>
              </p:nvGrpSpPr>
              <p:grpSpPr bwMode="auto">
                <a:xfrm>
                  <a:off x="4744" y="2850"/>
                  <a:ext cx="693" cy="328"/>
                  <a:chOff x="4613" y="1672"/>
                  <a:chExt cx="693" cy="328"/>
                </a:xfrm>
              </p:grpSpPr>
              <p:sp>
                <p:nvSpPr>
                  <p:cNvPr id="2147" name="WordArt 166"/>
                  <p:cNvSpPr>
                    <a:spLocks noChangeArrowheads="1" noChangeShapeType="1" noTextEdit="1"/>
                  </p:cNvSpPr>
                  <p:nvPr/>
                </p:nvSpPr>
                <p:spPr bwMode="auto">
                  <a:xfrm>
                    <a:off x="4613" y="1739"/>
                    <a:ext cx="74" cy="190"/>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148" name="WordArt 167"/>
                  <p:cNvSpPr>
                    <a:spLocks noChangeArrowheads="1" noChangeShapeType="1" noTextEdit="1"/>
                  </p:cNvSpPr>
                  <p:nvPr/>
                </p:nvSpPr>
                <p:spPr bwMode="auto">
                  <a:xfrm>
                    <a:off x="5232" y="1730"/>
                    <a:ext cx="74" cy="19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149" name="WordArt 168"/>
                  <p:cNvSpPr>
                    <a:spLocks noChangeArrowheads="1" noChangeShapeType="1" noTextEdit="1"/>
                  </p:cNvSpPr>
                  <p:nvPr/>
                </p:nvSpPr>
                <p:spPr bwMode="auto">
                  <a:xfrm>
                    <a:off x="4712" y="1737"/>
                    <a:ext cx="92" cy="176"/>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150" name="Line 169"/>
                  <p:cNvSpPr>
                    <a:spLocks noChangeShapeType="1"/>
                  </p:cNvSpPr>
                  <p:nvPr/>
                </p:nvSpPr>
                <p:spPr bwMode="auto">
                  <a:xfrm>
                    <a:off x="4825" y="1827"/>
                    <a:ext cx="137" cy="0"/>
                  </a:xfrm>
                  <a:prstGeom prst="line">
                    <a:avLst/>
                  </a:prstGeom>
                  <a:noFill/>
                  <a:ln w="38100">
                    <a:solidFill>
                      <a:schemeClr val="tx1"/>
                    </a:solidFill>
                    <a:round/>
                    <a:headEnd/>
                    <a:tailEnd/>
                  </a:ln>
                </p:spPr>
                <p:txBody>
                  <a:bodyPr/>
                  <a:lstStyle/>
                  <a:p>
                    <a:endParaRPr lang="zh-CN" altLang="en-US"/>
                  </a:p>
                </p:txBody>
              </p:sp>
              <p:sp>
                <p:nvSpPr>
                  <p:cNvPr id="2151" name="Line 170"/>
                  <p:cNvSpPr>
                    <a:spLocks noChangeShapeType="1"/>
                  </p:cNvSpPr>
                  <p:nvPr/>
                </p:nvSpPr>
                <p:spPr bwMode="auto">
                  <a:xfrm flipH="1" flipV="1">
                    <a:off x="5003" y="1819"/>
                    <a:ext cx="194" cy="10"/>
                  </a:xfrm>
                  <a:prstGeom prst="line">
                    <a:avLst/>
                  </a:prstGeom>
                  <a:noFill/>
                  <a:ln w="38100">
                    <a:solidFill>
                      <a:schemeClr val="tx1"/>
                    </a:solidFill>
                    <a:round/>
                    <a:headEnd/>
                    <a:tailEnd/>
                  </a:ln>
                </p:spPr>
                <p:txBody>
                  <a:bodyPr/>
                  <a:lstStyle/>
                  <a:p>
                    <a:endParaRPr lang="zh-CN" altLang="en-US"/>
                  </a:p>
                </p:txBody>
              </p:sp>
              <p:sp>
                <p:nvSpPr>
                  <p:cNvPr id="2152" name="WordArt 171"/>
                  <p:cNvSpPr>
                    <a:spLocks noChangeArrowheads="1" noChangeShapeType="1" noTextEdit="1"/>
                  </p:cNvSpPr>
                  <p:nvPr/>
                </p:nvSpPr>
                <p:spPr bwMode="auto">
                  <a:xfrm>
                    <a:off x="5031" y="1869"/>
                    <a:ext cx="125" cy="131"/>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2153" name="WordArt 172"/>
                  <p:cNvSpPr>
                    <a:spLocks noChangeArrowheads="1" noChangeShapeType="1" noTextEdit="1"/>
                  </p:cNvSpPr>
                  <p:nvPr/>
                </p:nvSpPr>
                <p:spPr bwMode="auto">
                  <a:xfrm>
                    <a:off x="5011" y="1672"/>
                    <a:ext cx="147" cy="121"/>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grpSp>
            <p:sp>
              <p:nvSpPr>
                <p:cNvPr id="2144" name="WordArt 173"/>
                <p:cNvSpPr>
                  <a:spLocks noChangeArrowheads="1" noChangeShapeType="1" noTextEdit="1"/>
                </p:cNvSpPr>
                <p:nvPr/>
              </p:nvSpPr>
              <p:spPr bwMode="auto">
                <a:xfrm>
                  <a:off x="4473" y="2879"/>
                  <a:ext cx="71" cy="94"/>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2145" name="WordArt 174"/>
                <p:cNvSpPr>
                  <a:spLocks noChangeArrowheads="1" noChangeShapeType="1" noTextEdit="1"/>
                </p:cNvSpPr>
                <p:nvPr/>
              </p:nvSpPr>
              <p:spPr bwMode="auto">
                <a:xfrm>
                  <a:off x="4076" y="2891"/>
                  <a:ext cx="71" cy="94"/>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2146" name="WordArt 175"/>
                <p:cNvSpPr>
                  <a:spLocks noChangeArrowheads="1" noChangeShapeType="1" noTextEdit="1"/>
                </p:cNvSpPr>
                <p:nvPr/>
              </p:nvSpPr>
              <p:spPr bwMode="auto">
                <a:xfrm>
                  <a:off x="3823" y="2889"/>
                  <a:ext cx="71" cy="94"/>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grpSp>
      </p:grpSp>
      <p:grpSp>
        <p:nvGrpSpPr>
          <p:cNvPr id="2059" name="Group 176"/>
          <p:cNvGrpSpPr>
            <a:grpSpLocks/>
          </p:cNvGrpSpPr>
          <p:nvPr/>
        </p:nvGrpSpPr>
        <p:grpSpPr bwMode="auto">
          <a:xfrm>
            <a:off x="0" y="4529138"/>
            <a:ext cx="8575675" cy="2063750"/>
            <a:chOff x="0" y="2853"/>
            <a:chExt cx="5402" cy="1300"/>
          </a:xfrm>
        </p:grpSpPr>
        <p:grpSp>
          <p:nvGrpSpPr>
            <p:cNvPr id="2061" name="Group 177"/>
            <p:cNvGrpSpPr>
              <a:grpSpLocks/>
            </p:cNvGrpSpPr>
            <p:nvPr/>
          </p:nvGrpSpPr>
          <p:grpSpPr bwMode="auto">
            <a:xfrm>
              <a:off x="419" y="2853"/>
              <a:ext cx="4239" cy="383"/>
              <a:chOff x="411" y="2919"/>
              <a:chExt cx="4239" cy="383"/>
            </a:xfrm>
          </p:grpSpPr>
          <p:grpSp>
            <p:nvGrpSpPr>
              <p:cNvPr id="2099" name="Group 178"/>
              <p:cNvGrpSpPr>
                <a:grpSpLocks/>
              </p:cNvGrpSpPr>
              <p:nvPr/>
            </p:nvGrpSpPr>
            <p:grpSpPr bwMode="auto">
              <a:xfrm>
                <a:off x="2326" y="3054"/>
                <a:ext cx="148" cy="45"/>
                <a:chOff x="1260" y="2371"/>
                <a:chExt cx="151" cy="53"/>
              </a:xfrm>
            </p:grpSpPr>
            <p:sp>
              <p:nvSpPr>
                <p:cNvPr id="2129" name="Line 179"/>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130" name="Line 180"/>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2100" name="Group 181"/>
              <p:cNvGrpSpPr>
                <a:grpSpLocks/>
              </p:cNvGrpSpPr>
              <p:nvPr/>
            </p:nvGrpSpPr>
            <p:grpSpPr bwMode="auto">
              <a:xfrm>
                <a:off x="3563" y="3067"/>
                <a:ext cx="147" cy="46"/>
                <a:chOff x="1260" y="2371"/>
                <a:chExt cx="151" cy="53"/>
              </a:xfrm>
            </p:grpSpPr>
            <p:sp>
              <p:nvSpPr>
                <p:cNvPr id="2127" name="Line 182"/>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2128" name="Line 183"/>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2101" name="WordArt 184"/>
              <p:cNvSpPr>
                <a:spLocks noChangeArrowheads="1" noChangeShapeType="1" noTextEdit="1"/>
              </p:cNvSpPr>
              <p:nvPr/>
            </p:nvSpPr>
            <p:spPr bwMode="auto">
              <a:xfrm>
                <a:off x="2543" y="3095"/>
                <a:ext cx="172" cy="133"/>
              </a:xfrm>
              <a:prstGeom prst="rect">
                <a:avLst/>
              </a:prstGeom>
            </p:spPr>
            <p:txBody>
              <a:bodyPr wrap="none" fromWordArt="1">
                <a:prstTxWarp prst="textPlain">
                  <a:avLst>
                    <a:gd name="adj" fmla="val 40963"/>
                  </a:avLst>
                </a:prstTxWarp>
              </a:bodyPr>
              <a:lstStyle/>
              <a:p>
                <a:r>
                  <a:rPr lang="en-US" altLang="zh-CN" sz="3600" kern="10">
                    <a:ln w="9525">
                      <a:solidFill>
                        <a:srgbClr val="000000"/>
                      </a:solidFill>
                      <a:round/>
                      <a:headEnd/>
                      <a:tailEnd/>
                    </a:ln>
                    <a:latin typeface="Bookman Old Style"/>
                  </a:rPr>
                  <a:t>T</a:t>
                </a:r>
                <a:endParaRPr lang="zh-CN" altLang="en-US" sz="3600" kern="10">
                  <a:ln w="9525">
                    <a:solidFill>
                      <a:srgbClr val="000000"/>
                    </a:solidFill>
                    <a:round/>
                    <a:headEnd/>
                    <a:tailEnd/>
                  </a:ln>
                  <a:latin typeface="Bookman Old Style"/>
                </a:endParaRPr>
              </a:p>
            </p:txBody>
          </p:sp>
          <p:sp>
            <p:nvSpPr>
              <p:cNvPr id="2102" name="WordArt 185"/>
              <p:cNvSpPr>
                <a:spLocks noChangeArrowheads="1" noChangeShapeType="1" noTextEdit="1"/>
              </p:cNvSpPr>
              <p:nvPr/>
            </p:nvSpPr>
            <p:spPr bwMode="auto">
              <a:xfrm>
                <a:off x="3411" y="3018"/>
                <a:ext cx="70" cy="169"/>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103" name="WordArt 186"/>
              <p:cNvSpPr>
                <a:spLocks noChangeArrowheads="1" noChangeShapeType="1" noTextEdit="1"/>
              </p:cNvSpPr>
              <p:nvPr/>
            </p:nvSpPr>
            <p:spPr bwMode="auto">
              <a:xfrm>
                <a:off x="3284" y="3020"/>
                <a:ext cx="93" cy="164"/>
              </a:xfrm>
              <a:prstGeom prst="rect">
                <a:avLst/>
              </a:prstGeom>
            </p:spPr>
            <p:txBody>
              <a:bodyPr wrap="none" fromWordArt="1">
                <a:prstTxWarp prst="textPlain">
                  <a:avLst>
                    <a:gd name="adj" fmla="val 50000"/>
                  </a:avLst>
                </a:prstTxWarp>
              </a:bodyPr>
              <a:lstStyle/>
              <a:p>
                <a:r>
                  <a:rPr lang="en-US" altLang="zh-CN" sz="1800" kern="10">
                    <a:ln w="9525">
                      <a:solidFill>
                        <a:srgbClr val="000000"/>
                      </a:solidFill>
                      <a:round/>
                      <a:headEnd/>
                      <a:tailEnd/>
                    </a:ln>
                    <a:solidFill>
                      <a:srgbClr val="000000"/>
                    </a:solidFill>
                    <a:latin typeface="宋体"/>
                    <a:ea typeface="宋体"/>
                  </a:rPr>
                  <a:t>d</a:t>
                </a:r>
                <a:endParaRPr lang="zh-CN" altLang="en-US" sz="1800" kern="10">
                  <a:ln w="9525">
                    <a:solidFill>
                      <a:srgbClr val="000000"/>
                    </a:solidFill>
                    <a:round/>
                    <a:headEnd/>
                    <a:tailEnd/>
                  </a:ln>
                  <a:solidFill>
                    <a:srgbClr val="000000"/>
                  </a:solidFill>
                  <a:latin typeface="宋体"/>
                  <a:ea typeface="宋体"/>
                </a:endParaRPr>
              </a:p>
            </p:txBody>
          </p:sp>
          <p:grpSp>
            <p:nvGrpSpPr>
              <p:cNvPr id="2104" name="Group 187"/>
              <p:cNvGrpSpPr>
                <a:grpSpLocks/>
              </p:cNvGrpSpPr>
              <p:nvPr/>
            </p:nvGrpSpPr>
            <p:grpSpPr bwMode="auto">
              <a:xfrm rot="123913">
                <a:off x="2746" y="2970"/>
                <a:ext cx="76" cy="250"/>
                <a:chOff x="4590" y="526"/>
                <a:chExt cx="529" cy="1700"/>
              </a:xfrm>
            </p:grpSpPr>
            <p:sp>
              <p:nvSpPr>
                <p:cNvPr id="2124" name="Oval 188"/>
                <p:cNvSpPr>
                  <a:spLocks noChangeArrowheads="1"/>
                </p:cNvSpPr>
                <p:nvPr/>
              </p:nvSpPr>
              <p:spPr bwMode="auto">
                <a:xfrm>
                  <a:off x="4590" y="2095"/>
                  <a:ext cx="124" cy="131"/>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2125" name="Oval 189"/>
                <p:cNvSpPr>
                  <a:spLocks noChangeArrowheads="1"/>
                </p:cNvSpPr>
                <p:nvPr/>
              </p:nvSpPr>
              <p:spPr bwMode="auto">
                <a:xfrm>
                  <a:off x="4995" y="526"/>
                  <a:ext cx="124" cy="130"/>
                </a:xfrm>
                <a:prstGeom prst="ellipse">
                  <a:avLst/>
                </a:prstGeom>
                <a:solidFill>
                  <a:schemeClr val="tx2"/>
                </a:solidFill>
                <a:ln w="9525">
                  <a:solidFill>
                    <a:schemeClr val="tx1"/>
                  </a:solidFill>
                  <a:round/>
                  <a:headEnd/>
                  <a:tailEnd/>
                </a:ln>
              </p:spPr>
              <p:txBody>
                <a:bodyPr wrap="none" anchor="ctr"/>
                <a:lstStyle/>
                <a:p>
                  <a:endParaRPr lang="zh-CN" altLang="en-US"/>
                </a:p>
              </p:txBody>
            </p:sp>
            <p:sp>
              <p:nvSpPr>
                <p:cNvPr id="2126" name="Freeform 190"/>
                <p:cNvSpPr>
                  <a:spLocks/>
                </p:cNvSpPr>
                <p:nvPr/>
              </p:nvSpPr>
              <p:spPr bwMode="auto">
                <a:xfrm>
                  <a:off x="4684" y="539"/>
                  <a:ext cx="338" cy="1677"/>
                </a:xfrm>
                <a:custGeom>
                  <a:avLst/>
                  <a:gdLst>
                    <a:gd name="T0" fmla="*/ 24 w 338"/>
                    <a:gd name="T1" fmla="*/ 1669 h 1677"/>
                    <a:gd name="T2" fmla="*/ 160 w 338"/>
                    <a:gd name="T3" fmla="*/ 1517 h 1677"/>
                    <a:gd name="T4" fmla="*/ 236 w 338"/>
                    <a:gd name="T5" fmla="*/ 1329 h 1677"/>
                    <a:gd name="T6" fmla="*/ 248 w 338"/>
                    <a:gd name="T7" fmla="*/ 849 h 1677"/>
                    <a:gd name="T8" fmla="*/ 232 w 338"/>
                    <a:gd name="T9" fmla="*/ 481 h 1677"/>
                    <a:gd name="T10" fmla="*/ 236 w 338"/>
                    <a:gd name="T11" fmla="*/ 233 h 1677"/>
                    <a:gd name="T12" fmla="*/ 268 w 338"/>
                    <a:gd name="T13" fmla="*/ 105 h 1677"/>
                    <a:gd name="T14" fmla="*/ 336 w 338"/>
                    <a:gd name="T15" fmla="*/ 5 h 1677"/>
                    <a:gd name="T16" fmla="*/ 256 w 338"/>
                    <a:gd name="T17" fmla="*/ 73 h 1677"/>
                    <a:gd name="T18" fmla="*/ 180 w 338"/>
                    <a:gd name="T19" fmla="*/ 169 h 1677"/>
                    <a:gd name="T20" fmla="*/ 128 w 338"/>
                    <a:gd name="T21" fmla="*/ 309 h 1677"/>
                    <a:gd name="T22" fmla="*/ 116 w 338"/>
                    <a:gd name="T23" fmla="*/ 573 h 1677"/>
                    <a:gd name="T24" fmla="*/ 124 w 338"/>
                    <a:gd name="T25" fmla="*/ 861 h 1677"/>
                    <a:gd name="T26" fmla="*/ 128 w 338"/>
                    <a:gd name="T27" fmla="*/ 1213 h 1677"/>
                    <a:gd name="T28" fmla="*/ 124 w 338"/>
                    <a:gd name="T29" fmla="*/ 1381 h 1677"/>
                    <a:gd name="T30" fmla="*/ 0 w 338"/>
                    <a:gd name="T31" fmla="*/ 1677 h 167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8"/>
                    <a:gd name="T49" fmla="*/ 0 h 1677"/>
                    <a:gd name="T50" fmla="*/ 338 w 338"/>
                    <a:gd name="T51" fmla="*/ 1677 h 167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8" h="1677">
                      <a:moveTo>
                        <a:pt x="24" y="1669"/>
                      </a:moveTo>
                      <a:cubicBezTo>
                        <a:pt x="74" y="1621"/>
                        <a:pt x="125" y="1574"/>
                        <a:pt x="160" y="1517"/>
                      </a:cubicBezTo>
                      <a:cubicBezTo>
                        <a:pt x="195" y="1460"/>
                        <a:pt x="221" y="1440"/>
                        <a:pt x="236" y="1329"/>
                      </a:cubicBezTo>
                      <a:cubicBezTo>
                        <a:pt x="251" y="1218"/>
                        <a:pt x="249" y="990"/>
                        <a:pt x="248" y="849"/>
                      </a:cubicBezTo>
                      <a:cubicBezTo>
                        <a:pt x="247" y="708"/>
                        <a:pt x="234" y="584"/>
                        <a:pt x="232" y="481"/>
                      </a:cubicBezTo>
                      <a:cubicBezTo>
                        <a:pt x="230" y="378"/>
                        <a:pt x="230" y="296"/>
                        <a:pt x="236" y="233"/>
                      </a:cubicBezTo>
                      <a:cubicBezTo>
                        <a:pt x="242" y="170"/>
                        <a:pt x="251" y="143"/>
                        <a:pt x="268" y="105"/>
                      </a:cubicBezTo>
                      <a:cubicBezTo>
                        <a:pt x="285" y="67"/>
                        <a:pt x="338" y="10"/>
                        <a:pt x="336" y="5"/>
                      </a:cubicBezTo>
                      <a:cubicBezTo>
                        <a:pt x="334" y="0"/>
                        <a:pt x="282" y="46"/>
                        <a:pt x="256" y="73"/>
                      </a:cubicBezTo>
                      <a:cubicBezTo>
                        <a:pt x="230" y="100"/>
                        <a:pt x="201" y="130"/>
                        <a:pt x="180" y="169"/>
                      </a:cubicBezTo>
                      <a:cubicBezTo>
                        <a:pt x="159" y="208"/>
                        <a:pt x="139" y="242"/>
                        <a:pt x="128" y="309"/>
                      </a:cubicBezTo>
                      <a:cubicBezTo>
                        <a:pt x="117" y="376"/>
                        <a:pt x="117" y="481"/>
                        <a:pt x="116" y="573"/>
                      </a:cubicBezTo>
                      <a:cubicBezTo>
                        <a:pt x="115" y="665"/>
                        <a:pt x="122" y="754"/>
                        <a:pt x="124" y="861"/>
                      </a:cubicBezTo>
                      <a:cubicBezTo>
                        <a:pt x="126" y="968"/>
                        <a:pt x="128" y="1126"/>
                        <a:pt x="128" y="1213"/>
                      </a:cubicBezTo>
                      <a:cubicBezTo>
                        <a:pt x="128" y="1300"/>
                        <a:pt x="145" y="1304"/>
                        <a:pt x="124" y="1381"/>
                      </a:cubicBezTo>
                      <a:cubicBezTo>
                        <a:pt x="103" y="1458"/>
                        <a:pt x="51" y="1567"/>
                        <a:pt x="0" y="1677"/>
                      </a:cubicBezTo>
                    </a:path>
                  </a:pathLst>
                </a:custGeom>
                <a:solidFill>
                  <a:schemeClr val="tx2"/>
                </a:solidFill>
                <a:ln w="9525">
                  <a:solidFill>
                    <a:schemeClr val="tx1"/>
                  </a:solidFill>
                  <a:round/>
                  <a:headEnd/>
                  <a:tailEnd/>
                </a:ln>
              </p:spPr>
              <p:txBody>
                <a:bodyPr/>
                <a:lstStyle/>
                <a:p>
                  <a:endParaRPr lang="zh-CN" altLang="en-US"/>
                </a:p>
              </p:txBody>
            </p:sp>
          </p:grpSp>
          <p:sp>
            <p:nvSpPr>
              <p:cNvPr id="2105" name="Line 191"/>
              <p:cNvSpPr>
                <a:spLocks noChangeShapeType="1"/>
              </p:cNvSpPr>
              <p:nvPr/>
            </p:nvSpPr>
            <p:spPr bwMode="auto">
              <a:xfrm>
                <a:off x="2514" y="3053"/>
                <a:ext cx="210" cy="0"/>
              </a:xfrm>
              <a:prstGeom prst="line">
                <a:avLst/>
              </a:prstGeom>
              <a:noFill/>
              <a:ln w="38100">
                <a:solidFill>
                  <a:schemeClr val="tx1"/>
                </a:solidFill>
                <a:round/>
                <a:headEnd/>
                <a:tailEnd/>
              </a:ln>
            </p:spPr>
            <p:txBody>
              <a:bodyPr/>
              <a:lstStyle/>
              <a:p>
                <a:endParaRPr lang="zh-CN" altLang="en-US"/>
              </a:p>
            </p:txBody>
          </p:sp>
          <p:sp>
            <p:nvSpPr>
              <p:cNvPr id="2106" name="WordArt 192"/>
              <p:cNvSpPr>
                <a:spLocks noChangeArrowheads="1" noChangeShapeType="1" noTextEdit="1"/>
              </p:cNvSpPr>
              <p:nvPr/>
            </p:nvSpPr>
            <p:spPr bwMode="auto">
              <a:xfrm>
                <a:off x="2606" y="2919"/>
                <a:ext cx="45" cy="102"/>
              </a:xfrm>
              <a:prstGeom prst="rect">
                <a:avLst/>
              </a:prstGeom>
            </p:spPr>
            <p:txBody>
              <a:bodyPr wrap="none" fromWordArt="1">
                <a:prstTxWarp prst="textPlain">
                  <a:avLst>
                    <a:gd name="adj" fmla="val 50000"/>
                  </a:avLst>
                </a:prstTxWarp>
              </a:bodyPr>
              <a:lstStyle/>
              <a:p>
                <a:r>
                  <a:rPr lang="en-US" altLang="zh-CN" sz="3600" b="1" kern="10">
                    <a:ln w="9525">
                      <a:solidFill>
                        <a:schemeClr val="tx1"/>
                      </a:solidFill>
                      <a:round/>
                      <a:headEnd/>
                      <a:tailEnd/>
                    </a:ln>
                    <a:latin typeface="宋体"/>
                    <a:ea typeface="宋体"/>
                  </a:rPr>
                  <a:t>1</a:t>
                </a:r>
                <a:endParaRPr lang="zh-CN" altLang="en-US" sz="3600" b="1" kern="10">
                  <a:ln w="9525">
                    <a:solidFill>
                      <a:schemeClr val="tx1"/>
                    </a:solidFill>
                    <a:round/>
                    <a:headEnd/>
                    <a:tailEnd/>
                  </a:ln>
                  <a:latin typeface="宋体"/>
                  <a:ea typeface="宋体"/>
                </a:endParaRPr>
              </a:p>
            </p:txBody>
          </p:sp>
          <p:sp>
            <p:nvSpPr>
              <p:cNvPr id="2107" name="WordArt 193"/>
              <p:cNvSpPr>
                <a:spLocks noChangeArrowheads="1" noChangeShapeType="1" noTextEdit="1"/>
              </p:cNvSpPr>
              <p:nvPr/>
            </p:nvSpPr>
            <p:spPr bwMode="auto">
              <a:xfrm>
                <a:off x="2868" y="2934"/>
                <a:ext cx="136" cy="111"/>
              </a:xfrm>
              <a:prstGeom prst="rect">
                <a:avLst/>
              </a:prstGeom>
            </p:spPr>
            <p:txBody>
              <a:bodyPr wrap="none" fromWordArt="1">
                <a:prstTxWarp prst="textPlain">
                  <a:avLst>
                    <a:gd name="adj" fmla="val 40963"/>
                  </a:avLst>
                </a:prstTxWarp>
              </a:bodyPr>
              <a:lstStyle/>
              <a:p>
                <a:r>
                  <a:rPr lang="en-US" altLang="zh-CN" sz="3600" kern="10">
                    <a:ln w="9525">
                      <a:solidFill>
                        <a:srgbClr val="000000"/>
                      </a:solidFill>
                      <a:round/>
                      <a:headEnd/>
                      <a:tailEnd/>
                    </a:ln>
                    <a:latin typeface="Bookman Old Style"/>
                  </a:rPr>
                  <a:t>T</a:t>
                </a:r>
                <a:endParaRPr lang="zh-CN" altLang="en-US" sz="3600" kern="10">
                  <a:ln w="9525">
                    <a:solidFill>
                      <a:srgbClr val="000000"/>
                    </a:solidFill>
                    <a:round/>
                    <a:headEnd/>
                    <a:tailEnd/>
                  </a:ln>
                  <a:latin typeface="Bookman Old Style"/>
                </a:endParaRPr>
              </a:p>
            </p:txBody>
          </p:sp>
          <p:sp>
            <p:nvSpPr>
              <p:cNvPr id="2108" name="WordArt 194"/>
              <p:cNvSpPr>
                <a:spLocks noChangeArrowheads="1" noChangeShapeType="1" noTextEdit="1"/>
              </p:cNvSpPr>
              <p:nvPr/>
            </p:nvSpPr>
            <p:spPr bwMode="auto">
              <a:xfrm>
                <a:off x="3024" y="3033"/>
                <a:ext cx="213" cy="15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w</a:t>
                </a:r>
                <a:endParaRPr lang="zh-CN" altLang="en-US" sz="3600" i="1" kern="10">
                  <a:ln w="9525">
                    <a:solidFill>
                      <a:schemeClr val="tx1"/>
                    </a:solidFill>
                    <a:round/>
                    <a:headEnd/>
                    <a:tailEnd/>
                  </a:ln>
                  <a:latin typeface="Times New Roman"/>
                  <a:cs typeface="Times New Roman"/>
                </a:endParaRPr>
              </a:p>
            </p:txBody>
          </p:sp>
          <p:grpSp>
            <p:nvGrpSpPr>
              <p:cNvPr id="2109" name="Group 195"/>
              <p:cNvGrpSpPr>
                <a:grpSpLocks/>
              </p:cNvGrpSpPr>
              <p:nvPr/>
            </p:nvGrpSpPr>
            <p:grpSpPr bwMode="auto">
              <a:xfrm>
                <a:off x="1988" y="2966"/>
                <a:ext cx="306" cy="203"/>
                <a:chOff x="1736" y="3562"/>
                <a:chExt cx="310" cy="223"/>
              </a:xfrm>
            </p:grpSpPr>
            <p:sp>
              <p:nvSpPr>
                <p:cNvPr id="2122" name="WordArt 196"/>
                <p:cNvSpPr>
                  <a:spLocks noChangeArrowheads="1" noChangeShapeType="1" noTextEdit="1"/>
                </p:cNvSpPr>
                <p:nvPr/>
              </p:nvSpPr>
              <p:spPr bwMode="auto">
                <a:xfrm>
                  <a:off x="1759" y="3616"/>
                  <a:ext cx="216" cy="169"/>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w</a:t>
                  </a:r>
                  <a:endParaRPr lang="zh-CN" altLang="en-US" sz="3600" i="1" kern="10">
                    <a:ln w="9525">
                      <a:solidFill>
                        <a:schemeClr val="tx1"/>
                      </a:solidFill>
                      <a:round/>
                      <a:headEnd/>
                      <a:tailEnd/>
                    </a:ln>
                    <a:latin typeface="Times New Roman"/>
                    <a:cs typeface="Times New Roman"/>
                  </a:endParaRPr>
                </a:p>
              </p:txBody>
            </p:sp>
            <p:sp>
              <p:nvSpPr>
                <p:cNvPr id="2123" name="Line 197"/>
                <p:cNvSpPr>
                  <a:spLocks noChangeShapeType="1"/>
                </p:cNvSpPr>
                <p:nvPr/>
              </p:nvSpPr>
              <p:spPr bwMode="auto">
                <a:xfrm>
                  <a:off x="1736" y="3562"/>
                  <a:ext cx="310" cy="0"/>
                </a:xfrm>
                <a:prstGeom prst="line">
                  <a:avLst/>
                </a:prstGeom>
                <a:noFill/>
                <a:ln w="28575">
                  <a:solidFill>
                    <a:schemeClr val="tx1"/>
                  </a:solidFill>
                  <a:round/>
                  <a:headEnd/>
                  <a:tailEnd/>
                </a:ln>
              </p:spPr>
              <p:txBody>
                <a:bodyPr/>
                <a:lstStyle/>
                <a:p>
                  <a:endParaRPr lang="zh-CN" altLang="en-US"/>
                </a:p>
              </p:txBody>
            </p:sp>
          </p:grpSp>
          <p:grpSp>
            <p:nvGrpSpPr>
              <p:cNvPr id="2110" name="Group 198"/>
              <p:cNvGrpSpPr>
                <a:grpSpLocks/>
              </p:cNvGrpSpPr>
              <p:nvPr/>
            </p:nvGrpSpPr>
            <p:grpSpPr bwMode="auto">
              <a:xfrm>
                <a:off x="3765" y="2943"/>
                <a:ext cx="885" cy="297"/>
                <a:chOff x="3508" y="3567"/>
                <a:chExt cx="898" cy="325"/>
              </a:xfrm>
            </p:grpSpPr>
            <p:grpSp>
              <p:nvGrpSpPr>
                <p:cNvPr id="2113" name="Group 199"/>
                <p:cNvGrpSpPr>
                  <a:grpSpLocks/>
                </p:cNvGrpSpPr>
                <p:nvPr/>
              </p:nvGrpSpPr>
              <p:grpSpPr bwMode="auto">
                <a:xfrm>
                  <a:off x="3724" y="3615"/>
                  <a:ext cx="682" cy="181"/>
                  <a:chOff x="3344" y="3570"/>
                  <a:chExt cx="682" cy="181"/>
                </a:xfrm>
              </p:grpSpPr>
              <p:sp>
                <p:nvSpPr>
                  <p:cNvPr id="2117" name="WordArt 200"/>
                  <p:cNvSpPr>
                    <a:spLocks noChangeArrowheads="1" noChangeShapeType="1" noTextEdit="1"/>
                  </p:cNvSpPr>
                  <p:nvPr/>
                </p:nvSpPr>
                <p:spPr bwMode="auto">
                  <a:xfrm>
                    <a:off x="3344" y="3574"/>
                    <a:ext cx="142" cy="177"/>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r</a:t>
                    </a:r>
                    <a:endParaRPr lang="zh-CN" altLang="en-US" sz="3600" i="1" kern="10">
                      <a:ln w="9525">
                        <a:solidFill>
                          <a:schemeClr val="tx1"/>
                        </a:solidFill>
                        <a:round/>
                        <a:headEnd/>
                        <a:tailEnd/>
                      </a:ln>
                      <a:latin typeface="Symbol"/>
                    </a:endParaRPr>
                  </a:p>
                </p:txBody>
              </p:sp>
              <p:sp>
                <p:nvSpPr>
                  <p:cNvPr id="2118" name="WordArt 201"/>
                  <p:cNvSpPr>
                    <a:spLocks noChangeArrowheads="1" noChangeShapeType="1" noTextEdit="1"/>
                  </p:cNvSpPr>
                  <p:nvPr/>
                </p:nvSpPr>
                <p:spPr bwMode="auto">
                  <a:xfrm>
                    <a:off x="3470" y="3579"/>
                    <a:ext cx="200" cy="167"/>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119" name="WordArt 202"/>
                  <p:cNvSpPr>
                    <a:spLocks noChangeArrowheads="1" noChangeShapeType="1" noTextEdit="1"/>
                  </p:cNvSpPr>
                  <p:nvPr/>
                </p:nvSpPr>
                <p:spPr bwMode="auto">
                  <a:xfrm>
                    <a:off x="3780" y="3619"/>
                    <a:ext cx="151" cy="125"/>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2120" name="WordArt 203"/>
                  <p:cNvSpPr>
                    <a:spLocks noChangeArrowheads="1" noChangeShapeType="1" noTextEdit="1"/>
                  </p:cNvSpPr>
                  <p:nvPr/>
                </p:nvSpPr>
                <p:spPr bwMode="auto">
                  <a:xfrm>
                    <a:off x="3955" y="3570"/>
                    <a:ext cx="71" cy="89"/>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2121" name="WordArt 204"/>
                  <p:cNvSpPr>
                    <a:spLocks noChangeArrowheads="1" noChangeShapeType="1" noTextEdit="1"/>
                  </p:cNvSpPr>
                  <p:nvPr/>
                </p:nvSpPr>
                <p:spPr bwMode="auto">
                  <a:xfrm>
                    <a:off x="3682" y="3575"/>
                    <a:ext cx="71" cy="89"/>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sp>
              <p:nvSpPr>
                <p:cNvPr id="2114" name="WordArt 205"/>
                <p:cNvSpPr>
                  <a:spLocks noChangeArrowheads="1" noChangeShapeType="1" noTextEdit="1"/>
                </p:cNvSpPr>
                <p:nvPr/>
              </p:nvSpPr>
              <p:spPr bwMode="auto">
                <a:xfrm>
                  <a:off x="3540" y="3756"/>
                  <a:ext cx="91" cy="136"/>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2115" name="Line 206"/>
                <p:cNvSpPr>
                  <a:spLocks noChangeShapeType="1"/>
                </p:cNvSpPr>
                <p:nvPr/>
              </p:nvSpPr>
              <p:spPr bwMode="auto">
                <a:xfrm>
                  <a:off x="3508" y="3714"/>
                  <a:ext cx="174" cy="0"/>
                </a:xfrm>
                <a:prstGeom prst="line">
                  <a:avLst/>
                </a:prstGeom>
                <a:noFill/>
                <a:ln w="38100">
                  <a:solidFill>
                    <a:schemeClr val="tx1"/>
                  </a:solidFill>
                  <a:round/>
                  <a:headEnd/>
                  <a:tailEnd/>
                </a:ln>
              </p:spPr>
              <p:txBody>
                <a:bodyPr/>
                <a:lstStyle/>
                <a:p>
                  <a:endParaRPr lang="zh-CN" altLang="en-US"/>
                </a:p>
              </p:txBody>
            </p:sp>
            <p:sp>
              <p:nvSpPr>
                <p:cNvPr id="2116" name="WordArt 207"/>
                <p:cNvSpPr>
                  <a:spLocks noChangeArrowheads="1" noChangeShapeType="1" noTextEdit="1"/>
                </p:cNvSpPr>
                <p:nvPr/>
              </p:nvSpPr>
              <p:spPr bwMode="auto">
                <a:xfrm>
                  <a:off x="3575" y="3567"/>
                  <a:ext cx="46" cy="112"/>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sp>
            <p:nvSpPr>
              <p:cNvPr id="2111" name="WordArt 208"/>
              <p:cNvSpPr>
                <a:spLocks noChangeArrowheads="1" noChangeShapeType="1" noTextEdit="1"/>
              </p:cNvSpPr>
              <p:nvPr/>
            </p:nvSpPr>
            <p:spPr bwMode="auto">
              <a:xfrm>
                <a:off x="411" y="2966"/>
                <a:ext cx="1368" cy="172"/>
              </a:xfrm>
              <a:prstGeom prst="rect">
                <a:avLst/>
              </a:prstGeom>
            </p:spPr>
            <p:txBody>
              <a:bodyPr wrap="none" fromWordArt="1">
                <a:prstTxWarp prst="textPlain">
                  <a:avLst>
                    <a:gd name="adj" fmla="val 50000"/>
                  </a:avLst>
                </a:prstTxWarp>
              </a:bodyPr>
              <a:lstStyle/>
              <a:p>
                <a:r>
                  <a:rPr lang="zh-CN" altLang="en-US" sz="3600" b="1" kern="10" dirty="0">
                    <a:ln w="9525">
                      <a:solidFill>
                        <a:srgbClr val="0033CC"/>
                      </a:solidFill>
                      <a:round/>
                      <a:headEnd/>
                      <a:tailEnd/>
                    </a:ln>
                    <a:solidFill>
                      <a:srgbClr val="003399"/>
                    </a:solidFill>
                    <a:latin typeface="宋体"/>
                    <a:ea typeface="宋体"/>
                  </a:rPr>
                  <a:t>平均能量密度</a:t>
                </a:r>
              </a:p>
            </p:txBody>
          </p:sp>
          <p:sp>
            <p:nvSpPr>
              <p:cNvPr id="2112" name="WordArt 209"/>
              <p:cNvSpPr>
                <a:spLocks noChangeArrowheads="1" noChangeShapeType="1" noTextEdit="1"/>
              </p:cNvSpPr>
              <p:nvPr/>
            </p:nvSpPr>
            <p:spPr bwMode="auto">
              <a:xfrm>
                <a:off x="2846" y="3197"/>
                <a:ext cx="68" cy="105"/>
              </a:xfrm>
              <a:prstGeom prst="rect">
                <a:avLst/>
              </a:prstGeom>
            </p:spPr>
            <p:txBody>
              <a:bodyPr wrap="none" fromWordArt="1">
                <a:prstTxWarp prst="textPlain">
                  <a:avLst>
                    <a:gd name="adj" fmla="val 51199"/>
                  </a:avLst>
                </a:prstTxWarp>
              </a:bodyPr>
              <a:lstStyle/>
              <a:p>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grpSp>
        <p:grpSp>
          <p:nvGrpSpPr>
            <p:cNvPr id="2062" name="Group 210"/>
            <p:cNvGrpSpPr>
              <a:grpSpLocks/>
            </p:cNvGrpSpPr>
            <p:nvPr/>
          </p:nvGrpSpPr>
          <p:grpSpPr bwMode="auto">
            <a:xfrm>
              <a:off x="0" y="3373"/>
              <a:ext cx="5402" cy="780"/>
              <a:chOff x="0" y="3373"/>
              <a:chExt cx="5402" cy="780"/>
            </a:xfrm>
          </p:grpSpPr>
          <p:grpSp>
            <p:nvGrpSpPr>
              <p:cNvPr id="2063" name="Group 211"/>
              <p:cNvGrpSpPr>
                <a:grpSpLocks/>
              </p:cNvGrpSpPr>
              <p:nvPr/>
            </p:nvGrpSpPr>
            <p:grpSpPr bwMode="auto">
              <a:xfrm>
                <a:off x="0" y="3473"/>
                <a:ext cx="2841" cy="680"/>
                <a:chOff x="329" y="3352"/>
                <a:chExt cx="2586" cy="680"/>
              </a:xfrm>
            </p:grpSpPr>
            <p:sp>
              <p:nvSpPr>
                <p:cNvPr id="2093" name="Freeform 212"/>
                <p:cNvSpPr>
                  <a:spLocks/>
                </p:cNvSpPr>
                <p:nvPr/>
              </p:nvSpPr>
              <p:spPr bwMode="auto">
                <a:xfrm>
                  <a:off x="504" y="3439"/>
                  <a:ext cx="741" cy="548"/>
                </a:xfrm>
                <a:custGeom>
                  <a:avLst/>
                  <a:gdLst>
                    <a:gd name="T0" fmla="*/ 0 w 2183"/>
                    <a:gd name="T1" fmla="*/ 0 h 2418"/>
                    <a:gd name="T2" fmla="*/ 0 w 2183"/>
                    <a:gd name="T3" fmla="*/ 0 h 2418"/>
                    <a:gd name="T4" fmla="*/ 0 w 2183"/>
                    <a:gd name="T5" fmla="*/ 0 h 2418"/>
                    <a:gd name="T6" fmla="*/ 0 w 2183"/>
                    <a:gd name="T7" fmla="*/ 0 h 2418"/>
                    <a:gd name="T8" fmla="*/ 1 w 2183"/>
                    <a:gd name="T9" fmla="*/ 0 h 2418"/>
                    <a:gd name="T10" fmla="*/ 1 w 2183"/>
                    <a:gd name="T11" fmla="*/ 0 h 2418"/>
                    <a:gd name="T12" fmla="*/ 1 w 2183"/>
                    <a:gd name="T13" fmla="*/ 0 h 2418"/>
                    <a:gd name="T14" fmla="*/ 1 w 2183"/>
                    <a:gd name="T15" fmla="*/ 0 h 2418"/>
                    <a:gd name="T16" fmla="*/ 1 w 2183"/>
                    <a:gd name="T17" fmla="*/ 0 h 24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83"/>
                    <a:gd name="T28" fmla="*/ 0 h 2418"/>
                    <a:gd name="T29" fmla="*/ 2183 w 2183"/>
                    <a:gd name="T30" fmla="*/ 2418 h 24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83" h="2418">
                      <a:moveTo>
                        <a:pt x="0" y="2418"/>
                      </a:moveTo>
                      <a:cubicBezTo>
                        <a:pt x="84" y="2411"/>
                        <a:pt x="168" y="2405"/>
                        <a:pt x="250" y="2357"/>
                      </a:cubicBezTo>
                      <a:cubicBezTo>
                        <a:pt x="332" y="2309"/>
                        <a:pt x="411" y="2218"/>
                        <a:pt x="493" y="2130"/>
                      </a:cubicBezTo>
                      <a:cubicBezTo>
                        <a:pt x="575" y="2042"/>
                        <a:pt x="642" y="1981"/>
                        <a:pt x="743" y="1827"/>
                      </a:cubicBezTo>
                      <a:cubicBezTo>
                        <a:pt x="844" y="1673"/>
                        <a:pt x="979" y="1410"/>
                        <a:pt x="1099" y="1205"/>
                      </a:cubicBezTo>
                      <a:cubicBezTo>
                        <a:pt x="1219" y="1000"/>
                        <a:pt x="1362" y="752"/>
                        <a:pt x="1463" y="599"/>
                      </a:cubicBezTo>
                      <a:cubicBezTo>
                        <a:pt x="1564" y="446"/>
                        <a:pt x="1626" y="375"/>
                        <a:pt x="1706" y="288"/>
                      </a:cubicBezTo>
                      <a:cubicBezTo>
                        <a:pt x="1786" y="201"/>
                        <a:pt x="1862" y="124"/>
                        <a:pt x="1941" y="76"/>
                      </a:cubicBezTo>
                      <a:cubicBezTo>
                        <a:pt x="2020" y="28"/>
                        <a:pt x="2101" y="14"/>
                        <a:pt x="2183" y="0"/>
                      </a:cubicBezTo>
                    </a:path>
                  </a:pathLst>
                </a:custGeom>
                <a:noFill/>
                <a:ln w="38100">
                  <a:solidFill>
                    <a:srgbClr val="9900CC"/>
                  </a:solidFill>
                  <a:round/>
                  <a:headEnd/>
                  <a:tailEnd/>
                </a:ln>
              </p:spPr>
              <p:txBody>
                <a:bodyPr/>
                <a:lstStyle/>
                <a:p>
                  <a:endParaRPr lang="zh-CN" altLang="en-US"/>
                </a:p>
              </p:txBody>
            </p:sp>
            <p:sp>
              <p:nvSpPr>
                <p:cNvPr id="2094" name="Freeform 213"/>
                <p:cNvSpPr>
                  <a:spLocks/>
                </p:cNvSpPr>
                <p:nvPr/>
              </p:nvSpPr>
              <p:spPr bwMode="auto">
                <a:xfrm>
                  <a:off x="2000" y="3438"/>
                  <a:ext cx="773" cy="547"/>
                </a:xfrm>
                <a:custGeom>
                  <a:avLst/>
                  <a:gdLst>
                    <a:gd name="T0" fmla="*/ 0 w 2183"/>
                    <a:gd name="T1" fmla="*/ 0 h 2418"/>
                    <a:gd name="T2" fmla="*/ 0 w 2183"/>
                    <a:gd name="T3" fmla="*/ 0 h 2418"/>
                    <a:gd name="T4" fmla="*/ 0 w 2183"/>
                    <a:gd name="T5" fmla="*/ 0 h 2418"/>
                    <a:gd name="T6" fmla="*/ 0 w 2183"/>
                    <a:gd name="T7" fmla="*/ 0 h 2418"/>
                    <a:gd name="T8" fmla="*/ 1 w 2183"/>
                    <a:gd name="T9" fmla="*/ 0 h 2418"/>
                    <a:gd name="T10" fmla="*/ 1 w 2183"/>
                    <a:gd name="T11" fmla="*/ 0 h 2418"/>
                    <a:gd name="T12" fmla="*/ 1 w 2183"/>
                    <a:gd name="T13" fmla="*/ 0 h 2418"/>
                    <a:gd name="T14" fmla="*/ 1 w 2183"/>
                    <a:gd name="T15" fmla="*/ 0 h 2418"/>
                    <a:gd name="T16" fmla="*/ 1 w 2183"/>
                    <a:gd name="T17" fmla="*/ 0 h 24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83"/>
                    <a:gd name="T28" fmla="*/ 0 h 2418"/>
                    <a:gd name="T29" fmla="*/ 2183 w 2183"/>
                    <a:gd name="T30" fmla="*/ 2418 h 24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83" h="2418">
                      <a:moveTo>
                        <a:pt x="0" y="2418"/>
                      </a:moveTo>
                      <a:cubicBezTo>
                        <a:pt x="84" y="2411"/>
                        <a:pt x="168" y="2405"/>
                        <a:pt x="250" y="2357"/>
                      </a:cubicBezTo>
                      <a:cubicBezTo>
                        <a:pt x="332" y="2309"/>
                        <a:pt x="411" y="2218"/>
                        <a:pt x="493" y="2130"/>
                      </a:cubicBezTo>
                      <a:cubicBezTo>
                        <a:pt x="575" y="2042"/>
                        <a:pt x="642" y="1981"/>
                        <a:pt x="743" y="1827"/>
                      </a:cubicBezTo>
                      <a:cubicBezTo>
                        <a:pt x="844" y="1673"/>
                        <a:pt x="979" y="1410"/>
                        <a:pt x="1099" y="1205"/>
                      </a:cubicBezTo>
                      <a:cubicBezTo>
                        <a:pt x="1219" y="1000"/>
                        <a:pt x="1362" y="752"/>
                        <a:pt x="1463" y="599"/>
                      </a:cubicBezTo>
                      <a:cubicBezTo>
                        <a:pt x="1564" y="446"/>
                        <a:pt x="1626" y="375"/>
                        <a:pt x="1706" y="288"/>
                      </a:cubicBezTo>
                      <a:cubicBezTo>
                        <a:pt x="1786" y="201"/>
                        <a:pt x="1862" y="124"/>
                        <a:pt x="1941" y="76"/>
                      </a:cubicBezTo>
                      <a:cubicBezTo>
                        <a:pt x="2020" y="28"/>
                        <a:pt x="2101" y="14"/>
                        <a:pt x="2183" y="0"/>
                      </a:cubicBezTo>
                    </a:path>
                  </a:pathLst>
                </a:custGeom>
                <a:noFill/>
                <a:ln w="38100">
                  <a:solidFill>
                    <a:srgbClr val="9900CC"/>
                  </a:solidFill>
                  <a:round/>
                  <a:headEnd/>
                  <a:tailEnd/>
                </a:ln>
              </p:spPr>
              <p:txBody>
                <a:bodyPr/>
                <a:lstStyle/>
                <a:p>
                  <a:endParaRPr lang="zh-CN" altLang="en-US"/>
                </a:p>
              </p:txBody>
            </p:sp>
            <p:sp>
              <p:nvSpPr>
                <p:cNvPr id="2095" name="Freeform 214"/>
                <p:cNvSpPr>
                  <a:spLocks/>
                </p:cNvSpPr>
                <p:nvPr/>
              </p:nvSpPr>
              <p:spPr bwMode="auto">
                <a:xfrm flipH="1">
                  <a:off x="1245" y="3438"/>
                  <a:ext cx="759" cy="547"/>
                </a:xfrm>
                <a:custGeom>
                  <a:avLst/>
                  <a:gdLst>
                    <a:gd name="T0" fmla="*/ 0 w 2183"/>
                    <a:gd name="T1" fmla="*/ 0 h 2418"/>
                    <a:gd name="T2" fmla="*/ 0 w 2183"/>
                    <a:gd name="T3" fmla="*/ 0 h 2418"/>
                    <a:gd name="T4" fmla="*/ 0 w 2183"/>
                    <a:gd name="T5" fmla="*/ 0 h 2418"/>
                    <a:gd name="T6" fmla="*/ 0 w 2183"/>
                    <a:gd name="T7" fmla="*/ 0 h 2418"/>
                    <a:gd name="T8" fmla="*/ 1 w 2183"/>
                    <a:gd name="T9" fmla="*/ 0 h 2418"/>
                    <a:gd name="T10" fmla="*/ 1 w 2183"/>
                    <a:gd name="T11" fmla="*/ 0 h 2418"/>
                    <a:gd name="T12" fmla="*/ 1 w 2183"/>
                    <a:gd name="T13" fmla="*/ 0 h 2418"/>
                    <a:gd name="T14" fmla="*/ 1 w 2183"/>
                    <a:gd name="T15" fmla="*/ 0 h 2418"/>
                    <a:gd name="T16" fmla="*/ 1 w 2183"/>
                    <a:gd name="T17" fmla="*/ 0 h 24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83"/>
                    <a:gd name="T28" fmla="*/ 0 h 2418"/>
                    <a:gd name="T29" fmla="*/ 2183 w 2183"/>
                    <a:gd name="T30" fmla="*/ 2418 h 24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83" h="2418">
                      <a:moveTo>
                        <a:pt x="0" y="2418"/>
                      </a:moveTo>
                      <a:cubicBezTo>
                        <a:pt x="84" y="2411"/>
                        <a:pt x="168" y="2405"/>
                        <a:pt x="250" y="2357"/>
                      </a:cubicBezTo>
                      <a:cubicBezTo>
                        <a:pt x="332" y="2309"/>
                        <a:pt x="411" y="2218"/>
                        <a:pt x="493" y="2130"/>
                      </a:cubicBezTo>
                      <a:cubicBezTo>
                        <a:pt x="575" y="2042"/>
                        <a:pt x="642" y="1981"/>
                        <a:pt x="743" y="1827"/>
                      </a:cubicBezTo>
                      <a:cubicBezTo>
                        <a:pt x="844" y="1673"/>
                        <a:pt x="979" y="1410"/>
                        <a:pt x="1099" y="1205"/>
                      </a:cubicBezTo>
                      <a:cubicBezTo>
                        <a:pt x="1219" y="1000"/>
                        <a:pt x="1362" y="752"/>
                        <a:pt x="1463" y="599"/>
                      </a:cubicBezTo>
                      <a:cubicBezTo>
                        <a:pt x="1564" y="446"/>
                        <a:pt x="1626" y="375"/>
                        <a:pt x="1706" y="288"/>
                      </a:cubicBezTo>
                      <a:cubicBezTo>
                        <a:pt x="1786" y="201"/>
                        <a:pt x="1862" y="124"/>
                        <a:pt x="1941" y="76"/>
                      </a:cubicBezTo>
                      <a:cubicBezTo>
                        <a:pt x="2020" y="28"/>
                        <a:pt x="2101" y="14"/>
                        <a:pt x="2183" y="0"/>
                      </a:cubicBezTo>
                    </a:path>
                  </a:pathLst>
                </a:custGeom>
                <a:noFill/>
                <a:ln w="38100">
                  <a:solidFill>
                    <a:srgbClr val="9900CC"/>
                  </a:solidFill>
                  <a:round/>
                  <a:headEnd/>
                  <a:tailEnd/>
                </a:ln>
              </p:spPr>
              <p:txBody>
                <a:bodyPr/>
                <a:lstStyle/>
                <a:p>
                  <a:endParaRPr lang="zh-CN" altLang="en-US"/>
                </a:p>
              </p:txBody>
            </p:sp>
            <p:sp>
              <p:nvSpPr>
                <p:cNvPr id="2096" name="Rectangle 215"/>
                <p:cNvSpPr>
                  <a:spLocks noChangeArrowheads="1"/>
                </p:cNvSpPr>
                <p:nvPr/>
              </p:nvSpPr>
              <p:spPr bwMode="auto">
                <a:xfrm>
                  <a:off x="2385" y="3352"/>
                  <a:ext cx="530" cy="496"/>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2097" name="Rectangle 216"/>
                <p:cNvSpPr>
                  <a:spLocks noChangeArrowheads="1"/>
                </p:cNvSpPr>
                <p:nvPr/>
              </p:nvSpPr>
              <p:spPr bwMode="auto">
                <a:xfrm>
                  <a:off x="329" y="3536"/>
                  <a:ext cx="534" cy="496"/>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2098" name="Line 217"/>
                <p:cNvSpPr>
                  <a:spLocks noChangeShapeType="1"/>
                </p:cNvSpPr>
                <p:nvPr/>
              </p:nvSpPr>
              <p:spPr bwMode="auto">
                <a:xfrm flipV="1">
                  <a:off x="787" y="3724"/>
                  <a:ext cx="1698" cy="0"/>
                </a:xfrm>
                <a:prstGeom prst="line">
                  <a:avLst/>
                </a:prstGeom>
                <a:noFill/>
                <a:ln w="28575">
                  <a:solidFill>
                    <a:schemeClr val="tx1"/>
                  </a:solidFill>
                  <a:round/>
                  <a:headEnd/>
                  <a:tailEnd type="none" w="sm" len="lg"/>
                </a:ln>
              </p:spPr>
              <p:txBody>
                <a:bodyPr/>
                <a:lstStyle/>
                <a:p>
                  <a:endParaRPr lang="zh-CN" altLang="en-US"/>
                </a:p>
              </p:txBody>
            </p:sp>
          </p:grpSp>
          <p:sp>
            <p:nvSpPr>
              <p:cNvPr id="2064" name="Line 218"/>
              <p:cNvSpPr>
                <a:spLocks noChangeShapeType="1"/>
              </p:cNvSpPr>
              <p:nvPr/>
            </p:nvSpPr>
            <p:spPr bwMode="auto">
              <a:xfrm>
                <a:off x="1072" y="3536"/>
                <a:ext cx="616" cy="0"/>
              </a:xfrm>
              <a:prstGeom prst="line">
                <a:avLst/>
              </a:prstGeom>
              <a:noFill/>
              <a:ln w="9525">
                <a:solidFill>
                  <a:schemeClr val="tx1"/>
                </a:solidFill>
                <a:prstDash val="dash"/>
                <a:round/>
                <a:headEnd/>
                <a:tailEnd/>
              </a:ln>
            </p:spPr>
            <p:txBody>
              <a:bodyPr/>
              <a:lstStyle/>
              <a:p>
                <a:endParaRPr lang="zh-CN" altLang="en-US"/>
              </a:p>
            </p:txBody>
          </p:sp>
          <p:sp>
            <p:nvSpPr>
              <p:cNvPr id="2065" name="Line 219"/>
              <p:cNvSpPr>
                <a:spLocks noChangeShapeType="1"/>
              </p:cNvSpPr>
              <p:nvPr/>
            </p:nvSpPr>
            <p:spPr bwMode="auto">
              <a:xfrm flipH="1" flipV="1">
                <a:off x="1560" y="3528"/>
                <a:ext cx="6" cy="316"/>
              </a:xfrm>
              <a:prstGeom prst="line">
                <a:avLst/>
              </a:prstGeom>
              <a:noFill/>
              <a:ln w="19050">
                <a:solidFill>
                  <a:schemeClr val="tx1"/>
                </a:solidFill>
                <a:round/>
                <a:headEnd type="triangle" w="med" len="med"/>
                <a:tailEnd type="triangle" w="med" len="med"/>
              </a:ln>
            </p:spPr>
            <p:txBody>
              <a:bodyPr/>
              <a:lstStyle/>
              <a:p>
                <a:endParaRPr lang="zh-CN" altLang="en-US"/>
              </a:p>
            </p:txBody>
          </p:sp>
          <p:sp>
            <p:nvSpPr>
              <p:cNvPr id="2066" name="WordArt 220"/>
              <p:cNvSpPr>
                <a:spLocks noChangeArrowheads="1" noChangeShapeType="1" noTextEdit="1"/>
              </p:cNvSpPr>
              <p:nvPr/>
            </p:nvSpPr>
            <p:spPr bwMode="auto">
              <a:xfrm>
                <a:off x="1681" y="3615"/>
                <a:ext cx="128" cy="142"/>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grpSp>
            <p:nvGrpSpPr>
              <p:cNvPr id="2067" name="Group 221"/>
              <p:cNvGrpSpPr>
                <a:grpSpLocks/>
              </p:cNvGrpSpPr>
              <p:nvPr/>
            </p:nvGrpSpPr>
            <p:grpSpPr bwMode="auto">
              <a:xfrm>
                <a:off x="2773" y="3373"/>
                <a:ext cx="2629" cy="763"/>
                <a:chOff x="2773" y="3373"/>
                <a:chExt cx="2629" cy="763"/>
              </a:xfrm>
            </p:grpSpPr>
            <p:sp>
              <p:nvSpPr>
                <p:cNvPr id="2068" name="Rectangle 222"/>
                <p:cNvSpPr>
                  <a:spLocks noChangeArrowheads="1"/>
                </p:cNvSpPr>
                <p:nvPr/>
              </p:nvSpPr>
              <p:spPr bwMode="auto">
                <a:xfrm>
                  <a:off x="3112" y="3767"/>
                  <a:ext cx="1613" cy="355"/>
                </a:xfrm>
                <a:prstGeom prst="rect">
                  <a:avLst/>
                </a:prstGeom>
                <a:solidFill>
                  <a:srgbClr val="EDEDFF"/>
                </a:solidFill>
                <a:ln w="9525">
                  <a:noFill/>
                  <a:miter lim="800000"/>
                  <a:headEnd/>
                  <a:tailEnd/>
                </a:ln>
              </p:spPr>
              <p:txBody>
                <a:bodyPr wrap="none" anchor="ctr"/>
                <a:lstStyle/>
                <a:p>
                  <a:endParaRPr lang="zh-CN" altLang="en-US"/>
                </a:p>
              </p:txBody>
            </p:sp>
            <p:sp>
              <p:nvSpPr>
                <p:cNvPr id="2069" name="Rectangle 223"/>
                <p:cNvSpPr>
                  <a:spLocks noChangeArrowheads="1"/>
                </p:cNvSpPr>
                <p:nvPr/>
              </p:nvSpPr>
              <p:spPr bwMode="auto">
                <a:xfrm>
                  <a:off x="3257" y="3420"/>
                  <a:ext cx="1469" cy="348"/>
                </a:xfrm>
                <a:prstGeom prst="rect">
                  <a:avLst/>
                </a:prstGeom>
                <a:solidFill>
                  <a:schemeClr val="bg1"/>
                </a:solidFill>
                <a:ln w="9525">
                  <a:noFill/>
                  <a:miter lim="800000"/>
                  <a:headEnd/>
                  <a:tailEnd/>
                </a:ln>
              </p:spPr>
              <p:txBody>
                <a:bodyPr wrap="none" anchor="ctr"/>
                <a:lstStyle/>
                <a:p>
                  <a:endParaRPr lang="zh-CN" altLang="en-US"/>
                </a:p>
              </p:txBody>
            </p:sp>
            <p:sp>
              <p:nvSpPr>
                <p:cNvPr id="2070" name="Line 224"/>
                <p:cNvSpPr>
                  <a:spLocks noChangeShapeType="1"/>
                </p:cNvSpPr>
                <p:nvPr/>
              </p:nvSpPr>
              <p:spPr bwMode="auto">
                <a:xfrm flipV="1">
                  <a:off x="3112" y="4112"/>
                  <a:ext cx="1793" cy="11"/>
                </a:xfrm>
                <a:prstGeom prst="line">
                  <a:avLst/>
                </a:prstGeom>
                <a:noFill/>
                <a:ln w="28575">
                  <a:solidFill>
                    <a:schemeClr val="tx1"/>
                  </a:solidFill>
                  <a:round/>
                  <a:headEnd/>
                  <a:tailEnd type="none" w="sm" len="lg"/>
                </a:ln>
              </p:spPr>
              <p:txBody>
                <a:bodyPr/>
                <a:lstStyle/>
                <a:p>
                  <a:endParaRPr lang="zh-CN" altLang="en-US"/>
                </a:p>
              </p:txBody>
            </p:sp>
            <p:sp>
              <p:nvSpPr>
                <p:cNvPr id="2071" name="Freeform 225"/>
                <p:cNvSpPr>
                  <a:spLocks/>
                </p:cNvSpPr>
                <p:nvPr/>
              </p:nvSpPr>
              <p:spPr bwMode="auto">
                <a:xfrm>
                  <a:off x="3938" y="3421"/>
                  <a:ext cx="401" cy="701"/>
                </a:xfrm>
                <a:custGeom>
                  <a:avLst/>
                  <a:gdLst>
                    <a:gd name="T0" fmla="*/ 0 w 2183"/>
                    <a:gd name="T1" fmla="*/ 0 h 2418"/>
                    <a:gd name="T2" fmla="*/ 0 w 2183"/>
                    <a:gd name="T3" fmla="*/ 0 h 2418"/>
                    <a:gd name="T4" fmla="*/ 0 w 2183"/>
                    <a:gd name="T5" fmla="*/ 0 h 2418"/>
                    <a:gd name="T6" fmla="*/ 0 w 2183"/>
                    <a:gd name="T7" fmla="*/ 0 h 2418"/>
                    <a:gd name="T8" fmla="*/ 0 w 2183"/>
                    <a:gd name="T9" fmla="*/ 0 h 2418"/>
                    <a:gd name="T10" fmla="*/ 0 w 2183"/>
                    <a:gd name="T11" fmla="*/ 0 h 2418"/>
                    <a:gd name="T12" fmla="*/ 0 w 2183"/>
                    <a:gd name="T13" fmla="*/ 0 h 2418"/>
                    <a:gd name="T14" fmla="*/ 0 w 2183"/>
                    <a:gd name="T15" fmla="*/ 0 h 2418"/>
                    <a:gd name="T16" fmla="*/ 0 w 2183"/>
                    <a:gd name="T17" fmla="*/ 0 h 24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83"/>
                    <a:gd name="T28" fmla="*/ 0 h 2418"/>
                    <a:gd name="T29" fmla="*/ 2183 w 2183"/>
                    <a:gd name="T30" fmla="*/ 2418 h 24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83" h="2418">
                      <a:moveTo>
                        <a:pt x="0" y="2418"/>
                      </a:moveTo>
                      <a:cubicBezTo>
                        <a:pt x="84" y="2411"/>
                        <a:pt x="168" y="2405"/>
                        <a:pt x="250" y="2357"/>
                      </a:cubicBezTo>
                      <a:cubicBezTo>
                        <a:pt x="332" y="2309"/>
                        <a:pt x="411" y="2218"/>
                        <a:pt x="493" y="2130"/>
                      </a:cubicBezTo>
                      <a:cubicBezTo>
                        <a:pt x="575" y="2042"/>
                        <a:pt x="642" y="1981"/>
                        <a:pt x="743" y="1827"/>
                      </a:cubicBezTo>
                      <a:cubicBezTo>
                        <a:pt x="844" y="1673"/>
                        <a:pt x="979" y="1410"/>
                        <a:pt x="1099" y="1205"/>
                      </a:cubicBezTo>
                      <a:cubicBezTo>
                        <a:pt x="1219" y="1000"/>
                        <a:pt x="1362" y="752"/>
                        <a:pt x="1463" y="599"/>
                      </a:cubicBezTo>
                      <a:cubicBezTo>
                        <a:pt x="1564" y="446"/>
                        <a:pt x="1626" y="375"/>
                        <a:pt x="1706" y="288"/>
                      </a:cubicBezTo>
                      <a:cubicBezTo>
                        <a:pt x="1786" y="201"/>
                        <a:pt x="1862" y="124"/>
                        <a:pt x="1941" y="76"/>
                      </a:cubicBezTo>
                      <a:cubicBezTo>
                        <a:pt x="2020" y="28"/>
                        <a:pt x="2101" y="14"/>
                        <a:pt x="2183" y="0"/>
                      </a:cubicBezTo>
                    </a:path>
                  </a:pathLst>
                </a:custGeom>
                <a:noFill/>
                <a:ln w="28575">
                  <a:solidFill>
                    <a:schemeClr val="tx1"/>
                  </a:solidFill>
                  <a:round/>
                  <a:headEnd/>
                  <a:tailEnd/>
                </a:ln>
              </p:spPr>
              <p:txBody>
                <a:bodyPr/>
                <a:lstStyle/>
                <a:p>
                  <a:endParaRPr lang="zh-CN" altLang="en-US"/>
                </a:p>
              </p:txBody>
            </p:sp>
            <p:sp>
              <p:nvSpPr>
                <p:cNvPr id="2072" name="Freeform 226"/>
                <p:cNvSpPr>
                  <a:spLocks/>
                </p:cNvSpPr>
                <p:nvPr/>
              </p:nvSpPr>
              <p:spPr bwMode="auto">
                <a:xfrm flipH="1">
                  <a:off x="4337" y="3421"/>
                  <a:ext cx="401" cy="701"/>
                </a:xfrm>
                <a:custGeom>
                  <a:avLst/>
                  <a:gdLst>
                    <a:gd name="T0" fmla="*/ 0 w 2183"/>
                    <a:gd name="T1" fmla="*/ 0 h 2418"/>
                    <a:gd name="T2" fmla="*/ 0 w 2183"/>
                    <a:gd name="T3" fmla="*/ 0 h 2418"/>
                    <a:gd name="T4" fmla="*/ 0 w 2183"/>
                    <a:gd name="T5" fmla="*/ 0 h 2418"/>
                    <a:gd name="T6" fmla="*/ 0 w 2183"/>
                    <a:gd name="T7" fmla="*/ 0 h 2418"/>
                    <a:gd name="T8" fmla="*/ 0 w 2183"/>
                    <a:gd name="T9" fmla="*/ 0 h 2418"/>
                    <a:gd name="T10" fmla="*/ 0 w 2183"/>
                    <a:gd name="T11" fmla="*/ 0 h 2418"/>
                    <a:gd name="T12" fmla="*/ 0 w 2183"/>
                    <a:gd name="T13" fmla="*/ 0 h 2418"/>
                    <a:gd name="T14" fmla="*/ 0 w 2183"/>
                    <a:gd name="T15" fmla="*/ 0 h 2418"/>
                    <a:gd name="T16" fmla="*/ 0 w 2183"/>
                    <a:gd name="T17" fmla="*/ 0 h 24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83"/>
                    <a:gd name="T28" fmla="*/ 0 h 2418"/>
                    <a:gd name="T29" fmla="*/ 2183 w 2183"/>
                    <a:gd name="T30" fmla="*/ 2418 h 24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83" h="2418">
                      <a:moveTo>
                        <a:pt x="0" y="2418"/>
                      </a:moveTo>
                      <a:cubicBezTo>
                        <a:pt x="84" y="2411"/>
                        <a:pt x="168" y="2405"/>
                        <a:pt x="250" y="2357"/>
                      </a:cubicBezTo>
                      <a:cubicBezTo>
                        <a:pt x="332" y="2309"/>
                        <a:pt x="411" y="2218"/>
                        <a:pt x="493" y="2130"/>
                      </a:cubicBezTo>
                      <a:cubicBezTo>
                        <a:pt x="575" y="2042"/>
                        <a:pt x="642" y="1981"/>
                        <a:pt x="743" y="1827"/>
                      </a:cubicBezTo>
                      <a:cubicBezTo>
                        <a:pt x="844" y="1673"/>
                        <a:pt x="979" y="1410"/>
                        <a:pt x="1099" y="1205"/>
                      </a:cubicBezTo>
                      <a:cubicBezTo>
                        <a:pt x="1219" y="1000"/>
                        <a:pt x="1362" y="752"/>
                        <a:pt x="1463" y="599"/>
                      </a:cubicBezTo>
                      <a:cubicBezTo>
                        <a:pt x="1564" y="446"/>
                        <a:pt x="1626" y="375"/>
                        <a:pt x="1706" y="288"/>
                      </a:cubicBezTo>
                      <a:cubicBezTo>
                        <a:pt x="1786" y="201"/>
                        <a:pt x="1862" y="124"/>
                        <a:pt x="1941" y="76"/>
                      </a:cubicBezTo>
                      <a:cubicBezTo>
                        <a:pt x="2020" y="28"/>
                        <a:pt x="2101" y="14"/>
                        <a:pt x="2183" y="0"/>
                      </a:cubicBezTo>
                    </a:path>
                  </a:pathLst>
                </a:custGeom>
                <a:noFill/>
                <a:ln w="28575">
                  <a:solidFill>
                    <a:schemeClr val="tx1"/>
                  </a:solidFill>
                  <a:round/>
                  <a:headEnd/>
                  <a:tailEnd/>
                </a:ln>
              </p:spPr>
              <p:txBody>
                <a:bodyPr/>
                <a:lstStyle/>
                <a:p>
                  <a:endParaRPr lang="zh-CN" altLang="en-US"/>
                </a:p>
              </p:txBody>
            </p:sp>
            <p:sp>
              <p:nvSpPr>
                <p:cNvPr id="2073" name="Freeform 227"/>
                <p:cNvSpPr>
                  <a:spLocks/>
                </p:cNvSpPr>
                <p:nvPr/>
              </p:nvSpPr>
              <p:spPr bwMode="auto">
                <a:xfrm flipH="1">
                  <a:off x="3519" y="3421"/>
                  <a:ext cx="401" cy="701"/>
                </a:xfrm>
                <a:custGeom>
                  <a:avLst/>
                  <a:gdLst>
                    <a:gd name="T0" fmla="*/ 0 w 2183"/>
                    <a:gd name="T1" fmla="*/ 0 h 2418"/>
                    <a:gd name="T2" fmla="*/ 0 w 2183"/>
                    <a:gd name="T3" fmla="*/ 0 h 2418"/>
                    <a:gd name="T4" fmla="*/ 0 w 2183"/>
                    <a:gd name="T5" fmla="*/ 0 h 2418"/>
                    <a:gd name="T6" fmla="*/ 0 w 2183"/>
                    <a:gd name="T7" fmla="*/ 0 h 2418"/>
                    <a:gd name="T8" fmla="*/ 0 w 2183"/>
                    <a:gd name="T9" fmla="*/ 0 h 2418"/>
                    <a:gd name="T10" fmla="*/ 0 w 2183"/>
                    <a:gd name="T11" fmla="*/ 0 h 2418"/>
                    <a:gd name="T12" fmla="*/ 0 w 2183"/>
                    <a:gd name="T13" fmla="*/ 0 h 2418"/>
                    <a:gd name="T14" fmla="*/ 0 w 2183"/>
                    <a:gd name="T15" fmla="*/ 0 h 2418"/>
                    <a:gd name="T16" fmla="*/ 0 w 2183"/>
                    <a:gd name="T17" fmla="*/ 0 h 24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83"/>
                    <a:gd name="T28" fmla="*/ 0 h 2418"/>
                    <a:gd name="T29" fmla="*/ 2183 w 2183"/>
                    <a:gd name="T30" fmla="*/ 2418 h 24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83" h="2418">
                      <a:moveTo>
                        <a:pt x="0" y="2418"/>
                      </a:moveTo>
                      <a:cubicBezTo>
                        <a:pt x="84" y="2411"/>
                        <a:pt x="168" y="2405"/>
                        <a:pt x="250" y="2357"/>
                      </a:cubicBezTo>
                      <a:cubicBezTo>
                        <a:pt x="332" y="2309"/>
                        <a:pt x="411" y="2218"/>
                        <a:pt x="493" y="2130"/>
                      </a:cubicBezTo>
                      <a:cubicBezTo>
                        <a:pt x="575" y="2042"/>
                        <a:pt x="642" y="1981"/>
                        <a:pt x="743" y="1827"/>
                      </a:cubicBezTo>
                      <a:cubicBezTo>
                        <a:pt x="844" y="1673"/>
                        <a:pt x="979" y="1410"/>
                        <a:pt x="1099" y="1205"/>
                      </a:cubicBezTo>
                      <a:cubicBezTo>
                        <a:pt x="1219" y="1000"/>
                        <a:pt x="1362" y="752"/>
                        <a:pt x="1463" y="599"/>
                      </a:cubicBezTo>
                      <a:cubicBezTo>
                        <a:pt x="1564" y="446"/>
                        <a:pt x="1626" y="375"/>
                        <a:pt x="1706" y="288"/>
                      </a:cubicBezTo>
                      <a:cubicBezTo>
                        <a:pt x="1786" y="201"/>
                        <a:pt x="1862" y="124"/>
                        <a:pt x="1941" y="76"/>
                      </a:cubicBezTo>
                      <a:cubicBezTo>
                        <a:pt x="2020" y="28"/>
                        <a:pt x="2101" y="14"/>
                        <a:pt x="2183" y="0"/>
                      </a:cubicBezTo>
                    </a:path>
                  </a:pathLst>
                </a:custGeom>
                <a:noFill/>
                <a:ln w="28575">
                  <a:solidFill>
                    <a:schemeClr val="tx1"/>
                  </a:solidFill>
                  <a:round/>
                  <a:headEnd/>
                  <a:tailEnd/>
                </a:ln>
              </p:spPr>
              <p:txBody>
                <a:bodyPr/>
                <a:lstStyle/>
                <a:p>
                  <a:endParaRPr lang="zh-CN" altLang="en-US"/>
                </a:p>
              </p:txBody>
            </p:sp>
            <p:sp>
              <p:nvSpPr>
                <p:cNvPr id="2074" name="Freeform 228"/>
                <p:cNvSpPr>
                  <a:spLocks/>
                </p:cNvSpPr>
                <p:nvPr/>
              </p:nvSpPr>
              <p:spPr bwMode="auto">
                <a:xfrm>
                  <a:off x="3114" y="3422"/>
                  <a:ext cx="401" cy="701"/>
                </a:xfrm>
                <a:custGeom>
                  <a:avLst/>
                  <a:gdLst>
                    <a:gd name="T0" fmla="*/ 0 w 2183"/>
                    <a:gd name="T1" fmla="*/ 0 h 2418"/>
                    <a:gd name="T2" fmla="*/ 0 w 2183"/>
                    <a:gd name="T3" fmla="*/ 0 h 2418"/>
                    <a:gd name="T4" fmla="*/ 0 w 2183"/>
                    <a:gd name="T5" fmla="*/ 0 h 2418"/>
                    <a:gd name="T6" fmla="*/ 0 w 2183"/>
                    <a:gd name="T7" fmla="*/ 0 h 2418"/>
                    <a:gd name="T8" fmla="*/ 0 w 2183"/>
                    <a:gd name="T9" fmla="*/ 0 h 2418"/>
                    <a:gd name="T10" fmla="*/ 0 w 2183"/>
                    <a:gd name="T11" fmla="*/ 0 h 2418"/>
                    <a:gd name="T12" fmla="*/ 0 w 2183"/>
                    <a:gd name="T13" fmla="*/ 0 h 2418"/>
                    <a:gd name="T14" fmla="*/ 0 w 2183"/>
                    <a:gd name="T15" fmla="*/ 0 h 2418"/>
                    <a:gd name="T16" fmla="*/ 0 w 2183"/>
                    <a:gd name="T17" fmla="*/ 0 h 24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83"/>
                    <a:gd name="T28" fmla="*/ 0 h 2418"/>
                    <a:gd name="T29" fmla="*/ 2183 w 2183"/>
                    <a:gd name="T30" fmla="*/ 2418 h 24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83" h="2418">
                      <a:moveTo>
                        <a:pt x="0" y="2418"/>
                      </a:moveTo>
                      <a:cubicBezTo>
                        <a:pt x="84" y="2411"/>
                        <a:pt x="168" y="2405"/>
                        <a:pt x="250" y="2357"/>
                      </a:cubicBezTo>
                      <a:cubicBezTo>
                        <a:pt x="332" y="2309"/>
                        <a:pt x="411" y="2218"/>
                        <a:pt x="493" y="2130"/>
                      </a:cubicBezTo>
                      <a:cubicBezTo>
                        <a:pt x="575" y="2042"/>
                        <a:pt x="642" y="1981"/>
                        <a:pt x="743" y="1827"/>
                      </a:cubicBezTo>
                      <a:cubicBezTo>
                        <a:pt x="844" y="1673"/>
                        <a:pt x="979" y="1410"/>
                        <a:pt x="1099" y="1205"/>
                      </a:cubicBezTo>
                      <a:cubicBezTo>
                        <a:pt x="1219" y="1000"/>
                        <a:pt x="1362" y="752"/>
                        <a:pt x="1463" y="599"/>
                      </a:cubicBezTo>
                      <a:cubicBezTo>
                        <a:pt x="1564" y="446"/>
                        <a:pt x="1626" y="375"/>
                        <a:pt x="1706" y="288"/>
                      </a:cubicBezTo>
                      <a:cubicBezTo>
                        <a:pt x="1786" y="201"/>
                        <a:pt x="1862" y="124"/>
                        <a:pt x="1941" y="76"/>
                      </a:cubicBezTo>
                      <a:cubicBezTo>
                        <a:pt x="2020" y="28"/>
                        <a:pt x="2101" y="14"/>
                        <a:pt x="2183" y="0"/>
                      </a:cubicBezTo>
                    </a:path>
                  </a:pathLst>
                </a:custGeom>
                <a:noFill/>
                <a:ln w="28575">
                  <a:solidFill>
                    <a:schemeClr val="tx1"/>
                  </a:solidFill>
                  <a:round/>
                  <a:headEnd/>
                  <a:tailEnd/>
                </a:ln>
              </p:spPr>
              <p:txBody>
                <a:bodyPr/>
                <a:lstStyle/>
                <a:p>
                  <a:endParaRPr lang="zh-CN" altLang="en-US"/>
                </a:p>
              </p:txBody>
            </p:sp>
            <p:sp>
              <p:nvSpPr>
                <p:cNvPr id="2075" name="Line 229"/>
                <p:cNvSpPr>
                  <a:spLocks noChangeShapeType="1"/>
                </p:cNvSpPr>
                <p:nvPr/>
              </p:nvSpPr>
              <p:spPr bwMode="auto">
                <a:xfrm>
                  <a:off x="3116" y="3770"/>
                  <a:ext cx="1614" cy="1"/>
                </a:xfrm>
                <a:prstGeom prst="line">
                  <a:avLst/>
                </a:prstGeom>
                <a:noFill/>
                <a:ln w="28575">
                  <a:solidFill>
                    <a:srgbClr val="4885C2"/>
                  </a:solidFill>
                  <a:prstDash val="dash"/>
                  <a:round/>
                  <a:headEnd/>
                  <a:tailEnd/>
                </a:ln>
              </p:spPr>
              <p:txBody>
                <a:bodyPr/>
                <a:lstStyle/>
                <a:p>
                  <a:endParaRPr lang="zh-CN" altLang="en-US"/>
                </a:p>
              </p:txBody>
            </p:sp>
            <p:sp>
              <p:nvSpPr>
                <p:cNvPr id="2076" name="Rectangle 230"/>
                <p:cNvSpPr>
                  <a:spLocks noChangeArrowheads="1"/>
                </p:cNvSpPr>
                <p:nvPr/>
              </p:nvSpPr>
              <p:spPr bwMode="auto">
                <a:xfrm>
                  <a:off x="4708" y="3373"/>
                  <a:ext cx="560" cy="757"/>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2077" name="Line 231"/>
                <p:cNvSpPr>
                  <a:spLocks noChangeShapeType="1"/>
                </p:cNvSpPr>
                <p:nvPr/>
              </p:nvSpPr>
              <p:spPr bwMode="auto">
                <a:xfrm>
                  <a:off x="4703" y="3775"/>
                  <a:ext cx="0" cy="354"/>
                </a:xfrm>
                <a:prstGeom prst="line">
                  <a:avLst/>
                </a:prstGeom>
                <a:noFill/>
                <a:ln w="9525">
                  <a:solidFill>
                    <a:schemeClr val="tx1"/>
                  </a:solidFill>
                  <a:prstDash val="dash"/>
                  <a:round/>
                  <a:headEnd/>
                  <a:tailEnd/>
                </a:ln>
              </p:spPr>
              <p:txBody>
                <a:bodyPr/>
                <a:lstStyle/>
                <a:p>
                  <a:endParaRPr lang="zh-CN" altLang="en-US"/>
                </a:p>
              </p:txBody>
            </p:sp>
            <p:sp>
              <p:nvSpPr>
                <p:cNvPr id="2078" name="Line 232"/>
                <p:cNvSpPr>
                  <a:spLocks noChangeShapeType="1"/>
                </p:cNvSpPr>
                <p:nvPr/>
              </p:nvSpPr>
              <p:spPr bwMode="auto">
                <a:xfrm>
                  <a:off x="3119" y="3756"/>
                  <a:ext cx="0" cy="354"/>
                </a:xfrm>
                <a:prstGeom prst="line">
                  <a:avLst/>
                </a:prstGeom>
                <a:noFill/>
                <a:ln w="9525">
                  <a:solidFill>
                    <a:schemeClr val="tx1"/>
                  </a:solidFill>
                  <a:prstDash val="dash"/>
                  <a:round/>
                  <a:headEnd/>
                  <a:tailEnd/>
                </a:ln>
              </p:spPr>
              <p:txBody>
                <a:bodyPr/>
                <a:lstStyle/>
                <a:p>
                  <a:endParaRPr lang="zh-CN" altLang="en-US"/>
                </a:p>
              </p:txBody>
            </p:sp>
            <p:sp>
              <p:nvSpPr>
                <p:cNvPr id="2079" name="Line 233"/>
                <p:cNvSpPr>
                  <a:spLocks noChangeShapeType="1"/>
                </p:cNvSpPr>
                <p:nvPr/>
              </p:nvSpPr>
              <p:spPr bwMode="auto">
                <a:xfrm>
                  <a:off x="2816" y="3424"/>
                  <a:ext cx="616" cy="0"/>
                </a:xfrm>
                <a:prstGeom prst="line">
                  <a:avLst/>
                </a:prstGeom>
                <a:noFill/>
                <a:ln w="9525">
                  <a:solidFill>
                    <a:schemeClr val="tx1"/>
                  </a:solidFill>
                  <a:prstDash val="dash"/>
                  <a:round/>
                  <a:headEnd/>
                  <a:tailEnd/>
                </a:ln>
              </p:spPr>
              <p:txBody>
                <a:bodyPr/>
                <a:lstStyle/>
                <a:p>
                  <a:endParaRPr lang="zh-CN" altLang="en-US"/>
                </a:p>
              </p:txBody>
            </p:sp>
            <p:sp>
              <p:nvSpPr>
                <p:cNvPr id="2080" name="Line 234"/>
                <p:cNvSpPr>
                  <a:spLocks noChangeShapeType="1"/>
                </p:cNvSpPr>
                <p:nvPr/>
              </p:nvSpPr>
              <p:spPr bwMode="auto">
                <a:xfrm>
                  <a:off x="2832" y="4120"/>
                  <a:ext cx="280" cy="0"/>
                </a:xfrm>
                <a:prstGeom prst="line">
                  <a:avLst/>
                </a:prstGeom>
                <a:noFill/>
                <a:ln w="9525">
                  <a:solidFill>
                    <a:schemeClr val="tx1"/>
                  </a:solidFill>
                  <a:prstDash val="dash"/>
                  <a:round/>
                  <a:headEnd/>
                  <a:tailEnd/>
                </a:ln>
              </p:spPr>
              <p:txBody>
                <a:bodyPr/>
                <a:lstStyle/>
                <a:p>
                  <a:endParaRPr lang="zh-CN" altLang="en-US"/>
                </a:p>
              </p:txBody>
            </p:sp>
            <p:sp>
              <p:nvSpPr>
                <p:cNvPr id="2081" name="Line 235"/>
                <p:cNvSpPr>
                  <a:spLocks noChangeShapeType="1"/>
                </p:cNvSpPr>
                <p:nvPr/>
              </p:nvSpPr>
              <p:spPr bwMode="auto">
                <a:xfrm flipV="1">
                  <a:off x="2862" y="3424"/>
                  <a:ext cx="0" cy="240"/>
                </a:xfrm>
                <a:prstGeom prst="line">
                  <a:avLst/>
                </a:prstGeom>
                <a:noFill/>
                <a:ln w="19050">
                  <a:solidFill>
                    <a:schemeClr val="tx1"/>
                  </a:solidFill>
                  <a:round/>
                  <a:headEnd/>
                  <a:tailEnd type="triangle" w="sm" len="lg"/>
                </a:ln>
              </p:spPr>
              <p:txBody>
                <a:bodyPr/>
                <a:lstStyle/>
                <a:p>
                  <a:endParaRPr lang="zh-CN" altLang="en-US"/>
                </a:p>
              </p:txBody>
            </p:sp>
            <p:sp>
              <p:nvSpPr>
                <p:cNvPr id="2082" name="Line 236"/>
                <p:cNvSpPr>
                  <a:spLocks noChangeShapeType="1"/>
                </p:cNvSpPr>
                <p:nvPr/>
              </p:nvSpPr>
              <p:spPr bwMode="auto">
                <a:xfrm>
                  <a:off x="2871" y="3896"/>
                  <a:ext cx="0" cy="240"/>
                </a:xfrm>
                <a:prstGeom prst="line">
                  <a:avLst/>
                </a:prstGeom>
                <a:noFill/>
                <a:ln w="19050">
                  <a:solidFill>
                    <a:schemeClr val="tx1"/>
                  </a:solidFill>
                  <a:round/>
                  <a:headEnd/>
                  <a:tailEnd type="triangle" w="sm" len="lg"/>
                </a:ln>
              </p:spPr>
              <p:txBody>
                <a:bodyPr/>
                <a:lstStyle/>
                <a:p>
                  <a:endParaRPr lang="zh-CN" altLang="en-US"/>
                </a:p>
              </p:txBody>
            </p:sp>
            <p:sp>
              <p:nvSpPr>
                <p:cNvPr id="2083" name="WordArt 237"/>
                <p:cNvSpPr>
                  <a:spLocks noChangeArrowheads="1" noChangeShapeType="1" noTextEdit="1"/>
                </p:cNvSpPr>
                <p:nvPr/>
              </p:nvSpPr>
              <p:spPr bwMode="auto">
                <a:xfrm>
                  <a:off x="2773" y="3703"/>
                  <a:ext cx="153" cy="142"/>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084" name="WordArt 238"/>
                <p:cNvSpPr>
                  <a:spLocks noChangeArrowheads="1" noChangeShapeType="1" noTextEdit="1"/>
                </p:cNvSpPr>
                <p:nvPr/>
              </p:nvSpPr>
              <p:spPr bwMode="auto">
                <a:xfrm>
                  <a:off x="2957" y="3666"/>
                  <a:ext cx="60" cy="78"/>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sp>
              <p:nvSpPr>
                <p:cNvPr id="2085" name="Line 239"/>
                <p:cNvSpPr>
                  <a:spLocks noChangeShapeType="1"/>
                </p:cNvSpPr>
                <p:nvPr/>
              </p:nvSpPr>
              <p:spPr bwMode="auto">
                <a:xfrm>
                  <a:off x="4764" y="3763"/>
                  <a:ext cx="616" cy="0"/>
                </a:xfrm>
                <a:prstGeom prst="line">
                  <a:avLst/>
                </a:prstGeom>
                <a:noFill/>
                <a:ln w="9525">
                  <a:solidFill>
                    <a:schemeClr val="tx1"/>
                  </a:solidFill>
                  <a:prstDash val="dash"/>
                  <a:round/>
                  <a:headEnd/>
                  <a:tailEnd/>
                </a:ln>
              </p:spPr>
              <p:txBody>
                <a:bodyPr/>
                <a:lstStyle/>
                <a:p>
                  <a:endParaRPr lang="zh-CN" altLang="en-US"/>
                </a:p>
              </p:txBody>
            </p:sp>
            <p:sp>
              <p:nvSpPr>
                <p:cNvPr id="2086" name="Line 240"/>
                <p:cNvSpPr>
                  <a:spLocks noChangeShapeType="1"/>
                </p:cNvSpPr>
                <p:nvPr/>
              </p:nvSpPr>
              <p:spPr bwMode="auto">
                <a:xfrm>
                  <a:off x="4786" y="4115"/>
                  <a:ext cx="616" cy="0"/>
                </a:xfrm>
                <a:prstGeom prst="line">
                  <a:avLst/>
                </a:prstGeom>
                <a:noFill/>
                <a:ln w="9525">
                  <a:solidFill>
                    <a:schemeClr val="tx1"/>
                  </a:solidFill>
                  <a:prstDash val="dash"/>
                  <a:round/>
                  <a:headEnd/>
                  <a:tailEnd/>
                </a:ln>
              </p:spPr>
              <p:txBody>
                <a:bodyPr/>
                <a:lstStyle/>
                <a:p>
                  <a:endParaRPr lang="zh-CN" altLang="en-US"/>
                </a:p>
              </p:txBody>
            </p:sp>
            <p:grpSp>
              <p:nvGrpSpPr>
                <p:cNvPr id="2087" name="Group 241"/>
                <p:cNvGrpSpPr>
                  <a:grpSpLocks/>
                </p:cNvGrpSpPr>
                <p:nvPr/>
              </p:nvGrpSpPr>
              <p:grpSpPr bwMode="auto">
                <a:xfrm>
                  <a:off x="4924" y="3827"/>
                  <a:ext cx="197" cy="250"/>
                  <a:chOff x="4705" y="1671"/>
                  <a:chExt cx="197" cy="329"/>
                </a:xfrm>
              </p:grpSpPr>
              <p:sp>
                <p:nvSpPr>
                  <p:cNvPr id="2090" name="WordArt 242"/>
                  <p:cNvSpPr>
                    <a:spLocks noChangeArrowheads="1" noChangeShapeType="1" noTextEdit="1"/>
                  </p:cNvSpPr>
                  <p:nvPr/>
                </p:nvSpPr>
                <p:spPr bwMode="auto">
                  <a:xfrm>
                    <a:off x="4764" y="1878"/>
                    <a:ext cx="81" cy="122"/>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sp>
                <p:nvSpPr>
                  <p:cNvPr id="2091" name="WordArt 243"/>
                  <p:cNvSpPr>
                    <a:spLocks noChangeArrowheads="1" noChangeShapeType="1" noTextEdit="1"/>
                  </p:cNvSpPr>
                  <p:nvPr/>
                </p:nvSpPr>
                <p:spPr bwMode="auto">
                  <a:xfrm>
                    <a:off x="4773" y="1671"/>
                    <a:ext cx="60" cy="123"/>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2092" name="Line 244"/>
                  <p:cNvSpPr>
                    <a:spLocks noChangeShapeType="1"/>
                  </p:cNvSpPr>
                  <p:nvPr/>
                </p:nvSpPr>
                <p:spPr bwMode="auto">
                  <a:xfrm>
                    <a:off x="4705" y="1836"/>
                    <a:ext cx="197" cy="0"/>
                  </a:xfrm>
                  <a:prstGeom prst="line">
                    <a:avLst/>
                  </a:prstGeom>
                  <a:noFill/>
                  <a:ln w="28575">
                    <a:solidFill>
                      <a:schemeClr val="tx1"/>
                    </a:solidFill>
                    <a:round/>
                    <a:headEnd/>
                    <a:tailEnd/>
                  </a:ln>
                </p:spPr>
                <p:txBody>
                  <a:bodyPr/>
                  <a:lstStyle/>
                  <a:p>
                    <a:endParaRPr lang="zh-CN" altLang="en-US"/>
                  </a:p>
                </p:txBody>
              </p:sp>
            </p:grpSp>
            <p:sp>
              <p:nvSpPr>
                <p:cNvPr id="2088" name="WordArt 245"/>
                <p:cNvSpPr>
                  <a:spLocks noChangeArrowheads="1" noChangeShapeType="1" noTextEdit="1"/>
                </p:cNvSpPr>
                <p:nvPr/>
              </p:nvSpPr>
              <p:spPr bwMode="auto">
                <a:xfrm>
                  <a:off x="5108" y="3873"/>
                  <a:ext cx="153" cy="142"/>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2089" name="WordArt 246"/>
                <p:cNvSpPr>
                  <a:spLocks noChangeArrowheads="1" noChangeShapeType="1" noTextEdit="1"/>
                </p:cNvSpPr>
                <p:nvPr/>
              </p:nvSpPr>
              <p:spPr bwMode="auto">
                <a:xfrm>
                  <a:off x="5275" y="3836"/>
                  <a:ext cx="60" cy="78"/>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grpSp>
        </p:grpSp>
      </p:grpSp>
      <p:graphicFrame>
        <p:nvGraphicFramePr>
          <p:cNvPr id="5" name="Object 433"/>
          <p:cNvGraphicFramePr>
            <a:graphicFrameLocks noChangeAspect="1"/>
          </p:cNvGraphicFramePr>
          <p:nvPr/>
        </p:nvGraphicFramePr>
        <p:xfrm>
          <a:off x="3867150" y="5781675"/>
          <a:ext cx="533400" cy="404813"/>
        </p:xfrm>
        <a:graphic>
          <a:graphicData uri="http://schemas.openxmlformats.org/presentationml/2006/ole">
            <mc:AlternateContent xmlns:mc="http://schemas.openxmlformats.org/markup-compatibility/2006">
              <mc:Choice xmlns:v="urn:schemas-microsoft-com:vml" Requires="v">
                <p:oleObj spid="_x0000_s2263" name="Equation" r:id="rId4" imgW="304560" imgH="228600" progId="Equation.DSMT4">
                  <p:embed/>
                </p:oleObj>
              </mc:Choice>
              <mc:Fallback>
                <p:oleObj name="Equation" r:id="rId4" imgW="304560" imgH="228600" progId="Equation.DSMT4">
                  <p:embed/>
                  <p:pic>
                    <p:nvPicPr>
                      <p:cNvPr id="0" name="Object 4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7150" y="5781675"/>
                        <a:ext cx="533400"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433"/>
          <p:cNvGraphicFramePr>
            <a:graphicFrameLocks noChangeAspect="1"/>
          </p:cNvGraphicFramePr>
          <p:nvPr/>
        </p:nvGraphicFramePr>
        <p:xfrm>
          <a:off x="8486775" y="6053138"/>
          <a:ext cx="533400" cy="404812"/>
        </p:xfrm>
        <a:graphic>
          <a:graphicData uri="http://schemas.openxmlformats.org/presentationml/2006/ole">
            <mc:AlternateContent xmlns:mc="http://schemas.openxmlformats.org/markup-compatibility/2006">
              <mc:Choice xmlns:v="urn:schemas-microsoft-com:vml" Requires="v">
                <p:oleObj spid="_x0000_s2264" name="Equation" r:id="rId6" imgW="304560" imgH="228600" progId="Equation.DSMT4">
                  <p:embed/>
                </p:oleObj>
              </mc:Choice>
              <mc:Fallback>
                <p:oleObj name="Equation" r:id="rId6" imgW="304560" imgH="22860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6775" y="6053138"/>
                        <a:ext cx="533400"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4"/>
          <p:cNvGraphicFramePr>
            <a:graphicFrameLocks noChangeAspect="1"/>
          </p:cNvGraphicFramePr>
          <p:nvPr/>
        </p:nvGraphicFramePr>
        <p:xfrm>
          <a:off x="4158412" y="3220128"/>
          <a:ext cx="1209675" cy="482600"/>
        </p:xfrm>
        <a:graphic>
          <a:graphicData uri="http://schemas.openxmlformats.org/presentationml/2006/ole">
            <mc:AlternateContent xmlns:mc="http://schemas.openxmlformats.org/markup-compatibility/2006">
              <mc:Choice xmlns:v="urn:schemas-microsoft-com:vml" Requires="v">
                <p:oleObj spid="_x0000_s2265" name="Equation" r:id="rId7" imgW="507960" imgH="203040" progId="Equation.DSMT4">
                  <p:embed/>
                </p:oleObj>
              </mc:Choice>
              <mc:Fallback>
                <p:oleObj name="Equation" r:id="rId7" imgW="507960" imgH="20304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58412" y="3220128"/>
                        <a:ext cx="1209675" cy="482600"/>
                      </a:xfrm>
                      <a:prstGeom prst="rect">
                        <a:avLst/>
                      </a:prstGeom>
                      <a:solidFill>
                        <a:schemeClr val="bg1"/>
                      </a:solidFill>
                      <a:ln w="9525">
                        <a:solidFill>
                          <a:schemeClr val="bg1"/>
                        </a:solidFill>
                        <a:miter lim="800000"/>
                        <a:headEnd/>
                        <a:tailEnd/>
                      </a:ln>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175"/>
          <p:cNvSpPr>
            <a:spLocks noGrp="1" noChangeArrowheads="1"/>
          </p:cNvSpPr>
          <p:nvPr>
            <p:ph type="title" idx="4294967295"/>
          </p:nvPr>
        </p:nvSpPr>
        <p:spPr>
          <a:xfrm>
            <a:off x="560388" y="0"/>
            <a:ext cx="8229600" cy="158750"/>
          </a:xfrm>
        </p:spPr>
        <p:txBody>
          <a:bodyPr/>
          <a:lstStyle/>
          <a:p>
            <a:pPr eaLnBrk="1" hangingPunct="1"/>
            <a:r>
              <a:rPr lang="zh-CN" altLang="en-US" sz="700" smtClean="0">
                <a:solidFill>
                  <a:schemeClr val="bg1"/>
                </a:solidFill>
              </a:rPr>
              <a:t>能流密度</a:t>
            </a:r>
          </a:p>
        </p:txBody>
      </p:sp>
      <p:grpSp>
        <p:nvGrpSpPr>
          <p:cNvPr id="3078" name="Group 4"/>
          <p:cNvGrpSpPr>
            <a:grpSpLocks/>
          </p:cNvGrpSpPr>
          <p:nvPr/>
        </p:nvGrpSpPr>
        <p:grpSpPr bwMode="auto">
          <a:xfrm>
            <a:off x="0" y="0"/>
            <a:ext cx="9144000" cy="6858000"/>
            <a:chOff x="0" y="0"/>
            <a:chExt cx="5760" cy="4320"/>
          </a:xfrm>
        </p:grpSpPr>
        <p:sp>
          <p:nvSpPr>
            <p:cNvPr id="3236" name="Rectangle 5" descr="之字形"/>
            <p:cNvSpPr>
              <a:spLocks noChangeArrowheads="1"/>
            </p:cNvSpPr>
            <p:nvPr/>
          </p:nvSpPr>
          <p:spPr bwMode="auto">
            <a:xfrm>
              <a:off x="0" y="4187"/>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3237" name="Rectangle 6" descr="之字形"/>
            <p:cNvSpPr>
              <a:spLocks noChangeArrowheads="1"/>
            </p:cNvSpPr>
            <p:nvPr/>
          </p:nvSpPr>
          <p:spPr bwMode="auto">
            <a:xfrm>
              <a:off x="0" y="0"/>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grpSp>
      <p:grpSp>
        <p:nvGrpSpPr>
          <p:cNvPr id="11" name="组合 10"/>
          <p:cNvGrpSpPr/>
          <p:nvPr/>
        </p:nvGrpSpPr>
        <p:grpSpPr>
          <a:xfrm>
            <a:off x="1573213" y="5818188"/>
            <a:ext cx="7392987" cy="716176"/>
            <a:chOff x="1573213" y="5818188"/>
            <a:chExt cx="7392987" cy="716176"/>
          </a:xfrm>
        </p:grpSpPr>
        <p:sp>
          <p:nvSpPr>
            <p:cNvPr id="171" name="矩形 170"/>
            <p:cNvSpPr/>
            <p:nvPr/>
          </p:nvSpPr>
          <p:spPr bwMode="auto">
            <a:xfrm>
              <a:off x="4284324" y="5866544"/>
              <a:ext cx="1684962" cy="66782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0" i="0" u="none" strike="noStrike" cap="none" normalizeH="0" baseline="0" smtClean="0">
                <a:ln>
                  <a:noFill/>
                </a:ln>
                <a:solidFill>
                  <a:schemeClr val="tx1"/>
                </a:solidFill>
                <a:effectLst/>
                <a:latin typeface="Arial" charset="0"/>
                <a:ea typeface="宋体" pitchFamily="2" charset="-122"/>
              </a:endParaRPr>
            </a:p>
          </p:txBody>
        </p:sp>
        <p:grpSp>
          <p:nvGrpSpPr>
            <p:cNvPr id="25" name="Group 204"/>
            <p:cNvGrpSpPr>
              <a:grpSpLocks/>
            </p:cNvGrpSpPr>
            <p:nvPr/>
          </p:nvGrpSpPr>
          <p:grpSpPr bwMode="auto">
            <a:xfrm>
              <a:off x="1573213" y="5818188"/>
              <a:ext cx="7392987" cy="657225"/>
              <a:chOff x="991" y="3665"/>
              <a:chExt cx="4657" cy="414"/>
            </a:xfrm>
          </p:grpSpPr>
          <p:grpSp>
            <p:nvGrpSpPr>
              <p:cNvPr id="3132" name="Group 115"/>
              <p:cNvGrpSpPr>
                <a:grpSpLocks/>
              </p:cNvGrpSpPr>
              <p:nvPr/>
            </p:nvGrpSpPr>
            <p:grpSpPr bwMode="auto">
              <a:xfrm>
                <a:off x="3888" y="3747"/>
                <a:ext cx="1760" cy="300"/>
                <a:chOff x="4000" y="2771"/>
                <a:chExt cx="1760" cy="300"/>
              </a:xfrm>
            </p:grpSpPr>
            <p:sp>
              <p:nvSpPr>
                <p:cNvPr id="3161" name="Text Box 116"/>
                <p:cNvSpPr txBox="1">
                  <a:spLocks noChangeArrowheads="1"/>
                </p:cNvSpPr>
                <p:nvPr/>
              </p:nvSpPr>
              <p:spPr bwMode="auto">
                <a:xfrm>
                  <a:off x="4000" y="2783"/>
                  <a:ext cx="1760" cy="288"/>
                </a:xfrm>
                <a:prstGeom prst="rect">
                  <a:avLst/>
                </a:prstGeom>
                <a:noFill/>
                <a:ln w="9525">
                  <a:noFill/>
                  <a:miter lim="800000"/>
                  <a:headEnd/>
                  <a:tailEnd/>
                </a:ln>
              </p:spPr>
              <p:txBody>
                <a:bodyPr>
                  <a:spAutoFit/>
                </a:bodyPr>
                <a:lstStyle/>
                <a:p>
                  <a:pPr algn="l">
                    <a:spcBef>
                      <a:spcPct val="50000"/>
                    </a:spcBef>
                  </a:pPr>
                  <a:r>
                    <a:rPr kumimoji="1" lang="zh-CN" altLang="en-US" sz="2400" b="1">
                      <a:latin typeface="Times New Roman" pitchFamily="18" charset="0"/>
                      <a:ea typeface="华文中宋" pitchFamily="2" charset="-122"/>
                    </a:rPr>
                    <a:t>单位：</a:t>
                  </a:r>
                  <a:endParaRPr kumimoji="1" lang="zh-CN" altLang="en-US" sz="2800" b="1" baseline="30000">
                    <a:latin typeface="Times New Roman" pitchFamily="18" charset="0"/>
                    <a:ea typeface="华文中宋" pitchFamily="2" charset="-122"/>
                  </a:endParaRPr>
                </a:p>
              </p:txBody>
            </p:sp>
            <p:sp>
              <p:nvSpPr>
                <p:cNvPr id="3162" name="Text Box 117"/>
                <p:cNvSpPr txBox="1">
                  <a:spLocks noChangeArrowheads="1"/>
                </p:cNvSpPr>
                <p:nvPr/>
              </p:nvSpPr>
              <p:spPr bwMode="auto">
                <a:xfrm>
                  <a:off x="4579" y="2771"/>
                  <a:ext cx="1181" cy="288"/>
                </a:xfrm>
                <a:prstGeom prst="rect">
                  <a:avLst/>
                </a:prstGeom>
                <a:noFill/>
                <a:ln w="9525">
                  <a:noFill/>
                  <a:miter lim="800000"/>
                  <a:headEnd/>
                  <a:tailEnd/>
                </a:ln>
              </p:spPr>
              <p:txBody>
                <a:bodyPr>
                  <a:spAutoFit/>
                </a:bodyPr>
                <a:lstStyle/>
                <a:p>
                  <a:pPr algn="l">
                    <a:spcBef>
                      <a:spcPct val="50000"/>
                    </a:spcBef>
                  </a:pPr>
                  <a:r>
                    <a:rPr kumimoji="1" lang="en-US" altLang="zh-CN" sz="2400" b="1">
                      <a:latin typeface="Times New Roman" pitchFamily="18" charset="0"/>
                      <a:ea typeface="华文中宋" pitchFamily="2" charset="-122"/>
                    </a:rPr>
                    <a:t>( W· m </a:t>
                  </a:r>
                  <a:r>
                    <a:rPr kumimoji="1" lang="en-US" altLang="zh-CN" sz="2400" b="1" baseline="30000">
                      <a:latin typeface="Arial Black" pitchFamily="34" charset="0"/>
                      <a:ea typeface="华文中宋" pitchFamily="2" charset="-122"/>
                    </a:rPr>
                    <a:t>– </a:t>
                  </a:r>
                  <a:r>
                    <a:rPr kumimoji="1" lang="en-US" altLang="zh-CN" sz="2400" b="1" baseline="30000">
                      <a:latin typeface="Times New Roman" pitchFamily="18" charset="0"/>
                      <a:ea typeface="华文中宋" pitchFamily="2" charset="-122"/>
                    </a:rPr>
                    <a:t>2 </a:t>
                  </a:r>
                  <a:r>
                    <a:rPr kumimoji="1" lang="en-US" altLang="zh-CN" sz="2400" b="1">
                      <a:latin typeface="Times New Roman" pitchFamily="18" charset="0"/>
                      <a:ea typeface="华文中宋" pitchFamily="2" charset="-122"/>
                    </a:rPr>
                    <a:t>)</a:t>
                  </a:r>
                </a:p>
              </p:txBody>
            </p:sp>
          </p:grpSp>
          <p:grpSp>
            <p:nvGrpSpPr>
              <p:cNvPr id="3133" name="Group 199"/>
              <p:cNvGrpSpPr>
                <a:grpSpLocks/>
              </p:cNvGrpSpPr>
              <p:nvPr/>
            </p:nvGrpSpPr>
            <p:grpSpPr bwMode="auto">
              <a:xfrm>
                <a:off x="991" y="3665"/>
                <a:ext cx="2720" cy="414"/>
                <a:chOff x="1087" y="3601"/>
                <a:chExt cx="2720" cy="414"/>
              </a:xfrm>
            </p:grpSpPr>
            <p:sp>
              <p:nvSpPr>
                <p:cNvPr id="3134" name="WordArt 121"/>
                <p:cNvSpPr>
                  <a:spLocks noChangeArrowheads="1" noChangeShapeType="1" noTextEdit="1"/>
                </p:cNvSpPr>
                <p:nvPr/>
              </p:nvSpPr>
              <p:spPr bwMode="auto">
                <a:xfrm>
                  <a:off x="1087" y="3751"/>
                  <a:ext cx="168" cy="171"/>
                </a:xfrm>
                <a:prstGeom prst="rect">
                  <a:avLst/>
                </a:prstGeom>
              </p:spPr>
              <p:txBody>
                <a:bodyPr wrap="none" fromWordArt="1">
                  <a:prstTxWarp prst="textPlain">
                    <a:avLst>
                      <a:gd name="adj" fmla="val 55222"/>
                    </a:avLst>
                  </a:prstTxWarp>
                </a:bodyPr>
                <a:lstStyle/>
                <a:p>
                  <a:r>
                    <a:rPr lang="en-US" altLang="zh-CN" sz="3600" b="1" i="1" kern="10">
                      <a:ln w="9525">
                        <a:solidFill>
                          <a:srgbClr val="CC0000"/>
                        </a:solidFill>
                        <a:round/>
                        <a:headEnd/>
                        <a:tailEnd/>
                      </a:ln>
                      <a:solidFill>
                        <a:srgbClr val="CC0000"/>
                      </a:solidFill>
                      <a:latin typeface="Times New Roman"/>
                      <a:cs typeface="Times New Roman"/>
                    </a:rPr>
                    <a:t>I</a:t>
                  </a:r>
                  <a:endParaRPr lang="zh-CN" altLang="en-US" sz="3600" b="1" i="1" kern="10">
                    <a:ln w="9525">
                      <a:solidFill>
                        <a:srgbClr val="CC0000"/>
                      </a:solidFill>
                      <a:round/>
                      <a:headEnd/>
                      <a:tailEnd/>
                    </a:ln>
                    <a:solidFill>
                      <a:srgbClr val="CC0000"/>
                    </a:solidFill>
                    <a:latin typeface="Times New Roman"/>
                    <a:cs typeface="Times New Roman"/>
                  </a:endParaRPr>
                </a:p>
              </p:txBody>
            </p:sp>
            <p:grpSp>
              <p:nvGrpSpPr>
                <p:cNvPr id="3135" name="Group 122"/>
                <p:cNvGrpSpPr>
                  <a:grpSpLocks/>
                </p:cNvGrpSpPr>
                <p:nvPr/>
              </p:nvGrpSpPr>
              <p:grpSpPr bwMode="auto">
                <a:xfrm>
                  <a:off x="1330" y="3809"/>
                  <a:ext cx="147" cy="51"/>
                  <a:chOff x="1260" y="2371"/>
                  <a:chExt cx="151" cy="53"/>
                </a:xfrm>
              </p:grpSpPr>
              <p:sp>
                <p:nvSpPr>
                  <p:cNvPr id="3159" name="Line 123"/>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160" name="Line 124"/>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9" name="Group 125"/>
                <p:cNvGrpSpPr>
                  <a:grpSpLocks/>
                </p:cNvGrpSpPr>
                <p:nvPr/>
              </p:nvGrpSpPr>
              <p:grpSpPr bwMode="auto">
                <a:xfrm>
                  <a:off x="1621" y="3601"/>
                  <a:ext cx="213" cy="203"/>
                  <a:chOff x="1343" y="2736"/>
                  <a:chExt cx="218" cy="211"/>
                </a:xfrm>
              </p:grpSpPr>
              <p:sp>
                <p:nvSpPr>
                  <p:cNvPr id="3157" name="WordArt 126"/>
                  <p:cNvSpPr>
                    <a:spLocks noChangeArrowheads="1" noChangeShapeType="1" noTextEdit="1"/>
                  </p:cNvSpPr>
                  <p:nvPr/>
                </p:nvSpPr>
                <p:spPr bwMode="auto">
                  <a:xfrm>
                    <a:off x="1343" y="2792"/>
                    <a:ext cx="170" cy="15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P</a:t>
                    </a:r>
                    <a:endParaRPr lang="zh-CN" altLang="en-US" sz="3600" i="1" kern="10">
                      <a:ln w="9525">
                        <a:solidFill>
                          <a:schemeClr val="tx1"/>
                        </a:solidFill>
                        <a:round/>
                        <a:headEnd/>
                        <a:tailEnd/>
                      </a:ln>
                      <a:latin typeface="Times New Roman"/>
                      <a:cs typeface="Times New Roman"/>
                    </a:endParaRPr>
                  </a:p>
                </p:txBody>
              </p:sp>
              <p:sp>
                <p:nvSpPr>
                  <p:cNvPr id="3158" name="Line 127"/>
                  <p:cNvSpPr>
                    <a:spLocks noChangeShapeType="1"/>
                  </p:cNvSpPr>
                  <p:nvPr/>
                </p:nvSpPr>
                <p:spPr bwMode="auto">
                  <a:xfrm>
                    <a:off x="1349" y="2736"/>
                    <a:ext cx="212" cy="0"/>
                  </a:xfrm>
                  <a:prstGeom prst="line">
                    <a:avLst/>
                  </a:prstGeom>
                  <a:noFill/>
                  <a:ln w="28575">
                    <a:solidFill>
                      <a:schemeClr val="tx1"/>
                    </a:solidFill>
                    <a:round/>
                    <a:headEnd/>
                    <a:tailEnd/>
                  </a:ln>
                </p:spPr>
                <p:txBody>
                  <a:bodyPr/>
                  <a:lstStyle/>
                  <a:p>
                    <a:endParaRPr lang="zh-CN" altLang="en-US"/>
                  </a:p>
                </p:txBody>
              </p:sp>
            </p:grpSp>
            <p:sp>
              <p:nvSpPr>
                <p:cNvPr id="3137" name="Line 128"/>
                <p:cNvSpPr>
                  <a:spLocks noChangeShapeType="1"/>
                </p:cNvSpPr>
                <p:nvPr/>
              </p:nvSpPr>
              <p:spPr bwMode="auto">
                <a:xfrm flipV="1">
                  <a:off x="1527" y="3844"/>
                  <a:ext cx="311" cy="0"/>
                </a:xfrm>
                <a:prstGeom prst="line">
                  <a:avLst/>
                </a:prstGeom>
                <a:noFill/>
                <a:ln w="28575">
                  <a:solidFill>
                    <a:schemeClr val="tx1"/>
                  </a:solidFill>
                  <a:round/>
                  <a:headEnd/>
                  <a:tailEnd/>
                </a:ln>
              </p:spPr>
              <p:txBody>
                <a:bodyPr/>
                <a:lstStyle/>
                <a:p>
                  <a:endParaRPr lang="zh-CN" altLang="en-US"/>
                </a:p>
              </p:txBody>
            </p:sp>
            <p:grpSp>
              <p:nvGrpSpPr>
                <p:cNvPr id="3138" name="Group 129"/>
                <p:cNvGrpSpPr>
                  <a:grpSpLocks/>
                </p:cNvGrpSpPr>
                <p:nvPr/>
              </p:nvGrpSpPr>
              <p:grpSpPr bwMode="auto">
                <a:xfrm>
                  <a:off x="1883" y="3799"/>
                  <a:ext cx="147" cy="51"/>
                  <a:chOff x="1260" y="2371"/>
                  <a:chExt cx="151" cy="53"/>
                </a:xfrm>
              </p:grpSpPr>
              <p:sp>
                <p:nvSpPr>
                  <p:cNvPr id="3155" name="Line 130"/>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156" name="Line 131"/>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3139" name="WordArt 132"/>
                <p:cNvSpPr>
                  <a:spLocks noChangeArrowheads="1" noChangeShapeType="1" noTextEdit="1"/>
                </p:cNvSpPr>
                <p:nvPr/>
              </p:nvSpPr>
              <p:spPr bwMode="auto">
                <a:xfrm>
                  <a:off x="2114" y="3793"/>
                  <a:ext cx="160" cy="120"/>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w</a:t>
                  </a:r>
                  <a:endParaRPr lang="zh-CN" altLang="en-US" sz="3600" i="1" kern="10">
                    <a:ln w="9525">
                      <a:solidFill>
                        <a:schemeClr val="tx1"/>
                      </a:solidFill>
                      <a:round/>
                      <a:headEnd/>
                      <a:tailEnd/>
                    </a:ln>
                    <a:latin typeface="Times New Roman"/>
                    <a:cs typeface="Times New Roman"/>
                  </a:endParaRPr>
                </a:p>
              </p:txBody>
            </p:sp>
            <p:sp>
              <p:nvSpPr>
                <p:cNvPr id="3140" name="Line 133"/>
                <p:cNvSpPr>
                  <a:spLocks noChangeShapeType="1"/>
                </p:cNvSpPr>
                <p:nvPr/>
              </p:nvSpPr>
              <p:spPr bwMode="auto">
                <a:xfrm>
                  <a:off x="2091" y="3737"/>
                  <a:ext cx="207" cy="0"/>
                </a:xfrm>
                <a:prstGeom prst="line">
                  <a:avLst/>
                </a:prstGeom>
                <a:noFill/>
                <a:ln w="28575">
                  <a:solidFill>
                    <a:schemeClr val="tx1"/>
                  </a:solidFill>
                  <a:round/>
                  <a:headEnd/>
                  <a:tailEnd/>
                </a:ln>
              </p:spPr>
              <p:txBody>
                <a:bodyPr/>
                <a:lstStyle/>
                <a:p>
                  <a:endParaRPr lang="zh-CN" altLang="en-US"/>
                </a:p>
              </p:txBody>
            </p:sp>
            <p:sp>
              <p:nvSpPr>
                <p:cNvPr id="3141" name="WordArt 134"/>
                <p:cNvSpPr>
                  <a:spLocks noChangeArrowheads="1" noChangeShapeType="1" noTextEdit="1"/>
                </p:cNvSpPr>
                <p:nvPr/>
              </p:nvSpPr>
              <p:spPr bwMode="auto">
                <a:xfrm>
                  <a:off x="2360" y="3775"/>
                  <a:ext cx="138" cy="12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grpSp>
              <p:nvGrpSpPr>
                <p:cNvPr id="10" name="Group 135"/>
                <p:cNvGrpSpPr>
                  <a:grpSpLocks/>
                </p:cNvGrpSpPr>
                <p:nvPr/>
              </p:nvGrpSpPr>
              <p:grpSpPr bwMode="auto">
                <a:xfrm>
                  <a:off x="2583" y="3803"/>
                  <a:ext cx="148" cy="51"/>
                  <a:chOff x="1260" y="2371"/>
                  <a:chExt cx="151" cy="53"/>
                </a:xfrm>
              </p:grpSpPr>
              <p:sp>
                <p:nvSpPr>
                  <p:cNvPr id="3153" name="Line 136"/>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154" name="Line 137"/>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3143" name="WordArt 138"/>
                <p:cNvSpPr>
                  <a:spLocks noChangeArrowheads="1" noChangeShapeType="1" noTextEdit="1"/>
                </p:cNvSpPr>
                <p:nvPr/>
              </p:nvSpPr>
              <p:spPr bwMode="auto">
                <a:xfrm>
                  <a:off x="3005" y="3738"/>
                  <a:ext cx="125" cy="15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r</a:t>
                  </a:r>
                  <a:endParaRPr lang="zh-CN" altLang="en-US" sz="3600" i="1" kern="10">
                    <a:ln w="9525">
                      <a:solidFill>
                        <a:schemeClr val="tx1"/>
                      </a:solidFill>
                      <a:round/>
                      <a:headEnd/>
                      <a:tailEnd/>
                    </a:ln>
                    <a:latin typeface="Symbol"/>
                  </a:endParaRPr>
                </a:p>
              </p:txBody>
            </p:sp>
            <p:sp>
              <p:nvSpPr>
                <p:cNvPr id="3144" name="WordArt 139"/>
                <p:cNvSpPr>
                  <a:spLocks noChangeArrowheads="1" noChangeShapeType="1" noTextEdit="1"/>
                </p:cNvSpPr>
                <p:nvPr/>
              </p:nvSpPr>
              <p:spPr bwMode="auto">
                <a:xfrm>
                  <a:off x="3091" y="3742"/>
                  <a:ext cx="175" cy="150"/>
                </a:xfrm>
                <a:prstGeom prst="rect">
                  <a:avLst/>
                </a:prstGeom>
              </p:spPr>
              <p:txBody>
                <a:bodyPr wrap="none" fromWordArt="1">
                  <a:prstTxWarp prst="textPlain">
                    <a:avLst>
                      <a:gd name="adj" fmla="val 55088"/>
                    </a:avLst>
                  </a:prstTxWarp>
                </a:bodyPr>
                <a:lstStyle/>
                <a:p>
                  <a:r>
                    <a:rPr lang="en-US" altLang="zh-CN" sz="3600" i="1" kern="10">
                      <a:ln w="9525">
                        <a:solidFill>
                          <a:srgbClr val="0033CC"/>
                        </a:solidFill>
                        <a:round/>
                        <a:headEnd/>
                        <a:tailEnd/>
                      </a:ln>
                      <a:solidFill>
                        <a:srgbClr val="0033CC"/>
                      </a:solidFill>
                      <a:latin typeface="Times New Roman"/>
                      <a:cs typeface="Times New Roman"/>
                    </a:rPr>
                    <a:t>A</a:t>
                  </a:r>
                  <a:endParaRPr lang="zh-CN" altLang="en-US" sz="3600" i="1" kern="10">
                    <a:ln w="9525">
                      <a:solidFill>
                        <a:srgbClr val="0033CC"/>
                      </a:solidFill>
                      <a:round/>
                      <a:headEnd/>
                      <a:tailEnd/>
                    </a:ln>
                    <a:solidFill>
                      <a:srgbClr val="0033CC"/>
                    </a:solidFill>
                    <a:latin typeface="Times New Roman"/>
                    <a:cs typeface="Times New Roman"/>
                  </a:endParaRPr>
                </a:p>
              </p:txBody>
            </p:sp>
            <p:sp>
              <p:nvSpPr>
                <p:cNvPr id="3145" name="WordArt 140"/>
                <p:cNvSpPr>
                  <a:spLocks noChangeArrowheads="1" noChangeShapeType="1" noTextEdit="1"/>
                </p:cNvSpPr>
                <p:nvPr/>
              </p:nvSpPr>
              <p:spPr bwMode="auto">
                <a:xfrm>
                  <a:off x="3388" y="3778"/>
                  <a:ext cx="132" cy="113"/>
                </a:xfrm>
                <a:prstGeom prst="rect">
                  <a:avLst/>
                </a:prstGeom>
              </p:spPr>
              <p:txBody>
                <a:bodyPr wrap="none" fromWordArt="1">
                  <a:prstTxWarp prst="textPlain">
                    <a:avLst>
                      <a:gd name="adj" fmla="val 50000"/>
                    </a:avLst>
                  </a:prstTxWarp>
                </a:bodyPr>
                <a:lstStyle/>
                <a:p>
                  <a:r>
                    <a:rPr lang="en-US" altLang="zh-CN" sz="3600" i="1" kern="10" dirty="0">
                      <a:ln w="9525">
                        <a:solidFill>
                          <a:schemeClr val="tx2"/>
                        </a:solidFill>
                        <a:round/>
                        <a:headEnd/>
                        <a:tailEnd/>
                      </a:ln>
                      <a:solidFill>
                        <a:schemeClr val="tx2"/>
                      </a:solidFill>
                      <a:latin typeface="Symbol"/>
                    </a:rPr>
                    <a:t>w</a:t>
                  </a:r>
                  <a:endParaRPr lang="zh-CN" altLang="en-US" sz="3600" i="1" kern="10" dirty="0">
                    <a:ln w="9525">
                      <a:solidFill>
                        <a:schemeClr val="tx2"/>
                      </a:solidFill>
                      <a:round/>
                      <a:headEnd/>
                      <a:tailEnd/>
                    </a:ln>
                    <a:solidFill>
                      <a:schemeClr val="tx2"/>
                    </a:solidFill>
                    <a:latin typeface="Symbol"/>
                  </a:endParaRPr>
                </a:p>
              </p:txBody>
            </p:sp>
            <p:sp>
              <p:nvSpPr>
                <p:cNvPr id="3146" name="WordArt 141"/>
                <p:cNvSpPr>
                  <a:spLocks noChangeArrowheads="1" noChangeShapeType="1" noTextEdit="1"/>
                </p:cNvSpPr>
                <p:nvPr/>
              </p:nvSpPr>
              <p:spPr bwMode="auto">
                <a:xfrm>
                  <a:off x="3559" y="3727"/>
                  <a:ext cx="62" cy="80"/>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3147" name="WordArt 142"/>
                <p:cNvSpPr>
                  <a:spLocks noChangeArrowheads="1" noChangeShapeType="1" noTextEdit="1"/>
                </p:cNvSpPr>
                <p:nvPr/>
              </p:nvSpPr>
              <p:spPr bwMode="auto">
                <a:xfrm>
                  <a:off x="3302" y="3739"/>
                  <a:ext cx="62" cy="80"/>
                </a:xfrm>
                <a:prstGeom prst="rect">
                  <a:avLst/>
                </a:prstGeom>
              </p:spPr>
              <p:txBody>
                <a:bodyPr wrap="none" fromWordArt="1">
                  <a:prstTxWarp prst="textPlain">
                    <a:avLst>
                      <a:gd name="adj" fmla="val 50000"/>
                    </a:avLst>
                  </a:prstTxWarp>
                </a:bodyPr>
                <a:lstStyle/>
                <a:p>
                  <a:r>
                    <a:rPr lang="en-US" altLang="zh-CN" sz="3600" kern="10">
                      <a:ln w="9525">
                        <a:solidFill>
                          <a:srgbClr val="0033CC"/>
                        </a:solidFill>
                        <a:round/>
                        <a:headEnd/>
                        <a:tailEnd/>
                      </a:ln>
                      <a:solidFill>
                        <a:srgbClr val="0033CC"/>
                      </a:solidFill>
                      <a:latin typeface="宋体"/>
                      <a:ea typeface="宋体"/>
                    </a:rPr>
                    <a:t>2</a:t>
                  </a:r>
                  <a:endParaRPr lang="zh-CN" altLang="en-US" sz="3600" kern="10">
                    <a:ln w="9525">
                      <a:solidFill>
                        <a:srgbClr val="0033CC"/>
                      </a:solidFill>
                      <a:round/>
                      <a:headEnd/>
                      <a:tailEnd/>
                    </a:ln>
                    <a:solidFill>
                      <a:srgbClr val="0033CC"/>
                    </a:solidFill>
                    <a:latin typeface="宋体"/>
                    <a:ea typeface="宋体"/>
                  </a:endParaRPr>
                </a:p>
              </p:txBody>
            </p:sp>
            <p:sp>
              <p:nvSpPr>
                <p:cNvPr id="3148" name="WordArt 143"/>
                <p:cNvSpPr>
                  <a:spLocks noChangeArrowheads="1" noChangeShapeType="1" noTextEdit="1"/>
                </p:cNvSpPr>
                <p:nvPr/>
              </p:nvSpPr>
              <p:spPr bwMode="auto">
                <a:xfrm>
                  <a:off x="2843" y="3860"/>
                  <a:ext cx="81" cy="122"/>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3149" name="Line 144"/>
                <p:cNvSpPr>
                  <a:spLocks noChangeShapeType="1"/>
                </p:cNvSpPr>
                <p:nvPr/>
              </p:nvSpPr>
              <p:spPr bwMode="auto">
                <a:xfrm>
                  <a:off x="2815" y="3823"/>
                  <a:ext cx="153" cy="0"/>
                </a:xfrm>
                <a:prstGeom prst="line">
                  <a:avLst/>
                </a:prstGeom>
                <a:noFill/>
                <a:ln w="38100">
                  <a:solidFill>
                    <a:schemeClr val="tx1"/>
                  </a:solidFill>
                  <a:round/>
                  <a:headEnd/>
                  <a:tailEnd/>
                </a:ln>
              </p:spPr>
              <p:txBody>
                <a:bodyPr/>
                <a:lstStyle/>
                <a:p>
                  <a:endParaRPr lang="zh-CN" altLang="en-US"/>
                </a:p>
              </p:txBody>
            </p:sp>
            <p:sp>
              <p:nvSpPr>
                <p:cNvPr id="3150" name="WordArt 145"/>
                <p:cNvSpPr>
                  <a:spLocks noChangeArrowheads="1" noChangeShapeType="1" noTextEdit="1"/>
                </p:cNvSpPr>
                <p:nvPr/>
              </p:nvSpPr>
              <p:spPr bwMode="auto">
                <a:xfrm>
                  <a:off x="2874" y="3691"/>
                  <a:ext cx="40" cy="100"/>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3151" name="WordArt 146"/>
                <p:cNvSpPr>
                  <a:spLocks noChangeArrowheads="1" noChangeShapeType="1" noTextEdit="1"/>
                </p:cNvSpPr>
                <p:nvPr/>
              </p:nvSpPr>
              <p:spPr bwMode="auto">
                <a:xfrm>
                  <a:off x="3669" y="3781"/>
                  <a:ext cx="138" cy="12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3152" name="WordArt 147"/>
                <p:cNvSpPr>
                  <a:spLocks noChangeArrowheads="1" noChangeShapeType="1" noTextEdit="1"/>
                </p:cNvSpPr>
                <p:nvPr/>
              </p:nvSpPr>
              <p:spPr bwMode="auto">
                <a:xfrm>
                  <a:off x="1618" y="3879"/>
                  <a:ext cx="133" cy="136"/>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s</a:t>
                  </a:r>
                  <a:endParaRPr lang="zh-CN" altLang="en-US" sz="3600" i="1" kern="10">
                    <a:ln w="9525">
                      <a:solidFill>
                        <a:schemeClr val="tx1"/>
                      </a:solidFill>
                      <a:round/>
                      <a:headEnd/>
                      <a:tailEnd/>
                    </a:ln>
                    <a:latin typeface="Times New Roman"/>
                    <a:cs typeface="Times New Roman"/>
                  </a:endParaRPr>
                </a:p>
              </p:txBody>
            </p:sp>
          </p:grpSp>
        </p:grpSp>
      </p:grpSp>
      <p:grpSp>
        <p:nvGrpSpPr>
          <p:cNvPr id="3173" name="Group 193"/>
          <p:cNvGrpSpPr>
            <a:grpSpLocks/>
          </p:cNvGrpSpPr>
          <p:nvPr/>
        </p:nvGrpSpPr>
        <p:grpSpPr bwMode="auto">
          <a:xfrm>
            <a:off x="5350491" y="3826031"/>
            <a:ext cx="1612900" cy="322262"/>
            <a:chOff x="2328" y="2533"/>
            <a:chExt cx="1016" cy="203"/>
          </a:xfrm>
        </p:grpSpPr>
        <p:grpSp>
          <p:nvGrpSpPr>
            <p:cNvPr id="3105" name="Group 187"/>
            <p:cNvGrpSpPr>
              <a:grpSpLocks/>
            </p:cNvGrpSpPr>
            <p:nvPr/>
          </p:nvGrpSpPr>
          <p:grpSpPr bwMode="auto">
            <a:xfrm>
              <a:off x="2626" y="2546"/>
              <a:ext cx="718" cy="176"/>
              <a:chOff x="1666" y="2194"/>
              <a:chExt cx="718" cy="176"/>
            </a:xfrm>
          </p:grpSpPr>
          <p:grpSp>
            <p:nvGrpSpPr>
              <p:cNvPr id="3109" name="Group 102"/>
              <p:cNvGrpSpPr>
                <a:grpSpLocks/>
              </p:cNvGrpSpPr>
              <p:nvPr/>
            </p:nvGrpSpPr>
            <p:grpSpPr bwMode="auto">
              <a:xfrm>
                <a:off x="1666" y="2277"/>
                <a:ext cx="151" cy="51"/>
                <a:chOff x="1260" y="2371"/>
                <a:chExt cx="151" cy="53"/>
              </a:xfrm>
            </p:grpSpPr>
            <p:sp>
              <p:nvSpPr>
                <p:cNvPr id="3114" name="Line 103"/>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115" name="Line 104"/>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3110" name="WordArt 105"/>
              <p:cNvSpPr>
                <a:spLocks noChangeArrowheads="1" noChangeShapeType="1" noTextEdit="1"/>
              </p:cNvSpPr>
              <p:nvPr/>
            </p:nvSpPr>
            <p:spPr bwMode="auto">
              <a:xfrm>
                <a:off x="2069" y="2240"/>
                <a:ext cx="131" cy="12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s</a:t>
                </a:r>
                <a:endParaRPr lang="zh-CN" altLang="en-US" sz="3600" i="1" kern="10">
                  <a:ln w="9525">
                    <a:solidFill>
                      <a:schemeClr val="tx1"/>
                    </a:solidFill>
                    <a:round/>
                    <a:headEnd/>
                    <a:tailEnd/>
                  </a:ln>
                  <a:latin typeface="Times New Roman"/>
                  <a:cs typeface="Times New Roman"/>
                </a:endParaRPr>
              </a:p>
            </p:txBody>
          </p:sp>
          <p:sp>
            <p:nvSpPr>
              <p:cNvPr id="3111" name="WordArt 106"/>
              <p:cNvSpPr>
                <a:spLocks noChangeArrowheads="1" noChangeShapeType="1" noTextEdit="1"/>
              </p:cNvSpPr>
              <p:nvPr/>
            </p:nvSpPr>
            <p:spPr bwMode="auto">
              <a:xfrm>
                <a:off x="2243" y="2238"/>
                <a:ext cx="141" cy="12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3112" name="WordArt 110"/>
              <p:cNvSpPr>
                <a:spLocks noChangeArrowheads="1" noChangeShapeType="1" noTextEdit="1"/>
              </p:cNvSpPr>
              <p:nvPr/>
            </p:nvSpPr>
            <p:spPr bwMode="auto">
              <a:xfrm>
                <a:off x="1885" y="2250"/>
                <a:ext cx="163" cy="120"/>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w</a:t>
                </a:r>
                <a:endParaRPr lang="zh-CN" altLang="en-US" sz="3600" i="1" kern="10">
                  <a:ln w="9525">
                    <a:solidFill>
                      <a:schemeClr val="tx1"/>
                    </a:solidFill>
                    <a:round/>
                    <a:headEnd/>
                    <a:tailEnd/>
                  </a:ln>
                  <a:latin typeface="Times New Roman"/>
                  <a:cs typeface="Times New Roman"/>
                </a:endParaRPr>
              </a:p>
            </p:txBody>
          </p:sp>
          <p:sp>
            <p:nvSpPr>
              <p:cNvPr id="3113" name="Line 111"/>
              <p:cNvSpPr>
                <a:spLocks noChangeShapeType="1"/>
              </p:cNvSpPr>
              <p:nvPr/>
            </p:nvSpPr>
            <p:spPr bwMode="auto">
              <a:xfrm>
                <a:off x="1861" y="2194"/>
                <a:ext cx="212" cy="0"/>
              </a:xfrm>
              <a:prstGeom prst="line">
                <a:avLst/>
              </a:prstGeom>
              <a:noFill/>
              <a:ln w="28575">
                <a:solidFill>
                  <a:schemeClr val="tx1"/>
                </a:solidFill>
                <a:round/>
                <a:headEnd/>
                <a:tailEnd/>
              </a:ln>
            </p:spPr>
            <p:txBody>
              <a:bodyPr/>
              <a:lstStyle/>
              <a:p>
                <a:endParaRPr lang="zh-CN" altLang="en-US"/>
              </a:p>
            </p:txBody>
          </p:sp>
        </p:grpSp>
        <p:grpSp>
          <p:nvGrpSpPr>
            <p:cNvPr id="3106" name="Group 190"/>
            <p:cNvGrpSpPr>
              <a:grpSpLocks/>
            </p:cNvGrpSpPr>
            <p:nvPr/>
          </p:nvGrpSpPr>
          <p:grpSpPr bwMode="auto">
            <a:xfrm>
              <a:off x="2328" y="2533"/>
              <a:ext cx="218" cy="203"/>
              <a:chOff x="1343" y="2736"/>
              <a:chExt cx="218" cy="211"/>
            </a:xfrm>
          </p:grpSpPr>
          <p:sp>
            <p:nvSpPr>
              <p:cNvPr id="3107" name="WordArt 191"/>
              <p:cNvSpPr>
                <a:spLocks noChangeArrowheads="1" noChangeShapeType="1" noTextEdit="1"/>
              </p:cNvSpPr>
              <p:nvPr/>
            </p:nvSpPr>
            <p:spPr bwMode="auto">
              <a:xfrm>
                <a:off x="1343" y="2792"/>
                <a:ext cx="170" cy="155"/>
              </a:xfrm>
              <a:prstGeom prst="rect">
                <a:avLst/>
              </a:prstGeom>
            </p:spPr>
            <p:txBody>
              <a:bodyPr wrap="none" fromWordArt="1">
                <a:prstTxWarp prst="textPlain">
                  <a:avLst>
                    <a:gd name="adj" fmla="val 50000"/>
                  </a:avLst>
                </a:prstTxWarp>
              </a:bodyPr>
              <a:lstStyle/>
              <a:p>
                <a:r>
                  <a:rPr lang="en-US" altLang="zh-CN" sz="3600" i="1" kern="10" dirty="0">
                    <a:ln w="9525">
                      <a:solidFill>
                        <a:schemeClr val="tx1"/>
                      </a:solidFill>
                      <a:round/>
                      <a:headEnd/>
                      <a:tailEnd/>
                    </a:ln>
                    <a:latin typeface="Times New Roman"/>
                    <a:cs typeface="Times New Roman"/>
                  </a:rPr>
                  <a:t>P</a:t>
                </a:r>
                <a:endParaRPr lang="zh-CN" altLang="en-US" sz="3600" i="1" kern="10" dirty="0">
                  <a:ln w="9525">
                    <a:solidFill>
                      <a:schemeClr val="tx1"/>
                    </a:solidFill>
                    <a:round/>
                    <a:headEnd/>
                    <a:tailEnd/>
                  </a:ln>
                  <a:latin typeface="Times New Roman"/>
                  <a:cs typeface="Times New Roman"/>
                </a:endParaRPr>
              </a:p>
            </p:txBody>
          </p:sp>
          <p:sp>
            <p:nvSpPr>
              <p:cNvPr id="3108" name="Line 192"/>
              <p:cNvSpPr>
                <a:spLocks noChangeShapeType="1"/>
              </p:cNvSpPr>
              <p:nvPr/>
            </p:nvSpPr>
            <p:spPr bwMode="auto">
              <a:xfrm>
                <a:off x="1349" y="2736"/>
                <a:ext cx="212" cy="0"/>
              </a:xfrm>
              <a:prstGeom prst="line">
                <a:avLst/>
              </a:prstGeom>
              <a:noFill/>
              <a:ln w="28575">
                <a:solidFill>
                  <a:schemeClr val="tx1"/>
                </a:solidFill>
                <a:round/>
                <a:headEnd/>
                <a:tailEnd/>
              </a:ln>
            </p:spPr>
            <p:txBody>
              <a:bodyPr/>
              <a:lstStyle/>
              <a:p>
                <a:endParaRPr lang="zh-CN" altLang="en-US"/>
              </a:p>
            </p:txBody>
          </p:sp>
        </p:grpSp>
      </p:grpSp>
      <p:grpSp>
        <p:nvGrpSpPr>
          <p:cNvPr id="15" name="组合 14"/>
          <p:cNvGrpSpPr/>
          <p:nvPr/>
        </p:nvGrpSpPr>
        <p:grpSpPr>
          <a:xfrm>
            <a:off x="523875" y="4516438"/>
            <a:ext cx="4924425" cy="314325"/>
            <a:chOff x="523875" y="4516438"/>
            <a:chExt cx="4924425" cy="314325"/>
          </a:xfrm>
        </p:grpSpPr>
        <p:sp>
          <p:nvSpPr>
            <p:cNvPr id="3098" name="WordArt 118"/>
            <p:cNvSpPr>
              <a:spLocks noChangeArrowheads="1" noChangeShapeType="1" noTextEdit="1"/>
            </p:cNvSpPr>
            <p:nvPr/>
          </p:nvSpPr>
          <p:spPr bwMode="auto">
            <a:xfrm>
              <a:off x="523875" y="4516438"/>
              <a:ext cx="1397000" cy="287337"/>
            </a:xfrm>
            <a:prstGeom prst="rect">
              <a:avLst/>
            </a:prstGeom>
          </p:spPr>
          <p:txBody>
            <a:bodyPr wrap="none" fromWordArt="1">
              <a:prstTxWarp prst="textPlain">
                <a:avLst>
                  <a:gd name="adj" fmla="val 50000"/>
                </a:avLst>
              </a:prstTxWarp>
            </a:bodyPr>
            <a:lstStyle/>
            <a:p>
              <a:r>
                <a:rPr lang="zh-CN" altLang="en-US" sz="3600" b="1" kern="10" dirty="0">
                  <a:ln w="9525">
                    <a:solidFill>
                      <a:srgbClr val="A50021"/>
                    </a:solidFill>
                    <a:round/>
                    <a:headEnd/>
                    <a:tailEnd/>
                  </a:ln>
                  <a:solidFill>
                    <a:srgbClr val="A50021"/>
                  </a:solidFill>
                  <a:latin typeface="宋体"/>
                  <a:ea typeface="宋体"/>
                </a:rPr>
                <a:t>能流密度</a:t>
              </a:r>
            </a:p>
          </p:txBody>
        </p:sp>
        <p:sp>
          <p:nvSpPr>
            <p:cNvPr id="3099" name="WordArt 120"/>
            <p:cNvSpPr>
              <a:spLocks noChangeArrowheads="1" noChangeShapeType="1" noTextEdit="1"/>
            </p:cNvSpPr>
            <p:nvPr/>
          </p:nvSpPr>
          <p:spPr bwMode="auto">
            <a:xfrm>
              <a:off x="2646363" y="4545013"/>
              <a:ext cx="2801937" cy="285750"/>
            </a:xfrm>
            <a:prstGeom prst="rect">
              <a:avLst/>
            </a:prstGeom>
          </p:spPr>
          <p:txBody>
            <a:bodyPr wrap="none" fromWordArt="1">
              <a:prstTxWarp prst="textPlain">
                <a:avLst>
                  <a:gd name="adj" fmla="val 50000"/>
                </a:avLst>
              </a:prstTxWarp>
            </a:bodyPr>
            <a:lstStyle/>
            <a:p>
              <a:r>
                <a:rPr lang="zh-CN" altLang="en-US" sz="3600" b="1" kern="10" dirty="0">
                  <a:ln w="9525">
                    <a:solidFill>
                      <a:srgbClr val="000000"/>
                    </a:solidFill>
                    <a:round/>
                    <a:headEnd/>
                    <a:tailEnd/>
                  </a:ln>
                  <a:latin typeface="宋体"/>
                  <a:ea typeface="宋体"/>
                </a:rPr>
                <a:t>通过单位截面积上的能流</a:t>
              </a:r>
            </a:p>
          </p:txBody>
        </p:sp>
        <p:sp>
          <p:nvSpPr>
            <p:cNvPr id="3100" name="Line 196"/>
            <p:cNvSpPr>
              <a:spLocks noChangeShapeType="1"/>
            </p:cNvSpPr>
            <p:nvPr/>
          </p:nvSpPr>
          <p:spPr bwMode="auto">
            <a:xfrm>
              <a:off x="2082800" y="4686300"/>
              <a:ext cx="444500" cy="0"/>
            </a:xfrm>
            <a:prstGeom prst="line">
              <a:avLst/>
            </a:prstGeom>
            <a:noFill/>
            <a:ln w="28575">
              <a:solidFill>
                <a:schemeClr val="tx1"/>
              </a:solidFill>
              <a:round/>
              <a:headEnd/>
              <a:tailEnd/>
            </a:ln>
          </p:spPr>
          <p:txBody>
            <a:bodyPr/>
            <a:lstStyle/>
            <a:p>
              <a:endParaRPr lang="zh-CN" altLang="en-US"/>
            </a:p>
          </p:txBody>
        </p:sp>
      </p:grpSp>
      <p:grpSp>
        <p:nvGrpSpPr>
          <p:cNvPr id="3177" name="Group 203"/>
          <p:cNvGrpSpPr>
            <a:grpSpLocks/>
          </p:cNvGrpSpPr>
          <p:nvPr/>
        </p:nvGrpSpPr>
        <p:grpSpPr bwMode="auto">
          <a:xfrm>
            <a:off x="536575" y="5189538"/>
            <a:ext cx="4059238" cy="331787"/>
            <a:chOff x="338" y="3269"/>
            <a:chExt cx="2557" cy="209"/>
          </a:xfrm>
        </p:grpSpPr>
        <p:sp>
          <p:nvSpPr>
            <p:cNvPr id="3102" name="WordArt 119"/>
            <p:cNvSpPr>
              <a:spLocks noChangeArrowheads="1" noChangeShapeType="1" noTextEdit="1"/>
            </p:cNvSpPr>
            <p:nvPr/>
          </p:nvSpPr>
          <p:spPr bwMode="auto">
            <a:xfrm>
              <a:off x="1632" y="3280"/>
              <a:ext cx="1016" cy="198"/>
            </a:xfrm>
            <a:prstGeom prst="rect">
              <a:avLst/>
            </a:prstGeom>
          </p:spPr>
          <p:txBody>
            <a:bodyPr wrap="none" fromWordArt="1">
              <a:prstTxWarp prst="textPlain">
                <a:avLst>
                  <a:gd name="adj" fmla="val 50000"/>
                </a:avLst>
              </a:prstTxWarp>
            </a:bodyPr>
            <a:lstStyle/>
            <a:p>
              <a:r>
                <a:rPr lang="zh-CN" altLang="en-US" sz="3600" b="1" kern="10" dirty="0">
                  <a:ln w="9525">
                    <a:solidFill>
                      <a:srgbClr val="FF3300"/>
                    </a:solidFill>
                    <a:round/>
                    <a:headEnd/>
                    <a:tailEnd/>
                  </a:ln>
                  <a:solidFill>
                    <a:srgbClr val="FF3300"/>
                  </a:solidFill>
                  <a:latin typeface="宋体"/>
                  <a:ea typeface="宋体"/>
                </a:rPr>
                <a:t>（波的强度）</a:t>
              </a:r>
            </a:p>
          </p:txBody>
        </p:sp>
        <p:sp>
          <p:nvSpPr>
            <p:cNvPr id="3103" name="WordArt 197"/>
            <p:cNvSpPr>
              <a:spLocks noChangeArrowheads="1" noChangeShapeType="1" noTextEdit="1"/>
            </p:cNvSpPr>
            <p:nvPr/>
          </p:nvSpPr>
          <p:spPr bwMode="auto">
            <a:xfrm>
              <a:off x="338" y="3269"/>
              <a:ext cx="1240" cy="181"/>
            </a:xfrm>
            <a:prstGeom prst="rect">
              <a:avLst/>
            </a:prstGeom>
          </p:spPr>
          <p:txBody>
            <a:bodyPr wrap="none" fromWordArt="1">
              <a:prstTxWarp prst="textPlain">
                <a:avLst>
                  <a:gd name="adj" fmla="val 50000"/>
                </a:avLst>
              </a:prstTxWarp>
            </a:bodyPr>
            <a:lstStyle/>
            <a:p>
              <a:r>
                <a:rPr lang="zh-CN" altLang="en-US" sz="3600" b="1" kern="10" dirty="0">
                  <a:ln w="9525">
                    <a:solidFill>
                      <a:srgbClr val="A50021"/>
                    </a:solidFill>
                    <a:round/>
                    <a:headEnd/>
                    <a:tailEnd/>
                  </a:ln>
                  <a:solidFill>
                    <a:srgbClr val="A50021"/>
                  </a:solidFill>
                  <a:latin typeface="宋体"/>
                  <a:ea typeface="宋体"/>
                </a:rPr>
                <a:t>平均能流密度</a:t>
              </a:r>
            </a:p>
          </p:txBody>
        </p:sp>
        <p:sp>
          <p:nvSpPr>
            <p:cNvPr id="3104" name="WordArt 198"/>
            <p:cNvSpPr>
              <a:spLocks noChangeArrowheads="1" noChangeShapeType="1" noTextEdit="1"/>
            </p:cNvSpPr>
            <p:nvPr/>
          </p:nvSpPr>
          <p:spPr bwMode="auto">
            <a:xfrm>
              <a:off x="2727" y="3287"/>
              <a:ext cx="168" cy="171"/>
            </a:xfrm>
            <a:prstGeom prst="rect">
              <a:avLst/>
            </a:prstGeom>
          </p:spPr>
          <p:txBody>
            <a:bodyPr wrap="none" fromWordArt="1">
              <a:prstTxWarp prst="textPlain">
                <a:avLst>
                  <a:gd name="adj" fmla="val 55222"/>
                </a:avLst>
              </a:prstTxWarp>
            </a:bodyPr>
            <a:lstStyle/>
            <a:p>
              <a:r>
                <a:rPr lang="en-US" altLang="zh-CN" sz="3600" b="1" i="1" kern="10">
                  <a:ln w="9525">
                    <a:solidFill>
                      <a:srgbClr val="CC0000"/>
                    </a:solidFill>
                    <a:round/>
                    <a:headEnd/>
                    <a:tailEnd/>
                  </a:ln>
                  <a:solidFill>
                    <a:srgbClr val="CC0000"/>
                  </a:solidFill>
                  <a:latin typeface="Times New Roman"/>
                  <a:cs typeface="Times New Roman"/>
                </a:rPr>
                <a:t>I</a:t>
              </a:r>
              <a:endParaRPr lang="zh-CN" altLang="en-US" sz="3600" b="1" i="1" kern="10">
                <a:ln w="9525">
                  <a:solidFill>
                    <a:srgbClr val="CC0000"/>
                  </a:solidFill>
                  <a:round/>
                  <a:headEnd/>
                  <a:tailEnd/>
                </a:ln>
                <a:solidFill>
                  <a:srgbClr val="CC0000"/>
                </a:solidFill>
                <a:latin typeface="Times New Roman"/>
                <a:cs typeface="Times New Roman"/>
              </a:endParaRPr>
            </a:p>
          </p:txBody>
        </p:sp>
      </p:grpSp>
      <p:sp>
        <p:nvSpPr>
          <p:cNvPr id="36948" name="WordArt 84"/>
          <p:cNvSpPr>
            <a:spLocks noChangeArrowheads="1" noChangeShapeType="1" noTextEdit="1"/>
          </p:cNvSpPr>
          <p:nvPr/>
        </p:nvSpPr>
        <p:spPr bwMode="auto">
          <a:xfrm>
            <a:off x="1709738" y="361950"/>
            <a:ext cx="5605462" cy="304800"/>
          </a:xfrm>
          <a:prstGeom prst="rect">
            <a:avLst/>
          </a:prstGeom>
        </p:spPr>
        <p:txBody>
          <a:bodyPr wrap="none" fromWordArt="1">
            <a:prstTxWarp prst="textPlain">
              <a:avLst>
                <a:gd name="adj" fmla="val 50000"/>
              </a:avLst>
            </a:prstTxWarp>
          </a:bodyPr>
          <a:lstStyle/>
          <a:p>
            <a:r>
              <a:rPr lang="en-US" altLang="zh-CN" sz="3600" b="1" kern="10" dirty="0" smtClean="0">
                <a:ln w="9525">
                  <a:solidFill>
                    <a:srgbClr val="CC3300"/>
                  </a:solidFill>
                  <a:round/>
                  <a:headEnd/>
                  <a:tailEnd/>
                </a:ln>
                <a:solidFill>
                  <a:srgbClr val="CC3300"/>
                </a:solidFill>
                <a:latin typeface="华文中宋"/>
                <a:ea typeface="华文中宋"/>
              </a:rPr>
              <a:t>7.3.2  </a:t>
            </a:r>
            <a:r>
              <a:rPr lang="zh-CN" altLang="en-US" sz="3600" b="1" kern="10" dirty="0" smtClean="0">
                <a:ln w="9525">
                  <a:solidFill>
                    <a:srgbClr val="CC3300"/>
                  </a:solidFill>
                  <a:round/>
                  <a:headEnd/>
                  <a:tailEnd/>
                </a:ln>
                <a:solidFill>
                  <a:srgbClr val="CC3300"/>
                </a:solidFill>
                <a:latin typeface="华文中宋"/>
                <a:ea typeface="华文中宋"/>
              </a:rPr>
              <a:t>能流 </a:t>
            </a:r>
            <a:r>
              <a:rPr lang="zh-CN" altLang="en-US" sz="3600" b="1" kern="10" dirty="0">
                <a:ln w="9525">
                  <a:solidFill>
                    <a:srgbClr val="CC3300"/>
                  </a:solidFill>
                  <a:round/>
                  <a:headEnd/>
                  <a:tailEnd/>
                </a:ln>
                <a:solidFill>
                  <a:srgbClr val="CC3300"/>
                </a:solidFill>
                <a:latin typeface="华文中宋"/>
                <a:ea typeface="华文中宋"/>
              </a:rPr>
              <a:t>和 能流密度</a:t>
            </a:r>
          </a:p>
        </p:txBody>
      </p:sp>
      <p:grpSp>
        <p:nvGrpSpPr>
          <p:cNvPr id="23" name="Group 178"/>
          <p:cNvGrpSpPr>
            <a:grpSpLocks/>
          </p:cNvGrpSpPr>
          <p:nvPr/>
        </p:nvGrpSpPr>
        <p:grpSpPr bwMode="auto">
          <a:xfrm>
            <a:off x="851500" y="2346682"/>
            <a:ext cx="1425575" cy="246063"/>
            <a:chOff x="981" y="616"/>
            <a:chExt cx="898" cy="155"/>
          </a:xfrm>
        </p:grpSpPr>
        <p:sp>
          <p:nvSpPr>
            <p:cNvPr id="3163" name="WordArt 91"/>
            <p:cNvSpPr>
              <a:spLocks noChangeArrowheads="1" noChangeShapeType="1" noTextEdit="1"/>
            </p:cNvSpPr>
            <p:nvPr/>
          </p:nvSpPr>
          <p:spPr bwMode="auto">
            <a:xfrm>
              <a:off x="981" y="616"/>
              <a:ext cx="170" cy="155"/>
            </a:xfrm>
            <a:prstGeom prst="rect">
              <a:avLst/>
            </a:prstGeom>
          </p:spPr>
          <p:txBody>
            <a:bodyPr wrap="none" fromWordArt="1">
              <a:prstTxWarp prst="textPlain">
                <a:avLst>
                  <a:gd name="adj" fmla="val 50000"/>
                </a:avLst>
              </a:prstTxWarp>
            </a:bodyPr>
            <a:lstStyle/>
            <a:p>
              <a:r>
                <a:rPr lang="en-US" altLang="zh-CN" sz="3600" i="1" kern="10" dirty="0">
                  <a:ln w="9525">
                    <a:solidFill>
                      <a:schemeClr val="tx1"/>
                    </a:solidFill>
                    <a:round/>
                    <a:headEnd/>
                    <a:tailEnd/>
                  </a:ln>
                  <a:latin typeface="Times New Roman"/>
                  <a:cs typeface="Times New Roman"/>
                </a:rPr>
                <a:t>P</a:t>
              </a:r>
              <a:endParaRPr lang="zh-CN" altLang="en-US" sz="3600" i="1" kern="10" dirty="0">
                <a:ln w="9525">
                  <a:solidFill>
                    <a:schemeClr val="tx1"/>
                  </a:solidFill>
                  <a:round/>
                  <a:headEnd/>
                  <a:tailEnd/>
                </a:ln>
                <a:latin typeface="Times New Roman"/>
                <a:cs typeface="Times New Roman"/>
              </a:endParaRPr>
            </a:p>
          </p:txBody>
        </p:sp>
        <p:grpSp>
          <p:nvGrpSpPr>
            <p:cNvPr id="8" name="Group 92"/>
            <p:cNvGrpSpPr>
              <a:grpSpLocks/>
            </p:cNvGrpSpPr>
            <p:nvPr/>
          </p:nvGrpSpPr>
          <p:grpSpPr bwMode="auto">
            <a:xfrm>
              <a:off x="1191" y="668"/>
              <a:ext cx="151" cy="53"/>
              <a:chOff x="1260" y="2371"/>
              <a:chExt cx="151" cy="53"/>
            </a:xfrm>
          </p:grpSpPr>
          <p:sp>
            <p:nvSpPr>
              <p:cNvPr id="3168" name="Line 93"/>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169" name="Line 94"/>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3165" name="WordArt 95"/>
            <p:cNvSpPr>
              <a:spLocks noChangeArrowheads="1" noChangeShapeType="1" noTextEdit="1"/>
            </p:cNvSpPr>
            <p:nvPr/>
          </p:nvSpPr>
          <p:spPr bwMode="auto">
            <a:xfrm>
              <a:off x="1380" y="639"/>
              <a:ext cx="163" cy="125"/>
            </a:xfrm>
            <a:prstGeom prst="rect">
              <a:avLst/>
            </a:prstGeom>
          </p:spPr>
          <p:txBody>
            <a:bodyPr wrap="none" fromWordArt="1">
              <a:prstTxWarp prst="textPlain">
                <a:avLst>
                  <a:gd name="adj" fmla="val 50000"/>
                </a:avLst>
              </a:prstTxWarp>
            </a:bodyPr>
            <a:lstStyle/>
            <a:p>
              <a:r>
                <a:rPr lang="en-US" altLang="zh-CN" sz="3600" i="1" kern="10" dirty="0">
                  <a:ln w="9525">
                    <a:solidFill>
                      <a:schemeClr val="tx1"/>
                    </a:solidFill>
                    <a:round/>
                    <a:headEnd/>
                    <a:tailEnd/>
                  </a:ln>
                  <a:latin typeface="Times New Roman"/>
                  <a:cs typeface="Times New Roman"/>
                </a:rPr>
                <a:t>w</a:t>
              </a:r>
              <a:endParaRPr lang="zh-CN" altLang="en-US" sz="3600" i="1" kern="10" dirty="0">
                <a:ln w="9525">
                  <a:solidFill>
                    <a:schemeClr val="tx1"/>
                  </a:solidFill>
                  <a:round/>
                  <a:headEnd/>
                  <a:tailEnd/>
                </a:ln>
                <a:latin typeface="Times New Roman"/>
                <a:cs typeface="Times New Roman"/>
              </a:endParaRPr>
            </a:p>
          </p:txBody>
        </p:sp>
        <p:sp>
          <p:nvSpPr>
            <p:cNvPr id="3166" name="WordArt 96"/>
            <p:cNvSpPr>
              <a:spLocks noChangeArrowheads="1" noChangeShapeType="1" noTextEdit="1"/>
            </p:cNvSpPr>
            <p:nvPr/>
          </p:nvSpPr>
          <p:spPr bwMode="auto">
            <a:xfrm>
              <a:off x="1564" y="629"/>
              <a:ext cx="131" cy="130"/>
            </a:xfrm>
            <a:prstGeom prst="rect">
              <a:avLst/>
            </a:prstGeom>
          </p:spPr>
          <p:txBody>
            <a:bodyPr wrap="none" fromWordArt="1">
              <a:prstTxWarp prst="textPlain">
                <a:avLst>
                  <a:gd name="adj" fmla="val 50000"/>
                </a:avLst>
              </a:prstTxWarp>
            </a:bodyPr>
            <a:lstStyle/>
            <a:p>
              <a:r>
                <a:rPr lang="en-US" altLang="zh-CN" sz="3600" i="1" kern="10" dirty="0">
                  <a:ln w="9525">
                    <a:solidFill>
                      <a:schemeClr val="tx1"/>
                    </a:solidFill>
                    <a:round/>
                    <a:headEnd/>
                    <a:tailEnd/>
                  </a:ln>
                  <a:latin typeface="Times New Roman"/>
                  <a:cs typeface="Times New Roman"/>
                </a:rPr>
                <a:t>s</a:t>
              </a:r>
              <a:endParaRPr lang="zh-CN" altLang="en-US" sz="3600" i="1" kern="10" dirty="0">
                <a:ln w="9525">
                  <a:solidFill>
                    <a:schemeClr val="tx1"/>
                  </a:solidFill>
                  <a:round/>
                  <a:headEnd/>
                  <a:tailEnd/>
                </a:ln>
                <a:latin typeface="Times New Roman"/>
                <a:cs typeface="Times New Roman"/>
              </a:endParaRPr>
            </a:p>
          </p:txBody>
        </p:sp>
        <p:sp>
          <p:nvSpPr>
            <p:cNvPr id="3167" name="WordArt 97"/>
            <p:cNvSpPr>
              <a:spLocks noChangeArrowheads="1" noChangeShapeType="1" noTextEdit="1"/>
            </p:cNvSpPr>
            <p:nvPr/>
          </p:nvSpPr>
          <p:spPr bwMode="auto">
            <a:xfrm>
              <a:off x="1738" y="627"/>
              <a:ext cx="141" cy="133"/>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grpSp>
      <p:grpSp>
        <p:nvGrpSpPr>
          <p:cNvPr id="3136" name="Group 200"/>
          <p:cNvGrpSpPr>
            <a:grpSpLocks/>
          </p:cNvGrpSpPr>
          <p:nvPr/>
        </p:nvGrpSpPr>
        <p:grpSpPr bwMode="auto">
          <a:xfrm>
            <a:off x="585788" y="847725"/>
            <a:ext cx="8064500" cy="287338"/>
            <a:chOff x="369" y="534"/>
            <a:chExt cx="5080" cy="181"/>
          </a:xfrm>
        </p:grpSpPr>
        <p:sp>
          <p:nvSpPr>
            <p:cNvPr id="3126" name="WordArt 98"/>
            <p:cNvSpPr>
              <a:spLocks noChangeArrowheads="1" noChangeShapeType="1" noTextEdit="1"/>
            </p:cNvSpPr>
            <p:nvPr/>
          </p:nvSpPr>
          <p:spPr bwMode="auto">
            <a:xfrm>
              <a:off x="369" y="543"/>
              <a:ext cx="490" cy="172"/>
            </a:xfrm>
            <a:prstGeom prst="rect">
              <a:avLst/>
            </a:prstGeom>
          </p:spPr>
          <p:txBody>
            <a:bodyPr wrap="none" fromWordArt="1">
              <a:prstTxWarp prst="textPlain">
                <a:avLst>
                  <a:gd name="adj" fmla="val 50000"/>
                </a:avLst>
              </a:prstTxWarp>
            </a:bodyPr>
            <a:lstStyle/>
            <a:p>
              <a:r>
                <a:rPr lang="zh-CN" altLang="en-US" sz="3600" b="1" kern="10" dirty="0">
                  <a:ln w="9525">
                    <a:solidFill>
                      <a:srgbClr val="0033CC"/>
                    </a:solidFill>
                    <a:round/>
                    <a:headEnd/>
                    <a:tailEnd/>
                  </a:ln>
                  <a:solidFill>
                    <a:srgbClr val="0033CC"/>
                  </a:solidFill>
                  <a:latin typeface="宋体"/>
                  <a:ea typeface="宋体"/>
                </a:rPr>
                <a:t>能流</a:t>
              </a:r>
            </a:p>
          </p:txBody>
        </p:sp>
        <p:grpSp>
          <p:nvGrpSpPr>
            <p:cNvPr id="3127" name="Group 194"/>
            <p:cNvGrpSpPr>
              <a:grpSpLocks/>
            </p:cNvGrpSpPr>
            <p:nvPr/>
          </p:nvGrpSpPr>
          <p:grpSpPr bwMode="auto">
            <a:xfrm>
              <a:off x="1478" y="534"/>
              <a:ext cx="3971" cy="180"/>
              <a:chOff x="1462" y="694"/>
              <a:chExt cx="3403" cy="180"/>
            </a:xfrm>
          </p:grpSpPr>
          <p:sp>
            <p:nvSpPr>
              <p:cNvPr id="3130" name="WordArt 89"/>
              <p:cNvSpPr>
                <a:spLocks noChangeArrowheads="1" noChangeShapeType="1" noTextEdit="1"/>
              </p:cNvSpPr>
              <p:nvPr/>
            </p:nvSpPr>
            <p:spPr bwMode="auto">
              <a:xfrm>
                <a:off x="4299" y="721"/>
                <a:ext cx="128" cy="137"/>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s</a:t>
                </a:r>
                <a:endParaRPr lang="zh-CN" altLang="en-US" sz="3600" i="1" kern="10">
                  <a:ln w="9525">
                    <a:solidFill>
                      <a:schemeClr val="tx1"/>
                    </a:solidFill>
                    <a:round/>
                    <a:headEnd/>
                    <a:tailEnd/>
                  </a:ln>
                  <a:latin typeface="Times New Roman"/>
                  <a:cs typeface="Times New Roman"/>
                </a:endParaRPr>
              </a:p>
            </p:txBody>
          </p:sp>
          <p:sp>
            <p:nvSpPr>
              <p:cNvPr id="3131" name="WordArt 99"/>
              <p:cNvSpPr>
                <a:spLocks noChangeArrowheads="1" noChangeShapeType="1" noTextEdit="1"/>
              </p:cNvSpPr>
              <p:nvPr/>
            </p:nvSpPr>
            <p:spPr bwMode="auto">
              <a:xfrm>
                <a:off x="1462" y="694"/>
                <a:ext cx="3403" cy="180"/>
              </a:xfrm>
              <a:prstGeom prst="rect">
                <a:avLst/>
              </a:prstGeom>
            </p:spPr>
            <p:txBody>
              <a:bodyPr wrap="none" fromWordArt="1">
                <a:prstTxWarp prst="textPlain">
                  <a:avLst>
                    <a:gd name="adj" fmla="val 50000"/>
                  </a:avLst>
                </a:prstTxWarp>
              </a:bodyPr>
              <a:lstStyle/>
              <a:p>
                <a:r>
                  <a:rPr lang="zh-CN" altLang="en-US" sz="3600" b="1" kern="10" dirty="0">
                    <a:ln w="9525">
                      <a:solidFill>
                        <a:srgbClr val="000000"/>
                      </a:solidFill>
                      <a:round/>
                      <a:headEnd/>
                      <a:tailEnd/>
                    </a:ln>
                    <a:latin typeface="宋体"/>
                    <a:ea typeface="宋体"/>
                  </a:rPr>
                  <a:t>单位时间内通过与传播方向相垂直的某截面积   的能量</a:t>
                </a:r>
              </a:p>
            </p:txBody>
          </p:sp>
        </p:grpSp>
        <p:sp>
          <p:nvSpPr>
            <p:cNvPr id="3128" name="WordArt 177"/>
            <p:cNvSpPr>
              <a:spLocks noChangeArrowheads="1" noChangeShapeType="1" noTextEdit="1"/>
            </p:cNvSpPr>
            <p:nvPr/>
          </p:nvSpPr>
          <p:spPr bwMode="auto">
            <a:xfrm>
              <a:off x="917" y="552"/>
              <a:ext cx="170" cy="15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P</a:t>
              </a:r>
              <a:endParaRPr lang="zh-CN" altLang="en-US" sz="3600" i="1" kern="10">
                <a:ln w="9525">
                  <a:solidFill>
                    <a:schemeClr val="tx1"/>
                  </a:solidFill>
                  <a:round/>
                  <a:headEnd/>
                  <a:tailEnd/>
                </a:ln>
                <a:latin typeface="Times New Roman"/>
                <a:cs typeface="Times New Roman"/>
              </a:endParaRPr>
            </a:p>
          </p:txBody>
        </p:sp>
        <p:sp>
          <p:nvSpPr>
            <p:cNvPr id="3129" name="Line 179"/>
            <p:cNvSpPr>
              <a:spLocks noChangeShapeType="1"/>
            </p:cNvSpPr>
            <p:nvPr/>
          </p:nvSpPr>
          <p:spPr bwMode="auto">
            <a:xfrm>
              <a:off x="1168" y="624"/>
              <a:ext cx="272" cy="0"/>
            </a:xfrm>
            <a:prstGeom prst="line">
              <a:avLst/>
            </a:prstGeom>
            <a:noFill/>
            <a:ln w="28575">
              <a:solidFill>
                <a:schemeClr val="tx1"/>
              </a:solidFill>
              <a:round/>
              <a:headEnd/>
              <a:tailEnd/>
            </a:ln>
          </p:spPr>
          <p:txBody>
            <a:bodyPr/>
            <a:lstStyle/>
            <a:p>
              <a:endParaRPr lang="zh-CN" altLang="en-US"/>
            </a:p>
          </p:txBody>
        </p:sp>
      </p:grpSp>
      <p:grpSp>
        <p:nvGrpSpPr>
          <p:cNvPr id="167" name="组合 166"/>
          <p:cNvGrpSpPr/>
          <p:nvPr/>
        </p:nvGrpSpPr>
        <p:grpSpPr>
          <a:xfrm>
            <a:off x="2835756" y="1382097"/>
            <a:ext cx="5935047" cy="1608138"/>
            <a:chOff x="1418253" y="1885950"/>
            <a:chExt cx="5935047" cy="1608138"/>
          </a:xfrm>
        </p:grpSpPr>
        <p:sp>
          <p:nvSpPr>
            <p:cNvPr id="3079" name="Line 8"/>
            <p:cNvSpPr>
              <a:spLocks noChangeShapeType="1"/>
            </p:cNvSpPr>
            <p:nvPr/>
          </p:nvSpPr>
          <p:spPr bwMode="auto">
            <a:xfrm>
              <a:off x="1935163" y="2732088"/>
              <a:ext cx="4938712" cy="6350"/>
            </a:xfrm>
            <a:prstGeom prst="line">
              <a:avLst/>
            </a:prstGeom>
            <a:noFill/>
            <a:ln w="57150">
              <a:solidFill>
                <a:schemeClr val="tx1"/>
              </a:solidFill>
              <a:round/>
              <a:headEnd/>
              <a:tailEnd/>
            </a:ln>
          </p:spPr>
          <p:txBody>
            <a:bodyPr/>
            <a:lstStyle/>
            <a:p>
              <a:endParaRPr lang="zh-CN" altLang="en-US"/>
            </a:p>
          </p:txBody>
        </p:sp>
        <p:grpSp>
          <p:nvGrpSpPr>
            <p:cNvPr id="3" name="Group 9"/>
            <p:cNvGrpSpPr>
              <a:grpSpLocks/>
            </p:cNvGrpSpPr>
            <p:nvPr/>
          </p:nvGrpSpPr>
          <p:grpSpPr bwMode="auto">
            <a:xfrm>
              <a:off x="1752600" y="2197100"/>
              <a:ext cx="5600700" cy="955675"/>
              <a:chOff x="629" y="1152"/>
              <a:chExt cx="5131" cy="1129"/>
            </a:xfrm>
          </p:grpSpPr>
          <p:sp>
            <p:nvSpPr>
              <p:cNvPr id="3234" name="Rectangle 10"/>
              <p:cNvSpPr>
                <a:spLocks noChangeArrowheads="1"/>
              </p:cNvSpPr>
              <p:nvPr/>
            </p:nvSpPr>
            <p:spPr bwMode="auto">
              <a:xfrm>
                <a:off x="629" y="1152"/>
                <a:ext cx="5131" cy="1129"/>
              </a:xfrm>
              <a:prstGeom prst="rect">
                <a:avLst/>
              </a:prstGeom>
              <a:solidFill>
                <a:srgbClr val="FFFFFF"/>
              </a:solidFill>
              <a:ln w="9525">
                <a:solidFill>
                  <a:schemeClr val="bg1"/>
                </a:solidFill>
                <a:miter lim="800000"/>
                <a:headEnd/>
                <a:tailEnd/>
              </a:ln>
            </p:spPr>
            <p:txBody>
              <a:bodyPr wrap="none" anchor="ctr"/>
              <a:lstStyle/>
              <a:p>
                <a:endParaRPr lang="zh-CN" altLang="en-US"/>
              </a:p>
            </p:txBody>
          </p:sp>
          <p:sp>
            <p:nvSpPr>
              <p:cNvPr id="3235" name="Freeform 11"/>
              <p:cNvSpPr>
                <a:spLocks/>
              </p:cNvSpPr>
              <p:nvPr/>
            </p:nvSpPr>
            <p:spPr bwMode="auto">
              <a:xfrm>
                <a:off x="638" y="1542"/>
                <a:ext cx="5122" cy="534"/>
              </a:xfrm>
              <a:custGeom>
                <a:avLst/>
                <a:gdLst>
                  <a:gd name="T0" fmla="*/ 0 w 4752"/>
                  <a:gd name="T1" fmla="*/ 2 h 1200"/>
                  <a:gd name="T2" fmla="*/ 809 w 4752"/>
                  <a:gd name="T3" fmla="*/ 0 h 1200"/>
                  <a:gd name="T4" fmla="*/ 1624 w 4752"/>
                  <a:gd name="T5" fmla="*/ 2 h 1200"/>
                  <a:gd name="T6" fmla="*/ 2433 w 4752"/>
                  <a:gd name="T7" fmla="*/ 4 h 1200"/>
                  <a:gd name="T8" fmla="*/ 3244 w 4752"/>
                  <a:gd name="T9" fmla="*/ 2 h 1200"/>
                  <a:gd name="T10" fmla="*/ 4056 w 4752"/>
                  <a:gd name="T11" fmla="*/ 0 h 1200"/>
                  <a:gd name="T12" fmla="*/ 4869 w 4752"/>
                  <a:gd name="T13" fmla="*/ 2 h 1200"/>
                  <a:gd name="T14" fmla="*/ 5680 w 4752"/>
                  <a:gd name="T15" fmla="*/ 4 h 1200"/>
                  <a:gd name="T16" fmla="*/ 6489 w 4752"/>
                  <a:gd name="T17" fmla="*/ 2 h 1200"/>
                  <a:gd name="T18" fmla="*/ 7301 w 4752"/>
                  <a:gd name="T19" fmla="*/ 0 h 1200"/>
                  <a:gd name="T20" fmla="*/ 8031 w 4752"/>
                  <a:gd name="T21" fmla="*/ 2 h 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52"/>
                  <a:gd name="T34" fmla="*/ 0 h 1200"/>
                  <a:gd name="T35" fmla="*/ 4752 w 4752"/>
                  <a:gd name="T36" fmla="*/ 1200 h 12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52" h="1200">
                    <a:moveTo>
                      <a:pt x="0" y="576"/>
                    </a:moveTo>
                    <a:cubicBezTo>
                      <a:pt x="160" y="288"/>
                      <a:pt x="320" y="0"/>
                      <a:pt x="480" y="0"/>
                    </a:cubicBezTo>
                    <a:cubicBezTo>
                      <a:pt x="640" y="0"/>
                      <a:pt x="800" y="376"/>
                      <a:pt x="960" y="576"/>
                    </a:cubicBezTo>
                    <a:cubicBezTo>
                      <a:pt x="1120" y="776"/>
                      <a:pt x="1280" y="1200"/>
                      <a:pt x="1440" y="1200"/>
                    </a:cubicBezTo>
                    <a:cubicBezTo>
                      <a:pt x="1600" y="1200"/>
                      <a:pt x="1760" y="776"/>
                      <a:pt x="1920" y="576"/>
                    </a:cubicBezTo>
                    <a:cubicBezTo>
                      <a:pt x="2080" y="376"/>
                      <a:pt x="2240" y="0"/>
                      <a:pt x="2400" y="0"/>
                    </a:cubicBezTo>
                    <a:cubicBezTo>
                      <a:pt x="2560" y="0"/>
                      <a:pt x="2720" y="376"/>
                      <a:pt x="2880" y="576"/>
                    </a:cubicBezTo>
                    <a:cubicBezTo>
                      <a:pt x="3040" y="776"/>
                      <a:pt x="3200" y="1200"/>
                      <a:pt x="3360" y="1200"/>
                    </a:cubicBezTo>
                    <a:cubicBezTo>
                      <a:pt x="3520" y="1200"/>
                      <a:pt x="3680" y="776"/>
                      <a:pt x="3840" y="576"/>
                    </a:cubicBezTo>
                    <a:cubicBezTo>
                      <a:pt x="4000" y="376"/>
                      <a:pt x="4168" y="0"/>
                      <a:pt x="4320" y="0"/>
                    </a:cubicBezTo>
                    <a:cubicBezTo>
                      <a:pt x="4472" y="0"/>
                      <a:pt x="4612" y="288"/>
                      <a:pt x="4752" y="576"/>
                    </a:cubicBezTo>
                  </a:path>
                </a:pathLst>
              </a:custGeom>
              <a:noFill/>
              <a:ln w="76200">
                <a:solidFill>
                  <a:schemeClr val="tx1"/>
                </a:solidFill>
                <a:round/>
                <a:headEnd/>
                <a:tailEnd/>
              </a:ln>
            </p:spPr>
            <p:txBody>
              <a:bodyPr/>
              <a:lstStyle/>
              <a:p>
                <a:endParaRPr lang="zh-CN" altLang="en-US"/>
              </a:p>
            </p:txBody>
          </p:sp>
        </p:grpSp>
        <p:grpSp>
          <p:nvGrpSpPr>
            <p:cNvPr id="3081" name="Group 12"/>
            <p:cNvGrpSpPr>
              <a:grpSpLocks/>
            </p:cNvGrpSpPr>
            <p:nvPr/>
          </p:nvGrpSpPr>
          <p:grpSpPr bwMode="auto">
            <a:xfrm>
              <a:off x="1922463" y="2439988"/>
              <a:ext cx="5272087" cy="625475"/>
              <a:chOff x="672" y="768"/>
              <a:chExt cx="4512" cy="1392"/>
            </a:xfrm>
          </p:grpSpPr>
          <p:grpSp>
            <p:nvGrpSpPr>
              <p:cNvPr id="3172" name="Group 13"/>
              <p:cNvGrpSpPr>
                <a:grpSpLocks/>
              </p:cNvGrpSpPr>
              <p:nvPr/>
            </p:nvGrpSpPr>
            <p:grpSpPr bwMode="auto">
              <a:xfrm>
                <a:off x="672" y="768"/>
                <a:ext cx="2208" cy="1392"/>
                <a:chOff x="624" y="144"/>
                <a:chExt cx="2208" cy="3792"/>
              </a:xfrm>
            </p:grpSpPr>
            <p:grpSp>
              <p:nvGrpSpPr>
                <p:cNvPr id="3204" name="Group 14"/>
                <p:cNvGrpSpPr>
                  <a:grpSpLocks/>
                </p:cNvGrpSpPr>
                <p:nvPr/>
              </p:nvGrpSpPr>
              <p:grpSpPr bwMode="auto">
                <a:xfrm>
                  <a:off x="624" y="144"/>
                  <a:ext cx="1056" cy="3792"/>
                  <a:chOff x="624" y="144"/>
                  <a:chExt cx="1056" cy="3792"/>
                </a:xfrm>
              </p:grpSpPr>
              <p:grpSp>
                <p:nvGrpSpPr>
                  <p:cNvPr id="3220" name="Group 15"/>
                  <p:cNvGrpSpPr>
                    <a:grpSpLocks/>
                  </p:cNvGrpSpPr>
                  <p:nvPr/>
                </p:nvGrpSpPr>
                <p:grpSpPr bwMode="auto">
                  <a:xfrm>
                    <a:off x="624" y="144"/>
                    <a:ext cx="480" cy="3792"/>
                    <a:chOff x="624" y="144"/>
                    <a:chExt cx="480" cy="3792"/>
                  </a:xfrm>
                </p:grpSpPr>
                <p:sp>
                  <p:nvSpPr>
                    <p:cNvPr id="3228" name="Line 16"/>
                    <p:cNvSpPr>
                      <a:spLocks noChangeShapeType="1"/>
                    </p:cNvSpPr>
                    <p:nvPr/>
                  </p:nvSpPr>
                  <p:spPr bwMode="auto">
                    <a:xfrm>
                      <a:off x="624" y="144"/>
                      <a:ext cx="0" cy="3792"/>
                    </a:xfrm>
                    <a:prstGeom prst="line">
                      <a:avLst/>
                    </a:prstGeom>
                    <a:noFill/>
                    <a:ln w="76200">
                      <a:solidFill>
                        <a:schemeClr val="bg1"/>
                      </a:solidFill>
                      <a:round/>
                      <a:headEnd/>
                      <a:tailEnd/>
                    </a:ln>
                  </p:spPr>
                  <p:txBody>
                    <a:bodyPr/>
                    <a:lstStyle/>
                    <a:p>
                      <a:endParaRPr lang="zh-CN" altLang="en-US"/>
                    </a:p>
                  </p:txBody>
                </p:sp>
                <p:sp>
                  <p:nvSpPr>
                    <p:cNvPr id="3229" name="Line 17"/>
                    <p:cNvSpPr>
                      <a:spLocks noChangeShapeType="1"/>
                    </p:cNvSpPr>
                    <p:nvPr/>
                  </p:nvSpPr>
                  <p:spPr bwMode="auto">
                    <a:xfrm>
                      <a:off x="720" y="144"/>
                      <a:ext cx="0" cy="3792"/>
                    </a:xfrm>
                    <a:prstGeom prst="line">
                      <a:avLst/>
                    </a:prstGeom>
                    <a:noFill/>
                    <a:ln w="76200">
                      <a:solidFill>
                        <a:schemeClr val="bg1"/>
                      </a:solidFill>
                      <a:round/>
                      <a:headEnd/>
                      <a:tailEnd/>
                    </a:ln>
                  </p:spPr>
                  <p:txBody>
                    <a:bodyPr/>
                    <a:lstStyle/>
                    <a:p>
                      <a:endParaRPr lang="zh-CN" altLang="en-US"/>
                    </a:p>
                  </p:txBody>
                </p:sp>
                <p:sp>
                  <p:nvSpPr>
                    <p:cNvPr id="3230" name="Line 18"/>
                    <p:cNvSpPr>
                      <a:spLocks noChangeShapeType="1"/>
                    </p:cNvSpPr>
                    <p:nvPr/>
                  </p:nvSpPr>
                  <p:spPr bwMode="auto">
                    <a:xfrm>
                      <a:off x="816" y="144"/>
                      <a:ext cx="0" cy="3792"/>
                    </a:xfrm>
                    <a:prstGeom prst="line">
                      <a:avLst/>
                    </a:prstGeom>
                    <a:noFill/>
                    <a:ln w="76200">
                      <a:solidFill>
                        <a:schemeClr val="bg1"/>
                      </a:solidFill>
                      <a:round/>
                      <a:headEnd/>
                      <a:tailEnd/>
                    </a:ln>
                  </p:spPr>
                  <p:txBody>
                    <a:bodyPr/>
                    <a:lstStyle/>
                    <a:p>
                      <a:endParaRPr lang="zh-CN" altLang="en-US"/>
                    </a:p>
                  </p:txBody>
                </p:sp>
                <p:sp>
                  <p:nvSpPr>
                    <p:cNvPr id="3231" name="Line 19"/>
                    <p:cNvSpPr>
                      <a:spLocks noChangeShapeType="1"/>
                    </p:cNvSpPr>
                    <p:nvPr/>
                  </p:nvSpPr>
                  <p:spPr bwMode="auto">
                    <a:xfrm>
                      <a:off x="912" y="144"/>
                      <a:ext cx="0" cy="3792"/>
                    </a:xfrm>
                    <a:prstGeom prst="line">
                      <a:avLst/>
                    </a:prstGeom>
                    <a:noFill/>
                    <a:ln w="76200">
                      <a:solidFill>
                        <a:schemeClr val="bg1"/>
                      </a:solidFill>
                      <a:round/>
                      <a:headEnd/>
                      <a:tailEnd/>
                    </a:ln>
                  </p:spPr>
                  <p:txBody>
                    <a:bodyPr/>
                    <a:lstStyle/>
                    <a:p>
                      <a:endParaRPr lang="zh-CN" altLang="en-US"/>
                    </a:p>
                  </p:txBody>
                </p:sp>
                <p:sp>
                  <p:nvSpPr>
                    <p:cNvPr id="3232" name="Line 20"/>
                    <p:cNvSpPr>
                      <a:spLocks noChangeShapeType="1"/>
                    </p:cNvSpPr>
                    <p:nvPr/>
                  </p:nvSpPr>
                  <p:spPr bwMode="auto">
                    <a:xfrm>
                      <a:off x="1008" y="144"/>
                      <a:ext cx="0" cy="3792"/>
                    </a:xfrm>
                    <a:prstGeom prst="line">
                      <a:avLst/>
                    </a:prstGeom>
                    <a:noFill/>
                    <a:ln w="76200">
                      <a:solidFill>
                        <a:schemeClr val="bg1"/>
                      </a:solidFill>
                      <a:round/>
                      <a:headEnd/>
                      <a:tailEnd/>
                    </a:ln>
                  </p:spPr>
                  <p:txBody>
                    <a:bodyPr/>
                    <a:lstStyle/>
                    <a:p>
                      <a:endParaRPr lang="zh-CN" altLang="en-US"/>
                    </a:p>
                  </p:txBody>
                </p:sp>
                <p:sp>
                  <p:nvSpPr>
                    <p:cNvPr id="3233" name="Line 21"/>
                    <p:cNvSpPr>
                      <a:spLocks noChangeShapeType="1"/>
                    </p:cNvSpPr>
                    <p:nvPr/>
                  </p:nvSpPr>
                  <p:spPr bwMode="auto">
                    <a:xfrm>
                      <a:off x="1104" y="144"/>
                      <a:ext cx="0" cy="3792"/>
                    </a:xfrm>
                    <a:prstGeom prst="line">
                      <a:avLst/>
                    </a:prstGeom>
                    <a:noFill/>
                    <a:ln w="76200">
                      <a:solidFill>
                        <a:schemeClr val="bg1"/>
                      </a:solidFill>
                      <a:round/>
                      <a:headEnd/>
                      <a:tailEnd/>
                    </a:ln>
                  </p:spPr>
                  <p:txBody>
                    <a:bodyPr/>
                    <a:lstStyle/>
                    <a:p>
                      <a:endParaRPr lang="zh-CN" altLang="en-US"/>
                    </a:p>
                  </p:txBody>
                </p:sp>
              </p:grpSp>
              <p:grpSp>
                <p:nvGrpSpPr>
                  <p:cNvPr id="3221" name="Group 22"/>
                  <p:cNvGrpSpPr>
                    <a:grpSpLocks/>
                  </p:cNvGrpSpPr>
                  <p:nvPr/>
                </p:nvGrpSpPr>
                <p:grpSpPr bwMode="auto">
                  <a:xfrm>
                    <a:off x="1200" y="144"/>
                    <a:ext cx="480" cy="3792"/>
                    <a:chOff x="624" y="144"/>
                    <a:chExt cx="480" cy="3792"/>
                  </a:xfrm>
                </p:grpSpPr>
                <p:sp>
                  <p:nvSpPr>
                    <p:cNvPr id="3222" name="Line 23"/>
                    <p:cNvSpPr>
                      <a:spLocks noChangeShapeType="1"/>
                    </p:cNvSpPr>
                    <p:nvPr/>
                  </p:nvSpPr>
                  <p:spPr bwMode="auto">
                    <a:xfrm>
                      <a:off x="624" y="144"/>
                      <a:ext cx="0" cy="3792"/>
                    </a:xfrm>
                    <a:prstGeom prst="line">
                      <a:avLst/>
                    </a:prstGeom>
                    <a:noFill/>
                    <a:ln w="76200">
                      <a:solidFill>
                        <a:schemeClr val="bg1"/>
                      </a:solidFill>
                      <a:round/>
                      <a:headEnd/>
                      <a:tailEnd/>
                    </a:ln>
                  </p:spPr>
                  <p:txBody>
                    <a:bodyPr/>
                    <a:lstStyle/>
                    <a:p>
                      <a:endParaRPr lang="zh-CN" altLang="en-US"/>
                    </a:p>
                  </p:txBody>
                </p:sp>
                <p:sp>
                  <p:nvSpPr>
                    <p:cNvPr id="3223" name="Line 24"/>
                    <p:cNvSpPr>
                      <a:spLocks noChangeShapeType="1"/>
                    </p:cNvSpPr>
                    <p:nvPr/>
                  </p:nvSpPr>
                  <p:spPr bwMode="auto">
                    <a:xfrm>
                      <a:off x="720" y="144"/>
                      <a:ext cx="0" cy="3792"/>
                    </a:xfrm>
                    <a:prstGeom prst="line">
                      <a:avLst/>
                    </a:prstGeom>
                    <a:noFill/>
                    <a:ln w="76200">
                      <a:solidFill>
                        <a:schemeClr val="bg1"/>
                      </a:solidFill>
                      <a:round/>
                      <a:headEnd/>
                      <a:tailEnd/>
                    </a:ln>
                  </p:spPr>
                  <p:txBody>
                    <a:bodyPr/>
                    <a:lstStyle/>
                    <a:p>
                      <a:endParaRPr lang="zh-CN" altLang="en-US"/>
                    </a:p>
                  </p:txBody>
                </p:sp>
                <p:sp>
                  <p:nvSpPr>
                    <p:cNvPr id="3224" name="Line 25"/>
                    <p:cNvSpPr>
                      <a:spLocks noChangeShapeType="1"/>
                    </p:cNvSpPr>
                    <p:nvPr/>
                  </p:nvSpPr>
                  <p:spPr bwMode="auto">
                    <a:xfrm>
                      <a:off x="816" y="144"/>
                      <a:ext cx="0" cy="3792"/>
                    </a:xfrm>
                    <a:prstGeom prst="line">
                      <a:avLst/>
                    </a:prstGeom>
                    <a:noFill/>
                    <a:ln w="76200">
                      <a:solidFill>
                        <a:schemeClr val="bg1"/>
                      </a:solidFill>
                      <a:round/>
                      <a:headEnd/>
                      <a:tailEnd/>
                    </a:ln>
                  </p:spPr>
                  <p:txBody>
                    <a:bodyPr/>
                    <a:lstStyle/>
                    <a:p>
                      <a:endParaRPr lang="zh-CN" altLang="en-US"/>
                    </a:p>
                  </p:txBody>
                </p:sp>
                <p:sp>
                  <p:nvSpPr>
                    <p:cNvPr id="3225" name="Line 26"/>
                    <p:cNvSpPr>
                      <a:spLocks noChangeShapeType="1"/>
                    </p:cNvSpPr>
                    <p:nvPr/>
                  </p:nvSpPr>
                  <p:spPr bwMode="auto">
                    <a:xfrm>
                      <a:off x="912" y="144"/>
                      <a:ext cx="0" cy="3792"/>
                    </a:xfrm>
                    <a:prstGeom prst="line">
                      <a:avLst/>
                    </a:prstGeom>
                    <a:noFill/>
                    <a:ln w="76200">
                      <a:solidFill>
                        <a:schemeClr val="bg1"/>
                      </a:solidFill>
                      <a:round/>
                      <a:headEnd/>
                      <a:tailEnd/>
                    </a:ln>
                  </p:spPr>
                  <p:txBody>
                    <a:bodyPr/>
                    <a:lstStyle/>
                    <a:p>
                      <a:endParaRPr lang="zh-CN" altLang="en-US"/>
                    </a:p>
                  </p:txBody>
                </p:sp>
                <p:sp>
                  <p:nvSpPr>
                    <p:cNvPr id="3226" name="Line 27"/>
                    <p:cNvSpPr>
                      <a:spLocks noChangeShapeType="1"/>
                    </p:cNvSpPr>
                    <p:nvPr/>
                  </p:nvSpPr>
                  <p:spPr bwMode="auto">
                    <a:xfrm>
                      <a:off x="1008" y="144"/>
                      <a:ext cx="0" cy="3792"/>
                    </a:xfrm>
                    <a:prstGeom prst="line">
                      <a:avLst/>
                    </a:prstGeom>
                    <a:noFill/>
                    <a:ln w="76200">
                      <a:solidFill>
                        <a:schemeClr val="bg1"/>
                      </a:solidFill>
                      <a:round/>
                      <a:headEnd/>
                      <a:tailEnd/>
                    </a:ln>
                  </p:spPr>
                  <p:txBody>
                    <a:bodyPr/>
                    <a:lstStyle/>
                    <a:p>
                      <a:endParaRPr lang="zh-CN" altLang="en-US"/>
                    </a:p>
                  </p:txBody>
                </p:sp>
                <p:sp>
                  <p:nvSpPr>
                    <p:cNvPr id="3227" name="Line 28"/>
                    <p:cNvSpPr>
                      <a:spLocks noChangeShapeType="1"/>
                    </p:cNvSpPr>
                    <p:nvPr/>
                  </p:nvSpPr>
                  <p:spPr bwMode="auto">
                    <a:xfrm>
                      <a:off x="1104" y="144"/>
                      <a:ext cx="0" cy="3792"/>
                    </a:xfrm>
                    <a:prstGeom prst="line">
                      <a:avLst/>
                    </a:prstGeom>
                    <a:noFill/>
                    <a:ln w="76200">
                      <a:solidFill>
                        <a:schemeClr val="bg1"/>
                      </a:solidFill>
                      <a:round/>
                      <a:headEnd/>
                      <a:tailEnd/>
                    </a:ln>
                  </p:spPr>
                  <p:txBody>
                    <a:bodyPr/>
                    <a:lstStyle/>
                    <a:p>
                      <a:endParaRPr lang="zh-CN" altLang="en-US"/>
                    </a:p>
                  </p:txBody>
                </p:sp>
              </p:grpSp>
            </p:grpSp>
            <p:grpSp>
              <p:nvGrpSpPr>
                <p:cNvPr id="3205" name="Group 29"/>
                <p:cNvGrpSpPr>
                  <a:grpSpLocks/>
                </p:cNvGrpSpPr>
                <p:nvPr/>
              </p:nvGrpSpPr>
              <p:grpSpPr bwMode="auto">
                <a:xfrm>
                  <a:off x="1776" y="144"/>
                  <a:ext cx="1056" cy="3792"/>
                  <a:chOff x="624" y="144"/>
                  <a:chExt cx="1056" cy="3792"/>
                </a:xfrm>
              </p:grpSpPr>
              <p:grpSp>
                <p:nvGrpSpPr>
                  <p:cNvPr id="3206" name="Group 30"/>
                  <p:cNvGrpSpPr>
                    <a:grpSpLocks/>
                  </p:cNvGrpSpPr>
                  <p:nvPr/>
                </p:nvGrpSpPr>
                <p:grpSpPr bwMode="auto">
                  <a:xfrm>
                    <a:off x="624" y="144"/>
                    <a:ext cx="480" cy="3792"/>
                    <a:chOff x="624" y="144"/>
                    <a:chExt cx="480" cy="3792"/>
                  </a:xfrm>
                </p:grpSpPr>
                <p:sp>
                  <p:nvSpPr>
                    <p:cNvPr id="3214" name="Line 31"/>
                    <p:cNvSpPr>
                      <a:spLocks noChangeShapeType="1"/>
                    </p:cNvSpPr>
                    <p:nvPr/>
                  </p:nvSpPr>
                  <p:spPr bwMode="auto">
                    <a:xfrm>
                      <a:off x="624" y="144"/>
                      <a:ext cx="0" cy="3792"/>
                    </a:xfrm>
                    <a:prstGeom prst="line">
                      <a:avLst/>
                    </a:prstGeom>
                    <a:noFill/>
                    <a:ln w="76200">
                      <a:solidFill>
                        <a:schemeClr val="bg1"/>
                      </a:solidFill>
                      <a:round/>
                      <a:headEnd/>
                      <a:tailEnd/>
                    </a:ln>
                  </p:spPr>
                  <p:txBody>
                    <a:bodyPr/>
                    <a:lstStyle/>
                    <a:p>
                      <a:endParaRPr lang="zh-CN" altLang="en-US"/>
                    </a:p>
                  </p:txBody>
                </p:sp>
                <p:sp>
                  <p:nvSpPr>
                    <p:cNvPr id="3215" name="Line 32"/>
                    <p:cNvSpPr>
                      <a:spLocks noChangeShapeType="1"/>
                    </p:cNvSpPr>
                    <p:nvPr/>
                  </p:nvSpPr>
                  <p:spPr bwMode="auto">
                    <a:xfrm>
                      <a:off x="720" y="144"/>
                      <a:ext cx="0" cy="3792"/>
                    </a:xfrm>
                    <a:prstGeom prst="line">
                      <a:avLst/>
                    </a:prstGeom>
                    <a:noFill/>
                    <a:ln w="76200">
                      <a:solidFill>
                        <a:schemeClr val="bg1"/>
                      </a:solidFill>
                      <a:round/>
                      <a:headEnd/>
                      <a:tailEnd/>
                    </a:ln>
                  </p:spPr>
                  <p:txBody>
                    <a:bodyPr/>
                    <a:lstStyle/>
                    <a:p>
                      <a:endParaRPr lang="zh-CN" altLang="en-US"/>
                    </a:p>
                  </p:txBody>
                </p:sp>
                <p:sp>
                  <p:nvSpPr>
                    <p:cNvPr id="3216" name="Line 33"/>
                    <p:cNvSpPr>
                      <a:spLocks noChangeShapeType="1"/>
                    </p:cNvSpPr>
                    <p:nvPr/>
                  </p:nvSpPr>
                  <p:spPr bwMode="auto">
                    <a:xfrm>
                      <a:off x="816" y="144"/>
                      <a:ext cx="0" cy="3792"/>
                    </a:xfrm>
                    <a:prstGeom prst="line">
                      <a:avLst/>
                    </a:prstGeom>
                    <a:noFill/>
                    <a:ln w="76200">
                      <a:solidFill>
                        <a:schemeClr val="bg1"/>
                      </a:solidFill>
                      <a:round/>
                      <a:headEnd/>
                      <a:tailEnd/>
                    </a:ln>
                  </p:spPr>
                  <p:txBody>
                    <a:bodyPr/>
                    <a:lstStyle/>
                    <a:p>
                      <a:endParaRPr lang="zh-CN" altLang="en-US"/>
                    </a:p>
                  </p:txBody>
                </p:sp>
                <p:sp>
                  <p:nvSpPr>
                    <p:cNvPr id="3217" name="Line 34"/>
                    <p:cNvSpPr>
                      <a:spLocks noChangeShapeType="1"/>
                    </p:cNvSpPr>
                    <p:nvPr/>
                  </p:nvSpPr>
                  <p:spPr bwMode="auto">
                    <a:xfrm>
                      <a:off x="912" y="144"/>
                      <a:ext cx="0" cy="3792"/>
                    </a:xfrm>
                    <a:prstGeom prst="line">
                      <a:avLst/>
                    </a:prstGeom>
                    <a:noFill/>
                    <a:ln w="76200">
                      <a:solidFill>
                        <a:schemeClr val="bg1"/>
                      </a:solidFill>
                      <a:round/>
                      <a:headEnd/>
                      <a:tailEnd/>
                    </a:ln>
                  </p:spPr>
                  <p:txBody>
                    <a:bodyPr/>
                    <a:lstStyle/>
                    <a:p>
                      <a:endParaRPr lang="zh-CN" altLang="en-US"/>
                    </a:p>
                  </p:txBody>
                </p:sp>
                <p:sp>
                  <p:nvSpPr>
                    <p:cNvPr id="3218" name="Line 35"/>
                    <p:cNvSpPr>
                      <a:spLocks noChangeShapeType="1"/>
                    </p:cNvSpPr>
                    <p:nvPr/>
                  </p:nvSpPr>
                  <p:spPr bwMode="auto">
                    <a:xfrm>
                      <a:off x="1008" y="144"/>
                      <a:ext cx="0" cy="3792"/>
                    </a:xfrm>
                    <a:prstGeom prst="line">
                      <a:avLst/>
                    </a:prstGeom>
                    <a:noFill/>
                    <a:ln w="76200">
                      <a:solidFill>
                        <a:schemeClr val="bg1"/>
                      </a:solidFill>
                      <a:round/>
                      <a:headEnd/>
                      <a:tailEnd/>
                    </a:ln>
                  </p:spPr>
                  <p:txBody>
                    <a:bodyPr/>
                    <a:lstStyle/>
                    <a:p>
                      <a:endParaRPr lang="zh-CN" altLang="en-US"/>
                    </a:p>
                  </p:txBody>
                </p:sp>
                <p:sp>
                  <p:nvSpPr>
                    <p:cNvPr id="3219" name="Line 36"/>
                    <p:cNvSpPr>
                      <a:spLocks noChangeShapeType="1"/>
                    </p:cNvSpPr>
                    <p:nvPr/>
                  </p:nvSpPr>
                  <p:spPr bwMode="auto">
                    <a:xfrm>
                      <a:off x="1104" y="144"/>
                      <a:ext cx="0" cy="3792"/>
                    </a:xfrm>
                    <a:prstGeom prst="line">
                      <a:avLst/>
                    </a:prstGeom>
                    <a:noFill/>
                    <a:ln w="76200">
                      <a:solidFill>
                        <a:schemeClr val="bg1"/>
                      </a:solidFill>
                      <a:round/>
                      <a:headEnd/>
                      <a:tailEnd/>
                    </a:ln>
                  </p:spPr>
                  <p:txBody>
                    <a:bodyPr/>
                    <a:lstStyle/>
                    <a:p>
                      <a:endParaRPr lang="zh-CN" altLang="en-US"/>
                    </a:p>
                  </p:txBody>
                </p:sp>
              </p:grpSp>
              <p:grpSp>
                <p:nvGrpSpPr>
                  <p:cNvPr id="3207" name="Group 37"/>
                  <p:cNvGrpSpPr>
                    <a:grpSpLocks/>
                  </p:cNvGrpSpPr>
                  <p:nvPr/>
                </p:nvGrpSpPr>
                <p:grpSpPr bwMode="auto">
                  <a:xfrm>
                    <a:off x="1200" y="144"/>
                    <a:ext cx="480" cy="3792"/>
                    <a:chOff x="624" y="144"/>
                    <a:chExt cx="480" cy="3792"/>
                  </a:xfrm>
                </p:grpSpPr>
                <p:sp>
                  <p:nvSpPr>
                    <p:cNvPr id="3208" name="Line 38"/>
                    <p:cNvSpPr>
                      <a:spLocks noChangeShapeType="1"/>
                    </p:cNvSpPr>
                    <p:nvPr/>
                  </p:nvSpPr>
                  <p:spPr bwMode="auto">
                    <a:xfrm>
                      <a:off x="624" y="144"/>
                      <a:ext cx="0" cy="3792"/>
                    </a:xfrm>
                    <a:prstGeom prst="line">
                      <a:avLst/>
                    </a:prstGeom>
                    <a:noFill/>
                    <a:ln w="76200">
                      <a:solidFill>
                        <a:schemeClr val="bg1"/>
                      </a:solidFill>
                      <a:round/>
                      <a:headEnd/>
                      <a:tailEnd/>
                    </a:ln>
                  </p:spPr>
                  <p:txBody>
                    <a:bodyPr/>
                    <a:lstStyle/>
                    <a:p>
                      <a:endParaRPr lang="zh-CN" altLang="en-US"/>
                    </a:p>
                  </p:txBody>
                </p:sp>
                <p:sp>
                  <p:nvSpPr>
                    <p:cNvPr id="3209" name="Line 39"/>
                    <p:cNvSpPr>
                      <a:spLocks noChangeShapeType="1"/>
                    </p:cNvSpPr>
                    <p:nvPr/>
                  </p:nvSpPr>
                  <p:spPr bwMode="auto">
                    <a:xfrm>
                      <a:off x="720" y="144"/>
                      <a:ext cx="0" cy="3792"/>
                    </a:xfrm>
                    <a:prstGeom prst="line">
                      <a:avLst/>
                    </a:prstGeom>
                    <a:noFill/>
                    <a:ln w="76200">
                      <a:solidFill>
                        <a:schemeClr val="bg1"/>
                      </a:solidFill>
                      <a:round/>
                      <a:headEnd/>
                      <a:tailEnd/>
                    </a:ln>
                  </p:spPr>
                  <p:txBody>
                    <a:bodyPr/>
                    <a:lstStyle/>
                    <a:p>
                      <a:endParaRPr lang="zh-CN" altLang="en-US"/>
                    </a:p>
                  </p:txBody>
                </p:sp>
                <p:sp>
                  <p:nvSpPr>
                    <p:cNvPr id="3210" name="Line 40"/>
                    <p:cNvSpPr>
                      <a:spLocks noChangeShapeType="1"/>
                    </p:cNvSpPr>
                    <p:nvPr/>
                  </p:nvSpPr>
                  <p:spPr bwMode="auto">
                    <a:xfrm>
                      <a:off x="816" y="144"/>
                      <a:ext cx="0" cy="3792"/>
                    </a:xfrm>
                    <a:prstGeom prst="line">
                      <a:avLst/>
                    </a:prstGeom>
                    <a:noFill/>
                    <a:ln w="76200">
                      <a:solidFill>
                        <a:schemeClr val="bg1"/>
                      </a:solidFill>
                      <a:round/>
                      <a:headEnd/>
                      <a:tailEnd/>
                    </a:ln>
                  </p:spPr>
                  <p:txBody>
                    <a:bodyPr/>
                    <a:lstStyle/>
                    <a:p>
                      <a:endParaRPr lang="zh-CN" altLang="en-US"/>
                    </a:p>
                  </p:txBody>
                </p:sp>
                <p:sp>
                  <p:nvSpPr>
                    <p:cNvPr id="3211" name="Line 41"/>
                    <p:cNvSpPr>
                      <a:spLocks noChangeShapeType="1"/>
                    </p:cNvSpPr>
                    <p:nvPr/>
                  </p:nvSpPr>
                  <p:spPr bwMode="auto">
                    <a:xfrm>
                      <a:off x="912" y="144"/>
                      <a:ext cx="0" cy="3792"/>
                    </a:xfrm>
                    <a:prstGeom prst="line">
                      <a:avLst/>
                    </a:prstGeom>
                    <a:noFill/>
                    <a:ln w="76200">
                      <a:solidFill>
                        <a:schemeClr val="bg1"/>
                      </a:solidFill>
                      <a:round/>
                      <a:headEnd/>
                      <a:tailEnd/>
                    </a:ln>
                  </p:spPr>
                  <p:txBody>
                    <a:bodyPr/>
                    <a:lstStyle/>
                    <a:p>
                      <a:endParaRPr lang="zh-CN" altLang="en-US"/>
                    </a:p>
                  </p:txBody>
                </p:sp>
                <p:sp>
                  <p:nvSpPr>
                    <p:cNvPr id="3212" name="Line 42"/>
                    <p:cNvSpPr>
                      <a:spLocks noChangeShapeType="1"/>
                    </p:cNvSpPr>
                    <p:nvPr/>
                  </p:nvSpPr>
                  <p:spPr bwMode="auto">
                    <a:xfrm>
                      <a:off x="1008" y="144"/>
                      <a:ext cx="0" cy="3792"/>
                    </a:xfrm>
                    <a:prstGeom prst="line">
                      <a:avLst/>
                    </a:prstGeom>
                    <a:noFill/>
                    <a:ln w="76200">
                      <a:solidFill>
                        <a:schemeClr val="bg1"/>
                      </a:solidFill>
                      <a:round/>
                      <a:headEnd/>
                      <a:tailEnd/>
                    </a:ln>
                  </p:spPr>
                  <p:txBody>
                    <a:bodyPr/>
                    <a:lstStyle/>
                    <a:p>
                      <a:endParaRPr lang="zh-CN" altLang="en-US"/>
                    </a:p>
                  </p:txBody>
                </p:sp>
                <p:sp>
                  <p:nvSpPr>
                    <p:cNvPr id="3213" name="Line 43"/>
                    <p:cNvSpPr>
                      <a:spLocks noChangeShapeType="1"/>
                    </p:cNvSpPr>
                    <p:nvPr/>
                  </p:nvSpPr>
                  <p:spPr bwMode="auto">
                    <a:xfrm>
                      <a:off x="1104" y="144"/>
                      <a:ext cx="0" cy="3792"/>
                    </a:xfrm>
                    <a:prstGeom prst="line">
                      <a:avLst/>
                    </a:prstGeom>
                    <a:noFill/>
                    <a:ln w="76200">
                      <a:solidFill>
                        <a:schemeClr val="bg1"/>
                      </a:solidFill>
                      <a:round/>
                      <a:headEnd/>
                      <a:tailEnd/>
                    </a:ln>
                  </p:spPr>
                  <p:txBody>
                    <a:bodyPr/>
                    <a:lstStyle/>
                    <a:p>
                      <a:endParaRPr lang="zh-CN" altLang="en-US"/>
                    </a:p>
                  </p:txBody>
                </p:sp>
              </p:grpSp>
            </p:grpSp>
          </p:grpSp>
          <p:grpSp>
            <p:nvGrpSpPr>
              <p:cNvPr id="2" name="Group 44"/>
              <p:cNvGrpSpPr>
                <a:grpSpLocks/>
              </p:cNvGrpSpPr>
              <p:nvPr/>
            </p:nvGrpSpPr>
            <p:grpSpPr bwMode="auto">
              <a:xfrm>
                <a:off x="2976" y="768"/>
                <a:ext cx="2208" cy="1392"/>
                <a:chOff x="624" y="144"/>
                <a:chExt cx="2208" cy="3792"/>
              </a:xfrm>
            </p:grpSpPr>
            <p:grpSp>
              <p:nvGrpSpPr>
                <p:cNvPr id="3174" name="Group 45"/>
                <p:cNvGrpSpPr>
                  <a:grpSpLocks/>
                </p:cNvGrpSpPr>
                <p:nvPr/>
              </p:nvGrpSpPr>
              <p:grpSpPr bwMode="auto">
                <a:xfrm>
                  <a:off x="624" y="144"/>
                  <a:ext cx="1056" cy="3792"/>
                  <a:chOff x="624" y="144"/>
                  <a:chExt cx="1056" cy="3792"/>
                </a:xfrm>
              </p:grpSpPr>
              <p:grpSp>
                <p:nvGrpSpPr>
                  <p:cNvPr id="3190" name="Group 46"/>
                  <p:cNvGrpSpPr>
                    <a:grpSpLocks/>
                  </p:cNvGrpSpPr>
                  <p:nvPr/>
                </p:nvGrpSpPr>
                <p:grpSpPr bwMode="auto">
                  <a:xfrm>
                    <a:off x="624" y="144"/>
                    <a:ext cx="480" cy="3792"/>
                    <a:chOff x="624" y="144"/>
                    <a:chExt cx="480" cy="3792"/>
                  </a:xfrm>
                </p:grpSpPr>
                <p:sp>
                  <p:nvSpPr>
                    <p:cNvPr id="3198" name="Line 47"/>
                    <p:cNvSpPr>
                      <a:spLocks noChangeShapeType="1"/>
                    </p:cNvSpPr>
                    <p:nvPr/>
                  </p:nvSpPr>
                  <p:spPr bwMode="auto">
                    <a:xfrm>
                      <a:off x="624" y="144"/>
                      <a:ext cx="0" cy="3792"/>
                    </a:xfrm>
                    <a:prstGeom prst="line">
                      <a:avLst/>
                    </a:prstGeom>
                    <a:noFill/>
                    <a:ln w="76200">
                      <a:solidFill>
                        <a:schemeClr val="bg1"/>
                      </a:solidFill>
                      <a:round/>
                      <a:headEnd/>
                      <a:tailEnd/>
                    </a:ln>
                  </p:spPr>
                  <p:txBody>
                    <a:bodyPr/>
                    <a:lstStyle/>
                    <a:p>
                      <a:endParaRPr lang="zh-CN" altLang="en-US"/>
                    </a:p>
                  </p:txBody>
                </p:sp>
                <p:sp>
                  <p:nvSpPr>
                    <p:cNvPr id="3199" name="Line 48"/>
                    <p:cNvSpPr>
                      <a:spLocks noChangeShapeType="1"/>
                    </p:cNvSpPr>
                    <p:nvPr/>
                  </p:nvSpPr>
                  <p:spPr bwMode="auto">
                    <a:xfrm>
                      <a:off x="720" y="144"/>
                      <a:ext cx="0" cy="3792"/>
                    </a:xfrm>
                    <a:prstGeom prst="line">
                      <a:avLst/>
                    </a:prstGeom>
                    <a:noFill/>
                    <a:ln w="76200">
                      <a:solidFill>
                        <a:schemeClr val="bg1"/>
                      </a:solidFill>
                      <a:round/>
                      <a:headEnd/>
                      <a:tailEnd/>
                    </a:ln>
                  </p:spPr>
                  <p:txBody>
                    <a:bodyPr/>
                    <a:lstStyle/>
                    <a:p>
                      <a:endParaRPr lang="zh-CN" altLang="en-US"/>
                    </a:p>
                  </p:txBody>
                </p:sp>
                <p:sp>
                  <p:nvSpPr>
                    <p:cNvPr id="3200" name="Line 49"/>
                    <p:cNvSpPr>
                      <a:spLocks noChangeShapeType="1"/>
                    </p:cNvSpPr>
                    <p:nvPr/>
                  </p:nvSpPr>
                  <p:spPr bwMode="auto">
                    <a:xfrm>
                      <a:off x="816" y="144"/>
                      <a:ext cx="0" cy="3792"/>
                    </a:xfrm>
                    <a:prstGeom prst="line">
                      <a:avLst/>
                    </a:prstGeom>
                    <a:noFill/>
                    <a:ln w="76200">
                      <a:solidFill>
                        <a:schemeClr val="bg1"/>
                      </a:solidFill>
                      <a:round/>
                      <a:headEnd/>
                      <a:tailEnd/>
                    </a:ln>
                  </p:spPr>
                  <p:txBody>
                    <a:bodyPr/>
                    <a:lstStyle/>
                    <a:p>
                      <a:endParaRPr lang="zh-CN" altLang="en-US"/>
                    </a:p>
                  </p:txBody>
                </p:sp>
                <p:sp>
                  <p:nvSpPr>
                    <p:cNvPr id="3201" name="Line 50"/>
                    <p:cNvSpPr>
                      <a:spLocks noChangeShapeType="1"/>
                    </p:cNvSpPr>
                    <p:nvPr/>
                  </p:nvSpPr>
                  <p:spPr bwMode="auto">
                    <a:xfrm>
                      <a:off x="912" y="144"/>
                      <a:ext cx="0" cy="3792"/>
                    </a:xfrm>
                    <a:prstGeom prst="line">
                      <a:avLst/>
                    </a:prstGeom>
                    <a:noFill/>
                    <a:ln w="76200">
                      <a:solidFill>
                        <a:schemeClr val="bg1"/>
                      </a:solidFill>
                      <a:round/>
                      <a:headEnd/>
                      <a:tailEnd/>
                    </a:ln>
                  </p:spPr>
                  <p:txBody>
                    <a:bodyPr/>
                    <a:lstStyle/>
                    <a:p>
                      <a:endParaRPr lang="zh-CN" altLang="en-US"/>
                    </a:p>
                  </p:txBody>
                </p:sp>
                <p:sp>
                  <p:nvSpPr>
                    <p:cNvPr id="3202" name="Line 51"/>
                    <p:cNvSpPr>
                      <a:spLocks noChangeShapeType="1"/>
                    </p:cNvSpPr>
                    <p:nvPr/>
                  </p:nvSpPr>
                  <p:spPr bwMode="auto">
                    <a:xfrm>
                      <a:off x="1008" y="144"/>
                      <a:ext cx="0" cy="3792"/>
                    </a:xfrm>
                    <a:prstGeom prst="line">
                      <a:avLst/>
                    </a:prstGeom>
                    <a:noFill/>
                    <a:ln w="76200">
                      <a:solidFill>
                        <a:schemeClr val="bg1"/>
                      </a:solidFill>
                      <a:round/>
                      <a:headEnd/>
                      <a:tailEnd/>
                    </a:ln>
                  </p:spPr>
                  <p:txBody>
                    <a:bodyPr/>
                    <a:lstStyle/>
                    <a:p>
                      <a:endParaRPr lang="zh-CN" altLang="en-US"/>
                    </a:p>
                  </p:txBody>
                </p:sp>
                <p:sp>
                  <p:nvSpPr>
                    <p:cNvPr id="3203" name="Line 52"/>
                    <p:cNvSpPr>
                      <a:spLocks noChangeShapeType="1"/>
                    </p:cNvSpPr>
                    <p:nvPr/>
                  </p:nvSpPr>
                  <p:spPr bwMode="auto">
                    <a:xfrm>
                      <a:off x="1104" y="144"/>
                      <a:ext cx="0" cy="3792"/>
                    </a:xfrm>
                    <a:prstGeom prst="line">
                      <a:avLst/>
                    </a:prstGeom>
                    <a:noFill/>
                    <a:ln w="76200">
                      <a:solidFill>
                        <a:schemeClr val="bg1"/>
                      </a:solidFill>
                      <a:round/>
                      <a:headEnd/>
                      <a:tailEnd/>
                    </a:ln>
                  </p:spPr>
                  <p:txBody>
                    <a:bodyPr/>
                    <a:lstStyle/>
                    <a:p>
                      <a:endParaRPr lang="zh-CN" altLang="en-US"/>
                    </a:p>
                  </p:txBody>
                </p:sp>
              </p:grpSp>
              <p:grpSp>
                <p:nvGrpSpPr>
                  <p:cNvPr id="3191" name="Group 53"/>
                  <p:cNvGrpSpPr>
                    <a:grpSpLocks/>
                  </p:cNvGrpSpPr>
                  <p:nvPr/>
                </p:nvGrpSpPr>
                <p:grpSpPr bwMode="auto">
                  <a:xfrm>
                    <a:off x="1200" y="144"/>
                    <a:ext cx="480" cy="3792"/>
                    <a:chOff x="624" y="144"/>
                    <a:chExt cx="480" cy="3792"/>
                  </a:xfrm>
                </p:grpSpPr>
                <p:sp>
                  <p:nvSpPr>
                    <p:cNvPr id="3192" name="Line 54"/>
                    <p:cNvSpPr>
                      <a:spLocks noChangeShapeType="1"/>
                    </p:cNvSpPr>
                    <p:nvPr/>
                  </p:nvSpPr>
                  <p:spPr bwMode="auto">
                    <a:xfrm>
                      <a:off x="624" y="144"/>
                      <a:ext cx="0" cy="3792"/>
                    </a:xfrm>
                    <a:prstGeom prst="line">
                      <a:avLst/>
                    </a:prstGeom>
                    <a:noFill/>
                    <a:ln w="76200">
                      <a:solidFill>
                        <a:schemeClr val="bg1"/>
                      </a:solidFill>
                      <a:round/>
                      <a:headEnd/>
                      <a:tailEnd/>
                    </a:ln>
                  </p:spPr>
                  <p:txBody>
                    <a:bodyPr/>
                    <a:lstStyle/>
                    <a:p>
                      <a:endParaRPr lang="zh-CN" altLang="en-US"/>
                    </a:p>
                  </p:txBody>
                </p:sp>
                <p:sp>
                  <p:nvSpPr>
                    <p:cNvPr id="3193" name="Line 55"/>
                    <p:cNvSpPr>
                      <a:spLocks noChangeShapeType="1"/>
                    </p:cNvSpPr>
                    <p:nvPr/>
                  </p:nvSpPr>
                  <p:spPr bwMode="auto">
                    <a:xfrm>
                      <a:off x="720" y="144"/>
                      <a:ext cx="0" cy="3792"/>
                    </a:xfrm>
                    <a:prstGeom prst="line">
                      <a:avLst/>
                    </a:prstGeom>
                    <a:noFill/>
                    <a:ln w="76200">
                      <a:solidFill>
                        <a:schemeClr val="bg1"/>
                      </a:solidFill>
                      <a:round/>
                      <a:headEnd/>
                      <a:tailEnd/>
                    </a:ln>
                  </p:spPr>
                  <p:txBody>
                    <a:bodyPr/>
                    <a:lstStyle/>
                    <a:p>
                      <a:endParaRPr lang="zh-CN" altLang="en-US"/>
                    </a:p>
                  </p:txBody>
                </p:sp>
                <p:sp>
                  <p:nvSpPr>
                    <p:cNvPr id="3194" name="Line 56"/>
                    <p:cNvSpPr>
                      <a:spLocks noChangeShapeType="1"/>
                    </p:cNvSpPr>
                    <p:nvPr/>
                  </p:nvSpPr>
                  <p:spPr bwMode="auto">
                    <a:xfrm>
                      <a:off x="816" y="144"/>
                      <a:ext cx="0" cy="3792"/>
                    </a:xfrm>
                    <a:prstGeom prst="line">
                      <a:avLst/>
                    </a:prstGeom>
                    <a:noFill/>
                    <a:ln w="76200">
                      <a:solidFill>
                        <a:schemeClr val="bg1"/>
                      </a:solidFill>
                      <a:round/>
                      <a:headEnd/>
                      <a:tailEnd/>
                    </a:ln>
                  </p:spPr>
                  <p:txBody>
                    <a:bodyPr/>
                    <a:lstStyle/>
                    <a:p>
                      <a:endParaRPr lang="zh-CN" altLang="en-US"/>
                    </a:p>
                  </p:txBody>
                </p:sp>
                <p:sp>
                  <p:nvSpPr>
                    <p:cNvPr id="3195" name="Line 57"/>
                    <p:cNvSpPr>
                      <a:spLocks noChangeShapeType="1"/>
                    </p:cNvSpPr>
                    <p:nvPr/>
                  </p:nvSpPr>
                  <p:spPr bwMode="auto">
                    <a:xfrm>
                      <a:off x="912" y="144"/>
                      <a:ext cx="0" cy="3792"/>
                    </a:xfrm>
                    <a:prstGeom prst="line">
                      <a:avLst/>
                    </a:prstGeom>
                    <a:noFill/>
                    <a:ln w="76200">
                      <a:solidFill>
                        <a:schemeClr val="bg1"/>
                      </a:solidFill>
                      <a:round/>
                      <a:headEnd/>
                      <a:tailEnd/>
                    </a:ln>
                  </p:spPr>
                  <p:txBody>
                    <a:bodyPr/>
                    <a:lstStyle/>
                    <a:p>
                      <a:endParaRPr lang="zh-CN" altLang="en-US"/>
                    </a:p>
                  </p:txBody>
                </p:sp>
                <p:sp>
                  <p:nvSpPr>
                    <p:cNvPr id="3196" name="Line 58"/>
                    <p:cNvSpPr>
                      <a:spLocks noChangeShapeType="1"/>
                    </p:cNvSpPr>
                    <p:nvPr/>
                  </p:nvSpPr>
                  <p:spPr bwMode="auto">
                    <a:xfrm>
                      <a:off x="1008" y="144"/>
                      <a:ext cx="0" cy="3792"/>
                    </a:xfrm>
                    <a:prstGeom prst="line">
                      <a:avLst/>
                    </a:prstGeom>
                    <a:noFill/>
                    <a:ln w="76200">
                      <a:solidFill>
                        <a:schemeClr val="bg1"/>
                      </a:solidFill>
                      <a:round/>
                      <a:headEnd/>
                      <a:tailEnd/>
                    </a:ln>
                  </p:spPr>
                  <p:txBody>
                    <a:bodyPr/>
                    <a:lstStyle/>
                    <a:p>
                      <a:endParaRPr lang="zh-CN" altLang="en-US"/>
                    </a:p>
                  </p:txBody>
                </p:sp>
                <p:sp>
                  <p:nvSpPr>
                    <p:cNvPr id="3197" name="Line 59"/>
                    <p:cNvSpPr>
                      <a:spLocks noChangeShapeType="1"/>
                    </p:cNvSpPr>
                    <p:nvPr/>
                  </p:nvSpPr>
                  <p:spPr bwMode="auto">
                    <a:xfrm>
                      <a:off x="1104" y="144"/>
                      <a:ext cx="0" cy="3792"/>
                    </a:xfrm>
                    <a:prstGeom prst="line">
                      <a:avLst/>
                    </a:prstGeom>
                    <a:noFill/>
                    <a:ln w="76200">
                      <a:solidFill>
                        <a:schemeClr val="bg1"/>
                      </a:solidFill>
                      <a:round/>
                      <a:headEnd/>
                      <a:tailEnd/>
                    </a:ln>
                  </p:spPr>
                  <p:txBody>
                    <a:bodyPr/>
                    <a:lstStyle/>
                    <a:p>
                      <a:endParaRPr lang="zh-CN" altLang="en-US"/>
                    </a:p>
                  </p:txBody>
                </p:sp>
              </p:grpSp>
            </p:grpSp>
            <p:grpSp>
              <p:nvGrpSpPr>
                <p:cNvPr id="3175" name="Group 60"/>
                <p:cNvGrpSpPr>
                  <a:grpSpLocks/>
                </p:cNvGrpSpPr>
                <p:nvPr/>
              </p:nvGrpSpPr>
              <p:grpSpPr bwMode="auto">
                <a:xfrm>
                  <a:off x="1776" y="144"/>
                  <a:ext cx="1056" cy="3792"/>
                  <a:chOff x="624" y="144"/>
                  <a:chExt cx="1056" cy="3792"/>
                </a:xfrm>
              </p:grpSpPr>
              <p:grpSp>
                <p:nvGrpSpPr>
                  <p:cNvPr id="3176" name="Group 61"/>
                  <p:cNvGrpSpPr>
                    <a:grpSpLocks/>
                  </p:cNvGrpSpPr>
                  <p:nvPr/>
                </p:nvGrpSpPr>
                <p:grpSpPr bwMode="auto">
                  <a:xfrm>
                    <a:off x="624" y="144"/>
                    <a:ext cx="480" cy="3792"/>
                    <a:chOff x="624" y="144"/>
                    <a:chExt cx="480" cy="3792"/>
                  </a:xfrm>
                </p:grpSpPr>
                <p:sp>
                  <p:nvSpPr>
                    <p:cNvPr id="3184" name="Line 62"/>
                    <p:cNvSpPr>
                      <a:spLocks noChangeShapeType="1"/>
                    </p:cNvSpPr>
                    <p:nvPr/>
                  </p:nvSpPr>
                  <p:spPr bwMode="auto">
                    <a:xfrm>
                      <a:off x="624" y="144"/>
                      <a:ext cx="0" cy="3792"/>
                    </a:xfrm>
                    <a:prstGeom prst="line">
                      <a:avLst/>
                    </a:prstGeom>
                    <a:noFill/>
                    <a:ln w="76200">
                      <a:solidFill>
                        <a:schemeClr val="bg1"/>
                      </a:solidFill>
                      <a:round/>
                      <a:headEnd/>
                      <a:tailEnd/>
                    </a:ln>
                  </p:spPr>
                  <p:txBody>
                    <a:bodyPr/>
                    <a:lstStyle/>
                    <a:p>
                      <a:endParaRPr lang="zh-CN" altLang="en-US"/>
                    </a:p>
                  </p:txBody>
                </p:sp>
                <p:sp>
                  <p:nvSpPr>
                    <p:cNvPr id="3185" name="Line 63"/>
                    <p:cNvSpPr>
                      <a:spLocks noChangeShapeType="1"/>
                    </p:cNvSpPr>
                    <p:nvPr/>
                  </p:nvSpPr>
                  <p:spPr bwMode="auto">
                    <a:xfrm>
                      <a:off x="720" y="144"/>
                      <a:ext cx="0" cy="3792"/>
                    </a:xfrm>
                    <a:prstGeom prst="line">
                      <a:avLst/>
                    </a:prstGeom>
                    <a:noFill/>
                    <a:ln w="76200">
                      <a:solidFill>
                        <a:schemeClr val="bg1"/>
                      </a:solidFill>
                      <a:round/>
                      <a:headEnd/>
                      <a:tailEnd/>
                    </a:ln>
                  </p:spPr>
                  <p:txBody>
                    <a:bodyPr/>
                    <a:lstStyle/>
                    <a:p>
                      <a:endParaRPr lang="zh-CN" altLang="en-US"/>
                    </a:p>
                  </p:txBody>
                </p:sp>
                <p:sp>
                  <p:nvSpPr>
                    <p:cNvPr id="3186" name="Line 64"/>
                    <p:cNvSpPr>
                      <a:spLocks noChangeShapeType="1"/>
                    </p:cNvSpPr>
                    <p:nvPr/>
                  </p:nvSpPr>
                  <p:spPr bwMode="auto">
                    <a:xfrm>
                      <a:off x="816" y="144"/>
                      <a:ext cx="0" cy="3792"/>
                    </a:xfrm>
                    <a:prstGeom prst="line">
                      <a:avLst/>
                    </a:prstGeom>
                    <a:noFill/>
                    <a:ln w="76200">
                      <a:solidFill>
                        <a:schemeClr val="bg1"/>
                      </a:solidFill>
                      <a:round/>
                      <a:headEnd/>
                      <a:tailEnd/>
                    </a:ln>
                  </p:spPr>
                  <p:txBody>
                    <a:bodyPr/>
                    <a:lstStyle/>
                    <a:p>
                      <a:endParaRPr lang="zh-CN" altLang="en-US"/>
                    </a:p>
                  </p:txBody>
                </p:sp>
                <p:sp>
                  <p:nvSpPr>
                    <p:cNvPr id="3187" name="Line 65"/>
                    <p:cNvSpPr>
                      <a:spLocks noChangeShapeType="1"/>
                    </p:cNvSpPr>
                    <p:nvPr/>
                  </p:nvSpPr>
                  <p:spPr bwMode="auto">
                    <a:xfrm>
                      <a:off x="912" y="144"/>
                      <a:ext cx="0" cy="3792"/>
                    </a:xfrm>
                    <a:prstGeom prst="line">
                      <a:avLst/>
                    </a:prstGeom>
                    <a:noFill/>
                    <a:ln w="76200">
                      <a:solidFill>
                        <a:schemeClr val="bg1"/>
                      </a:solidFill>
                      <a:round/>
                      <a:headEnd/>
                      <a:tailEnd/>
                    </a:ln>
                  </p:spPr>
                  <p:txBody>
                    <a:bodyPr/>
                    <a:lstStyle/>
                    <a:p>
                      <a:endParaRPr lang="zh-CN" altLang="en-US"/>
                    </a:p>
                  </p:txBody>
                </p:sp>
                <p:sp>
                  <p:nvSpPr>
                    <p:cNvPr id="3188" name="Line 66"/>
                    <p:cNvSpPr>
                      <a:spLocks noChangeShapeType="1"/>
                    </p:cNvSpPr>
                    <p:nvPr/>
                  </p:nvSpPr>
                  <p:spPr bwMode="auto">
                    <a:xfrm>
                      <a:off x="1008" y="144"/>
                      <a:ext cx="0" cy="3792"/>
                    </a:xfrm>
                    <a:prstGeom prst="line">
                      <a:avLst/>
                    </a:prstGeom>
                    <a:noFill/>
                    <a:ln w="76200">
                      <a:solidFill>
                        <a:schemeClr val="bg1"/>
                      </a:solidFill>
                      <a:round/>
                      <a:headEnd/>
                      <a:tailEnd/>
                    </a:ln>
                  </p:spPr>
                  <p:txBody>
                    <a:bodyPr/>
                    <a:lstStyle/>
                    <a:p>
                      <a:endParaRPr lang="zh-CN" altLang="en-US"/>
                    </a:p>
                  </p:txBody>
                </p:sp>
                <p:sp>
                  <p:nvSpPr>
                    <p:cNvPr id="3189" name="Line 67"/>
                    <p:cNvSpPr>
                      <a:spLocks noChangeShapeType="1"/>
                    </p:cNvSpPr>
                    <p:nvPr/>
                  </p:nvSpPr>
                  <p:spPr bwMode="auto">
                    <a:xfrm>
                      <a:off x="1104" y="144"/>
                      <a:ext cx="0" cy="3792"/>
                    </a:xfrm>
                    <a:prstGeom prst="line">
                      <a:avLst/>
                    </a:prstGeom>
                    <a:noFill/>
                    <a:ln w="76200">
                      <a:solidFill>
                        <a:schemeClr val="bg1"/>
                      </a:solidFill>
                      <a:round/>
                      <a:headEnd/>
                      <a:tailEnd/>
                    </a:ln>
                  </p:spPr>
                  <p:txBody>
                    <a:bodyPr/>
                    <a:lstStyle/>
                    <a:p>
                      <a:endParaRPr lang="zh-CN" altLang="en-US"/>
                    </a:p>
                  </p:txBody>
                </p:sp>
              </p:grpSp>
              <p:grpSp>
                <p:nvGrpSpPr>
                  <p:cNvPr id="7" name="Group 68"/>
                  <p:cNvGrpSpPr>
                    <a:grpSpLocks/>
                  </p:cNvGrpSpPr>
                  <p:nvPr/>
                </p:nvGrpSpPr>
                <p:grpSpPr bwMode="auto">
                  <a:xfrm>
                    <a:off x="1200" y="144"/>
                    <a:ext cx="480" cy="3792"/>
                    <a:chOff x="624" y="144"/>
                    <a:chExt cx="480" cy="3792"/>
                  </a:xfrm>
                </p:grpSpPr>
                <p:sp>
                  <p:nvSpPr>
                    <p:cNvPr id="3178" name="Line 69"/>
                    <p:cNvSpPr>
                      <a:spLocks noChangeShapeType="1"/>
                    </p:cNvSpPr>
                    <p:nvPr/>
                  </p:nvSpPr>
                  <p:spPr bwMode="auto">
                    <a:xfrm>
                      <a:off x="624" y="144"/>
                      <a:ext cx="0" cy="3792"/>
                    </a:xfrm>
                    <a:prstGeom prst="line">
                      <a:avLst/>
                    </a:prstGeom>
                    <a:noFill/>
                    <a:ln w="76200">
                      <a:solidFill>
                        <a:schemeClr val="bg1"/>
                      </a:solidFill>
                      <a:round/>
                      <a:headEnd/>
                      <a:tailEnd/>
                    </a:ln>
                  </p:spPr>
                  <p:txBody>
                    <a:bodyPr/>
                    <a:lstStyle/>
                    <a:p>
                      <a:endParaRPr lang="zh-CN" altLang="en-US"/>
                    </a:p>
                  </p:txBody>
                </p:sp>
                <p:sp>
                  <p:nvSpPr>
                    <p:cNvPr id="3179" name="Line 70"/>
                    <p:cNvSpPr>
                      <a:spLocks noChangeShapeType="1"/>
                    </p:cNvSpPr>
                    <p:nvPr/>
                  </p:nvSpPr>
                  <p:spPr bwMode="auto">
                    <a:xfrm>
                      <a:off x="720" y="144"/>
                      <a:ext cx="0" cy="3792"/>
                    </a:xfrm>
                    <a:prstGeom prst="line">
                      <a:avLst/>
                    </a:prstGeom>
                    <a:noFill/>
                    <a:ln w="76200">
                      <a:solidFill>
                        <a:schemeClr val="bg1"/>
                      </a:solidFill>
                      <a:round/>
                      <a:headEnd/>
                      <a:tailEnd/>
                    </a:ln>
                  </p:spPr>
                  <p:txBody>
                    <a:bodyPr/>
                    <a:lstStyle/>
                    <a:p>
                      <a:endParaRPr lang="zh-CN" altLang="en-US"/>
                    </a:p>
                  </p:txBody>
                </p:sp>
                <p:sp>
                  <p:nvSpPr>
                    <p:cNvPr id="3180" name="Line 71"/>
                    <p:cNvSpPr>
                      <a:spLocks noChangeShapeType="1"/>
                    </p:cNvSpPr>
                    <p:nvPr/>
                  </p:nvSpPr>
                  <p:spPr bwMode="auto">
                    <a:xfrm>
                      <a:off x="816" y="144"/>
                      <a:ext cx="0" cy="3792"/>
                    </a:xfrm>
                    <a:prstGeom prst="line">
                      <a:avLst/>
                    </a:prstGeom>
                    <a:noFill/>
                    <a:ln w="76200">
                      <a:solidFill>
                        <a:schemeClr val="bg1"/>
                      </a:solidFill>
                      <a:round/>
                      <a:headEnd/>
                      <a:tailEnd/>
                    </a:ln>
                  </p:spPr>
                  <p:txBody>
                    <a:bodyPr/>
                    <a:lstStyle/>
                    <a:p>
                      <a:endParaRPr lang="zh-CN" altLang="en-US"/>
                    </a:p>
                  </p:txBody>
                </p:sp>
                <p:sp>
                  <p:nvSpPr>
                    <p:cNvPr id="3181" name="Line 72"/>
                    <p:cNvSpPr>
                      <a:spLocks noChangeShapeType="1"/>
                    </p:cNvSpPr>
                    <p:nvPr/>
                  </p:nvSpPr>
                  <p:spPr bwMode="auto">
                    <a:xfrm>
                      <a:off x="912" y="144"/>
                      <a:ext cx="0" cy="3792"/>
                    </a:xfrm>
                    <a:prstGeom prst="line">
                      <a:avLst/>
                    </a:prstGeom>
                    <a:noFill/>
                    <a:ln w="76200">
                      <a:solidFill>
                        <a:schemeClr val="bg1"/>
                      </a:solidFill>
                      <a:round/>
                      <a:headEnd/>
                      <a:tailEnd/>
                    </a:ln>
                  </p:spPr>
                  <p:txBody>
                    <a:bodyPr/>
                    <a:lstStyle/>
                    <a:p>
                      <a:endParaRPr lang="zh-CN" altLang="en-US"/>
                    </a:p>
                  </p:txBody>
                </p:sp>
                <p:sp>
                  <p:nvSpPr>
                    <p:cNvPr id="3182" name="Line 73"/>
                    <p:cNvSpPr>
                      <a:spLocks noChangeShapeType="1"/>
                    </p:cNvSpPr>
                    <p:nvPr/>
                  </p:nvSpPr>
                  <p:spPr bwMode="auto">
                    <a:xfrm>
                      <a:off x="1008" y="144"/>
                      <a:ext cx="0" cy="3792"/>
                    </a:xfrm>
                    <a:prstGeom prst="line">
                      <a:avLst/>
                    </a:prstGeom>
                    <a:noFill/>
                    <a:ln w="76200">
                      <a:solidFill>
                        <a:schemeClr val="bg1"/>
                      </a:solidFill>
                      <a:round/>
                      <a:headEnd/>
                      <a:tailEnd/>
                    </a:ln>
                  </p:spPr>
                  <p:txBody>
                    <a:bodyPr/>
                    <a:lstStyle/>
                    <a:p>
                      <a:endParaRPr lang="zh-CN" altLang="en-US"/>
                    </a:p>
                  </p:txBody>
                </p:sp>
                <p:sp>
                  <p:nvSpPr>
                    <p:cNvPr id="3183" name="Line 74"/>
                    <p:cNvSpPr>
                      <a:spLocks noChangeShapeType="1"/>
                    </p:cNvSpPr>
                    <p:nvPr/>
                  </p:nvSpPr>
                  <p:spPr bwMode="auto">
                    <a:xfrm>
                      <a:off x="1104" y="144"/>
                      <a:ext cx="0" cy="3792"/>
                    </a:xfrm>
                    <a:prstGeom prst="line">
                      <a:avLst/>
                    </a:prstGeom>
                    <a:noFill/>
                    <a:ln w="76200">
                      <a:solidFill>
                        <a:schemeClr val="bg1"/>
                      </a:solidFill>
                      <a:round/>
                      <a:headEnd/>
                      <a:tailEnd/>
                    </a:ln>
                  </p:spPr>
                  <p:txBody>
                    <a:bodyPr/>
                    <a:lstStyle/>
                    <a:p>
                      <a:endParaRPr lang="zh-CN" altLang="en-US"/>
                    </a:p>
                  </p:txBody>
                </p:sp>
              </p:grpSp>
            </p:grpSp>
          </p:grpSp>
        </p:grpSp>
        <p:sp>
          <p:nvSpPr>
            <p:cNvPr id="3082" name="Rectangle 76"/>
            <p:cNvSpPr>
              <a:spLocks noChangeArrowheads="1"/>
            </p:cNvSpPr>
            <p:nvPr/>
          </p:nvSpPr>
          <p:spPr bwMode="auto">
            <a:xfrm>
              <a:off x="1418253" y="2612570"/>
              <a:ext cx="531845" cy="382557"/>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3083" name="Rectangle 78"/>
            <p:cNvSpPr>
              <a:spLocks noChangeArrowheads="1"/>
            </p:cNvSpPr>
            <p:nvPr/>
          </p:nvSpPr>
          <p:spPr bwMode="auto">
            <a:xfrm>
              <a:off x="7223125" y="2178050"/>
              <a:ext cx="130175" cy="901700"/>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22" name="Group 85"/>
            <p:cNvGrpSpPr>
              <a:grpSpLocks/>
            </p:cNvGrpSpPr>
            <p:nvPr/>
          </p:nvGrpSpPr>
          <p:grpSpPr bwMode="auto">
            <a:xfrm>
              <a:off x="4708525" y="1885950"/>
              <a:ext cx="1009650" cy="204788"/>
              <a:chOff x="2311" y="956"/>
              <a:chExt cx="636" cy="129"/>
            </a:xfrm>
          </p:grpSpPr>
          <p:sp>
            <p:nvSpPr>
              <p:cNvPr id="3170" name="Line 86"/>
              <p:cNvSpPr>
                <a:spLocks noChangeShapeType="1"/>
              </p:cNvSpPr>
              <p:nvPr/>
            </p:nvSpPr>
            <p:spPr bwMode="auto">
              <a:xfrm>
                <a:off x="2518" y="1018"/>
                <a:ext cx="429" cy="0"/>
              </a:xfrm>
              <a:prstGeom prst="line">
                <a:avLst/>
              </a:prstGeom>
              <a:noFill/>
              <a:ln w="28575">
                <a:solidFill>
                  <a:schemeClr val="tx1"/>
                </a:solidFill>
                <a:round/>
                <a:headEnd/>
                <a:tailEnd type="triangle" w="sm" len="lg"/>
              </a:ln>
            </p:spPr>
            <p:txBody>
              <a:bodyPr/>
              <a:lstStyle/>
              <a:p>
                <a:endParaRPr lang="zh-CN" altLang="en-US"/>
              </a:p>
            </p:txBody>
          </p:sp>
          <p:sp>
            <p:nvSpPr>
              <p:cNvPr id="3171" name="WordArt 87"/>
              <p:cNvSpPr>
                <a:spLocks noChangeArrowheads="1" noChangeShapeType="1" noTextEdit="1"/>
              </p:cNvSpPr>
              <p:nvPr/>
            </p:nvSpPr>
            <p:spPr bwMode="auto">
              <a:xfrm>
                <a:off x="2311" y="956"/>
                <a:ext cx="126" cy="129"/>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grpSp>
        <p:grpSp>
          <p:nvGrpSpPr>
            <p:cNvPr id="3142" name="Group 185"/>
            <p:cNvGrpSpPr>
              <a:grpSpLocks/>
            </p:cNvGrpSpPr>
            <p:nvPr/>
          </p:nvGrpSpPr>
          <p:grpSpPr bwMode="auto">
            <a:xfrm>
              <a:off x="5956300" y="2274888"/>
              <a:ext cx="506413" cy="854075"/>
              <a:chOff x="3752" y="1529"/>
              <a:chExt cx="319" cy="538"/>
            </a:xfrm>
          </p:grpSpPr>
          <p:sp>
            <p:nvSpPr>
              <p:cNvPr id="3123" name="Oval 172"/>
              <p:cNvSpPr>
                <a:spLocks noChangeArrowheads="1"/>
              </p:cNvSpPr>
              <p:nvPr/>
            </p:nvSpPr>
            <p:spPr bwMode="auto">
              <a:xfrm>
                <a:off x="3752" y="1532"/>
                <a:ext cx="308" cy="535"/>
              </a:xfrm>
              <a:prstGeom prst="ellipse">
                <a:avLst/>
              </a:prstGeom>
              <a:solidFill>
                <a:srgbClr val="EAEAEA">
                  <a:alpha val="50195"/>
                </a:srgbClr>
              </a:solidFill>
              <a:ln w="9525">
                <a:noFill/>
                <a:round/>
                <a:headEnd/>
                <a:tailEnd/>
              </a:ln>
            </p:spPr>
            <p:txBody>
              <a:bodyPr wrap="none" anchor="ctr"/>
              <a:lstStyle/>
              <a:p>
                <a:endParaRPr lang="zh-CN" altLang="en-US"/>
              </a:p>
            </p:txBody>
          </p:sp>
          <p:sp>
            <p:nvSpPr>
              <p:cNvPr id="3124" name="Arc 173"/>
              <p:cNvSpPr>
                <a:spLocks/>
              </p:cNvSpPr>
              <p:nvPr/>
            </p:nvSpPr>
            <p:spPr bwMode="auto">
              <a:xfrm>
                <a:off x="3755" y="1529"/>
                <a:ext cx="316" cy="536"/>
              </a:xfrm>
              <a:custGeom>
                <a:avLst/>
                <a:gdLst>
                  <a:gd name="T0" fmla="*/ 0 w 43188"/>
                  <a:gd name="T1" fmla="*/ 0 h 43200"/>
                  <a:gd name="T2" fmla="*/ 0 w 43188"/>
                  <a:gd name="T3" fmla="*/ 0 h 43200"/>
                  <a:gd name="T4" fmla="*/ 0 w 43188"/>
                  <a:gd name="T5" fmla="*/ 0 h 43200"/>
                  <a:gd name="T6" fmla="*/ 0 60000 65536"/>
                  <a:gd name="T7" fmla="*/ 0 60000 65536"/>
                  <a:gd name="T8" fmla="*/ 0 60000 65536"/>
                  <a:gd name="T9" fmla="*/ 0 w 43188"/>
                  <a:gd name="T10" fmla="*/ 0 h 43200"/>
                  <a:gd name="T11" fmla="*/ 43188 w 43188"/>
                  <a:gd name="T12" fmla="*/ 43200 h 43200"/>
                </a:gdLst>
                <a:ahLst/>
                <a:cxnLst>
                  <a:cxn ang="T6">
                    <a:pos x="T0" y="T1"/>
                  </a:cxn>
                  <a:cxn ang="T7">
                    <a:pos x="T2" y="T3"/>
                  </a:cxn>
                  <a:cxn ang="T8">
                    <a:pos x="T4" y="T5"/>
                  </a:cxn>
                </a:cxnLst>
                <a:rect l="T9" t="T10" r="T11" b="T12"/>
                <a:pathLst>
                  <a:path w="43188" h="43200" fill="none" extrusionOk="0">
                    <a:moveTo>
                      <a:pt x="27" y="20298"/>
                    </a:moveTo>
                    <a:cubicBezTo>
                      <a:pt x="715" y="8895"/>
                      <a:pt x="10164" y="-1"/>
                      <a:pt x="21588" y="0"/>
                    </a:cubicBezTo>
                    <a:cubicBezTo>
                      <a:pt x="33517" y="0"/>
                      <a:pt x="43188" y="9670"/>
                      <a:pt x="43188" y="21600"/>
                    </a:cubicBezTo>
                    <a:cubicBezTo>
                      <a:pt x="43188" y="33529"/>
                      <a:pt x="33517" y="43200"/>
                      <a:pt x="21588" y="43200"/>
                    </a:cubicBezTo>
                    <a:cubicBezTo>
                      <a:pt x="9935" y="43200"/>
                      <a:pt x="383" y="33957"/>
                      <a:pt x="-1" y="22312"/>
                    </a:cubicBezTo>
                  </a:path>
                  <a:path w="43188" h="43200" stroke="0" extrusionOk="0">
                    <a:moveTo>
                      <a:pt x="27" y="20298"/>
                    </a:moveTo>
                    <a:cubicBezTo>
                      <a:pt x="715" y="8895"/>
                      <a:pt x="10164" y="-1"/>
                      <a:pt x="21588" y="0"/>
                    </a:cubicBezTo>
                    <a:cubicBezTo>
                      <a:pt x="33517" y="0"/>
                      <a:pt x="43188" y="9670"/>
                      <a:pt x="43188" y="21600"/>
                    </a:cubicBezTo>
                    <a:cubicBezTo>
                      <a:pt x="43188" y="33529"/>
                      <a:pt x="33517" y="43200"/>
                      <a:pt x="21588" y="43200"/>
                    </a:cubicBezTo>
                    <a:cubicBezTo>
                      <a:pt x="9935" y="43200"/>
                      <a:pt x="383" y="33957"/>
                      <a:pt x="-1" y="22312"/>
                    </a:cubicBezTo>
                    <a:lnTo>
                      <a:pt x="21588" y="21600"/>
                    </a:lnTo>
                    <a:close/>
                  </a:path>
                </a:pathLst>
              </a:custGeom>
              <a:noFill/>
              <a:ln w="28575">
                <a:solidFill>
                  <a:schemeClr val="tx1"/>
                </a:solidFill>
                <a:round/>
                <a:headEnd/>
                <a:tailEnd/>
              </a:ln>
            </p:spPr>
            <p:txBody>
              <a:bodyPr wrap="none" anchor="ctr"/>
              <a:lstStyle/>
              <a:p>
                <a:endParaRPr lang="zh-CN" altLang="en-US"/>
              </a:p>
            </p:txBody>
          </p:sp>
          <p:sp>
            <p:nvSpPr>
              <p:cNvPr id="3125" name="WordArt 174"/>
              <p:cNvSpPr>
                <a:spLocks noChangeArrowheads="1" noChangeShapeType="1" noTextEdit="1"/>
              </p:cNvSpPr>
              <p:nvPr/>
            </p:nvSpPr>
            <p:spPr bwMode="auto">
              <a:xfrm>
                <a:off x="3843" y="1699"/>
                <a:ext cx="131" cy="135"/>
              </a:xfrm>
              <a:prstGeom prst="rect">
                <a:avLst/>
              </a:prstGeom>
            </p:spPr>
            <p:txBody>
              <a:bodyPr wrap="none" fromWordArt="1">
                <a:prstTxWarp prst="textPlain">
                  <a:avLst>
                    <a:gd name="adj" fmla="val 50000"/>
                  </a:avLst>
                </a:prstTxWarp>
              </a:bodyPr>
              <a:lstStyle/>
              <a:p>
                <a:r>
                  <a:rPr lang="en-US" altLang="zh-CN" sz="3600" i="1" kern="10" dirty="0">
                    <a:ln w="9525">
                      <a:solidFill>
                        <a:schemeClr val="tx1"/>
                      </a:solidFill>
                      <a:round/>
                      <a:headEnd/>
                      <a:tailEnd/>
                    </a:ln>
                    <a:latin typeface="Times New Roman"/>
                    <a:cs typeface="Times New Roman"/>
                  </a:rPr>
                  <a:t>s</a:t>
                </a:r>
                <a:endParaRPr lang="zh-CN" altLang="en-US" sz="3600" i="1" kern="10" dirty="0">
                  <a:ln w="9525">
                    <a:solidFill>
                      <a:schemeClr val="tx1"/>
                    </a:solidFill>
                    <a:round/>
                    <a:headEnd/>
                    <a:tailEnd/>
                  </a:ln>
                  <a:latin typeface="Times New Roman"/>
                  <a:cs typeface="Times New Roman"/>
                </a:endParaRPr>
              </a:p>
            </p:txBody>
          </p:sp>
        </p:grpSp>
        <p:grpSp>
          <p:nvGrpSpPr>
            <p:cNvPr id="3164" name="Group 186"/>
            <p:cNvGrpSpPr>
              <a:grpSpLocks/>
            </p:cNvGrpSpPr>
            <p:nvPr/>
          </p:nvGrpSpPr>
          <p:grpSpPr bwMode="auto">
            <a:xfrm>
              <a:off x="4035425" y="2270125"/>
              <a:ext cx="2211388" cy="863600"/>
              <a:chOff x="2542" y="1526"/>
              <a:chExt cx="1393" cy="544"/>
            </a:xfrm>
          </p:grpSpPr>
          <p:sp>
            <p:nvSpPr>
              <p:cNvPr id="3118" name="Line 80"/>
              <p:cNvSpPr>
                <a:spLocks noChangeShapeType="1"/>
              </p:cNvSpPr>
              <p:nvPr/>
            </p:nvSpPr>
            <p:spPr bwMode="auto">
              <a:xfrm flipV="1">
                <a:off x="2694" y="1527"/>
                <a:ext cx="1210" cy="1"/>
              </a:xfrm>
              <a:prstGeom prst="line">
                <a:avLst/>
              </a:prstGeom>
              <a:noFill/>
              <a:ln w="28575">
                <a:solidFill>
                  <a:schemeClr val="tx1"/>
                </a:solidFill>
                <a:prstDash val="dash"/>
                <a:round/>
                <a:headEnd/>
                <a:tailEnd/>
              </a:ln>
            </p:spPr>
            <p:txBody>
              <a:bodyPr/>
              <a:lstStyle/>
              <a:p>
                <a:endParaRPr lang="zh-CN" altLang="en-US"/>
              </a:p>
            </p:txBody>
          </p:sp>
          <p:sp>
            <p:nvSpPr>
              <p:cNvPr id="3119" name="Line 81"/>
              <p:cNvSpPr>
                <a:spLocks noChangeShapeType="1"/>
              </p:cNvSpPr>
              <p:nvPr/>
            </p:nvSpPr>
            <p:spPr bwMode="auto">
              <a:xfrm flipV="1">
                <a:off x="2707" y="2069"/>
                <a:ext cx="1228" cy="0"/>
              </a:xfrm>
              <a:prstGeom prst="line">
                <a:avLst/>
              </a:prstGeom>
              <a:noFill/>
              <a:ln w="28575">
                <a:solidFill>
                  <a:schemeClr val="tx1"/>
                </a:solidFill>
                <a:prstDash val="dash"/>
                <a:round/>
                <a:headEnd/>
                <a:tailEnd/>
              </a:ln>
            </p:spPr>
            <p:txBody>
              <a:bodyPr/>
              <a:lstStyle/>
              <a:p>
                <a:endParaRPr lang="zh-CN" altLang="en-US"/>
              </a:p>
            </p:txBody>
          </p:sp>
          <p:sp>
            <p:nvSpPr>
              <p:cNvPr id="3120" name="Arc 82"/>
              <p:cNvSpPr>
                <a:spLocks/>
              </p:cNvSpPr>
              <p:nvPr/>
            </p:nvSpPr>
            <p:spPr bwMode="auto">
              <a:xfrm flipH="1">
                <a:off x="2542" y="1526"/>
                <a:ext cx="162" cy="544"/>
              </a:xfrm>
              <a:custGeom>
                <a:avLst/>
                <a:gdLst>
                  <a:gd name="T0" fmla="*/ 0 w 22157"/>
                  <a:gd name="T1" fmla="*/ 0 h 43179"/>
                  <a:gd name="T2" fmla="*/ 0 w 22157"/>
                  <a:gd name="T3" fmla="*/ 0 h 43179"/>
                  <a:gd name="T4" fmla="*/ 0 w 22157"/>
                  <a:gd name="T5" fmla="*/ 0 h 43179"/>
                  <a:gd name="T6" fmla="*/ 0 60000 65536"/>
                  <a:gd name="T7" fmla="*/ 0 60000 65536"/>
                  <a:gd name="T8" fmla="*/ 0 60000 65536"/>
                  <a:gd name="T9" fmla="*/ 0 w 22157"/>
                  <a:gd name="T10" fmla="*/ 0 h 43179"/>
                  <a:gd name="T11" fmla="*/ 22157 w 22157"/>
                  <a:gd name="T12" fmla="*/ 43179 h 43179"/>
                </a:gdLst>
                <a:ahLst/>
                <a:cxnLst>
                  <a:cxn ang="T6">
                    <a:pos x="T0" y="T1"/>
                  </a:cxn>
                  <a:cxn ang="T7">
                    <a:pos x="T2" y="T3"/>
                  </a:cxn>
                  <a:cxn ang="T8">
                    <a:pos x="T4" y="T5"/>
                  </a:cxn>
                </a:cxnLst>
                <a:rect l="T9" t="T10" r="T11" b="T12"/>
                <a:pathLst>
                  <a:path w="22157" h="43179" fill="none" extrusionOk="0">
                    <a:moveTo>
                      <a:pt x="1514" y="0"/>
                    </a:moveTo>
                    <a:cubicBezTo>
                      <a:pt x="13060" y="512"/>
                      <a:pt x="22157" y="10022"/>
                      <a:pt x="22157" y="21579"/>
                    </a:cubicBezTo>
                    <a:cubicBezTo>
                      <a:pt x="22157" y="33508"/>
                      <a:pt x="12486" y="43179"/>
                      <a:pt x="557" y="43179"/>
                    </a:cubicBezTo>
                    <a:cubicBezTo>
                      <a:pt x="371" y="43179"/>
                      <a:pt x="185" y="43176"/>
                      <a:pt x="0" y="43171"/>
                    </a:cubicBezTo>
                  </a:path>
                  <a:path w="22157" h="43179" stroke="0" extrusionOk="0">
                    <a:moveTo>
                      <a:pt x="1514" y="0"/>
                    </a:moveTo>
                    <a:cubicBezTo>
                      <a:pt x="13060" y="512"/>
                      <a:pt x="22157" y="10022"/>
                      <a:pt x="22157" y="21579"/>
                    </a:cubicBezTo>
                    <a:cubicBezTo>
                      <a:pt x="22157" y="33508"/>
                      <a:pt x="12486" y="43179"/>
                      <a:pt x="557" y="43179"/>
                    </a:cubicBezTo>
                    <a:cubicBezTo>
                      <a:pt x="371" y="43179"/>
                      <a:pt x="185" y="43176"/>
                      <a:pt x="0" y="43171"/>
                    </a:cubicBezTo>
                    <a:lnTo>
                      <a:pt x="557" y="21579"/>
                    </a:lnTo>
                    <a:close/>
                  </a:path>
                </a:pathLst>
              </a:custGeom>
              <a:noFill/>
              <a:ln w="28575">
                <a:solidFill>
                  <a:schemeClr val="tx1"/>
                </a:solidFill>
                <a:round/>
                <a:headEnd/>
                <a:tailEnd/>
              </a:ln>
            </p:spPr>
            <p:txBody>
              <a:bodyPr wrap="none" anchor="ctr"/>
              <a:lstStyle/>
              <a:p>
                <a:endParaRPr lang="zh-CN" altLang="en-US"/>
              </a:p>
            </p:txBody>
          </p:sp>
          <p:sp>
            <p:nvSpPr>
              <p:cNvPr id="3121" name="Arc 180"/>
              <p:cNvSpPr>
                <a:spLocks/>
              </p:cNvSpPr>
              <p:nvPr/>
            </p:nvSpPr>
            <p:spPr bwMode="auto">
              <a:xfrm>
                <a:off x="2670" y="1526"/>
                <a:ext cx="162" cy="544"/>
              </a:xfrm>
              <a:custGeom>
                <a:avLst/>
                <a:gdLst>
                  <a:gd name="T0" fmla="*/ 0 w 22157"/>
                  <a:gd name="T1" fmla="*/ 0 h 43179"/>
                  <a:gd name="T2" fmla="*/ 0 w 22157"/>
                  <a:gd name="T3" fmla="*/ 0 h 43179"/>
                  <a:gd name="T4" fmla="*/ 0 w 22157"/>
                  <a:gd name="T5" fmla="*/ 0 h 43179"/>
                  <a:gd name="T6" fmla="*/ 0 60000 65536"/>
                  <a:gd name="T7" fmla="*/ 0 60000 65536"/>
                  <a:gd name="T8" fmla="*/ 0 60000 65536"/>
                  <a:gd name="T9" fmla="*/ 0 w 22157"/>
                  <a:gd name="T10" fmla="*/ 0 h 43179"/>
                  <a:gd name="T11" fmla="*/ 22157 w 22157"/>
                  <a:gd name="T12" fmla="*/ 43179 h 43179"/>
                </a:gdLst>
                <a:ahLst/>
                <a:cxnLst>
                  <a:cxn ang="T6">
                    <a:pos x="T0" y="T1"/>
                  </a:cxn>
                  <a:cxn ang="T7">
                    <a:pos x="T2" y="T3"/>
                  </a:cxn>
                  <a:cxn ang="T8">
                    <a:pos x="T4" y="T5"/>
                  </a:cxn>
                </a:cxnLst>
                <a:rect l="T9" t="T10" r="T11" b="T12"/>
                <a:pathLst>
                  <a:path w="22157" h="43179" fill="none" extrusionOk="0">
                    <a:moveTo>
                      <a:pt x="1514" y="0"/>
                    </a:moveTo>
                    <a:cubicBezTo>
                      <a:pt x="13060" y="512"/>
                      <a:pt x="22157" y="10022"/>
                      <a:pt x="22157" y="21579"/>
                    </a:cubicBezTo>
                    <a:cubicBezTo>
                      <a:pt x="22157" y="33508"/>
                      <a:pt x="12486" y="43179"/>
                      <a:pt x="557" y="43179"/>
                    </a:cubicBezTo>
                    <a:cubicBezTo>
                      <a:pt x="371" y="43179"/>
                      <a:pt x="185" y="43176"/>
                      <a:pt x="0" y="43171"/>
                    </a:cubicBezTo>
                  </a:path>
                  <a:path w="22157" h="43179" stroke="0" extrusionOk="0">
                    <a:moveTo>
                      <a:pt x="1514" y="0"/>
                    </a:moveTo>
                    <a:cubicBezTo>
                      <a:pt x="13060" y="512"/>
                      <a:pt x="22157" y="10022"/>
                      <a:pt x="22157" y="21579"/>
                    </a:cubicBezTo>
                    <a:cubicBezTo>
                      <a:pt x="22157" y="33508"/>
                      <a:pt x="12486" y="43179"/>
                      <a:pt x="557" y="43179"/>
                    </a:cubicBezTo>
                    <a:cubicBezTo>
                      <a:pt x="371" y="43179"/>
                      <a:pt x="185" y="43176"/>
                      <a:pt x="0" y="43171"/>
                    </a:cubicBezTo>
                    <a:lnTo>
                      <a:pt x="557" y="21579"/>
                    </a:lnTo>
                    <a:close/>
                  </a:path>
                </a:pathLst>
              </a:custGeom>
              <a:noFill/>
              <a:ln w="28575">
                <a:solidFill>
                  <a:schemeClr val="tx1"/>
                </a:solidFill>
                <a:prstDash val="sysDot"/>
                <a:round/>
                <a:headEnd/>
                <a:tailEnd/>
              </a:ln>
            </p:spPr>
            <p:txBody>
              <a:bodyPr wrap="none" anchor="ctr"/>
              <a:lstStyle/>
              <a:p>
                <a:endParaRPr lang="zh-CN" altLang="en-US"/>
              </a:p>
            </p:txBody>
          </p:sp>
          <p:sp>
            <p:nvSpPr>
              <p:cNvPr id="3122" name="Oval 182"/>
              <p:cNvSpPr>
                <a:spLocks noChangeArrowheads="1"/>
              </p:cNvSpPr>
              <p:nvPr/>
            </p:nvSpPr>
            <p:spPr bwMode="auto">
              <a:xfrm>
                <a:off x="2544" y="1532"/>
                <a:ext cx="308" cy="535"/>
              </a:xfrm>
              <a:prstGeom prst="ellipse">
                <a:avLst/>
              </a:prstGeom>
              <a:solidFill>
                <a:srgbClr val="EAEAEA">
                  <a:alpha val="50195"/>
                </a:srgbClr>
              </a:solidFill>
              <a:ln w="9525">
                <a:noFill/>
                <a:round/>
                <a:headEnd/>
                <a:tailEnd/>
              </a:ln>
            </p:spPr>
            <p:txBody>
              <a:bodyPr wrap="none" anchor="ctr"/>
              <a:lstStyle/>
              <a:p>
                <a:endParaRPr lang="zh-CN" altLang="en-US"/>
              </a:p>
            </p:txBody>
          </p:sp>
        </p:grpSp>
        <p:graphicFrame>
          <p:nvGraphicFramePr>
            <p:cNvPr id="4" name="Object 433"/>
            <p:cNvGraphicFramePr>
              <a:graphicFrameLocks noChangeAspect="1"/>
            </p:cNvGraphicFramePr>
            <p:nvPr/>
          </p:nvGraphicFramePr>
          <p:xfrm>
            <a:off x="4702175" y="3140075"/>
            <a:ext cx="488950" cy="315913"/>
          </p:xfrm>
          <a:graphic>
            <a:graphicData uri="http://schemas.openxmlformats.org/presentationml/2006/ole">
              <mc:AlternateContent xmlns:mc="http://schemas.openxmlformats.org/markup-compatibility/2006">
                <mc:Choice xmlns:v="urn:schemas-microsoft-com:vml" Requires="v">
                  <p:oleObj spid="_x0000_s3507" name="Equation" r:id="rId4" imgW="279360" imgH="177480" progId="Equation.DSMT4">
                    <p:embed/>
                  </p:oleObj>
                </mc:Choice>
                <mc:Fallback>
                  <p:oleObj name="Equation" r:id="rId4" imgW="279360" imgH="177480" progId="Equation.DSMT4">
                    <p:embed/>
                    <p:pic>
                      <p:nvPicPr>
                        <p:cNvPr id="0" name="Object 4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2175" y="3140075"/>
                          <a:ext cx="488950" cy="315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33"/>
            <p:cNvGraphicFramePr>
              <a:graphicFrameLocks noChangeAspect="1"/>
            </p:cNvGraphicFramePr>
            <p:nvPr/>
          </p:nvGraphicFramePr>
          <p:xfrm>
            <a:off x="5487988" y="3178175"/>
            <a:ext cx="822325" cy="315913"/>
          </p:xfrm>
          <a:graphic>
            <a:graphicData uri="http://schemas.openxmlformats.org/presentationml/2006/ole">
              <mc:AlternateContent xmlns:mc="http://schemas.openxmlformats.org/markup-compatibility/2006">
                <mc:Choice xmlns:v="urn:schemas-microsoft-com:vml" Requires="v">
                  <p:oleObj spid="_x0000_s3508" name="Equation" r:id="rId6" imgW="469800" imgH="177480" progId="Equation.DSMT4">
                    <p:embed/>
                  </p:oleObj>
                </mc:Choice>
                <mc:Fallback>
                  <p:oleObj name="Equation" r:id="rId6" imgW="469800" imgH="17748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7988" y="3178175"/>
                          <a:ext cx="822325" cy="315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7" name="组合 16"/>
          <p:cNvGrpSpPr/>
          <p:nvPr/>
        </p:nvGrpSpPr>
        <p:grpSpPr>
          <a:xfrm>
            <a:off x="391184" y="3204011"/>
            <a:ext cx="8078787" cy="331787"/>
            <a:chOff x="391184" y="3204011"/>
            <a:chExt cx="8078787" cy="331787"/>
          </a:xfrm>
        </p:grpSpPr>
        <p:grpSp>
          <p:nvGrpSpPr>
            <p:cNvPr id="3092" name="Group 107"/>
            <p:cNvGrpSpPr>
              <a:grpSpLocks/>
            </p:cNvGrpSpPr>
            <p:nvPr/>
          </p:nvGrpSpPr>
          <p:grpSpPr bwMode="auto">
            <a:xfrm>
              <a:off x="1885021" y="3213536"/>
              <a:ext cx="346075" cy="322262"/>
              <a:chOff x="1343" y="2736"/>
              <a:chExt cx="218" cy="211"/>
            </a:xfrm>
          </p:grpSpPr>
          <p:sp>
            <p:nvSpPr>
              <p:cNvPr id="3116" name="WordArt 108"/>
              <p:cNvSpPr>
                <a:spLocks noChangeArrowheads="1" noChangeShapeType="1" noTextEdit="1"/>
              </p:cNvSpPr>
              <p:nvPr/>
            </p:nvSpPr>
            <p:spPr bwMode="auto">
              <a:xfrm>
                <a:off x="1343" y="2792"/>
                <a:ext cx="170" cy="15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P</a:t>
                </a:r>
                <a:endParaRPr lang="zh-CN" altLang="en-US" sz="3600" i="1" kern="10">
                  <a:ln w="9525">
                    <a:solidFill>
                      <a:schemeClr val="tx1"/>
                    </a:solidFill>
                    <a:round/>
                    <a:headEnd/>
                    <a:tailEnd/>
                  </a:ln>
                  <a:latin typeface="Times New Roman"/>
                  <a:cs typeface="Times New Roman"/>
                </a:endParaRPr>
              </a:p>
            </p:txBody>
          </p:sp>
          <p:sp>
            <p:nvSpPr>
              <p:cNvPr id="3117" name="Line 109"/>
              <p:cNvSpPr>
                <a:spLocks noChangeShapeType="1"/>
              </p:cNvSpPr>
              <p:nvPr/>
            </p:nvSpPr>
            <p:spPr bwMode="auto">
              <a:xfrm>
                <a:off x="1349" y="2736"/>
                <a:ext cx="212" cy="0"/>
              </a:xfrm>
              <a:prstGeom prst="line">
                <a:avLst/>
              </a:prstGeom>
              <a:noFill/>
              <a:ln w="28575">
                <a:solidFill>
                  <a:schemeClr val="tx1"/>
                </a:solidFill>
                <a:round/>
                <a:headEnd/>
                <a:tailEnd/>
              </a:ln>
            </p:spPr>
            <p:txBody>
              <a:bodyPr/>
              <a:lstStyle/>
              <a:p>
                <a:endParaRPr lang="zh-CN" altLang="en-US"/>
              </a:p>
            </p:txBody>
          </p:sp>
        </p:grpSp>
        <p:sp>
          <p:nvSpPr>
            <p:cNvPr id="3093" name="WordArt 112"/>
            <p:cNvSpPr>
              <a:spLocks noChangeArrowheads="1" noChangeShapeType="1" noTextEdit="1"/>
            </p:cNvSpPr>
            <p:nvPr/>
          </p:nvSpPr>
          <p:spPr bwMode="auto">
            <a:xfrm>
              <a:off x="391184" y="3204011"/>
              <a:ext cx="1376362" cy="325437"/>
            </a:xfrm>
            <a:prstGeom prst="rect">
              <a:avLst/>
            </a:prstGeom>
          </p:spPr>
          <p:txBody>
            <a:bodyPr wrap="none" fromWordArt="1">
              <a:prstTxWarp prst="textPlain">
                <a:avLst>
                  <a:gd name="adj" fmla="val 50000"/>
                </a:avLst>
              </a:prstTxWarp>
            </a:bodyPr>
            <a:lstStyle/>
            <a:p>
              <a:r>
                <a:rPr lang="zh-CN" altLang="en-US" sz="3600" b="1" kern="10" dirty="0">
                  <a:ln w="9525">
                    <a:solidFill>
                      <a:srgbClr val="0033CC"/>
                    </a:solidFill>
                    <a:round/>
                    <a:headEnd/>
                    <a:tailEnd/>
                  </a:ln>
                  <a:solidFill>
                    <a:srgbClr val="0033CC"/>
                  </a:solidFill>
                  <a:latin typeface="宋体"/>
                  <a:ea typeface="宋体"/>
                </a:rPr>
                <a:t>平均能流</a:t>
              </a:r>
            </a:p>
          </p:txBody>
        </p:sp>
        <p:sp>
          <p:nvSpPr>
            <p:cNvPr id="3094" name="WordArt 101"/>
            <p:cNvSpPr>
              <a:spLocks noChangeArrowheads="1" noChangeShapeType="1" noTextEdit="1"/>
            </p:cNvSpPr>
            <p:nvPr/>
          </p:nvSpPr>
          <p:spPr bwMode="auto">
            <a:xfrm>
              <a:off x="7195209" y="3273861"/>
              <a:ext cx="201612" cy="239712"/>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s</a:t>
              </a:r>
              <a:endParaRPr lang="zh-CN" altLang="en-US" sz="3600" i="1" kern="10">
                <a:ln w="9525">
                  <a:solidFill>
                    <a:schemeClr val="tx1"/>
                  </a:solidFill>
                  <a:round/>
                  <a:headEnd/>
                  <a:tailEnd/>
                </a:ln>
                <a:latin typeface="Times New Roman"/>
                <a:cs typeface="Times New Roman"/>
              </a:endParaRPr>
            </a:p>
          </p:txBody>
        </p:sp>
        <p:sp>
          <p:nvSpPr>
            <p:cNvPr id="3095" name="WordArt 113"/>
            <p:cNvSpPr>
              <a:spLocks noChangeArrowheads="1" noChangeShapeType="1" noTextEdit="1"/>
            </p:cNvSpPr>
            <p:nvPr/>
          </p:nvSpPr>
          <p:spPr bwMode="auto">
            <a:xfrm>
              <a:off x="2842284" y="3246873"/>
              <a:ext cx="5627687" cy="273050"/>
            </a:xfrm>
            <a:prstGeom prst="rect">
              <a:avLst/>
            </a:prstGeom>
          </p:spPr>
          <p:txBody>
            <a:bodyPr wrap="none" fromWordArt="1">
              <a:prstTxWarp prst="textPlain">
                <a:avLst>
                  <a:gd name="adj" fmla="val 50000"/>
                </a:avLst>
              </a:prstTxWarp>
            </a:bodyPr>
            <a:lstStyle/>
            <a:p>
              <a:r>
                <a:rPr lang="zh-CN" altLang="en-US" sz="3600" b="1" kern="10" dirty="0">
                  <a:ln w="9525">
                    <a:solidFill>
                      <a:srgbClr val="000000"/>
                    </a:solidFill>
                    <a:round/>
                    <a:headEnd/>
                    <a:tailEnd/>
                  </a:ln>
                  <a:latin typeface="宋体"/>
                  <a:ea typeface="宋体"/>
                </a:rPr>
                <a:t>一周期内通过与传播方向垂直的某截面积   的平均值</a:t>
              </a:r>
            </a:p>
          </p:txBody>
        </p:sp>
        <p:sp>
          <p:nvSpPr>
            <p:cNvPr id="168" name="Line 189"/>
            <p:cNvSpPr>
              <a:spLocks noChangeShapeType="1"/>
            </p:cNvSpPr>
            <p:nvPr/>
          </p:nvSpPr>
          <p:spPr bwMode="auto">
            <a:xfrm>
              <a:off x="2300752" y="3377437"/>
              <a:ext cx="444500" cy="0"/>
            </a:xfrm>
            <a:prstGeom prst="line">
              <a:avLst/>
            </a:prstGeom>
            <a:noFill/>
            <a:ln w="28575">
              <a:solidFill>
                <a:schemeClr val="tx1"/>
              </a:solidFill>
              <a:round/>
              <a:headEnd/>
              <a:tailEnd/>
            </a:ln>
          </p:spPr>
          <p:txBody>
            <a:bodyPr/>
            <a:lstStyle/>
            <a:p>
              <a:endParaRPr lang="zh-CN" altLang="en-US"/>
            </a:p>
          </p:txBody>
        </p:sp>
      </p:grpSp>
      <p:sp>
        <p:nvSpPr>
          <p:cNvPr id="169" name="WordArt 120"/>
          <p:cNvSpPr>
            <a:spLocks noChangeArrowheads="1" noChangeShapeType="1" noTextEdit="1"/>
          </p:cNvSpPr>
          <p:nvPr/>
        </p:nvSpPr>
        <p:spPr bwMode="auto">
          <a:xfrm>
            <a:off x="5271404" y="5210614"/>
            <a:ext cx="3051502" cy="285750"/>
          </a:xfrm>
          <a:prstGeom prst="rect">
            <a:avLst/>
          </a:prstGeom>
        </p:spPr>
        <p:txBody>
          <a:bodyPr wrap="none" fromWordArt="1">
            <a:prstTxWarp prst="textPlain">
              <a:avLst>
                <a:gd name="adj" fmla="val 50000"/>
              </a:avLst>
            </a:prstTxWarp>
          </a:bodyPr>
          <a:lstStyle/>
          <a:p>
            <a:r>
              <a:rPr lang="zh-CN" altLang="en-US" sz="3600" b="1" kern="10" dirty="0">
                <a:ln w="9525">
                  <a:solidFill>
                    <a:srgbClr val="000000"/>
                  </a:solidFill>
                  <a:round/>
                  <a:headEnd/>
                  <a:tailEnd/>
                </a:ln>
                <a:latin typeface="宋体"/>
                <a:ea typeface="宋体"/>
              </a:rPr>
              <a:t>通过单位截面积上</a:t>
            </a:r>
            <a:r>
              <a:rPr lang="zh-CN" altLang="en-US" sz="3600" b="1" kern="10" dirty="0" smtClean="0">
                <a:ln w="9525">
                  <a:solidFill>
                    <a:srgbClr val="000000"/>
                  </a:solidFill>
                  <a:round/>
                  <a:headEnd/>
                  <a:tailEnd/>
                </a:ln>
                <a:latin typeface="宋体"/>
                <a:ea typeface="宋体"/>
              </a:rPr>
              <a:t>的平均能流</a:t>
            </a:r>
            <a:endParaRPr lang="zh-CN" altLang="en-US" sz="3600" b="1" kern="10" dirty="0">
              <a:ln w="9525">
                <a:solidFill>
                  <a:srgbClr val="000000"/>
                </a:solidFill>
                <a:round/>
                <a:headEnd/>
                <a:tailEnd/>
              </a:ln>
              <a:latin typeface="宋体"/>
              <a:ea typeface="宋体"/>
            </a:endParaRPr>
          </a:p>
        </p:txBody>
      </p:sp>
      <p:graphicFrame>
        <p:nvGraphicFramePr>
          <p:cNvPr id="12" name="Object 6"/>
          <p:cNvGraphicFramePr>
            <a:graphicFrameLocks noChangeAspect="1"/>
          </p:cNvGraphicFramePr>
          <p:nvPr>
            <p:extLst>
              <p:ext uri="{D42A27DB-BD31-4B8C-83A1-F6EECF244321}">
                <p14:modId xmlns:p14="http://schemas.microsoft.com/office/powerpoint/2010/main" val="4092920869"/>
              </p:ext>
            </p:extLst>
          </p:nvPr>
        </p:nvGraphicFramePr>
        <p:xfrm>
          <a:off x="7010" y="1338263"/>
          <a:ext cx="4294188" cy="935037"/>
        </p:xfrm>
        <a:graphic>
          <a:graphicData uri="http://schemas.openxmlformats.org/presentationml/2006/ole">
            <mc:AlternateContent xmlns:mc="http://schemas.openxmlformats.org/markup-compatibility/2006">
              <mc:Choice xmlns:v="urn:schemas-microsoft-com:vml" Requires="v">
                <p:oleObj spid="_x0000_s3509" name="Equation" r:id="rId8" imgW="1803240" imgH="393480" progId="Equation.DSMT4">
                  <p:embed/>
                </p:oleObj>
              </mc:Choice>
              <mc:Fallback>
                <p:oleObj name="Equation" r:id="rId8" imgW="1803240" imgH="393480" progId="Equation.DSMT4">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10" y="1338263"/>
                        <a:ext cx="4294188" cy="935037"/>
                      </a:xfrm>
                      <a:prstGeom prst="rect">
                        <a:avLst/>
                      </a:prstGeom>
                      <a:solidFill>
                        <a:schemeClr val="bg1"/>
                      </a:solidFill>
                      <a:ln w="9525">
                        <a:solidFill>
                          <a:schemeClr val="bg1"/>
                        </a:solidFill>
                        <a:miter lim="800000"/>
                        <a:headEnd/>
                        <a:tailEnd/>
                      </a:ln>
                    </p:spPr>
                  </p:pic>
                </p:oleObj>
              </mc:Fallback>
            </mc:AlternateContent>
          </a:graphicData>
        </a:graphic>
      </p:graphicFrame>
      <p:graphicFrame>
        <p:nvGraphicFramePr>
          <p:cNvPr id="13" name="Object 7"/>
          <p:cNvGraphicFramePr>
            <a:graphicFrameLocks noChangeAspect="1"/>
          </p:cNvGraphicFramePr>
          <p:nvPr>
            <p:extLst>
              <p:ext uri="{D42A27DB-BD31-4B8C-83A1-F6EECF244321}">
                <p14:modId xmlns:p14="http://schemas.microsoft.com/office/powerpoint/2010/main" val="123491521"/>
              </p:ext>
            </p:extLst>
          </p:nvPr>
        </p:nvGraphicFramePr>
        <p:xfrm>
          <a:off x="1743676" y="3643915"/>
          <a:ext cx="2207226" cy="766543"/>
        </p:xfrm>
        <a:graphic>
          <a:graphicData uri="http://schemas.openxmlformats.org/presentationml/2006/ole">
            <mc:AlternateContent xmlns:mc="http://schemas.openxmlformats.org/markup-compatibility/2006">
              <mc:Choice xmlns:v="urn:schemas-microsoft-com:vml" Requires="v">
                <p:oleObj spid="_x0000_s3510" name="Equation" r:id="rId10" imgW="1130040" imgH="393480" progId="Equation.DSMT4">
                  <p:embed/>
                </p:oleObj>
              </mc:Choice>
              <mc:Fallback>
                <p:oleObj name="Equation" r:id="rId10" imgW="1130040" imgH="393480" progId="Equation.DSMT4">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43676" y="3643915"/>
                        <a:ext cx="2207226" cy="766543"/>
                      </a:xfrm>
                      <a:prstGeom prst="rect">
                        <a:avLst/>
                      </a:prstGeom>
                      <a:solidFill>
                        <a:schemeClr val="bg1"/>
                      </a:solidFill>
                      <a:ln w="9525">
                        <a:solidFill>
                          <a:schemeClr val="bg1"/>
                        </a:solidFill>
                        <a:miter lim="800000"/>
                        <a:headEnd/>
                        <a:tailEnd/>
                      </a:ln>
                    </p:spPr>
                  </p:pic>
                </p:oleObj>
              </mc:Fallback>
            </mc:AlternateContent>
          </a:graphicData>
        </a:graphic>
      </p:graphicFrame>
      <p:grpSp>
        <p:nvGrpSpPr>
          <p:cNvPr id="16" name="组合 15"/>
          <p:cNvGrpSpPr/>
          <p:nvPr/>
        </p:nvGrpSpPr>
        <p:grpSpPr>
          <a:xfrm>
            <a:off x="5633716" y="4412537"/>
            <a:ext cx="3335624" cy="534765"/>
            <a:chOff x="5633716" y="4412537"/>
            <a:chExt cx="3335624" cy="534765"/>
          </a:xfrm>
        </p:grpSpPr>
        <p:graphicFrame>
          <p:nvGraphicFramePr>
            <p:cNvPr id="6" name="Object 433"/>
            <p:cNvGraphicFramePr>
              <a:graphicFrameLocks noChangeAspect="1"/>
            </p:cNvGraphicFramePr>
            <p:nvPr>
              <p:extLst>
                <p:ext uri="{D42A27DB-BD31-4B8C-83A1-F6EECF244321}">
                  <p14:modId xmlns:p14="http://schemas.microsoft.com/office/powerpoint/2010/main" val="3643912010"/>
                </p:ext>
              </p:extLst>
            </p:nvPr>
          </p:nvGraphicFramePr>
          <p:xfrm>
            <a:off x="6719799" y="4412537"/>
            <a:ext cx="2249541" cy="534765"/>
          </p:xfrm>
          <a:graphic>
            <a:graphicData uri="http://schemas.openxmlformats.org/presentationml/2006/ole">
              <mc:AlternateContent xmlns:mc="http://schemas.openxmlformats.org/markup-compatibility/2006">
                <mc:Choice xmlns:v="urn:schemas-microsoft-com:vml" Requires="v">
                  <p:oleObj spid="_x0000_s3511" name="Equation" r:id="rId12" imgW="1739880" imgH="406080" progId="Equation.DSMT4">
                    <p:embed/>
                  </p:oleObj>
                </mc:Choice>
                <mc:Fallback>
                  <p:oleObj name="Equation" r:id="rId12" imgW="1739880" imgH="406080" progId="Equation.DSMT4">
                    <p:embed/>
                    <p:pic>
                      <p:nvPicPr>
                        <p:cNvPr id="0"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19799" y="4412537"/>
                          <a:ext cx="2249541" cy="5347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8"/>
            <p:cNvGraphicFramePr>
              <a:graphicFrameLocks noChangeAspect="1"/>
            </p:cNvGraphicFramePr>
            <p:nvPr>
              <p:extLst>
                <p:ext uri="{D42A27DB-BD31-4B8C-83A1-F6EECF244321}">
                  <p14:modId xmlns:p14="http://schemas.microsoft.com/office/powerpoint/2010/main" val="523756090"/>
                </p:ext>
              </p:extLst>
            </p:nvPr>
          </p:nvGraphicFramePr>
          <p:xfrm>
            <a:off x="5633716" y="4499707"/>
            <a:ext cx="623245" cy="363823"/>
          </p:xfrm>
          <a:graphic>
            <a:graphicData uri="http://schemas.openxmlformats.org/presentationml/2006/ole">
              <mc:AlternateContent xmlns:mc="http://schemas.openxmlformats.org/markup-compatibility/2006">
                <mc:Choice xmlns:v="urn:schemas-microsoft-com:vml" Requires="v">
                  <p:oleObj spid="_x0000_s3512" name="Equation" r:id="rId14" imgW="241200" imgH="139680" progId="Equation.DSMT4">
                    <p:embed/>
                  </p:oleObj>
                </mc:Choice>
                <mc:Fallback>
                  <p:oleObj name="Equation" r:id="rId14" imgW="241200" imgH="139680" progId="Equation.DSMT4">
                    <p:embed/>
                    <p:pic>
                      <p:nvPicPr>
                        <p:cNvPr id="0"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33716" y="4499707"/>
                          <a:ext cx="623245" cy="3638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36"/>
                                        </p:tgtEl>
                                        <p:attrNameLst>
                                          <p:attrName>style.visibility</p:attrName>
                                        </p:attrNameLst>
                                      </p:cBhvr>
                                      <p:to>
                                        <p:strVal val="visible"/>
                                      </p:to>
                                    </p:set>
                                    <p:animEffect transition="in" filter="wipe(left)">
                                      <p:cBhvr>
                                        <p:cTn id="7" dur="500"/>
                                        <p:tgtEl>
                                          <p:spTgt spid="31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7"/>
                                        </p:tgtEl>
                                        <p:attrNameLst>
                                          <p:attrName>style.visibility</p:attrName>
                                        </p:attrNameLst>
                                      </p:cBhvr>
                                      <p:to>
                                        <p:strVal val="visible"/>
                                      </p:to>
                                    </p:set>
                                    <p:animEffect transition="in" filter="wipe(left)">
                                      <p:cBhvr>
                                        <p:cTn id="12" dur="500"/>
                                        <p:tgtEl>
                                          <p:spTgt spid="16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173"/>
                                        </p:tgtEl>
                                        <p:attrNameLst>
                                          <p:attrName>style.visibility</p:attrName>
                                        </p:attrNameLst>
                                      </p:cBhvr>
                                      <p:to>
                                        <p:strVal val="visible"/>
                                      </p:to>
                                    </p:set>
                                    <p:animEffect transition="in" filter="wipe(left)">
                                      <p:cBhvr>
                                        <p:cTn id="37" dur="500"/>
                                        <p:tgtEl>
                                          <p:spTgt spid="317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177"/>
                                        </p:tgtEl>
                                        <p:attrNameLst>
                                          <p:attrName>style.visibility</p:attrName>
                                        </p:attrNameLst>
                                      </p:cBhvr>
                                      <p:to>
                                        <p:strVal val="visible"/>
                                      </p:to>
                                    </p:set>
                                    <p:animEffect transition="in" filter="wipe(left)">
                                      <p:cBhvr>
                                        <p:cTn id="52" dur="500"/>
                                        <p:tgtEl>
                                          <p:spTgt spid="317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69"/>
                                        </p:tgtEl>
                                        <p:attrNameLst>
                                          <p:attrName>style.visibility</p:attrName>
                                        </p:attrNameLst>
                                      </p:cBhvr>
                                      <p:to>
                                        <p:strVal val="visible"/>
                                      </p:to>
                                    </p:set>
                                    <p:animEffect transition="in" filter="wipe(left)">
                                      <p:cBhvr>
                                        <p:cTn id="57" dur="500"/>
                                        <p:tgtEl>
                                          <p:spTgt spid="16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wipe(left)">
                                      <p:cBhvr>
                                        <p:cTn id="6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503238" y="0"/>
            <a:ext cx="8229600" cy="217488"/>
          </a:xfrm>
        </p:spPr>
        <p:txBody>
          <a:bodyPr/>
          <a:lstStyle/>
          <a:p>
            <a:pPr eaLnBrk="1" hangingPunct="1"/>
            <a:r>
              <a:rPr lang="zh-CN" altLang="en-US" sz="800" smtClean="0">
                <a:solidFill>
                  <a:schemeClr val="bg1"/>
                </a:solidFill>
              </a:rPr>
              <a:t>例</a:t>
            </a:r>
          </a:p>
        </p:txBody>
      </p:sp>
      <p:grpSp>
        <p:nvGrpSpPr>
          <p:cNvPr id="31747" name="Group 3"/>
          <p:cNvGrpSpPr>
            <a:grpSpLocks/>
          </p:cNvGrpSpPr>
          <p:nvPr/>
        </p:nvGrpSpPr>
        <p:grpSpPr bwMode="auto">
          <a:xfrm>
            <a:off x="0" y="0"/>
            <a:ext cx="9144000" cy="6858000"/>
            <a:chOff x="0" y="0"/>
            <a:chExt cx="5760" cy="4320"/>
          </a:xfrm>
        </p:grpSpPr>
        <p:sp>
          <p:nvSpPr>
            <p:cNvPr id="31957" name="Rectangle 4" descr="之字形"/>
            <p:cNvSpPr>
              <a:spLocks noChangeArrowheads="1"/>
            </p:cNvSpPr>
            <p:nvPr/>
          </p:nvSpPr>
          <p:spPr bwMode="auto">
            <a:xfrm>
              <a:off x="0" y="4187"/>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31958" name="Rectangle 5" descr="之字形"/>
            <p:cNvSpPr>
              <a:spLocks noChangeArrowheads="1"/>
            </p:cNvSpPr>
            <p:nvPr/>
          </p:nvSpPr>
          <p:spPr bwMode="auto">
            <a:xfrm>
              <a:off x="0" y="0"/>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grpSp>
      <p:grpSp>
        <p:nvGrpSpPr>
          <p:cNvPr id="31748" name="Group 296"/>
          <p:cNvGrpSpPr>
            <a:grpSpLocks/>
          </p:cNvGrpSpPr>
          <p:nvPr/>
        </p:nvGrpSpPr>
        <p:grpSpPr bwMode="auto">
          <a:xfrm>
            <a:off x="579438" y="407988"/>
            <a:ext cx="5776912" cy="319087"/>
            <a:chOff x="365" y="257"/>
            <a:chExt cx="3535" cy="201"/>
          </a:xfrm>
        </p:grpSpPr>
        <p:sp>
          <p:nvSpPr>
            <p:cNvPr id="31955" name="WordArt 101"/>
            <p:cNvSpPr>
              <a:spLocks noChangeArrowheads="1" noChangeShapeType="1" noTextEdit="1"/>
            </p:cNvSpPr>
            <p:nvPr/>
          </p:nvSpPr>
          <p:spPr bwMode="auto">
            <a:xfrm>
              <a:off x="365" y="257"/>
              <a:ext cx="3535" cy="201"/>
            </a:xfrm>
            <a:prstGeom prst="rect">
              <a:avLst/>
            </a:prstGeom>
          </p:spPr>
          <p:txBody>
            <a:bodyPr wrap="none" fromWordArt="1">
              <a:prstTxWarp prst="textPlain">
                <a:avLst>
                  <a:gd name="adj" fmla="val 50000"/>
                </a:avLst>
              </a:prstTxWarp>
            </a:bodyPr>
            <a:lstStyle/>
            <a:p>
              <a:r>
                <a:rPr lang="zh-CN" altLang="en-US" sz="3600" kern="10" dirty="0">
                  <a:ln w="9525">
                    <a:solidFill>
                      <a:srgbClr val="006600"/>
                    </a:solidFill>
                    <a:round/>
                    <a:headEnd/>
                    <a:tailEnd/>
                  </a:ln>
                  <a:solidFill>
                    <a:srgbClr val="006600"/>
                  </a:solidFill>
                  <a:latin typeface="华文中宋"/>
                  <a:ea typeface="华文中宋"/>
                </a:rPr>
                <a:t>在无吸收的介质中，平面波的振幅    不变</a:t>
              </a:r>
            </a:p>
          </p:txBody>
        </p:sp>
        <p:sp>
          <p:nvSpPr>
            <p:cNvPr id="31956" name="WordArt 107"/>
            <p:cNvSpPr>
              <a:spLocks noChangeArrowheads="1" noChangeShapeType="1" noTextEdit="1"/>
            </p:cNvSpPr>
            <p:nvPr/>
          </p:nvSpPr>
          <p:spPr bwMode="auto">
            <a:xfrm>
              <a:off x="3303" y="279"/>
              <a:ext cx="168" cy="171"/>
            </a:xfrm>
            <a:prstGeom prst="rect">
              <a:avLst/>
            </a:prstGeom>
          </p:spPr>
          <p:txBody>
            <a:bodyPr wrap="none" fromWordArt="1">
              <a:prstTxWarp prst="textPlain">
                <a:avLst>
                  <a:gd name="adj" fmla="val 55222"/>
                </a:avLst>
              </a:prstTxWarp>
            </a:bodyPr>
            <a:lstStyle/>
            <a:p>
              <a:r>
                <a:rPr lang="en-US" altLang="zh-CN" sz="3600" b="1" i="1" kern="10">
                  <a:ln w="9525">
                    <a:solidFill>
                      <a:srgbClr val="CC0000"/>
                    </a:solidFill>
                    <a:round/>
                    <a:headEnd/>
                    <a:tailEnd/>
                  </a:ln>
                  <a:solidFill>
                    <a:srgbClr val="CC0000"/>
                  </a:solidFill>
                  <a:latin typeface="Times New Roman"/>
                  <a:cs typeface="Times New Roman"/>
                </a:rPr>
                <a:t>A</a:t>
              </a:r>
              <a:endParaRPr lang="zh-CN" altLang="en-US" sz="3600" b="1" i="1" kern="10">
                <a:ln w="9525">
                  <a:solidFill>
                    <a:srgbClr val="CC0000"/>
                  </a:solidFill>
                  <a:round/>
                  <a:headEnd/>
                  <a:tailEnd/>
                </a:ln>
                <a:solidFill>
                  <a:srgbClr val="CC0000"/>
                </a:solidFill>
                <a:latin typeface="Times New Roman"/>
                <a:cs typeface="Times New Roman"/>
              </a:endParaRPr>
            </a:p>
          </p:txBody>
        </p:sp>
      </p:grpSp>
      <p:grpSp>
        <p:nvGrpSpPr>
          <p:cNvPr id="4" name="Group 388"/>
          <p:cNvGrpSpPr>
            <a:grpSpLocks/>
          </p:cNvGrpSpPr>
          <p:nvPr/>
        </p:nvGrpSpPr>
        <p:grpSpPr bwMode="auto">
          <a:xfrm>
            <a:off x="508000" y="1011238"/>
            <a:ext cx="7848600" cy="2179637"/>
            <a:chOff x="320" y="637"/>
            <a:chExt cx="4944" cy="1373"/>
          </a:xfrm>
        </p:grpSpPr>
        <p:grpSp>
          <p:nvGrpSpPr>
            <p:cNvPr id="31840" name="Group 290"/>
            <p:cNvGrpSpPr>
              <a:grpSpLocks/>
            </p:cNvGrpSpPr>
            <p:nvPr/>
          </p:nvGrpSpPr>
          <p:grpSpPr bwMode="auto">
            <a:xfrm>
              <a:off x="320" y="696"/>
              <a:ext cx="1640" cy="1000"/>
              <a:chOff x="320" y="712"/>
              <a:chExt cx="1640" cy="1000"/>
            </a:xfrm>
          </p:grpSpPr>
          <p:grpSp>
            <p:nvGrpSpPr>
              <p:cNvPr id="31930" name="Group 130"/>
              <p:cNvGrpSpPr>
                <a:grpSpLocks/>
              </p:cNvGrpSpPr>
              <p:nvPr/>
            </p:nvGrpSpPr>
            <p:grpSpPr bwMode="auto">
              <a:xfrm>
                <a:off x="320" y="920"/>
                <a:ext cx="1640" cy="792"/>
                <a:chOff x="768" y="768"/>
                <a:chExt cx="1640" cy="792"/>
              </a:xfrm>
            </p:grpSpPr>
            <p:grpSp>
              <p:nvGrpSpPr>
                <p:cNvPr id="31935" name="Group 124"/>
                <p:cNvGrpSpPr>
                  <a:grpSpLocks/>
                </p:cNvGrpSpPr>
                <p:nvPr/>
              </p:nvGrpSpPr>
              <p:grpSpPr bwMode="auto">
                <a:xfrm>
                  <a:off x="768" y="984"/>
                  <a:ext cx="632" cy="120"/>
                  <a:chOff x="1752" y="976"/>
                  <a:chExt cx="632" cy="120"/>
                </a:xfrm>
              </p:grpSpPr>
              <p:sp>
                <p:nvSpPr>
                  <p:cNvPr id="31953" name="Line 125"/>
                  <p:cNvSpPr>
                    <a:spLocks noChangeShapeType="1"/>
                  </p:cNvSpPr>
                  <p:nvPr/>
                </p:nvSpPr>
                <p:spPr bwMode="auto">
                  <a:xfrm>
                    <a:off x="1896" y="976"/>
                    <a:ext cx="488" cy="0"/>
                  </a:xfrm>
                  <a:prstGeom prst="line">
                    <a:avLst/>
                  </a:prstGeom>
                  <a:noFill/>
                  <a:ln w="9525">
                    <a:solidFill>
                      <a:schemeClr val="tx1"/>
                    </a:solidFill>
                    <a:round/>
                    <a:headEnd/>
                    <a:tailEnd type="triangle" w="sm" len="lg"/>
                  </a:ln>
                </p:spPr>
                <p:txBody>
                  <a:bodyPr/>
                  <a:lstStyle/>
                  <a:p>
                    <a:endParaRPr lang="zh-CN" altLang="en-US"/>
                  </a:p>
                </p:txBody>
              </p:sp>
              <p:sp>
                <p:nvSpPr>
                  <p:cNvPr id="31954" name="Line 126"/>
                  <p:cNvSpPr>
                    <a:spLocks noChangeShapeType="1"/>
                  </p:cNvSpPr>
                  <p:nvPr/>
                </p:nvSpPr>
                <p:spPr bwMode="auto">
                  <a:xfrm>
                    <a:off x="1752" y="1096"/>
                    <a:ext cx="488" cy="0"/>
                  </a:xfrm>
                  <a:prstGeom prst="line">
                    <a:avLst/>
                  </a:prstGeom>
                  <a:noFill/>
                  <a:ln w="9525">
                    <a:solidFill>
                      <a:schemeClr val="tx1"/>
                    </a:solidFill>
                    <a:round/>
                    <a:headEnd/>
                    <a:tailEnd type="triangle" w="sm" len="lg"/>
                  </a:ln>
                </p:spPr>
                <p:txBody>
                  <a:bodyPr/>
                  <a:lstStyle/>
                  <a:p>
                    <a:endParaRPr lang="zh-CN" altLang="en-US"/>
                  </a:p>
                </p:txBody>
              </p:sp>
            </p:grpSp>
            <p:grpSp>
              <p:nvGrpSpPr>
                <p:cNvPr id="31936" name="Group 127"/>
                <p:cNvGrpSpPr>
                  <a:grpSpLocks/>
                </p:cNvGrpSpPr>
                <p:nvPr/>
              </p:nvGrpSpPr>
              <p:grpSpPr bwMode="auto">
                <a:xfrm>
                  <a:off x="792" y="1232"/>
                  <a:ext cx="632" cy="120"/>
                  <a:chOff x="1752" y="976"/>
                  <a:chExt cx="632" cy="120"/>
                </a:xfrm>
              </p:grpSpPr>
              <p:sp>
                <p:nvSpPr>
                  <p:cNvPr id="31951" name="Line 128"/>
                  <p:cNvSpPr>
                    <a:spLocks noChangeShapeType="1"/>
                  </p:cNvSpPr>
                  <p:nvPr/>
                </p:nvSpPr>
                <p:spPr bwMode="auto">
                  <a:xfrm>
                    <a:off x="1896" y="976"/>
                    <a:ext cx="488" cy="0"/>
                  </a:xfrm>
                  <a:prstGeom prst="line">
                    <a:avLst/>
                  </a:prstGeom>
                  <a:noFill/>
                  <a:ln w="9525">
                    <a:solidFill>
                      <a:schemeClr val="tx1"/>
                    </a:solidFill>
                    <a:round/>
                    <a:headEnd/>
                    <a:tailEnd type="triangle" w="sm" len="lg"/>
                  </a:ln>
                </p:spPr>
                <p:txBody>
                  <a:bodyPr/>
                  <a:lstStyle/>
                  <a:p>
                    <a:endParaRPr lang="zh-CN" altLang="en-US"/>
                  </a:p>
                </p:txBody>
              </p:sp>
              <p:sp>
                <p:nvSpPr>
                  <p:cNvPr id="31952" name="Line 129"/>
                  <p:cNvSpPr>
                    <a:spLocks noChangeShapeType="1"/>
                  </p:cNvSpPr>
                  <p:nvPr/>
                </p:nvSpPr>
                <p:spPr bwMode="auto">
                  <a:xfrm>
                    <a:off x="1752" y="1096"/>
                    <a:ext cx="488" cy="0"/>
                  </a:xfrm>
                  <a:prstGeom prst="line">
                    <a:avLst/>
                  </a:prstGeom>
                  <a:noFill/>
                  <a:ln w="9525">
                    <a:solidFill>
                      <a:schemeClr val="tx1"/>
                    </a:solidFill>
                    <a:round/>
                    <a:headEnd/>
                    <a:tailEnd type="triangle" w="sm" len="lg"/>
                  </a:ln>
                </p:spPr>
                <p:txBody>
                  <a:bodyPr/>
                  <a:lstStyle/>
                  <a:p>
                    <a:endParaRPr lang="zh-CN" altLang="en-US"/>
                  </a:p>
                </p:txBody>
              </p:sp>
            </p:grpSp>
            <p:sp>
              <p:nvSpPr>
                <p:cNvPr id="31937" name="AutoShape 110"/>
                <p:cNvSpPr>
                  <a:spLocks noChangeArrowheads="1"/>
                </p:cNvSpPr>
                <p:nvPr/>
              </p:nvSpPr>
              <p:spPr bwMode="auto">
                <a:xfrm rot="16200000" flipH="1">
                  <a:off x="908" y="1020"/>
                  <a:ext cx="792" cy="288"/>
                </a:xfrm>
                <a:prstGeom prst="parallelogram">
                  <a:avLst>
                    <a:gd name="adj" fmla="val 68750"/>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31938" name="Group 118"/>
                <p:cNvGrpSpPr>
                  <a:grpSpLocks/>
                </p:cNvGrpSpPr>
                <p:nvPr/>
              </p:nvGrpSpPr>
              <p:grpSpPr bwMode="auto">
                <a:xfrm>
                  <a:off x="1240" y="984"/>
                  <a:ext cx="632" cy="120"/>
                  <a:chOff x="1752" y="976"/>
                  <a:chExt cx="632" cy="120"/>
                </a:xfrm>
              </p:grpSpPr>
              <p:sp>
                <p:nvSpPr>
                  <p:cNvPr id="31949" name="Line 119"/>
                  <p:cNvSpPr>
                    <a:spLocks noChangeShapeType="1"/>
                  </p:cNvSpPr>
                  <p:nvPr/>
                </p:nvSpPr>
                <p:spPr bwMode="auto">
                  <a:xfrm>
                    <a:off x="1896" y="976"/>
                    <a:ext cx="488" cy="0"/>
                  </a:xfrm>
                  <a:prstGeom prst="line">
                    <a:avLst/>
                  </a:prstGeom>
                  <a:noFill/>
                  <a:ln w="9525">
                    <a:solidFill>
                      <a:schemeClr val="tx1"/>
                    </a:solidFill>
                    <a:round/>
                    <a:headEnd/>
                    <a:tailEnd type="triangle" w="sm" len="lg"/>
                  </a:ln>
                </p:spPr>
                <p:txBody>
                  <a:bodyPr/>
                  <a:lstStyle/>
                  <a:p>
                    <a:endParaRPr lang="zh-CN" altLang="en-US"/>
                  </a:p>
                </p:txBody>
              </p:sp>
              <p:sp>
                <p:nvSpPr>
                  <p:cNvPr id="31950" name="Line 120"/>
                  <p:cNvSpPr>
                    <a:spLocks noChangeShapeType="1"/>
                  </p:cNvSpPr>
                  <p:nvPr/>
                </p:nvSpPr>
                <p:spPr bwMode="auto">
                  <a:xfrm>
                    <a:off x="1752" y="1096"/>
                    <a:ext cx="488" cy="0"/>
                  </a:xfrm>
                  <a:prstGeom prst="line">
                    <a:avLst/>
                  </a:prstGeom>
                  <a:noFill/>
                  <a:ln w="9525">
                    <a:solidFill>
                      <a:schemeClr val="tx1"/>
                    </a:solidFill>
                    <a:round/>
                    <a:headEnd/>
                    <a:tailEnd type="triangle" w="sm" len="lg"/>
                  </a:ln>
                </p:spPr>
                <p:txBody>
                  <a:bodyPr/>
                  <a:lstStyle/>
                  <a:p>
                    <a:endParaRPr lang="zh-CN" altLang="en-US"/>
                  </a:p>
                </p:txBody>
              </p:sp>
            </p:grpSp>
            <p:grpSp>
              <p:nvGrpSpPr>
                <p:cNvPr id="31939" name="Group 121"/>
                <p:cNvGrpSpPr>
                  <a:grpSpLocks/>
                </p:cNvGrpSpPr>
                <p:nvPr/>
              </p:nvGrpSpPr>
              <p:grpSpPr bwMode="auto">
                <a:xfrm>
                  <a:off x="1248" y="1232"/>
                  <a:ext cx="632" cy="120"/>
                  <a:chOff x="1752" y="976"/>
                  <a:chExt cx="632" cy="120"/>
                </a:xfrm>
              </p:grpSpPr>
              <p:sp>
                <p:nvSpPr>
                  <p:cNvPr id="31947" name="Line 122"/>
                  <p:cNvSpPr>
                    <a:spLocks noChangeShapeType="1"/>
                  </p:cNvSpPr>
                  <p:nvPr/>
                </p:nvSpPr>
                <p:spPr bwMode="auto">
                  <a:xfrm>
                    <a:off x="1896" y="976"/>
                    <a:ext cx="488" cy="0"/>
                  </a:xfrm>
                  <a:prstGeom prst="line">
                    <a:avLst/>
                  </a:prstGeom>
                  <a:noFill/>
                  <a:ln w="9525">
                    <a:solidFill>
                      <a:schemeClr val="tx1"/>
                    </a:solidFill>
                    <a:round/>
                    <a:headEnd/>
                    <a:tailEnd type="triangle" w="sm" len="lg"/>
                  </a:ln>
                </p:spPr>
                <p:txBody>
                  <a:bodyPr/>
                  <a:lstStyle/>
                  <a:p>
                    <a:endParaRPr lang="zh-CN" altLang="en-US"/>
                  </a:p>
                </p:txBody>
              </p:sp>
              <p:sp>
                <p:nvSpPr>
                  <p:cNvPr id="31948" name="Line 123"/>
                  <p:cNvSpPr>
                    <a:spLocks noChangeShapeType="1"/>
                  </p:cNvSpPr>
                  <p:nvPr/>
                </p:nvSpPr>
                <p:spPr bwMode="auto">
                  <a:xfrm>
                    <a:off x="1752" y="1096"/>
                    <a:ext cx="488" cy="0"/>
                  </a:xfrm>
                  <a:prstGeom prst="line">
                    <a:avLst/>
                  </a:prstGeom>
                  <a:noFill/>
                  <a:ln w="9525">
                    <a:solidFill>
                      <a:schemeClr val="tx1"/>
                    </a:solidFill>
                    <a:round/>
                    <a:headEnd/>
                    <a:tailEnd type="triangle" w="sm" len="lg"/>
                  </a:ln>
                </p:spPr>
                <p:txBody>
                  <a:bodyPr/>
                  <a:lstStyle/>
                  <a:p>
                    <a:endParaRPr lang="zh-CN" altLang="en-US"/>
                  </a:p>
                </p:txBody>
              </p:sp>
            </p:grpSp>
            <p:sp>
              <p:nvSpPr>
                <p:cNvPr id="31940" name="AutoShape 111"/>
                <p:cNvSpPr>
                  <a:spLocks noChangeArrowheads="1"/>
                </p:cNvSpPr>
                <p:nvPr/>
              </p:nvSpPr>
              <p:spPr bwMode="auto">
                <a:xfrm rot="16200000" flipH="1">
                  <a:off x="1404" y="1020"/>
                  <a:ext cx="792" cy="288"/>
                </a:xfrm>
                <a:prstGeom prst="parallelogram">
                  <a:avLst>
                    <a:gd name="adj" fmla="val 68750"/>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31941" name="Group 114"/>
                <p:cNvGrpSpPr>
                  <a:grpSpLocks/>
                </p:cNvGrpSpPr>
                <p:nvPr/>
              </p:nvGrpSpPr>
              <p:grpSpPr bwMode="auto">
                <a:xfrm>
                  <a:off x="1752" y="976"/>
                  <a:ext cx="632" cy="120"/>
                  <a:chOff x="1752" y="976"/>
                  <a:chExt cx="632" cy="120"/>
                </a:xfrm>
              </p:grpSpPr>
              <p:sp>
                <p:nvSpPr>
                  <p:cNvPr id="31945" name="Line 112"/>
                  <p:cNvSpPr>
                    <a:spLocks noChangeShapeType="1"/>
                  </p:cNvSpPr>
                  <p:nvPr/>
                </p:nvSpPr>
                <p:spPr bwMode="auto">
                  <a:xfrm>
                    <a:off x="1896" y="976"/>
                    <a:ext cx="488" cy="0"/>
                  </a:xfrm>
                  <a:prstGeom prst="line">
                    <a:avLst/>
                  </a:prstGeom>
                  <a:noFill/>
                  <a:ln w="9525">
                    <a:solidFill>
                      <a:schemeClr val="tx1"/>
                    </a:solidFill>
                    <a:round/>
                    <a:headEnd/>
                    <a:tailEnd type="triangle" w="sm" len="lg"/>
                  </a:ln>
                </p:spPr>
                <p:txBody>
                  <a:bodyPr/>
                  <a:lstStyle/>
                  <a:p>
                    <a:endParaRPr lang="zh-CN" altLang="en-US"/>
                  </a:p>
                </p:txBody>
              </p:sp>
              <p:sp>
                <p:nvSpPr>
                  <p:cNvPr id="31946" name="Line 113"/>
                  <p:cNvSpPr>
                    <a:spLocks noChangeShapeType="1"/>
                  </p:cNvSpPr>
                  <p:nvPr/>
                </p:nvSpPr>
                <p:spPr bwMode="auto">
                  <a:xfrm>
                    <a:off x="1752" y="1096"/>
                    <a:ext cx="488" cy="0"/>
                  </a:xfrm>
                  <a:prstGeom prst="line">
                    <a:avLst/>
                  </a:prstGeom>
                  <a:noFill/>
                  <a:ln w="9525">
                    <a:solidFill>
                      <a:schemeClr val="tx1"/>
                    </a:solidFill>
                    <a:round/>
                    <a:headEnd/>
                    <a:tailEnd type="triangle" w="sm" len="lg"/>
                  </a:ln>
                </p:spPr>
                <p:txBody>
                  <a:bodyPr/>
                  <a:lstStyle/>
                  <a:p>
                    <a:endParaRPr lang="zh-CN" altLang="en-US"/>
                  </a:p>
                </p:txBody>
              </p:sp>
            </p:grpSp>
            <p:grpSp>
              <p:nvGrpSpPr>
                <p:cNvPr id="31942" name="Group 115"/>
                <p:cNvGrpSpPr>
                  <a:grpSpLocks/>
                </p:cNvGrpSpPr>
                <p:nvPr/>
              </p:nvGrpSpPr>
              <p:grpSpPr bwMode="auto">
                <a:xfrm>
                  <a:off x="1776" y="1224"/>
                  <a:ext cx="632" cy="120"/>
                  <a:chOff x="1752" y="976"/>
                  <a:chExt cx="632" cy="120"/>
                </a:xfrm>
              </p:grpSpPr>
              <p:sp>
                <p:nvSpPr>
                  <p:cNvPr id="31943" name="Line 116"/>
                  <p:cNvSpPr>
                    <a:spLocks noChangeShapeType="1"/>
                  </p:cNvSpPr>
                  <p:nvPr/>
                </p:nvSpPr>
                <p:spPr bwMode="auto">
                  <a:xfrm>
                    <a:off x="1896" y="976"/>
                    <a:ext cx="488" cy="0"/>
                  </a:xfrm>
                  <a:prstGeom prst="line">
                    <a:avLst/>
                  </a:prstGeom>
                  <a:noFill/>
                  <a:ln w="9525">
                    <a:solidFill>
                      <a:schemeClr val="tx1"/>
                    </a:solidFill>
                    <a:round/>
                    <a:headEnd/>
                    <a:tailEnd type="triangle" w="sm" len="lg"/>
                  </a:ln>
                </p:spPr>
                <p:txBody>
                  <a:bodyPr/>
                  <a:lstStyle/>
                  <a:p>
                    <a:endParaRPr lang="zh-CN" altLang="en-US"/>
                  </a:p>
                </p:txBody>
              </p:sp>
              <p:sp>
                <p:nvSpPr>
                  <p:cNvPr id="31944" name="Line 117"/>
                  <p:cNvSpPr>
                    <a:spLocks noChangeShapeType="1"/>
                  </p:cNvSpPr>
                  <p:nvPr/>
                </p:nvSpPr>
                <p:spPr bwMode="auto">
                  <a:xfrm>
                    <a:off x="1752" y="1096"/>
                    <a:ext cx="488" cy="0"/>
                  </a:xfrm>
                  <a:prstGeom prst="line">
                    <a:avLst/>
                  </a:prstGeom>
                  <a:noFill/>
                  <a:ln w="9525">
                    <a:solidFill>
                      <a:schemeClr val="tx1"/>
                    </a:solidFill>
                    <a:round/>
                    <a:headEnd/>
                    <a:tailEnd type="triangle" w="sm" len="lg"/>
                  </a:ln>
                </p:spPr>
                <p:txBody>
                  <a:bodyPr/>
                  <a:lstStyle/>
                  <a:p>
                    <a:endParaRPr lang="zh-CN" altLang="en-US"/>
                  </a:p>
                </p:txBody>
              </p:sp>
            </p:grpSp>
          </p:grpSp>
          <p:sp>
            <p:nvSpPr>
              <p:cNvPr id="31931" name="WordArt 145"/>
              <p:cNvSpPr>
                <a:spLocks noChangeArrowheads="1" noChangeShapeType="1" noTextEdit="1"/>
              </p:cNvSpPr>
              <p:nvPr/>
            </p:nvSpPr>
            <p:spPr bwMode="auto">
              <a:xfrm>
                <a:off x="853" y="712"/>
                <a:ext cx="131" cy="12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s</a:t>
                </a:r>
                <a:endParaRPr lang="zh-CN" altLang="en-US" sz="3600" i="1" kern="10">
                  <a:ln w="9525">
                    <a:solidFill>
                      <a:schemeClr val="tx1"/>
                    </a:solidFill>
                    <a:round/>
                    <a:headEnd/>
                    <a:tailEnd/>
                  </a:ln>
                  <a:latin typeface="Times New Roman"/>
                  <a:cs typeface="Times New Roman"/>
                </a:endParaRPr>
              </a:p>
            </p:txBody>
          </p:sp>
          <p:sp>
            <p:nvSpPr>
              <p:cNvPr id="31932" name="WordArt 146"/>
              <p:cNvSpPr>
                <a:spLocks noChangeArrowheads="1" noChangeShapeType="1" noTextEdit="1"/>
              </p:cNvSpPr>
              <p:nvPr/>
            </p:nvSpPr>
            <p:spPr bwMode="auto">
              <a:xfrm>
                <a:off x="989" y="776"/>
                <a:ext cx="67" cy="8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1</a:t>
                </a:r>
                <a:endParaRPr lang="zh-CN" altLang="en-US" sz="3600" kern="10">
                  <a:ln w="9525">
                    <a:solidFill>
                      <a:schemeClr val="tx1"/>
                    </a:solidFill>
                    <a:round/>
                    <a:headEnd/>
                    <a:tailEnd/>
                  </a:ln>
                  <a:latin typeface="Times New Roman"/>
                  <a:cs typeface="Times New Roman"/>
                </a:endParaRPr>
              </a:p>
            </p:txBody>
          </p:sp>
          <p:sp>
            <p:nvSpPr>
              <p:cNvPr id="31933" name="WordArt 159"/>
              <p:cNvSpPr>
                <a:spLocks noChangeArrowheads="1" noChangeShapeType="1" noTextEdit="1"/>
              </p:cNvSpPr>
              <p:nvPr/>
            </p:nvSpPr>
            <p:spPr bwMode="auto">
              <a:xfrm>
                <a:off x="1373" y="720"/>
                <a:ext cx="131" cy="12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s</a:t>
                </a:r>
                <a:endParaRPr lang="zh-CN" altLang="en-US" sz="3600" i="1" kern="10">
                  <a:ln w="9525">
                    <a:solidFill>
                      <a:schemeClr val="tx1"/>
                    </a:solidFill>
                    <a:round/>
                    <a:headEnd/>
                    <a:tailEnd/>
                  </a:ln>
                  <a:latin typeface="Times New Roman"/>
                  <a:cs typeface="Times New Roman"/>
                </a:endParaRPr>
              </a:p>
            </p:txBody>
          </p:sp>
          <p:sp>
            <p:nvSpPr>
              <p:cNvPr id="31934" name="WordArt 160"/>
              <p:cNvSpPr>
                <a:spLocks noChangeArrowheads="1" noChangeShapeType="1" noTextEdit="1"/>
              </p:cNvSpPr>
              <p:nvPr/>
            </p:nvSpPr>
            <p:spPr bwMode="auto">
              <a:xfrm>
                <a:off x="1509" y="784"/>
                <a:ext cx="67" cy="8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grpSp>
        <p:grpSp>
          <p:nvGrpSpPr>
            <p:cNvPr id="31841" name="Group 288"/>
            <p:cNvGrpSpPr>
              <a:grpSpLocks/>
            </p:cNvGrpSpPr>
            <p:nvPr/>
          </p:nvGrpSpPr>
          <p:grpSpPr bwMode="auto">
            <a:xfrm>
              <a:off x="2536" y="637"/>
              <a:ext cx="2680" cy="297"/>
              <a:chOff x="2912" y="685"/>
              <a:chExt cx="2680" cy="297"/>
            </a:xfrm>
          </p:grpSpPr>
          <p:grpSp>
            <p:nvGrpSpPr>
              <p:cNvPr id="31902" name="Group 133"/>
              <p:cNvGrpSpPr>
                <a:grpSpLocks/>
              </p:cNvGrpSpPr>
              <p:nvPr/>
            </p:nvGrpSpPr>
            <p:grpSpPr bwMode="auto">
              <a:xfrm>
                <a:off x="3210" y="805"/>
                <a:ext cx="151" cy="51"/>
                <a:chOff x="1260" y="2371"/>
                <a:chExt cx="151" cy="53"/>
              </a:xfrm>
            </p:grpSpPr>
            <p:sp>
              <p:nvSpPr>
                <p:cNvPr id="31928" name="Line 134"/>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1929" name="Line 135"/>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31903" name="WordArt 136"/>
              <p:cNvSpPr>
                <a:spLocks noChangeArrowheads="1" noChangeShapeType="1" noTextEdit="1"/>
              </p:cNvSpPr>
              <p:nvPr/>
            </p:nvSpPr>
            <p:spPr bwMode="auto">
              <a:xfrm>
                <a:off x="3613" y="768"/>
                <a:ext cx="131" cy="12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s</a:t>
                </a:r>
                <a:endParaRPr lang="zh-CN" altLang="en-US" sz="3600" i="1" kern="10">
                  <a:ln w="9525">
                    <a:solidFill>
                      <a:schemeClr val="tx1"/>
                    </a:solidFill>
                    <a:round/>
                    <a:headEnd/>
                    <a:tailEnd/>
                  </a:ln>
                  <a:latin typeface="Times New Roman"/>
                  <a:cs typeface="Times New Roman"/>
                </a:endParaRPr>
              </a:p>
            </p:txBody>
          </p:sp>
          <p:sp>
            <p:nvSpPr>
              <p:cNvPr id="31904" name="WordArt 137"/>
              <p:cNvSpPr>
                <a:spLocks noChangeArrowheads="1" noChangeShapeType="1" noTextEdit="1"/>
              </p:cNvSpPr>
              <p:nvPr/>
            </p:nvSpPr>
            <p:spPr bwMode="auto">
              <a:xfrm>
                <a:off x="3851" y="766"/>
                <a:ext cx="141" cy="12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31905" name="WordArt 138"/>
              <p:cNvSpPr>
                <a:spLocks noChangeArrowheads="1" noChangeShapeType="1" noTextEdit="1"/>
              </p:cNvSpPr>
              <p:nvPr/>
            </p:nvSpPr>
            <p:spPr bwMode="auto">
              <a:xfrm>
                <a:off x="3429" y="778"/>
                <a:ext cx="163" cy="120"/>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w</a:t>
                </a:r>
                <a:endParaRPr lang="zh-CN" altLang="en-US" sz="3600" i="1" kern="10">
                  <a:ln w="9525">
                    <a:solidFill>
                      <a:schemeClr val="tx1"/>
                    </a:solidFill>
                    <a:round/>
                    <a:headEnd/>
                    <a:tailEnd/>
                  </a:ln>
                  <a:latin typeface="Times New Roman"/>
                  <a:cs typeface="Times New Roman"/>
                </a:endParaRPr>
              </a:p>
            </p:txBody>
          </p:sp>
          <p:sp>
            <p:nvSpPr>
              <p:cNvPr id="31906" name="Line 139"/>
              <p:cNvSpPr>
                <a:spLocks noChangeShapeType="1"/>
              </p:cNvSpPr>
              <p:nvPr/>
            </p:nvSpPr>
            <p:spPr bwMode="auto">
              <a:xfrm>
                <a:off x="3405" y="722"/>
                <a:ext cx="212" cy="0"/>
              </a:xfrm>
              <a:prstGeom prst="line">
                <a:avLst/>
              </a:prstGeom>
              <a:noFill/>
              <a:ln w="28575">
                <a:solidFill>
                  <a:schemeClr val="tx1"/>
                </a:solidFill>
                <a:round/>
                <a:headEnd/>
                <a:tailEnd/>
              </a:ln>
            </p:spPr>
            <p:txBody>
              <a:bodyPr/>
              <a:lstStyle/>
              <a:p>
                <a:endParaRPr lang="zh-CN" altLang="en-US"/>
              </a:p>
            </p:txBody>
          </p:sp>
          <p:grpSp>
            <p:nvGrpSpPr>
              <p:cNvPr id="31907" name="Group 262"/>
              <p:cNvGrpSpPr>
                <a:grpSpLocks/>
              </p:cNvGrpSpPr>
              <p:nvPr/>
            </p:nvGrpSpPr>
            <p:grpSpPr bwMode="auto">
              <a:xfrm>
                <a:off x="2912" y="709"/>
                <a:ext cx="240" cy="224"/>
                <a:chOff x="2912" y="709"/>
                <a:chExt cx="240" cy="224"/>
              </a:xfrm>
            </p:grpSpPr>
            <p:grpSp>
              <p:nvGrpSpPr>
                <p:cNvPr id="31924" name="Group 140"/>
                <p:cNvGrpSpPr>
                  <a:grpSpLocks/>
                </p:cNvGrpSpPr>
                <p:nvPr/>
              </p:nvGrpSpPr>
              <p:grpSpPr bwMode="auto">
                <a:xfrm>
                  <a:off x="2912" y="709"/>
                  <a:ext cx="218" cy="203"/>
                  <a:chOff x="1343" y="2736"/>
                  <a:chExt cx="218" cy="211"/>
                </a:xfrm>
              </p:grpSpPr>
              <p:sp>
                <p:nvSpPr>
                  <p:cNvPr id="31926" name="WordArt 141"/>
                  <p:cNvSpPr>
                    <a:spLocks noChangeArrowheads="1" noChangeShapeType="1" noTextEdit="1"/>
                  </p:cNvSpPr>
                  <p:nvPr/>
                </p:nvSpPr>
                <p:spPr bwMode="auto">
                  <a:xfrm>
                    <a:off x="1343" y="2792"/>
                    <a:ext cx="170" cy="15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P</a:t>
                    </a:r>
                    <a:endParaRPr lang="zh-CN" altLang="en-US" sz="3600" i="1" kern="10">
                      <a:ln w="9525">
                        <a:solidFill>
                          <a:schemeClr val="tx1"/>
                        </a:solidFill>
                        <a:round/>
                        <a:headEnd/>
                        <a:tailEnd/>
                      </a:ln>
                      <a:latin typeface="Times New Roman"/>
                      <a:cs typeface="Times New Roman"/>
                    </a:endParaRPr>
                  </a:p>
                </p:txBody>
              </p:sp>
              <p:sp>
                <p:nvSpPr>
                  <p:cNvPr id="31927" name="Line 142"/>
                  <p:cNvSpPr>
                    <a:spLocks noChangeShapeType="1"/>
                  </p:cNvSpPr>
                  <p:nvPr/>
                </p:nvSpPr>
                <p:spPr bwMode="auto">
                  <a:xfrm>
                    <a:off x="1349" y="2736"/>
                    <a:ext cx="212" cy="0"/>
                  </a:xfrm>
                  <a:prstGeom prst="line">
                    <a:avLst/>
                  </a:prstGeom>
                  <a:noFill/>
                  <a:ln w="28575">
                    <a:solidFill>
                      <a:schemeClr val="tx1"/>
                    </a:solidFill>
                    <a:round/>
                    <a:headEnd/>
                    <a:tailEnd/>
                  </a:ln>
                </p:spPr>
                <p:txBody>
                  <a:bodyPr/>
                  <a:lstStyle/>
                  <a:p>
                    <a:endParaRPr lang="zh-CN" altLang="en-US"/>
                  </a:p>
                </p:txBody>
              </p:sp>
            </p:grpSp>
            <p:sp>
              <p:nvSpPr>
                <p:cNvPr id="31925" name="WordArt 143"/>
                <p:cNvSpPr>
                  <a:spLocks noChangeArrowheads="1" noChangeShapeType="1" noTextEdit="1"/>
                </p:cNvSpPr>
                <p:nvPr/>
              </p:nvSpPr>
              <p:spPr bwMode="auto">
                <a:xfrm>
                  <a:off x="3085" y="848"/>
                  <a:ext cx="67" cy="8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1</a:t>
                  </a:r>
                  <a:endParaRPr lang="zh-CN" altLang="en-US" sz="3600" kern="10">
                    <a:ln w="9525">
                      <a:solidFill>
                        <a:schemeClr val="tx1"/>
                      </a:solidFill>
                      <a:round/>
                      <a:headEnd/>
                      <a:tailEnd/>
                    </a:ln>
                    <a:latin typeface="Times New Roman"/>
                    <a:cs typeface="Times New Roman"/>
                  </a:endParaRPr>
                </a:p>
              </p:txBody>
            </p:sp>
          </p:grpSp>
          <p:sp>
            <p:nvSpPr>
              <p:cNvPr id="31908" name="WordArt 144"/>
              <p:cNvSpPr>
                <a:spLocks noChangeArrowheads="1" noChangeShapeType="1" noTextEdit="1"/>
              </p:cNvSpPr>
              <p:nvPr/>
            </p:nvSpPr>
            <p:spPr bwMode="auto">
              <a:xfrm>
                <a:off x="3749" y="832"/>
                <a:ext cx="67" cy="8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1</a:t>
                </a:r>
                <a:endParaRPr lang="zh-CN" altLang="en-US" sz="3600" kern="10">
                  <a:ln w="9525">
                    <a:solidFill>
                      <a:schemeClr val="tx1"/>
                    </a:solidFill>
                    <a:round/>
                    <a:headEnd/>
                    <a:tailEnd/>
                  </a:ln>
                  <a:latin typeface="Times New Roman"/>
                  <a:cs typeface="Times New Roman"/>
                </a:endParaRPr>
              </a:p>
            </p:txBody>
          </p:sp>
          <p:sp>
            <p:nvSpPr>
              <p:cNvPr id="31909" name="WordArt 185"/>
              <p:cNvSpPr>
                <a:spLocks noChangeArrowheads="1" noChangeShapeType="1" noTextEdit="1"/>
              </p:cNvSpPr>
              <p:nvPr/>
            </p:nvSpPr>
            <p:spPr bwMode="auto">
              <a:xfrm>
                <a:off x="4506" y="789"/>
                <a:ext cx="140" cy="161"/>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r</a:t>
                </a:r>
                <a:endParaRPr lang="zh-CN" altLang="en-US" sz="3600" i="1" kern="10">
                  <a:ln w="9525">
                    <a:solidFill>
                      <a:schemeClr val="tx1"/>
                    </a:solidFill>
                    <a:round/>
                    <a:headEnd/>
                    <a:tailEnd/>
                  </a:ln>
                  <a:latin typeface="Symbol"/>
                </a:endParaRPr>
              </a:p>
            </p:txBody>
          </p:sp>
          <p:sp>
            <p:nvSpPr>
              <p:cNvPr id="31910" name="WordArt 186"/>
              <p:cNvSpPr>
                <a:spLocks noChangeArrowheads="1" noChangeShapeType="1" noTextEdit="1"/>
              </p:cNvSpPr>
              <p:nvPr/>
            </p:nvSpPr>
            <p:spPr bwMode="auto">
              <a:xfrm>
                <a:off x="4630" y="737"/>
                <a:ext cx="197" cy="152"/>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31911" name="WordArt 187"/>
              <p:cNvSpPr>
                <a:spLocks noChangeArrowheads="1" noChangeShapeType="1" noTextEdit="1"/>
              </p:cNvSpPr>
              <p:nvPr/>
            </p:nvSpPr>
            <p:spPr bwMode="auto">
              <a:xfrm>
                <a:off x="4936" y="774"/>
                <a:ext cx="148" cy="114"/>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31912" name="WordArt 188"/>
              <p:cNvSpPr>
                <a:spLocks noChangeArrowheads="1" noChangeShapeType="1" noTextEdit="1"/>
              </p:cNvSpPr>
              <p:nvPr/>
            </p:nvSpPr>
            <p:spPr bwMode="auto">
              <a:xfrm>
                <a:off x="5108" y="713"/>
                <a:ext cx="70" cy="8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31913" name="WordArt 189"/>
              <p:cNvSpPr>
                <a:spLocks noChangeArrowheads="1" noChangeShapeType="1" noTextEdit="1"/>
              </p:cNvSpPr>
              <p:nvPr/>
            </p:nvSpPr>
            <p:spPr bwMode="auto">
              <a:xfrm>
                <a:off x="4839" y="718"/>
                <a:ext cx="70" cy="8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31914" name="WordArt 190"/>
              <p:cNvSpPr>
                <a:spLocks noChangeArrowheads="1" noChangeShapeType="1" noTextEdit="1"/>
              </p:cNvSpPr>
              <p:nvPr/>
            </p:nvSpPr>
            <p:spPr bwMode="auto">
              <a:xfrm>
                <a:off x="4325" y="858"/>
                <a:ext cx="89" cy="124"/>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31915" name="Line 191"/>
              <p:cNvSpPr>
                <a:spLocks noChangeShapeType="1"/>
              </p:cNvSpPr>
              <p:nvPr/>
            </p:nvSpPr>
            <p:spPr bwMode="auto">
              <a:xfrm>
                <a:off x="4293" y="819"/>
                <a:ext cx="171" cy="0"/>
              </a:xfrm>
              <a:prstGeom prst="line">
                <a:avLst/>
              </a:prstGeom>
              <a:noFill/>
              <a:ln w="38100">
                <a:solidFill>
                  <a:schemeClr val="tx1"/>
                </a:solidFill>
                <a:round/>
                <a:headEnd/>
                <a:tailEnd/>
              </a:ln>
            </p:spPr>
            <p:txBody>
              <a:bodyPr/>
              <a:lstStyle/>
              <a:p>
                <a:endParaRPr lang="zh-CN" altLang="en-US"/>
              </a:p>
            </p:txBody>
          </p:sp>
          <p:sp>
            <p:nvSpPr>
              <p:cNvPr id="31916" name="WordArt 192"/>
              <p:cNvSpPr>
                <a:spLocks noChangeArrowheads="1" noChangeShapeType="1" noTextEdit="1"/>
              </p:cNvSpPr>
              <p:nvPr/>
            </p:nvSpPr>
            <p:spPr bwMode="auto">
              <a:xfrm>
                <a:off x="4359" y="685"/>
                <a:ext cx="45" cy="102"/>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nvGrpSpPr>
              <p:cNvPr id="31917" name="Group 232"/>
              <p:cNvGrpSpPr>
                <a:grpSpLocks/>
              </p:cNvGrpSpPr>
              <p:nvPr/>
            </p:nvGrpSpPr>
            <p:grpSpPr bwMode="auto">
              <a:xfrm>
                <a:off x="4050" y="789"/>
                <a:ext cx="151" cy="51"/>
                <a:chOff x="1260" y="2371"/>
                <a:chExt cx="151" cy="53"/>
              </a:xfrm>
            </p:grpSpPr>
            <p:sp>
              <p:nvSpPr>
                <p:cNvPr id="31922" name="Line 233"/>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1923" name="Line 234"/>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31918" name="WordArt 235"/>
              <p:cNvSpPr>
                <a:spLocks noChangeArrowheads="1" noChangeShapeType="1" noTextEdit="1"/>
              </p:cNvSpPr>
              <p:nvPr/>
            </p:nvSpPr>
            <p:spPr bwMode="auto">
              <a:xfrm>
                <a:off x="5213" y="752"/>
                <a:ext cx="131" cy="12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s</a:t>
                </a:r>
                <a:endParaRPr lang="zh-CN" altLang="en-US" sz="3600" i="1" kern="10">
                  <a:ln w="9525">
                    <a:solidFill>
                      <a:schemeClr val="tx1"/>
                    </a:solidFill>
                    <a:round/>
                    <a:headEnd/>
                    <a:tailEnd/>
                  </a:ln>
                  <a:latin typeface="Times New Roman"/>
                  <a:cs typeface="Times New Roman"/>
                </a:endParaRPr>
              </a:p>
            </p:txBody>
          </p:sp>
          <p:sp>
            <p:nvSpPr>
              <p:cNvPr id="31919" name="WordArt 236"/>
              <p:cNvSpPr>
                <a:spLocks noChangeArrowheads="1" noChangeShapeType="1" noTextEdit="1"/>
              </p:cNvSpPr>
              <p:nvPr/>
            </p:nvSpPr>
            <p:spPr bwMode="auto">
              <a:xfrm>
                <a:off x="5451" y="750"/>
                <a:ext cx="141" cy="12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31920" name="WordArt 237"/>
              <p:cNvSpPr>
                <a:spLocks noChangeArrowheads="1" noChangeShapeType="1" noTextEdit="1"/>
              </p:cNvSpPr>
              <p:nvPr/>
            </p:nvSpPr>
            <p:spPr bwMode="auto">
              <a:xfrm>
                <a:off x="5349" y="816"/>
                <a:ext cx="67" cy="8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1</a:t>
                </a:r>
                <a:endParaRPr lang="zh-CN" altLang="en-US" sz="3600" kern="10">
                  <a:ln w="9525">
                    <a:solidFill>
                      <a:schemeClr val="tx1"/>
                    </a:solidFill>
                    <a:round/>
                    <a:headEnd/>
                    <a:tailEnd/>
                  </a:ln>
                  <a:latin typeface="Times New Roman"/>
                  <a:cs typeface="Times New Roman"/>
                </a:endParaRPr>
              </a:p>
            </p:txBody>
          </p:sp>
          <p:sp>
            <p:nvSpPr>
              <p:cNvPr id="31921" name="WordArt 254"/>
              <p:cNvSpPr>
                <a:spLocks noChangeArrowheads="1" noChangeShapeType="1" noTextEdit="1"/>
              </p:cNvSpPr>
              <p:nvPr/>
            </p:nvSpPr>
            <p:spPr bwMode="auto">
              <a:xfrm>
                <a:off x="4853" y="856"/>
                <a:ext cx="67" cy="8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1</a:t>
                </a:r>
                <a:endParaRPr lang="zh-CN" altLang="en-US" sz="3600" kern="10">
                  <a:ln w="9525">
                    <a:solidFill>
                      <a:schemeClr val="tx1"/>
                    </a:solidFill>
                    <a:round/>
                    <a:headEnd/>
                    <a:tailEnd/>
                  </a:ln>
                  <a:latin typeface="Times New Roman"/>
                  <a:cs typeface="Times New Roman"/>
                </a:endParaRPr>
              </a:p>
            </p:txBody>
          </p:sp>
        </p:grpSp>
        <p:grpSp>
          <p:nvGrpSpPr>
            <p:cNvPr id="31842" name="Group 289"/>
            <p:cNvGrpSpPr>
              <a:grpSpLocks/>
            </p:cNvGrpSpPr>
            <p:nvPr/>
          </p:nvGrpSpPr>
          <p:grpSpPr bwMode="auto">
            <a:xfrm>
              <a:off x="2552" y="1005"/>
              <a:ext cx="2712" cy="297"/>
              <a:chOff x="2920" y="1061"/>
              <a:chExt cx="2712" cy="297"/>
            </a:xfrm>
          </p:grpSpPr>
          <p:grpSp>
            <p:nvGrpSpPr>
              <p:cNvPr id="31875" name="Group 147"/>
              <p:cNvGrpSpPr>
                <a:grpSpLocks/>
              </p:cNvGrpSpPr>
              <p:nvPr/>
            </p:nvGrpSpPr>
            <p:grpSpPr bwMode="auto">
              <a:xfrm>
                <a:off x="3218" y="1181"/>
                <a:ext cx="151" cy="51"/>
                <a:chOff x="1260" y="2371"/>
                <a:chExt cx="151" cy="53"/>
              </a:xfrm>
            </p:grpSpPr>
            <p:sp>
              <p:nvSpPr>
                <p:cNvPr id="31900" name="Line 148"/>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1901" name="Line 149"/>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31876" name="WordArt 150"/>
              <p:cNvSpPr>
                <a:spLocks noChangeArrowheads="1" noChangeShapeType="1" noTextEdit="1"/>
              </p:cNvSpPr>
              <p:nvPr/>
            </p:nvSpPr>
            <p:spPr bwMode="auto">
              <a:xfrm>
                <a:off x="3621" y="1144"/>
                <a:ext cx="131" cy="12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s</a:t>
                </a:r>
                <a:endParaRPr lang="zh-CN" altLang="en-US" sz="3600" i="1" kern="10">
                  <a:ln w="9525">
                    <a:solidFill>
                      <a:schemeClr val="tx1"/>
                    </a:solidFill>
                    <a:round/>
                    <a:headEnd/>
                    <a:tailEnd/>
                  </a:ln>
                  <a:latin typeface="Times New Roman"/>
                  <a:cs typeface="Times New Roman"/>
                </a:endParaRPr>
              </a:p>
            </p:txBody>
          </p:sp>
          <p:sp>
            <p:nvSpPr>
              <p:cNvPr id="31877" name="WordArt 151"/>
              <p:cNvSpPr>
                <a:spLocks noChangeArrowheads="1" noChangeShapeType="1" noTextEdit="1"/>
              </p:cNvSpPr>
              <p:nvPr/>
            </p:nvSpPr>
            <p:spPr bwMode="auto">
              <a:xfrm>
                <a:off x="3859" y="1142"/>
                <a:ext cx="141" cy="12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31878" name="WordArt 152"/>
              <p:cNvSpPr>
                <a:spLocks noChangeArrowheads="1" noChangeShapeType="1" noTextEdit="1"/>
              </p:cNvSpPr>
              <p:nvPr/>
            </p:nvSpPr>
            <p:spPr bwMode="auto">
              <a:xfrm>
                <a:off x="3437" y="1154"/>
                <a:ext cx="163" cy="120"/>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w</a:t>
                </a:r>
                <a:endParaRPr lang="zh-CN" altLang="en-US" sz="3600" i="1" kern="10">
                  <a:ln w="9525">
                    <a:solidFill>
                      <a:schemeClr val="tx1"/>
                    </a:solidFill>
                    <a:round/>
                    <a:headEnd/>
                    <a:tailEnd/>
                  </a:ln>
                  <a:latin typeface="Times New Roman"/>
                  <a:cs typeface="Times New Roman"/>
                </a:endParaRPr>
              </a:p>
            </p:txBody>
          </p:sp>
          <p:sp>
            <p:nvSpPr>
              <p:cNvPr id="31879" name="Line 153"/>
              <p:cNvSpPr>
                <a:spLocks noChangeShapeType="1"/>
              </p:cNvSpPr>
              <p:nvPr/>
            </p:nvSpPr>
            <p:spPr bwMode="auto">
              <a:xfrm>
                <a:off x="3413" y="1098"/>
                <a:ext cx="212" cy="0"/>
              </a:xfrm>
              <a:prstGeom prst="line">
                <a:avLst/>
              </a:prstGeom>
              <a:noFill/>
              <a:ln w="28575">
                <a:solidFill>
                  <a:schemeClr val="tx1"/>
                </a:solidFill>
                <a:round/>
                <a:headEnd/>
                <a:tailEnd/>
              </a:ln>
            </p:spPr>
            <p:txBody>
              <a:bodyPr/>
              <a:lstStyle/>
              <a:p>
                <a:endParaRPr lang="zh-CN" altLang="en-US"/>
              </a:p>
            </p:txBody>
          </p:sp>
          <p:grpSp>
            <p:nvGrpSpPr>
              <p:cNvPr id="31880" name="Group 154"/>
              <p:cNvGrpSpPr>
                <a:grpSpLocks/>
              </p:cNvGrpSpPr>
              <p:nvPr/>
            </p:nvGrpSpPr>
            <p:grpSpPr bwMode="auto">
              <a:xfrm>
                <a:off x="2920" y="1085"/>
                <a:ext cx="218" cy="203"/>
                <a:chOff x="1343" y="2736"/>
                <a:chExt cx="218" cy="211"/>
              </a:xfrm>
            </p:grpSpPr>
            <p:sp>
              <p:nvSpPr>
                <p:cNvPr id="31898" name="WordArt 155"/>
                <p:cNvSpPr>
                  <a:spLocks noChangeArrowheads="1" noChangeShapeType="1" noTextEdit="1"/>
                </p:cNvSpPr>
                <p:nvPr/>
              </p:nvSpPr>
              <p:spPr bwMode="auto">
                <a:xfrm>
                  <a:off x="1343" y="2792"/>
                  <a:ext cx="170" cy="15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P</a:t>
                  </a:r>
                  <a:endParaRPr lang="zh-CN" altLang="en-US" sz="3600" i="1" kern="10">
                    <a:ln w="9525">
                      <a:solidFill>
                        <a:schemeClr val="tx1"/>
                      </a:solidFill>
                      <a:round/>
                      <a:headEnd/>
                      <a:tailEnd/>
                    </a:ln>
                    <a:latin typeface="Times New Roman"/>
                    <a:cs typeface="Times New Roman"/>
                  </a:endParaRPr>
                </a:p>
              </p:txBody>
            </p:sp>
            <p:sp>
              <p:nvSpPr>
                <p:cNvPr id="31899" name="Line 156"/>
                <p:cNvSpPr>
                  <a:spLocks noChangeShapeType="1"/>
                </p:cNvSpPr>
                <p:nvPr/>
              </p:nvSpPr>
              <p:spPr bwMode="auto">
                <a:xfrm>
                  <a:off x="1349" y="2736"/>
                  <a:ext cx="212" cy="0"/>
                </a:xfrm>
                <a:prstGeom prst="line">
                  <a:avLst/>
                </a:prstGeom>
                <a:noFill/>
                <a:ln w="28575">
                  <a:solidFill>
                    <a:schemeClr val="tx1"/>
                  </a:solidFill>
                  <a:round/>
                  <a:headEnd/>
                  <a:tailEnd/>
                </a:ln>
              </p:spPr>
              <p:txBody>
                <a:bodyPr/>
                <a:lstStyle/>
                <a:p>
                  <a:endParaRPr lang="zh-CN" altLang="en-US"/>
                </a:p>
              </p:txBody>
            </p:sp>
          </p:grpSp>
          <p:sp>
            <p:nvSpPr>
              <p:cNvPr id="31881" name="WordArt 157"/>
              <p:cNvSpPr>
                <a:spLocks noChangeArrowheads="1" noChangeShapeType="1" noTextEdit="1"/>
              </p:cNvSpPr>
              <p:nvPr/>
            </p:nvSpPr>
            <p:spPr bwMode="auto">
              <a:xfrm>
                <a:off x="3093" y="1224"/>
                <a:ext cx="67" cy="8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sp>
            <p:nvSpPr>
              <p:cNvPr id="31882" name="WordArt 158"/>
              <p:cNvSpPr>
                <a:spLocks noChangeArrowheads="1" noChangeShapeType="1" noTextEdit="1"/>
              </p:cNvSpPr>
              <p:nvPr/>
            </p:nvSpPr>
            <p:spPr bwMode="auto">
              <a:xfrm>
                <a:off x="3757" y="1208"/>
                <a:ext cx="67" cy="8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sp>
            <p:nvSpPr>
              <p:cNvPr id="31883" name="WordArt 240"/>
              <p:cNvSpPr>
                <a:spLocks noChangeArrowheads="1" noChangeShapeType="1" noTextEdit="1"/>
              </p:cNvSpPr>
              <p:nvPr/>
            </p:nvSpPr>
            <p:spPr bwMode="auto">
              <a:xfrm>
                <a:off x="4546" y="1173"/>
                <a:ext cx="140" cy="161"/>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r</a:t>
                </a:r>
                <a:endParaRPr lang="zh-CN" altLang="en-US" sz="3600" i="1" kern="10">
                  <a:ln w="9525">
                    <a:solidFill>
                      <a:schemeClr val="tx1"/>
                    </a:solidFill>
                    <a:round/>
                    <a:headEnd/>
                    <a:tailEnd/>
                  </a:ln>
                  <a:latin typeface="Symbol"/>
                </a:endParaRPr>
              </a:p>
            </p:txBody>
          </p:sp>
          <p:sp>
            <p:nvSpPr>
              <p:cNvPr id="31884" name="WordArt 241"/>
              <p:cNvSpPr>
                <a:spLocks noChangeArrowheads="1" noChangeShapeType="1" noTextEdit="1"/>
              </p:cNvSpPr>
              <p:nvPr/>
            </p:nvSpPr>
            <p:spPr bwMode="auto">
              <a:xfrm>
                <a:off x="4670" y="1113"/>
                <a:ext cx="197" cy="152"/>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31885" name="WordArt 242"/>
              <p:cNvSpPr>
                <a:spLocks noChangeArrowheads="1" noChangeShapeType="1" noTextEdit="1"/>
              </p:cNvSpPr>
              <p:nvPr/>
            </p:nvSpPr>
            <p:spPr bwMode="auto">
              <a:xfrm>
                <a:off x="4976" y="1150"/>
                <a:ext cx="148" cy="114"/>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31886" name="WordArt 243"/>
              <p:cNvSpPr>
                <a:spLocks noChangeArrowheads="1" noChangeShapeType="1" noTextEdit="1"/>
              </p:cNvSpPr>
              <p:nvPr/>
            </p:nvSpPr>
            <p:spPr bwMode="auto">
              <a:xfrm>
                <a:off x="5164" y="1097"/>
                <a:ext cx="70" cy="8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31887" name="WordArt 244"/>
              <p:cNvSpPr>
                <a:spLocks noChangeArrowheads="1" noChangeShapeType="1" noTextEdit="1"/>
              </p:cNvSpPr>
              <p:nvPr/>
            </p:nvSpPr>
            <p:spPr bwMode="auto">
              <a:xfrm>
                <a:off x="4879" y="1094"/>
                <a:ext cx="70" cy="8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31888" name="WordArt 245"/>
              <p:cNvSpPr>
                <a:spLocks noChangeArrowheads="1" noChangeShapeType="1" noTextEdit="1"/>
              </p:cNvSpPr>
              <p:nvPr/>
            </p:nvSpPr>
            <p:spPr bwMode="auto">
              <a:xfrm>
                <a:off x="4365" y="1234"/>
                <a:ext cx="89" cy="124"/>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31889" name="Line 246"/>
              <p:cNvSpPr>
                <a:spLocks noChangeShapeType="1"/>
              </p:cNvSpPr>
              <p:nvPr/>
            </p:nvSpPr>
            <p:spPr bwMode="auto">
              <a:xfrm>
                <a:off x="4333" y="1195"/>
                <a:ext cx="171" cy="0"/>
              </a:xfrm>
              <a:prstGeom prst="line">
                <a:avLst/>
              </a:prstGeom>
              <a:noFill/>
              <a:ln w="38100">
                <a:solidFill>
                  <a:schemeClr val="tx1"/>
                </a:solidFill>
                <a:round/>
                <a:headEnd/>
                <a:tailEnd/>
              </a:ln>
            </p:spPr>
            <p:txBody>
              <a:bodyPr/>
              <a:lstStyle/>
              <a:p>
                <a:endParaRPr lang="zh-CN" altLang="en-US"/>
              </a:p>
            </p:txBody>
          </p:sp>
          <p:sp>
            <p:nvSpPr>
              <p:cNvPr id="31890" name="WordArt 247"/>
              <p:cNvSpPr>
                <a:spLocks noChangeArrowheads="1" noChangeShapeType="1" noTextEdit="1"/>
              </p:cNvSpPr>
              <p:nvPr/>
            </p:nvSpPr>
            <p:spPr bwMode="auto">
              <a:xfrm>
                <a:off x="4399" y="1061"/>
                <a:ext cx="45" cy="102"/>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nvGrpSpPr>
              <p:cNvPr id="31891" name="Group 248"/>
              <p:cNvGrpSpPr>
                <a:grpSpLocks/>
              </p:cNvGrpSpPr>
              <p:nvPr/>
            </p:nvGrpSpPr>
            <p:grpSpPr bwMode="auto">
              <a:xfrm>
                <a:off x="4090" y="1165"/>
                <a:ext cx="151" cy="51"/>
                <a:chOff x="1260" y="2371"/>
                <a:chExt cx="151" cy="53"/>
              </a:xfrm>
            </p:grpSpPr>
            <p:sp>
              <p:nvSpPr>
                <p:cNvPr id="31896" name="Line 249"/>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1897" name="Line 250"/>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31892" name="WordArt 251"/>
              <p:cNvSpPr>
                <a:spLocks noChangeArrowheads="1" noChangeShapeType="1" noTextEdit="1"/>
              </p:cNvSpPr>
              <p:nvPr/>
            </p:nvSpPr>
            <p:spPr bwMode="auto">
              <a:xfrm>
                <a:off x="5253" y="1128"/>
                <a:ext cx="131" cy="12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s</a:t>
                </a:r>
                <a:endParaRPr lang="zh-CN" altLang="en-US" sz="3600" i="1" kern="10">
                  <a:ln w="9525">
                    <a:solidFill>
                      <a:schemeClr val="tx1"/>
                    </a:solidFill>
                    <a:round/>
                    <a:headEnd/>
                    <a:tailEnd/>
                  </a:ln>
                  <a:latin typeface="Times New Roman"/>
                  <a:cs typeface="Times New Roman"/>
                </a:endParaRPr>
              </a:p>
            </p:txBody>
          </p:sp>
          <p:sp>
            <p:nvSpPr>
              <p:cNvPr id="31893" name="WordArt 252"/>
              <p:cNvSpPr>
                <a:spLocks noChangeArrowheads="1" noChangeShapeType="1" noTextEdit="1"/>
              </p:cNvSpPr>
              <p:nvPr/>
            </p:nvSpPr>
            <p:spPr bwMode="auto">
              <a:xfrm>
                <a:off x="5491" y="1126"/>
                <a:ext cx="141" cy="12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31894" name="WordArt 253"/>
              <p:cNvSpPr>
                <a:spLocks noChangeArrowheads="1" noChangeShapeType="1" noTextEdit="1"/>
              </p:cNvSpPr>
              <p:nvPr/>
            </p:nvSpPr>
            <p:spPr bwMode="auto">
              <a:xfrm>
                <a:off x="5389" y="1200"/>
                <a:ext cx="67" cy="8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sp>
            <p:nvSpPr>
              <p:cNvPr id="31895" name="WordArt 255"/>
              <p:cNvSpPr>
                <a:spLocks noChangeArrowheads="1" noChangeShapeType="1" noTextEdit="1"/>
              </p:cNvSpPr>
              <p:nvPr/>
            </p:nvSpPr>
            <p:spPr bwMode="auto">
              <a:xfrm>
                <a:off x="4887" y="1214"/>
                <a:ext cx="70" cy="8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grpSp>
          <p:nvGrpSpPr>
            <p:cNvPr id="31843" name="Group 298"/>
            <p:cNvGrpSpPr>
              <a:grpSpLocks/>
            </p:cNvGrpSpPr>
            <p:nvPr/>
          </p:nvGrpSpPr>
          <p:grpSpPr bwMode="auto">
            <a:xfrm>
              <a:off x="2938" y="1459"/>
              <a:ext cx="1886" cy="192"/>
              <a:chOff x="2010" y="1485"/>
              <a:chExt cx="1886" cy="192"/>
            </a:xfrm>
          </p:grpSpPr>
          <p:sp>
            <p:nvSpPr>
              <p:cNvPr id="31853" name="WordArt 106"/>
              <p:cNvSpPr>
                <a:spLocks noChangeArrowheads="1" noChangeShapeType="1" noTextEdit="1"/>
              </p:cNvSpPr>
              <p:nvPr/>
            </p:nvSpPr>
            <p:spPr bwMode="auto">
              <a:xfrm>
                <a:off x="2010" y="1501"/>
                <a:ext cx="160" cy="149"/>
              </a:xfrm>
              <a:prstGeom prst="rect">
                <a:avLst/>
              </a:prstGeom>
            </p:spPr>
            <p:txBody>
              <a:bodyPr wrap="none" fromWordArt="1">
                <a:prstTxWarp prst="textPlain">
                  <a:avLst>
                    <a:gd name="adj" fmla="val 50000"/>
                  </a:avLst>
                </a:prstTxWarp>
              </a:bodyPr>
              <a:lstStyle/>
              <a:p>
                <a:r>
                  <a:rPr lang="zh-CN" altLang="en-US" sz="3600" b="1" kern="10" dirty="0">
                    <a:ln w="9525">
                      <a:solidFill>
                        <a:schemeClr val="tx2"/>
                      </a:solidFill>
                      <a:round/>
                      <a:headEnd/>
                      <a:tailEnd/>
                    </a:ln>
                    <a:latin typeface="宋体"/>
                    <a:ea typeface="宋体"/>
                  </a:rPr>
                  <a:t>因</a:t>
                </a:r>
              </a:p>
            </p:txBody>
          </p:sp>
          <p:grpSp>
            <p:nvGrpSpPr>
              <p:cNvPr id="31854" name="Group 292"/>
              <p:cNvGrpSpPr>
                <a:grpSpLocks/>
              </p:cNvGrpSpPr>
              <p:nvPr/>
            </p:nvGrpSpPr>
            <p:grpSpPr bwMode="auto">
              <a:xfrm>
                <a:off x="2312" y="1485"/>
                <a:ext cx="664" cy="192"/>
                <a:chOff x="2280" y="1429"/>
                <a:chExt cx="776" cy="232"/>
              </a:xfrm>
            </p:grpSpPr>
            <p:grpSp>
              <p:nvGrpSpPr>
                <p:cNvPr id="31863" name="Group 259"/>
                <p:cNvGrpSpPr>
                  <a:grpSpLocks/>
                </p:cNvGrpSpPr>
                <p:nvPr/>
              </p:nvGrpSpPr>
              <p:grpSpPr bwMode="auto">
                <a:xfrm>
                  <a:off x="2578" y="1517"/>
                  <a:ext cx="151" cy="51"/>
                  <a:chOff x="1260" y="2371"/>
                  <a:chExt cx="151" cy="53"/>
                </a:xfrm>
              </p:grpSpPr>
              <p:sp>
                <p:nvSpPr>
                  <p:cNvPr id="31873" name="Line 260"/>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1874" name="Line 261"/>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31864" name="Group 263"/>
                <p:cNvGrpSpPr>
                  <a:grpSpLocks/>
                </p:cNvGrpSpPr>
                <p:nvPr/>
              </p:nvGrpSpPr>
              <p:grpSpPr bwMode="auto">
                <a:xfrm>
                  <a:off x="2280" y="1429"/>
                  <a:ext cx="240" cy="224"/>
                  <a:chOff x="2912" y="709"/>
                  <a:chExt cx="240" cy="224"/>
                </a:xfrm>
              </p:grpSpPr>
              <p:grpSp>
                <p:nvGrpSpPr>
                  <p:cNvPr id="31869" name="Group 264"/>
                  <p:cNvGrpSpPr>
                    <a:grpSpLocks/>
                  </p:cNvGrpSpPr>
                  <p:nvPr/>
                </p:nvGrpSpPr>
                <p:grpSpPr bwMode="auto">
                  <a:xfrm>
                    <a:off x="2912" y="709"/>
                    <a:ext cx="218" cy="203"/>
                    <a:chOff x="1343" y="2736"/>
                    <a:chExt cx="218" cy="211"/>
                  </a:xfrm>
                </p:grpSpPr>
                <p:sp>
                  <p:nvSpPr>
                    <p:cNvPr id="31871" name="WordArt 265"/>
                    <p:cNvSpPr>
                      <a:spLocks noChangeArrowheads="1" noChangeShapeType="1" noTextEdit="1"/>
                    </p:cNvSpPr>
                    <p:nvPr/>
                  </p:nvSpPr>
                  <p:spPr bwMode="auto">
                    <a:xfrm>
                      <a:off x="1343" y="2792"/>
                      <a:ext cx="170" cy="155"/>
                    </a:xfrm>
                    <a:prstGeom prst="rect">
                      <a:avLst/>
                    </a:prstGeom>
                  </p:spPr>
                  <p:txBody>
                    <a:bodyPr wrap="none" fromWordArt="1">
                      <a:prstTxWarp prst="textPlain">
                        <a:avLst>
                          <a:gd name="adj" fmla="val 50000"/>
                        </a:avLst>
                      </a:prstTxWarp>
                    </a:bodyPr>
                    <a:lstStyle/>
                    <a:p>
                      <a:r>
                        <a:rPr lang="en-US" altLang="zh-CN" sz="3600" i="1" kern="10" dirty="0">
                          <a:ln w="9525">
                            <a:solidFill>
                              <a:schemeClr val="tx1"/>
                            </a:solidFill>
                            <a:round/>
                            <a:headEnd/>
                            <a:tailEnd/>
                          </a:ln>
                          <a:latin typeface="Times New Roman"/>
                          <a:cs typeface="Times New Roman"/>
                        </a:rPr>
                        <a:t>P</a:t>
                      </a:r>
                      <a:endParaRPr lang="zh-CN" altLang="en-US" sz="3600" i="1" kern="10" dirty="0">
                        <a:ln w="9525">
                          <a:solidFill>
                            <a:schemeClr val="tx1"/>
                          </a:solidFill>
                          <a:round/>
                          <a:headEnd/>
                          <a:tailEnd/>
                        </a:ln>
                        <a:latin typeface="Times New Roman"/>
                        <a:cs typeface="Times New Roman"/>
                      </a:endParaRPr>
                    </a:p>
                  </p:txBody>
                </p:sp>
                <p:sp>
                  <p:nvSpPr>
                    <p:cNvPr id="31872" name="Line 266"/>
                    <p:cNvSpPr>
                      <a:spLocks noChangeShapeType="1"/>
                    </p:cNvSpPr>
                    <p:nvPr/>
                  </p:nvSpPr>
                  <p:spPr bwMode="auto">
                    <a:xfrm>
                      <a:off x="1349" y="2736"/>
                      <a:ext cx="212" cy="0"/>
                    </a:xfrm>
                    <a:prstGeom prst="line">
                      <a:avLst/>
                    </a:prstGeom>
                    <a:noFill/>
                    <a:ln w="28575">
                      <a:solidFill>
                        <a:schemeClr val="tx1"/>
                      </a:solidFill>
                      <a:round/>
                      <a:headEnd/>
                      <a:tailEnd/>
                    </a:ln>
                  </p:spPr>
                  <p:txBody>
                    <a:bodyPr/>
                    <a:lstStyle/>
                    <a:p>
                      <a:endParaRPr lang="zh-CN" altLang="en-US"/>
                    </a:p>
                  </p:txBody>
                </p:sp>
              </p:grpSp>
              <p:sp>
                <p:nvSpPr>
                  <p:cNvPr id="31870" name="WordArt 267"/>
                  <p:cNvSpPr>
                    <a:spLocks noChangeArrowheads="1" noChangeShapeType="1" noTextEdit="1"/>
                  </p:cNvSpPr>
                  <p:nvPr/>
                </p:nvSpPr>
                <p:spPr bwMode="auto">
                  <a:xfrm>
                    <a:off x="3085" y="848"/>
                    <a:ext cx="67" cy="8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1</a:t>
                    </a:r>
                    <a:endParaRPr lang="zh-CN" altLang="en-US" sz="3600" kern="10">
                      <a:ln w="9525">
                        <a:solidFill>
                          <a:schemeClr val="tx1"/>
                        </a:solidFill>
                        <a:round/>
                        <a:headEnd/>
                        <a:tailEnd/>
                      </a:ln>
                      <a:latin typeface="Times New Roman"/>
                      <a:cs typeface="Times New Roman"/>
                    </a:endParaRPr>
                  </a:p>
                </p:txBody>
              </p:sp>
            </p:grpSp>
            <p:grpSp>
              <p:nvGrpSpPr>
                <p:cNvPr id="31865" name="Group 268"/>
                <p:cNvGrpSpPr>
                  <a:grpSpLocks/>
                </p:cNvGrpSpPr>
                <p:nvPr/>
              </p:nvGrpSpPr>
              <p:grpSpPr bwMode="auto">
                <a:xfrm>
                  <a:off x="2816" y="1437"/>
                  <a:ext cx="218" cy="203"/>
                  <a:chOff x="1343" y="2736"/>
                  <a:chExt cx="218" cy="211"/>
                </a:xfrm>
              </p:grpSpPr>
              <p:sp>
                <p:nvSpPr>
                  <p:cNvPr id="31867" name="WordArt 269"/>
                  <p:cNvSpPr>
                    <a:spLocks noChangeArrowheads="1" noChangeShapeType="1" noTextEdit="1"/>
                  </p:cNvSpPr>
                  <p:nvPr/>
                </p:nvSpPr>
                <p:spPr bwMode="auto">
                  <a:xfrm>
                    <a:off x="1343" y="2792"/>
                    <a:ext cx="170" cy="15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P</a:t>
                    </a:r>
                    <a:endParaRPr lang="zh-CN" altLang="en-US" sz="3600" i="1" kern="10">
                      <a:ln w="9525">
                        <a:solidFill>
                          <a:schemeClr val="tx1"/>
                        </a:solidFill>
                        <a:round/>
                        <a:headEnd/>
                        <a:tailEnd/>
                      </a:ln>
                      <a:latin typeface="Times New Roman"/>
                      <a:cs typeface="Times New Roman"/>
                    </a:endParaRPr>
                  </a:p>
                </p:txBody>
              </p:sp>
              <p:sp>
                <p:nvSpPr>
                  <p:cNvPr id="31868" name="Line 270"/>
                  <p:cNvSpPr>
                    <a:spLocks noChangeShapeType="1"/>
                  </p:cNvSpPr>
                  <p:nvPr/>
                </p:nvSpPr>
                <p:spPr bwMode="auto">
                  <a:xfrm>
                    <a:off x="1349" y="2736"/>
                    <a:ext cx="212" cy="0"/>
                  </a:xfrm>
                  <a:prstGeom prst="line">
                    <a:avLst/>
                  </a:prstGeom>
                  <a:noFill/>
                  <a:ln w="28575">
                    <a:solidFill>
                      <a:schemeClr val="tx1"/>
                    </a:solidFill>
                    <a:round/>
                    <a:headEnd/>
                    <a:tailEnd/>
                  </a:ln>
                </p:spPr>
                <p:txBody>
                  <a:bodyPr/>
                  <a:lstStyle/>
                  <a:p>
                    <a:endParaRPr lang="zh-CN" altLang="en-US"/>
                  </a:p>
                </p:txBody>
              </p:sp>
            </p:grpSp>
            <p:sp>
              <p:nvSpPr>
                <p:cNvPr id="31866" name="WordArt 271"/>
                <p:cNvSpPr>
                  <a:spLocks noChangeArrowheads="1" noChangeShapeType="1" noTextEdit="1"/>
                </p:cNvSpPr>
                <p:nvPr/>
              </p:nvSpPr>
              <p:spPr bwMode="auto">
                <a:xfrm>
                  <a:off x="2989" y="1576"/>
                  <a:ext cx="67" cy="8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grpSp>
          <p:grpSp>
            <p:nvGrpSpPr>
              <p:cNvPr id="31855" name="Group 291"/>
              <p:cNvGrpSpPr>
                <a:grpSpLocks/>
              </p:cNvGrpSpPr>
              <p:nvPr/>
            </p:nvGrpSpPr>
            <p:grpSpPr bwMode="auto">
              <a:xfrm>
                <a:off x="3253" y="1512"/>
                <a:ext cx="643" cy="149"/>
                <a:chOff x="3381" y="1472"/>
                <a:chExt cx="643" cy="149"/>
              </a:xfrm>
            </p:grpSpPr>
            <p:grpSp>
              <p:nvGrpSpPr>
                <p:cNvPr id="31856" name="Group 272"/>
                <p:cNvGrpSpPr>
                  <a:grpSpLocks/>
                </p:cNvGrpSpPr>
                <p:nvPr/>
              </p:nvGrpSpPr>
              <p:grpSpPr bwMode="auto">
                <a:xfrm>
                  <a:off x="3626" y="1517"/>
                  <a:ext cx="151" cy="51"/>
                  <a:chOff x="1260" y="2371"/>
                  <a:chExt cx="151" cy="53"/>
                </a:xfrm>
              </p:grpSpPr>
              <p:sp>
                <p:nvSpPr>
                  <p:cNvPr id="31861" name="Line 273"/>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1862" name="Line 274"/>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31857" name="WordArt 275"/>
                <p:cNvSpPr>
                  <a:spLocks noChangeArrowheads="1" noChangeShapeType="1" noTextEdit="1"/>
                </p:cNvSpPr>
                <p:nvPr/>
              </p:nvSpPr>
              <p:spPr bwMode="auto">
                <a:xfrm>
                  <a:off x="3381" y="1472"/>
                  <a:ext cx="131" cy="125"/>
                </a:xfrm>
                <a:prstGeom prst="rect">
                  <a:avLst/>
                </a:prstGeom>
              </p:spPr>
              <p:txBody>
                <a:bodyPr wrap="none" fromWordArt="1">
                  <a:prstTxWarp prst="textPlain">
                    <a:avLst>
                      <a:gd name="adj" fmla="val 50000"/>
                    </a:avLst>
                  </a:prstTxWarp>
                </a:bodyPr>
                <a:lstStyle/>
                <a:p>
                  <a:r>
                    <a:rPr lang="en-US" altLang="zh-CN" sz="3600" i="1" kern="10" dirty="0">
                      <a:ln w="9525">
                        <a:solidFill>
                          <a:schemeClr val="tx1"/>
                        </a:solidFill>
                        <a:round/>
                        <a:headEnd/>
                        <a:tailEnd/>
                      </a:ln>
                      <a:latin typeface="Times New Roman"/>
                      <a:cs typeface="Times New Roman"/>
                    </a:rPr>
                    <a:t>s</a:t>
                  </a:r>
                  <a:endParaRPr lang="zh-CN" altLang="en-US" sz="3600" i="1" kern="10" dirty="0">
                    <a:ln w="9525">
                      <a:solidFill>
                        <a:schemeClr val="tx1"/>
                      </a:solidFill>
                      <a:round/>
                      <a:headEnd/>
                      <a:tailEnd/>
                    </a:ln>
                    <a:latin typeface="Times New Roman"/>
                    <a:cs typeface="Times New Roman"/>
                  </a:endParaRPr>
                </a:p>
              </p:txBody>
            </p:sp>
            <p:sp>
              <p:nvSpPr>
                <p:cNvPr id="31858" name="WordArt 276"/>
                <p:cNvSpPr>
                  <a:spLocks noChangeArrowheads="1" noChangeShapeType="1" noTextEdit="1"/>
                </p:cNvSpPr>
                <p:nvPr/>
              </p:nvSpPr>
              <p:spPr bwMode="auto">
                <a:xfrm>
                  <a:off x="3517" y="1536"/>
                  <a:ext cx="67" cy="8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1</a:t>
                  </a:r>
                  <a:endParaRPr lang="zh-CN" altLang="en-US" sz="3600" kern="10">
                    <a:ln w="9525">
                      <a:solidFill>
                        <a:schemeClr val="tx1"/>
                      </a:solidFill>
                      <a:round/>
                      <a:headEnd/>
                      <a:tailEnd/>
                    </a:ln>
                    <a:latin typeface="Times New Roman"/>
                    <a:cs typeface="Times New Roman"/>
                  </a:endParaRPr>
                </a:p>
              </p:txBody>
            </p:sp>
            <p:sp>
              <p:nvSpPr>
                <p:cNvPr id="31859" name="WordArt 277"/>
                <p:cNvSpPr>
                  <a:spLocks noChangeArrowheads="1" noChangeShapeType="1" noTextEdit="1"/>
                </p:cNvSpPr>
                <p:nvPr/>
              </p:nvSpPr>
              <p:spPr bwMode="auto">
                <a:xfrm>
                  <a:off x="3821" y="1472"/>
                  <a:ext cx="131" cy="12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s</a:t>
                  </a:r>
                  <a:endParaRPr lang="zh-CN" altLang="en-US" sz="3600" i="1" kern="10">
                    <a:ln w="9525">
                      <a:solidFill>
                        <a:schemeClr val="tx1"/>
                      </a:solidFill>
                      <a:round/>
                      <a:headEnd/>
                      <a:tailEnd/>
                    </a:ln>
                    <a:latin typeface="Times New Roman"/>
                    <a:cs typeface="Times New Roman"/>
                  </a:endParaRPr>
                </a:p>
              </p:txBody>
            </p:sp>
            <p:sp>
              <p:nvSpPr>
                <p:cNvPr id="31860" name="WordArt 278"/>
                <p:cNvSpPr>
                  <a:spLocks noChangeArrowheads="1" noChangeShapeType="1" noTextEdit="1"/>
                </p:cNvSpPr>
                <p:nvPr/>
              </p:nvSpPr>
              <p:spPr bwMode="auto">
                <a:xfrm>
                  <a:off x="3957" y="1536"/>
                  <a:ext cx="67" cy="8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grpSp>
        </p:grpSp>
        <p:grpSp>
          <p:nvGrpSpPr>
            <p:cNvPr id="31844" name="Group 293"/>
            <p:cNvGrpSpPr>
              <a:grpSpLocks/>
            </p:cNvGrpSpPr>
            <p:nvPr/>
          </p:nvGrpSpPr>
          <p:grpSpPr bwMode="auto">
            <a:xfrm>
              <a:off x="3431" y="1798"/>
              <a:ext cx="823" cy="212"/>
              <a:chOff x="4446" y="1473"/>
              <a:chExt cx="823" cy="212"/>
            </a:xfrm>
          </p:grpSpPr>
          <p:sp>
            <p:nvSpPr>
              <p:cNvPr id="31846" name="WordArt 279"/>
              <p:cNvSpPr>
                <a:spLocks noChangeArrowheads="1" noChangeShapeType="1" noTextEdit="1"/>
              </p:cNvSpPr>
              <p:nvPr/>
            </p:nvSpPr>
            <p:spPr bwMode="auto">
              <a:xfrm>
                <a:off x="4446" y="1481"/>
                <a:ext cx="197" cy="152"/>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31847" name="WordArt 281"/>
              <p:cNvSpPr>
                <a:spLocks noChangeArrowheads="1" noChangeShapeType="1" noTextEdit="1"/>
              </p:cNvSpPr>
              <p:nvPr/>
            </p:nvSpPr>
            <p:spPr bwMode="auto">
              <a:xfrm>
                <a:off x="4669" y="1600"/>
                <a:ext cx="67" cy="8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1</a:t>
                </a:r>
                <a:endParaRPr lang="zh-CN" altLang="en-US" sz="3600" kern="10">
                  <a:ln w="9525">
                    <a:solidFill>
                      <a:schemeClr val="tx1"/>
                    </a:solidFill>
                    <a:round/>
                    <a:headEnd/>
                    <a:tailEnd/>
                  </a:ln>
                  <a:latin typeface="Times New Roman"/>
                  <a:cs typeface="Times New Roman"/>
                </a:endParaRPr>
              </a:p>
            </p:txBody>
          </p:sp>
          <p:grpSp>
            <p:nvGrpSpPr>
              <p:cNvPr id="31848" name="Group 282"/>
              <p:cNvGrpSpPr>
                <a:grpSpLocks/>
              </p:cNvGrpSpPr>
              <p:nvPr/>
            </p:nvGrpSpPr>
            <p:grpSpPr bwMode="auto">
              <a:xfrm>
                <a:off x="4786" y="1541"/>
                <a:ext cx="151" cy="51"/>
                <a:chOff x="1260" y="2371"/>
                <a:chExt cx="151" cy="53"/>
              </a:xfrm>
            </p:grpSpPr>
            <p:sp>
              <p:nvSpPr>
                <p:cNvPr id="31851" name="Line 283"/>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1852" name="Line 284"/>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31849" name="WordArt 285"/>
              <p:cNvSpPr>
                <a:spLocks noChangeArrowheads="1" noChangeShapeType="1" noTextEdit="1"/>
              </p:cNvSpPr>
              <p:nvPr/>
            </p:nvSpPr>
            <p:spPr bwMode="auto">
              <a:xfrm>
                <a:off x="4982" y="1473"/>
                <a:ext cx="197" cy="152"/>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31850" name="WordArt 287"/>
              <p:cNvSpPr>
                <a:spLocks noChangeArrowheads="1" noChangeShapeType="1" noTextEdit="1"/>
              </p:cNvSpPr>
              <p:nvPr/>
            </p:nvSpPr>
            <p:spPr bwMode="auto">
              <a:xfrm>
                <a:off x="5199" y="1574"/>
                <a:ext cx="70" cy="8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sp>
          <p:nvSpPr>
            <p:cNvPr id="31845" name="WordArt 294"/>
            <p:cNvSpPr>
              <a:spLocks noChangeArrowheads="1" noChangeShapeType="1" noTextEdit="1"/>
            </p:cNvSpPr>
            <p:nvPr/>
          </p:nvSpPr>
          <p:spPr bwMode="auto">
            <a:xfrm>
              <a:off x="2931" y="1779"/>
              <a:ext cx="184" cy="187"/>
            </a:xfrm>
            <a:prstGeom prst="rect">
              <a:avLst/>
            </a:prstGeom>
          </p:spPr>
          <p:txBody>
            <a:bodyPr wrap="none" fromWordArt="1">
              <a:prstTxWarp prst="textPlain">
                <a:avLst>
                  <a:gd name="adj" fmla="val 50000"/>
                </a:avLst>
              </a:prstTxWarp>
            </a:bodyPr>
            <a:lstStyle/>
            <a:p>
              <a:r>
                <a:rPr lang="zh-CN" altLang="en-US" sz="3600" b="1" kern="10">
                  <a:ln w="9525">
                    <a:solidFill>
                      <a:schemeClr val="tx2"/>
                    </a:solidFill>
                    <a:round/>
                    <a:headEnd/>
                    <a:tailEnd/>
                  </a:ln>
                  <a:latin typeface="宋体"/>
                  <a:ea typeface="宋体"/>
                </a:rPr>
                <a:t>故</a:t>
              </a:r>
            </a:p>
          </p:txBody>
        </p:sp>
      </p:grpSp>
      <p:grpSp>
        <p:nvGrpSpPr>
          <p:cNvPr id="31751" name="Group 295"/>
          <p:cNvGrpSpPr>
            <a:grpSpLocks/>
          </p:cNvGrpSpPr>
          <p:nvPr/>
        </p:nvGrpSpPr>
        <p:grpSpPr bwMode="auto">
          <a:xfrm>
            <a:off x="566738" y="3386138"/>
            <a:ext cx="8062912" cy="331788"/>
            <a:chOff x="341" y="1865"/>
            <a:chExt cx="5079" cy="209"/>
          </a:xfrm>
        </p:grpSpPr>
        <p:sp>
          <p:nvSpPr>
            <p:cNvPr id="31837" name="WordArt 103"/>
            <p:cNvSpPr>
              <a:spLocks noChangeArrowheads="1" noChangeShapeType="1" noTextEdit="1"/>
            </p:cNvSpPr>
            <p:nvPr/>
          </p:nvSpPr>
          <p:spPr bwMode="auto">
            <a:xfrm>
              <a:off x="341" y="1865"/>
              <a:ext cx="5079" cy="209"/>
            </a:xfrm>
            <a:prstGeom prst="rect">
              <a:avLst/>
            </a:prstGeom>
          </p:spPr>
          <p:txBody>
            <a:bodyPr wrap="none" fromWordArt="1">
              <a:prstTxWarp prst="textPlain">
                <a:avLst>
                  <a:gd name="adj" fmla="val 50000"/>
                </a:avLst>
              </a:prstTxWarp>
            </a:bodyPr>
            <a:lstStyle/>
            <a:p>
              <a:r>
                <a:rPr lang="zh-CN" altLang="en-US" sz="3600" kern="10">
                  <a:ln w="9525">
                    <a:solidFill>
                      <a:srgbClr val="006600"/>
                    </a:solidFill>
                    <a:round/>
                    <a:headEnd/>
                    <a:tailEnd/>
                  </a:ln>
                  <a:solidFill>
                    <a:srgbClr val="006600"/>
                  </a:solidFill>
                  <a:latin typeface="华文中宋"/>
                  <a:ea typeface="华文中宋"/>
                </a:rPr>
                <a:t>在无吸收的介质中，球面波的振幅    与离波源的距离   成反比</a:t>
              </a:r>
            </a:p>
          </p:txBody>
        </p:sp>
        <p:sp>
          <p:nvSpPr>
            <p:cNvPr id="31838" name="WordArt 108"/>
            <p:cNvSpPr>
              <a:spLocks noChangeArrowheads="1" noChangeShapeType="1" noTextEdit="1"/>
            </p:cNvSpPr>
            <p:nvPr/>
          </p:nvSpPr>
          <p:spPr bwMode="auto">
            <a:xfrm>
              <a:off x="3183" y="1879"/>
              <a:ext cx="168" cy="171"/>
            </a:xfrm>
            <a:prstGeom prst="rect">
              <a:avLst/>
            </a:prstGeom>
          </p:spPr>
          <p:txBody>
            <a:bodyPr wrap="none" fromWordArt="1">
              <a:prstTxWarp prst="textPlain">
                <a:avLst>
                  <a:gd name="adj" fmla="val 55222"/>
                </a:avLst>
              </a:prstTxWarp>
            </a:bodyPr>
            <a:lstStyle/>
            <a:p>
              <a:r>
                <a:rPr lang="en-US" altLang="zh-CN" sz="3600" b="1" i="1" kern="10">
                  <a:ln w="9525">
                    <a:solidFill>
                      <a:srgbClr val="CC0000"/>
                    </a:solidFill>
                    <a:round/>
                    <a:headEnd/>
                    <a:tailEnd/>
                  </a:ln>
                  <a:solidFill>
                    <a:srgbClr val="CC0000"/>
                  </a:solidFill>
                  <a:latin typeface="Times New Roman"/>
                  <a:cs typeface="Times New Roman"/>
                </a:rPr>
                <a:t>A</a:t>
              </a:r>
              <a:endParaRPr lang="zh-CN" altLang="en-US" sz="3600" b="1" i="1" kern="10">
                <a:ln w="9525">
                  <a:solidFill>
                    <a:srgbClr val="CC0000"/>
                  </a:solidFill>
                  <a:round/>
                  <a:headEnd/>
                  <a:tailEnd/>
                </a:ln>
                <a:solidFill>
                  <a:srgbClr val="CC0000"/>
                </a:solidFill>
                <a:latin typeface="Times New Roman"/>
                <a:cs typeface="Times New Roman"/>
              </a:endParaRPr>
            </a:p>
          </p:txBody>
        </p:sp>
        <p:sp>
          <p:nvSpPr>
            <p:cNvPr id="31839" name="WordArt 109"/>
            <p:cNvSpPr>
              <a:spLocks noChangeArrowheads="1" noChangeShapeType="1" noTextEdit="1"/>
            </p:cNvSpPr>
            <p:nvPr/>
          </p:nvSpPr>
          <p:spPr bwMode="auto">
            <a:xfrm>
              <a:off x="4719" y="1935"/>
              <a:ext cx="120" cy="115"/>
            </a:xfrm>
            <a:prstGeom prst="rect">
              <a:avLst/>
            </a:prstGeom>
          </p:spPr>
          <p:txBody>
            <a:bodyPr wrap="none" fromWordArt="1">
              <a:prstTxWarp prst="textPlain">
                <a:avLst>
                  <a:gd name="adj" fmla="val 55222"/>
                </a:avLst>
              </a:prstTxWarp>
            </a:bodyPr>
            <a:lstStyle/>
            <a:p>
              <a:r>
                <a:rPr lang="en-US" altLang="zh-CN" sz="3600" i="1" kern="10">
                  <a:ln w="9525">
                    <a:solidFill>
                      <a:srgbClr val="CC0000"/>
                    </a:solidFill>
                    <a:round/>
                    <a:headEnd/>
                    <a:tailEnd/>
                  </a:ln>
                  <a:solidFill>
                    <a:srgbClr val="CC0000"/>
                  </a:solidFill>
                  <a:latin typeface="Times New Roman"/>
                  <a:cs typeface="Times New Roman"/>
                </a:rPr>
                <a:t>r</a:t>
              </a:r>
              <a:endParaRPr lang="zh-CN" altLang="en-US" sz="3600" i="1" kern="10">
                <a:ln w="9525">
                  <a:solidFill>
                    <a:srgbClr val="CC0000"/>
                  </a:solidFill>
                  <a:round/>
                  <a:headEnd/>
                  <a:tailEnd/>
                </a:ln>
                <a:solidFill>
                  <a:srgbClr val="CC0000"/>
                </a:solidFill>
                <a:latin typeface="Times New Roman"/>
                <a:cs typeface="Times New Roman"/>
              </a:endParaRPr>
            </a:p>
          </p:txBody>
        </p:sp>
      </p:grpSp>
      <p:grpSp>
        <p:nvGrpSpPr>
          <p:cNvPr id="225" name="组合 224"/>
          <p:cNvGrpSpPr/>
          <p:nvPr/>
        </p:nvGrpSpPr>
        <p:grpSpPr>
          <a:xfrm>
            <a:off x="1079500" y="4211638"/>
            <a:ext cx="1689100" cy="1706563"/>
            <a:chOff x="1079500" y="4211638"/>
            <a:chExt cx="1689100" cy="1706563"/>
          </a:xfrm>
        </p:grpSpPr>
        <p:sp>
          <p:nvSpPr>
            <p:cNvPr id="31752" name="Oval 299"/>
            <p:cNvSpPr>
              <a:spLocks noChangeArrowheads="1"/>
            </p:cNvSpPr>
            <p:nvPr/>
          </p:nvSpPr>
          <p:spPr bwMode="auto">
            <a:xfrm>
              <a:off x="1079500" y="4318001"/>
              <a:ext cx="1689100" cy="1600200"/>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31753" name="Oval 300"/>
            <p:cNvSpPr>
              <a:spLocks noChangeArrowheads="1"/>
            </p:cNvSpPr>
            <p:nvPr/>
          </p:nvSpPr>
          <p:spPr bwMode="auto">
            <a:xfrm>
              <a:off x="1498600" y="4711701"/>
              <a:ext cx="863600" cy="812800"/>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31754" name="Line 301"/>
            <p:cNvSpPr>
              <a:spLocks noChangeShapeType="1"/>
            </p:cNvSpPr>
            <p:nvPr/>
          </p:nvSpPr>
          <p:spPr bwMode="auto">
            <a:xfrm>
              <a:off x="1917700" y="5118101"/>
              <a:ext cx="292100" cy="292100"/>
            </a:xfrm>
            <a:prstGeom prst="line">
              <a:avLst/>
            </a:prstGeom>
            <a:noFill/>
            <a:ln w="9525">
              <a:solidFill>
                <a:schemeClr val="tx1"/>
              </a:solidFill>
              <a:round/>
              <a:headEnd/>
              <a:tailEnd type="triangle" w="med" len="med"/>
            </a:ln>
          </p:spPr>
          <p:txBody>
            <a:bodyPr/>
            <a:lstStyle/>
            <a:p>
              <a:endParaRPr lang="zh-CN" altLang="en-US"/>
            </a:p>
          </p:txBody>
        </p:sp>
        <p:sp>
          <p:nvSpPr>
            <p:cNvPr id="31755" name="Line 302"/>
            <p:cNvSpPr>
              <a:spLocks noChangeShapeType="1"/>
            </p:cNvSpPr>
            <p:nvPr/>
          </p:nvSpPr>
          <p:spPr bwMode="auto">
            <a:xfrm flipV="1">
              <a:off x="1917700" y="4622801"/>
              <a:ext cx="660400" cy="495300"/>
            </a:xfrm>
            <a:prstGeom prst="line">
              <a:avLst/>
            </a:prstGeom>
            <a:noFill/>
            <a:ln w="9525">
              <a:solidFill>
                <a:schemeClr val="tx1"/>
              </a:solidFill>
              <a:round/>
              <a:headEnd/>
              <a:tailEnd type="triangle" w="med" len="med"/>
            </a:ln>
          </p:spPr>
          <p:txBody>
            <a:bodyPr/>
            <a:lstStyle/>
            <a:p>
              <a:endParaRPr lang="zh-CN" altLang="en-US"/>
            </a:p>
          </p:txBody>
        </p:sp>
        <p:sp>
          <p:nvSpPr>
            <p:cNvPr id="31756" name="WordArt 303"/>
            <p:cNvSpPr>
              <a:spLocks noChangeArrowheads="1" noChangeShapeType="1" noTextEdit="1"/>
            </p:cNvSpPr>
            <p:nvPr/>
          </p:nvSpPr>
          <p:spPr bwMode="auto">
            <a:xfrm>
              <a:off x="1539875" y="4694238"/>
              <a:ext cx="50800" cy="122238"/>
            </a:xfrm>
            <a:prstGeom prst="rect">
              <a:avLst/>
            </a:prstGeom>
          </p:spPr>
          <p:txBody>
            <a:bodyPr wrap="none" fromWordArt="1">
              <a:prstTxWarp prst="textPlain">
                <a:avLst>
                  <a:gd name="adj" fmla="val 50000"/>
                </a:avLst>
              </a:prstTxWarp>
            </a:bodyPr>
            <a:lstStyle/>
            <a:p>
              <a:r>
                <a:rPr lang="en-US" altLang="zh-CN" sz="3600" b="1" kern="10">
                  <a:ln w="9525">
                    <a:solidFill>
                      <a:schemeClr val="tx2"/>
                    </a:solidFill>
                    <a:round/>
                    <a:headEnd/>
                    <a:tailEnd/>
                  </a:ln>
                  <a:latin typeface="宋体"/>
                  <a:ea typeface="宋体"/>
                </a:rPr>
                <a:t>1</a:t>
              </a:r>
              <a:endParaRPr lang="zh-CN" altLang="en-US" sz="3600" b="1" kern="10">
                <a:ln w="9525">
                  <a:solidFill>
                    <a:schemeClr val="tx2"/>
                  </a:solidFill>
                  <a:round/>
                  <a:headEnd/>
                  <a:tailEnd/>
                </a:ln>
                <a:latin typeface="宋体"/>
                <a:ea typeface="宋体"/>
              </a:endParaRPr>
            </a:p>
          </p:txBody>
        </p:sp>
        <p:sp>
          <p:nvSpPr>
            <p:cNvPr id="31757" name="WordArt 304"/>
            <p:cNvSpPr>
              <a:spLocks noChangeArrowheads="1" noChangeShapeType="1" noTextEdit="1"/>
            </p:cNvSpPr>
            <p:nvPr/>
          </p:nvSpPr>
          <p:spPr bwMode="auto">
            <a:xfrm>
              <a:off x="1476375" y="4211638"/>
              <a:ext cx="88900" cy="122238"/>
            </a:xfrm>
            <a:prstGeom prst="rect">
              <a:avLst/>
            </a:prstGeom>
          </p:spPr>
          <p:txBody>
            <a:bodyPr wrap="none" fromWordArt="1">
              <a:prstTxWarp prst="textPlain">
                <a:avLst>
                  <a:gd name="adj" fmla="val 50000"/>
                </a:avLst>
              </a:prstTxWarp>
            </a:bodyPr>
            <a:lstStyle/>
            <a:p>
              <a:r>
                <a:rPr lang="en-US" altLang="zh-CN" sz="3600" b="1" kern="10" dirty="0">
                  <a:ln w="9525">
                    <a:solidFill>
                      <a:schemeClr val="tx2"/>
                    </a:solidFill>
                    <a:round/>
                    <a:headEnd/>
                    <a:tailEnd/>
                  </a:ln>
                  <a:latin typeface="宋体"/>
                  <a:ea typeface="宋体"/>
                </a:rPr>
                <a:t>2</a:t>
              </a:r>
              <a:endParaRPr lang="zh-CN" altLang="en-US" sz="3600" b="1" kern="10" dirty="0">
                <a:ln w="9525">
                  <a:solidFill>
                    <a:schemeClr val="tx2"/>
                  </a:solidFill>
                  <a:round/>
                  <a:headEnd/>
                  <a:tailEnd/>
                </a:ln>
                <a:latin typeface="宋体"/>
                <a:ea typeface="宋体"/>
              </a:endParaRPr>
            </a:p>
          </p:txBody>
        </p:sp>
        <p:sp>
          <p:nvSpPr>
            <p:cNvPr id="31758" name="WordArt 305"/>
            <p:cNvSpPr>
              <a:spLocks noChangeArrowheads="1" noChangeShapeType="1" noTextEdit="1"/>
            </p:cNvSpPr>
            <p:nvPr/>
          </p:nvSpPr>
          <p:spPr bwMode="auto">
            <a:xfrm>
              <a:off x="1768475" y="5113338"/>
              <a:ext cx="114300" cy="173038"/>
            </a:xfrm>
            <a:prstGeom prst="rect">
              <a:avLst/>
            </a:prstGeom>
          </p:spPr>
          <p:txBody>
            <a:bodyPr wrap="none" fromWordArt="1">
              <a:prstTxWarp prst="textPlain">
                <a:avLst>
                  <a:gd name="adj" fmla="val 50000"/>
                </a:avLst>
              </a:prstTxWarp>
            </a:bodyPr>
            <a:lstStyle/>
            <a:p>
              <a:r>
                <a:rPr lang="en-US" altLang="zh-CN" sz="3600" b="1" kern="10">
                  <a:ln w="9525">
                    <a:solidFill>
                      <a:schemeClr val="tx2"/>
                    </a:solidFill>
                    <a:round/>
                    <a:headEnd/>
                    <a:tailEnd/>
                  </a:ln>
                  <a:latin typeface="宋体"/>
                  <a:ea typeface="宋体"/>
                </a:rPr>
                <a:t>O</a:t>
              </a:r>
              <a:endParaRPr lang="zh-CN" altLang="en-US" sz="3600" b="1" kern="10">
                <a:ln w="9525">
                  <a:solidFill>
                    <a:schemeClr val="tx2"/>
                  </a:solidFill>
                  <a:round/>
                  <a:headEnd/>
                  <a:tailEnd/>
                </a:ln>
                <a:latin typeface="宋体"/>
                <a:ea typeface="宋体"/>
              </a:endParaRPr>
            </a:p>
          </p:txBody>
        </p:sp>
      </p:grpSp>
      <p:grpSp>
        <p:nvGrpSpPr>
          <p:cNvPr id="31804" name="Group 384"/>
          <p:cNvGrpSpPr>
            <a:grpSpLocks/>
          </p:cNvGrpSpPr>
          <p:nvPr/>
        </p:nvGrpSpPr>
        <p:grpSpPr bwMode="auto">
          <a:xfrm>
            <a:off x="6374916" y="5596207"/>
            <a:ext cx="1816100" cy="563563"/>
            <a:chOff x="2857" y="3475"/>
            <a:chExt cx="1144" cy="355"/>
          </a:xfrm>
        </p:grpSpPr>
        <p:sp>
          <p:nvSpPr>
            <p:cNvPr id="31807" name="WordArt 372"/>
            <p:cNvSpPr>
              <a:spLocks noChangeArrowheads="1" noChangeShapeType="1" noTextEdit="1"/>
            </p:cNvSpPr>
            <p:nvPr/>
          </p:nvSpPr>
          <p:spPr bwMode="auto">
            <a:xfrm>
              <a:off x="2857" y="3558"/>
              <a:ext cx="197" cy="152"/>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31808" name="WordArt 373"/>
            <p:cNvSpPr>
              <a:spLocks noChangeArrowheads="1" noChangeShapeType="1" noTextEdit="1"/>
            </p:cNvSpPr>
            <p:nvPr/>
          </p:nvSpPr>
          <p:spPr bwMode="auto">
            <a:xfrm>
              <a:off x="3934" y="3638"/>
              <a:ext cx="67" cy="8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1</a:t>
              </a:r>
              <a:endParaRPr lang="zh-CN" altLang="en-US" sz="3600" kern="10">
                <a:ln w="9525">
                  <a:solidFill>
                    <a:schemeClr val="tx1"/>
                  </a:solidFill>
                  <a:round/>
                  <a:headEnd/>
                  <a:tailEnd/>
                </a:ln>
                <a:latin typeface="Times New Roman"/>
                <a:cs typeface="Times New Roman"/>
              </a:endParaRPr>
            </a:p>
          </p:txBody>
        </p:sp>
        <p:grpSp>
          <p:nvGrpSpPr>
            <p:cNvPr id="31809" name="Group 374"/>
            <p:cNvGrpSpPr>
              <a:grpSpLocks/>
            </p:cNvGrpSpPr>
            <p:nvPr/>
          </p:nvGrpSpPr>
          <p:grpSpPr bwMode="auto">
            <a:xfrm>
              <a:off x="3197" y="3618"/>
              <a:ext cx="151" cy="51"/>
              <a:chOff x="1260" y="2371"/>
              <a:chExt cx="151" cy="53"/>
            </a:xfrm>
          </p:grpSpPr>
          <p:sp>
            <p:nvSpPr>
              <p:cNvPr id="31817" name="Line 375"/>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1818" name="Line 376"/>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31810" name="WordArt 377"/>
            <p:cNvSpPr>
              <a:spLocks noChangeArrowheads="1" noChangeShapeType="1" noTextEdit="1"/>
            </p:cNvSpPr>
            <p:nvPr/>
          </p:nvSpPr>
          <p:spPr bwMode="auto">
            <a:xfrm>
              <a:off x="3700" y="3549"/>
              <a:ext cx="197" cy="152"/>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31811" name="WordArt 378"/>
            <p:cNvSpPr>
              <a:spLocks noChangeArrowheads="1" noChangeShapeType="1" noTextEdit="1"/>
            </p:cNvSpPr>
            <p:nvPr/>
          </p:nvSpPr>
          <p:spPr bwMode="auto">
            <a:xfrm>
              <a:off x="3072" y="3659"/>
              <a:ext cx="78" cy="96"/>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31812" name="Line 379"/>
            <p:cNvSpPr>
              <a:spLocks noChangeShapeType="1"/>
            </p:cNvSpPr>
            <p:nvPr/>
          </p:nvSpPr>
          <p:spPr bwMode="auto">
            <a:xfrm>
              <a:off x="3426" y="3643"/>
              <a:ext cx="217" cy="0"/>
            </a:xfrm>
            <a:prstGeom prst="line">
              <a:avLst/>
            </a:prstGeom>
            <a:noFill/>
            <a:ln w="28575">
              <a:solidFill>
                <a:schemeClr val="tx1"/>
              </a:solidFill>
              <a:round/>
              <a:headEnd/>
              <a:tailEnd/>
            </a:ln>
          </p:spPr>
          <p:txBody>
            <a:bodyPr/>
            <a:lstStyle/>
            <a:p>
              <a:endParaRPr lang="zh-CN" altLang="en-US"/>
            </a:p>
          </p:txBody>
        </p:sp>
        <p:sp>
          <p:nvSpPr>
            <p:cNvPr id="31813" name="WordArt 380"/>
            <p:cNvSpPr>
              <a:spLocks noChangeArrowheads="1" noChangeShapeType="1" noTextEdit="1"/>
            </p:cNvSpPr>
            <p:nvPr/>
          </p:nvSpPr>
          <p:spPr bwMode="auto">
            <a:xfrm>
              <a:off x="3465" y="3673"/>
              <a:ext cx="123" cy="117"/>
            </a:xfrm>
            <a:prstGeom prst="rect">
              <a:avLst/>
            </a:prstGeom>
          </p:spPr>
          <p:txBody>
            <a:bodyPr wrap="none" fromWordArt="1">
              <a:prstTxWarp prst="textPlain">
                <a:avLst>
                  <a:gd name="adj" fmla="val 50000"/>
                </a:avLst>
              </a:prstTxWarp>
            </a:bodyPr>
            <a:lstStyle/>
            <a:p>
              <a:r>
                <a:rPr lang="en-US" altLang="zh-CN" sz="3600" i="1" kern="10" dirty="0">
                  <a:ln w="9525">
                    <a:solidFill>
                      <a:schemeClr val="tx1"/>
                    </a:solidFill>
                    <a:round/>
                    <a:headEnd/>
                    <a:tailEnd/>
                  </a:ln>
                  <a:latin typeface="Times New Roman"/>
                  <a:cs typeface="Times New Roman"/>
                </a:rPr>
                <a:t>r</a:t>
              </a:r>
              <a:endParaRPr lang="zh-CN" altLang="en-US" sz="3600" i="1" kern="10" dirty="0">
                <a:ln w="9525">
                  <a:solidFill>
                    <a:schemeClr val="tx1"/>
                  </a:solidFill>
                  <a:round/>
                  <a:headEnd/>
                  <a:tailEnd/>
                </a:ln>
                <a:latin typeface="Times New Roman"/>
                <a:cs typeface="Times New Roman"/>
              </a:endParaRPr>
            </a:p>
          </p:txBody>
        </p:sp>
        <p:sp>
          <p:nvSpPr>
            <p:cNvPr id="31814" name="WordArt 381"/>
            <p:cNvSpPr>
              <a:spLocks noChangeArrowheads="1" noChangeShapeType="1" noTextEdit="1"/>
            </p:cNvSpPr>
            <p:nvPr/>
          </p:nvSpPr>
          <p:spPr bwMode="auto">
            <a:xfrm>
              <a:off x="3593" y="3745"/>
              <a:ext cx="67" cy="8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sp>
          <p:nvSpPr>
            <p:cNvPr id="31815" name="WordArt 382"/>
            <p:cNvSpPr>
              <a:spLocks noChangeArrowheads="1" noChangeShapeType="1" noTextEdit="1"/>
            </p:cNvSpPr>
            <p:nvPr/>
          </p:nvSpPr>
          <p:spPr bwMode="auto">
            <a:xfrm>
              <a:off x="3463" y="3475"/>
              <a:ext cx="107" cy="117"/>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r</a:t>
              </a:r>
              <a:endParaRPr lang="zh-CN" altLang="en-US" sz="3600" i="1" kern="10">
                <a:ln w="9525">
                  <a:solidFill>
                    <a:schemeClr val="tx1"/>
                  </a:solidFill>
                  <a:round/>
                  <a:headEnd/>
                  <a:tailEnd/>
                </a:ln>
                <a:latin typeface="Times New Roman"/>
                <a:cs typeface="Times New Roman"/>
              </a:endParaRPr>
            </a:p>
          </p:txBody>
        </p:sp>
        <p:sp>
          <p:nvSpPr>
            <p:cNvPr id="31816" name="WordArt 383"/>
            <p:cNvSpPr>
              <a:spLocks noChangeArrowheads="1" noChangeShapeType="1" noTextEdit="1"/>
            </p:cNvSpPr>
            <p:nvPr/>
          </p:nvSpPr>
          <p:spPr bwMode="auto">
            <a:xfrm>
              <a:off x="3583" y="3527"/>
              <a:ext cx="67" cy="8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1</a:t>
              </a:r>
              <a:endParaRPr lang="zh-CN" altLang="en-US" sz="3600" kern="10">
                <a:ln w="9525">
                  <a:solidFill>
                    <a:schemeClr val="tx1"/>
                  </a:solidFill>
                  <a:round/>
                  <a:headEnd/>
                  <a:tailEnd/>
                </a:ln>
                <a:latin typeface="Times New Roman"/>
                <a:cs typeface="Times New Roman"/>
              </a:endParaRPr>
            </a:p>
          </p:txBody>
        </p:sp>
      </p:grpSp>
      <p:grpSp>
        <p:nvGrpSpPr>
          <p:cNvPr id="224" name="组合 223"/>
          <p:cNvGrpSpPr/>
          <p:nvPr/>
        </p:nvGrpSpPr>
        <p:grpSpPr>
          <a:xfrm>
            <a:off x="3255963" y="4095751"/>
            <a:ext cx="4910137" cy="1203325"/>
            <a:chOff x="3255963" y="4095751"/>
            <a:chExt cx="4910137" cy="1203325"/>
          </a:xfrm>
        </p:grpSpPr>
        <p:grpSp>
          <p:nvGrpSpPr>
            <p:cNvPr id="31759" name="Group 336"/>
            <p:cNvGrpSpPr>
              <a:grpSpLocks/>
            </p:cNvGrpSpPr>
            <p:nvPr/>
          </p:nvGrpSpPr>
          <p:grpSpPr bwMode="auto">
            <a:xfrm>
              <a:off x="3729038" y="5018088"/>
              <a:ext cx="239712" cy="80963"/>
              <a:chOff x="1260" y="2371"/>
              <a:chExt cx="151" cy="53"/>
            </a:xfrm>
          </p:grpSpPr>
          <p:sp>
            <p:nvSpPr>
              <p:cNvPr id="31835" name="Line 337"/>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1836" name="Line 338"/>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31760" name="WordArt 339"/>
            <p:cNvSpPr>
              <a:spLocks noChangeArrowheads="1" noChangeShapeType="1" noTextEdit="1"/>
            </p:cNvSpPr>
            <p:nvPr/>
          </p:nvSpPr>
          <p:spPr bwMode="auto">
            <a:xfrm>
              <a:off x="4491038" y="4959351"/>
              <a:ext cx="207962" cy="19843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s</a:t>
              </a:r>
              <a:endParaRPr lang="zh-CN" altLang="en-US" sz="3600" i="1" kern="10">
                <a:ln w="9525">
                  <a:solidFill>
                    <a:schemeClr val="tx1"/>
                  </a:solidFill>
                  <a:round/>
                  <a:headEnd/>
                  <a:tailEnd/>
                </a:ln>
                <a:latin typeface="Times New Roman"/>
                <a:cs typeface="Times New Roman"/>
              </a:endParaRPr>
            </a:p>
          </p:txBody>
        </p:sp>
        <p:sp>
          <p:nvSpPr>
            <p:cNvPr id="31761" name="WordArt 340"/>
            <p:cNvSpPr>
              <a:spLocks noChangeArrowheads="1" noChangeShapeType="1" noTextEdit="1"/>
            </p:cNvSpPr>
            <p:nvPr/>
          </p:nvSpPr>
          <p:spPr bwMode="auto">
            <a:xfrm>
              <a:off x="4868863" y="4956176"/>
              <a:ext cx="223837" cy="203200"/>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31762" name="WordArt 341"/>
            <p:cNvSpPr>
              <a:spLocks noChangeArrowheads="1" noChangeShapeType="1" noTextEdit="1"/>
            </p:cNvSpPr>
            <p:nvPr/>
          </p:nvSpPr>
          <p:spPr bwMode="auto">
            <a:xfrm>
              <a:off x="4076700" y="4975226"/>
              <a:ext cx="258762" cy="190500"/>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w</a:t>
              </a:r>
              <a:endParaRPr lang="zh-CN" altLang="en-US" sz="3600" i="1" kern="10">
                <a:ln w="9525">
                  <a:solidFill>
                    <a:schemeClr val="tx1"/>
                  </a:solidFill>
                  <a:round/>
                  <a:headEnd/>
                  <a:tailEnd/>
                </a:ln>
                <a:latin typeface="Times New Roman"/>
                <a:cs typeface="Times New Roman"/>
              </a:endParaRPr>
            </a:p>
          </p:txBody>
        </p:sp>
        <p:sp>
          <p:nvSpPr>
            <p:cNvPr id="31763" name="Line 342"/>
            <p:cNvSpPr>
              <a:spLocks noChangeShapeType="1"/>
            </p:cNvSpPr>
            <p:nvPr/>
          </p:nvSpPr>
          <p:spPr bwMode="auto">
            <a:xfrm>
              <a:off x="4038600" y="4886326"/>
              <a:ext cx="336550" cy="0"/>
            </a:xfrm>
            <a:prstGeom prst="line">
              <a:avLst/>
            </a:prstGeom>
            <a:noFill/>
            <a:ln w="28575">
              <a:solidFill>
                <a:schemeClr val="tx1"/>
              </a:solidFill>
              <a:round/>
              <a:headEnd/>
              <a:tailEnd/>
            </a:ln>
          </p:spPr>
          <p:txBody>
            <a:bodyPr/>
            <a:lstStyle/>
            <a:p>
              <a:endParaRPr lang="zh-CN" altLang="en-US"/>
            </a:p>
          </p:txBody>
        </p:sp>
        <p:grpSp>
          <p:nvGrpSpPr>
            <p:cNvPr id="31764" name="Group 343"/>
            <p:cNvGrpSpPr>
              <a:grpSpLocks/>
            </p:cNvGrpSpPr>
            <p:nvPr/>
          </p:nvGrpSpPr>
          <p:grpSpPr bwMode="auto">
            <a:xfrm>
              <a:off x="3255963" y="4865688"/>
              <a:ext cx="346075" cy="322263"/>
              <a:chOff x="1343" y="2736"/>
              <a:chExt cx="218" cy="211"/>
            </a:xfrm>
          </p:grpSpPr>
          <p:sp>
            <p:nvSpPr>
              <p:cNvPr id="31833" name="WordArt 344"/>
              <p:cNvSpPr>
                <a:spLocks noChangeArrowheads="1" noChangeShapeType="1" noTextEdit="1"/>
              </p:cNvSpPr>
              <p:nvPr/>
            </p:nvSpPr>
            <p:spPr bwMode="auto">
              <a:xfrm>
                <a:off x="1343" y="2792"/>
                <a:ext cx="170" cy="15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P</a:t>
                </a:r>
                <a:endParaRPr lang="zh-CN" altLang="en-US" sz="3600" i="1" kern="10">
                  <a:ln w="9525">
                    <a:solidFill>
                      <a:schemeClr val="tx1"/>
                    </a:solidFill>
                    <a:round/>
                    <a:headEnd/>
                    <a:tailEnd/>
                  </a:ln>
                  <a:latin typeface="Times New Roman"/>
                  <a:cs typeface="Times New Roman"/>
                </a:endParaRPr>
              </a:p>
            </p:txBody>
          </p:sp>
          <p:sp>
            <p:nvSpPr>
              <p:cNvPr id="31834" name="Line 345"/>
              <p:cNvSpPr>
                <a:spLocks noChangeShapeType="1"/>
              </p:cNvSpPr>
              <p:nvPr/>
            </p:nvSpPr>
            <p:spPr bwMode="auto">
              <a:xfrm>
                <a:off x="1349" y="2736"/>
                <a:ext cx="212" cy="0"/>
              </a:xfrm>
              <a:prstGeom prst="line">
                <a:avLst/>
              </a:prstGeom>
              <a:noFill/>
              <a:ln w="28575">
                <a:solidFill>
                  <a:schemeClr val="tx1"/>
                </a:solidFill>
                <a:round/>
                <a:headEnd/>
                <a:tailEnd/>
              </a:ln>
            </p:spPr>
            <p:txBody>
              <a:bodyPr/>
              <a:lstStyle/>
              <a:p>
                <a:endParaRPr lang="zh-CN" altLang="en-US"/>
              </a:p>
            </p:txBody>
          </p:sp>
        </p:grpSp>
        <p:sp>
          <p:nvSpPr>
            <p:cNvPr id="31765" name="WordArt 346"/>
            <p:cNvSpPr>
              <a:spLocks noChangeArrowheads="1" noChangeShapeType="1" noTextEdit="1"/>
            </p:cNvSpPr>
            <p:nvPr/>
          </p:nvSpPr>
          <p:spPr bwMode="auto">
            <a:xfrm>
              <a:off x="3530600" y="5086351"/>
              <a:ext cx="106362" cy="134938"/>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sp>
          <p:nvSpPr>
            <p:cNvPr id="31766" name="WordArt 347"/>
            <p:cNvSpPr>
              <a:spLocks noChangeArrowheads="1" noChangeShapeType="1" noTextEdit="1"/>
            </p:cNvSpPr>
            <p:nvPr/>
          </p:nvSpPr>
          <p:spPr bwMode="auto">
            <a:xfrm>
              <a:off x="4706938" y="5060951"/>
              <a:ext cx="106362" cy="134938"/>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sp>
          <p:nvSpPr>
            <p:cNvPr id="31767" name="WordArt 348"/>
            <p:cNvSpPr>
              <a:spLocks noChangeArrowheads="1" noChangeShapeType="1" noTextEdit="1"/>
            </p:cNvSpPr>
            <p:nvPr/>
          </p:nvSpPr>
          <p:spPr bwMode="auto">
            <a:xfrm>
              <a:off x="5959475" y="5005388"/>
              <a:ext cx="222250" cy="25558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r</a:t>
              </a:r>
              <a:endParaRPr lang="zh-CN" altLang="en-US" sz="3600" i="1" kern="10">
                <a:ln w="9525">
                  <a:solidFill>
                    <a:schemeClr val="tx1"/>
                  </a:solidFill>
                  <a:round/>
                  <a:headEnd/>
                  <a:tailEnd/>
                </a:ln>
                <a:latin typeface="Symbol"/>
              </a:endParaRPr>
            </a:p>
          </p:txBody>
        </p:sp>
        <p:sp>
          <p:nvSpPr>
            <p:cNvPr id="31768" name="WordArt 349"/>
            <p:cNvSpPr>
              <a:spLocks noChangeArrowheads="1" noChangeShapeType="1" noTextEdit="1"/>
            </p:cNvSpPr>
            <p:nvPr/>
          </p:nvSpPr>
          <p:spPr bwMode="auto">
            <a:xfrm>
              <a:off x="6156325" y="4910138"/>
              <a:ext cx="312737" cy="241300"/>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31769" name="WordArt 350"/>
            <p:cNvSpPr>
              <a:spLocks noChangeArrowheads="1" noChangeShapeType="1" noTextEdit="1"/>
            </p:cNvSpPr>
            <p:nvPr/>
          </p:nvSpPr>
          <p:spPr bwMode="auto">
            <a:xfrm>
              <a:off x="6642100" y="4968876"/>
              <a:ext cx="234950" cy="180975"/>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31770" name="WordArt 351"/>
            <p:cNvSpPr>
              <a:spLocks noChangeArrowheads="1" noChangeShapeType="1" noTextEdit="1"/>
            </p:cNvSpPr>
            <p:nvPr/>
          </p:nvSpPr>
          <p:spPr bwMode="auto">
            <a:xfrm>
              <a:off x="6940550" y="4872038"/>
              <a:ext cx="111125" cy="128588"/>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31771" name="WordArt 352"/>
            <p:cNvSpPr>
              <a:spLocks noChangeArrowheads="1" noChangeShapeType="1" noTextEdit="1"/>
            </p:cNvSpPr>
            <p:nvPr/>
          </p:nvSpPr>
          <p:spPr bwMode="auto">
            <a:xfrm>
              <a:off x="6488113" y="4879976"/>
              <a:ext cx="111125" cy="128588"/>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31772" name="WordArt 353"/>
            <p:cNvSpPr>
              <a:spLocks noChangeArrowheads="1" noChangeShapeType="1" noTextEdit="1"/>
            </p:cNvSpPr>
            <p:nvPr/>
          </p:nvSpPr>
          <p:spPr bwMode="auto">
            <a:xfrm>
              <a:off x="5672138" y="5102226"/>
              <a:ext cx="141287" cy="196850"/>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31773" name="Line 354"/>
            <p:cNvSpPr>
              <a:spLocks noChangeShapeType="1"/>
            </p:cNvSpPr>
            <p:nvPr/>
          </p:nvSpPr>
          <p:spPr bwMode="auto">
            <a:xfrm>
              <a:off x="5621338" y="5040313"/>
              <a:ext cx="271462" cy="0"/>
            </a:xfrm>
            <a:prstGeom prst="line">
              <a:avLst/>
            </a:prstGeom>
            <a:noFill/>
            <a:ln w="38100">
              <a:solidFill>
                <a:schemeClr val="tx1"/>
              </a:solidFill>
              <a:round/>
              <a:headEnd/>
              <a:tailEnd/>
            </a:ln>
          </p:spPr>
          <p:txBody>
            <a:bodyPr/>
            <a:lstStyle/>
            <a:p>
              <a:endParaRPr lang="zh-CN" altLang="en-US"/>
            </a:p>
          </p:txBody>
        </p:sp>
        <p:sp>
          <p:nvSpPr>
            <p:cNvPr id="31774" name="WordArt 355"/>
            <p:cNvSpPr>
              <a:spLocks noChangeArrowheads="1" noChangeShapeType="1" noTextEdit="1"/>
            </p:cNvSpPr>
            <p:nvPr/>
          </p:nvSpPr>
          <p:spPr bwMode="auto">
            <a:xfrm>
              <a:off x="5726113" y="4827588"/>
              <a:ext cx="71437" cy="16192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nvGrpSpPr>
            <p:cNvPr id="31775" name="Group 356"/>
            <p:cNvGrpSpPr>
              <a:grpSpLocks/>
            </p:cNvGrpSpPr>
            <p:nvPr/>
          </p:nvGrpSpPr>
          <p:grpSpPr bwMode="auto">
            <a:xfrm>
              <a:off x="5235575" y="4992688"/>
              <a:ext cx="239712" cy="80963"/>
              <a:chOff x="1260" y="2371"/>
              <a:chExt cx="151" cy="53"/>
            </a:xfrm>
          </p:grpSpPr>
          <p:sp>
            <p:nvSpPr>
              <p:cNvPr id="31831" name="Line 357"/>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1832" name="Line 358"/>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31776" name="WordArt 359"/>
            <p:cNvSpPr>
              <a:spLocks noChangeArrowheads="1" noChangeShapeType="1" noTextEdit="1"/>
            </p:cNvSpPr>
            <p:nvPr/>
          </p:nvSpPr>
          <p:spPr bwMode="auto">
            <a:xfrm>
              <a:off x="7551738" y="4959351"/>
              <a:ext cx="195262" cy="18573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r</a:t>
              </a:r>
              <a:endParaRPr lang="zh-CN" altLang="en-US" sz="3600" i="1" kern="10">
                <a:ln w="9525">
                  <a:solidFill>
                    <a:schemeClr val="tx1"/>
                  </a:solidFill>
                  <a:round/>
                  <a:headEnd/>
                  <a:tailEnd/>
                </a:ln>
                <a:latin typeface="Times New Roman"/>
                <a:cs typeface="Times New Roman"/>
              </a:endParaRPr>
            </a:p>
          </p:txBody>
        </p:sp>
        <p:sp>
          <p:nvSpPr>
            <p:cNvPr id="31777" name="WordArt 360"/>
            <p:cNvSpPr>
              <a:spLocks noChangeArrowheads="1" noChangeShapeType="1" noTextEdit="1"/>
            </p:cNvSpPr>
            <p:nvPr/>
          </p:nvSpPr>
          <p:spPr bwMode="auto">
            <a:xfrm>
              <a:off x="7942263" y="4956176"/>
              <a:ext cx="223837" cy="203200"/>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31778" name="WordArt 361"/>
            <p:cNvSpPr>
              <a:spLocks noChangeArrowheads="1" noChangeShapeType="1" noTextEdit="1"/>
            </p:cNvSpPr>
            <p:nvPr/>
          </p:nvSpPr>
          <p:spPr bwMode="auto">
            <a:xfrm>
              <a:off x="7754938" y="5073651"/>
              <a:ext cx="106362" cy="134938"/>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sp>
          <p:nvSpPr>
            <p:cNvPr id="31779" name="WordArt 362"/>
            <p:cNvSpPr>
              <a:spLocks noChangeArrowheads="1" noChangeShapeType="1" noTextEdit="1"/>
            </p:cNvSpPr>
            <p:nvPr/>
          </p:nvSpPr>
          <p:spPr bwMode="auto">
            <a:xfrm>
              <a:off x="6500813" y="5070476"/>
              <a:ext cx="111125" cy="128588"/>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nvGrpSpPr>
            <p:cNvPr id="31780" name="Group 365"/>
            <p:cNvGrpSpPr>
              <a:grpSpLocks/>
            </p:cNvGrpSpPr>
            <p:nvPr/>
          </p:nvGrpSpPr>
          <p:grpSpPr bwMode="auto">
            <a:xfrm>
              <a:off x="7078663" y="4918076"/>
              <a:ext cx="411162" cy="241300"/>
              <a:chOff x="4843" y="3198"/>
              <a:chExt cx="259" cy="152"/>
            </a:xfrm>
          </p:grpSpPr>
          <p:sp>
            <p:nvSpPr>
              <p:cNvPr id="31829" name="WordArt 363"/>
              <p:cNvSpPr>
                <a:spLocks noChangeArrowheads="1" noChangeShapeType="1" noTextEdit="1"/>
              </p:cNvSpPr>
              <p:nvPr/>
            </p:nvSpPr>
            <p:spPr bwMode="auto">
              <a:xfrm>
                <a:off x="4843" y="3198"/>
                <a:ext cx="101" cy="152"/>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4</a:t>
                </a:r>
                <a:endParaRPr lang="zh-CN" altLang="en-US" sz="3600" kern="10">
                  <a:ln w="9525">
                    <a:solidFill>
                      <a:schemeClr val="tx1"/>
                    </a:solidFill>
                    <a:round/>
                    <a:headEnd/>
                    <a:tailEnd/>
                  </a:ln>
                  <a:latin typeface="Times New Roman"/>
                  <a:cs typeface="Times New Roman"/>
                </a:endParaRPr>
              </a:p>
            </p:txBody>
          </p:sp>
          <p:sp>
            <p:nvSpPr>
              <p:cNvPr id="31830" name="WordArt 364"/>
              <p:cNvSpPr>
                <a:spLocks noChangeArrowheads="1" noChangeShapeType="1" noTextEdit="1"/>
              </p:cNvSpPr>
              <p:nvPr/>
            </p:nvSpPr>
            <p:spPr bwMode="auto">
              <a:xfrm>
                <a:off x="4970" y="3237"/>
                <a:ext cx="132" cy="113"/>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p</a:t>
                </a:r>
                <a:endParaRPr lang="zh-CN" altLang="en-US" sz="3600" i="1" kern="10">
                  <a:ln w="9525">
                    <a:solidFill>
                      <a:schemeClr val="tx1"/>
                    </a:solidFill>
                    <a:round/>
                    <a:headEnd/>
                    <a:tailEnd/>
                  </a:ln>
                  <a:latin typeface="Symbol"/>
                </a:endParaRPr>
              </a:p>
            </p:txBody>
          </p:sp>
        </p:grpSp>
        <p:sp>
          <p:nvSpPr>
            <p:cNvPr id="31781" name="WordArt 366"/>
            <p:cNvSpPr>
              <a:spLocks noChangeArrowheads="1" noChangeShapeType="1" noTextEdit="1"/>
            </p:cNvSpPr>
            <p:nvPr/>
          </p:nvSpPr>
          <p:spPr bwMode="auto">
            <a:xfrm>
              <a:off x="7778750" y="4872038"/>
              <a:ext cx="111125" cy="128588"/>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nvGrpSpPr>
            <p:cNvPr id="31782" name="Group 307"/>
            <p:cNvGrpSpPr>
              <a:grpSpLocks/>
            </p:cNvGrpSpPr>
            <p:nvPr/>
          </p:nvGrpSpPr>
          <p:grpSpPr bwMode="auto">
            <a:xfrm>
              <a:off x="3751263" y="4286251"/>
              <a:ext cx="239712" cy="80963"/>
              <a:chOff x="1260" y="2371"/>
              <a:chExt cx="151" cy="53"/>
            </a:xfrm>
          </p:grpSpPr>
          <p:sp>
            <p:nvSpPr>
              <p:cNvPr id="31827" name="Line 308"/>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1828" name="Line 309"/>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31783" name="WordArt 310"/>
            <p:cNvSpPr>
              <a:spLocks noChangeArrowheads="1" noChangeShapeType="1" noTextEdit="1"/>
            </p:cNvSpPr>
            <p:nvPr/>
          </p:nvSpPr>
          <p:spPr bwMode="auto">
            <a:xfrm>
              <a:off x="4548188" y="4227513"/>
              <a:ext cx="207962" cy="19843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s</a:t>
              </a:r>
              <a:endParaRPr lang="zh-CN" altLang="en-US" sz="3600" i="1" kern="10">
                <a:ln w="9525">
                  <a:solidFill>
                    <a:schemeClr val="tx1"/>
                  </a:solidFill>
                  <a:round/>
                  <a:headEnd/>
                  <a:tailEnd/>
                </a:ln>
                <a:latin typeface="Times New Roman"/>
                <a:cs typeface="Times New Roman"/>
              </a:endParaRPr>
            </a:p>
          </p:txBody>
        </p:sp>
        <p:sp>
          <p:nvSpPr>
            <p:cNvPr id="31784" name="WordArt 311"/>
            <p:cNvSpPr>
              <a:spLocks noChangeArrowheads="1" noChangeShapeType="1" noTextEdit="1"/>
            </p:cNvSpPr>
            <p:nvPr/>
          </p:nvSpPr>
          <p:spPr bwMode="auto">
            <a:xfrm>
              <a:off x="4926013" y="4224338"/>
              <a:ext cx="223837" cy="203200"/>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31785" name="WordArt 312"/>
            <p:cNvSpPr>
              <a:spLocks noChangeArrowheads="1" noChangeShapeType="1" noTextEdit="1"/>
            </p:cNvSpPr>
            <p:nvPr/>
          </p:nvSpPr>
          <p:spPr bwMode="auto">
            <a:xfrm>
              <a:off x="4098925" y="4243388"/>
              <a:ext cx="258762" cy="190500"/>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w</a:t>
              </a:r>
              <a:endParaRPr lang="zh-CN" altLang="en-US" sz="3600" i="1" kern="10">
                <a:ln w="9525">
                  <a:solidFill>
                    <a:schemeClr val="tx1"/>
                  </a:solidFill>
                  <a:round/>
                  <a:headEnd/>
                  <a:tailEnd/>
                </a:ln>
                <a:latin typeface="Times New Roman"/>
                <a:cs typeface="Times New Roman"/>
              </a:endParaRPr>
            </a:p>
          </p:txBody>
        </p:sp>
        <p:sp>
          <p:nvSpPr>
            <p:cNvPr id="31786" name="Line 313"/>
            <p:cNvSpPr>
              <a:spLocks noChangeShapeType="1"/>
            </p:cNvSpPr>
            <p:nvPr/>
          </p:nvSpPr>
          <p:spPr bwMode="auto">
            <a:xfrm>
              <a:off x="4060825" y="4154488"/>
              <a:ext cx="336550" cy="0"/>
            </a:xfrm>
            <a:prstGeom prst="line">
              <a:avLst/>
            </a:prstGeom>
            <a:noFill/>
            <a:ln w="28575">
              <a:solidFill>
                <a:schemeClr val="tx1"/>
              </a:solidFill>
              <a:round/>
              <a:headEnd/>
              <a:tailEnd/>
            </a:ln>
          </p:spPr>
          <p:txBody>
            <a:bodyPr/>
            <a:lstStyle/>
            <a:p>
              <a:endParaRPr lang="zh-CN" altLang="en-US"/>
            </a:p>
          </p:txBody>
        </p:sp>
        <p:grpSp>
          <p:nvGrpSpPr>
            <p:cNvPr id="31787" name="Group 314"/>
            <p:cNvGrpSpPr>
              <a:grpSpLocks/>
            </p:cNvGrpSpPr>
            <p:nvPr/>
          </p:nvGrpSpPr>
          <p:grpSpPr bwMode="auto">
            <a:xfrm>
              <a:off x="3278188" y="4133851"/>
              <a:ext cx="381000" cy="355600"/>
              <a:chOff x="2912" y="709"/>
              <a:chExt cx="240" cy="224"/>
            </a:xfrm>
          </p:grpSpPr>
          <p:grpSp>
            <p:nvGrpSpPr>
              <p:cNvPr id="31823" name="Group 315"/>
              <p:cNvGrpSpPr>
                <a:grpSpLocks/>
              </p:cNvGrpSpPr>
              <p:nvPr/>
            </p:nvGrpSpPr>
            <p:grpSpPr bwMode="auto">
              <a:xfrm>
                <a:off x="2912" y="709"/>
                <a:ext cx="218" cy="203"/>
                <a:chOff x="1343" y="2736"/>
                <a:chExt cx="218" cy="211"/>
              </a:xfrm>
            </p:grpSpPr>
            <p:sp>
              <p:nvSpPr>
                <p:cNvPr id="31825" name="WordArt 316"/>
                <p:cNvSpPr>
                  <a:spLocks noChangeArrowheads="1" noChangeShapeType="1" noTextEdit="1"/>
                </p:cNvSpPr>
                <p:nvPr/>
              </p:nvSpPr>
              <p:spPr bwMode="auto">
                <a:xfrm>
                  <a:off x="1343" y="2792"/>
                  <a:ext cx="170" cy="15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P</a:t>
                  </a:r>
                  <a:endParaRPr lang="zh-CN" altLang="en-US" sz="3600" i="1" kern="10">
                    <a:ln w="9525">
                      <a:solidFill>
                        <a:schemeClr val="tx1"/>
                      </a:solidFill>
                      <a:round/>
                      <a:headEnd/>
                      <a:tailEnd/>
                    </a:ln>
                    <a:latin typeface="Times New Roman"/>
                    <a:cs typeface="Times New Roman"/>
                  </a:endParaRPr>
                </a:p>
              </p:txBody>
            </p:sp>
            <p:sp>
              <p:nvSpPr>
                <p:cNvPr id="31826" name="Line 317"/>
                <p:cNvSpPr>
                  <a:spLocks noChangeShapeType="1"/>
                </p:cNvSpPr>
                <p:nvPr/>
              </p:nvSpPr>
              <p:spPr bwMode="auto">
                <a:xfrm>
                  <a:off x="1349" y="2736"/>
                  <a:ext cx="212" cy="0"/>
                </a:xfrm>
                <a:prstGeom prst="line">
                  <a:avLst/>
                </a:prstGeom>
                <a:noFill/>
                <a:ln w="28575">
                  <a:solidFill>
                    <a:schemeClr val="tx1"/>
                  </a:solidFill>
                  <a:round/>
                  <a:headEnd/>
                  <a:tailEnd/>
                </a:ln>
              </p:spPr>
              <p:txBody>
                <a:bodyPr/>
                <a:lstStyle/>
                <a:p>
                  <a:endParaRPr lang="zh-CN" altLang="en-US"/>
                </a:p>
              </p:txBody>
            </p:sp>
          </p:grpSp>
          <p:sp>
            <p:nvSpPr>
              <p:cNvPr id="31824" name="WordArt 318"/>
              <p:cNvSpPr>
                <a:spLocks noChangeArrowheads="1" noChangeShapeType="1" noTextEdit="1"/>
              </p:cNvSpPr>
              <p:nvPr/>
            </p:nvSpPr>
            <p:spPr bwMode="auto">
              <a:xfrm>
                <a:off x="3085" y="848"/>
                <a:ext cx="67" cy="8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1</a:t>
                </a:r>
                <a:endParaRPr lang="zh-CN" altLang="en-US" sz="3600" kern="10">
                  <a:ln w="9525">
                    <a:solidFill>
                      <a:schemeClr val="tx1"/>
                    </a:solidFill>
                    <a:round/>
                    <a:headEnd/>
                    <a:tailEnd/>
                  </a:ln>
                  <a:latin typeface="Times New Roman"/>
                  <a:cs typeface="Times New Roman"/>
                </a:endParaRPr>
              </a:p>
            </p:txBody>
          </p:sp>
        </p:grpSp>
        <p:sp>
          <p:nvSpPr>
            <p:cNvPr id="31788" name="WordArt 319"/>
            <p:cNvSpPr>
              <a:spLocks noChangeArrowheads="1" noChangeShapeType="1" noTextEdit="1"/>
            </p:cNvSpPr>
            <p:nvPr/>
          </p:nvSpPr>
          <p:spPr bwMode="auto">
            <a:xfrm>
              <a:off x="4764088" y="4329113"/>
              <a:ext cx="106362" cy="134938"/>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1</a:t>
              </a:r>
              <a:endParaRPr lang="zh-CN" altLang="en-US" sz="3600" kern="10">
                <a:ln w="9525">
                  <a:solidFill>
                    <a:schemeClr val="tx1"/>
                  </a:solidFill>
                  <a:round/>
                  <a:headEnd/>
                  <a:tailEnd/>
                </a:ln>
                <a:latin typeface="Times New Roman"/>
                <a:cs typeface="Times New Roman"/>
              </a:endParaRPr>
            </a:p>
          </p:txBody>
        </p:sp>
        <p:sp>
          <p:nvSpPr>
            <p:cNvPr id="31789" name="WordArt 320"/>
            <p:cNvSpPr>
              <a:spLocks noChangeArrowheads="1" noChangeShapeType="1" noTextEdit="1"/>
            </p:cNvSpPr>
            <p:nvPr/>
          </p:nvSpPr>
          <p:spPr bwMode="auto">
            <a:xfrm>
              <a:off x="5965825" y="4260851"/>
              <a:ext cx="222250" cy="25558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r</a:t>
              </a:r>
              <a:endParaRPr lang="zh-CN" altLang="en-US" sz="3600" i="1" kern="10">
                <a:ln w="9525">
                  <a:solidFill>
                    <a:schemeClr val="tx1"/>
                  </a:solidFill>
                  <a:round/>
                  <a:headEnd/>
                  <a:tailEnd/>
                </a:ln>
                <a:latin typeface="Symbol"/>
              </a:endParaRPr>
            </a:p>
          </p:txBody>
        </p:sp>
        <p:sp>
          <p:nvSpPr>
            <p:cNvPr id="31790" name="WordArt 321"/>
            <p:cNvSpPr>
              <a:spLocks noChangeArrowheads="1" noChangeShapeType="1" noTextEdit="1"/>
            </p:cNvSpPr>
            <p:nvPr/>
          </p:nvSpPr>
          <p:spPr bwMode="auto">
            <a:xfrm>
              <a:off x="6162675" y="4178301"/>
              <a:ext cx="312737" cy="241300"/>
            </a:xfrm>
            <a:prstGeom prst="rect">
              <a:avLst/>
            </a:prstGeom>
          </p:spPr>
          <p:txBody>
            <a:bodyPr wrap="none" fromWordArt="1">
              <a:prstTxWarp prst="textPlain">
                <a:avLst>
                  <a:gd name="adj" fmla="val 55088"/>
                </a:avLst>
              </a:prstTxWarp>
            </a:bodyPr>
            <a:lstStyle/>
            <a:p>
              <a:r>
                <a:rPr lang="en-US" altLang="zh-CN" sz="3600" i="1" kern="10" dirty="0">
                  <a:ln w="9525">
                    <a:solidFill>
                      <a:schemeClr val="tx2"/>
                    </a:solidFill>
                    <a:round/>
                    <a:headEnd/>
                    <a:tailEnd/>
                  </a:ln>
                  <a:solidFill>
                    <a:schemeClr val="tx2"/>
                  </a:solidFill>
                  <a:latin typeface="Times New Roman"/>
                  <a:cs typeface="Times New Roman"/>
                </a:rPr>
                <a:t>A</a:t>
              </a:r>
              <a:endParaRPr lang="zh-CN" altLang="en-US" sz="3600" i="1" kern="10" dirty="0">
                <a:ln w="9525">
                  <a:solidFill>
                    <a:schemeClr val="tx2"/>
                  </a:solidFill>
                  <a:round/>
                  <a:headEnd/>
                  <a:tailEnd/>
                </a:ln>
                <a:solidFill>
                  <a:schemeClr val="tx2"/>
                </a:solidFill>
                <a:latin typeface="Times New Roman"/>
                <a:cs typeface="Times New Roman"/>
              </a:endParaRPr>
            </a:p>
          </p:txBody>
        </p:sp>
        <p:sp>
          <p:nvSpPr>
            <p:cNvPr id="31791" name="WordArt 322"/>
            <p:cNvSpPr>
              <a:spLocks noChangeArrowheads="1" noChangeShapeType="1" noTextEdit="1"/>
            </p:cNvSpPr>
            <p:nvPr/>
          </p:nvSpPr>
          <p:spPr bwMode="auto">
            <a:xfrm>
              <a:off x="6648450" y="4237038"/>
              <a:ext cx="234950" cy="180975"/>
            </a:xfrm>
            <a:prstGeom prst="rect">
              <a:avLst/>
            </a:prstGeom>
          </p:spPr>
          <p:txBody>
            <a:bodyPr wrap="none" fromWordArt="1">
              <a:prstTxWarp prst="textPlain">
                <a:avLst>
                  <a:gd name="adj" fmla="val 50000"/>
                </a:avLst>
              </a:prstTxWarp>
            </a:bodyPr>
            <a:lstStyle/>
            <a:p>
              <a:r>
                <a:rPr lang="en-US" altLang="zh-CN" sz="3600" i="1" kern="10" dirty="0">
                  <a:ln w="9525">
                    <a:solidFill>
                      <a:schemeClr val="tx2"/>
                    </a:solidFill>
                    <a:round/>
                    <a:headEnd/>
                    <a:tailEnd/>
                  </a:ln>
                  <a:solidFill>
                    <a:schemeClr val="tx2"/>
                  </a:solidFill>
                  <a:latin typeface="Symbol"/>
                </a:rPr>
                <a:t>w</a:t>
              </a:r>
              <a:endParaRPr lang="zh-CN" altLang="en-US" sz="3600" i="1" kern="10" dirty="0">
                <a:ln w="9525">
                  <a:solidFill>
                    <a:schemeClr val="tx2"/>
                  </a:solidFill>
                  <a:round/>
                  <a:headEnd/>
                  <a:tailEnd/>
                </a:ln>
                <a:solidFill>
                  <a:schemeClr val="tx2"/>
                </a:solidFill>
                <a:latin typeface="Symbol"/>
              </a:endParaRPr>
            </a:p>
          </p:txBody>
        </p:sp>
        <p:sp>
          <p:nvSpPr>
            <p:cNvPr id="31792" name="WordArt 323"/>
            <p:cNvSpPr>
              <a:spLocks noChangeArrowheads="1" noChangeShapeType="1" noTextEdit="1"/>
            </p:cNvSpPr>
            <p:nvPr/>
          </p:nvSpPr>
          <p:spPr bwMode="auto">
            <a:xfrm>
              <a:off x="6921500" y="4140201"/>
              <a:ext cx="111125" cy="128588"/>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31793" name="WordArt 324"/>
            <p:cNvSpPr>
              <a:spLocks noChangeArrowheads="1" noChangeShapeType="1" noTextEdit="1"/>
            </p:cNvSpPr>
            <p:nvPr/>
          </p:nvSpPr>
          <p:spPr bwMode="auto">
            <a:xfrm>
              <a:off x="6494463" y="4148138"/>
              <a:ext cx="111125" cy="128588"/>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31794" name="WordArt 325"/>
            <p:cNvSpPr>
              <a:spLocks noChangeArrowheads="1" noChangeShapeType="1" noTextEdit="1"/>
            </p:cNvSpPr>
            <p:nvPr/>
          </p:nvSpPr>
          <p:spPr bwMode="auto">
            <a:xfrm>
              <a:off x="5678488" y="4370388"/>
              <a:ext cx="141287" cy="196850"/>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31795" name="Line 326"/>
            <p:cNvSpPr>
              <a:spLocks noChangeShapeType="1"/>
            </p:cNvSpPr>
            <p:nvPr/>
          </p:nvSpPr>
          <p:spPr bwMode="auto">
            <a:xfrm>
              <a:off x="5627688" y="4308476"/>
              <a:ext cx="271462" cy="0"/>
            </a:xfrm>
            <a:prstGeom prst="line">
              <a:avLst/>
            </a:prstGeom>
            <a:noFill/>
            <a:ln w="38100">
              <a:solidFill>
                <a:schemeClr val="tx1"/>
              </a:solidFill>
              <a:round/>
              <a:headEnd/>
              <a:tailEnd/>
            </a:ln>
          </p:spPr>
          <p:txBody>
            <a:bodyPr/>
            <a:lstStyle/>
            <a:p>
              <a:endParaRPr lang="zh-CN" altLang="en-US"/>
            </a:p>
          </p:txBody>
        </p:sp>
        <p:sp>
          <p:nvSpPr>
            <p:cNvPr id="31796" name="WordArt 327"/>
            <p:cNvSpPr>
              <a:spLocks noChangeArrowheads="1" noChangeShapeType="1" noTextEdit="1"/>
            </p:cNvSpPr>
            <p:nvPr/>
          </p:nvSpPr>
          <p:spPr bwMode="auto">
            <a:xfrm>
              <a:off x="5732463" y="4095751"/>
              <a:ext cx="71437" cy="16192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nvGrpSpPr>
            <p:cNvPr id="31797" name="Group 328"/>
            <p:cNvGrpSpPr>
              <a:grpSpLocks/>
            </p:cNvGrpSpPr>
            <p:nvPr/>
          </p:nvGrpSpPr>
          <p:grpSpPr bwMode="auto">
            <a:xfrm>
              <a:off x="5241925" y="4260851"/>
              <a:ext cx="239712" cy="80963"/>
              <a:chOff x="1260" y="2371"/>
              <a:chExt cx="151" cy="53"/>
            </a:xfrm>
          </p:grpSpPr>
          <p:sp>
            <p:nvSpPr>
              <p:cNvPr id="31821" name="Line 329"/>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1822" name="Line 330"/>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31798" name="WordArt 331"/>
            <p:cNvSpPr>
              <a:spLocks noChangeArrowheads="1" noChangeShapeType="1" noTextEdit="1"/>
            </p:cNvSpPr>
            <p:nvPr/>
          </p:nvSpPr>
          <p:spPr bwMode="auto">
            <a:xfrm>
              <a:off x="7596188" y="4240213"/>
              <a:ext cx="169862" cy="18573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r</a:t>
              </a:r>
              <a:endParaRPr lang="zh-CN" altLang="en-US" sz="3600" i="1" kern="10">
                <a:ln w="9525">
                  <a:solidFill>
                    <a:schemeClr val="tx1"/>
                  </a:solidFill>
                  <a:round/>
                  <a:headEnd/>
                  <a:tailEnd/>
                </a:ln>
                <a:latin typeface="Times New Roman"/>
                <a:cs typeface="Times New Roman"/>
              </a:endParaRPr>
            </a:p>
          </p:txBody>
        </p:sp>
        <p:sp>
          <p:nvSpPr>
            <p:cNvPr id="31799" name="WordArt 332"/>
            <p:cNvSpPr>
              <a:spLocks noChangeArrowheads="1" noChangeShapeType="1" noTextEdit="1"/>
            </p:cNvSpPr>
            <p:nvPr/>
          </p:nvSpPr>
          <p:spPr bwMode="auto">
            <a:xfrm>
              <a:off x="7923213" y="4262438"/>
              <a:ext cx="223837" cy="203200"/>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31800" name="WordArt 333"/>
            <p:cNvSpPr>
              <a:spLocks noChangeArrowheads="1" noChangeShapeType="1" noTextEdit="1"/>
            </p:cNvSpPr>
            <p:nvPr/>
          </p:nvSpPr>
          <p:spPr bwMode="auto">
            <a:xfrm>
              <a:off x="7786688" y="4367213"/>
              <a:ext cx="106362" cy="134938"/>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1</a:t>
              </a:r>
              <a:endParaRPr lang="zh-CN" altLang="en-US" sz="3600" kern="10">
                <a:ln w="9525">
                  <a:solidFill>
                    <a:schemeClr val="tx1"/>
                  </a:solidFill>
                  <a:round/>
                  <a:headEnd/>
                  <a:tailEnd/>
                </a:ln>
                <a:latin typeface="Times New Roman"/>
                <a:cs typeface="Times New Roman"/>
              </a:endParaRPr>
            </a:p>
          </p:txBody>
        </p:sp>
        <p:sp>
          <p:nvSpPr>
            <p:cNvPr id="31801" name="WordArt 334"/>
            <p:cNvSpPr>
              <a:spLocks noChangeArrowheads="1" noChangeShapeType="1" noTextEdit="1"/>
            </p:cNvSpPr>
            <p:nvPr/>
          </p:nvSpPr>
          <p:spPr bwMode="auto">
            <a:xfrm>
              <a:off x="6516688" y="4367213"/>
              <a:ext cx="106362" cy="134938"/>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1</a:t>
              </a:r>
              <a:endParaRPr lang="zh-CN" altLang="en-US" sz="3600" kern="10">
                <a:ln w="9525">
                  <a:solidFill>
                    <a:schemeClr val="tx1"/>
                  </a:solidFill>
                  <a:round/>
                  <a:headEnd/>
                  <a:tailEnd/>
                </a:ln>
                <a:latin typeface="Times New Roman"/>
                <a:cs typeface="Times New Roman"/>
              </a:endParaRPr>
            </a:p>
          </p:txBody>
        </p:sp>
        <p:sp>
          <p:nvSpPr>
            <p:cNvPr id="31802" name="WordArt 367"/>
            <p:cNvSpPr>
              <a:spLocks noChangeArrowheads="1" noChangeShapeType="1" noTextEdit="1"/>
            </p:cNvSpPr>
            <p:nvPr/>
          </p:nvSpPr>
          <p:spPr bwMode="auto">
            <a:xfrm>
              <a:off x="7797800" y="4165601"/>
              <a:ext cx="111125" cy="128588"/>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nvGrpSpPr>
            <p:cNvPr id="31803" name="Group 368"/>
            <p:cNvGrpSpPr>
              <a:grpSpLocks/>
            </p:cNvGrpSpPr>
            <p:nvPr/>
          </p:nvGrpSpPr>
          <p:grpSpPr bwMode="auto">
            <a:xfrm>
              <a:off x="7123113" y="4198938"/>
              <a:ext cx="411162" cy="241300"/>
              <a:chOff x="4843" y="3198"/>
              <a:chExt cx="259" cy="152"/>
            </a:xfrm>
          </p:grpSpPr>
          <p:sp>
            <p:nvSpPr>
              <p:cNvPr id="31819" name="WordArt 369"/>
              <p:cNvSpPr>
                <a:spLocks noChangeArrowheads="1" noChangeShapeType="1" noTextEdit="1"/>
              </p:cNvSpPr>
              <p:nvPr/>
            </p:nvSpPr>
            <p:spPr bwMode="auto">
              <a:xfrm>
                <a:off x="4843" y="3198"/>
                <a:ext cx="101" cy="152"/>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4</a:t>
                </a:r>
                <a:endParaRPr lang="zh-CN" altLang="en-US" sz="3600" kern="10">
                  <a:ln w="9525">
                    <a:solidFill>
                      <a:schemeClr val="tx1"/>
                    </a:solidFill>
                    <a:round/>
                    <a:headEnd/>
                    <a:tailEnd/>
                  </a:ln>
                  <a:latin typeface="Times New Roman"/>
                  <a:cs typeface="Times New Roman"/>
                </a:endParaRPr>
              </a:p>
            </p:txBody>
          </p:sp>
          <p:sp>
            <p:nvSpPr>
              <p:cNvPr id="31820" name="WordArt 370"/>
              <p:cNvSpPr>
                <a:spLocks noChangeArrowheads="1" noChangeShapeType="1" noTextEdit="1"/>
              </p:cNvSpPr>
              <p:nvPr/>
            </p:nvSpPr>
            <p:spPr bwMode="auto">
              <a:xfrm>
                <a:off x="4970" y="3237"/>
                <a:ext cx="132" cy="113"/>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p</a:t>
                </a:r>
                <a:endParaRPr lang="zh-CN" altLang="en-US" sz="3600" i="1" kern="10">
                  <a:ln w="9525">
                    <a:solidFill>
                      <a:schemeClr val="tx1"/>
                    </a:solidFill>
                    <a:round/>
                    <a:headEnd/>
                    <a:tailEnd/>
                  </a:ln>
                  <a:latin typeface="Symbol"/>
                </a:endParaRPr>
              </a:p>
            </p:txBody>
          </p:sp>
        </p:grpSp>
        <p:sp>
          <p:nvSpPr>
            <p:cNvPr id="31805" name="WordArt 390"/>
            <p:cNvSpPr>
              <a:spLocks noChangeArrowheads="1" noChangeShapeType="1" noTextEdit="1"/>
            </p:cNvSpPr>
            <p:nvPr/>
          </p:nvSpPr>
          <p:spPr bwMode="auto">
            <a:xfrm>
              <a:off x="4391025" y="4329113"/>
              <a:ext cx="106362" cy="134938"/>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1</a:t>
              </a:r>
              <a:endParaRPr lang="zh-CN" altLang="en-US" sz="3600" kern="10">
                <a:ln w="9525">
                  <a:solidFill>
                    <a:schemeClr val="tx1"/>
                  </a:solidFill>
                  <a:round/>
                  <a:headEnd/>
                  <a:tailEnd/>
                </a:ln>
                <a:latin typeface="Times New Roman"/>
                <a:cs typeface="Times New Roman"/>
              </a:endParaRPr>
            </a:p>
          </p:txBody>
        </p:sp>
        <p:sp>
          <p:nvSpPr>
            <p:cNvPr id="31806" name="WordArt 391"/>
            <p:cNvSpPr>
              <a:spLocks noChangeArrowheads="1" noChangeShapeType="1" noTextEdit="1"/>
            </p:cNvSpPr>
            <p:nvPr/>
          </p:nvSpPr>
          <p:spPr bwMode="auto">
            <a:xfrm>
              <a:off x="4329113" y="5084763"/>
              <a:ext cx="106362" cy="134938"/>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grpSp>
      <p:cxnSp>
        <p:nvCxnSpPr>
          <p:cNvPr id="218" name="直接箭头连接符 217"/>
          <p:cNvCxnSpPr/>
          <p:nvPr/>
        </p:nvCxnSpPr>
        <p:spPr bwMode="auto">
          <a:xfrm>
            <a:off x="1130157" y="1746607"/>
            <a:ext cx="842481" cy="10274"/>
          </a:xfrm>
          <a:prstGeom prst="straightConnector1">
            <a:avLst/>
          </a:prstGeom>
          <a:solidFill>
            <a:schemeClr val="accent1"/>
          </a:solidFill>
          <a:ln w="38100" cap="flat" cmpd="sng" algn="ctr">
            <a:solidFill>
              <a:srgbClr val="FF0000"/>
            </a:solidFill>
            <a:prstDash val="sysDot"/>
            <a:round/>
            <a:headEnd type="none" w="med" len="med"/>
            <a:tailEnd type="none"/>
          </a:ln>
          <a:effectLst/>
        </p:spPr>
      </p:cxnSp>
      <p:cxnSp>
        <p:nvCxnSpPr>
          <p:cNvPr id="219" name="直接箭头连接符 218"/>
          <p:cNvCxnSpPr/>
          <p:nvPr/>
        </p:nvCxnSpPr>
        <p:spPr bwMode="auto">
          <a:xfrm>
            <a:off x="1518862" y="1457218"/>
            <a:ext cx="842481" cy="10274"/>
          </a:xfrm>
          <a:prstGeom prst="straightConnector1">
            <a:avLst/>
          </a:prstGeom>
          <a:solidFill>
            <a:schemeClr val="accent1"/>
          </a:solidFill>
          <a:ln w="38100" cap="flat" cmpd="sng" algn="ctr">
            <a:solidFill>
              <a:srgbClr val="FF0000"/>
            </a:solidFill>
            <a:prstDash val="sysDot"/>
            <a:round/>
            <a:headEnd type="none" w="med" len="med"/>
            <a:tailEnd type="none"/>
          </a:ln>
          <a:effectLst/>
        </p:spPr>
      </p:cxnSp>
      <p:cxnSp>
        <p:nvCxnSpPr>
          <p:cNvPr id="220" name="直接箭头连接符 219"/>
          <p:cNvCxnSpPr/>
          <p:nvPr/>
        </p:nvCxnSpPr>
        <p:spPr bwMode="auto">
          <a:xfrm flipV="1">
            <a:off x="1547973" y="2342508"/>
            <a:ext cx="363020" cy="6850"/>
          </a:xfrm>
          <a:prstGeom prst="straightConnector1">
            <a:avLst/>
          </a:prstGeom>
          <a:solidFill>
            <a:schemeClr val="accent1"/>
          </a:solidFill>
          <a:ln w="38100" cap="flat" cmpd="sng" algn="ctr">
            <a:solidFill>
              <a:srgbClr val="FF0000"/>
            </a:solidFill>
            <a:prstDash val="sysDot"/>
            <a:round/>
            <a:headEnd type="none" w="med" len="med"/>
            <a:tailEnd type="none"/>
          </a:ln>
          <a:effectLst/>
        </p:spPr>
      </p:cxnSp>
      <p:cxnSp>
        <p:nvCxnSpPr>
          <p:cNvPr id="221" name="直接箭头连接符 220"/>
          <p:cNvCxnSpPr/>
          <p:nvPr/>
        </p:nvCxnSpPr>
        <p:spPr bwMode="auto">
          <a:xfrm>
            <a:off x="1104472" y="2666144"/>
            <a:ext cx="842481" cy="10274"/>
          </a:xfrm>
          <a:prstGeom prst="straightConnector1">
            <a:avLst/>
          </a:prstGeom>
          <a:solidFill>
            <a:schemeClr val="accent1"/>
          </a:solidFill>
          <a:ln w="38100" cap="flat" cmpd="sng" algn="ctr">
            <a:solidFill>
              <a:srgbClr val="FF0000"/>
            </a:solidFill>
            <a:prstDash val="sysDot"/>
            <a:round/>
            <a:headEnd type="none" w="med" len="med"/>
            <a:tailEnd type="none"/>
          </a:ln>
          <a:effectLst/>
        </p:spPr>
      </p:cxnSp>
      <p:sp>
        <p:nvSpPr>
          <p:cNvPr id="223" name="Text Box 93"/>
          <p:cNvSpPr txBox="1">
            <a:spLocks noChangeArrowheads="1"/>
          </p:cNvSpPr>
          <p:nvPr/>
        </p:nvSpPr>
        <p:spPr bwMode="auto">
          <a:xfrm>
            <a:off x="1624432" y="6114348"/>
            <a:ext cx="1661032" cy="461665"/>
          </a:xfrm>
          <a:prstGeom prst="rect">
            <a:avLst/>
          </a:prstGeom>
          <a:noFill/>
          <a:ln w="9525">
            <a:noFill/>
            <a:miter lim="800000"/>
            <a:headEnd/>
            <a:tailEnd/>
          </a:ln>
        </p:spPr>
        <p:txBody>
          <a:bodyPr wrap="none">
            <a:spAutoFit/>
          </a:bodyPr>
          <a:lstStyle/>
          <a:p>
            <a:pPr algn="l"/>
            <a:r>
              <a:rPr lang="en-US" altLang="zh-CN" sz="2400" b="1" dirty="0" smtClean="0"/>
              <a:t>O</a:t>
            </a:r>
            <a:r>
              <a:rPr lang="zh-CN" altLang="en-US" sz="2400" b="1" dirty="0" smtClean="0"/>
              <a:t>点是波源</a:t>
            </a:r>
            <a:endParaRPr lang="zh-CN" altLang="zh-CN" sz="2400" dirty="0" smtClean="0"/>
          </a:p>
        </p:txBody>
      </p:sp>
      <p:sp>
        <p:nvSpPr>
          <p:cNvPr id="226" name="Text Box 93"/>
          <p:cNvSpPr txBox="1">
            <a:spLocks noChangeArrowheads="1"/>
          </p:cNvSpPr>
          <p:nvPr/>
        </p:nvSpPr>
        <p:spPr bwMode="auto">
          <a:xfrm>
            <a:off x="3554261" y="5650299"/>
            <a:ext cx="2836033" cy="461665"/>
          </a:xfrm>
          <a:prstGeom prst="rect">
            <a:avLst/>
          </a:prstGeom>
          <a:noFill/>
          <a:ln w="9525">
            <a:noFill/>
            <a:miter lim="800000"/>
            <a:headEnd/>
            <a:tailEnd/>
          </a:ln>
        </p:spPr>
        <p:txBody>
          <a:bodyPr wrap="none">
            <a:spAutoFit/>
          </a:bodyPr>
          <a:lstStyle/>
          <a:p>
            <a:pPr algn="l"/>
            <a:r>
              <a:rPr lang="zh-CN" altLang="en-US" sz="2400" b="1" dirty="0" smtClean="0"/>
              <a:t>因为            ，所以</a:t>
            </a:r>
            <a:endParaRPr lang="zh-CN" altLang="zh-CN" sz="2400" dirty="0" smtClean="0"/>
          </a:p>
        </p:txBody>
      </p:sp>
      <p:graphicFrame>
        <p:nvGraphicFramePr>
          <p:cNvPr id="239617" name="Object 1"/>
          <p:cNvGraphicFramePr>
            <a:graphicFrameLocks noChangeAspect="1"/>
          </p:cNvGraphicFramePr>
          <p:nvPr/>
        </p:nvGraphicFramePr>
        <p:xfrm>
          <a:off x="4372904" y="5675991"/>
          <a:ext cx="856642" cy="485620"/>
        </p:xfrm>
        <a:graphic>
          <a:graphicData uri="http://schemas.openxmlformats.org/presentationml/2006/ole">
            <mc:AlternateContent xmlns:mc="http://schemas.openxmlformats.org/markup-compatibility/2006">
              <mc:Choice xmlns:v="urn:schemas-microsoft-com:vml" Requires="v">
                <p:oleObj spid="_x0000_s239688" name="Equation" r:id="rId4" imgW="507960" imgH="279360" progId="Equation.DSMT4">
                  <p:embed/>
                </p:oleObj>
              </mc:Choice>
              <mc:Fallback>
                <p:oleObj name="Equation" r:id="rId4" imgW="507960" imgH="27936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2904" y="5675991"/>
                        <a:ext cx="856642" cy="4856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5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80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96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p:bldP spid="22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
          <p:cNvSpPr>
            <a:spLocks noGrp="1" noChangeArrowheads="1"/>
          </p:cNvSpPr>
          <p:nvPr>
            <p:ph type="title" idx="4294967295"/>
          </p:nvPr>
        </p:nvSpPr>
        <p:spPr>
          <a:xfrm>
            <a:off x="503238" y="0"/>
            <a:ext cx="8229600" cy="217488"/>
          </a:xfrm>
        </p:spPr>
        <p:txBody>
          <a:bodyPr/>
          <a:lstStyle/>
          <a:p>
            <a:pPr eaLnBrk="1" hangingPunct="1"/>
            <a:r>
              <a:rPr lang="zh-CN" altLang="en-US" sz="800" smtClean="0">
                <a:solidFill>
                  <a:schemeClr val="bg1"/>
                </a:solidFill>
              </a:rPr>
              <a:t>例</a:t>
            </a:r>
          </a:p>
        </p:txBody>
      </p:sp>
      <p:grpSp>
        <p:nvGrpSpPr>
          <p:cNvPr id="32771" name="Group 4"/>
          <p:cNvGrpSpPr>
            <a:grpSpLocks/>
          </p:cNvGrpSpPr>
          <p:nvPr/>
        </p:nvGrpSpPr>
        <p:grpSpPr bwMode="auto">
          <a:xfrm>
            <a:off x="0" y="0"/>
            <a:ext cx="9144000" cy="6858000"/>
            <a:chOff x="0" y="0"/>
            <a:chExt cx="5760" cy="4320"/>
          </a:xfrm>
        </p:grpSpPr>
        <p:sp>
          <p:nvSpPr>
            <p:cNvPr id="32867" name="Rectangle 5" descr="之字形"/>
            <p:cNvSpPr>
              <a:spLocks noChangeArrowheads="1"/>
            </p:cNvSpPr>
            <p:nvPr/>
          </p:nvSpPr>
          <p:spPr bwMode="auto">
            <a:xfrm>
              <a:off x="0" y="4187"/>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32868" name="Rectangle 6" descr="之字形"/>
            <p:cNvSpPr>
              <a:spLocks noChangeArrowheads="1"/>
            </p:cNvSpPr>
            <p:nvPr/>
          </p:nvSpPr>
          <p:spPr bwMode="auto">
            <a:xfrm>
              <a:off x="0" y="0"/>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grpSp>
      <p:grpSp>
        <p:nvGrpSpPr>
          <p:cNvPr id="3" name="Group 7"/>
          <p:cNvGrpSpPr>
            <a:grpSpLocks/>
          </p:cNvGrpSpPr>
          <p:nvPr/>
        </p:nvGrpSpPr>
        <p:grpSpPr bwMode="auto">
          <a:xfrm>
            <a:off x="228600" y="0"/>
            <a:ext cx="3105150" cy="6705600"/>
            <a:chOff x="144" y="0"/>
            <a:chExt cx="1956" cy="4224"/>
          </a:xfrm>
        </p:grpSpPr>
        <p:sp>
          <p:nvSpPr>
            <p:cNvPr id="32852" name="Text Box 8"/>
            <p:cNvSpPr txBox="1">
              <a:spLocks noChangeArrowheads="1"/>
            </p:cNvSpPr>
            <p:nvPr/>
          </p:nvSpPr>
          <p:spPr bwMode="auto">
            <a:xfrm>
              <a:off x="439" y="2799"/>
              <a:ext cx="1288" cy="288"/>
            </a:xfrm>
            <a:prstGeom prst="rect">
              <a:avLst/>
            </a:prstGeom>
            <a:noFill/>
            <a:ln w="9525">
              <a:noFill/>
              <a:miter lim="800000"/>
              <a:headEnd/>
              <a:tailEnd/>
            </a:ln>
          </p:spPr>
          <p:txBody>
            <a:bodyPr>
              <a:spAutoFit/>
            </a:bodyPr>
            <a:lstStyle/>
            <a:p>
              <a:pPr algn="l">
                <a:spcBef>
                  <a:spcPct val="50000"/>
                </a:spcBef>
              </a:pPr>
              <a:r>
                <a:rPr kumimoji="1" lang="en-US" altLang="zh-CN" sz="2400" b="1">
                  <a:latin typeface="Times New Roman" pitchFamily="18" charset="0"/>
                  <a:ea typeface="华文中宋" pitchFamily="2" charset="-122"/>
                </a:rPr>
                <a:t>1.3</a:t>
              </a:r>
              <a:r>
                <a:rPr kumimoji="1" lang="en-US" altLang="zh-CN" sz="2400">
                  <a:latin typeface="Times New Roman" pitchFamily="18" charset="0"/>
                  <a:ea typeface="华文中宋" pitchFamily="2" charset="-122"/>
                </a:rPr>
                <a:t>  </a:t>
              </a:r>
              <a:r>
                <a:rPr kumimoji="1" lang="en-US" altLang="zh-CN" sz="2400" b="1">
                  <a:latin typeface="Times New Roman" pitchFamily="18" charset="0"/>
                  <a:ea typeface="华文中宋" pitchFamily="2" charset="-122"/>
                </a:rPr>
                <a:t>kg · m </a:t>
              </a:r>
              <a:r>
                <a:rPr kumimoji="1" lang="en-US" altLang="zh-CN" sz="2400" b="1" baseline="30000">
                  <a:latin typeface="Arial Black" pitchFamily="34" charset="0"/>
                  <a:ea typeface="华文中宋" pitchFamily="2" charset="-122"/>
                </a:rPr>
                <a:t>-</a:t>
              </a:r>
              <a:r>
                <a:rPr kumimoji="1" lang="en-US" altLang="zh-CN" sz="2400" b="1" baseline="30000">
                  <a:latin typeface="Times New Roman" pitchFamily="18" charset="0"/>
                  <a:ea typeface="华文中宋" pitchFamily="2" charset="-122"/>
                </a:rPr>
                <a:t>3</a:t>
              </a:r>
            </a:p>
          </p:txBody>
        </p:sp>
        <p:sp>
          <p:nvSpPr>
            <p:cNvPr id="32853" name="WordArt 9"/>
            <p:cNvSpPr>
              <a:spLocks noChangeArrowheads="1" noChangeShapeType="1" noTextEdit="1"/>
            </p:cNvSpPr>
            <p:nvPr/>
          </p:nvSpPr>
          <p:spPr bwMode="auto">
            <a:xfrm>
              <a:off x="797" y="273"/>
              <a:ext cx="655" cy="177"/>
            </a:xfrm>
            <a:prstGeom prst="rect">
              <a:avLst/>
            </a:prstGeom>
          </p:spPr>
          <p:txBody>
            <a:bodyPr wrap="none" fromWordArt="1">
              <a:prstTxWarp prst="textPlain">
                <a:avLst>
                  <a:gd name="adj" fmla="val 50000"/>
                </a:avLst>
              </a:prstTxWarp>
            </a:bodyPr>
            <a:lstStyle/>
            <a:p>
              <a:r>
                <a:rPr lang="zh-CN" altLang="en-US" sz="3600" kern="10">
                  <a:ln w="9525">
                    <a:solidFill>
                      <a:srgbClr val="006600"/>
                    </a:solidFill>
                    <a:round/>
                    <a:headEnd/>
                    <a:tailEnd/>
                  </a:ln>
                  <a:solidFill>
                    <a:srgbClr val="006600"/>
                  </a:solidFill>
                  <a:latin typeface="华文中宋"/>
                  <a:ea typeface="华文中宋"/>
                </a:rPr>
                <a:t>已知</a:t>
              </a:r>
            </a:p>
          </p:txBody>
        </p:sp>
        <p:sp>
          <p:nvSpPr>
            <p:cNvPr id="32854" name="WordArt 10"/>
            <p:cNvSpPr>
              <a:spLocks noChangeArrowheads="1" noChangeShapeType="1" noTextEdit="1"/>
            </p:cNvSpPr>
            <p:nvPr/>
          </p:nvSpPr>
          <p:spPr bwMode="auto">
            <a:xfrm>
              <a:off x="836" y="3290"/>
              <a:ext cx="347" cy="191"/>
            </a:xfrm>
            <a:prstGeom prst="rect">
              <a:avLst/>
            </a:prstGeom>
          </p:spPr>
          <p:txBody>
            <a:bodyPr wrap="none" fromWordArt="1">
              <a:prstTxWarp prst="textPlain">
                <a:avLst>
                  <a:gd name="adj" fmla="val 50000"/>
                </a:avLst>
              </a:prstTxWarp>
            </a:bodyPr>
            <a:lstStyle/>
            <a:p>
              <a:r>
                <a:rPr lang="zh-CN" altLang="en-US" sz="3600" kern="10">
                  <a:ln w="9525">
                    <a:solidFill>
                      <a:srgbClr val="CC0000"/>
                    </a:solidFill>
                    <a:round/>
                    <a:headEnd/>
                    <a:tailEnd/>
                  </a:ln>
                  <a:solidFill>
                    <a:srgbClr val="CC0000"/>
                  </a:solidFill>
                  <a:latin typeface="华文中宋"/>
                  <a:ea typeface="华文中宋"/>
                </a:rPr>
                <a:t>求</a:t>
              </a:r>
            </a:p>
          </p:txBody>
        </p:sp>
        <p:grpSp>
          <p:nvGrpSpPr>
            <p:cNvPr id="32855" name="Group 11"/>
            <p:cNvGrpSpPr>
              <a:grpSpLocks/>
            </p:cNvGrpSpPr>
            <p:nvPr/>
          </p:nvGrpSpPr>
          <p:grpSpPr bwMode="auto">
            <a:xfrm>
              <a:off x="206" y="220"/>
              <a:ext cx="468" cy="256"/>
              <a:chOff x="127" y="728"/>
              <a:chExt cx="437" cy="256"/>
            </a:xfrm>
          </p:grpSpPr>
          <p:sp>
            <p:nvSpPr>
              <p:cNvPr id="32865" name="Oval 12" descr="栎木"/>
              <p:cNvSpPr>
                <a:spLocks noChangeArrowheads="1"/>
              </p:cNvSpPr>
              <p:nvPr/>
            </p:nvSpPr>
            <p:spPr bwMode="auto">
              <a:xfrm>
                <a:off x="127" y="728"/>
                <a:ext cx="437" cy="256"/>
              </a:xfrm>
              <a:prstGeom prst="ellipse">
                <a:avLst/>
              </a:prstGeom>
              <a:blipFill dpi="0" rotWithShape="0">
                <a:blip r:embed="rId3" cstate="print"/>
                <a:srcRect/>
                <a:tile tx="0" ty="0" sx="100000" sy="100000" flip="none" algn="tl"/>
              </a:blipFill>
              <a:ln w="38100">
                <a:solidFill>
                  <a:srgbClr val="00CC99"/>
                </a:solidFill>
                <a:round/>
                <a:headEnd/>
                <a:tailEnd/>
              </a:ln>
            </p:spPr>
            <p:txBody>
              <a:bodyPr wrap="none" anchor="ctr"/>
              <a:lstStyle/>
              <a:p>
                <a:endParaRPr lang="zh-CN" altLang="en-US"/>
              </a:p>
            </p:txBody>
          </p:sp>
          <p:sp>
            <p:nvSpPr>
              <p:cNvPr id="32866" name="WordArt 13"/>
              <p:cNvSpPr>
                <a:spLocks noChangeArrowheads="1" noChangeShapeType="1" noTextEdit="1"/>
              </p:cNvSpPr>
              <p:nvPr/>
            </p:nvSpPr>
            <p:spPr bwMode="auto">
              <a:xfrm>
                <a:off x="187" y="780"/>
                <a:ext cx="305" cy="147"/>
              </a:xfrm>
              <a:prstGeom prst="rect">
                <a:avLst/>
              </a:prstGeom>
            </p:spPr>
            <p:txBody>
              <a:bodyPr wrap="none" fromWordArt="1">
                <a:prstTxWarp prst="textPlain">
                  <a:avLst>
                    <a:gd name="adj" fmla="val 50287"/>
                  </a:avLst>
                </a:prstTxWarp>
              </a:bodyPr>
              <a:lstStyle/>
              <a:p>
                <a:r>
                  <a:rPr lang="zh-CN" altLang="en-US" sz="3600" kern="10">
                    <a:ln w="19050">
                      <a:solidFill>
                        <a:schemeClr val="bg1"/>
                      </a:solidFill>
                      <a:round/>
                      <a:headEnd/>
                      <a:tailEnd/>
                    </a:ln>
                    <a:solidFill>
                      <a:schemeClr val="bg1"/>
                    </a:solidFill>
                    <a:effectLst>
                      <a:outerShdw dist="35921" dir="2700000" algn="ctr" rotWithShape="0">
                        <a:schemeClr val="tx1"/>
                      </a:outerShdw>
                    </a:effectLst>
                    <a:latin typeface="宋体"/>
                    <a:ea typeface="宋体"/>
                  </a:rPr>
                  <a:t>例</a:t>
                </a:r>
              </a:p>
            </p:txBody>
          </p:sp>
        </p:grpSp>
        <p:sp>
          <p:nvSpPr>
            <p:cNvPr id="32856" name="Text Box 14"/>
            <p:cNvSpPr txBox="1">
              <a:spLocks noChangeArrowheads="1"/>
            </p:cNvSpPr>
            <p:nvPr/>
          </p:nvSpPr>
          <p:spPr bwMode="auto">
            <a:xfrm>
              <a:off x="244" y="608"/>
              <a:ext cx="1789" cy="288"/>
            </a:xfrm>
            <a:prstGeom prst="rect">
              <a:avLst/>
            </a:prstGeom>
            <a:noFill/>
            <a:ln w="9525">
              <a:noFill/>
              <a:miter lim="800000"/>
              <a:headEnd/>
              <a:tailEnd/>
            </a:ln>
          </p:spPr>
          <p:txBody>
            <a:bodyPr>
              <a:spAutoFit/>
            </a:bodyPr>
            <a:lstStyle/>
            <a:p>
              <a:pPr algn="l">
                <a:spcBef>
                  <a:spcPct val="50000"/>
                </a:spcBef>
              </a:pPr>
              <a:r>
                <a:rPr kumimoji="1" lang="zh-CN" altLang="en-US" sz="2400" b="1" dirty="0">
                  <a:latin typeface="Times New Roman" pitchFamily="18" charset="0"/>
                  <a:ea typeface="华文中宋" pitchFamily="2" charset="-122"/>
                </a:rPr>
                <a:t>一频率为</a:t>
              </a:r>
              <a:r>
                <a:rPr kumimoji="1" lang="zh-CN" altLang="en-US" sz="2400" dirty="0">
                  <a:latin typeface="Times New Roman" pitchFamily="18" charset="0"/>
                  <a:ea typeface="华文中宋" pitchFamily="2" charset="-122"/>
                </a:rPr>
                <a:t> </a:t>
              </a:r>
              <a:r>
                <a:rPr kumimoji="1" lang="en-US" altLang="zh-CN" sz="2400" b="1" dirty="0">
                  <a:latin typeface="Times New Roman" pitchFamily="18" charset="0"/>
                  <a:ea typeface="华文中宋" pitchFamily="2" charset="-122"/>
                </a:rPr>
                <a:t>1000  Hz</a:t>
              </a:r>
            </a:p>
          </p:txBody>
        </p:sp>
        <p:sp>
          <p:nvSpPr>
            <p:cNvPr id="32857" name="Text Box 15"/>
            <p:cNvSpPr txBox="1">
              <a:spLocks noChangeArrowheads="1"/>
            </p:cNvSpPr>
            <p:nvPr/>
          </p:nvSpPr>
          <p:spPr bwMode="auto">
            <a:xfrm>
              <a:off x="638" y="1229"/>
              <a:ext cx="735" cy="288"/>
            </a:xfrm>
            <a:prstGeom prst="rect">
              <a:avLst/>
            </a:prstGeom>
            <a:noFill/>
            <a:ln w="9525">
              <a:noFill/>
              <a:miter lim="800000"/>
              <a:headEnd/>
              <a:tailEnd/>
            </a:ln>
          </p:spPr>
          <p:txBody>
            <a:bodyPr>
              <a:spAutoFit/>
            </a:bodyPr>
            <a:lstStyle/>
            <a:p>
              <a:pPr algn="l">
                <a:spcBef>
                  <a:spcPct val="50000"/>
                </a:spcBef>
              </a:pPr>
              <a:r>
                <a:rPr kumimoji="1" lang="zh-CN" altLang="en-US" sz="2400" b="1" dirty="0">
                  <a:latin typeface="Times New Roman" pitchFamily="18" charset="0"/>
                  <a:ea typeface="华文中宋" pitchFamily="2" charset="-122"/>
                </a:rPr>
                <a:t>波强为</a:t>
              </a:r>
            </a:p>
          </p:txBody>
        </p:sp>
        <p:sp>
          <p:nvSpPr>
            <p:cNvPr id="32858" name="Text Box 16"/>
            <p:cNvSpPr txBox="1">
              <a:spLocks noChangeArrowheads="1"/>
            </p:cNvSpPr>
            <p:nvPr/>
          </p:nvSpPr>
          <p:spPr bwMode="auto">
            <a:xfrm>
              <a:off x="306" y="1526"/>
              <a:ext cx="1598" cy="288"/>
            </a:xfrm>
            <a:prstGeom prst="rect">
              <a:avLst/>
            </a:prstGeom>
            <a:noFill/>
            <a:ln w="9525">
              <a:noFill/>
              <a:miter lim="800000"/>
              <a:headEnd/>
              <a:tailEnd/>
            </a:ln>
          </p:spPr>
          <p:txBody>
            <a:bodyPr>
              <a:spAutoFit/>
            </a:bodyPr>
            <a:lstStyle/>
            <a:p>
              <a:pPr algn="l">
                <a:spcBef>
                  <a:spcPct val="50000"/>
                </a:spcBef>
              </a:pPr>
              <a:r>
                <a:rPr kumimoji="1" lang="en-US" altLang="zh-CN" sz="2400" b="1" dirty="0">
                  <a:latin typeface="Times New Roman" pitchFamily="18" charset="0"/>
                  <a:ea typeface="华文中宋" pitchFamily="2" charset="-122"/>
                </a:rPr>
                <a:t>3×10</a:t>
              </a:r>
              <a:r>
                <a:rPr kumimoji="1" lang="en-US" altLang="zh-CN" sz="2400" b="1" dirty="0">
                  <a:latin typeface="Arial Black" pitchFamily="34" charset="0"/>
                  <a:ea typeface="华文中宋" pitchFamily="2" charset="-122"/>
                </a:rPr>
                <a:t> </a:t>
              </a:r>
              <a:r>
                <a:rPr kumimoji="1" lang="en-US" altLang="zh-CN" sz="2400" b="1" baseline="30000" dirty="0">
                  <a:latin typeface="Arial Black" pitchFamily="34" charset="0"/>
                  <a:ea typeface="华文中宋" pitchFamily="2" charset="-122"/>
                </a:rPr>
                <a:t>-</a:t>
              </a:r>
              <a:r>
                <a:rPr kumimoji="1" lang="en-US" altLang="zh-CN" sz="2400" b="1" baseline="30000" dirty="0">
                  <a:latin typeface="Times New Roman" pitchFamily="18" charset="0"/>
                  <a:ea typeface="华文中宋" pitchFamily="2" charset="-122"/>
                </a:rPr>
                <a:t>2</a:t>
              </a:r>
              <a:r>
                <a:rPr kumimoji="1" lang="en-US" altLang="zh-CN" sz="2400" b="1" dirty="0">
                  <a:latin typeface="Times New Roman" pitchFamily="18" charset="0"/>
                  <a:ea typeface="华文中宋" pitchFamily="2" charset="-122"/>
                </a:rPr>
                <a:t>  W · m </a:t>
              </a:r>
              <a:r>
                <a:rPr kumimoji="1" lang="en-US" altLang="zh-CN" sz="2400" b="1" baseline="30000" dirty="0">
                  <a:latin typeface="Arial Black" pitchFamily="34" charset="0"/>
                  <a:ea typeface="华文中宋" pitchFamily="2" charset="-122"/>
                </a:rPr>
                <a:t>–</a:t>
              </a:r>
              <a:r>
                <a:rPr kumimoji="1" lang="en-US" altLang="zh-CN" sz="2400" b="1" baseline="30000" dirty="0">
                  <a:latin typeface="Times New Roman" pitchFamily="18" charset="0"/>
                  <a:ea typeface="华文中宋" pitchFamily="2" charset="-122"/>
                </a:rPr>
                <a:t>2</a:t>
              </a:r>
            </a:p>
          </p:txBody>
        </p:sp>
        <p:sp>
          <p:nvSpPr>
            <p:cNvPr id="32859" name="Text Box 17"/>
            <p:cNvSpPr txBox="1">
              <a:spLocks noChangeArrowheads="1"/>
            </p:cNvSpPr>
            <p:nvPr/>
          </p:nvSpPr>
          <p:spPr bwMode="auto">
            <a:xfrm>
              <a:off x="456" y="2118"/>
              <a:ext cx="1199" cy="288"/>
            </a:xfrm>
            <a:prstGeom prst="rect">
              <a:avLst/>
            </a:prstGeom>
            <a:noFill/>
            <a:ln w="9525">
              <a:noFill/>
              <a:miter lim="800000"/>
              <a:headEnd/>
              <a:tailEnd/>
            </a:ln>
          </p:spPr>
          <p:txBody>
            <a:bodyPr>
              <a:spAutoFit/>
            </a:bodyPr>
            <a:lstStyle/>
            <a:p>
              <a:pPr algn="l">
                <a:spcBef>
                  <a:spcPct val="50000"/>
                </a:spcBef>
              </a:pPr>
              <a:r>
                <a:rPr kumimoji="1" lang="en-US" altLang="zh-CN" sz="2400">
                  <a:latin typeface="Times New Roman" pitchFamily="18" charset="0"/>
                  <a:ea typeface="华文中宋" pitchFamily="2" charset="-122"/>
                </a:rPr>
                <a:t> </a:t>
              </a:r>
              <a:r>
                <a:rPr kumimoji="1" lang="en-US" altLang="zh-CN" sz="2400" b="1">
                  <a:latin typeface="Times New Roman" pitchFamily="18" charset="0"/>
                  <a:ea typeface="华文中宋" pitchFamily="2" charset="-122"/>
                </a:rPr>
                <a:t>330  m · s </a:t>
              </a:r>
              <a:r>
                <a:rPr kumimoji="1" lang="en-US" altLang="zh-CN" sz="2400" b="1" baseline="30000">
                  <a:latin typeface="Arial Black" pitchFamily="34" charset="0"/>
                  <a:ea typeface="华文中宋" pitchFamily="2" charset="-122"/>
                </a:rPr>
                <a:t>-</a:t>
              </a:r>
              <a:r>
                <a:rPr kumimoji="1" lang="en-US" altLang="zh-CN" sz="2400" b="1" baseline="30000">
                  <a:latin typeface="Times New Roman" pitchFamily="18" charset="0"/>
                  <a:ea typeface="华文中宋" pitchFamily="2" charset="-122"/>
                </a:rPr>
                <a:t>1</a:t>
              </a:r>
            </a:p>
          </p:txBody>
        </p:sp>
        <p:sp>
          <p:nvSpPr>
            <p:cNvPr id="32860" name="Rectangle 18" descr="球体"/>
            <p:cNvSpPr>
              <a:spLocks noChangeArrowheads="1"/>
            </p:cNvSpPr>
            <p:nvPr/>
          </p:nvSpPr>
          <p:spPr bwMode="auto">
            <a:xfrm>
              <a:off x="2017" y="0"/>
              <a:ext cx="83" cy="4224"/>
            </a:xfrm>
            <a:prstGeom prst="rect">
              <a:avLst/>
            </a:prstGeom>
            <a:pattFill prst="sphere">
              <a:fgClr>
                <a:schemeClr val="bg1"/>
              </a:fgClr>
              <a:bgClr>
                <a:srgbClr val="C4E9F8"/>
              </a:bgClr>
            </a:pattFill>
            <a:ln w="9525">
              <a:noFill/>
              <a:miter lim="800000"/>
              <a:headEnd/>
              <a:tailEnd/>
            </a:ln>
          </p:spPr>
          <p:txBody>
            <a:bodyPr wrap="none" anchor="ctr"/>
            <a:lstStyle/>
            <a:p>
              <a:endParaRPr lang="zh-CN" altLang="en-US"/>
            </a:p>
          </p:txBody>
        </p:sp>
        <p:sp>
          <p:nvSpPr>
            <p:cNvPr id="32861" name="Text Box 19"/>
            <p:cNvSpPr txBox="1">
              <a:spLocks noChangeArrowheads="1"/>
            </p:cNvSpPr>
            <p:nvPr/>
          </p:nvSpPr>
          <p:spPr bwMode="auto">
            <a:xfrm>
              <a:off x="420" y="3608"/>
              <a:ext cx="1499" cy="288"/>
            </a:xfrm>
            <a:prstGeom prst="rect">
              <a:avLst/>
            </a:prstGeom>
            <a:noFill/>
            <a:ln w="9525">
              <a:noFill/>
              <a:miter lim="800000"/>
              <a:headEnd/>
              <a:tailEnd/>
            </a:ln>
          </p:spPr>
          <p:txBody>
            <a:bodyPr>
              <a:spAutoFit/>
            </a:bodyPr>
            <a:lstStyle/>
            <a:p>
              <a:pPr algn="l">
                <a:spcBef>
                  <a:spcPct val="50000"/>
                </a:spcBef>
              </a:pPr>
              <a:r>
                <a:rPr kumimoji="1" lang="zh-CN" altLang="en-US" sz="2400" b="1" dirty="0">
                  <a:latin typeface="Times New Roman" pitchFamily="18" charset="0"/>
                  <a:ea typeface="华文中宋" pitchFamily="2" charset="-122"/>
                </a:rPr>
                <a:t>此声波的振幅</a:t>
              </a:r>
            </a:p>
          </p:txBody>
        </p:sp>
        <p:sp>
          <p:nvSpPr>
            <p:cNvPr id="32862" name="Text Box 20"/>
            <p:cNvSpPr txBox="1">
              <a:spLocks noChangeArrowheads="1"/>
            </p:cNvSpPr>
            <p:nvPr/>
          </p:nvSpPr>
          <p:spPr bwMode="auto">
            <a:xfrm>
              <a:off x="144" y="895"/>
              <a:ext cx="1848" cy="288"/>
            </a:xfrm>
            <a:prstGeom prst="rect">
              <a:avLst/>
            </a:prstGeom>
            <a:noFill/>
            <a:ln w="9525">
              <a:noFill/>
              <a:miter lim="800000"/>
              <a:headEnd/>
              <a:tailEnd/>
            </a:ln>
          </p:spPr>
          <p:txBody>
            <a:bodyPr>
              <a:spAutoFit/>
            </a:bodyPr>
            <a:lstStyle/>
            <a:p>
              <a:pPr algn="l">
                <a:spcBef>
                  <a:spcPct val="50000"/>
                </a:spcBef>
              </a:pPr>
              <a:r>
                <a:rPr kumimoji="1" lang="zh-CN" altLang="en-US" sz="2400" b="1">
                  <a:latin typeface="Times New Roman" pitchFamily="18" charset="0"/>
                  <a:ea typeface="华文中宋" pitchFamily="2" charset="-122"/>
                </a:rPr>
                <a:t>的声波在空气中传播</a:t>
              </a:r>
            </a:p>
          </p:txBody>
        </p:sp>
        <p:sp>
          <p:nvSpPr>
            <p:cNvPr id="32863" name="Text Box 21"/>
            <p:cNvSpPr txBox="1">
              <a:spLocks noChangeArrowheads="1"/>
            </p:cNvSpPr>
            <p:nvPr/>
          </p:nvSpPr>
          <p:spPr bwMode="auto">
            <a:xfrm>
              <a:off x="637" y="1827"/>
              <a:ext cx="879" cy="288"/>
            </a:xfrm>
            <a:prstGeom prst="rect">
              <a:avLst/>
            </a:prstGeom>
            <a:noFill/>
            <a:ln w="9525">
              <a:noFill/>
              <a:miter lim="800000"/>
              <a:headEnd/>
              <a:tailEnd/>
            </a:ln>
          </p:spPr>
          <p:txBody>
            <a:bodyPr>
              <a:spAutoFit/>
            </a:bodyPr>
            <a:lstStyle/>
            <a:p>
              <a:pPr algn="l">
                <a:spcBef>
                  <a:spcPct val="50000"/>
                </a:spcBef>
              </a:pPr>
              <a:r>
                <a:rPr kumimoji="1" lang="zh-CN" altLang="en-US" sz="2400" b="1" dirty="0">
                  <a:latin typeface="Times New Roman" pitchFamily="18" charset="0"/>
                  <a:ea typeface="华文中宋" pitchFamily="2" charset="-122"/>
                </a:rPr>
                <a:t>波速为</a:t>
              </a:r>
            </a:p>
          </p:txBody>
        </p:sp>
        <p:sp>
          <p:nvSpPr>
            <p:cNvPr id="32864" name="Text Box 22"/>
            <p:cNvSpPr txBox="1">
              <a:spLocks noChangeArrowheads="1"/>
            </p:cNvSpPr>
            <p:nvPr/>
          </p:nvSpPr>
          <p:spPr bwMode="auto">
            <a:xfrm>
              <a:off x="463" y="2508"/>
              <a:ext cx="1152" cy="288"/>
            </a:xfrm>
            <a:prstGeom prst="rect">
              <a:avLst/>
            </a:prstGeom>
            <a:noFill/>
            <a:ln w="9525">
              <a:noFill/>
              <a:miter lim="800000"/>
              <a:headEnd/>
              <a:tailEnd/>
            </a:ln>
          </p:spPr>
          <p:txBody>
            <a:bodyPr>
              <a:spAutoFit/>
            </a:bodyPr>
            <a:lstStyle/>
            <a:p>
              <a:pPr algn="l">
                <a:spcBef>
                  <a:spcPct val="50000"/>
                </a:spcBef>
              </a:pPr>
              <a:r>
                <a:rPr kumimoji="1" lang="zh-CN" altLang="en-US" sz="2400" b="1" dirty="0">
                  <a:latin typeface="Times New Roman" pitchFamily="18" charset="0"/>
                  <a:ea typeface="华文中宋" pitchFamily="2" charset="-122"/>
                </a:rPr>
                <a:t>空气密度为</a:t>
              </a:r>
            </a:p>
          </p:txBody>
        </p:sp>
      </p:grpSp>
      <p:grpSp>
        <p:nvGrpSpPr>
          <p:cNvPr id="2" name="组合 1"/>
          <p:cNvGrpSpPr/>
          <p:nvPr/>
        </p:nvGrpSpPr>
        <p:grpSpPr>
          <a:xfrm>
            <a:off x="3676650" y="323850"/>
            <a:ext cx="4630738" cy="1868488"/>
            <a:chOff x="3676650" y="323850"/>
            <a:chExt cx="4630738" cy="1868488"/>
          </a:xfrm>
        </p:grpSpPr>
        <p:grpSp>
          <p:nvGrpSpPr>
            <p:cNvPr id="32774" name="Group 24"/>
            <p:cNvGrpSpPr>
              <a:grpSpLocks/>
            </p:cNvGrpSpPr>
            <p:nvPr/>
          </p:nvGrpSpPr>
          <p:grpSpPr bwMode="auto">
            <a:xfrm>
              <a:off x="5141913" y="323850"/>
              <a:ext cx="1830388" cy="482600"/>
              <a:chOff x="2222" y="738"/>
              <a:chExt cx="1167" cy="340"/>
            </a:xfrm>
          </p:grpSpPr>
          <p:sp>
            <p:nvSpPr>
              <p:cNvPr id="32849" name="Rectangle 25" descr="栎木"/>
              <p:cNvSpPr>
                <a:spLocks noChangeArrowheads="1"/>
              </p:cNvSpPr>
              <p:nvPr/>
            </p:nvSpPr>
            <p:spPr bwMode="auto">
              <a:xfrm flipH="1">
                <a:off x="2222" y="738"/>
                <a:ext cx="1167" cy="340"/>
              </a:xfrm>
              <a:prstGeom prst="rect">
                <a:avLst/>
              </a:prstGeom>
              <a:blipFill dpi="0" rotWithShape="0">
                <a:blip r:embed="rId3" cstate="print"/>
                <a:srcRect/>
                <a:tile tx="0" ty="0" sx="100000" sy="100000" flip="none" algn="tl"/>
              </a:blipFill>
              <a:ln w="38100">
                <a:solidFill>
                  <a:srgbClr val="00CC99"/>
                </a:solidFill>
                <a:miter lim="800000"/>
                <a:headEnd/>
                <a:tailEnd/>
              </a:ln>
            </p:spPr>
            <p:txBody>
              <a:bodyPr wrap="none" anchor="ctr"/>
              <a:lstStyle/>
              <a:p>
                <a:endParaRPr lang="zh-CN" altLang="en-US"/>
              </a:p>
            </p:txBody>
          </p:sp>
          <p:sp>
            <p:nvSpPr>
              <p:cNvPr id="32850" name="WordArt 26"/>
              <p:cNvSpPr>
                <a:spLocks noChangeArrowheads="1" noChangeShapeType="1" noTextEdit="1"/>
              </p:cNvSpPr>
              <p:nvPr/>
            </p:nvSpPr>
            <p:spPr bwMode="auto">
              <a:xfrm>
                <a:off x="2352" y="795"/>
                <a:ext cx="427" cy="223"/>
              </a:xfrm>
              <a:prstGeom prst="rect">
                <a:avLst/>
              </a:prstGeom>
            </p:spPr>
            <p:txBody>
              <a:bodyPr wrap="none" fromWordArt="1">
                <a:prstTxWarp prst="textPlain">
                  <a:avLst>
                    <a:gd name="adj" fmla="val 50000"/>
                  </a:avLst>
                </a:prstTxWarp>
              </a:bodyPr>
              <a:lstStyle/>
              <a:p>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解法</a:t>
                </a:r>
              </a:p>
            </p:txBody>
          </p:sp>
          <p:sp>
            <p:nvSpPr>
              <p:cNvPr id="32851" name="WordArt 27"/>
              <p:cNvSpPr>
                <a:spLocks noChangeArrowheads="1" noChangeShapeType="1" noTextEdit="1"/>
              </p:cNvSpPr>
              <p:nvPr/>
            </p:nvSpPr>
            <p:spPr bwMode="auto">
              <a:xfrm>
                <a:off x="2795" y="806"/>
                <a:ext cx="448" cy="220"/>
              </a:xfrm>
              <a:prstGeom prst="rect">
                <a:avLst/>
              </a:prstGeom>
            </p:spPr>
            <p:txBody>
              <a:bodyPr wrap="none" fromWordArt="1">
                <a:prstTxWarp prst="textPlain">
                  <a:avLst>
                    <a:gd name="adj" fmla="val 50000"/>
                  </a:avLst>
                </a:prstTxWarp>
              </a:bodyPr>
              <a:lstStyle/>
              <a:p>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提要</a:t>
                </a:r>
              </a:p>
            </p:txBody>
          </p:sp>
        </p:grpSp>
        <p:grpSp>
          <p:nvGrpSpPr>
            <p:cNvPr id="32775" name="Group 28"/>
            <p:cNvGrpSpPr>
              <a:grpSpLocks/>
            </p:cNvGrpSpPr>
            <p:nvPr/>
          </p:nvGrpSpPr>
          <p:grpSpPr bwMode="auto">
            <a:xfrm>
              <a:off x="3676650" y="1027113"/>
              <a:ext cx="4630738" cy="1165225"/>
              <a:chOff x="2256" y="601"/>
              <a:chExt cx="2917" cy="734"/>
            </a:xfrm>
          </p:grpSpPr>
          <p:sp>
            <p:nvSpPr>
              <p:cNvPr id="32819" name="Text Box 29"/>
              <p:cNvSpPr txBox="1">
                <a:spLocks noChangeArrowheads="1"/>
              </p:cNvSpPr>
              <p:nvPr/>
            </p:nvSpPr>
            <p:spPr bwMode="auto">
              <a:xfrm>
                <a:off x="2256" y="601"/>
                <a:ext cx="804" cy="327"/>
              </a:xfrm>
              <a:prstGeom prst="rect">
                <a:avLst/>
              </a:prstGeom>
              <a:noFill/>
              <a:ln w="9525">
                <a:noFill/>
                <a:miter lim="800000"/>
                <a:headEnd/>
                <a:tailEnd/>
              </a:ln>
            </p:spPr>
            <p:txBody>
              <a:bodyPr>
                <a:spAutoFit/>
              </a:bodyPr>
              <a:lstStyle/>
              <a:p>
                <a:pPr algn="l">
                  <a:spcBef>
                    <a:spcPct val="50000"/>
                  </a:spcBef>
                </a:pPr>
                <a:r>
                  <a:rPr kumimoji="1" lang="zh-CN" altLang="en-US" sz="2800" b="1" dirty="0">
                    <a:latin typeface="Times New Roman" pitchFamily="18" charset="0"/>
                    <a:ea typeface="华文中宋" pitchFamily="2" charset="-122"/>
                  </a:rPr>
                  <a:t>波强</a:t>
                </a:r>
              </a:p>
            </p:txBody>
          </p:sp>
          <p:grpSp>
            <p:nvGrpSpPr>
              <p:cNvPr id="32820" name="Group 30"/>
              <p:cNvGrpSpPr>
                <a:grpSpLocks/>
              </p:cNvGrpSpPr>
              <p:nvPr/>
            </p:nvGrpSpPr>
            <p:grpSpPr bwMode="auto">
              <a:xfrm>
                <a:off x="2981" y="658"/>
                <a:ext cx="2192" cy="343"/>
                <a:chOff x="3018" y="658"/>
                <a:chExt cx="2124" cy="290"/>
              </a:xfrm>
            </p:grpSpPr>
            <p:sp>
              <p:nvSpPr>
                <p:cNvPr id="32829" name="WordArt 31"/>
                <p:cNvSpPr>
                  <a:spLocks noChangeArrowheads="1" noChangeShapeType="1" noTextEdit="1"/>
                </p:cNvSpPr>
                <p:nvPr/>
              </p:nvSpPr>
              <p:spPr bwMode="auto">
                <a:xfrm>
                  <a:off x="3018" y="688"/>
                  <a:ext cx="176" cy="178"/>
                </a:xfrm>
                <a:prstGeom prst="rect">
                  <a:avLst/>
                </a:prstGeom>
              </p:spPr>
              <p:txBody>
                <a:bodyPr wrap="none" fromWordArt="1">
                  <a:prstTxWarp prst="textPlain">
                    <a:avLst>
                      <a:gd name="adj" fmla="val 55222"/>
                    </a:avLst>
                  </a:prstTxWarp>
                </a:bodyPr>
                <a:lstStyle/>
                <a:p>
                  <a:r>
                    <a:rPr lang="en-US" altLang="zh-CN" sz="3600" b="1" i="1" kern="10" dirty="0">
                      <a:ln w="9525">
                        <a:solidFill>
                          <a:schemeClr val="tx2"/>
                        </a:solidFill>
                        <a:round/>
                        <a:headEnd/>
                        <a:tailEnd/>
                      </a:ln>
                      <a:solidFill>
                        <a:schemeClr val="tx2"/>
                      </a:solidFill>
                      <a:latin typeface="宋体"/>
                      <a:ea typeface="宋体"/>
                    </a:rPr>
                    <a:t>I</a:t>
                  </a:r>
                  <a:endParaRPr lang="zh-CN" altLang="en-US" sz="3600" b="1" i="1" kern="10" dirty="0">
                    <a:ln w="9525">
                      <a:solidFill>
                        <a:schemeClr val="tx2"/>
                      </a:solidFill>
                      <a:round/>
                      <a:headEnd/>
                      <a:tailEnd/>
                    </a:ln>
                    <a:solidFill>
                      <a:schemeClr val="tx2"/>
                    </a:solidFill>
                    <a:latin typeface="宋体"/>
                    <a:ea typeface="宋体"/>
                  </a:endParaRPr>
                </a:p>
              </p:txBody>
            </p:sp>
            <p:grpSp>
              <p:nvGrpSpPr>
                <p:cNvPr id="32830" name="Group 32"/>
                <p:cNvGrpSpPr>
                  <a:grpSpLocks/>
                </p:cNvGrpSpPr>
                <p:nvPr/>
              </p:nvGrpSpPr>
              <p:grpSpPr bwMode="auto">
                <a:xfrm>
                  <a:off x="3215" y="750"/>
                  <a:ext cx="155" cy="52"/>
                  <a:chOff x="1260" y="2371"/>
                  <a:chExt cx="151" cy="53"/>
                </a:xfrm>
              </p:grpSpPr>
              <p:sp>
                <p:nvSpPr>
                  <p:cNvPr id="32847" name="Line 33"/>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2848" name="Line 34"/>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32831" name="Group 35"/>
                <p:cNvGrpSpPr>
                  <a:grpSpLocks/>
                </p:cNvGrpSpPr>
                <p:nvPr/>
              </p:nvGrpSpPr>
              <p:grpSpPr bwMode="auto">
                <a:xfrm>
                  <a:off x="3423" y="659"/>
                  <a:ext cx="216" cy="184"/>
                  <a:chOff x="1748" y="2749"/>
                  <a:chExt cx="212" cy="183"/>
                </a:xfrm>
              </p:grpSpPr>
              <p:sp>
                <p:nvSpPr>
                  <p:cNvPr id="32845" name="WordArt 36"/>
                  <p:cNvSpPr>
                    <a:spLocks noChangeArrowheads="1" noChangeShapeType="1" noTextEdit="1"/>
                  </p:cNvSpPr>
                  <p:nvPr/>
                </p:nvSpPr>
                <p:spPr bwMode="auto">
                  <a:xfrm>
                    <a:off x="1772" y="2807"/>
                    <a:ext cx="163" cy="12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w</a:t>
                    </a:r>
                    <a:endParaRPr lang="zh-CN" altLang="en-US" sz="3600" i="1" kern="10">
                      <a:ln w="9525">
                        <a:solidFill>
                          <a:schemeClr val="tx1"/>
                        </a:solidFill>
                        <a:round/>
                        <a:headEnd/>
                        <a:tailEnd/>
                      </a:ln>
                      <a:latin typeface="Times New Roman"/>
                      <a:cs typeface="Times New Roman"/>
                    </a:endParaRPr>
                  </a:p>
                </p:txBody>
              </p:sp>
              <p:sp>
                <p:nvSpPr>
                  <p:cNvPr id="32846" name="Line 37"/>
                  <p:cNvSpPr>
                    <a:spLocks noChangeShapeType="1"/>
                  </p:cNvSpPr>
                  <p:nvPr/>
                </p:nvSpPr>
                <p:spPr bwMode="auto">
                  <a:xfrm>
                    <a:off x="1748" y="2749"/>
                    <a:ext cx="212" cy="0"/>
                  </a:xfrm>
                  <a:prstGeom prst="line">
                    <a:avLst/>
                  </a:prstGeom>
                  <a:noFill/>
                  <a:ln w="19050">
                    <a:solidFill>
                      <a:schemeClr val="tx1"/>
                    </a:solidFill>
                    <a:round/>
                    <a:headEnd/>
                    <a:tailEnd/>
                  </a:ln>
                </p:spPr>
                <p:txBody>
                  <a:bodyPr/>
                  <a:lstStyle/>
                  <a:p>
                    <a:endParaRPr lang="zh-CN" altLang="en-US"/>
                  </a:p>
                </p:txBody>
              </p:sp>
            </p:grpSp>
            <p:sp>
              <p:nvSpPr>
                <p:cNvPr id="32832" name="WordArt 38"/>
                <p:cNvSpPr>
                  <a:spLocks noChangeArrowheads="1" noChangeShapeType="1" noTextEdit="1"/>
                </p:cNvSpPr>
                <p:nvPr/>
              </p:nvSpPr>
              <p:spPr bwMode="auto">
                <a:xfrm>
                  <a:off x="3704" y="699"/>
                  <a:ext cx="144" cy="134"/>
                </a:xfrm>
                <a:prstGeom prst="rect">
                  <a:avLst/>
                </a:prstGeom>
              </p:spPr>
              <p:txBody>
                <a:bodyPr wrap="none" fromWordArt="1">
                  <a:prstTxWarp prst="textPlain">
                    <a:avLst>
                      <a:gd name="adj" fmla="val 50000"/>
                    </a:avLst>
                  </a:prstTxWarp>
                </a:bodyPr>
                <a:lstStyle/>
                <a:p>
                  <a:r>
                    <a:rPr lang="en-US" altLang="zh-CN" sz="3600" i="1" kern="10" dirty="0">
                      <a:ln w="9525">
                        <a:solidFill>
                          <a:schemeClr val="tx1"/>
                        </a:solidFill>
                        <a:round/>
                        <a:headEnd/>
                        <a:tailEnd/>
                      </a:ln>
                      <a:latin typeface="Times New Roman"/>
                      <a:cs typeface="Times New Roman"/>
                    </a:rPr>
                    <a:t>u</a:t>
                  </a:r>
                  <a:endParaRPr lang="zh-CN" altLang="en-US" sz="3600" i="1" kern="10" dirty="0">
                    <a:ln w="9525">
                      <a:solidFill>
                        <a:schemeClr val="tx1"/>
                      </a:solidFill>
                      <a:round/>
                      <a:headEnd/>
                      <a:tailEnd/>
                    </a:ln>
                    <a:latin typeface="Times New Roman"/>
                    <a:cs typeface="Times New Roman"/>
                  </a:endParaRPr>
                </a:p>
              </p:txBody>
            </p:sp>
            <p:sp>
              <p:nvSpPr>
                <p:cNvPr id="32833" name="WordArt 39"/>
                <p:cNvSpPr>
                  <a:spLocks noChangeArrowheads="1" noChangeShapeType="1" noTextEdit="1"/>
                </p:cNvSpPr>
                <p:nvPr/>
              </p:nvSpPr>
              <p:spPr bwMode="auto">
                <a:xfrm>
                  <a:off x="4330" y="705"/>
                  <a:ext cx="125" cy="158"/>
                </a:xfrm>
                <a:prstGeom prst="rect">
                  <a:avLst/>
                </a:prstGeom>
              </p:spPr>
              <p:txBody>
                <a:bodyPr wrap="none" fromWordArt="1">
                  <a:prstTxWarp prst="textPlain">
                    <a:avLst>
                      <a:gd name="adj" fmla="val 50000"/>
                    </a:avLst>
                  </a:prstTxWarp>
                </a:bodyPr>
                <a:lstStyle/>
                <a:p>
                  <a:r>
                    <a:rPr lang="en-US" altLang="zh-CN" sz="3600" i="1" kern="10" dirty="0">
                      <a:ln w="9525">
                        <a:solidFill>
                          <a:schemeClr val="tx1"/>
                        </a:solidFill>
                        <a:round/>
                        <a:headEnd/>
                        <a:tailEnd/>
                      </a:ln>
                      <a:latin typeface="Symbol"/>
                    </a:rPr>
                    <a:t>r</a:t>
                  </a:r>
                  <a:endParaRPr lang="zh-CN" altLang="en-US" sz="3600" i="1" kern="10" dirty="0">
                    <a:ln w="9525">
                      <a:solidFill>
                        <a:schemeClr val="tx1"/>
                      </a:solidFill>
                      <a:round/>
                      <a:headEnd/>
                      <a:tailEnd/>
                    </a:ln>
                    <a:latin typeface="Symbol"/>
                  </a:endParaRPr>
                </a:p>
              </p:txBody>
            </p:sp>
            <p:sp>
              <p:nvSpPr>
                <p:cNvPr id="32834" name="WordArt 40"/>
                <p:cNvSpPr>
                  <a:spLocks noChangeArrowheads="1" noChangeShapeType="1" noTextEdit="1"/>
                </p:cNvSpPr>
                <p:nvPr/>
              </p:nvSpPr>
              <p:spPr bwMode="auto">
                <a:xfrm>
                  <a:off x="4416" y="708"/>
                  <a:ext cx="176" cy="150"/>
                </a:xfrm>
                <a:prstGeom prst="rect">
                  <a:avLst/>
                </a:prstGeom>
              </p:spPr>
              <p:txBody>
                <a:bodyPr wrap="none" fromWordArt="1">
                  <a:prstTxWarp prst="textPlain">
                    <a:avLst>
                      <a:gd name="adj" fmla="val 55088"/>
                    </a:avLst>
                  </a:prstTxWarp>
                </a:bodyPr>
                <a:lstStyle/>
                <a:p>
                  <a:r>
                    <a:rPr lang="en-US" altLang="zh-CN" sz="3600" i="1" kern="10" dirty="0">
                      <a:ln w="9525">
                        <a:solidFill>
                          <a:schemeClr val="tx2"/>
                        </a:solidFill>
                        <a:round/>
                        <a:headEnd/>
                        <a:tailEnd/>
                      </a:ln>
                      <a:solidFill>
                        <a:schemeClr val="tx2"/>
                      </a:solidFill>
                      <a:latin typeface="Times New Roman"/>
                      <a:cs typeface="Times New Roman"/>
                    </a:rPr>
                    <a:t>A</a:t>
                  </a:r>
                  <a:endParaRPr lang="zh-CN" altLang="en-US" sz="3600" i="1" kern="10" dirty="0">
                    <a:ln w="9525">
                      <a:solidFill>
                        <a:schemeClr val="tx2"/>
                      </a:solidFill>
                      <a:round/>
                      <a:headEnd/>
                      <a:tailEnd/>
                    </a:ln>
                    <a:solidFill>
                      <a:schemeClr val="tx2"/>
                    </a:solidFill>
                    <a:latin typeface="Times New Roman"/>
                    <a:cs typeface="Times New Roman"/>
                  </a:endParaRPr>
                </a:p>
              </p:txBody>
            </p:sp>
            <p:sp>
              <p:nvSpPr>
                <p:cNvPr id="32835" name="WordArt 41"/>
                <p:cNvSpPr>
                  <a:spLocks noChangeArrowheads="1" noChangeShapeType="1" noTextEdit="1"/>
                </p:cNvSpPr>
                <p:nvPr/>
              </p:nvSpPr>
              <p:spPr bwMode="auto">
                <a:xfrm>
                  <a:off x="4715" y="745"/>
                  <a:ext cx="133" cy="112"/>
                </a:xfrm>
                <a:prstGeom prst="rect">
                  <a:avLst/>
                </a:prstGeom>
              </p:spPr>
              <p:txBody>
                <a:bodyPr wrap="none" fromWordArt="1">
                  <a:prstTxWarp prst="textPlain">
                    <a:avLst>
                      <a:gd name="adj" fmla="val 50000"/>
                    </a:avLst>
                  </a:prstTxWarp>
                </a:bodyPr>
                <a:lstStyle/>
                <a:p>
                  <a:r>
                    <a:rPr lang="en-US" altLang="zh-CN" sz="3600" i="1" kern="10" dirty="0">
                      <a:ln w="9525">
                        <a:solidFill>
                          <a:schemeClr val="tx2"/>
                        </a:solidFill>
                        <a:round/>
                        <a:headEnd/>
                        <a:tailEnd/>
                      </a:ln>
                      <a:solidFill>
                        <a:schemeClr val="tx2"/>
                      </a:solidFill>
                      <a:latin typeface="Symbol"/>
                    </a:rPr>
                    <a:t>w</a:t>
                  </a:r>
                  <a:endParaRPr lang="zh-CN" altLang="en-US" sz="3600" i="1" kern="10" dirty="0">
                    <a:ln w="9525">
                      <a:solidFill>
                        <a:schemeClr val="tx2"/>
                      </a:solidFill>
                      <a:round/>
                      <a:headEnd/>
                      <a:tailEnd/>
                    </a:ln>
                    <a:solidFill>
                      <a:schemeClr val="tx2"/>
                    </a:solidFill>
                    <a:latin typeface="Symbol"/>
                  </a:endParaRPr>
                </a:p>
              </p:txBody>
            </p:sp>
            <p:sp>
              <p:nvSpPr>
                <p:cNvPr id="32836" name="WordArt 42"/>
                <p:cNvSpPr>
                  <a:spLocks noChangeArrowheads="1" noChangeShapeType="1" noTextEdit="1"/>
                </p:cNvSpPr>
                <p:nvPr/>
              </p:nvSpPr>
              <p:spPr bwMode="auto">
                <a:xfrm>
                  <a:off x="4887" y="695"/>
                  <a:ext cx="62" cy="79"/>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32837" name="WordArt 43"/>
                <p:cNvSpPr>
                  <a:spLocks noChangeArrowheads="1" noChangeShapeType="1" noTextEdit="1"/>
                </p:cNvSpPr>
                <p:nvPr/>
              </p:nvSpPr>
              <p:spPr bwMode="auto">
                <a:xfrm>
                  <a:off x="4628" y="706"/>
                  <a:ext cx="62" cy="79"/>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32838" name="WordArt 44"/>
                <p:cNvSpPr>
                  <a:spLocks noChangeArrowheads="1" noChangeShapeType="1" noTextEdit="1"/>
                </p:cNvSpPr>
                <p:nvPr/>
              </p:nvSpPr>
              <p:spPr bwMode="auto">
                <a:xfrm>
                  <a:off x="4166" y="826"/>
                  <a:ext cx="81" cy="122"/>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32839" name="Line 45"/>
                <p:cNvSpPr>
                  <a:spLocks noChangeShapeType="1"/>
                </p:cNvSpPr>
                <p:nvPr/>
              </p:nvSpPr>
              <p:spPr bwMode="auto">
                <a:xfrm>
                  <a:off x="4138" y="789"/>
                  <a:ext cx="153" cy="0"/>
                </a:xfrm>
                <a:prstGeom prst="line">
                  <a:avLst/>
                </a:prstGeom>
                <a:noFill/>
                <a:ln w="38100">
                  <a:solidFill>
                    <a:schemeClr val="tx1"/>
                  </a:solidFill>
                  <a:round/>
                  <a:headEnd/>
                  <a:tailEnd/>
                </a:ln>
              </p:spPr>
              <p:txBody>
                <a:bodyPr/>
                <a:lstStyle/>
                <a:p>
                  <a:endParaRPr lang="zh-CN" altLang="en-US"/>
                </a:p>
              </p:txBody>
            </p:sp>
            <p:sp>
              <p:nvSpPr>
                <p:cNvPr id="32840" name="WordArt 46"/>
                <p:cNvSpPr>
                  <a:spLocks noChangeArrowheads="1" noChangeShapeType="1" noTextEdit="1"/>
                </p:cNvSpPr>
                <p:nvPr/>
              </p:nvSpPr>
              <p:spPr bwMode="auto">
                <a:xfrm>
                  <a:off x="4198" y="658"/>
                  <a:ext cx="40" cy="100"/>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nvGrpSpPr>
                <p:cNvPr id="32841" name="Group 47"/>
                <p:cNvGrpSpPr>
                  <a:grpSpLocks/>
                </p:cNvGrpSpPr>
                <p:nvPr/>
              </p:nvGrpSpPr>
              <p:grpSpPr bwMode="auto">
                <a:xfrm>
                  <a:off x="3918" y="763"/>
                  <a:ext cx="155" cy="52"/>
                  <a:chOff x="1260" y="2371"/>
                  <a:chExt cx="151" cy="53"/>
                </a:xfrm>
              </p:grpSpPr>
              <p:sp>
                <p:nvSpPr>
                  <p:cNvPr id="32843" name="Line 48"/>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2844" name="Line 49"/>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32842" name="WordArt 50"/>
                <p:cNvSpPr>
                  <a:spLocks noChangeArrowheads="1" noChangeShapeType="1" noTextEdit="1"/>
                </p:cNvSpPr>
                <p:nvPr/>
              </p:nvSpPr>
              <p:spPr bwMode="auto">
                <a:xfrm>
                  <a:off x="4998" y="734"/>
                  <a:ext cx="144" cy="134"/>
                </a:xfrm>
                <a:prstGeom prst="rect">
                  <a:avLst/>
                </a:prstGeom>
              </p:spPr>
              <p:txBody>
                <a:bodyPr wrap="none" fromWordArt="1">
                  <a:prstTxWarp prst="textPlain">
                    <a:avLst>
                      <a:gd name="adj" fmla="val 50000"/>
                    </a:avLst>
                  </a:prstTxWarp>
                </a:bodyPr>
                <a:lstStyle/>
                <a:p>
                  <a:r>
                    <a:rPr lang="en-US" altLang="zh-CN" sz="3600" i="1" kern="10" dirty="0">
                      <a:ln w="9525">
                        <a:solidFill>
                          <a:schemeClr val="tx1"/>
                        </a:solidFill>
                        <a:round/>
                        <a:headEnd/>
                        <a:tailEnd/>
                      </a:ln>
                      <a:latin typeface="Times New Roman"/>
                      <a:cs typeface="Times New Roman"/>
                    </a:rPr>
                    <a:t>u</a:t>
                  </a:r>
                  <a:endParaRPr lang="zh-CN" altLang="en-US" sz="3600" i="1" kern="10" dirty="0">
                    <a:ln w="9525">
                      <a:solidFill>
                        <a:schemeClr val="tx1"/>
                      </a:solidFill>
                      <a:round/>
                      <a:headEnd/>
                      <a:tailEnd/>
                    </a:ln>
                    <a:latin typeface="Times New Roman"/>
                    <a:cs typeface="Times New Roman"/>
                  </a:endParaRPr>
                </a:p>
              </p:txBody>
            </p:sp>
          </p:grpSp>
          <p:grpSp>
            <p:nvGrpSpPr>
              <p:cNvPr id="32821" name="Group 51"/>
              <p:cNvGrpSpPr>
                <a:grpSpLocks/>
              </p:cNvGrpSpPr>
              <p:nvPr/>
            </p:nvGrpSpPr>
            <p:grpSpPr bwMode="auto">
              <a:xfrm>
                <a:off x="3479" y="1007"/>
                <a:ext cx="926" cy="328"/>
                <a:chOff x="3479" y="955"/>
                <a:chExt cx="888" cy="300"/>
              </a:xfrm>
            </p:grpSpPr>
            <p:sp>
              <p:nvSpPr>
                <p:cNvPr id="32822" name="WordArt 52"/>
                <p:cNvSpPr>
                  <a:spLocks noChangeArrowheads="1" noChangeShapeType="1" noTextEdit="1"/>
                </p:cNvSpPr>
                <p:nvPr/>
              </p:nvSpPr>
              <p:spPr bwMode="auto">
                <a:xfrm>
                  <a:off x="4065" y="1076"/>
                  <a:ext cx="160" cy="115"/>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32823" name="WordArt 53"/>
                <p:cNvSpPr>
                  <a:spLocks noChangeArrowheads="1" noChangeShapeType="1" noTextEdit="1"/>
                </p:cNvSpPr>
                <p:nvPr/>
              </p:nvSpPr>
              <p:spPr bwMode="auto">
                <a:xfrm>
                  <a:off x="4247" y="1068"/>
                  <a:ext cx="120" cy="125"/>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solidFill>
                        <a:srgbClr val="000000"/>
                      </a:solidFill>
                      <a:latin typeface="Symbol"/>
                    </a:rPr>
                    <a:t>n</a:t>
                  </a:r>
                  <a:endParaRPr lang="zh-CN" altLang="en-US" sz="3600" i="1" kern="10">
                    <a:ln w="9525">
                      <a:solidFill>
                        <a:srgbClr val="000000"/>
                      </a:solidFill>
                      <a:round/>
                      <a:headEnd/>
                      <a:tailEnd/>
                    </a:ln>
                    <a:solidFill>
                      <a:srgbClr val="000000"/>
                    </a:solidFill>
                    <a:latin typeface="Symbol"/>
                  </a:endParaRPr>
                </a:p>
              </p:txBody>
            </p:sp>
            <p:sp>
              <p:nvSpPr>
                <p:cNvPr id="32824" name="Text Box 54"/>
                <p:cNvSpPr txBox="1">
                  <a:spLocks noChangeArrowheads="1"/>
                </p:cNvSpPr>
                <p:nvPr/>
              </p:nvSpPr>
              <p:spPr bwMode="auto">
                <a:xfrm>
                  <a:off x="3886" y="955"/>
                  <a:ext cx="243" cy="300"/>
                </a:xfrm>
                <a:prstGeom prst="rect">
                  <a:avLst/>
                </a:prstGeom>
                <a:noFill/>
                <a:ln w="9525">
                  <a:noFill/>
                  <a:miter lim="800000"/>
                  <a:headEnd/>
                  <a:tailEnd/>
                </a:ln>
              </p:spPr>
              <p:txBody>
                <a:bodyPr>
                  <a:spAutoFit/>
                </a:bodyPr>
                <a:lstStyle/>
                <a:p>
                  <a:pPr algn="l">
                    <a:spcBef>
                      <a:spcPct val="50000"/>
                    </a:spcBef>
                  </a:pPr>
                  <a:r>
                    <a:rPr kumimoji="1" lang="en-US" altLang="zh-CN" sz="2800" b="1">
                      <a:latin typeface="Times New Roman" pitchFamily="18" charset="0"/>
                      <a:ea typeface="华文中宋" pitchFamily="2" charset="-122"/>
                    </a:rPr>
                    <a:t>2</a:t>
                  </a:r>
                </a:p>
              </p:txBody>
            </p:sp>
            <p:sp>
              <p:nvSpPr>
                <p:cNvPr id="32825" name="WordArt 55"/>
                <p:cNvSpPr>
                  <a:spLocks noChangeArrowheads="1" noChangeShapeType="1" noTextEdit="1"/>
                </p:cNvSpPr>
                <p:nvPr/>
              </p:nvSpPr>
              <p:spPr bwMode="auto">
                <a:xfrm>
                  <a:off x="3479" y="1060"/>
                  <a:ext cx="166" cy="128"/>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grpSp>
              <p:nvGrpSpPr>
                <p:cNvPr id="32826" name="Group 56"/>
                <p:cNvGrpSpPr>
                  <a:grpSpLocks/>
                </p:cNvGrpSpPr>
                <p:nvPr/>
              </p:nvGrpSpPr>
              <p:grpSpPr bwMode="auto">
                <a:xfrm>
                  <a:off x="3735" y="1099"/>
                  <a:ext cx="147" cy="56"/>
                  <a:chOff x="1260" y="2371"/>
                  <a:chExt cx="151" cy="53"/>
                </a:xfrm>
              </p:grpSpPr>
              <p:sp>
                <p:nvSpPr>
                  <p:cNvPr id="32827" name="Line 57"/>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2828" name="Line 58"/>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grpSp>
      </p:grpSp>
      <p:grpSp>
        <p:nvGrpSpPr>
          <p:cNvPr id="32776" name="Group 59"/>
          <p:cNvGrpSpPr>
            <a:grpSpLocks/>
          </p:cNvGrpSpPr>
          <p:nvPr/>
        </p:nvGrpSpPr>
        <p:grpSpPr bwMode="auto">
          <a:xfrm>
            <a:off x="3778250" y="2297113"/>
            <a:ext cx="4708525" cy="2881313"/>
            <a:chOff x="2365" y="1478"/>
            <a:chExt cx="2966" cy="1815"/>
          </a:xfrm>
        </p:grpSpPr>
        <p:sp>
          <p:nvSpPr>
            <p:cNvPr id="32778" name="Text Box 60"/>
            <p:cNvSpPr txBox="1">
              <a:spLocks noChangeArrowheads="1"/>
            </p:cNvSpPr>
            <p:nvPr/>
          </p:nvSpPr>
          <p:spPr bwMode="auto">
            <a:xfrm>
              <a:off x="2365" y="1628"/>
              <a:ext cx="424" cy="327"/>
            </a:xfrm>
            <a:prstGeom prst="rect">
              <a:avLst/>
            </a:prstGeom>
            <a:noFill/>
            <a:ln w="9525">
              <a:noFill/>
              <a:miter lim="800000"/>
              <a:headEnd/>
              <a:tailEnd/>
            </a:ln>
          </p:spPr>
          <p:txBody>
            <a:bodyPr>
              <a:spAutoFit/>
            </a:bodyPr>
            <a:lstStyle/>
            <a:p>
              <a:pPr algn="l">
                <a:spcBef>
                  <a:spcPct val="50000"/>
                </a:spcBef>
              </a:pPr>
              <a:r>
                <a:rPr kumimoji="1" lang="zh-CN" altLang="en-US" sz="2800" b="1">
                  <a:latin typeface="Times New Roman" pitchFamily="18" charset="0"/>
                  <a:ea typeface="华文中宋" pitchFamily="2" charset="-122"/>
                </a:rPr>
                <a:t>则</a:t>
              </a:r>
            </a:p>
          </p:txBody>
        </p:sp>
        <p:grpSp>
          <p:nvGrpSpPr>
            <p:cNvPr id="32779" name="Group 61"/>
            <p:cNvGrpSpPr>
              <a:grpSpLocks/>
            </p:cNvGrpSpPr>
            <p:nvPr/>
          </p:nvGrpSpPr>
          <p:grpSpPr bwMode="auto">
            <a:xfrm>
              <a:off x="3017" y="1478"/>
              <a:ext cx="1967" cy="565"/>
              <a:chOff x="2880" y="1470"/>
              <a:chExt cx="1967" cy="565"/>
            </a:xfrm>
          </p:grpSpPr>
          <p:grpSp>
            <p:nvGrpSpPr>
              <p:cNvPr id="32799" name="Group 62"/>
              <p:cNvGrpSpPr>
                <a:grpSpLocks/>
              </p:cNvGrpSpPr>
              <p:nvPr/>
            </p:nvGrpSpPr>
            <p:grpSpPr bwMode="auto">
              <a:xfrm>
                <a:off x="3207" y="1753"/>
                <a:ext cx="147" cy="56"/>
                <a:chOff x="1260" y="2371"/>
                <a:chExt cx="151" cy="53"/>
              </a:xfrm>
            </p:grpSpPr>
            <p:sp>
              <p:nvSpPr>
                <p:cNvPr id="32817" name="Line 63"/>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2818" name="Line 64"/>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32800" name="WordArt 65"/>
              <p:cNvSpPr>
                <a:spLocks noChangeArrowheads="1" noChangeShapeType="1" noTextEdit="1"/>
              </p:cNvSpPr>
              <p:nvPr/>
            </p:nvSpPr>
            <p:spPr bwMode="auto">
              <a:xfrm>
                <a:off x="2880" y="1659"/>
                <a:ext cx="210" cy="194"/>
              </a:xfrm>
              <a:prstGeom prst="rect">
                <a:avLst/>
              </a:prstGeom>
            </p:spPr>
            <p:txBody>
              <a:bodyPr wrap="none" fromWordArt="1">
                <a:prstTxWarp prst="textPlain">
                  <a:avLst>
                    <a:gd name="adj" fmla="val 55088"/>
                  </a:avLst>
                </a:prstTxWarp>
              </a:bodyPr>
              <a:lstStyle/>
              <a:p>
                <a:r>
                  <a:rPr lang="en-US" altLang="zh-CN" sz="3600" i="1" kern="10" dirty="0">
                    <a:ln w="9525">
                      <a:solidFill>
                        <a:schemeClr val="tx2"/>
                      </a:solidFill>
                      <a:round/>
                      <a:headEnd/>
                      <a:tailEnd/>
                    </a:ln>
                    <a:solidFill>
                      <a:schemeClr val="tx2"/>
                    </a:solidFill>
                    <a:latin typeface="Times New Roman"/>
                    <a:cs typeface="Times New Roman"/>
                  </a:rPr>
                  <a:t>A</a:t>
                </a:r>
                <a:endParaRPr lang="zh-CN" altLang="en-US" sz="3600" i="1" kern="10" dirty="0">
                  <a:ln w="9525">
                    <a:solidFill>
                      <a:schemeClr val="tx2"/>
                    </a:solidFill>
                    <a:round/>
                    <a:headEnd/>
                    <a:tailEnd/>
                  </a:ln>
                  <a:solidFill>
                    <a:schemeClr val="tx2"/>
                  </a:solidFill>
                  <a:latin typeface="Times New Roman"/>
                  <a:cs typeface="Times New Roman"/>
                </a:endParaRPr>
              </a:p>
            </p:txBody>
          </p:sp>
          <p:grpSp>
            <p:nvGrpSpPr>
              <p:cNvPr id="32801" name="Group 66"/>
              <p:cNvGrpSpPr>
                <a:grpSpLocks/>
              </p:cNvGrpSpPr>
              <p:nvPr/>
            </p:nvGrpSpPr>
            <p:grpSpPr bwMode="auto">
              <a:xfrm>
                <a:off x="3460" y="1470"/>
                <a:ext cx="1387" cy="565"/>
                <a:chOff x="3468" y="1477"/>
                <a:chExt cx="1311" cy="537"/>
              </a:xfrm>
            </p:grpSpPr>
            <p:sp>
              <p:nvSpPr>
                <p:cNvPr id="32802" name="Text Box 67"/>
                <p:cNvSpPr txBox="1">
                  <a:spLocks noChangeArrowheads="1"/>
                </p:cNvSpPr>
                <p:nvPr/>
              </p:nvSpPr>
              <p:spPr bwMode="auto">
                <a:xfrm>
                  <a:off x="3616" y="1477"/>
                  <a:ext cx="250" cy="311"/>
                </a:xfrm>
                <a:prstGeom prst="rect">
                  <a:avLst/>
                </a:prstGeom>
                <a:noFill/>
                <a:ln w="9525">
                  <a:noFill/>
                  <a:miter lim="800000"/>
                  <a:headEnd/>
                  <a:tailEnd/>
                </a:ln>
              </p:spPr>
              <p:txBody>
                <a:bodyPr>
                  <a:spAutoFit/>
                </a:bodyPr>
                <a:lstStyle/>
                <a:p>
                  <a:pPr algn="l">
                    <a:spcBef>
                      <a:spcPct val="50000"/>
                    </a:spcBef>
                  </a:pPr>
                  <a:r>
                    <a:rPr kumimoji="1" lang="en-US" altLang="zh-CN" sz="2800" b="1">
                      <a:latin typeface="Times New Roman" pitchFamily="18" charset="0"/>
                      <a:ea typeface="华文中宋" pitchFamily="2" charset="-122"/>
                    </a:rPr>
                    <a:t>1</a:t>
                  </a:r>
                </a:p>
              </p:txBody>
            </p:sp>
            <p:sp>
              <p:nvSpPr>
                <p:cNvPr id="32803" name="Line 68"/>
                <p:cNvSpPr>
                  <a:spLocks noChangeShapeType="1"/>
                </p:cNvSpPr>
                <p:nvPr/>
              </p:nvSpPr>
              <p:spPr bwMode="auto">
                <a:xfrm>
                  <a:off x="3512" y="1762"/>
                  <a:ext cx="492" cy="0"/>
                </a:xfrm>
                <a:prstGeom prst="line">
                  <a:avLst/>
                </a:prstGeom>
                <a:noFill/>
                <a:ln w="28575">
                  <a:solidFill>
                    <a:schemeClr val="tx1"/>
                  </a:solidFill>
                  <a:round/>
                  <a:headEnd/>
                  <a:tailEnd/>
                </a:ln>
              </p:spPr>
              <p:txBody>
                <a:bodyPr/>
                <a:lstStyle/>
                <a:p>
                  <a:endParaRPr lang="zh-CN" altLang="en-US"/>
                </a:p>
              </p:txBody>
            </p:sp>
            <p:grpSp>
              <p:nvGrpSpPr>
                <p:cNvPr id="32804" name="Group 69"/>
                <p:cNvGrpSpPr>
                  <a:grpSpLocks/>
                </p:cNvGrpSpPr>
                <p:nvPr/>
              </p:nvGrpSpPr>
              <p:grpSpPr bwMode="auto">
                <a:xfrm>
                  <a:off x="3468" y="1703"/>
                  <a:ext cx="481" cy="311"/>
                  <a:chOff x="3886" y="955"/>
                  <a:chExt cx="481" cy="311"/>
                </a:xfrm>
              </p:grpSpPr>
              <p:sp>
                <p:nvSpPr>
                  <p:cNvPr id="32814" name="WordArt 70"/>
                  <p:cNvSpPr>
                    <a:spLocks noChangeArrowheads="1" noChangeShapeType="1" noTextEdit="1"/>
                  </p:cNvSpPr>
                  <p:nvPr/>
                </p:nvSpPr>
                <p:spPr bwMode="auto">
                  <a:xfrm>
                    <a:off x="4065" y="1076"/>
                    <a:ext cx="160" cy="115"/>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32815" name="WordArt 71"/>
                  <p:cNvSpPr>
                    <a:spLocks noChangeArrowheads="1" noChangeShapeType="1" noTextEdit="1"/>
                  </p:cNvSpPr>
                  <p:nvPr/>
                </p:nvSpPr>
                <p:spPr bwMode="auto">
                  <a:xfrm>
                    <a:off x="4247" y="1068"/>
                    <a:ext cx="120" cy="125"/>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solidFill>
                          <a:srgbClr val="000000"/>
                        </a:solidFill>
                        <a:latin typeface="Symbol"/>
                      </a:rPr>
                      <a:t>n</a:t>
                    </a:r>
                    <a:endParaRPr lang="zh-CN" altLang="en-US" sz="3600" i="1" kern="10">
                      <a:ln w="9525">
                        <a:solidFill>
                          <a:srgbClr val="000000"/>
                        </a:solidFill>
                        <a:round/>
                        <a:headEnd/>
                        <a:tailEnd/>
                      </a:ln>
                      <a:solidFill>
                        <a:srgbClr val="000000"/>
                      </a:solidFill>
                      <a:latin typeface="Symbol"/>
                    </a:endParaRPr>
                  </a:p>
                </p:txBody>
              </p:sp>
              <p:sp>
                <p:nvSpPr>
                  <p:cNvPr id="32816" name="Text Box 72"/>
                  <p:cNvSpPr txBox="1">
                    <a:spLocks noChangeArrowheads="1"/>
                  </p:cNvSpPr>
                  <p:nvPr/>
                </p:nvSpPr>
                <p:spPr bwMode="auto">
                  <a:xfrm>
                    <a:off x="3886" y="955"/>
                    <a:ext cx="243" cy="311"/>
                  </a:xfrm>
                  <a:prstGeom prst="rect">
                    <a:avLst/>
                  </a:prstGeom>
                  <a:noFill/>
                  <a:ln w="9525">
                    <a:noFill/>
                    <a:miter lim="800000"/>
                    <a:headEnd/>
                    <a:tailEnd/>
                  </a:ln>
                </p:spPr>
                <p:txBody>
                  <a:bodyPr>
                    <a:spAutoFit/>
                  </a:bodyPr>
                  <a:lstStyle/>
                  <a:p>
                    <a:pPr algn="l">
                      <a:spcBef>
                        <a:spcPct val="50000"/>
                      </a:spcBef>
                    </a:pPr>
                    <a:r>
                      <a:rPr kumimoji="1" lang="en-US" altLang="zh-CN" sz="2800" b="1">
                        <a:latin typeface="Times New Roman" pitchFamily="18" charset="0"/>
                        <a:ea typeface="华文中宋" pitchFamily="2" charset="-122"/>
                      </a:rPr>
                      <a:t>2</a:t>
                    </a:r>
                  </a:p>
                </p:txBody>
              </p:sp>
            </p:grpSp>
            <p:grpSp>
              <p:nvGrpSpPr>
                <p:cNvPr id="32805" name="Group 73"/>
                <p:cNvGrpSpPr>
                  <a:grpSpLocks/>
                </p:cNvGrpSpPr>
                <p:nvPr/>
              </p:nvGrpSpPr>
              <p:grpSpPr bwMode="auto">
                <a:xfrm>
                  <a:off x="4051" y="1505"/>
                  <a:ext cx="728" cy="493"/>
                  <a:chOff x="3695" y="1308"/>
                  <a:chExt cx="728" cy="493"/>
                </a:xfrm>
              </p:grpSpPr>
              <p:sp>
                <p:nvSpPr>
                  <p:cNvPr id="32806" name="Line 74"/>
                  <p:cNvSpPr>
                    <a:spLocks noChangeShapeType="1"/>
                  </p:cNvSpPr>
                  <p:nvPr/>
                </p:nvSpPr>
                <p:spPr bwMode="auto">
                  <a:xfrm flipV="1">
                    <a:off x="3780" y="1331"/>
                    <a:ext cx="643" cy="8"/>
                  </a:xfrm>
                  <a:prstGeom prst="line">
                    <a:avLst/>
                  </a:prstGeom>
                  <a:noFill/>
                  <a:ln w="28575">
                    <a:solidFill>
                      <a:schemeClr val="tx1"/>
                    </a:solidFill>
                    <a:round/>
                    <a:headEnd/>
                    <a:tailEnd/>
                  </a:ln>
                </p:spPr>
                <p:txBody>
                  <a:bodyPr/>
                  <a:lstStyle/>
                  <a:p>
                    <a:endParaRPr lang="zh-CN" altLang="en-US"/>
                  </a:p>
                </p:txBody>
              </p:sp>
              <p:sp>
                <p:nvSpPr>
                  <p:cNvPr id="32807" name="Freeform 75"/>
                  <p:cNvSpPr>
                    <a:spLocks/>
                  </p:cNvSpPr>
                  <p:nvPr/>
                </p:nvSpPr>
                <p:spPr bwMode="auto">
                  <a:xfrm>
                    <a:off x="3695" y="1330"/>
                    <a:ext cx="91" cy="468"/>
                  </a:xfrm>
                  <a:custGeom>
                    <a:avLst/>
                    <a:gdLst>
                      <a:gd name="T0" fmla="*/ 0 w 170"/>
                      <a:gd name="T1" fmla="*/ 491 h 452"/>
                      <a:gd name="T2" fmla="*/ 1 w 170"/>
                      <a:gd name="T3" fmla="*/ 332 h 452"/>
                      <a:gd name="T4" fmla="*/ 2 w 170"/>
                      <a:gd name="T5" fmla="*/ 577 h 452"/>
                      <a:gd name="T6" fmla="*/ 2 w 170"/>
                      <a:gd name="T7" fmla="*/ 0 h 452"/>
                      <a:gd name="T8" fmla="*/ 0 60000 65536"/>
                      <a:gd name="T9" fmla="*/ 0 60000 65536"/>
                      <a:gd name="T10" fmla="*/ 0 60000 65536"/>
                      <a:gd name="T11" fmla="*/ 0 60000 65536"/>
                      <a:gd name="T12" fmla="*/ 0 w 170"/>
                      <a:gd name="T13" fmla="*/ 0 h 452"/>
                      <a:gd name="T14" fmla="*/ 170 w 170"/>
                      <a:gd name="T15" fmla="*/ 452 h 452"/>
                    </a:gdLst>
                    <a:ahLst/>
                    <a:cxnLst>
                      <a:cxn ang="T8">
                        <a:pos x="T0" y="T1"/>
                      </a:cxn>
                      <a:cxn ang="T9">
                        <a:pos x="T2" y="T3"/>
                      </a:cxn>
                      <a:cxn ang="T10">
                        <a:pos x="T4" y="T5"/>
                      </a:cxn>
                      <a:cxn ang="T11">
                        <a:pos x="T6" y="T7"/>
                      </a:cxn>
                    </a:cxnLst>
                    <a:rect l="T12" t="T13" r="T14" b="T15"/>
                    <a:pathLst>
                      <a:path w="170" h="452">
                        <a:moveTo>
                          <a:pt x="0" y="384"/>
                        </a:moveTo>
                        <a:lnTo>
                          <a:pt x="57" y="260"/>
                        </a:lnTo>
                        <a:lnTo>
                          <a:pt x="170" y="452"/>
                        </a:lnTo>
                        <a:lnTo>
                          <a:pt x="170" y="0"/>
                        </a:lnTo>
                      </a:path>
                    </a:pathLst>
                  </a:custGeom>
                  <a:noFill/>
                  <a:ln w="28575">
                    <a:solidFill>
                      <a:schemeClr val="tx1"/>
                    </a:solidFill>
                    <a:round/>
                    <a:headEnd/>
                    <a:tailEnd/>
                  </a:ln>
                </p:spPr>
                <p:txBody>
                  <a:bodyPr/>
                  <a:lstStyle/>
                  <a:p>
                    <a:endParaRPr lang="zh-CN" altLang="en-US"/>
                  </a:p>
                </p:txBody>
              </p:sp>
              <p:grpSp>
                <p:nvGrpSpPr>
                  <p:cNvPr id="32808" name="Group 76"/>
                  <p:cNvGrpSpPr>
                    <a:grpSpLocks/>
                  </p:cNvGrpSpPr>
                  <p:nvPr/>
                </p:nvGrpSpPr>
                <p:grpSpPr bwMode="auto">
                  <a:xfrm>
                    <a:off x="3900" y="1308"/>
                    <a:ext cx="357" cy="311"/>
                    <a:chOff x="4210" y="1300"/>
                    <a:chExt cx="357" cy="311"/>
                  </a:xfrm>
                </p:grpSpPr>
                <p:sp>
                  <p:nvSpPr>
                    <p:cNvPr id="32812" name="WordArt 77"/>
                    <p:cNvSpPr>
                      <a:spLocks noChangeArrowheads="1" noChangeShapeType="1" noTextEdit="1"/>
                    </p:cNvSpPr>
                    <p:nvPr/>
                  </p:nvSpPr>
                  <p:spPr bwMode="auto">
                    <a:xfrm>
                      <a:off x="4428" y="1387"/>
                      <a:ext cx="139" cy="146"/>
                    </a:xfrm>
                    <a:prstGeom prst="rect">
                      <a:avLst/>
                    </a:prstGeom>
                  </p:spPr>
                  <p:txBody>
                    <a:bodyPr wrap="none" fromWordArt="1">
                      <a:prstTxWarp prst="textPlain">
                        <a:avLst>
                          <a:gd name="adj" fmla="val 55222"/>
                        </a:avLst>
                      </a:prstTxWarp>
                    </a:bodyPr>
                    <a:lstStyle/>
                    <a:p>
                      <a:r>
                        <a:rPr lang="en-US" altLang="zh-CN" sz="3600" b="1" i="1" kern="10">
                          <a:ln w="9525">
                            <a:solidFill>
                              <a:schemeClr val="tx2"/>
                            </a:solidFill>
                            <a:round/>
                            <a:headEnd/>
                            <a:tailEnd/>
                          </a:ln>
                          <a:solidFill>
                            <a:schemeClr val="tx2"/>
                          </a:solidFill>
                          <a:latin typeface="宋体"/>
                          <a:ea typeface="宋体"/>
                        </a:rPr>
                        <a:t>I</a:t>
                      </a:r>
                      <a:endParaRPr lang="zh-CN" altLang="en-US" sz="3600" b="1" i="1" kern="10">
                        <a:ln w="9525">
                          <a:solidFill>
                            <a:schemeClr val="tx2"/>
                          </a:solidFill>
                          <a:round/>
                          <a:headEnd/>
                          <a:tailEnd/>
                        </a:ln>
                        <a:solidFill>
                          <a:schemeClr val="tx2"/>
                        </a:solidFill>
                        <a:latin typeface="宋体"/>
                        <a:ea typeface="宋体"/>
                      </a:endParaRPr>
                    </a:p>
                  </p:txBody>
                </p:sp>
                <p:sp>
                  <p:nvSpPr>
                    <p:cNvPr id="32813" name="Text Box 78"/>
                    <p:cNvSpPr txBox="1">
                      <a:spLocks noChangeArrowheads="1"/>
                    </p:cNvSpPr>
                    <p:nvPr/>
                  </p:nvSpPr>
                  <p:spPr bwMode="auto">
                    <a:xfrm>
                      <a:off x="4210" y="1300"/>
                      <a:ext cx="243" cy="311"/>
                    </a:xfrm>
                    <a:prstGeom prst="rect">
                      <a:avLst/>
                    </a:prstGeom>
                    <a:noFill/>
                    <a:ln w="9525">
                      <a:noFill/>
                      <a:miter lim="800000"/>
                      <a:headEnd/>
                      <a:tailEnd/>
                    </a:ln>
                  </p:spPr>
                  <p:txBody>
                    <a:bodyPr>
                      <a:spAutoFit/>
                    </a:bodyPr>
                    <a:lstStyle/>
                    <a:p>
                      <a:pPr algn="l">
                        <a:spcBef>
                          <a:spcPct val="50000"/>
                        </a:spcBef>
                      </a:pPr>
                      <a:r>
                        <a:rPr kumimoji="1" lang="en-US" altLang="zh-CN" sz="2800" b="1">
                          <a:latin typeface="Times New Roman" pitchFamily="18" charset="0"/>
                          <a:ea typeface="华文中宋" pitchFamily="2" charset="-122"/>
                        </a:rPr>
                        <a:t>2</a:t>
                      </a:r>
                    </a:p>
                  </p:txBody>
                </p:sp>
              </p:grpSp>
              <p:sp>
                <p:nvSpPr>
                  <p:cNvPr id="32809" name="Line 79"/>
                  <p:cNvSpPr>
                    <a:spLocks noChangeShapeType="1"/>
                  </p:cNvSpPr>
                  <p:nvPr/>
                </p:nvSpPr>
                <p:spPr bwMode="auto">
                  <a:xfrm>
                    <a:off x="3883" y="1587"/>
                    <a:ext cx="492" cy="0"/>
                  </a:xfrm>
                  <a:prstGeom prst="line">
                    <a:avLst/>
                  </a:prstGeom>
                  <a:noFill/>
                  <a:ln w="28575">
                    <a:solidFill>
                      <a:schemeClr val="tx1"/>
                    </a:solidFill>
                    <a:round/>
                    <a:headEnd/>
                    <a:tailEnd/>
                  </a:ln>
                </p:spPr>
                <p:txBody>
                  <a:bodyPr/>
                  <a:lstStyle/>
                  <a:p>
                    <a:endParaRPr lang="zh-CN" altLang="en-US"/>
                  </a:p>
                </p:txBody>
              </p:sp>
              <p:sp>
                <p:nvSpPr>
                  <p:cNvPr id="32810" name="WordArt 80"/>
                  <p:cNvSpPr>
                    <a:spLocks noChangeArrowheads="1" noChangeShapeType="1" noTextEdit="1"/>
                  </p:cNvSpPr>
                  <p:nvPr/>
                </p:nvSpPr>
                <p:spPr bwMode="auto">
                  <a:xfrm>
                    <a:off x="3941" y="1643"/>
                    <a:ext cx="125" cy="15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r</a:t>
                    </a:r>
                    <a:endParaRPr lang="zh-CN" altLang="en-US" sz="3600" i="1" kern="10">
                      <a:ln w="9525">
                        <a:solidFill>
                          <a:schemeClr val="tx1"/>
                        </a:solidFill>
                        <a:round/>
                        <a:headEnd/>
                        <a:tailEnd/>
                      </a:ln>
                      <a:latin typeface="Symbol"/>
                    </a:endParaRPr>
                  </a:p>
                </p:txBody>
              </p:sp>
              <p:sp>
                <p:nvSpPr>
                  <p:cNvPr id="32811" name="WordArt 81"/>
                  <p:cNvSpPr>
                    <a:spLocks noChangeArrowheads="1" noChangeShapeType="1" noTextEdit="1"/>
                  </p:cNvSpPr>
                  <p:nvPr/>
                </p:nvSpPr>
                <p:spPr bwMode="auto">
                  <a:xfrm>
                    <a:off x="4116" y="1649"/>
                    <a:ext cx="144" cy="134"/>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grpSp>
          </p:grpSp>
        </p:grpSp>
        <p:grpSp>
          <p:nvGrpSpPr>
            <p:cNvPr id="32780" name="Group 82"/>
            <p:cNvGrpSpPr>
              <a:grpSpLocks/>
            </p:cNvGrpSpPr>
            <p:nvPr/>
          </p:nvGrpSpPr>
          <p:grpSpPr bwMode="auto">
            <a:xfrm>
              <a:off x="2634" y="2255"/>
              <a:ext cx="2697" cy="558"/>
              <a:chOff x="2574" y="2231"/>
              <a:chExt cx="2697" cy="558"/>
            </a:xfrm>
          </p:grpSpPr>
          <p:sp>
            <p:nvSpPr>
              <p:cNvPr id="32786" name="Text Box 83"/>
              <p:cNvSpPr txBox="1">
                <a:spLocks noChangeArrowheads="1"/>
              </p:cNvSpPr>
              <p:nvPr/>
            </p:nvSpPr>
            <p:spPr bwMode="auto">
              <a:xfrm>
                <a:off x="3983" y="2242"/>
                <a:ext cx="1288" cy="327"/>
              </a:xfrm>
              <a:prstGeom prst="rect">
                <a:avLst/>
              </a:prstGeom>
              <a:noFill/>
              <a:ln w="9525">
                <a:noFill/>
                <a:miter lim="800000"/>
                <a:headEnd/>
                <a:tailEnd/>
              </a:ln>
            </p:spPr>
            <p:txBody>
              <a:bodyPr>
                <a:spAutoFit/>
              </a:bodyPr>
              <a:lstStyle/>
              <a:p>
                <a:pPr algn="l">
                  <a:spcBef>
                    <a:spcPct val="50000"/>
                  </a:spcBef>
                </a:pPr>
                <a:r>
                  <a:rPr kumimoji="1" lang="en-US" altLang="zh-CN" sz="2800" b="1">
                    <a:latin typeface="Times New Roman" pitchFamily="18" charset="0"/>
                    <a:ea typeface="华文中宋" pitchFamily="2" charset="-122"/>
                  </a:rPr>
                  <a:t>× 3×10</a:t>
                </a:r>
                <a:r>
                  <a:rPr kumimoji="1" lang="en-US" altLang="zh-CN" sz="2800" b="1">
                    <a:latin typeface="Arial Black" pitchFamily="34" charset="0"/>
                    <a:ea typeface="华文中宋" pitchFamily="2" charset="-122"/>
                  </a:rPr>
                  <a:t> </a:t>
                </a:r>
                <a:r>
                  <a:rPr kumimoji="1" lang="en-US" altLang="zh-CN" sz="2800" b="1" baseline="30000">
                    <a:latin typeface="Arial Black" pitchFamily="34" charset="0"/>
                    <a:ea typeface="华文中宋" pitchFamily="2" charset="-122"/>
                  </a:rPr>
                  <a:t>-</a:t>
                </a:r>
                <a:r>
                  <a:rPr kumimoji="1" lang="en-US" altLang="zh-CN" sz="2800" b="1" baseline="30000">
                    <a:latin typeface="Times New Roman" pitchFamily="18" charset="0"/>
                    <a:ea typeface="华文中宋" pitchFamily="2" charset="-122"/>
                  </a:rPr>
                  <a:t>2</a:t>
                </a:r>
              </a:p>
            </p:txBody>
          </p:sp>
          <p:sp>
            <p:nvSpPr>
              <p:cNvPr id="32787" name="Text Box 84"/>
              <p:cNvSpPr txBox="1">
                <a:spLocks noChangeArrowheads="1"/>
              </p:cNvSpPr>
              <p:nvPr/>
            </p:nvSpPr>
            <p:spPr bwMode="auto">
              <a:xfrm>
                <a:off x="3969" y="2462"/>
                <a:ext cx="1107" cy="327"/>
              </a:xfrm>
              <a:prstGeom prst="rect">
                <a:avLst/>
              </a:prstGeom>
              <a:noFill/>
              <a:ln w="9525">
                <a:noFill/>
                <a:miter lim="800000"/>
                <a:headEnd/>
                <a:tailEnd/>
              </a:ln>
            </p:spPr>
            <p:txBody>
              <a:bodyPr>
                <a:spAutoFit/>
              </a:bodyPr>
              <a:lstStyle/>
              <a:p>
                <a:pPr algn="l">
                  <a:spcBef>
                    <a:spcPct val="50000"/>
                  </a:spcBef>
                </a:pPr>
                <a:r>
                  <a:rPr kumimoji="1" lang="en-US" altLang="zh-CN" sz="2800" b="1">
                    <a:latin typeface="Times New Roman" pitchFamily="18" charset="0"/>
                    <a:ea typeface="华文中宋" pitchFamily="2" charset="-122"/>
                  </a:rPr>
                  <a:t>1.3×330</a:t>
                </a:r>
              </a:p>
            </p:txBody>
          </p:sp>
          <p:sp>
            <p:nvSpPr>
              <p:cNvPr id="32788" name="Text Box 85"/>
              <p:cNvSpPr txBox="1">
                <a:spLocks noChangeArrowheads="1"/>
              </p:cNvSpPr>
              <p:nvPr/>
            </p:nvSpPr>
            <p:spPr bwMode="auto">
              <a:xfrm>
                <a:off x="2868" y="2449"/>
                <a:ext cx="675" cy="327"/>
              </a:xfrm>
              <a:prstGeom prst="rect">
                <a:avLst/>
              </a:prstGeom>
              <a:noFill/>
              <a:ln w="9525">
                <a:noFill/>
                <a:miter lim="800000"/>
                <a:headEnd/>
                <a:tailEnd/>
              </a:ln>
            </p:spPr>
            <p:txBody>
              <a:bodyPr>
                <a:spAutoFit/>
              </a:bodyPr>
              <a:lstStyle/>
              <a:p>
                <a:pPr algn="l">
                  <a:spcBef>
                    <a:spcPct val="50000"/>
                  </a:spcBef>
                </a:pPr>
                <a:r>
                  <a:rPr kumimoji="1" lang="en-US" altLang="zh-CN" sz="2800" b="1">
                    <a:latin typeface="Times New Roman" pitchFamily="18" charset="0"/>
                    <a:ea typeface="华文中宋" pitchFamily="2" charset="-122"/>
                  </a:rPr>
                  <a:t>2000</a:t>
                </a:r>
              </a:p>
            </p:txBody>
          </p:sp>
          <p:sp>
            <p:nvSpPr>
              <p:cNvPr id="32789" name="WordArt 86"/>
              <p:cNvSpPr>
                <a:spLocks noChangeArrowheads="1" noChangeShapeType="1" noTextEdit="1"/>
              </p:cNvSpPr>
              <p:nvPr/>
            </p:nvSpPr>
            <p:spPr bwMode="auto">
              <a:xfrm>
                <a:off x="3393" y="2551"/>
                <a:ext cx="160" cy="131"/>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grpSp>
            <p:nvGrpSpPr>
              <p:cNvPr id="32790" name="Group 87"/>
              <p:cNvGrpSpPr>
                <a:grpSpLocks/>
              </p:cNvGrpSpPr>
              <p:nvPr/>
            </p:nvGrpSpPr>
            <p:grpSpPr bwMode="auto">
              <a:xfrm>
                <a:off x="2574" y="2477"/>
                <a:ext cx="147" cy="56"/>
                <a:chOff x="1260" y="2371"/>
                <a:chExt cx="151" cy="53"/>
              </a:xfrm>
            </p:grpSpPr>
            <p:sp>
              <p:nvSpPr>
                <p:cNvPr id="32797" name="Line 88"/>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2798" name="Line 89"/>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32791" name="Line 90"/>
              <p:cNvSpPr>
                <a:spLocks noChangeShapeType="1"/>
              </p:cNvSpPr>
              <p:nvPr/>
            </p:nvSpPr>
            <p:spPr bwMode="auto">
              <a:xfrm>
                <a:off x="2841" y="2501"/>
                <a:ext cx="787" cy="0"/>
              </a:xfrm>
              <a:prstGeom prst="line">
                <a:avLst/>
              </a:prstGeom>
              <a:noFill/>
              <a:ln w="28575">
                <a:solidFill>
                  <a:schemeClr val="tx1"/>
                </a:solidFill>
                <a:round/>
                <a:headEnd/>
                <a:tailEnd/>
              </a:ln>
            </p:spPr>
            <p:txBody>
              <a:bodyPr/>
              <a:lstStyle/>
              <a:p>
                <a:endParaRPr lang="zh-CN" altLang="en-US"/>
              </a:p>
            </p:txBody>
          </p:sp>
          <p:sp>
            <p:nvSpPr>
              <p:cNvPr id="32792" name="Text Box 91"/>
              <p:cNvSpPr txBox="1">
                <a:spLocks noChangeArrowheads="1"/>
              </p:cNvSpPr>
              <p:nvPr/>
            </p:nvSpPr>
            <p:spPr bwMode="auto">
              <a:xfrm>
                <a:off x="3097" y="2231"/>
                <a:ext cx="250" cy="327"/>
              </a:xfrm>
              <a:prstGeom prst="rect">
                <a:avLst/>
              </a:prstGeom>
              <a:noFill/>
              <a:ln w="9525">
                <a:noFill/>
                <a:miter lim="800000"/>
                <a:headEnd/>
                <a:tailEnd/>
              </a:ln>
            </p:spPr>
            <p:txBody>
              <a:bodyPr>
                <a:spAutoFit/>
              </a:bodyPr>
              <a:lstStyle/>
              <a:p>
                <a:pPr algn="l">
                  <a:spcBef>
                    <a:spcPct val="50000"/>
                  </a:spcBef>
                </a:pPr>
                <a:r>
                  <a:rPr kumimoji="1" lang="en-US" altLang="zh-CN" sz="2800" b="1">
                    <a:latin typeface="Times New Roman" pitchFamily="18" charset="0"/>
                    <a:ea typeface="华文中宋" pitchFamily="2" charset="-122"/>
                  </a:rPr>
                  <a:t>1</a:t>
                </a:r>
              </a:p>
            </p:txBody>
          </p:sp>
          <p:sp>
            <p:nvSpPr>
              <p:cNvPr id="32793" name="Line 92"/>
              <p:cNvSpPr>
                <a:spLocks noChangeShapeType="1"/>
              </p:cNvSpPr>
              <p:nvPr/>
            </p:nvSpPr>
            <p:spPr bwMode="auto">
              <a:xfrm flipV="1">
                <a:off x="3729" y="2259"/>
                <a:ext cx="1522" cy="8"/>
              </a:xfrm>
              <a:prstGeom prst="line">
                <a:avLst/>
              </a:prstGeom>
              <a:noFill/>
              <a:ln w="28575">
                <a:solidFill>
                  <a:schemeClr val="tx1"/>
                </a:solidFill>
                <a:round/>
                <a:headEnd/>
                <a:tailEnd/>
              </a:ln>
            </p:spPr>
            <p:txBody>
              <a:bodyPr/>
              <a:lstStyle/>
              <a:p>
                <a:endParaRPr lang="zh-CN" altLang="en-US"/>
              </a:p>
            </p:txBody>
          </p:sp>
          <p:sp>
            <p:nvSpPr>
              <p:cNvPr id="32794" name="Freeform 93"/>
              <p:cNvSpPr>
                <a:spLocks/>
              </p:cNvSpPr>
              <p:nvPr/>
            </p:nvSpPr>
            <p:spPr bwMode="auto">
              <a:xfrm>
                <a:off x="3644" y="2258"/>
                <a:ext cx="91" cy="468"/>
              </a:xfrm>
              <a:custGeom>
                <a:avLst/>
                <a:gdLst>
                  <a:gd name="T0" fmla="*/ 0 w 170"/>
                  <a:gd name="T1" fmla="*/ 491 h 452"/>
                  <a:gd name="T2" fmla="*/ 1 w 170"/>
                  <a:gd name="T3" fmla="*/ 332 h 452"/>
                  <a:gd name="T4" fmla="*/ 2 w 170"/>
                  <a:gd name="T5" fmla="*/ 577 h 452"/>
                  <a:gd name="T6" fmla="*/ 2 w 170"/>
                  <a:gd name="T7" fmla="*/ 0 h 452"/>
                  <a:gd name="T8" fmla="*/ 0 60000 65536"/>
                  <a:gd name="T9" fmla="*/ 0 60000 65536"/>
                  <a:gd name="T10" fmla="*/ 0 60000 65536"/>
                  <a:gd name="T11" fmla="*/ 0 60000 65536"/>
                  <a:gd name="T12" fmla="*/ 0 w 170"/>
                  <a:gd name="T13" fmla="*/ 0 h 452"/>
                  <a:gd name="T14" fmla="*/ 170 w 170"/>
                  <a:gd name="T15" fmla="*/ 452 h 452"/>
                </a:gdLst>
                <a:ahLst/>
                <a:cxnLst>
                  <a:cxn ang="T8">
                    <a:pos x="T0" y="T1"/>
                  </a:cxn>
                  <a:cxn ang="T9">
                    <a:pos x="T2" y="T3"/>
                  </a:cxn>
                  <a:cxn ang="T10">
                    <a:pos x="T4" y="T5"/>
                  </a:cxn>
                  <a:cxn ang="T11">
                    <a:pos x="T6" y="T7"/>
                  </a:cxn>
                </a:cxnLst>
                <a:rect l="T12" t="T13" r="T14" b="T15"/>
                <a:pathLst>
                  <a:path w="170" h="452">
                    <a:moveTo>
                      <a:pt x="0" y="384"/>
                    </a:moveTo>
                    <a:lnTo>
                      <a:pt x="57" y="260"/>
                    </a:lnTo>
                    <a:lnTo>
                      <a:pt x="170" y="452"/>
                    </a:lnTo>
                    <a:lnTo>
                      <a:pt x="170" y="0"/>
                    </a:lnTo>
                  </a:path>
                </a:pathLst>
              </a:custGeom>
              <a:noFill/>
              <a:ln w="28575">
                <a:solidFill>
                  <a:schemeClr val="tx1"/>
                </a:solidFill>
                <a:round/>
                <a:headEnd/>
                <a:tailEnd/>
              </a:ln>
            </p:spPr>
            <p:txBody>
              <a:bodyPr/>
              <a:lstStyle/>
              <a:p>
                <a:endParaRPr lang="zh-CN" altLang="en-US"/>
              </a:p>
            </p:txBody>
          </p:sp>
          <p:sp>
            <p:nvSpPr>
              <p:cNvPr id="32795" name="Text Box 94"/>
              <p:cNvSpPr txBox="1">
                <a:spLocks noChangeArrowheads="1"/>
              </p:cNvSpPr>
              <p:nvPr/>
            </p:nvSpPr>
            <p:spPr bwMode="auto">
              <a:xfrm>
                <a:off x="3849" y="2236"/>
                <a:ext cx="243" cy="327"/>
              </a:xfrm>
              <a:prstGeom prst="rect">
                <a:avLst/>
              </a:prstGeom>
              <a:noFill/>
              <a:ln w="9525">
                <a:noFill/>
                <a:miter lim="800000"/>
                <a:headEnd/>
                <a:tailEnd/>
              </a:ln>
            </p:spPr>
            <p:txBody>
              <a:bodyPr>
                <a:spAutoFit/>
              </a:bodyPr>
              <a:lstStyle/>
              <a:p>
                <a:pPr algn="l">
                  <a:spcBef>
                    <a:spcPct val="50000"/>
                  </a:spcBef>
                </a:pPr>
                <a:r>
                  <a:rPr kumimoji="1" lang="en-US" altLang="zh-CN" sz="2800" b="1">
                    <a:latin typeface="Times New Roman" pitchFamily="18" charset="0"/>
                    <a:ea typeface="华文中宋" pitchFamily="2" charset="-122"/>
                  </a:rPr>
                  <a:t>2</a:t>
                </a:r>
              </a:p>
            </p:txBody>
          </p:sp>
          <p:sp>
            <p:nvSpPr>
              <p:cNvPr id="32796" name="Line 95"/>
              <p:cNvSpPr>
                <a:spLocks noChangeShapeType="1"/>
              </p:cNvSpPr>
              <p:nvPr/>
            </p:nvSpPr>
            <p:spPr bwMode="auto">
              <a:xfrm flipV="1">
                <a:off x="3832" y="2508"/>
                <a:ext cx="1319" cy="7"/>
              </a:xfrm>
              <a:prstGeom prst="line">
                <a:avLst/>
              </a:prstGeom>
              <a:noFill/>
              <a:ln w="28575">
                <a:solidFill>
                  <a:schemeClr val="tx1"/>
                </a:solidFill>
                <a:round/>
                <a:headEnd/>
                <a:tailEnd/>
              </a:ln>
            </p:spPr>
            <p:txBody>
              <a:bodyPr/>
              <a:lstStyle/>
              <a:p>
                <a:endParaRPr lang="zh-CN" altLang="en-US"/>
              </a:p>
            </p:txBody>
          </p:sp>
        </p:grpSp>
        <p:grpSp>
          <p:nvGrpSpPr>
            <p:cNvPr id="32781" name="Group 96"/>
            <p:cNvGrpSpPr>
              <a:grpSpLocks/>
            </p:cNvGrpSpPr>
            <p:nvPr/>
          </p:nvGrpSpPr>
          <p:grpSpPr bwMode="auto">
            <a:xfrm>
              <a:off x="2665" y="2966"/>
              <a:ext cx="2004" cy="327"/>
              <a:chOff x="2596" y="2932"/>
              <a:chExt cx="2004" cy="327"/>
            </a:xfrm>
          </p:grpSpPr>
          <p:sp>
            <p:nvSpPr>
              <p:cNvPr id="32782" name="Text Box 97"/>
              <p:cNvSpPr txBox="1">
                <a:spLocks noChangeArrowheads="1"/>
              </p:cNvSpPr>
              <p:nvPr/>
            </p:nvSpPr>
            <p:spPr bwMode="auto">
              <a:xfrm>
                <a:off x="2826" y="2932"/>
                <a:ext cx="1774" cy="327"/>
              </a:xfrm>
              <a:prstGeom prst="rect">
                <a:avLst/>
              </a:prstGeom>
              <a:noFill/>
              <a:ln w="9525">
                <a:noFill/>
                <a:miter lim="800000"/>
                <a:headEnd/>
                <a:tailEnd/>
              </a:ln>
            </p:spPr>
            <p:txBody>
              <a:bodyPr>
                <a:spAutoFit/>
              </a:bodyPr>
              <a:lstStyle/>
              <a:p>
                <a:pPr algn="l">
                  <a:spcBef>
                    <a:spcPct val="50000"/>
                  </a:spcBef>
                </a:pPr>
                <a:r>
                  <a:rPr kumimoji="1" lang="en-US" altLang="zh-CN" sz="2800" b="1">
                    <a:latin typeface="Times New Roman" pitchFamily="18" charset="0"/>
                    <a:ea typeface="华文中宋" pitchFamily="2" charset="-122"/>
                  </a:rPr>
                  <a:t>1.8×10 </a:t>
                </a:r>
                <a:r>
                  <a:rPr kumimoji="1" lang="en-US" altLang="zh-CN" sz="2800" b="1" baseline="30000">
                    <a:latin typeface="Arial Black" pitchFamily="34" charset="0"/>
                    <a:ea typeface="华文中宋" pitchFamily="2" charset="-122"/>
                  </a:rPr>
                  <a:t>– </a:t>
                </a:r>
                <a:r>
                  <a:rPr kumimoji="1" lang="en-US" altLang="zh-CN" sz="2800" b="1" baseline="30000">
                    <a:latin typeface="Times New Roman" pitchFamily="18" charset="0"/>
                    <a:ea typeface="华文中宋" pitchFamily="2" charset="-122"/>
                  </a:rPr>
                  <a:t>6  </a:t>
                </a:r>
                <a:r>
                  <a:rPr kumimoji="1" lang="en-US" altLang="zh-CN" sz="2800" b="1">
                    <a:latin typeface="Times New Roman" pitchFamily="18" charset="0"/>
                    <a:ea typeface="华文中宋" pitchFamily="2" charset="-122"/>
                  </a:rPr>
                  <a:t>( </a:t>
                </a:r>
                <a:r>
                  <a:rPr kumimoji="1" lang="en-US" altLang="zh-CN" sz="2800">
                    <a:latin typeface="Times New Roman" pitchFamily="18" charset="0"/>
                    <a:ea typeface="华文中宋" pitchFamily="2" charset="-122"/>
                  </a:rPr>
                  <a:t>m )</a:t>
                </a:r>
              </a:p>
            </p:txBody>
          </p:sp>
          <p:grpSp>
            <p:nvGrpSpPr>
              <p:cNvPr id="32783" name="Group 98"/>
              <p:cNvGrpSpPr>
                <a:grpSpLocks/>
              </p:cNvGrpSpPr>
              <p:nvPr/>
            </p:nvGrpSpPr>
            <p:grpSpPr bwMode="auto">
              <a:xfrm>
                <a:off x="2596" y="3080"/>
                <a:ext cx="147" cy="56"/>
                <a:chOff x="1260" y="2371"/>
                <a:chExt cx="151" cy="53"/>
              </a:xfrm>
            </p:grpSpPr>
            <p:sp>
              <p:nvSpPr>
                <p:cNvPr id="32784" name="Line 99"/>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2785" name="Line 100"/>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grpSp>
      <p:sp>
        <p:nvSpPr>
          <p:cNvPr id="32777" name="Text Box 101"/>
          <p:cNvSpPr txBox="1">
            <a:spLocks noChangeArrowheads="1"/>
          </p:cNvSpPr>
          <p:nvPr/>
        </p:nvSpPr>
        <p:spPr bwMode="auto">
          <a:xfrm>
            <a:off x="3740150" y="5378450"/>
            <a:ext cx="5053013" cy="1066800"/>
          </a:xfrm>
          <a:prstGeom prst="rect">
            <a:avLst/>
          </a:prstGeom>
          <a:noFill/>
          <a:ln w="9525">
            <a:noFill/>
            <a:miter lim="800000"/>
            <a:headEnd/>
            <a:tailEnd/>
          </a:ln>
        </p:spPr>
        <p:txBody>
          <a:bodyPr>
            <a:spAutoFit/>
          </a:bodyPr>
          <a:lstStyle/>
          <a:p>
            <a:pPr algn="l">
              <a:spcBef>
                <a:spcPct val="50000"/>
              </a:spcBef>
            </a:pPr>
            <a:r>
              <a:rPr kumimoji="1" lang="en-US" altLang="zh-CN" sz="2400" dirty="0">
                <a:latin typeface="Times New Roman" pitchFamily="18" charset="0"/>
                <a:ea typeface="华文中宋" pitchFamily="2" charset="-122"/>
              </a:rPr>
              <a:t>     </a:t>
            </a:r>
            <a:r>
              <a:rPr kumimoji="1" lang="zh-CN" altLang="en-US" sz="2000" b="1" dirty="0">
                <a:latin typeface="Times New Roman" pitchFamily="18" charset="0"/>
                <a:ea typeface="华文中宋" pitchFamily="2" charset="-122"/>
              </a:rPr>
              <a:t>因在空气中传播的声波是纵波，此振幅值表示媒质各体积元作振动时，在波线方向上相对于各自平衡位置的最大位移。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2776"/>
                                        </p:tgtEl>
                                        <p:attrNameLst>
                                          <p:attrName>style.visibility</p:attrName>
                                        </p:attrNameLst>
                                      </p:cBhvr>
                                      <p:to>
                                        <p:strVal val="visible"/>
                                      </p:to>
                                    </p:set>
                                    <p:animEffect transition="in" filter="wipe(up)">
                                      <p:cBhvr>
                                        <p:cTn id="17" dur="500"/>
                                        <p:tgtEl>
                                          <p:spTgt spid="3277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27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1246188" y="0"/>
            <a:ext cx="8229600" cy="171450"/>
          </a:xfrm>
        </p:spPr>
        <p:txBody>
          <a:bodyPr/>
          <a:lstStyle/>
          <a:p>
            <a:pPr eaLnBrk="1" hangingPunct="1"/>
            <a:r>
              <a:rPr lang="zh-CN" altLang="en-US" sz="700" smtClean="0">
                <a:solidFill>
                  <a:schemeClr val="bg1"/>
                </a:solidFill>
              </a:rPr>
              <a:t>第四节</a:t>
            </a:r>
          </a:p>
        </p:txBody>
      </p:sp>
      <p:sp>
        <p:nvSpPr>
          <p:cNvPr id="33795" name="Rectangle 9" descr="之字形"/>
          <p:cNvSpPr>
            <a:spLocks noChangeArrowheads="1"/>
          </p:cNvSpPr>
          <p:nvPr/>
        </p:nvSpPr>
        <p:spPr bwMode="auto">
          <a:xfrm>
            <a:off x="0" y="0"/>
            <a:ext cx="9144000" cy="1527175"/>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33796" name="Rectangle 10" descr="之字形"/>
          <p:cNvSpPr>
            <a:spLocks noChangeArrowheads="1"/>
          </p:cNvSpPr>
          <p:nvPr/>
        </p:nvSpPr>
        <p:spPr bwMode="auto">
          <a:xfrm>
            <a:off x="0" y="5205413"/>
            <a:ext cx="9144000" cy="1652587"/>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33797" name="WordArt 12"/>
          <p:cNvSpPr>
            <a:spLocks noChangeArrowheads="1" noChangeShapeType="1" noTextEdit="1"/>
          </p:cNvSpPr>
          <p:nvPr/>
        </p:nvSpPr>
        <p:spPr bwMode="auto">
          <a:xfrm>
            <a:off x="1255713" y="2428875"/>
            <a:ext cx="6427787" cy="754063"/>
          </a:xfrm>
          <a:prstGeom prst="rect">
            <a:avLst/>
          </a:prstGeom>
        </p:spPr>
        <p:txBody>
          <a:bodyPr wrap="none" fromWordArt="1">
            <a:prstTxWarp prst="textPlain">
              <a:avLst>
                <a:gd name="adj" fmla="val 50000"/>
              </a:avLst>
            </a:prstTxWarp>
          </a:bodyPr>
          <a:lstStyle/>
          <a:p>
            <a:r>
              <a:rPr lang="zh-CN" altLang="en-US" sz="3600" b="1" kern="10">
                <a:ln w="9525">
                  <a:solidFill>
                    <a:srgbClr val="CC0000"/>
                  </a:solidFill>
                  <a:round/>
                  <a:headEnd/>
                  <a:tailEnd/>
                </a:ln>
                <a:solidFill>
                  <a:srgbClr val="CC0000"/>
                </a:solidFill>
                <a:latin typeface="华文中宋"/>
                <a:ea typeface="华文中宋"/>
              </a:rPr>
              <a:t>惠更斯原理</a:t>
            </a:r>
          </a:p>
        </p:txBody>
      </p:sp>
      <p:sp>
        <p:nvSpPr>
          <p:cNvPr id="33798" name="WordArt 13"/>
          <p:cNvSpPr>
            <a:spLocks noChangeArrowheads="1" noChangeShapeType="1" noTextEdit="1"/>
          </p:cNvSpPr>
          <p:nvPr/>
        </p:nvSpPr>
        <p:spPr bwMode="auto">
          <a:xfrm>
            <a:off x="2124075" y="3806825"/>
            <a:ext cx="4840288" cy="574675"/>
          </a:xfrm>
          <a:prstGeom prst="rect">
            <a:avLst/>
          </a:prstGeom>
        </p:spPr>
        <p:txBody>
          <a:bodyPr wrap="none" fromWordArt="1">
            <a:prstTxWarp prst="textDeflate">
              <a:avLst>
                <a:gd name="adj" fmla="val 0"/>
              </a:avLst>
            </a:prstTxWarp>
          </a:bodyPr>
          <a:lstStyle/>
          <a:p>
            <a:r>
              <a:rPr lang="en-US" altLang="zh-CN" sz="3600" b="1" kern="10">
                <a:ln w="9525">
                  <a:solidFill>
                    <a:srgbClr val="008000"/>
                  </a:solidFill>
                  <a:round/>
                  <a:headEnd/>
                  <a:tailEnd/>
                </a:ln>
                <a:solidFill>
                  <a:srgbClr val="008000"/>
                </a:solidFill>
                <a:latin typeface="Times New Roman"/>
                <a:cs typeface="Times New Roman"/>
              </a:rPr>
              <a:t>Huygens principle</a:t>
            </a:r>
            <a:endParaRPr lang="zh-CN" altLang="en-US" sz="3600" b="1" kern="10">
              <a:ln w="9525">
                <a:solidFill>
                  <a:srgbClr val="008000"/>
                </a:solidFill>
                <a:round/>
                <a:headEnd/>
                <a:tailEnd/>
              </a:ln>
              <a:solidFill>
                <a:srgbClr val="008000"/>
              </a:solidFill>
              <a:latin typeface="Times New Roman"/>
              <a:cs typeface="Times New Roman"/>
            </a:endParaRPr>
          </a:p>
        </p:txBody>
      </p:sp>
      <p:grpSp>
        <p:nvGrpSpPr>
          <p:cNvPr id="33799" name="Group 19"/>
          <p:cNvGrpSpPr>
            <a:grpSpLocks/>
          </p:cNvGrpSpPr>
          <p:nvPr/>
        </p:nvGrpSpPr>
        <p:grpSpPr bwMode="auto">
          <a:xfrm>
            <a:off x="7953375" y="6592888"/>
            <a:ext cx="1190625" cy="265112"/>
            <a:chOff x="5010" y="4153"/>
            <a:chExt cx="750" cy="167"/>
          </a:xfrm>
        </p:grpSpPr>
        <p:sp>
          <p:nvSpPr>
            <p:cNvPr id="33801" name="AutoShape 15">
              <a:hlinkClick r:id="rId3" action="ppaction://hlinksldjump" highlightClick="1"/>
            </p:cNvPr>
            <p:cNvSpPr>
              <a:spLocks noChangeArrowheads="1"/>
            </p:cNvSpPr>
            <p:nvPr/>
          </p:nvSpPr>
          <p:spPr bwMode="auto">
            <a:xfrm>
              <a:off x="5207" y="4153"/>
              <a:ext cx="179" cy="161"/>
            </a:xfrm>
            <a:prstGeom prst="actionButtonBackPrevious">
              <a:avLst/>
            </a:prstGeom>
            <a:solidFill>
              <a:srgbClr val="FFCC66"/>
            </a:solidFill>
            <a:ln w="9525">
              <a:noFill/>
              <a:miter lim="800000"/>
              <a:headEnd/>
              <a:tailEnd/>
            </a:ln>
          </p:spPr>
          <p:txBody>
            <a:bodyPr wrap="none" anchor="ctr"/>
            <a:lstStyle/>
            <a:p>
              <a:endParaRPr lang="zh-CN" altLang="en-US"/>
            </a:p>
          </p:txBody>
        </p:sp>
        <p:sp>
          <p:nvSpPr>
            <p:cNvPr id="33802" name="AutoShape 16">
              <a:hlinkClick r:id="rId4" action="ppaction://hlinksldjump" highlightClick="1"/>
            </p:cNvPr>
            <p:cNvSpPr>
              <a:spLocks noChangeArrowheads="1"/>
            </p:cNvSpPr>
            <p:nvPr/>
          </p:nvSpPr>
          <p:spPr bwMode="auto">
            <a:xfrm>
              <a:off x="5403" y="4153"/>
              <a:ext cx="178" cy="161"/>
            </a:xfrm>
            <a:prstGeom prst="actionButtonForwardNext">
              <a:avLst/>
            </a:prstGeom>
            <a:solidFill>
              <a:srgbClr val="FFCC66"/>
            </a:solidFill>
            <a:ln w="9525">
              <a:noFill/>
              <a:miter lim="800000"/>
              <a:headEnd/>
              <a:tailEnd/>
            </a:ln>
          </p:spPr>
          <p:txBody>
            <a:bodyPr wrap="none" anchor="ctr"/>
            <a:lstStyle/>
            <a:p>
              <a:endParaRPr lang="zh-CN" altLang="en-US"/>
            </a:p>
          </p:txBody>
        </p:sp>
        <p:sp>
          <p:nvSpPr>
            <p:cNvPr id="33803" name="AutoShape 17">
              <a:hlinkClick r:id="rId5" action="ppaction://hlinksldjump" highlightClick="1"/>
            </p:cNvPr>
            <p:cNvSpPr>
              <a:spLocks noChangeArrowheads="1"/>
            </p:cNvSpPr>
            <p:nvPr/>
          </p:nvSpPr>
          <p:spPr bwMode="auto">
            <a:xfrm>
              <a:off x="5010" y="4153"/>
              <a:ext cx="179" cy="167"/>
            </a:xfrm>
            <a:prstGeom prst="actionButtonBeginning">
              <a:avLst/>
            </a:prstGeom>
            <a:solidFill>
              <a:srgbClr val="FFCC66"/>
            </a:solidFill>
            <a:ln w="9525">
              <a:noFill/>
              <a:miter lim="800000"/>
              <a:headEnd/>
              <a:tailEnd/>
            </a:ln>
          </p:spPr>
          <p:txBody>
            <a:bodyPr wrap="none" anchor="ctr"/>
            <a:lstStyle/>
            <a:p>
              <a:endParaRPr lang="zh-CN" altLang="en-US"/>
            </a:p>
          </p:txBody>
        </p:sp>
        <p:sp>
          <p:nvSpPr>
            <p:cNvPr id="33804" name="AutoShape 18">
              <a:hlinkClick r:id="" action="ppaction://hlinkshowjump?jump=endshow" highlightClick="1"/>
            </p:cNvPr>
            <p:cNvSpPr>
              <a:spLocks noChangeArrowheads="1"/>
            </p:cNvSpPr>
            <p:nvPr/>
          </p:nvSpPr>
          <p:spPr bwMode="auto">
            <a:xfrm>
              <a:off x="5600" y="4153"/>
              <a:ext cx="160" cy="158"/>
            </a:xfrm>
            <a:prstGeom prst="actionButtonEnd">
              <a:avLst/>
            </a:prstGeom>
            <a:solidFill>
              <a:srgbClr val="FFCC66"/>
            </a:solidFill>
            <a:ln w="9525">
              <a:noFill/>
              <a:miter lim="800000"/>
              <a:headEnd/>
              <a:tailEnd/>
            </a:ln>
          </p:spPr>
          <p:txBody>
            <a:bodyPr wrap="none" anchor="ctr"/>
            <a:lstStyle/>
            <a:p>
              <a:endParaRPr lang="zh-CN" altLang="en-US"/>
            </a:p>
          </p:txBody>
        </p:sp>
      </p:grpSp>
      <p:sp>
        <p:nvSpPr>
          <p:cNvPr id="33800" name="Text Box 3"/>
          <p:cNvSpPr txBox="1">
            <a:spLocks noChangeArrowheads="1"/>
          </p:cNvSpPr>
          <p:nvPr/>
        </p:nvSpPr>
        <p:spPr bwMode="auto">
          <a:xfrm>
            <a:off x="714375" y="812800"/>
            <a:ext cx="1257300" cy="1108075"/>
          </a:xfrm>
          <a:prstGeom prst="rect">
            <a:avLst/>
          </a:prstGeom>
          <a:noFill/>
          <a:ln w="9525">
            <a:noFill/>
            <a:miter lim="800000"/>
            <a:headEnd/>
            <a:tailEnd/>
          </a:ln>
        </p:spPr>
        <p:txBody>
          <a:bodyPr wrap="none">
            <a:spAutoFit/>
          </a:bodyPr>
          <a:lstStyle/>
          <a:p>
            <a:pPr>
              <a:spcBef>
                <a:spcPct val="50000"/>
              </a:spcBef>
            </a:pPr>
            <a:r>
              <a:rPr kumimoji="1" lang="en-US" altLang="zh-CN" sz="6600">
                <a:solidFill>
                  <a:srgbClr val="FF0000"/>
                </a:solidFill>
                <a:latin typeface="Calibri" pitchFamily="34" charset="0"/>
              </a:rPr>
              <a:t>7.4</a:t>
            </a:r>
            <a:endParaRPr kumimoji="1" lang="zh-CN" altLang="en-US" sz="6600">
              <a:solidFill>
                <a:srgbClr val="FF0000"/>
              </a:solidFill>
              <a:latin typeface="Calibri" pitchFamily="34" charset="0"/>
            </a:endParaRPr>
          </a:p>
        </p:txBody>
      </p:sp>
    </p:spTree>
  </p:cSld>
  <p:clrMapOvr>
    <a:masterClrMapping/>
  </p:clrMapOvr>
  <p:transition spd="slow">
    <p:diamon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91"/>
          <p:cNvSpPr>
            <a:spLocks noGrp="1" noChangeArrowheads="1"/>
          </p:cNvSpPr>
          <p:nvPr>
            <p:ph type="title" idx="4294967295"/>
          </p:nvPr>
        </p:nvSpPr>
        <p:spPr>
          <a:xfrm>
            <a:off x="514350" y="0"/>
            <a:ext cx="8229600" cy="263525"/>
          </a:xfrm>
        </p:spPr>
        <p:txBody>
          <a:bodyPr/>
          <a:lstStyle/>
          <a:p>
            <a:pPr eaLnBrk="1" hangingPunct="1"/>
            <a:r>
              <a:rPr lang="zh-CN" altLang="en-US" sz="800" smtClean="0">
                <a:solidFill>
                  <a:schemeClr val="bg1"/>
                </a:solidFill>
              </a:rPr>
              <a:t>惠更斯原理</a:t>
            </a:r>
          </a:p>
        </p:txBody>
      </p:sp>
      <p:sp>
        <p:nvSpPr>
          <p:cNvPr id="34918" name="Rectangle 6" descr="之字形"/>
          <p:cNvSpPr>
            <a:spLocks noChangeArrowheads="1"/>
          </p:cNvSpPr>
          <p:nvPr/>
        </p:nvSpPr>
        <p:spPr bwMode="auto">
          <a:xfrm>
            <a:off x="0" y="0"/>
            <a:ext cx="9144000" cy="211138"/>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grpSp>
        <p:nvGrpSpPr>
          <p:cNvPr id="15" name="Group 86"/>
          <p:cNvGrpSpPr>
            <a:grpSpLocks/>
          </p:cNvGrpSpPr>
          <p:nvPr/>
        </p:nvGrpSpPr>
        <p:grpSpPr bwMode="auto">
          <a:xfrm>
            <a:off x="655726" y="363324"/>
            <a:ext cx="7800975" cy="2370137"/>
            <a:chOff x="476" y="252"/>
            <a:chExt cx="4914" cy="1378"/>
          </a:xfrm>
        </p:grpSpPr>
        <p:sp>
          <p:nvSpPr>
            <p:cNvPr id="34861" name="Text Box 87"/>
            <p:cNvSpPr txBox="1">
              <a:spLocks noChangeArrowheads="1"/>
            </p:cNvSpPr>
            <p:nvPr/>
          </p:nvSpPr>
          <p:spPr bwMode="auto">
            <a:xfrm>
              <a:off x="494" y="687"/>
              <a:ext cx="4896" cy="798"/>
            </a:xfrm>
            <a:prstGeom prst="rect">
              <a:avLst/>
            </a:prstGeom>
            <a:noFill/>
            <a:ln w="9525">
              <a:noFill/>
              <a:miter lim="800000"/>
              <a:headEnd/>
              <a:tailEnd/>
            </a:ln>
          </p:spPr>
          <p:txBody>
            <a:bodyPr>
              <a:spAutoFit/>
            </a:bodyPr>
            <a:lstStyle/>
            <a:p>
              <a:pPr algn="l">
                <a:spcBef>
                  <a:spcPct val="50000"/>
                </a:spcBef>
              </a:pPr>
              <a:r>
                <a:rPr kumimoji="1" lang="en-US" altLang="zh-CN" sz="2400" dirty="0">
                  <a:latin typeface="Times New Roman" pitchFamily="18" charset="0"/>
                  <a:ea typeface="华文中宋" pitchFamily="2" charset="-122"/>
                </a:rPr>
                <a:t> </a:t>
              </a:r>
              <a:r>
                <a:rPr kumimoji="1" lang="zh-CN" altLang="en-US" sz="2800" b="1" dirty="0" smtClean="0">
                  <a:latin typeface="Times New Roman" pitchFamily="18" charset="0"/>
                  <a:ea typeface="华文中宋" pitchFamily="2" charset="-122"/>
                </a:rPr>
                <a:t>媒质</a:t>
              </a:r>
              <a:r>
                <a:rPr kumimoji="1" lang="zh-CN" altLang="en-US" sz="2800" b="1" dirty="0">
                  <a:latin typeface="Times New Roman" pitchFamily="18" charset="0"/>
                  <a:ea typeface="华文中宋" pitchFamily="2" charset="-122"/>
                </a:rPr>
                <a:t>中波动传到的各点，都可以看作能够发射子波的新波源，在这以后的任意时刻，这些子波的包络面就是该时刻的</a:t>
              </a:r>
              <a:r>
                <a:rPr kumimoji="1" lang="zh-CN" altLang="en-US" sz="2800" b="1" dirty="0" smtClean="0">
                  <a:latin typeface="Times New Roman" pitchFamily="18" charset="0"/>
                  <a:ea typeface="华文中宋" pitchFamily="2" charset="-122"/>
                </a:rPr>
                <a:t>波面。</a:t>
              </a:r>
              <a:endParaRPr kumimoji="1" lang="zh-CN" altLang="en-US" sz="2800" b="1" dirty="0">
                <a:latin typeface="Times New Roman" pitchFamily="18" charset="0"/>
                <a:ea typeface="华文中宋" pitchFamily="2" charset="-122"/>
              </a:endParaRPr>
            </a:p>
          </p:txBody>
        </p:sp>
        <p:sp>
          <p:nvSpPr>
            <p:cNvPr id="34862" name="Line 88"/>
            <p:cNvSpPr>
              <a:spLocks noChangeShapeType="1"/>
            </p:cNvSpPr>
            <p:nvPr/>
          </p:nvSpPr>
          <p:spPr bwMode="auto">
            <a:xfrm>
              <a:off x="527" y="603"/>
              <a:ext cx="4734" cy="8"/>
            </a:xfrm>
            <a:prstGeom prst="line">
              <a:avLst/>
            </a:prstGeom>
            <a:noFill/>
            <a:ln w="57150">
              <a:solidFill>
                <a:schemeClr val="accent1"/>
              </a:solidFill>
              <a:round/>
              <a:headEnd/>
              <a:tailEnd/>
            </a:ln>
          </p:spPr>
          <p:txBody>
            <a:bodyPr/>
            <a:lstStyle/>
            <a:p>
              <a:endParaRPr lang="zh-CN" altLang="en-US"/>
            </a:p>
          </p:txBody>
        </p:sp>
        <p:sp>
          <p:nvSpPr>
            <p:cNvPr id="34863" name="Line 89"/>
            <p:cNvSpPr>
              <a:spLocks noChangeShapeType="1"/>
            </p:cNvSpPr>
            <p:nvPr/>
          </p:nvSpPr>
          <p:spPr bwMode="auto">
            <a:xfrm>
              <a:off x="476" y="1630"/>
              <a:ext cx="4790" cy="0"/>
            </a:xfrm>
            <a:prstGeom prst="line">
              <a:avLst/>
            </a:prstGeom>
            <a:noFill/>
            <a:ln w="57150">
              <a:solidFill>
                <a:schemeClr val="accent1"/>
              </a:solidFill>
              <a:round/>
              <a:headEnd/>
              <a:tailEnd/>
            </a:ln>
          </p:spPr>
          <p:txBody>
            <a:bodyPr/>
            <a:lstStyle/>
            <a:p>
              <a:endParaRPr lang="zh-CN" altLang="en-US"/>
            </a:p>
          </p:txBody>
        </p:sp>
        <p:sp>
          <p:nvSpPr>
            <p:cNvPr id="34864" name="WordArt 90"/>
            <p:cNvSpPr>
              <a:spLocks noChangeArrowheads="1" noChangeShapeType="1" noTextEdit="1"/>
            </p:cNvSpPr>
            <p:nvPr/>
          </p:nvSpPr>
          <p:spPr bwMode="auto">
            <a:xfrm>
              <a:off x="1308" y="252"/>
              <a:ext cx="2764" cy="200"/>
            </a:xfrm>
            <a:prstGeom prst="rect">
              <a:avLst/>
            </a:prstGeom>
          </p:spPr>
          <p:txBody>
            <a:bodyPr wrap="none" fromWordArt="1">
              <a:prstTxWarp prst="textPlain">
                <a:avLst>
                  <a:gd name="adj" fmla="val 50000"/>
                </a:avLst>
              </a:prstTxWarp>
            </a:bodyPr>
            <a:lstStyle/>
            <a:p>
              <a:r>
                <a:rPr lang="en-US" altLang="zh-CN" sz="3600" b="1" kern="10" dirty="0" smtClean="0">
                  <a:ln w="9525">
                    <a:solidFill>
                      <a:srgbClr val="CC3300"/>
                    </a:solidFill>
                    <a:round/>
                    <a:headEnd/>
                    <a:tailEnd/>
                  </a:ln>
                  <a:solidFill>
                    <a:srgbClr val="CC3300"/>
                  </a:solidFill>
                  <a:latin typeface="华文中宋"/>
                  <a:ea typeface="华文中宋"/>
                </a:rPr>
                <a:t>7.4.1   </a:t>
              </a:r>
              <a:r>
                <a:rPr lang="zh-CN" altLang="en-US" sz="3600" b="1" kern="10" dirty="0" smtClean="0">
                  <a:ln w="9525">
                    <a:solidFill>
                      <a:srgbClr val="CC3300"/>
                    </a:solidFill>
                    <a:round/>
                    <a:headEnd/>
                    <a:tailEnd/>
                  </a:ln>
                  <a:solidFill>
                    <a:srgbClr val="CC3300"/>
                  </a:solidFill>
                  <a:latin typeface="华文中宋"/>
                  <a:ea typeface="华文中宋"/>
                </a:rPr>
                <a:t>惠更斯原理</a:t>
              </a:r>
              <a:endParaRPr lang="zh-CN" altLang="en-US" sz="3600" b="1" kern="10" dirty="0">
                <a:ln w="9525">
                  <a:solidFill>
                    <a:srgbClr val="CC3300"/>
                  </a:solidFill>
                  <a:round/>
                  <a:headEnd/>
                  <a:tailEnd/>
                </a:ln>
                <a:solidFill>
                  <a:srgbClr val="CC3300"/>
                </a:solidFill>
                <a:latin typeface="华文中宋"/>
                <a:ea typeface="华文中宋"/>
              </a:endParaRPr>
            </a:p>
          </p:txBody>
        </p:sp>
      </p:grpSp>
      <p:sp>
        <p:nvSpPr>
          <p:cNvPr id="103" name="Text Box 93"/>
          <p:cNvSpPr txBox="1">
            <a:spLocks noChangeArrowheads="1"/>
          </p:cNvSpPr>
          <p:nvPr/>
        </p:nvSpPr>
        <p:spPr bwMode="auto">
          <a:xfrm>
            <a:off x="140903" y="6396415"/>
            <a:ext cx="7263527" cy="461665"/>
          </a:xfrm>
          <a:prstGeom prst="rect">
            <a:avLst/>
          </a:prstGeom>
          <a:noFill/>
          <a:ln w="9525">
            <a:noFill/>
            <a:miter lim="800000"/>
            <a:headEnd/>
            <a:tailEnd/>
          </a:ln>
        </p:spPr>
        <p:txBody>
          <a:bodyPr wrap="none">
            <a:spAutoFit/>
          </a:bodyPr>
          <a:lstStyle/>
          <a:p>
            <a:pPr eaLnBrk="1" hangingPunct="1"/>
            <a:r>
              <a:rPr lang="zh-CN" altLang="en-US" sz="2400" b="1" dirty="0" smtClean="0">
                <a:solidFill>
                  <a:srgbClr val="0000FF"/>
                </a:solidFill>
              </a:rPr>
              <a:t>子波是球面波，传播的速度就是波速；子波向前发射</a:t>
            </a:r>
            <a:endParaRPr lang="zh-CN" altLang="zh-CN" sz="2400" b="1" dirty="0" smtClean="0">
              <a:solidFill>
                <a:srgbClr val="0000FF"/>
              </a:solidFill>
            </a:endParaRPr>
          </a:p>
        </p:txBody>
      </p:sp>
      <p:grpSp>
        <p:nvGrpSpPr>
          <p:cNvPr id="2" name="组合 1"/>
          <p:cNvGrpSpPr/>
          <p:nvPr/>
        </p:nvGrpSpPr>
        <p:grpSpPr>
          <a:xfrm>
            <a:off x="274097" y="2917005"/>
            <a:ext cx="4089281" cy="3015431"/>
            <a:chOff x="274097" y="2917005"/>
            <a:chExt cx="4089281" cy="3015431"/>
          </a:xfrm>
        </p:grpSpPr>
        <p:grpSp>
          <p:nvGrpSpPr>
            <p:cNvPr id="104" name="组合 103"/>
            <p:cNvGrpSpPr/>
            <p:nvPr/>
          </p:nvGrpSpPr>
          <p:grpSpPr>
            <a:xfrm>
              <a:off x="1294741" y="2917005"/>
              <a:ext cx="3068637" cy="3015431"/>
              <a:chOff x="1294741" y="2917005"/>
              <a:chExt cx="3068637" cy="3015431"/>
            </a:xfrm>
          </p:grpSpPr>
          <p:grpSp>
            <p:nvGrpSpPr>
              <p:cNvPr id="3" name="Group 7"/>
              <p:cNvGrpSpPr>
                <a:grpSpLocks/>
              </p:cNvGrpSpPr>
              <p:nvPr/>
            </p:nvGrpSpPr>
            <p:grpSpPr bwMode="auto">
              <a:xfrm>
                <a:off x="1336675" y="2927299"/>
                <a:ext cx="3013075" cy="3005137"/>
                <a:chOff x="678" y="1810"/>
                <a:chExt cx="1898" cy="1893"/>
              </a:xfrm>
            </p:grpSpPr>
            <p:sp>
              <p:nvSpPr>
                <p:cNvPr id="34901" name="Arc 8"/>
                <p:cNvSpPr>
                  <a:spLocks/>
                </p:cNvSpPr>
                <p:nvPr/>
              </p:nvSpPr>
              <p:spPr bwMode="auto">
                <a:xfrm>
                  <a:off x="1293" y="1810"/>
                  <a:ext cx="668" cy="423"/>
                </a:xfrm>
                <a:custGeom>
                  <a:avLst/>
                  <a:gdLst>
                    <a:gd name="T0" fmla="*/ 0 w 43200"/>
                    <a:gd name="T1" fmla="*/ 0 h 28283"/>
                    <a:gd name="T2" fmla="*/ 0 w 43200"/>
                    <a:gd name="T3" fmla="*/ 0 h 28283"/>
                    <a:gd name="T4" fmla="*/ 0 w 43200"/>
                    <a:gd name="T5" fmla="*/ 0 h 28283"/>
                    <a:gd name="T6" fmla="*/ 0 60000 65536"/>
                    <a:gd name="T7" fmla="*/ 0 60000 65536"/>
                    <a:gd name="T8" fmla="*/ 0 60000 65536"/>
                    <a:gd name="T9" fmla="*/ 0 w 43200"/>
                    <a:gd name="T10" fmla="*/ 0 h 28283"/>
                    <a:gd name="T11" fmla="*/ 43200 w 43200"/>
                    <a:gd name="T12" fmla="*/ 28283 h 28283"/>
                  </a:gdLst>
                  <a:ahLst/>
                  <a:cxnLst>
                    <a:cxn ang="T6">
                      <a:pos x="T0" y="T1"/>
                    </a:cxn>
                    <a:cxn ang="T7">
                      <a:pos x="T2" y="T3"/>
                    </a:cxn>
                    <a:cxn ang="T8">
                      <a:pos x="T4" y="T5"/>
                    </a:cxn>
                  </a:cxnLst>
                  <a:rect l="T9" t="T10" r="T11" b="T12"/>
                  <a:pathLst>
                    <a:path w="43200" h="28283" fill="none" extrusionOk="0">
                      <a:moveTo>
                        <a:pt x="1059" y="28283"/>
                      </a:moveTo>
                      <a:cubicBezTo>
                        <a:pt x="357" y="26124"/>
                        <a:pt x="0" y="23869"/>
                        <a:pt x="0" y="21600"/>
                      </a:cubicBezTo>
                      <a:cubicBezTo>
                        <a:pt x="0" y="9670"/>
                        <a:pt x="9670" y="0"/>
                        <a:pt x="21600" y="0"/>
                      </a:cubicBezTo>
                      <a:cubicBezTo>
                        <a:pt x="33529" y="0"/>
                        <a:pt x="43200" y="9670"/>
                        <a:pt x="43200" y="21600"/>
                      </a:cubicBezTo>
                      <a:cubicBezTo>
                        <a:pt x="43200" y="23744"/>
                        <a:pt x="42880" y="25877"/>
                        <a:pt x="42252" y="27928"/>
                      </a:cubicBezTo>
                    </a:path>
                    <a:path w="43200" h="28283" stroke="0" extrusionOk="0">
                      <a:moveTo>
                        <a:pt x="1059" y="28283"/>
                      </a:moveTo>
                      <a:cubicBezTo>
                        <a:pt x="357" y="26124"/>
                        <a:pt x="0" y="23869"/>
                        <a:pt x="0" y="21600"/>
                      </a:cubicBezTo>
                      <a:cubicBezTo>
                        <a:pt x="0" y="9670"/>
                        <a:pt x="9670" y="0"/>
                        <a:pt x="21600" y="0"/>
                      </a:cubicBezTo>
                      <a:cubicBezTo>
                        <a:pt x="33529" y="0"/>
                        <a:pt x="43200" y="9670"/>
                        <a:pt x="43200" y="21600"/>
                      </a:cubicBezTo>
                      <a:cubicBezTo>
                        <a:pt x="43200" y="23744"/>
                        <a:pt x="42880" y="25877"/>
                        <a:pt x="42252" y="27928"/>
                      </a:cubicBezTo>
                      <a:lnTo>
                        <a:pt x="21600" y="21600"/>
                      </a:lnTo>
                      <a:close/>
                    </a:path>
                  </a:pathLst>
                </a:custGeom>
                <a:noFill/>
                <a:ln w="9525">
                  <a:solidFill>
                    <a:schemeClr val="tx1"/>
                  </a:solidFill>
                  <a:round/>
                  <a:headEnd/>
                  <a:tailEnd/>
                </a:ln>
              </p:spPr>
              <p:txBody>
                <a:bodyPr wrap="none" anchor="ctr"/>
                <a:lstStyle/>
                <a:p>
                  <a:endParaRPr lang="zh-CN" altLang="en-US"/>
                </a:p>
              </p:txBody>
            </p:sp>
            <p:sp>
              <p:nvSpPr>
                <p:cNvPr id="34902" name="Arc 9"/>
                <p:cNvSpPr>
                  <a:spLocks/>
                </p:cNvSpPr>
                <p:nvPr/>
              </p:nvSpPr>
              <p:spPr bwMode="auto">
                <a:xfrm flipV="1">
                  <a:off x="1285" y="3280"/>
                  <a:ext cx="668" cy="423"/>
                </a:xfrm>
                <a:custGeom>
                  <a:avLst/>
                  <a:gdLst>
                    <a:gd name="T0" fmla="*/ 0 w 43200"/>
                    <a:gd name="T1" fmla="*/ 0 h 28283"/>
                    <a:gd name="T2" fmla="*/ 0 w 43200"/>
                    <a:gd name="T3" fmla="*/ 0 h 28283"/>
                    <a:gd name="T4" fmla="*/ 0 w 43200"/>
                    <a:gd name="T5" fmla="*/ 0 h 28283"/>
                    <a:gd name="T6" fmla="*/ 0 60000 65536"/>
                    <a:gd name="T7" fmla="*/ 0 60000 65536"/>
                    <a:gd name="T8" fmla="*/ 0 60000 65536"/>
                    <a:gd name="T9" fmla="*/ 0 w 43200"/>
                    <a:gd name="T10" fmla="*/ 0 h 28283"/>
                    <a:gd name="T11" fmla="*/ 43200 w 43200"/>
                    <a:gd name="T12" fmla="*/ 28283 h 28283"/>
                  </a:gdLst>
                  <a:ahLst/>
                  <a:cxnLst>
                    <a:cxn ang="T6">
                      <a:pos x="T0" y="T1"/>
                    </a:cxn>
                    <a:cxn ang="T7">
                      <a:pos x="T2" y="T3"/>
                    </a:cxn>
                    <a:cxn ang="T8">
                      <a:pos x="T4" y="T5"/>
                    </a:cxn>
                  </a:cxnLst>
                  <a:rect l="T9" t="T10" r="T11" b="T12"/>
                  <a:pathLst>
                    <a:path w="43200" h="28283" fill="none" extrusionOk="0">
                      <a:moveTo>
                        <a:pt x="1059" y="28283"/>
                      </a:moveTo>
                      <a:cubicBezTo>
                        <a:pt x="357" y="26124"/>
                        <a:pt x="0" y="23869"/>
                        <a:pt x="0" y="21600"/>
                      </a:cubicBezTo>
                      <a:cubicBezTo>
                        <a:pt x="0" y="9670"/>
                        <a:pt x="9670" y="0"/>
                        <a:pt x="21600" y="0"/>
                      </a:cubicBezTo>
                      <a:cubicBezTo>
                        <a:pt x="33529" y="0"/>
                        <a:pt x="43200" y="9670"/>
                        <a:pt x="43200" y="21600"/>
                      </a:cubicBezTo>
                      <a:cubicBezTo>
                        <a:pt x="43200" y="23744"/>
                        <a:pt x="42880" y="25877"/>
                        <a:pt x="42252" y="27928"/>
                      </a:cubicBezTo>
                    </a:path>
                    <a:path w="43200" h="28283" stroke="0" extrusionOk="0">
                      <a:moveTo>
                        <a:pt x="1059" y="28283"/>
                      </a:moveTo>
                      <a:cubicBezTo>
                        <a:pt x="357" y="26124"/>
                        <a:pt x="0" y="23869"/>
                        <a:pt x="0" y="21600"/>
                      </a:cubicBezTo>
                      <a:cubicBezTo>
                        <a:pt x="0" y="9670"/>
                        <a:pt x="9670" y="0"/>
                        <a:pt x="21600" y="0"/>
                      </a:cubicBezTo>
                      <a:cubicBezTo>
                        <a:pt x="33529" y="0"/>
                        <a:pt x="43200" y="9670"/>
                        <a:pt x="43200" y="21600"/>
                      </a:cubicBezTo>
                      <a:cubicBezTo>
                        <a:pt x="43200" y="23744"/>
                        <a:pt x="42880" y="25877"/>
                        <a:pt x="42252" y="27928"/>
                      </a:cubicBezTo>
                      <a:lnTo>
                        <a:pt x="21600" y="21600"/>
                      </a:lnTo>
                      <a:close/>
                    </a:path>
                  </a:pathLst>
                </a:custGeom>
                <a:noFill/>
                <a:ln w="9525">
                  <a:solidFill>
                    <a:schemeClr val="tx1"/>
                  </a:solidFill>
                  <a:round/>
                  <a:headEnd/>
                  <a:tailEnd/>
                </a:ln>
              </p:spPr>
              <p:txBody>
                <a:bodyPr wrap="none" anchor="ctr"/>
                <a:lstStyle/>
                <a:p>
                  <a:endParaRPr lang="zh-CN" altLang="en-US"/>
                </a:p>
              </p:txBody>
            </p:sp>
            <p:sp>
              <p:nvSpPr>
                <p:cNvPr id="34903" name="Arc 10"/>
                <p:cNvSpPr>
                  <a:spLocks/>
                </p:cNvSpPr>
                <p:nvPr/>
              </p:nvSpPr>
              <p:spPr bwMode="auto">
                <a:xfrm rot="5400000" flipV="1">
                  <a:off x="556" y="2549"/>
                  <a:ext cx="668" cy="423"/>
                </a:xfrm>
                <a:custGeom>
                  <a:avLst/>
                  <a:gdLst>
                    <a:gd name="T0" fmla="*/ 0 w 43200"/>
                    <a:gd name="T1" fmla="*/ 0 h 28283"/>
                    <a:gd name="T2" fmla="*/ 0 w 43200"/>
                    <a:gd name="T3" fmla="*/ 0 h 28283"/>
                    <a:gd name="T4" fmla="*/ 0 w 43200"/>
                    <a:gd name="T5" fmla="*/ 0 h 28283"/>
                    <a:gd name="T6" fmla="*/ 0 60000 65536"/>
                    <a:gd name="T7" fmla="*/ 0 60000 65536"/>
                    <a:gd name="T8" fmla="*/ 0 60000 65536"/>
                    <a:gd name="T9" fmla="*/ 0 w 43200"/>
                    <a:gd name="T10" fmla="*/ 0 h 28283"/>
                    <a:gd name="T11" fmla="*/ 43200 w 43200"/>
                    <a:gd name="T12" fmla="*/ 28283 h 28283"/>
                  </a:gdLst>
                  <a:ahLst/>
                  <a:cxnLst>
                    <a:cxn ang="T6">
                      <a:pos x="T0" y="T1"/>
                    </a:cxn>
                    <a:cxn ang="T7">
                      <a:pos x="T2" y="T3"/>
                    </a:cxn>
                    <a:cxn ang="T8">
                      <a:pos x="T4" y="T5"/>
                    </a:cxn>
                  </a:cxnLst>
                  <a:rect l="T9" t="T10" r="T11" b="T12"/>
                  <a:pathLst>
                    <a:path w="43200" h="28283" fill="none" extrusionOk="0">
                      <a:moveTo>
                        <a:pt x="1059" y="28283"/>
                      </a:moveTo>
                      <a:cubicBezTo>
                        <a:pt x="357" y="26124"/>
                        <a:pt x="0" y="23869"/>
                        <a:pt x="0" y="21600"/>
                      </a:cubicBezTo>
                      <a:cubicBezTo>
                        <a:pt x="0" y="9670"/>
                        <a:pt x="9670" y="0"/>
                        <a:pt x="21600" y="0"/>
                      </a:cubicBezTo>
                      <a:cubicBezTo>
                        <a:pt x="33529" y="0"/>
                        <a:pt x="43200" y="9670"/>
                        <a:pt x="43200" y="21600"/>
                      </a:cubicBezTo>
                      <a:cubicBezTo>
                        <a:pt x="43200" y="23744"/>
                        <a:pt x="42880" y="25877"/>
                        <a:pt x="42252" y="27928"/>
                      </a:cubicBezTo>
                    </a:path>
                    <a:path w="43200" h="28283" stroke="0" extrusionOk="0">
                      <a:moveTo>
                        <a:pt x="1059" y="28283"/>
                      </a:moveTo>
                      <a:cubicBezTo>
                        <a:pt x="357" y="26124"/>
                        <a:pt x="0" y="23869"/>
                        <a:pt x="0" y="21600"/>
                      </a:cubicBezTo>
                      <a:cubicBezTo>
                        <a:pt x="0" y="9670"/>
                        <a:pt x="9670" y="0"/>
                        <a:pt x="21600" y="0"/>
                      </a:cubicBezTo>
                      <a:cubicBezTo>
                        <a:pt x="33529" y="0"/>
                        <a:pt x="43200" y="9670"/>
                        <a:pt x="43200" y="21600"/>
                      </a:cubicBezTo>
                      <a:cubicBezTo>
                        <a:pt x="43200" y="23744"/>
                        <a:pt x="42880" y="25877"/>
                        <a:pt x="42252" y="27928"/>
                      </a:cubicBezTo>
                      <a:lnTo>
                        <a:pt x="21600" y="21600"/>
                      </a:lnTo>
                      <a:close/>
                    </a:path>
                  </a:pathLst>
                </a:custGeom>
                <a:noFill/>
                <a:ln w="9525">
                  <a:solidFill>
                    <a:schemeClr val="tx1"/>
                  </a:solidFill>
                  <a:round/>
                  <a:headEnd/>
                  <a:tailEnd/>
                </a:ln>
              </p:spPr>
              <p:txBody>
                <a:bodyPr wrap="none" anchor="ctr"/>
                <a:lstStyle/>
                <a:p>
                  <a:endParaRPr lang="zh-CN" altLang="en-US"/>
                </a:p>
              </p:txBody>
            </p:sp>
            <p:sp>
              <p:nvSpPr>
                <p:cNvPr id="34904" name="Arc 11"/>
                <p:cNvSpPr>
                  <a:spLocks/>
                </p:cNvSpPr>
                <p:nvPr/>
              </p:nvSpPr>
              <p:spPr bwMode="auto">
                <a:xfrm rot="-5400000" flipH="1" flipV="1">
                  <a:off x="2031" y="2542"/>
                  <a:ext cx="668" cy="423"/>
                </a:xfrm>
                <a:custGeom>
                  <a:avLst/>
                  <a:gdLst>
                    <a:gd name="T0" fmla="*/ 0 w 43200"/>
                    <a:gd name="T1" fmla="*/ 0 h 28283"/>
                    <a:gd name="T2" fmla="*/ 0 w 43200"/>
                    <a:gd name="T3" fmla="*/ 0 h 28283"/>
                    <a:gd name="T4" fmla="*/ 0 w 43200"/>
                    <a:gd name="T5" fmla="*/ 0 h 28283"/>
                    <a:gd name="T6" fmla="*/ 0 60000 65536"/>
                    <a:gd name="T7" fmla="*/ 0 60000 65536"/>
                    <a:gd name="T8" fmla="*/ 0 60000 65536"/>
                    <a:gd name="T9" fmla="*/ 0 w 43200"/>
                    <a:gd name="T10" fmla="*/ 0 h 28283"/>
                    <a:gd name="T11" fmla="*/ 43200 w 43200"/>
                    <a:gd name="T12" fmla="*/ 28283 h 28283"/>
                  </a:gdLst>
                  <a:ahLst/>
                  <a:cxnLst>
                    <a:cxn ang="T6">
                      <a:pos x="T0" y="T1"/>
                    </a:cxn>
                    <a:cxn ang="T7">
                      <a:pos x="T2" y="T3"/>
                    </a:cxn>
                    <a:cxn ang="T8">
                      <a:pos x="T4" y="T5"/>
                    </a:cxn>
                  </a:cxnLst>
                  <a:rect l="T9" t="T10" r="T11" b="T12"/>
                  <a:pathLst>
                    <a:path w="43200" h="28283" fill="none" extrusionOk="0">
                      <a:moveTo>
                        <a:pt x="1059" y="28283"/>
                      </a:moveTo>
                      <a:cubicBezTo>
                        <a:pt x="357" y="26124"/>
                        <a:pt x="0" y="23869"/>
                        <a:pt x="0" y="21600"/>
                      </a:cubicBezTo>
                      <a:cubicBezTo>
                        <a:pt x="0" y="9670"/>
                        <a:pt x="9670" y="0"/>
                        <a:pt x="21600" y="0"/>
                      </a:cubicBezTo>
                      <a:cubicBezTo>
                        <a:pt x="33529" y="0"/>
                        <a:pt x="43200" y="9670"/>
                        <a:pt x="43200" y="21600"/>
                      </a:cubicBezTo>
                      <a:cubicBezTo>
                        <a:pt x="43200" y="23744"/>
                        <a:pt x="42880" y="25877"/>
                        <a:pt x="42252" y="27928"/>
                      </a:cubicBezTo>
                    </a:path>
                    <a:path w="43200" h="28283" stroke="0" extrusionOk="0">
                      <a:moveTo>
                        <a:pt x="1059" y="28283"/>
                      </a:moveTo>
                      <a:cubicBezTo>
                        <a:pt x="357" y="26124"/>
                        <a:pt x="0" y="23869"/>
                        <a:pt x="0" y="21600"/>
                      </a:cubicBezTo>
                      <a:cubicBezTo>
                        <a:pt x="0" y="9670"/>
                        <a:pt x="9670" y="0"/>
                        <a:pt x="21600" y="0"/>
                      </a:cubicBezTo>
                      <a:cubicBezTo>
                        <a:pt x="33529" y="0"/>
                        <a:pt x="43200" y="9670"/>
                        <a:pt x="43200" y="21600"/>
                      </a:cubicBezTo>
                      <a:cubicBezTo>
                        <a:pt x="43200" y="23744"/>
                        <a:pt x="42880" y="25877"/>
                        <a:pt x="42252" y="27928"/>
                      </a:cubicBezTo>
                      <a:lnTo>
                        <a:pt x="21600" y="21600"/>
                      </a:lnTo>
                      <a:close/>
                    </a:path>
                  </a:pathLst>
                </a:custGeom>
                <a:noFill/>
                <a:ln w="9525">
                  <a:solidFill>
                    <a:schemeClr val="tx1"/>
                  </a:solidFill>
                  <a:round/>
                  <a:headEnd/>
                  <a:tailEnd/>
                </a:ln>
              </p:spPr>
              <p:txBody>
                <a:bodyPr wrap="none" anchor="ctr"/>
                <a:lstStyle/>
                <a:p>
                  <a:endParaRPr lang="zh-CN" altLang="en-US"/>
                </a:p>
              </p:txBody>
            </p:sp>
            <p:sp>
              <p:nvSpPr>
                <p:cNvPr id="34905" name="Arc 12"/>
                <p:cNvSpPr>
                  <a:spLocks/>
                </p:cNvSpPr>
                <p:nvPr/>
              </p:nvSpPr>
              <p:spPr bwMode="auto">
                <a:xfrm rot="-8007656" flipH="1" flipV="1">
                  <a:off x="1821" y="2035"/>
                  <a:ext cx="668" cy="423"/>
                </a:xfrm>
                <a:custGeom>
                  <a:avLst/>
                  <a:gdLst>
                    <a:gd name="T0" fmla="*/ 0 w 43200"/>
                    <a:gd name="T1" fmla="*/ 0 h 28283"/>
                    <a:gd name="T2" fmla="*/ 0 w 43200"/>
                    <a:gd name="T3" fmla="*/ 0 h 28283"/>
                    <a:gd name="T4" fmla="*/ 0 w 43200"/>
                    <a:gd name="T5" fmla="*/ 0 h 28283"/>
                    <a:gd name="T6" fmla="*/ 0 60000 65536"/>
                    <a:gd name="T7" fmla="*/ 0 60000 65536"/>
                    <a:gd name="T8" fmla="*/ 0 60000 65536"/>
                    <a:gd name="T9" fmla="*/ 0 w 43200"/>
                    <a:gd name="T10" fmla="*/ 0 h 28283"/>
                    <a:gd name="T11" fmla="*/ 43200 w 43200"/>
                    <a:gd name="T12" fmla="*/ 28283 h 28283"/>
                  </a:gdLst>
                  <a:ahLst/>
                  <a:cxnLst>
                    <a:cxn ang="T6">
                      <a:pos x="T0" y="T1"/>
                    </a:cxn>
                    <a:cxn ang="T7">
                      <a:pos x="T2" y="T3"/>
                    </a:cxn>
                    <a:cxn ang="T8">
                      <a:pos x="T4" y="T5"/>
                    </a:cxn>
                  </a:cxnLst>
                  <a:rect l="T9" t="T10" r="T11" b="T12"/>
                  <a:pathLst>
                    <a:path w="43200" h="28283" fill="none" extrusionOk="0">
                      <a:moveTo>
                        <a:pt x="1059" y="28283"/>
                      </a:moveTo>
                      <a:cubicBezTo>
                        <a:pt x="357" y="26124"/>
                        <a:pt x="0" y="23869"/>
                        <a:pt x="0" y="21600"/>
                      </a:cubicBezTo>
                      <a:cubicBezTo>
                        <a:pt x="0" y="9670"/>
                        <a:pt x="9670" y="0"/>
                        <a:pt x="21600" y="0"/>
                      </a:cubicBezTo>
                      <a:cubicBezTo>
                        <a:pt x="33529" y="0"/>
                        <a:pt x="43200" y="9670"/>
                        <a:pt x="43200" y="21600"/>
                      </a:cubicBezTo>
                      <a:cubicBezTo>
                        <a:pt x="43200" y="23744"/>
                        <a:pt x="42880" y="25877"/>
                        <a:pt x="42252" y="27928"/>
                      </a:cubicBezTo>
                    </a:path>
                    <a:path w="43200" h="28283" stroke="0" extrusionOk="0">
                      <a:moveTo>
                        <a:pt x="1059" y="28283"/>
                      </a:moveTo>
                      <a:cubicBezTo>
                        <a:pt x="357" y="26124"/>
                        <a:pt x="0" y="23869"/>
                        <a:pt x="0" y="21600"/>
                      </a:cubicBezTo>
                      <a:cubicBezTo>
                        <a:pt x="0" y="9670"/>
                        <a:pt x="9670" y="0"/>
                        <a:pt x="21600" y="0"/>
                      </a:cubicBezTo>
                      <a:cubicBezTo>
                        <a:pt x="33529" y="0"/>
                        <a:pt x="43200" y="9670"/>
                        <a:pt x="43200" y="21600"/>
                      </a:cubicBezTo>
                      <a:cubicBezTo>
                        <a:pt x="43200" y="23744"/>
                        <a:pt x="42880" y="25877"/>
                        <a:pt x="42252" y="27928"/>
                      </a:cubicBezTo>
                      <a:lnTo>
                        <a:pt x="21600" y="21600"/>
                      </a:lnTo>
                      <a:close/>
                    </a:path>
                  </a:pathLst>
                </a:custGeom>
                <a:noFill/>
                <a:ln w="9525">
                  <a:solidFill>
                    <a:schemeClr val="tx1"/>
                  </a:solidFill>
                  <a:round/>
                  <a:headEnd/>
                  <a:tailEnd/>
                </a:ln>
              </p:spPr>
              <p:txBody>
                <a:bodyPr wrap="none" anchor="ctr"/>
                <a:lstStyle/>
                <a:p>
                  <a:endParaRPr lang="zh-CN" altLang="en-US"/>
                </a:p>
              </p:txBody>
            </p:sp>
            <p:sp>
              <p:nvSpPr>
                <p:cNvPr id="34906" name="Arc 13"/>
                <p:cNvSpPr>
                  <a:spLocks/>
                </p:cNvSpPr>
                <p:nvPr/>
              </p:nvSpPr>
              <p:spPr bwMode="auto">
                <a:xfrm rot="8082470" flipH="1">
                  <a:off x="1803" y="3071"/>
                  <a:ext cx="668" cy="423"/>
                </a:xfrm>
                <a:custGeom>
                  <a:avLst/>
                  <a:gdLst>
                    <a:gd name="T0" fmla="*/ 0 w 43200"/>
                    <a:gd name="T1" fmla="*/ 0 h 28283"/>
                    <a:gd name="T2" fmla="*/ 0 w 43200"/>
                    <a:gd name="T3" fmla="*/ 0 h 28283"/>
                    <a:gd name="T4" fmla="*/ 0 w 43200"/>
                    <a:gd name="T5" fmla="*/ 0 h 28283"/>
                    <a:gd name="T6" fmla="*/ 0 60000 65536"/>
                    <a:gd name="T7" fmla="*/ 0 60000 65536"/>
                    <a:gd name="T8" fmla="*/ 0 60000 65536"/>
                    <a:gd name="T9" fmla="*/ 0 w 43200"/>
                    <a:gd name="T10" fmla="*/ 0 h 28283"/>
                    <a:gd name="T11" fmla="*/ 43200 w 43200"/>
                    <a:gd name="T12" fmla="*/ 28283 h 28283"/>
                  </a:gdLst>
                  <a:ahLst/>
                  <a:cxnLst>
                    <a:cxn ang="T6">
                      <a:pos x="T0" y="T1"/>
                    </a:cxn>
                    <a:cxn ang="T7">
                      <a:pos x="T2" y="T3"/>
                    </a:cxn>
                    <a:cxn ang="T8">
                      <a:pos x="T4" y="T5"/>
                    </a:cxn>
                  </a:cxnLst>
                  <a:rect l="T9" t="T10" r="T11" b="T12"/>
                  <a:pathLst>
                    <a:path w="43200" h="28283" fill="none" extrusionOk="0">
                      <a:moveTo>
                        <a:pt x="1059" y="28283"/>
                      </a:moveTo>
                      <a:cubicBezTo>
                        <a:pt x="357" y="26124"/>
                        <a:pt x="0" y="23869"/>
                        <a:pt x="0" y="21600"/>
                      </a:cubicBezTo>
                      <a:cubicBezTo>
                        <a:pt x="0" y="9670"/>
                        <a:pt x="9670" y="0"/>
                        <a:pt x="21600" y="0"/>
                      </a:cubicBezTo>
                      <a:cubicBezTo>
                        <a:pt x="33529" y="0"/>
                        <a:pt x="43200" y="9670"/>
                        <a:pt x="43200" y="21600"/>
                      </a:cubicBezTo>
                      <a:cubicBezTo>
                        <a:pt x="43200" y="23744"/>
                        <a:pt x="42880" y="25877"/>
                        <a:pt x="42252" y="27928"/>
                      </a:cubicBezTo>
                    </a:path>
                    <a:path w="43200" h="28283" stroke="0" extrusionOk="0">
                      <a:moveTo>
                        <a:pt x="1059" y="28283"/>
                      </a:moveTo>
                      <a:cubicBezTo>
                        <a:pt x="357" y="26124"/>
                        <a:pt x="0" y="23869"/>
                        <a:pt x="0" y="21600"/>
                      </a:cubicBezTo>
                      <a:cubicBezTo>
                        <a:pt x="0" y="9670"/>
                        <a:pt x="9670" y="0"/>
                        <a:pt x="21600" y="0"/>
                      </a:cubicBezTo>
                      <a:cubicBezTo>
                        <a:pt x="33529" y="0"/>
                        <a:pt x="43200" y="9670"/>
                        <a:pt x="43200" y="21600"/>
                      </a:cubicBezTo>
                      <a:cubicBezTo>
                        <a:pt x="43200" y="23744"/>
                        <a:pt x="42880" y="25877"/>
                        <a:pt x="42252" y="27928"/>
                      </a:cubicBezTo>
                      <a:lnTo>
                        <a:pt x="21600" y="21600"/>
                      </a:lnTo>
                      <a:close/>
                    </a:path>
                  </a:pathLst>
                </a:custGeom>
                <a:noFill/>
                <a:ln w="9525">
                  <a:solidFill>
                    <a:schemeClr val="tx1"/>
                  </a:solidFill>
                  <a:round/>
                  <a:headEnd/>
                  <a:tailEnd/>
                </a:ln>
              </p:spPr>
              <p:txBody>
                <a:bodyPr wrap="none" anchor="ctr"/>
                <a:lstStyle/>
                <a:p>
                  <a:endParaRPr lang="zh-CN" altLang="en-US"/>
                </a:p>
              </p:txBody>
            </p:sp>
            <p:sp>
              <p:nvSpPr>
                <p:cNvPr id="34907" name="Arc 14"/>
                <p:cNvSpPr>
                  <a:spLocks/>
                </p:cNvSpPr>
                <p:nvPr/>
              </p:nvSpPr>
              <p:spPr bwMode="auto">
                <a:xfrm rot="-8007656">
                  <a:off x="755" y="3053"/>
                  <a:ext cx="668" cy="423"/>
                </a:xfrm>
                <a:custGeom>
                  <a:avLst/>
                  <a:gdLst>
                    <a:gd name="T0" fmla="*/ 0 w 43200"/>
                    <a:gd name="T1" fmla="*/ 0 h 28283"/>
                    <a:gd name="T2" fmla="*/ 0 w 43200"/>
                    <a:gd name="T3" fmla="*/ 0 h 28283"/>
                    <a:gd name="T4" fmla="*/ 0 w 43200"/>
                    <a:gd name="T5" fmla="*/ 0 h 28283"/>
                    <a:gd name="T6" fmla="*/ 0 60000 65536"/>
                    <a:gd name="T7" fmla="*/ 0 60000 65536"/>
                    <a:gd name="T8" fmla="*/ 0 60000 65536"/>
                    <a:gd name="T9" fmla="*/ 0 w 43200"/>
                    <a:gd name="T10" fmla="*/ 0 h 28283"/>
                    <a:gd name="T11" fmla="*/ 43200 w 43200"/>
                    <a:gd name="T12" fmla="*/ 28283 h 28283"/>
                  </a:gdLst>
                  <a:ahLst/>
                  <a:cxnLst>
                    <a:cxn ang="T6">
                      <a:pos x="T0" y="T1"/>
                    </a:cxn>
                    <a:cxn ang="T7">
                      <a:pos x="T2" y="T3"/>
                    </a:cxn>
                    <a:cxn ang="T8">
                      <a:pos x="T4" y="T5"/>
                    </a:cxn>
                  </a:cxnLst>
                  <a:rect l="T9" t="T10" r="T11" b="T12"/>
                  <a:pathLst>
                    <a:path w="43200" h="28283" fill="none" extrusionOk="0">
                      <a:moveTo>
                        <a:pt x="1059" y="28283"/>
                      </a:moveTo>
                      <a:cubicBezTo>
                        <a:pt x="357" y="26124"/>
                        <a:pt x="0" y="23869"/>
                        <a:pt x="0" y="21600"/>
                      </a:cubicBezTo>
                      <a:cubicBezTo>
                        <a:pt x="0" y="9670"/>
                        <a:pt x="9670" y="0"/>
                        <a:pt x="21600" y="0"/>
                      </a:cubicBezTo>
                      <a:cubicBezTo>
                        <a:pt x="33529" y="0"/>
                        <a:pt x="43200" y="9670"/>
                        <a:pt x="43200" y="21600"/>
                      </a:cubicBezTo>
                      <a:cubicBezTo>
                        <a:pt x="43200" y="23744"/>
                        <a:pt x="42880" y="25877"/>
                        <a:pt x="42252" y="27928"/>
                      </a:cubicBezTo>
                    </a:path>
                    <a:path w="43200" h="28283" stroke="0" extrusionOk="0">
                      <a:moveTo>
                        <a:pt x="1059" y="28283"/>
                      </a:moveTo>
                      <a:cubicBezTo>
                        <a:pt x="357" y="26124"/>
                        <a:pt x="0" y="23869"/>
                        <a:pt x="0" y="21600"/>
                      </a:cubicBezTo>
                      <a:cubicBezTo>
                        <a:pt x="0" y="9670"/>
                        <a:pt x="9670" y="0"/>
                        <a:pt x="21600" y="0"/>
                      </a:cubicBezTo>
                      <a:cubicBezTo>
                        <a:pt x="33529" y="0"/>
                        <a:pt x="43200" y="9670"/>
                        <a:pt x="43200" y="21600"/>
                      </a:cubicBezTo>
                      <a:cubicBezTo>
                        <a:pt x="43200" y="23744"/>
                        <a:pt x="42880" y="25877"/>
                        <a:pt x="42252" y="27928"/>
                      </a:cubicBezTo>
                      <a:lnTo>
                        <a:pt x="21600" y="21600"/>
                      </a:lnTo>
                      <a:close/>
                    </a:path>
                  </a:pathLst>
                </a:custGeom>
                <a:noFill/>
                <a:ln w="9525">
                  <a:solidFill>
                    <a:schemeClr val="tx1"/>
                  </a:solidFill>
                  <a:round/>
                  <a:headEnd/>
                  <a:tailEnd/>
                </a:ln>
              </p:spPr>
              <p:txBody>
                <a:bodyPr wrap="none" anchor="ctr"/>
                <a:lstStyle/>
                <a:p>
                  <a:endParaRPr lang="zh-CN" altLang="en-US"/>
                </a:p>
              </p:txBody>
            </p:sp>
            <p:sp>
              <p:nvSpPr>
                <p:cNvPr id="34908" name="Arc 15"/>
                <p:cNvSpPr>
                  <a:spLocks/>
                </p:cNvSpPr>
                <p:nvPr/>
              </p:nvSpPr>
              <p:spPr bwMode="auto">
                <a:xfrm rot="8007656" flipV="1">
                  <a:off x="783" y="2022"/>
                  <a:ext cx="669" cy="423"/>
                </a:xfrm>
                <a:custGeom>
                  <a:avLst/>
                  <a:gdLst>
                    <a:gd name="T0" fmla="*/ 0 w 43200"/>
                    <a:gd name="T1" fmla="*/ 0 h 28283"/>
                    <a:gd name="T2" fmla="*/ 0 w 43200"/>
                    <a:gd name="T3" fmla="*/ 0 h 28283"/>
                    <a:gd name="T4" fmla="*/ 0 w 43200"/>
                    <a:gd name="T5" fmla="*/ 0 h 28283"/>
                    <a:gd name="T6" fmla="*/ 0 60000 65536"/>
                    <a:gd name="T7" fmla="*/ 0 60000 65536"/>
                    <a:gd name="T8" fmla="*/ 0 60000 65536"/>
                    <a:gd name="T9" fmla="*/ 0 w 43200"/>
                    <a:gd name="T10" fmla="*/ 0 h 28283"/>
                    <a:gd name="T11" fmla="*/ 43200 w 43200"/>
                    <a:gd name="T12" fmla="*/ 28283 h 28283"/>
                  </a:gdLst>
                  <a:ahLst/>
                  <a:cxnLst>
                    <a:cxn ang="T6">
                      <a:pos x="T0" y="T1"/>
                    </a:cxn>
                    <a:cxn ang="T7">
                      <a:pos x="T2" y="T3"/>
                    </a:cxn>
                    <a:cxn ang="T8">
                      <a:pos x="T4" y="T5"/>
                    </a:cxn>
                  </a:cxnLst>
                  <a:rect l="T9" t="T10" r="T11" b="T12"/>
                  <a:pathLst>
                    <a:path w="43200" h="28283" fill="none" extrusionOk="0">
                      <a:moveTo>
                        <a:pt x="1059" y="28283"/>
                      </a:moveTo>
                      <a:cubicBezTo>
                        <a:pt x="357" y="26124"/>
                        <a:pt x="0" y="23869"/>
                        <a:pt x="0" y="21600"/>
                      </a:cubicBezTo>
                      <a:cubicBezTo>
                        <a:pt x="0" y="9670"/>
                        <a:pt x="9670" y="0"/>
                        <a:pt x="21600" y="0"/>
                      </a:cubicBezTo>
                      <a:cubicBezTo>
                        <a:pt x="33529" y="0"/>
                        <a:pt x="43200" y="9670"/>
                        <a:pt x="43200" y="21600"/>
                      </a:cubicBezTo>
                      <a:cubicBezTo>
                        <a:pt x="43200" y="23454"/>
                        <a:pt x="42961" y="25302"/>
                        <a:pt x="42489" y="27096"/>
                      </a:cubicBezTo>
                    </a:path>
                    <a:path w="43200" h="28283" stroke="0" extrusionOk="0">
                      <a:moveTo>
                        <a:pt x="1059" y="28283"/>
                      </a:moveTo>
                      <a:cubicBezTo>
                        <a:pt x="357" y="26124"/>
                        <a:pt x="0" y="23869"/>
                        <a:pt x="0" y="21600"/>
                      </a:cubicBezTo>
                      <a:cubicBezTo>
                        <a:pt x="0" y="9670"/>
                        <a:pt x="9670" y="0"/>
                        <a:pt x="21600" y="0"/>
                      </a:cubicBezTo>
                      <a:cubicBezTo>
                        <a:pt x="33529" y="0"/>
                        <a:pt x="43200" y="9670"/>
                        <a:pt x="43200" y="21600"/>
                      </a:cubicBezTo>
                      <a:cubicBezTo>
                        <a:pt x="43200" y="23454"/>
                        <a:pt x="42961" y="25302"/>
                        <a:pt x="42489" y="27096"/>
                      </a:cubicBezTo>
                      <a:lnTo>
                        <a:pt x="21600" y="21600"/>
                      </a:lnTo>
                      <a:close/>
                    </a:path>
                  </a:pathLst>
                </a:custGeom>
                <a:noFill/>
                <a:ln w="9525">
                  <a:solidFill>
                    <a:schemeClr val="tx1"/>
                  </a:solidFill>
                  <a:round/>
                  <a:headEnd/>
                  <a:tailEnd/>
                </a:ln>
              </p:spPr>
              <p:txBody>
                <a:bodyPr wrap="none" anchor="ctr"/>
                <a:lstStyle/>
                <a:p>
                  <a:endParaRPr lang="zh-CN" altLang="en-US"/>
                </a:p>
              </p:txBody>
            </p:sp>
            <p:sp>
              <p:nvSpPr>
                <p:cNvPr id="34909" name="Arc 16"/>
                <p:cNvSpPr>
                  <a:spLocks/>
                </p:cNvSpPr>
                <p:nvPr/>
              </p:nvSpPr>
              <p:spPr bwMode="auto">
                <a:xfrm rot="6695392" flipV="1">
                  <a:off x="611" y="2258"/>
                  <a:ext cx="668" cy="423"/>
                </a:xfrm>
                <a:custGeom>
                  <a:avLst/>
                  <a:gdLst>
                    <a:gd name="T0" fmla="*/ 0 w 43200"/>
                    <a:gd name="T1" fmla="*/ 0 h 28283"/>
                    <a:gd name="T2" fmla="*/ 0 w 43200"/>
                    <a:gd name="T3" fmla="*/ 0 h 28283"/>
                    <a:gd name="T4" fmla="*/ 0 w 43200"/>
                    <a:gd name="T5" fmla="*/ 0 h 28283"/>
                    <a:gd name="T6" fmla="*/ 0 60000 65536"/>
                    <a:gd name="T7" fmla="*/ 0 60000 65536"/>
                    <a:gd name="T8" fmla="*/ 0 60000 65536"/>
                    <a:gd name="T9" fmla="*/ 0 w 43200"/>
                    <a:gd name="T10" fmla="*/ 0 h 28283"/>
                    <a:gd name="T11" fmla="*/ 43200 w 43200"/>
                    <a:gd name="T12" fmla="*/ 28283 h 28283"/>
                  </a:gdLst>
                  <a:ahLst/>
                  <a:cxnLst>
                    <a:cxn ang="T6">
                      <a:pos x="T0" y="T1"/>
                    </a:cxn>
                    <a:cxn ang="T7">
                      <a:pos x="T2" y="T3"/>
                    </a:cxn>
                    <a:cxn ang="T8">
                      <a:pos x="T4" y="T5"/>
                    </a:cxn>
                  </a:cxnLst>
                  <a:rect l="T9" t="T10" r="T11" b="T12"/>
                  <a:pathLst>
                    <a:path w="43200" h="28283" fill="none" extrusionOk="0">
                      <a:moveTo>
                        <a:pt x="1059" y="28283"/>
                      </a:moveTo>
                      <a:cubicBezTo>
                        <a:pt x="357" y="26124"/>
                        <a:pt x="0" y="23869"/>
                        <a:pt x="0" y="21600"/>
                      </a:cubicBezTo>
                      <a:cubicBezTo>
                        <a:pt x="0" y="9670"/>
                        <a:pt x="9670" y="0"/>
                        <a:pt x="21600" y="0"/>
                      </a:cubicBezTo>
                      <a:cubicBezTo>
                        <a:pt x="33529" y="0"/>
                        <a:pt x="43200" y="9670"/>
                        <a:pt x="43200" y="21600"/>
                      </a:cubicBezTo>
                      <a:cubicBezTo>
                        <a:pt x="43200" y="23744"/>
                        <a:pt x="42880" y="25877"/>
                        <a:pt x="42252" y="27928"/>
                      </a:cubicBezTo>
                    </a:path>
                    <a:path w="43200" h="28283" stroke="0" extrusionOk="0">
                      <a:moveTo>
                        <a:pt x="1059" y="28283"/>
                      </a:moveTo>
                      <a:cubicBezTo>
                        <a:pt x="357" y="26124"/>
                        <a:pt x="0" y="23869"/>
                        <a:pt x="0" y="21600"/>
                      </a:cubicBezTo>
                      <a:cubicBezTo>
                        <a:pt x="0" y="9670"/>
                        <a:pt x="9670" y="0"/>
                        <a:pt x="21600" y="0"/>
                      </a:cubicBezTo>
                      <a:cubicBezTo>
                        <a:pt x="33529" y="0"/>
                        <a:pt x="43200" y="9670"/>
                        <a:pt x="43200" y="21600"/>
                      </a:cubicBezTo>
                      <a:cubicBezTo>
                        <a:pt x="43200" y="23744"/>
                        <a:pt x="42880" y="25877"/>
                        <a:pt x="42252" y="27928"/>
                      </a:cubicBezTo>
                      <a:lnTo>
                        <a:pt x="21600" y="21600"/>
                      </a:lnTo>
                      <a:close/>
                    </a:path>
                  </a:pathLst>
                </a:custGeom>
                <a:noFill/>
                <a:ln w="9525">
                  <a:solidFill>
                    <a:schemeClr val="tx1"/>
                  </a:solidFill>
                  <a:round/>
                  <a:headEnd/>
                  <a:tailEnd/>
                </a:ln>
              </p:spPr>
              <p:txBody>
                <a:bodyPr wrap="none" anchor="ctr"/>
                <a:lstStyle/>
                <a:p>
                  <a:endParaRPr lang="zh-CN" altLang="en-US"/>
                </a:p>
              </p:txBody>
            </p:sp>
            <p:sp>
              <p:nvSpPr>
                <p:cNvPr id="34910" name="Arc 17"/>
                <p:cNvSpPr>
                  <a:spLocks/>
                </p:cNvSpPr>
                <p:nvPr/>
              </p:nvSpPr>
              <p:spPr bwMode="auto">
                <a:xfrm rot="-6695392" flipH="1" flipV="1">
                  <a:off x="1968" y="2254"/>
                  <a:ext cx="667" cy="436"/>
                </a:xfrm>
                <a:custGeom>
                  <a:avLst/>
                  <a:gdLst>
                    <a:gd name="T0" fmla="*/ 0 w 43200"/>
                    <a:gd name="T1" fmla="*/ 0 h 29138"/>
                    <a:gd name="T2" fmla="*/ 0 w 43200"/>
                    <a:gd name="T3" fmla="*/ 0 h 29138"/>
                    <a:gd name="T4" fmla="*/ 0 w 43200"/>
                    <a:gd name="T5" fmla="*/ 0 h 29138"/>
                    <a:gd name="T6" fmla="*/ 0 60000 65536"/>
                    <a:gd name="T7" fmla="*/ 0 60000 65536"/>
                    <a:gd name="T8" fmla="*/ 0 60000 65536"/>
                    <a:gd name="T9" fmla="*/ 0 w 43200"/>
                    <a:gd name="T10" fmla="*/ 0 h 29138"/>
                    <a:gd name="T11" fmla="*/ 43200 w 43200"/>
                    <a:gd name="T12" fmla="*/ 29138 h 29138"/>
                  </a:gdLst>
                  <a:ahLst/>
                  <a:cxnLst>
                    <a:cxn ang="T6">
                      <a:pos x="T0" y="T1"/>
                    </a:cxn>
                    <a:cxn ang="T7">
                      <a:pos x="T2" y="T3"/>
                    </a:cxn>
                    <a:cxn ang="T8">
                      <a:pos x="T4" y="T5"/>
                    </a:cxn>
                  </a:cxnLst>
                  <a:rect l="T9" t="T10" r="T11" b="T12"/>
                  <a:pathLst>
                    <a:path w="43200" h="29138" fill="none" extrusionOk="0">
                      <a:moveTo>
                        <a:pt x="1358" y="29137"/>
                      </a:moveTo>
                      <a:cubicBezTo>
                        <a:pt x="459" y="26726"/>
                        <a:pt x="0" y="24173"/>
                        <a:pt x="0" y="21600"/>
                      </a:cubicBezTo>
                      <a:cubicBezTo>
                        <a:pt x="0" y="9670"/>
                        <a:pt x="9670" y="0"/>
                        <a:pt x="21600" y="0"/>
                      </a:cubicBezTo>
                      <a:cubicBezTo>
                        <a:pt x="33529" y="0"/>
                        <a:pt x="43200" y="9670"/>
                        <a:pt x="43200" y="21600"/>
                      </a:cubicBezTo>
                      <a:cubicBezTo>
                        <a:pt x="43200" y="23744"/>
                        <a:pt x="42880" y="25877"/>
                        <a:pt x="42252" y="27928"/>
                      </a:cubicBezTo>
                    </a:path>
                    <a:path w="43200" h="29138" stroke="0" extrusionOk="0">
                      <a:moveTo>
                        <a:pt x="1358" y="29137"/>
                      </a:moveTo>
                      <a:cubicBezTo>
                        <a:pt x="459" y="26726"/>
                        <a:pt x="0" y="24173"/>
                        <a:pt x="0" y="21600"/>
                      </a:cubicBezTo>
                      <a:cubicBezTo>
                        <a:pt x="0" y="9670"/>
                        <a:pt x="9670" y="0"/>
                        <a:pt x="21600" y="0"/>
                      </a:cubicBezTo>
                      <a:cubicBezTo>
                        <a:pt x="33529" y="0"/>
                        <a:pt x="43200" y="9670"/>
                        <a:pt x="43200" y="21600"/>
                      </a:cubicBezTo>
                      <a:cubicBezTo>
                        <a:pt x="43200" y="23744"/>
                        <a:pt x="42880" y="25877"/>
                        <a:pt x="42252" y="27928"/>
                      </a:cubicBezTo>
                      <a:lnTo>
                        <a:pt x="21600" y="21600"/>
                      </a:lnTo>
                      <a:close/>
                    </a:path>
                  </a:pathLst>
                </a:custGeom>
                <a:noFill/>
                <a:ln w="9525">
                  <a:solidFill>
                    <a:schemeClr val="tx1"/>
                  </a:solidFill>
                  <a:round/>
                  <a:headEnd/>
                  <a:tailEnd/>
                </a:ln>
              </p:spPr>
              <p:txBody>
                <a:bodyPr wrap="none" anchor="ctr"/>
                <a:lstStyle/>
                <a:p>
                  <a:endParaRPr lang="zh-CN" altLang="en-US"/>
                </a:p>
              </p:txBody>
            </p:sp>
            <p:sp>
              <p:nvSpPr>
                <p:cNvPr id="34911" name="Arc 18"/>
                <p:cNvSpPr>
                  <a:spLocks/>
                </p:cNvSpPr>
                <p:nvPr/>
              </p:nvSpPr>
              <p:spPr bwMode="auto">
                <a:xfrm rot="6695392" flipH="1">
                  <a:off x="1970" y="2829"/>
                  <a:ext cx="667" cy="423"/>
                </a:xfrm>
                <a:custGeom>
                  <a:avLst/>
                  <a:gdLst>
                    <a:gd name="T0" fmla="*/ 0 w 43200"/>
                    <a:gd name="T1" fmla="*/ 0 h 28283"/>
                    <a:gd name="T2" fmla="*/ 0 w 43200"/>
                    <a:gd name="T3" fmla="*/ 0 h 28283"/>
                    <a:gd name="T4" fmla="*/ 0 w 43200"/>
                    <a:gd name="T5" fmla="*/ 0 h 28283"/>
                    <a:gd name="T6" fmla="*/ 0 60000 65536"/>
                    <a:gd name="T7" fmla="*/ 0 60000 65536"/>
                    <a:gd name="T8" fmla="*/ 0 60000 65536"/>
                    <a:gd name="T9" fmla="*/ 0 w 43200"/>
                    <a:gd name="T10" fmla="*/ 0 h 28283"/>
                    <a:gd name="T11" fmla="*/ 43200 w 43200"/>
                    <a:gd name="T12" fmla="*/ 28283 h 28283"/>
                  </a:gdLst>
                  <a:ahLst/>
                  <a:cxnLst>
                    <a:cxn ang="T6">
                      <a:pos x="T0" y="T1"/>
                    </a:cxn>
                    <a:cxn ang="T7">
                      <a:pos x="T2" y="T3"/>
                    </a:cxn>
                    <a:cxn ang="T8">
                      <a:pos x="T4" y="T5"/>
                    </a:cxn>
                  </a:cxnLst>
                  <a:rect l="T9" t="T10" r="T11" b="T12"/>
                  <a:pathLst>
                    <a:path w="43200" h="28283" fill="none" extrusionOk="0">
                      <a:moveTo>
                        <a:pt x="1059" y="28283"/>
                      </a:moveTo>
                      <a:cubicBezTo>
                        <a:pt x="357" y="26124"/>
                        <a:pt x="0" y="23869"/>
                        <a:pt x="0" y="21600"/>
                      </a:cubicBezTo>
                      <a:cubicBezTo>
                        <a:pt x="0" y="9670"/>
                        <a:pt x="9670" y="0"/>
                        <a:pt x="21600" y="0"/>
                      </a:cubicBezTo>
                      <a:cubicBezTo>
                        <a:pt x="33529" y="0"/>
                        <a:pt x="43200" y="9670"/>
                        <a:pt x="43200" y="21600"/>
                      </a:cubicBezTo>
                      <a:cubicBezTo>
                        <a:pt x="43200" y="23744"/>
                        <a:pt x="42880" y="25877"/>
                        <a:pt x="42252" y="27928"/>
                      </a:cubicBezTo>
                    </a:path>
                    <a:path w="43200" h="28283" stroke="0" extrusionOk="0">
                      <a:moveTo>
                        <a:pt x="1059" y="28283"/>
                      </a:moveTo>
                      <a:cubicBezTo>
                        <a:pt x="357" y="26124"/>
                        <a:pt x="0" y="23869"/>
                        <a:pt x="0" y="21600"/>
                      </a:cubicBezTo>
                      <a:cubicBezTo>
                        <a:pt x="0" y="9670"/>
                        <a:pt x="9670" y="0"/>
                        <a:pt x="21600" y="0"/>
                      </a:cubicBezTo>
                      <a:cubicBezTo>
                        <a:pt x="33529" y="0"/>
                        <a:pt x="43200" y="9670"/>
                        <a:pt x="43200" y="21600"/>
                      </a:cubicBezTo>
                      <a:cubicBezTo>
                        <a:pt x="43200" y="23744"/>
                        <a:pt x="42880" y="25877"/>
                        <a:pt x="42252" y="27928"/>
                      </a:cubicBezTo>
                      <a:lnTo>
                        <a:pt x="21600" y="21600"/>
                      </a:lnTo>
                      <a:close/>
                    </a:path>
                  </a:pathLst>
                </a:custGeom>
                <a:noFill/>
                <a:ln w="9525">
                  <a:solidFill>
                    <a:schemeClr val="tx1"/>
                  </a:solidFill>
                  <a:round/>
                  <a:headEnd/>
                  <a:tailEnd/>
                </a:ln>
              </p:spPr>
              <p:txBody>
                <a:bodyPr wrap="none" anchor="ctr"/>
                <a:lstStyle/>
                <a:p>
                  <a:endParaRPr lang="zh-CN" altLang="en-US"/>
                </a:p>
              </p:txBody>
            </p:sp>
            <p:sp>
              <p:nvSpPr>
                <p:cNvPr id="34912" name="Arc 19"/>
                <p:cNvSpPr>
                  <a:spLocks/>
                </p:cNvSpPr>
                <p:nvPr/>
              </p:nvSpPr>
              <p:spPr bwMode="auto">
                <a:xfrm rot="-6695392">
                  <a:off x="602" y="2812"/>
                  <a:ext cx="667" cy="423"/>
                </a:xfrm>
                <a:custGeom>
                  <a:avLst/>
                  <a:gdLst>
                    <a:gd name="T0" fmla="*/ 0 w 43200"/>
                    <a:gd name="T1" fmla="*/ 0 h 28283"/>
                    <a:gd name="T2" fmla="*/ 0 w 43200"/>
                    <a:gd name="T3" fmla="*/ 0 h 28283"/>
                    <a:gd name="T4" fmla="*/ 0 w 43200"/>
                    <a:gd name="T5" fmla="*/ 0 h 28283"/>
                    <a:gd name="T6" fmla="*/ 0 60000 65536"/>
                    <a:gd name="T7" fmla="*/ 0 60000 65536"/>
                    <a:gd name="T8" fmla="*/ 0 60000 65536"/>
                    <a:gd name="T9" fmla="*/ 0 w 43200"/>
                    <a:gd name="T10" fmla="*/ 0 h 28283"/>
                    <a:gd name="T11" fmla="*/ 43200 w 43200"/>
                    <a:gd name="T12" fmla="*/ 28283 h 28283"/>
                  </a:gdLst>
                  <a:ahLst/>
                  <a:cxnLst>
                    <a:cxn ang="T6">
                      <a:pos x="T0" y="T1"/>
                    </a:cxn>
                    <a:cxn ang="T7">
                      <a:pos x="T2" y="T3"/>
                    </a:cxn>
                    <a:cxn ang="T8">
                      <a:pos x="T4" y="T5"/>
                    </a:cxn>
                  </a:cxnLst>
                  <a:rect l="T9" t="T10" r="T11" b="T12"/>
                  <a:pathLst>
                    <a:path w="43200" h="28283" fill="none" extrusionOk="0">
                      <a:moveTo>
                        <a:pt x="1059" y="28283"/>
                      </a:moveTo>
                      <a:cubicBezTo>
                        <a:pt x="357" y="26124"/>
                        <a:pt x="0" y="23869"/>
                        <a:pt x="0" y="21600"/>
                      </a:cubicBezTo>
                      <a:cubicBezTo>
                        <a:pt x="0" y="9670"/>
                        <a:pt x="9670" y="0"/>
                        <a:pt x="21600" y="0"/>
                      </a:cubicBezTo>
                      <a:cubicBezTo>
                        <a:pt x="33529" y="0"/>
                        <a:pt x="43200" y="9670"/>
                        <a:pt x="43200" y="21600"/>
                      </a:cubicBezTo>
                      <a:cubicBezTo>
                        <a:pt x="43200" y="23744"/>
                        <a:pt x="42880" y="25877"/>
                        <a:pt x="42252" y="27928"/>
                      </a:cubicBezTo>
                    </a:path>
                    <a:path w="43200" h="28283" stroke="0" extrusionOk="0">
                      <a:moveTo>
                        <a:pt x="1059" y="28283"/>
                      </a:moveTo>
                      <a:cubicBezTo>
                        <a:pt x="357" y="26124"/>
                        <a:pt x="0" y="23869"/>
                        <a:pt x="0" y="21600"/>
                      </a:cubicBezTo>
                      <a:cubicBezTo>
                        <a:pt x="0" y="9670"/>
                        <a:pt x="9670" y="0"/>
                        <a:pt x="21600" y="0"/>
                      </a:cubicBezTo>
                      <a:cubicBezTo>
                        <a:pt x="33529" y="0"/>
                        <a:pt x="43200" y="9670"/>
                        <a:pt x="43200" y="21600"/>
                      </a:cubicBezTo>
                      <a:cubicBezTo>
                        <a:pt x="43200" y="23744"/>
                        <a:pt x="42880" y="25877"/>
                        <a:pt x="42252" y="27928"/>
                      </a:cubicBezTo>
                      <a:lnTo>
                        <a:pt x="21600" y="21600"/>
                      </a:lnTo>
                      <a:close/>
                    </a:path>
                  </a:pathLst>
                </a:custGeom>
                <a:noFill/>
                <a:ln w="9525">
                  <a:solidFill>
                    <a:schemeClr val="tx1"/>
                  </a:solidFill>
                  <a:round/>
                  <a:headEnd/>
                  <a:tailEnd/>
                </a:ln>
              </p:spPr>
              <p:txBody>
                <a:bodyPr wrap="none" anchor="ctr"/>
                <a:lstStyle/>
                <a:p>
                  <a:endParaRPr lang="zh-CN" altLang="en-US"/>
                </a:p>
              </p:txBody>
            </p:sp>
            <p:sp>
              <p:nvSpPr>
                <p:cNvPr id="34913" name="Arc 20"/>
                <p:cNvSpPr>
                  <a:spLocks/>
                </p:cNvSpPr>
                <p:nvPr/>
              </p:nvSpPr>
              <p:spPr bwMode="auto">
                <a:xfrm rot="9419735" flipV="1">
                  <a:off x="1005" y="1872"/>
                  <a:ext cx="668" cy="418"/>
                </a:xfrm>
                <a:custGeom>
                  <a:avLst/>
                  <a:gdLst>
                    <a:gd name="T0" fmla="*/ 0 w 43200"/>
                    <a:gd name="T1" fmla="*/ 0 h 27928"/>
                    <a:gd name="T2" fmla="*/ 0 w 43200"/>
                    <a:gd name="T3" fmla="*/ 0 h 27928"/>
                    <a:gd name="T4" fmla="*/ 0 w 43200"/>
                    <a:gd name="T5" fmla="*/ 0 h 27928"/>
                    <a:gd name="T6" fmla="*/ 0 60000 65536"/>
                    <a:gd name="T7" fmla="*/ 0 60000 65536"/>
                    <a:gd name="T8" fmla="*/ 0 60000 65536"/>
                    <a:gd name="T9" fmla="*/ 0 w 43200"/>
                    <a:gd name="T10" fmla="*/ 0 h 27928"/>
                    <a:gd name="T11" fmla="*/ 43200 w 43200"/>
                    <a:gd name="T12" fmla="*/ 27928 h 27928"/>
                  </a:gdLst>
                  <a:ahLst/>
                  <a:cxnLst>
                    <a:cxn ang="T6">
                      <a:pos x="T0" y="T1"/>
                    </a:cxn>
                    <a:cxn ang="T7">
                      <a:pos x="T2" y="T3"/>
                    </a:cxn>
                    <a:cxn ang="T8">
                      <a:pos x="T4" y="T5"/>
                    </a:cxn>
                  </a:cxnLst>
                  <a:rect l="T9" t="T10" r="T11" b="T12"/>
                  <a:pathLst>
                    <a:path w="43200" h="27928" fill="none" extrusionOk="0">
                      <a:moveTo>
                        <a:pt x="910" y="27804"/>
                      </a:moveTo>
                      <a:cubicBezTo>
                        <a:pt x="306" y="25791"/>
                        <a:pt x="0" y="23701"/>
                        <a:pt x="0" y="21600"/>
                      </a:cubicBezTo>
                      <a:cubicBezTo>
                        <a:pt x="0" y="9670"/>
                        <a:pt x="9670" y="0"/>
                        <a:pt x="21600" y="0"/>
                      </a:cubicBezTo>
                      <a:cubicBezTo>
                        <a:pt x="33529" y="0"/>
                        <a:pt x="43200" y="9670"/>
                        <a:pt x="43200" y="21600"/>
                      </a:cubicBezTo>
                      <a:cubicBezTo>
                        <a:pt x="43200" y="23744"/>
                        <a:pt x="42880" y="25877"/>
                        <a:pt x="42252" y="27928"/>
                      </a:cubicBezTo>
                    </a:path>
                    <a:path w="43200" h="27928" stroke="0" extrusionOk="0">
                      <a:moveTo>
                        <a:pt x="910" y="27804"/>
                      </a:moveTo>
                      <a:cubicBezTo>
                        <a:pt x="306" y="25791"/>
                        <a:pt x="0" y="23701"/>
                        <a:pt x="0" y="21600"/>
                      </a:cubicBezTo>
                      <a:cubicBezTo>
                        <a:pt x="0" y="9670"/>
                        <a:pt x="9670" y="0"/>
                        <a:pt x="21600" y="0"/>
                      </a:cubicBezTo>
                      <a:cubicBezTo>
                        <a:pt x="33529" y="0"/>
                        <a:pt x="43200" y="9670"/>
                        <a:pt x="43200" y="21600"/>
                      </a:cubicBezTo>
                      <a:cubicBezTo>
                        <a:pt x="43200" y="23744"/>
                        <a:pt x="42880" y="25877"/>
                        <a:pt x="42252" y="27928"/>
                      </a:cubicBezTo>
                      <a:lnTo>
                        <a:pt x="21600" y="21600"/>
                      </a:lnTo>
                      <a:close/>
                    </a:path>
                  </a:pathLst>
                </a:custGeom>
                <a:noFill/>
                <a:ln w="9525">
                  <a:solidFill>
                    <a:schemeClr val="tx1"/>
                  </a:solidFill>
                  <a:round/>
                  <a:headEnd/>
                  <a:tailEnd/>
                </a:ln>
              </p:spPr>
              <p:txBody>
                <a:bodyPr wrap="none" anchor="ctr"/>
                <a:lstStyle/>
                <a:p>
                  <a:endParaRPr lang="zh-CN" altLang="en-US"/>
                </a:p>
              </p:txBody>
            </p:sp>
            <p:sp>
              <p:nvSpPr>
                <p:cNvPr id="34914" name="Arc 21"/>
                <p:cNvSpPr>
                  <a:spLocks/>
                </p:cNvSpPr>
                <p:nvPr/>
              </p:nvSpPr>
              <p:spPr bwMode="auto">
                <a:xfrm rot="-9287097" flipH="1" flipV="1">
                  <a:off x="1588" y="1861"/>
                  <a:ext cx="668" cy="423"/>
                </a:xfrm>
                <a:custGeom>
                  <a:avLst/>
                  <a:gdLst>
                    <a:gd name="T0" fmla="*/ 0 w 43200"/>
                    <a:gd name="T1" fmla="*/ 0 h 28283"/>
                    <a:gd name="T2" fmla="*/ 0 w 43200"/>
                    <a:gd name="T3" fmla="*/ 0 h 28283"/>
                    <a:gd name="T4" fmla="*/ 0 w 43200"/>
                    <a:gd name="T5" fmla="*/ 0 h 28283"/>
                    <a:gd name="T6" fmla="*/ 0 60000 65536"/>
                    <a:gd name="T7" fmla="*/ 0 60000 65536"/>
                    <a:gd name="T8" fmla="*/ 0 60000 65536"/>
                    <a:gd name="T9" fmla="*/ 0 w 43200"/>
                    <a:gd name="T10" fmla="*/ 0 h 28283"/>
                    <a:gd name="T11" fmla="*/ 43200 w 43200"/>
                    <a:gd name="T12" fmla="*/ 28283 h 28283"/>
                  </a:gdLst>
                  <a:ahLst/>
                  <a:cxnLst>
                    <a:cxn ang="T6">
                      <a:pos x="T0" y="T1"/>
                    </a:cxn>
                    <a:cxn ang="T7">
                      <a:pos x="T2" y="T3"/>
                    </a:cxn>
                    <a:cxn ang="T8">
                      <a:pos x="T4" y="T5"/>
                    </a:cxn>
                  </a:cxnLst>
                  <a:rect l="T9" t="T10" r="T11" b="T12"/>
                  <a:pathLst>
                    <a:path w="43200" h="28283" fill="none" extrusionOk="0">
                      <a:moveTo>
                        <a:pt x="1059" y="28283"/>
                      </a:moveTo>
                      <a:cubicBezTo>
                        <a:pt x="357" y="26124"/>
                        <a:pt x="0" y="23869"/>
                        <a:pt x="0" y="21600"/>
                      </a:cubicBezTo>
                      <a:cubicBezTo>
                        <a:pt x="0" y="9670"/>
                        <a:pt x="9670" y="0"/>
                        <a:pt x="21600" y="0"/>
                      </a:cubicBezTo>
                      <a:cubicBezTo>
                        <a:pt x="33529" y="0"/>
                        <a:pt x="43200" y="9670"/>
                        <a:pt x="43200" y="21600"/>
                      </a:cubicBezTo>
                      <a:cubicBezTo>
                        <a:pt x="43200" y="23744"/>
                        <a:pt x="42880" y="25877"/>
                        <a:pt x="42252" y="27928"/>
                      </a:cubicBezTo>
                    </a:path>
                    <a:path w="43200" h="28283" stroke="0" extrusionOk="0">
                      <a:moveTo>
                        <a:pt x="1059" y="28283"/>
                      </a:moveTo>
                      <a:cubicBezTo>
                        <a:pt x="357" y="26124"/>
                        <a:pt x="0" y="23869"/>
                        <a:pt x="0" y="21600"/>
                      </a:cubicBezTo>
                      <a:cubicBezTo>
                        <a:pt x="0" y="9670"/>
                        <a:pt x="9670" y="0"/>
                        <a:pt x="21600" y="0"/>
                      </a:cubicBezTo>
                      <a:cubicBezTo>
                        <a:pt x="33529" y="0"/>
                        <a:pt x="43200" y="9670"/>
                        <a:pt x="43200" y="21600"/>
                      </a:cubicBezTo>
                      <a:cubicBezTo>
                        <a:pt x="43200" y="23744"/>
                        <a:pt x="42880" y="25877"/>
                        <a:pt x="42252" y="27928"/>
                      </a:cubicBezTo>
                      <a:lnTo>
                        <a:pt x="21600" y="21600"/>
                      </a:lnTo>
                      <a:close/>
                    </a:path>
                  </a:pathLst>
                </a:custGeom>
                <a:noFill/>
                <a:ln w="9525">
                  <a:solidFill>
                    <a:schemeClr val="tx1"/>
                  </a:solidFill>
                  <a:round/>
                  <a:headEnd/>
                  <a:tailEnd/>
                </a:ln>
              </p:spPr>
              <p:txBody>
                <a:bodyPr wrap="none" anchor="ctr"/>
                <a:lstStyle/>
                <a:p>
                  <a:endParaRPr lang="zh-CN" altLang="en-US"/>
                </a:p>
              </p:txBody>
            </p:sp>
            <p:sp>
              <p:nvSpPr>
                <p:cNvPr id="34915" name="Arc 22"/>
                <p:cNvSpPr>
                  <a:spLocks/>
                </p:cNvSpPr>
                <p:nvPr/>
              </p:nvSpPr>
              <p:spPr bwMode="auto">
                <a:xfrm rot="9361911" flipH="1">
                  <a:off x="1578" y="3223"/>
                  <a:ext cx="668" cy="423"/>
                </a:xfrm>
                <a:custGeom>
                  <a:avLst/>
                  <a:gdLst>
                    <a:gd name="T0" fmla="*/ 0 w 43200"/>
                    <a:gd name="T1" fmla="*/ 0 h 28283"/>
                    <a:gd name="T2" fmla="*/ 0 w 43200"/>
                    <a:gd name="T3" fmla="*/ 0 h 28283"/>
                    <a:gd name="T4" fmla="*/ 0 w 43200"/>
                    <a:gd name="T5" fmla="*/ 0 h 28283"/>
                    <a:gd name="T6" fmla="*/ 0 60000 65536"/>
                    <a:gd name="T7" fmla="*/ 0 60000 65536"/>
                    <a:gd name="T8" fmla="*/ 0 60000 65536"/>
                    <a:gd name="T9" fmla="*/ 0 w 43200"/>
                    <a:gd name="T10" fmla="*/ 0 h 28283"/>
                    <a:gd name="T11" fmla="*/ 43200 w 43200"/>
                    <a:gd name="T12" fmla="*/ 28283 h 28283"/>
                  </a:gdLst>
                  <a:ahLst/>
                  <a:cxnLst>
                    <a:cxn ang="T6">
                      <a:pos x="T0" y="T1"/>
                    </a:cxn>
                    <a:cxn ang="T7">
                      <a:pos x="T2" y="T3"/>
                    </a:cxn>
                    <a:cxn ang="T8">
                      <a:pos x="T4" y="T5"/>
                    </a:cxn>
                  </a:cxnLst>
                  <a:rect l="T9" t="T10" r="T11" b="T12"/>
                  <a:pathLst>
                    <a:path w="43200" h="28283" fill="none" extrusionOk="0">
                      <a:moveTo>
                        <a:pt x="1059" y="28283"/>
                      </a:moveTo>
                      <a:cubicBezTo>
                        <a:pt x="357" y="26124"/>
                        <a:pt x="0" y="23869"/>
                        <a:pt x="0" y="21600"/>
                      </a:cubicBezTo>
                      <a:cubicBezTo>
                        <a:pt x="0" y="9670"/>
                        <a:pt x="9670" y="0"/>
                        <a:pt x="21600" y="0"/>
                      </a:cubicBezTo>
                      <a:cubicBezTo>
                        <a:pt x="33529" y="0"/>
                        <a:pt x="43200" y="9670"/>
                        <a:pt x="43200" y="21600"/>
                      </a:cubicBezTo>
                      <a:cubicBezTo>
                        <a:pt x="43200" y="23744"/>
                        <a:pt x="42880" y="25877"/>
                        <a:pt x="42252" y="27928"/>
                      </a:cubicBezTo>
                    </a:path>
                    <a:path w="43200" h="28283" stroke="0" extrusionOk="0">
                      <a:moveTo>
                        <a:pt x="1059" y="28283"/>
                      </a:moveTo>
                      <a:cubicBezTo>
                        <a:pt x="357" y="26124"/>
                        <a:pt x="0" y="23869"/>
                        <a:pt x="0" y="21600"/>
                      </a:cubicBezTo>
                      <a:cubicBezTo>
                        <a:pt x="0" y="9670"/>
                        <a:pt x="9670" y="0"/>
                        <a:pt x="21600" y="0"/>
                      </a:cubicBezTo>
                      <a:cubicBezTo>
                        <a:pt x="33529" y="0"/>
                        <a:pt x="43200" y="9670"/>
                        <a:pt x="43200" y="21600"/>
                      </a:cubicBezTo>
                      <a:cubicBezTo>
                        <a:pt x="43200" y="23744"/>
                        <a:pt x="42880" y="25877"/>
                        <a:pt x="42252" y="27928"/>
                      </a:cubicBezTo>
                      <a:lnTo>
                        <a:pt x="21600" y="21600"/>
                      </a:lnTo>
                      <a:close/>
                    </a:path>
                  </a:pathLst>
                </a:custGeom>
                <a:noFill/>
                <a:ln w="9525">
                  <a:solidFill>
                    <a:schemeClr val="tx1"/>
                  </a:solidFill>
                  <a:round/>
                  <a:headEnd/>
                  <a:tailEnd/>
                </a:ln>
              </p:spPr>
              <p:txBody>
                <a:bodyPr wrap="none" anchor="ctr"/>
                <a:lstStyle/>
                <a:p>
                  <a:endParaRPr lang="zh-CN" altLang="en-US"/>
                </a:p>
              </p:txBody>
            </p:sp>
            <p:sp>
              <p:nvSpPr>
                <p:cNvPr id="34916" name="Arc 23"/>
                <p:cNvSpPr>
                  <a:spLocks/>
                </p:cNvSpPr>
                <p:nvPr/>
              </p:nvSpPr>
              <p:spPr bwMode="auto">
                <a:xfrm rot="-9369046">
                  <a:off x="1001" y="3219"/>
                  <a:ext cx="668" cy="423"/>
                </a:xfrm>
                <a:custGeom>
                  <a:avLst/>
                  <a:gdLst>
                    <a:gd name="T0" fmla="*/ 0 w 43200"/>
                    <a:gd name="T1" fmla="*/ 0 h 28283"/>
                    <a:gd name="T2" fmla="*/ 0 w 43200"/>
                    <a:gd name="T3" fmla="*/ 0 h 28283"/>
                    <a:gd name="T4" fmla="*/ 0 w 43200"/>
                    <a:gd name="T5" fmla="*/ 0 h 28283"/>
                    <a:gd name="T6" fmla="*/ 0 60000 65536"/>
                    <a:gd name="T7" fmla="*/ 0 60000 65536"/>
                    <a:gd name="T8" fmla="*/ 0 60000 65536"/>
                    <a:gd name="T9" fmla="*/ 0 w 43200"/>
                    <a:gd name="T10" fmla="*/ 0 h 28283"/>
                    <a:gd name="T11" fmla="*/ 43200 w 43200"/>
                    <a:gd name="T12" fmla="*/ 28283 h 28283"/>
                  </a:gdLst>
                  <a:ahLst/>
                  <a:cxnLst>
                    <a:cxn ang="T6">
                      <a:pos x="T0" y="T1"/>
                    </a:cxn>
                    <a:cxn ang="T7">
                      <a:pos x="T2" y="T3"/>
                    </a:cxn>
                    <a:cxn ang="T8">
                      <a:pos x="T4" y="T5"/>
                    </a:cxn>
                  </a:cxnLst>
                  <a:rect l="T9" t="T10" r="T11" b="T12"/>
                  <a:pathLst>
                    <a:path w="43200" h="28283" fill="none" extrusionOk="0">
                      <a:moveTo>
                        <a:pt x="1059" y="28283"/>
                      </a:moveTo>
                      <a:cubicBezTo>
                        <a:pt x="357" y="26124"/>
                        <a:pt x="0" y="23869"/>
                        <a:pt x="0" y="21600"/>
                      </a:cubicBezTo>
                      <a:cubicBezTo>
                        <a:pt x="0" y="9670"/>
                        <a:pt x="9670" y="0"/>
                        <a:pt x="21600" y="0"/>
                      </a:cubicBezTo>
                      <a:cubicBezTo>
                        <a:pt x="33529" y="0"/>
                        <a:pt x="43200" y="9670"/>
                        <a:pt x="43200" y="21600"/>
                      </a:cubicBezTo>
                      <a:cubicBezTo>
                        <a:pt x="43200" y="23744"/>
                        <a:pt x="42880" y="25877"/>
                        <a:pt x="42252" y="27928"/>
                      </a:cubicBezTo>
                    </a:path>
                    <a:path w="43200" h="28283" stroke="0" extrusionOk="0">
                      <a:moveTo>
                        <a:pt x="1059" y="28283"/>
                      </a:moveTo>
                      <a:cubicBezTo>
                        <a:pt x="357" y="26124"/>
                        <a:pt x="0" y="23869"/>
                        <a:pt x="0" y="21600"/>
                      </a:cubicBezTo>
                      <a:cubicBezTo>
                        <a:pt x="0" y="9670"/>
                        <a:pt x="9670" y="0"/>
                        <a:pt x="21600" y="0"/>
                      </a:cubicBezTo>
                      <a:cubicBezTo>
                        <a:pt x="33529" y="0"/>
                        <a:pt x="43200" y="9670"/>
                        <a:pt x="43200" y="21600"/>
                      </a:cubicBezTo>
                      <a:cubicBezTo>
                        <a:pt x="43200" y="23744"/>
                        <a:pt x="42880" y="25877"/>
                        <a:pt x="42252" y="27928"/>
                      </a:cubicBezTo>
                      <a:lnTo>
                        <a:pt x="21600" y="21600"/>
                      </a:lnTo>
                      <a:close/>
                    </a:path>
                  </a:pathLst>
                </a:custGeom>
                <a:noFill/>
                <a:ln w="9525">
                  <a:solidFill>
                    <a:schemeClr val="tx1"/>
                  </a:solidFill>
                  <a:round/>
                  <a:headEnd/>
                  <a:tailEnd/>
                </a:ln>
              </p:spPr>
              <p:txBody>
                <a:bodyPr wrap="none" anchor="ctr"/>
                <a:lstStyle/>
                <a:p>
                  <a:endParaRPr lang="zh-CN" altLang="en-US"/>
                </a:p>
              </p:txBody>
            </p:sp>
          </p:grpSp>
          <p:grpSp>
            <p:nvGrpSpPr>
              <p:cNvPr id="4" name="Group 24"/>
              <p:cNvGrpSpPr>
                <a:grpSpLocks/>
              </p:cNvGrpSpPr>
              <p:nvPr/>
            </p:nvGrpSpPr>
            <p:grpSpPr bwMode="auto">
              <a:xfrm>
                <a:off x="1873250" y="3449586"/>
                <a:ext cx="1925638" cy="1958975"/>
                <a:chOff x="1016" y="2139"/>
                <a:chExt cx="1213" cy="1234"/>
              </a:xfrm>
            </p:grpSpPr>
            <p:sp>
              <p:nvSpPr>
                <p:cNvPr id="34886" name="Oval 25"/>
                <p:cNvSpPr>
                  <a:spLocks noChangeArrowheads="1"/>
                </p:cNvSpPr>
                <p:nvPr/>
              </p:nvSpPr>
              <p:spPr bwMode="auto">
                <a:xfrm>
                  <a:off x="1016" y="2139"/>
                  <a:ext cx="1213" cy="1234"/>
                </a:xfrm>
                <a:prstGeom prst="ellipse">
                  <a:avLst/>
                </a:prstGeom>
                <a:noFill/>
                <a:ln w="38100">
                  <a:solidFill>
                    <a:srgbClr val="FF0000"/>
                  </a:solidFill>
                  <a:round/>
                  <a:headEnd/>
                  <a:tailEnd/>
                </a:ln>
              </p:spPr>
              <p:txBody>
                <a:bodyPr wrap="none" anchor="ctr"/>
                <a:lstStyle/>
                <a:p>
                  <a:endParaRPr lang="zh-CN" altLang="en-US"/>
                </a:p>
              </p:txBody>
            </p:sp>
            <p:sp>
              <p:nvSpPr>
                <p:cNvPr id="34887" name="Line 26"/>
                <p:cNvSpPr>
                  <a:spLocks noChangeShapeType="1"/>
                </p:cNvSpPr>
                <p:nvPr/>
              </p:nvSpPr>
              <p:spPr bwMode="auto">
                <a:xfrm>
                  <a:off x="1622" y="2759"/>
                  <a:ext cx="394" cy="477"/>
                </a:xfrm>
                <a:prstGeom prst="line">
                  <a:avLst/>
                </a:prstGeom>
                <a:noFill/>
                <a:ln w="38100">
                  <a:solidFill>
                    <a:schemeClr val="tx1"/>
                  </a:solidFill>
                  <a:round/>
                  <a:headEnd/>
                  <a:tailEnd type="triangle" w="sm" len="lg"/>
                </a:ln>
              </p:spPr>
              <p:txBody>
                <a:bodyPr/>
                <a:lstStyle/>
                <a:p>
                  <a:endParaRPr lang="zh-CN" altLang="en-US"/>
                </a:p>
              </p:txBody>
            </p:sp>
            <p:grpSp>
              <p:nvGrpSpPr>
                <p:cNvPr id="34888" name="Group 27"/>
                <p:cNvGrpSpPr>
                  <a:grpSpLocks/>
                </p:cNvGrpSpPr>
                <p:nvPr/>
              </p:nvGrpSpPr>
              <p:grpSpPr bwMode="auto">
                <a:xfrm rot="-78954">
                  <a:off x="1280" y="3008"/>
                  <a:ext cx="501" cy="182"/>
                  <a:chOff x="1186" y="2991"/>
                  <a:chExt cx="602" cy="178"/>
                </a:xfrm>
              </p:grpSpPr>
              <p:grpSp>
                <p:nvGrpSpPr>
                  <p:cNvPr id="34892" name="Group 28"/>
                  <p:cNvGrpSpPr>
                    <a:grpSpLocks/>
                  </p:cNvGrpSpPr>
                  <p:nvPr/>
                </p:nvGrpSpPr>
                <p:grpSpPr bwMode="auto">
                  <a:xfrm>
                    <a:off x="1186" y="2998"/>
                    <a:ext cx="247" cy="171"/>
                    <a:chOff x="2860" y="2438"/>
                    <a:chExt cx="247" cy="171"/>
                  </a:xfrm>
                </p:grpSpPr>
                <p:sp>
                  <p:nvSpPr>
                    <p:cNvPr id="34899" name="WordArt 29"/>
                    <p:cNvSpPr>
                      <a:spLocks noChangeArrowheads="1" noChangeShapeType="1" noTextEdit="1"/>
                    </p:cNvSpPr>
                    <p:nvPr/>
                  </p:nvSpPr>
                  <p:spPr bwMode="auto">
                    <a:xfrm>
                      <a:off x="3030" y="2520"/>
                      <a:ext cx="77" cy="89"/>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34900" name="WordArt 30"/>
                    <p:cNvSpPr>
                      <a:spLocks noChangeArrowheads="1" noChangeShapeType="1" noTextEdit="1"/>
                    </p:cNvSpPr>
                    <p:nvPr/>
                  </p:nvSpPr>
                  <p:spPr bwMode="auto">
                    <a:xfrm>
                      <a:off x="2860" y="2438"/>
                      <a:ext cx="160" cy="138"/>
                    </a:xfrm>
                    <a:prstGeom prst="rect">
                      <a:avLst/>
                    </a:prstGeom>
                  </p:spPr>
                  <p:txBody>
                    <a:bodyPr wrap="none" fromWordArt="1">
                      <a:prstTxWarp prst="textPlain">
                        <a:avLst>
                          <a:gd name="adj" fmla="val 50000"/>
                        </a:avLst>
                      </a:prstTxWarp>
                    </a:bodyPr>
                    <a:lstStyle/>
                    <a:p>
                      <a:r>
                        <a:rPr lang="en-US" altLang="zh-CN" i="1" kern="10">
                          <a:ln w="9525">
                            <a:solidFill>
                              <a:srgbClr val="000000"/>
                            </a:solidFill>
                            <a:round/>
                            <a:headEnd/>
                            <a:tailEnd/>
                          </a:ln>
                          <a:solidFill>
                            <a:srgbClr val="000000"/>
                          </a:solidFill>
                          <a:latin typeface="Times New Roman"/>
                          <a:cs typeface="Times New Roman"/>
                        </a:rPr>
                        <a:t>R</a:t>
                      </a:r>
                      <a:endParaRPr lang="zh-CN" altLang="en-US" i="1" kern="10">
                        <a:ln w="9525">
                          <a:solidFill>
                            <a:srgbClr val="000000"/>
                          </a:solidFill>
                          <a:round/>
                          <a:headEnd/>
                          <a:tailEnd/>
                        </a:ln>
                        <a:solidFill>
                          <a:srgbClr val="000000"/>
                        </a:solidFill>
                        <a:latin typeface="Times New Roman"/>
                        <a:cs typeface="Times New Roman"/>
                      </a:endParaRPr>
                    </a:p>
                  </p:txBody>
                </p:sp>
              </p:grpSp>
              <p:grpSp>
                <p:nvGrpSpPr>
                  <p:cNvPr id="34893" name="Group 31"/>
                  <p:cNvGrpSpPr>
                    <a:grpSpLocks/>
                  </p:cNvGrpSpPr>
                  <p:nvPr/>
                </p:nvGrpSpPr>
                <p:grpSpPr bwMode="auto">
                  <a:xfrm>
                    <a:off x="1573" y="2991"/>
                    <a:ext cx="215" cy="168"/>
                    <a:chOff x="1573" y="2991"/>
                    <a:chExt cx="215" cy="168"/>
                  </a:xfrm>
                </p:grpSpPr>
                <p:sp>
                  <p:nvSpPr>
                    <p:cNvPr id="34897" name="WordArt 32"/>
                    <p:cNvSpPr>
                      <a:spLocks noChangeArrowheads="1" noChangeShapeType="1" noTextEdit="1"/>
                    </p:cNvSpPr>
                    <p:nvPr/>
                  </p:nvSpPr>
                  <p:spPr bwMode="auto">
                    <a:xfrm>
                      <a:off x="1702" y="2991"/>
                      <a:ext cx="86" cy="168"/>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34898" name="WordArt 33"/>
                    <p:cNvSpPr>
                      <a:spLocks noChangeArrowheads="1" noChangeShapeType="1" noTextEdit="1"/>
                    </p:cNvSpPr>
                    <p:nvPr/>
                  </p:nvSpPr>
                  <p:spPr bwMode="auto">
                    <a:xfrm>
                      <a:off x="1573" y="3022"/>
                      <a:ext cx="109" cy="12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grpSp>
              <p:grpSp>
                <p:nvGrpSpPr>
                  <p:cNvPr id="34894" name="Group 34"/>
                  <p:cNvGrpSpPr>
                    <a:grpSpLocks/>
                  </p:cNvGrpSpPr>
                  <p:nvPr/>
                </p:nvGrpSpPr>
                <p:grpSpPr bwMode="auto">
                  <a:xfrm>
                    <a:off x="1435" y="3037"/>
                    <a:ext cx="120" cy="53"/>
                    <a:chOff x="1260" y="2371"/>
                    <a:chExt cx="151" cy="53"/>
                  </a:xfrm>
                </p:grpSpPr>
                <p:sp>
                  <p:nvSpPr>
                    <p:cNvPr id="34895" name="Line 35"/>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4896" name="Line 36"/>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grpSp>
              <p:nvGrpSpPr>
                <p:cNvPr id="34889" name="Group 37"/>
                <p:cNvGrpSpPr>
                  <a:grpSpLocks/>
                </p:cNvGrpSpPr>
                <p:nvPr/>
              </p:nvGrpSpPr>
              <p:grpSpPr bwMode="auto">
                <a:xfrm>
                  <a:off x="1915" y="2851"/>
                  <a:ext cx="206" cy="164"/>
                  <a:chOff x="2824" y="1965"/>
                  <a:chExt cx="206" cy="164"/>
                </a:xfrm>
              </p:grpSpPr>
              <p:sp>
                <p:nvSpPr>
                  <p:cNvPr id="34890" name="WordArt 38"/>
                  <p:cNvSpPr>
                    <a:spLocks noChangeArrowheads="1" noChangeShapeType="1" noTextEdit="1"/>
                  </p:cNvSpPr>
                  <p:nvPr/>
                </p:nvSpPr>
                <p:spPr bwMode="auto">
                  <a:xfrm>
                    <a:off x="2824" y="1965"/>
                    <a:ext cx="138" cy="144"/>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s</a:t>
                    </a:r>
                    <a:endParaRPr lang="zh-CN" altLang="en-US" sz="3600" i="1" kern="10">
                      <a:ln w="9525">
                        <a:solidFill>
                          <a:schemeClr val="tx1"/>
                        </a:solidFill>
                        <a:round/>
                        <a:headEnd/>
                        <a:tailEnd/>
                      </a:ln>
                      <a:latin typeface="Times New Roman"/>
                      <a:cs typeface="Times New Roman"/>
                    </a:endParaRPr>
                  </a:p>
                </p:txBody>
              </p:sp>
              <p:sp>
                <p:nvSpPr>
                  <p:cNvPr id="34891" name="WordArt 39"/>
                  <p:cNvSpPr>
                    <a:spLocks noChangeArrowheads="1" noChangeShapeType="1" noTextEdit="1"/>
                  </p:cNvSpPr>
                  <p:nvPr/>
                </p:nvSpPr>
                <p:spPr bwMode="auto">
                  <a:xfrm>
                    <a:off x="2960" y="2040"/>
                    <a:ext cx="70" cy="89"/>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grpSp>
          <p:grpSp>
            <p:nvGrpSpPr>
              <p:cNvPr id="10" name="Group 40"/>
              <p:cNvGrpSpPr>
                <a:grpSpLocks/>
              </p:cNvGrpSpPr>
              <p:nvPr/>
            </p:nvGrpSpPr>
            <p:grpSpPr bwMode="auto">
              <a:xfrm>
                <a:off x="1294741" y="2917005"/>
                <a:ext cx="3068637" cy="3006725"/>
                <a:chOff x="671" y="1809"/>
                <a:chExt cx="1933" cy="1894"/>
              </a:xfrm>
            </p:grpSpPr>
            <p:sp>
              <p:nvSpPr>
                <p:cNvPr id="34867" name="Oval 41"/>
                <p:cNvSpPr>
                  <a:spLocks noChangeArrowheads="1"/>
                </p:cNvSpPr>
                <p:nvPr/>
              </p:nvSpPr>
              <p:spPr bwMode="auto">
                <a:xfrm>
                  <a:off x="671" y="1809"/>
                  <a:ext cx="1911" cy="1894"/>
                </a:xfrm>
                <a:prstGeom prst="ellipse">
                  <a:avLst/>
                </a:prstGeom>
                <a:noFill/>
                <a:ln w="38100">
                  <a:solidFill>
                    <a:srgbClr val="FF0000"/>
                  </a:solidFill>
                  <a:round/>
                  <a:headEnd/>
                  <a:tailEnd/>
                </a:ln>
              </p:spPr>
              <p:txBody>
                <a:bodyPr wrap="none" anchor="ctr"/>
                <a:lstStyle/>
                <a:p>
                  <a:endParaRPr lang="zh-CN" altLang="en-US"/>
                </a:p>
              </p:txBody>
            </p:sp>
            <p:grpSp>
              <p:nvGrpSpPr>
                <p:cNvPr id="34868" name="Group 42"/>
                <p:cNvGrpSpPr>
                  <a:grpSpLocks/>
                </p:cNvGrpSpPr>
                <p:nvPr/>
              </p:nvGrpSpPr>
              <p:grpSpPr bwMode="auto">
                <a:xfrm>
                  <a:off x="1251" y="2312"/>
                  <a:ext cx="990" cy="274"/>
                  <a:chOff x="2775" y="3122"/>
                  <a:chExt cx="990" cy="274"/>
                </a:xfrm>
              </p:grpSpPr>
              <p:sp>
                <p:nvSpPr>
                  <p:cNvPr id="34873" name="Rectangle 43"/>
                  <p:cNvSpPr>
                    <a:spLocks noChangeArrowheads="1"/>
                  </p:cNvSpPr>
                  <p:nvPr/>
                </p:nvSpPr>
                <p:spPr bwMode="auto">
                  <a:xfrm rot="81301">
                    <a:off x="2794" y="3122"/>
                    <a:ext cx="971" cy="274"/>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34874" name="WordArt 44"/>
                  <p:cNvSpPr>
                    <a:spLocks noChangeArrowheads="1" noChangeShapeType="1" noTextEdit="1"/>
                  </p:cNvSpPr>
                  <p:nvPr/>
                </p:nvSpPr>
                <p:spPr bwMode="auto">
                  <a:xfrm rot="29930">
                    <a:off x="3252" y="3181"/>
                    <a:ext cx="43" cy="167"/>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34875" name="WordArt 45"/>
                  <p:cNvSpPr>
                    <a:spLocks noChangeArrowheads="1" noChangeShapeType="1" noTextEdit="1"/>
                  </p:cNvSpPr>
                  <p:nvPr/>
                </p:nvSpPr>
                <p:spPr bwMode="auto">
                  <a:xfrm rot="29930">
                    <a:off x="3665" y="3178"/>
                    <a:ext cx="43" cy="167"/>
                  </a:xfrm>
                  <a:prstGeom prst="rect">
                    <a:avLst/>
                  </a:prstGeom>
                </p:spPr>
                <p:txBody>
                  <a:bodyPr wrap="none" fromWordArt="1">
                    <a:prstTxWarp prst="textPlain">
                      <a:avLst>
                        <a:gd name="adj" fmla="val 50000"/>
                      </a:avLst>
                    </a:prstTxWarp>
                  </a:bodyPr>
                  <a:lstStyle/>
                  <a:p>
                    <a:r>
                      <a:rPr lang="en-US" altLang="zh-CN" sz="3600" kern="10" dirty="0">
                        <a:ln w="9525">
                          <a:solidFill>
                            <a:srgbClr val="000000"/>
                          </a:solidFill>
                          <a:round/>
                          <a:headEnd/>
                          <a:tailEnd/>
                        </a:ln>
                        <a:latin typeface="宋体"/>
                        <a:ea typeface="宋体"/>
                      </a:rPr>
                      <a:t>)</a:t>
                    </a:r>
                    <a:endParaRPr lang="zh-CN" altLang="en-US" sz="3600" kern="10" dirty="0">
                      <a:ln w="9525">
                        <a:solidFill>
                          <a:srgbClr val="000000"/>
                        </a:solidFill>
                        <a:round/>
                        <a:headEnd/>
                        <a:tailEnd/>
                      </a:ln>
                      <a:latin typeface="宋体"/>
                      <a:ea typeface="宋体"/>
                    </a:endParaRPr>
                  </a:p>
                </p:txBody>
              </p:sp>
              <p:sp>
                <p:nvSpPr>
                  <p:cNvPr id="34876" name="WordArt 46"/>
                  <p:cNvSpPr>
                    <a:spLocks noChangeArrowheads="1" noChangeShapeType="1" noTextEdit="1"/>
                  </p:cNvSpPr>
                  <p:nvPr/>
                </p:nvSpPr>
                <p:spPr bwMode="auto">
                  <a:xfrm rot="29930">
                    <a:off x="3389" y="3209"/>
                    <a:ext cx="98" cy="108"/>
                  </a:xfrm>
                  <a:prstGeom prst="rect">
                    <a:avLst/>
                  </a:prstGeom>
                </p:spPr>
                <p:txBody>
                  <a:bodyPr wrap="none" fromWordArt="1">
                    <a:prstTxWarp prst="textPlain">
                      <a:avLst>
                        <a:gd name="adj" fmla="val 50000"/>
                      </a:avLst>
                    </a:prstTxWarp>
                  </a:bodyPr>
                  <a:lstStyle/>
                  <a:p>
                    <a:r>
                      <a:rPr lang="en-US" altLang="zh-CN" sz="3600" kern="10">
                        <a:ln w="19050">
                          <a:solidFill>
                            <a:schemeClr val="tx2"/>
                          </a:solidFill>
                          <a:round/>
                          <a:headEnd/>
                          <a:tailEnd/>
                        </a:ln>
                        <a:solidFill>
                          <a:schemeClr val="tx2"/>
                        </a:solidFill>
                        <a:latin typeface="宋体"/>
                        <a:ea typeface="宋体"/>
                      </a:rPr>
                      <a:t>+</a:t>
                    </a:r>
                    <a:endParaRPr lang="zh-CN" altLang="en-US" sz="3600" kern="10">
                      <a:ln w="19050">
                        <a:solidFill>
                          <a:schemeClr val="tx2"/>
                        </a:solidFill>
                        <a:round/>
                        <a:headEnd/>
                        <a:tailEnd/>
                      </a:ln>
                      <a:solidFill>
                        <a:schemeClr val="tx2"/>
                      </a:solidFill>
                      <a:latin typeface="宋体"/>
                      <a:ea typeface="宋体"/>
                    </a:endParaRPr>
                  </a:p>
                </p:txBody>
              </p:sp>
              <p:sp>
                <p:nvSpPr>
                  <p:cNvPr id="34877" name="WordArt 47"/>
                  <p:cNvSpPr>
                    <a:spLocks noChangeArrowheads="1" noChangeShapeType="1" noTextEdit="1"/>
                  </p:cNvSpPr>
                  <p:nvPr/>
                </p:nvSpPr>
                <p:spPr bwMode="auto">
                  <a:xfrm rot="29930">
                    <a:off x="3493" y="3199"/>
                    <a:ext cx="76" cy="126"/>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Wingdings 3"/>
                      </a:rPr>
                      <a:t>r</a:t>
                    </a:r>
                    <a:endParaRPr lang="zh-CN" altLang="en-US" sz="3600" kern="10">
                      <a:ln w="9525">
                        <a:solidFill>
                          <a:schemeClr val="tx1"/>
                        </a:solidFill>
                        <a:round/>
                        <a:headEnd/>
                        <a:tailEnd/>
                      </a:ln>
                      <a:latin typeface="Wingdings 3"/>
                    </a:endParaRPr>
                  </a:p>
                </p:txBody>
              </p:sp>
              <p:sp>
                <p:nvSpPr>
                  <p:cNvPr id="34878" name="WordArt 48"/>
                  <p:cNvSpPr>
                    <a:spLocks noChangeArrowheads="1" noChangeShapeType="1" noTextEdit="1"/>
                  </p:cNvSpPr>
                  <p:nvPr/>
                </p:nvSpPr>
                <p:spPr bwMode="auto">
                  <a:xfrm rot="29930">
                    <a:off x="2925" y="3260"/>
                    <a:ext cx="53" cy="95"/>
                  </a:xfrm>
                  <a:prstGeom prst="rect">
                    <a:avLst/>
                  </a:prstGeom>
                </p:spPr>
                <p:txBody>
                  <a:bodyPr wrap="none" fromWordArt="1">
                    <a:prstTxWarp prst="textPlain">
                      <a:avLst>
                        <a:gd name="adj" fmla="val 50000"/>
                      </a:avLst>
                    </a:prstTxWarp>
                  </a:bodyPr>
                  <a:lstStyle/>
                  <a:p>
                    <a:r>
                      <a:rPr lang="en-US" altLang="zh-CN" sz="3600" kern="10" dirty="0">
                        <a:ln w="9525">
                          <a:solidFill>
                            <a:schemeClr val="tx1"/>
                          </a:solidFill>
                          <a:round/>
                          <a:headEnd/>
                          <a:tailEnd/>
                        </a:ln>
                        <a:latin typeface="宋体"/>
                        <a:ea typeface="宋体"/>
                      </a:rPr>
                      <a:t>2</a:t>
                    </a:r>
                    <a:endParaRPr lang="zh-CN" altLang="en-US" sz="3600" kern="10" dirty="0">
                      <a:ln w="9525">
                        <a:solidFill>
                          <a:schemeClr val="tx1"/>
                        </a:solidFill>
                        <a:round/>
                        <a:headEnd/>
                        <a:tailEnd/>
                      </a:ln>
                      <a:latin typeface="宋体"/>
                      <a:ea typeface="宋体"/>
                    </a:endParaRPr>
                  </a:p>
                </p:txBody>
              </p:sp>
              <p:sp>
                <p:nvSpPr>
                  <p:cNvPr id="34879" name="WordArt 49"/>
                  <p:cNvSpPr>
                    <a:spLocks noChangeArrowheads="1" noChangeShapeType="1" noTextEdit="1"/>
                  </p:cNvSpPr>
                  <p:nvPr/>
                </p:nvSpPr>
                <p:spPr bwMode="auto">
                  <a:xfrm rot="29930">
                    <a:off x="2775" y="3186"/>
                    <a:ext cx="135" cy="146"/>
                  </a:xfrm>
                  <a:prstGeom prst="rect">
                    <a:avLst/>
                  </a:prstGeom>
                </p:spPr>
                <p:txBody>
                  <a:bodyPr wrap="none" fromWordArt="1">
                    <a:prstTxWarp prst="textPlain">
                      <a:avLst>
                        <a:gd name="adj" fmla="val 50000"/>
                      </a:avLst>
                    </a:prstTxWarp>
                  </a:bodyPr>
                  <a:lstStyle/>
                  <a:p>
                    <a:r>
                      <a:rPr lang="en-US" altLang="zh-CN" i="1" kern="10">
                        <a:ln w="9525">
                          <a:solidFill>
                            <a:srgbClr val="000000"/>
                          </a:solidFill>
                          <a:round/>
                          <a:headEnd/>
                          <a:tailEnd/>
                        </a:ln>
                        <a:solidFill>
                          <a:srgbClr val="000000"/>
                        </a:solidFill>
                        <a:latin typeface="Times New Roman"/>
                        <a:cs typeface="Times New Roman"/>
                      </a:rPr>
                      <a:t>R</a:t>
                    </a:r>
                    <a:endParaRPr lang="zh-CN" altLang="en-US" i="1" kern="10">
                      <a:ln w="9525">
                        <a:solidFill>
                          <a:srgbClr val="000000"/>
                        </a:solidFill>
                        <a:round/>
                        <a:headEnd/>
                        <a:tailEnd/>
                      </a:ln>
                      <a:solidFill>
                        <a:srgbClr val="000000"/>
                      </a:solidFill>
                      <a:latin typeface="Times New Roman"/>
                      <a:cs typeface="Times New Roman"/>
                    </a:endParaRPr>
                  </a:p>
                </p:txBody>
              </p:sp>
              <p:grpSp>
                <p:nvGrpSpPr>
                  <p:cNvPr id="34880" name="Group 50"/>
                  <p:cNvGrpSpPr>
                    <a:grpSpLocks/>
                  </p:cNvGrpSpPr>
                  <p:nvPr/>
                </p:nvGrpSpPr>
                <p:grpSpPr bwMode="auto">
                  <a:xfrm rot="29930">
                    <a:off x="3001" y="3228"/>
                    <a:ext cx="101" cy="56"/>
                    <a:chOff x="1260" y="2371"/>
                    <a:chExt cx="151" cy="53"/>
                  </a:xfrm>
                </p:grpSpPr>
                <p:sp>
                  <p:nvSpPr>
                    <p:cNvPr id="34884" name="Line 51"/>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4885" name="Line 52"/>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34881" name="WordArt 53"/>
                  <p:cNvSpPr>
                    <a:spLocks noChangeArrowheads="1" noChangeShapeType="1" noTextEdit="1"/>
                  </p:cNvSpPr>
                  <p:nvPr/>
                </p:nvSpPr>
                <p:spPr bwMode="auto">
                  <a:xfrm rot="29930">
                    <a:off x="3316" y="3163"/>
                    <a:ext cx="72" cy="177"/>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34882" name="WordArt 54"/>
                  <p:cNvSpPr>
                    <a:spLocks noChangeArrowheads="1" noChangeShapeType="1" noTextEdit="1"/>
                  </p:cNvSpPr>
                  <p:nvPr/>
                </p:nvSpPr>
                <p:spPr bwMode="auto">
                  <a:xfrm rot="29930">
                    <a:off x="3135" y="3198"/>
                    <a:ext cx="92" cy="131"/>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34883" name="WordArt 55"/>
                  <p:cNvSpPr>
                    <a:spLocks noChangeArrowheads="1" noChangeShapeType="1" noTextEdit="1"/>
                  </p:cNvSpPr>
                  <p:nvPr/>
                </p:nvSpPr>
                <p:spPr bwMode="auto">
                  <a:xfrm rot="29930">
                    <a:off x="3576" y="3171"/>
                    <a:ext cx="73" cy="177"/>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sp>
              <p:nvSpPr>
                <p:cNvPr id="34869" name="Line 56"/>
                <p:cNvSpPr>
                  <a:spLocks noChangeShapeType="1"/>
                </p:cNvSpPr>
                <p:nvPr/>
              </p:nvSpPr>
              <p:spPr bwMode="auto">
                <a:xfrm flipV="1">
                  <a:off x="1622" y="2419"/>
                  <a:ext cx="903" cy="340"/>
                </a:xfrm>
                <a:prstGeom prst="line">
                  <a:avLst/>
                </a:prstGeom>
                <a:noFill/>
                <a:ln w="38100">
                  <a:solidFill>
                    <a:schemeClr val="tx1"/>
                  </a:solidFill>
                  <a:round/>
                  <a:headEnd/>
                  <a:tailEnd type="triangle" w="sm" len="lg"/>
                </a:ln>
              </p:spPr>
              <p:txBody>
                <a:bodyPr/>
                <a:lstStyle/>
                <a:p>
                  <a:endParaRPr lang="zh-CN" altLang="en-US"/>
                </a:p>
              </p:txBody>
            </p:sp>
            <p:grpSp>
              <p:nvGrpSpPr>
                <p:cNvPr id="34870" name="Group 57"/>
                <p:cNvGrpSpPr>
                  <a:grpSpLocks/>
                </p:cNvGrpSpPr>
                <p:nvPr/>
              </p:nvGrpSpPr>
              <p:grpSpPr bwMode="auto">
                <a:xfrm>
                  <a:off x="2389" y="1956"/>
                  <a:ext cx="215" cy="165"/>
                  <a:chOff x="3170" y="1963"/>
                  <a:chExt cx="215" cy="165"/>
                </a:xfrm>
              </p:grpSpPr>
              <p:sp>
                <p:nvSpPr>
                  <p:cNvPr id="34871" name="WordArt 58"/>
                  <p:cNvSpPr>
                    <a:spLocks noChangeArrowheads="1" noChangeShapeType="1" noTextEdit="1"/>
                  </p:cNvSpPr>
                  <p:nvPr/>
                </p:nvSpPr>
                <p:spPr bwMode="auto">
                  <a:xfrm>
                    <a:off x="3170" y="1963"/>
                    <a:ext cx="138" cy="144"/>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s</a:t>
                    </a:r>
                    <a:endParaRPr lang="zh-CN" altLang="en-US" sz="3600" i="1" kern="10">
                      <a:ln w="9525">
                        <a:solidFill>
                          <a:schemeClr val="tx1"/>
                        </a:solidFill>
                        <a:round/>
                        <a:headEnd/>
                        <a:tailEnd/>
                      </a:ln>
                      <a:latin typeface="Times New Roman"/>
                      <a:cs typeface="Times New Roman"/>
                    </a:endParaRPr>
                  </a:p>
                </p:txBody>
              </p:sp>
              <p:sp>
                <p:nvSpPr>
                  <p:cNvPr id="34872" name="WordArt 59"/>
                  <p:cNvSpPr>
                    <a:spLocks noChangeArrowheads="1" noChangeShapeType="1" noTextEdit="1"/>
                  </p:cNvSpPr>
                  <p:nvPr/>
                </p:nvSpPr>
                <p:spPr bwMode="auto">
                  <a:xfrm>
                    <a:off x="3316" y="2023"/>
                    <a:ext cx="69" cy="105"/>
                  </a:xfrm>
                  <a:prstGeom prst="rect">
                    <a:avLst/>
                  </a:prstGeom>
                </p:spPr>
                <p:txBody>
                  <a:bodyPr wrap="none" fromWordArt="1">
                    <a:prstTxWarp prst="textPlain">
                      <a:avLst>
                        <a:gd name="adj" fmla="val 50000"/>
                      </a:avLst>
                    </a:prstTxWarp>
                  </a:bodyPr>
                  <a:lstStyle/>
                  <a:p>
                    <a:r>
                      <a:rPr lang="en-US" altLang="zh-CN" sz="3600" kern="10" dirty="0">
                        <a:ln w="9525">
                          <a:solidFill>
                            <a:schemeClr val="tx1"/>
                          </a:solidFill>
                          <a:round/>
                          <a:headEnd/>
                          <a:tailEnd/>
                        </a:ln>
                        <a:latin typeface="宋体"/>
                        <a:ea typeface="宋体"/>
                      </a:rPr>
                      <a:t>2</a:t>
                    </a:r>
                    <a:endParaRPr lang="zh-CN" altLang="en-US" sz="3600" kern="10" dirty="0">
                      <a:ln w="9525">
                        <a:solidFill>
                          <a:schemeClr val="tx1"/>
                        </a:solidFill>
                        <a:round/>
                        <a:headEnd/>
                        <a:tailEnd/>
                      </a:ln>
                      <a:latin typeface="宋体"/>
                      <a:ea typeface="宋体"/>
                    </a:endParaRPr>
                  </a:p>
                </p:txBody>
              </p:sp>
            </p:grpSp>
          </p:grpSp>
          <p:grpSp>
            <p:nvGrpSpPr>
              <p:cNvPr id="14" name="Group 60"/>
              <p:cNvGrpSpPr>
                <a:grpSpLocks/>
              </p:cNvGrpSpPr>
              <p:nvPr/>
            </p:nvGrpSpPr>
            <p:grpSpPr bwMode="auto">
              <a:xfrm>
                <a:off x="2397140" y="4276730"/>
                <a:ext cx="463553" cy="273050"/>
                <a:chOff x="1346" y="2439"/>
                <a:chExt cx="292" cy="172"/>
              </a:xfrm>
            </p:grpSpPr>
            <p:sp>
              <p:nvSpPr>
                <p:cNvPr id="34865" name="WordArt 61"/>
                <p:cNvSpPr>
                  <a:spLocks noChangeArrowheads="1" noChangeShapeType="1" noTextEdit="1"/>
                </p:cNvSpPr>
                <p:nvPr/>
              </p:nvSpPr>
              <p:spPr bwMode="auto">
                <a:xfrm>
                  <a:off x="1346" y="2439"/>
                  <a:ext cx="127" cy="172"/>
                </a:xfrm>
                <a:prstGeom prst="rect">
                  <a:avLst/>
                </a:prstGeom>
              </p:spPr>
              <p:txBody>
                <a:bodyPr wrap="none" fromWordArt="1">
                  <a:prstTxWarp prst="textPlain">
                    <a:avLst>
                      <a:gd name="adj" fmla="val 50000"/>
                    </a:avLst>
                  </a:prstTxWarp>
                </a:bodyPr>
                <a:lstStyle/>
                <a:p>
                  <a:r>
                    <a:rPr lang="en-US" altLang="zh-CN" i="1" kern="10" dirty="0">
                      <a:ln w="9525">
                        <a:solidFill>
                          <a:srgbClr val="000000"/>
                        </a:solidFill>
                        <a:round/>
                        <a:headEnd/>
                        <a:tailEnd/>
                      </a:ln>
                      <a:solidFill>
                        <a:srgbClr val="000000"/>
                      </a:solidFill>
                      <a:latin typeface="Times New Roman"/>
                      <a:cs typeface="Times New Roman"/>
                    </a:rPr>
                    <a:t>O</a:t>
                  </a:r>
                  <a:endParaRPr lang="zh-CN" altLang="en-US" i="1" kern="10" dirty="0">
                    <a:ln w="9525">
                      <a:solidFill>
                        <a:srgbClr val="000000"/>
                      </a:solidFill>
                      <a:round/>
                      <a:headEnd/>
                      <a:tailEnd/>
                    </a:ln>
                    <a:solidFill>
                      <a:srgbClr val="000000"/>
                    </a:solidFill>
                    <a:latin typeface="Times New Roman"/>
                    <a:cs typeface="Times New Roman"/>
                  </a:endParaRPr>
                </a:p>
              </p:txBody>
            </p:sp>
            <p:sp>
              <p:nvSpPr>
                <p:cNvPr id="34866" name="Oval 62"/>
                <p:cNvSpPr>
                  <a:spLocks noChangeArrowheads="1"/>
                </p:cNvSpPr>
                <p:nvPr/>
              </p:nvSpPr>
              <p:spPr bwMode="auto">
                <a:xfrm>
                  <a:off x="1584" y="2497"/>
                  <a:ext cx="54" cy="53"/>
                </a:xfrm>
                <a:prstGeom prst="ellipse">
                  <a:avLst/>
                </a:prstGeom>
                <a:solidFill>
                  <a:srgbClr val="CC0000"/>
                </a:solidFill>
                <a:ln w="19050">
                  <a:solidFill>
                    <a:srgbClr val="FF9933"/>
                  </a:solidFill>
                  <a:round/>
                  <a:headEnd/>
                  <a:tailEnd/>
                </a:ln>
              </p:spPr>
              <p:txBody>
                <a:bodyPr wrap="none" anchor="ctr"/>
                <a:lstStyle/>
                <a:p>
                  <a:endParaRPr lang="zh-CN" altLang="en-US"/>
                </a:p>
              </p:txBody>
            </p:sp>
          </p:grpSp>
        </p:grpSp>
        <p:sp>
          <p:nvSpPr>
            <p:cNvPr id="105" name="Text Box 93"/>
            <p:cNvSpPr txBox="1">
              <a:spLocks noChangeArrowheads="1"/>
            </p:cNvSpPr>
            <p:nvPr/>
          </p:nvSpPr>
          <p:spPr bwMode="auto">
            <a:xfrm>
              <a:off x="274097" y="3626329"/>
              <a:ext cx="494046" cy="1200329"/>
            </a:xfrm>
            <a:prstGeom prst="rect">
              <a:avLst/>
            </a:prstGeom>
            <a:noFill/>
            <a:ln w="9525">
              <a:noFill/>
              <a:miter lim="800000"/>
              <a:headEnd/>
              <a:tailEnd/>
            </a:ln>
          </p:spPr>
          <p:txBody>
            <a:bodyPr wrap="none">
              <a:spAutoFit/>
            </a:bodyPr>
            <a:lstStyle/>
            <a:p>
              <a:pPr algn="l"/>
              <a:r>
                <a:rPr lang="zh-CN" altLang="en-US" sz="2400" b="1" dirty="0" smtClean="0"/>
                <a:t>球</a:t>
              </a:r>
              <a:endParaRPr lang="en-US" altLang="zh-CN" sz="2400" b="1" dirty="0" smtClean="0"/>
            </a:p>
            <a:p>
              <a:pPr algn="l"/>
              <a:r>
                <a:rPr lang="zh-CN" altLang="en-US" sz="2400" b="1" dirty="0" smtClean="0"/>
                <a:t>面</a:t>
              </a:r>
              <a:endParaRPr lang="en-US" altLang="zh-CN" sz="2400" b="1" dirty="0" smtClean="0"/>
            </a:p>
            <a:p>
              <a:pPr algn="l"/>
              <a:r>
                <a:rPr lang="zh-CN" altLang="en-US" sz="2400" b="1" dirty="0" smtClean="0"/>
                <a:t>波</a:t>
              </a:r>
              <a:endParaRPr lang="zh-CN" altLang="zh-CN" sz="2400" dirty="0" smtClean="0"/>
            </a:p>
          </p:txBody>
        </p:sp>
      </p:grpSp>
      <p:grpSp>
        <p:nvGrpSpPr>
          <p:cNvPr id="5" name="组合 4"/>
          <p:cNvGrpSpPr/>
          <p:nvPr/>
        </p:nvGrpSpPr>
        <p:grpSpPr>
          <a:xfrm>
            <a:off x="5724525" y="2757719"/>
            <a:ext cx="2521850" cy="3629025"/>
            <a:chOff x="5724525" y="2757719"/>
            <a:chExt cx="2521850" cy="3629025"/>
          </a:xfrm>
        </p:grpSpPr>
        <p:grpSp>
          <p:nvGrpSpPr>
            <p:cNvPr id="16" name="Group 99"/>
            <p:cNvGrpSpPr>
              <a:grpSpLocks/>
            </p:cNvGrpSpPr>
            <p:nvPr/>
          </p:nvGrpSpPr>
          <p:grpSpPr bwMode="auto">
            <a:xfrm>
              <a:off x="5724525" y="2757719"/>
              <a:ext cx="1890713" cy="3629025"/>
              <a:chOff x="3520" y="1821"/>
              <a:chExt cx="1191" cy="2286"/>
            </a:xfrm>
          </p:grpSpPr>
          <p:sp>
            <p:nvSpPr>
              <p:cNvPr id="34826" name="Freeform 100"/>
              <p:cNvSpPr>
                <a:spLocks/>
              </p:cNvSpPr>
              <p:nvPr/>
            </p:nvSpPr>
            <p:spPr bwMode="auto">
              <a:xfrm>
                <a:off x="4086" y="3719"/>
                <a:ext cx="521" cy="388"/>
              </a:xfrm>
              <a:custGeom>
                <a:avLst/>
                <a:gdLst>
                  <a:gd name="T0" fmla="*/ 49 w 554"/>
                  <a:gd name="T1" fmla="*/ 192 h 401"/>
                  <a:gd name="T2" fmla="*/ 49 w 554"/>
                  <a:gd name="T3" fmla="*/ 42 h 401"/>
                  <a:gd name="T4" fmla="*/ 49 w 554"/>
                  <a:gd name="T5" fmla="*/ 0 h 401"/>
                  <a:gd name="T6" fmla="*/ 290 w 554"/>
                  <a:gd name="T7" fmla="*/ 0 h 401"/>
                  <a:gd name="T8" fmla="*/ 290 w 554"/>
                  <a:gd name="T9" fmla="*/ 181 h 401"/>
                  <a:gd name="T10" fmla="*/ 361 w 554"/>
                  <a:gd name="T11" fmla="*/ 181 h 401"/>
                  <a:gd name="T12" fmla="*/ 361 w 554"/>
                  <a:gd name="T13" fmla="*/ 318 h 401"/>
                  <a:gd name="T14" fmla="*/ 0 w 554"/>
                  <a:gd name="T15" fmla="*/ 318 h 401"/>
                  <a:gd name="T16" fmla="*/ 8 w 554"/>
                  <a:gd name="T17" fmla="*/ 181 h 401"/>
                  <a:gd name="T18" fmla="*/ 49 w 554"/>
                  <a:gd name="T19" fmla="*/ 192 h 4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4"/>
                  <a:gd name="T31" fmla="*/ 0 h 401"/>
                  <a:gd name="T32" fmla="*/ 554 w 554"/>
                  <a:gd name="T33" fmla="*/ 401 h 4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4" h="401">
                    <a:moveTo>
                      <a:pt x="76" y="242"/>
                    </a:moveTo>
                    <a:lnTo>
                      <a:pt x="76" y="53"/>
                    </a:lnTo>
                    <a:lnTo>
                      <a:pt x="76" y="0"/>
                    </a:lnTo>
                    <a:lnTo>
                      <a:pt x="447" y="0"/>
                    </a:lnTo>
                    <a:lnTo>
                      <a:pt x="447" y="227"/>
                    </a:lnTo>
                    <a:lnTo>
                      <a:pt x="554" y="227"/>
                    </a:lnTo>
                    <a:lnTo>
                      <a:pt x="554" y="401"/>
                    </a:lnTo>
                    <a:lnTo>
                      <a:pt x="0" y="401"/>
                    </a:lnTo>
                    <a:lnTo>
                      <a:pt x="8" y="227"/>
                    </a:lnTo>
                    <a:lnTo>
                      <a:pt x="76" y="242"/>
                    </a:lnTo>
                    <a:close/>
                  </a:path>
                </a:pathLst>
              </a:custGeom>
              <a:solidFill>
                <a:schemeClr val="bg1"/>
              </a:solidFill>
              <a:ln w="9525">
                <a:solidFill>
                  <a:schemeClr val="bg1"/>
                </a:solidFill>
                <a:round/>
                <a:headEnd/>
                <a:tailEnd/>
              </a:ln>
            </p:spPr>
            <p:txBody>
              <a:bodyPr/>
              <a:lstStyle/>
              <a:p>
                <a:endParaRPr lang="zh-CN" altLang="en-US"/>
              </a:p>
            </p:txBody>
          </p:sp>
          <p:grpSp>
            <p:nvGrpSpPr>
              <p:cNvPr id="34827" name="Group 101"/>
              <p:cNvGrpSpPr>
                <a:grpSpLocks/>
              </p:cNvGrpSpPr>
              <p:nvPr/>
            </p:nvGrpSpPr>
            <p:grpSpPr bwMode="auto">
              <a:xfrm>
                <a:off x="4125" y="3894"/>
                <a:ext cx="270" cy="116"/>
                <a:chOff x="2778" y="3126"/>
                <a:chExt cx="287" cy="177"/>
              </a:xfrm>
            </p:grpSpPr>
            <p:sp>
              <p:nvSpPr>
                <p:cNvPr id="34858" name="WordArt 102"/>
                <p:cNvSpPr>
                  <a:spLocks noChangeArrowheads="1" noChangeShapeType="1" noTextEdit="1"/>
                </p:cNvSpPr>
                <p:nvPr/>
              </p:nvSpPr>
              <p:spPr bwMode="auto">
                <a:xfrm rot="29930">
                  <a:off x="2893" y="3168"/>
                  <a:ext cx="76" cy="126"/>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Wingdings 3"/>
                    </a:rPr>
                    <a:t>r</a:t>
                  </a:r>
                  <a:endParaRPr lang="zh-CN" altLang="en-US" sz="3600" kern="10">
                    <a:ln w="9525">
                      <a:solidFill>
                        <a:schemeClr val="tx1"/>
                      </a:solidFill>
                      <a:round/>
                      <a:headEnd/>
                      <a:tailEnd/>
                    </a:ln>
                    <a:latin typeface="Wingdings 3"/>
                  </a:endParaRPr>
                </a:p>
              </p:txBody>
            </p:sp>
            <p:sp>
              <p:nvSpPr>
                <p:cNvPr id="34859" name="WordArt 103"/>
                <p:cNvSpPr>
                  <a:spLocks noChangeArrowheads="1" noChangeShapeType="1" noTextEdit="1"/>
                </p:cNvSpPr>
                <p:nvPr/>
              </p:nvSpPr>
              <p:spPr bwMode="auto">
                <a:xfrm rot="29930">
                  <a:off x="2778" y="3168"/>
                  <a:ext cx="92" cy="131"/>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34860" name="WordArt 104"/>
                <p:cNvSpPr>
                  <a:spLocks noChangeArrowheads="1" noChangeShapeType="1" noTextEdit="1"/>
                </p:cNvSpPr>
                <p:nvPr/>
              </p:nvSpPr>
              <p:spPr bwMode="auto">
                <a:xfrm rot="29930">
                  <a:off x="2992" y="3126"/>
                  <a:ext cx="73" cy="177"/>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grpSp>
            <p:nvGrpSpPr>
              <p:cNvPr id="34828" name="Group 105"/>
              <p:cNvGrpSpPr>
                <a:grpSpLocks/>
              </p:cNvGrpSpPr>
              <p:nvPr/>
            </p:nvGrpSpPr>
            <p:grpSpPr bwMode="auto">
              <a:xfrm>
                <a:off x="3520" y="1997"/>
                <a:ext cx="543" cy="1841"/>
                <a:chOff x="3613" y="1773"/>
                <a:chExt cx="578" cy="1903"/>
              </a:xfrm>
            </p:grpSpPr>
            <p:sp>
              <p:nvSpPr>
                <p:cNvPr id="34848" name="Line 106"/>
                <p:cNvSpPr>
                  <a:spLocks noChangeShapeType="1"/>
                </p:cNvSpPr>
                <p:nvPr/>
              </p:nvSpPr>
              <p:spPr bwMode="auto">
                <a:xfrm>
                  <a:off x="4191" y="1773"/>
                  <a:ext cx="0" cy="1903"/>
                </a:xfrm>
                <a:prstGeom prst="line">
                  <a:avLst/>
                </a:prstGeom>
                <a:noFill/>
                <a:ln w="38100">
                  <a:solidFill>
                    <a:srgbClr val="FF0000"/>
                  </a:solidFill>
                  <a:round/>
                  <a:headEnd/>
                  <a:tailEnd/>
                </a:ln>
              </p:spPr>
              <p:txBody>
                <a:bodyPr/>
                <a:lstStyle/>
                <a:p>
                  <a:endParaRPr lang="zh-CN" altLang="en-US"/>
                </a:p>
              </p:txBody>
            </p:sp>
            <p:grpSp>
              <p:nvGrpSpPr>
                <p:cNvPr id="34849" name="Group 107"/>
                <p:cNvGrpSpPr>
                  <a:grpSpLocks/>
                </p:cNvGrpSpPr>
                <p:nvPr/>
              </p:nvGrpSpPr>
              <p:grpSpPr bwMode="auto">
                <a:xfrm>
                  <a:off x="3915" y="1775"/>
                  <a:ext cx="206" cy="164"/>
                  <a:chOff x="2824" y="1965"/>
                  <a:chExt cx="206" cy="164"/>
                </a:xfrm>
              </p:grpSpPr>
              <p:sp>
                <p:nvSpPr>
                  <p:cNvPr id="34856" name="WordArt 108"/>
                  <p:cNvSpPr>
                    <a:spLocks noChangeArrowheads="1" noChangeShapeType="1" noTextEdit="1"/>
                  </p:cNvSpPr>
                  <p:nvPr/>
                </p:nvSpPr>
                <p:spPr bwMode="auto">
                  <a:xfrm>
                    <a:off x="2824" y="1965"/>
                    <a:ext cx="138" cy="144"/>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s</a:t>
                    </a:r>
                    <a:endParaRPr lang="zh-CN" altLang="en-US" sz="3600" i="1" kern="10">
                      <a:ln w="9525">
                        <a:solidFill>
                          <a:schemeClr val="tx1"/>
                        </a:solidFill>
                        <a:round/>
                        <a:headEnd/>
                        <a:tailEnd/>
                      </a:ln>
                      <a:latin typeface="Times New Roman"/>
                      <a:cs typeface="Times New Roman"/>
                    </a:endParaRPr>
                  </a:p>
                </p:txBody>
              </p:sp>
              <p:sp>
                <p:nvSpPr>
                  <p:cNvPr id="34857" name="WordArt 109"/>
                  <p:cNvSpPr>
                    <a:spLocks noChangeArrowheads="1" noChangeShapeType="1" noTextEdit="1"/>
                  </p:cNvSpPr>
                  <p:nvPr/>
                </p:nvSpPr>
                <p:spPr bwMode="auto">
                  <a:xfrm>
                    <a:off x="2960" y="2040"/>
                    <a:ext cx="70" cy="89"/>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grpSp>
              <p:nvGrpSpPr>
                <p:cNvPr id="34850" name="Group 110"/>
                <p:cNvGrpSpPr>
                  <a:grpSpLocks/>
                </p:cNvGrpSpPr>
                <p:nvPr/>
              </p:nvGrpSpPr>
              <p:grpSpPr bwMode="auto">
                <a:xfrm>
                  <a:off x="3613" y="2006"/>
                  <a:ext cx="438" cy="1487"/>
                  <a:chOff x="3613" y="2006"/>
                  <a:chExt cx="581" cy="1487"/>
                </a:xfrm>
              </p:grpSpPr>
              <p:sp>
                <p:nvSpPr>
                  <p:cNvPr id="34851" name="Line 111"/>
                  <p:cNvSpPr>
                    <a:spLocks noChangeShapeType="1"/>
                  </p:cNvSpPr>
                  <p:nvPr/>
                </p:nvSpPr>
                <p:spPr bwMode="auto">
                  <a:xfrm>
                    <a:off x="3623" y="2728"/>
                    <a:ext cx="561" cy="0"/>
                  </a:xfrm>
                  <a:prstGeom prst="line">
                    <a:avLst/>
                  </a:prstGeom>
                  <a:noFill/>
                  <a:ln w="28575">
                    <a:solidFill>
                      <a:schemeClr val="tx1"/>
                    </a:solidFill>
                    <a:round/>
                    <a:headEnd/>
                    <a:tailEnd type="triangle" w="sm" len="lg"/>
                  </a:ln>
                </p:spPr>
                <p:txBody>
                  <a:bodyPr/>
                  <a:lstStyle/>
                  <a:p>
                    <a:endParaRPr lang="zh-CN" altLang="en-US"/>
                  </a:p>
                </p:txBody>
              </p:sp>
              <p:sp>
                <p:nvSpPr>
                  <p:cNvPr id="34852" name="Line 112"/>
                  <p:cNvSpPr>
                    <a:spLocks noChangeShapeType="1"/>
                  </p:cNvSpPr>
                  <p:nvPr/>
                </p:nvSpPr>
                <p:spPr bwMode="auto">
                  <a:xfrm>
                    <a:off x="3613" y="2006"/>
                    <a:ext cx="561" cy="0"/>
                  </a:xfrm>
                  <a:prstGeom prst="line">
                    <a:avLst/>
                  </a:prstGeom>
                  <a:noFill/>
                  <a:ln w="28575">
                    <a:solidFill>
                      <a:schemeClr val="tx1"/>
                    </a:solidFill>
                    <a:round/>
                    <a:headEnd/>
                    <a:tailEnd type="triangle" w="sm" len="lg"/>
                  </a:ln>
                </p:spPr>
                <p:txBody>
                  <a:bodyPr/>
                  <a:lstStyle/>
                  <a:p>
                    <a:endParaRPr lang="zh-CN" altLang="en-US"/>
                  </a:p>
                </p:txBody>
              </p:sp>
              <p:sp>
                <p:nvSpPr>
                  <p:cNvPr id="34853" name="Line 113"/>
                  <p:cNvSpPr>
                    <a:spLocks noChangeShapeType="1"/>
                  </p:cNvSpPr>
                  <p:nvPr/>
                </p:nvSpPr>
                <p:spPr bwMode="auto">
                  <a:xfrm>
                    <a:off x="3633" y="3109"/>
                    <a:ext cx="561" cy="0"/>
                  </a:xfrm>
                  <a:prstGeom prst="line">
                    <a:avLst/>
                  </a:prstGeom>
                  <a:noFill/>
                  <a:ln w="28575">
                    <a:solidFill>
                      <a:schemeClr val="tx1"/>
                    </a:solidFill>
                    <a:round/>
                    <a:headEnd/>
                    <a:tailEnd type="triangle" w="sm" len="lg"/>
                  </a:ln>
                </p:spPr>
                <p:txBody>
                  <a:bodyPr/>
                  <a:lstStyle/>
                  <a:p>
                    <a:endParaRPr lang="zh-CN" altLang="en-US"/>
                  </a:p>
                </p:txBody>
              </p:sp>
              <p:sp>
                <p:nvSpPr>
                  <p:cNvPr id="34854" name="Line 114"/>
                  <p:cNvSpPr>
                    <a:spLocks noChangeShapeType="1"/>
                  </p:cNvSpPr>
                  <p:nvPr/>
                </p:nvSpPr>
                <p:spPr bwMode="auto">
                  <a:xfrm>
                    <a:off x="3616" y="3493"/>
                    <a:ext cx="561" cy="0"/>
                  </a:xfrm>
                  <a:prstGeom prst="line">
                    <a:avLst/>
                  </a:prstGeom>
                  <a:noFill/>
                  <a:ln w="28575">
                    <a:solidFill>
                      <a:schemeClr val="tx1"/>
                    </a:solidFill>
                    <a:round/>
                    <a:headEnd/>
                    <a:tailEnd type="triangle" w="sm" len="lg"/>
                  </a:ln>
                </p:spPr>
                <p:txBody>
                  <a:bodyPr/>
                  <a:lstStyle/>
                  <a:p>
                    <a:endParaRPr lang="zh-CN" altLang="en-US"/>
                  </a:p>
                </p:txBody>
              </p:sp>
              <p:sp>
                <p:nvSpPr>
                  <p:cNvPr id="34855" name="Line 115"/>
                  <p:cNvSpPr>
                    <a:spLocks noChangeShapeType="1"/>
                  </p:cNvSpPr>
                  <p:nvPr/>
                </p:nvSpPr>
                <p:spPr bwMode="auto">
                  <a:xfrm>
                    <a:off x="3625" y="2359"/>
                    <a:ext cx="561" cy="0"/>
                  </a:xfrm>
                  <a:prstGeom prst="line">
                    <a:avLst/>
                  </a:prstGeom>
                  <a:noFill/>
                  <a:ln w="28575">
                    <a:solidFill>
                      <a:schemeClr val="tx1"/>
                    </a:solidFill>
                    <a:round/>
                    <a:headEnd/>
                    <a:tailEnd type="triangle" w="sm" len="lg"/>
                  </a:ln>
                </p:spPr>
                <p:txBody>
                  <a:bodyPr/>
                  <a:lstStyle/>
                  <a:p>
                    <a:endParaRPr lang="zh-CN" altLang="en-US"/>
                  </a:p>
                </p:txBody>
              </p:sp>
            </p:grpSp>
          </p:grpSp>
          <p:grpSp>
            <p:nvGrpSpPr>
              <p:cNvPr id="34829" name="Group 116"/>
              <p:cNvGrpSpPr>
                <a:grpSpLocks/>
              </p:cNvGrpSpPr>
              <p:nvPr/>
            </p:nvGrpSpPr>
            <p:grpSpPr bwMode="auto">
              <a:xfrm>
                <a:off x="4454" y="1983"/>
                <a:ext cx="257" cy="1859"/>
                <a:chOff x="4764" y="1752"/>
                <a:chExt cx="273" cy="1921"/>
              </a:xfrm>
            </p:grpSpPr>
            <p:sp>
              <p:nvSpPr>
                <p:cNvPr id="34844" name="Line 117"/>
                <p:cNvSpPr>
                  <a:spLocks noChangeShapeType="1"/>
                </p:cNvSpPr>
                <p:nvPr/>
              </p:nvSpPr>
              <p:spPr bwMode="auto">
                <a:xfrm>
                  <a:off x="4764" y="1770"/>
                  <a:ext cx="0" cy="1903"/>
                </a:xfrm>
                <a:prstGeom prst="line">
                  <a:avLst/>
                </a:prstGeom>
                <a:noFill/>
                <a:ln w="38100">
                  <a:solidFill>
                    <a:srgbClr val="FF0000"/>
                  </a:solidFill>
                  <a:round/>
                  <a:headEnd/>
                  <a:tailEnd/>
                </a:ln>
              </p:spPr>
              <p:txBody>
                <a:bodyPr/>
                <a:lstStyle/>
                <a:p>
                  <a:endParaRPr lang="zh-CN" altLang="en-US"/>
                </a:p>
              </p:txBody>
            </p:sp>
            <p:grpSp>
              <p:nvGrpSpPr>
                <p:cNvPr id="34845" name="Group 118"/>
                <p:cNvGrpSpPr>
                  <a:grpSpLocks/>
                </p:cNvGrpSpPr>
                <p:nvPr/>
              </p:nvGrpSpPr>
              <p:grpSpPr bwMode="auto">
                <a:xfrm>
                  <a:off x="4822" y="1752"/>
                  <a:ext cx="215" cy="165"/>
                  <a:chOff x="3170" y="1963"/>
                  <a:chExt cx="215" cy="165"/>
                </a:xfrm>
              </p:grpSpPr>
              <p:sp>
                <p:nvSpPr>
                  <p:cNvPr id="34846" name="WordArt 119"/>
                  <p:cNvSpPr>
                    <a:spLocks noChangeArrowheads="1" noChangeShapeType="1" noTextEdit="1"/>
                  </p:cNvSpPr>
                  <p:nvPr/>
                </p:nvSpPr>
                <p:spPr bwMode="auto">
                  <a:xfrm>
                    <a:off x="3170" y="1963"/>
                    <a:ext cx="138" cy="144"/>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s</a:t>
                    </a:r>
                    <a:endParaRPr lang="zh-CN" altLang="en-US" sz="3600" i="1" kern="10">
                      <a:ln w="9525">
                        <a:solidFill>
                          <a:schemeClr val="tx1"/>
                        </a:solidFill>
                        <a:round/>
                        <a:headEnd/>
                        <a:tailEnd/>
                      </a:ln>
                      <a:latin typeface="Times New Roman"/>
                      <a:cs typeface="Times New Roman"/>
                    </a:endParaRPr>
                  </a:p>
                </p:txBody>
              </p:sp>
              <p:sp>
                <p:nvSpPr>
                  <p:cNvPr id="34847" name="WordArt 120"/>
                  <p:cNvSpPr>
                    <a:spLocks noChangeArrowheads="1" noChangeShapeType="1" noTextEdit="1"/>
                  </p:cNvSpPr>
                  <p:nvPr/>
                </p:nvSpPr>
                <p:spPr bwMode="auto">
                  <a:xfrm>
                    <a:off x="3316" y="2023"/>
                    <a:ext cx="69" cy="10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grpSp>
          <p:sp>
            <p:nvSpPr>
              <p:cNvPr id="34830" name="Arc 121"/>
              <p:cNvSpPr>
                <a:spLocks/>
              </p:cNvSpPr>
              <p:nvPr/>
            </p:nvSpPr>
            <p:spPr bwMode="auto">
              <a:xfrm>
                <a:off x="4064" y="2006"/>
                <a:ext cx="393" cy="706"/>
              </a:xfrm>
              <a:custGeom>
                <a:avLst/>
                <a:gdLst>
                  <a:gd name="T0" fmla="*/ 0 w 21600"/>
                  <a:gd name="T1" fmla="*/ 0 h 43179"/>
                  <a:gd name="T2" fmla="*/ 0 w 21600"/>
                  <a:gd name="T3" fmla="*/ 0 h 43179"/>
                  <a:gd name="T4" fmla="*/ 0 w 21600"/>
                  <a:gd name="T5" fmla="*/ 0 h 43179"/>
                  <a:gd name="T6" fmla="*/ 0 60000 65536"/>
                  <a:gd name="T7" fmla="*/ 0 60000 65536"/>
                  <a:gd name="T8" fmla="*/ 0 60000 65536"/>
                  <a:gd name="T9" fmla="*/ 0 w 21600"/>
                  <a:gd name="T10" fmla="*/ 0 h 43179"/>
                  <a:gd name="T11" fmla="*/ 21600 w 21600"/>
                  <a:gd name="T12" fmla="*/ 43179 h 43179"/>
                </a:gdLst>
                <a:ahLst/>
                <a:cxnLst>
                  <a:cxn ang="T6">
                    <a:pos x="T0" y="T1"/>
                  </a:cxn>
                  <a:cxn ang="T7">
                    <a:pos x="T2" y="T3"/>
                  </a:cxn>
                  <a:cxn ang="T8">
                    <a:pos x="T4" y="T5"/>
                  </a:cxn>
                </a:cxnLst>
                <a:rect l="T9" t="T10" r="T11" b="T12"/>
                <a:pathLst>
                  <a:path w="21600" h="43179" fill="none" extrusionOk="0">
                    <a:moveTo>
                      <a:pt x="899" y="-1"/>
                    </a:moveTo>
                    <a:cubicBezTo>
                      <a:pt x="12468" y="481"/>
                      <a:pt x="21600" y="10001"/>
                      <a:pt x="21600" y="21581"/>
                    </a:cubicBezTo>
                    <a:cubicBezTo>
                      <a:pt x="21600" y="33403"/>
                      <a:pt x="12096" y="43028"/>
                      <a:pt x="275" y="43179"/>
                    </a:cubicBezTo>
                  </a:path>
                  <a:path w="21600" h="43179" stroke="0" extrusionOk="0">
                    <a:moveTo>
                      <a:pt x="899" y="-1"/>
                    </a:moveTo>
                    <a:cubicBezTo>
                      <a:pt x="12468" y="481"/>
                      <a:pt x="21600" y="10001"/>
                      <a:pt x="21600" y="21581"/>
                    </a:cubicBezTo>
                    <a:cubicBezTo>
                      <a:pt x="21600" y="33403"/>
                      <a:pt x="12096" y="43028"/>
                      <a:pt x="275" y="43179"/>
                    </a:cubicBezTo>
                    <a:lnTo>
                      <a:pt x="0" y="21581"/>
                    </a:lnTo>
                    <a:close/>
                  </a:path>
                </a:pathLst>
              </a:custGeom>
              <a:noFill/>
              <a:ln w="9525">
                <a:solidFill>
                  <a:schemeClr val="tx1"/>
                </a:solidFill>
                <a:round/>
                <a:headEnd/>
                <a:tailEnd/>
              </a:ln>
            </p:spPr>
            <p:txBody>
              <a:bodyPr wrap="none" anchor="ctr"/>
              <a:lstStyle/>
              <a:p>
                <a:endParaRPr lang="zh-CN" altLang="en-US"/>
              </a:p>
            </p:txBody>
          </p:sp>
          <p:sp>
            <p:nvSpPr>
              <p:cNvPr id="34831" name="Arc 122"/>
              <p:cNvSpPr>
                <a:spLocks/>
              </p:cNvSpPr>
              <p:nvPr/>
            </p:nvSpPr>
            <p:spPr bwMode="auto">
              <a:xfrm>
                <a:off x="4065" y="2725"/>
                <a:ext cx="393" cy="706"/>
              </a:xfrm>
              <a:custGeom>
                <a:avLst/>
                <a:gdLst>
                  <a:gd name="T0" fmla="*/ 0 w 21600"/>
                  <a:gd name="T1" fmla="*/ 0 h 43179"/>
                  <a:gd name="T2" fmla="*/ 0 w 21600"/>
                  <a:gd name="T3" fmla="*/ 0 h 43179"/>
                  <a:gd name="T4" fmla="*/ 0 w 21600"/>
                  <a:gd name="T5" fmla="*/ 0 h 43179"/>
                  <a:gd name="T6" fmla="*/ 0 60000 65536"/>
                  <a:gd name="T7" fmla="*/ 0 60000 65536"/>
                  <a:gd name="T8" fmla="*/ 0 60000 65536"/>
                  <a:gd name="T9" fmla="*/ 0 w 21600"/>
                  <a:gd name="T10" fmla="*/ 0 h 43179"/>
                  <a:gd name="T11" fmla="*/ 21600 w 21600"/>
                  <a:gd name="T12" fmla="*/ 43179 h 43179"/>
                </a:gdLst>
                <a:ahLst/>
                <a:cxnLst>
                  <a:cxn ang="T6">
                    <a:pos x="T0" y="T1"/>
                  </a:cxn>
                  <a:cxn ang="T7">
                    <a:pos x="T2" y="T3"/>
                  </a:cxn>
                  <a:cxn ang="T8">
                    <a:pos x="T4" y="T5"/>
                  </a:cxn>
                </a:cxnLst>
                <a:rect l="T9" t="T10" r="T11" b="T12"/>
                <a:pathLst>
                  <a:path w="21600" h="43179" fill="none" extrusionOk="0">
                    <a:moveTo>
                      <a:pt x="899" y="-1"/>
                    </a:moveTo>
                    <a:cubicBezTo>
                      <a:pt x="12468" y="481"/>
                      <a:pt x="21600" y="10001"/>
                      <a:pt x="21600" y="21581"/>
                    </a:cubicBezTo>
                    <a:cubicBezTo>
                      <a:pt x="21600" y="33403"/>
                      <a:pt x="12096" y="43028"/>
                      <a:pt x="275" y="43179"/>
                    </a:cubicBezTo>
                  </a:path>
                  <a:path w="21600" h="43179" stroke="0" extrusionOk="0">
                    <a:moveTo>
                      <a:pt x="899" y="-1"/>
                    </a:moveTo>
                    <a:cubicBezTo>
                      <a:pt x="12468" y="481"/>
                      <a:pt x="21600" y="10001"/>
                      <a:pt x="21600" y="21581"/>
                    </a:cubicBezTo>
                    <a:cubicBezTo>
                      <a:pt x="21600" y="33403"/>
                      <a:pt x="12096" y="43028"/>
                      <a:pt x="275" y="43179"/>
                    </a:cubicBezTo>
                    <a:lnTo>
                      <a:pt x="0" y="21581"/>
                    </a:lnTo>
                    <a:close/>
                  </a:path>
                </a:pathLst>
              </a:custGeom>
              <a:noFill/>
              <a:ln w="9525">
                <a:solidFill>
                  <a:schemeClr val="tx1"/>
                </a:solidFill>
                <a:round/>
                <a:headEnd/>
                <a:tailEnd/>
              </a:ln>
            </p:spPr>
            <p:txBody>
              <a:bodyPr wrap="none" anchor="ctr"/>
              <a:lstStyle/>
              <a:p>
                <a:endParaRPr lang="zh-CN" altLang="en-US"/>
              </a:p>
            </p:txBody>
          </p:sp>
          <p:sp>
            <p:nvSpPr>
              <p:cNvPr id="34832" name="Arc 123"/>
              <p:cNvSpPr>
                <a:spLocks/>
              </p:cNvSpPr>
              <p:nvPr/>
            </p:nvSpPr>
            <p:spPr bwMode="auto">
              <a:xfrm>
                <a:off x="4048" y="3438"/>
                <a:ext cx="393" cy="355"/>
              </a:xfrm>
              <a:custGeom>
                <a:avLst/>
                <a:gdLst>
                  <a:gd name="T0" fmla="*/ 0 w 21600"/>
                  <a:gd name="T1" fmla="*/ 0 h 21711"/>
                  <a:gd name="T2" fmla="*/ 0 w 21600"/>
                  <a:gd name="T3" fmla="*/ 0 h 21711"/>
                  <a:gd name="T4" fmla="*/ 0 w 21600"/>
                  <a:gd name="T5" fmla="*/ 0 h 21711"/>
                  <a:gd name="T6" fmla="*/ 0 60000 65536"/>
                  <a:gd name="T7" fmla="*/ 0 60000 65536"/>
                  <a:gd name="T8" fmla="*/ 0 60000 65536"/>
                  <a:gd name="T9" fmla="*/ 0 w 21600"/>
                  <a:gd name="T10" fmla="*/ 0 h 21711"/>
                  <a:gd name="T11" fmla="*/ 21600 w 21600"/>
                  <a:gd name="T12" fmla="*/ 21711 h 21711"/>
                </a:gdLst>
                <a:ahLst/>
                <a:cxnLst>
                  <a:cxn ang="T6">
                    <a:pos x="T0" y="T1"/>
                  </a:cxn>
                  <a:cxn ang="T7">
                    <a:pos x="T2" y="T3"/>
                  </a:cxn>
                  <a:cxn ang="T8">
                    <a:pos x="T4" y="T5"/>
                  </a:cxn>
                </a:cxnLst>
                <a:rect l="T9" t="T10" r="T11" b="T12"/>
                <a:pathLst>
                  <a:path w="21600" h="21711" fill="none" extrusionOk="0">
                    <a:moveTo>
                      <a:pt x="899" y="-1"/>
                    </a:moveTo>
                    <a:cubicBezTo>
                      <a:pt x="12468" y="481"/>
                      <a:pt x="21600" y="10001"/>
                      <a:pt x="21600" y="21581"/>
                    </a:cubicBezTo>
                    <a:cubicBezTo>
                      <a:pt x="21600" y="21624"/>
                      <a:pt x="21599" y="21667"/>
                      <a:pt x="21599" y="21710"/>
                    </a:cubicBezTo>
                  </a:path>
                  <a:path w="21600" h="21711" stroke="0" extrusionOk="0">
                    <a:moveTo>
                      <a:pt x="899" y="-1"/>
                    </a:moveTo>
                    <a:cubicBezTo>
                      <a:pt x="12468" y="481"/>
                      <a:pt x="21600" y="10001"/>
                      <a:pt x="21600" y="21581"/>
                    </a:cubicBezTo>
                    <a:cubicBezTo>
                      <a:pt x="21600" y="21624"/>
                      <a:pt x="21599" y="21667"/>
                      <a:pt x="21599" y="21710"/>
                    </a:cubicBezTo>
                    <a:lnTo>
                      <a:pt x="0" y="21581"/>
                    </a:lnTo>
                    <a:close/>
                  </a:path>
                </a:pathLst>
              </a:custGeom>
              <a:noFill/>
              <a:ln w="9525">
                <a:solidFill>
                  <a:schemeClr val="tx1"/>
                </a:solidFill>
                <a:round/>
                <a:headEnd/>
                <a:tailEnd/>
              </a:ln>
            </p:spPr>
            <p:txBody>
              <a:bodyPr wrap="none" anchor="ctr"/>
              <a:lstStyle/>
              <a:p>
                <a:endParaRPr lang="zh-CN" altLang="en-US"/>
              </a:p>
            </p:txBody>
          </p:sp>
          <p:sp>
            <p:nvSpPr>
              <p:cNvPr id="34833" name="Arc 124"/>
              <p:cNvSpPr>
                <a:spLocks/>
              </p:cNvSpPr>
              <p:nvPr/>
            </p:nvSpPr>
            <p:spPr bwMode="auto">
              <a:xfrm>
                <a:off x="4055" y="3619"/>
                <a:ext cx="354" cy="353"/>
              </a:xfrm>
              <a:custGeom>
                <a:avLst/>
                <a:gdLst>
                  <a:gd name="T0" fmla="*/ 0 w 19488"/>
                  <a:gd name="T1" fmla="*/ 0 h 21581"/>
                  <a:gd name="T2" fmla="*/ 0 w 19488"/>
                  <a:gd name="T3" fmla="*/ 0 h 21581"/>
                  <a:gd name="T4" fmla="*/ 0 w 19488"/>
                  <a:gd name="T5" fmla="*/ 0 h 21581"/>
                  <a:gd name="T6" fmla="*/ 0 60000 65536"/>
                  <a:gd name="T7" fmla="*/ 0 60000 65536"/>
                  <a:gd name="T8" fmla="*/ 0 60000 65536"/>
                  <a:gd name="T9" fmla="*/ 0 w 19488"/>
                  <a:gd name="T10" fmla="*/ 0 h 21581"/>
                  <a:gd name="T11" fmla="*/ 19488 w 19488"/>
                  <a:gd name="T12" fmla="*/ 21581 h 21581"/>
                </a:gdLst>
                <a:ahLst/>
                <a:cxnLst>
                  <a:cxn ang="T6">
                    <a:pos x="T0" y="T1"/>
                  </a:cxn>
                  <a:cxn ang="T7">
                    <a:pos x="T2" y="T3"/>
                  </a:cxn>
                  <a:cxn ang="T8">
                    <a:pos x="T4" y="T5"/>
                  </a:cxn>
                </a:cxnLst>
                <a:rect l="T9" t="T10" r="T11" b="T12"/>
                <a:pathLst>
                  <a:path w="19488" h="21581" fill="none" extrusionOk="0">
                    <a:moveTo>
                      <a:pt x="899" y="-1"/>
                    </a:moveTo>
                    <a:cubicBezTo>
                      <a:pt x="8888" y="332"/>
                      <a:pt x="16039" y="5051"/>
                      <a:pt x="19488" y="12265"/>
                    </a:cubicBezTo>
                  </a:path>
                  <a:path w="19488" h="21581" stroke="0" extrusionOk="0">
                    <a:moveTo>
                      <a:pt x="899" y="-1"/>
                    </a:moveTo>
                    <a:cubicBezTo>
                      <a:pt x="8888" y="332"/>
                      <a:pt x="16039" y="5051"/>
                      <a:pt x="19488" y="12265"/>
                    </a:cubicBezTo>
                    <a:lnTo>
                      <a:pt x="0" y="21581"/>
                    </a:lnTo>
                    <a:close/>
                  </a:path>
                </a:pathLst>
              </a:custGeom>
              <a:noFill/>
              <a:ln w="9525">
                <a:solidFill>
                  <a:schemeClr val="tx1"/>
                </a:solidFill>
                <a:round/>
                <a:headEnd/>
                <a:tailEnd/>
              </a:ln>
            </p:spPr>
            <p:txBody>
              <a:bodyPr wrap="none" anchor="ctr"/>
              <a:lstStyle/>
              <a:p>
                <a:endParaRPr lang="zh-CN" altLang="en-US"/>
              </a:p>
            </p:txBody>
          </p:sp>
          <p:sp>
            <p:nvSpPr>
              <p:cNvPr id="34834" name="Arc 125"/>
              <p:cNvSpPr>
                <a:spLocks/>
              </p:cNvSpPr>
              <p:nvPr/>
            </p:nvSpPr>
            <p:spPr bwMode="auto">
              <a:xfrm>
                <a:off x="4057" y="2906"/>
                <a:ext cx="393" cy="706"/>
              </a:xfrm>
              <a:custGeom>
                <a:avLst/>
                <a:gdLst>
                  <a:gd name="T0" fmla="*/ 0 w 21600"/>
                  <a:gd name="T1" fmla="*/ 0 h 43179"/>
                  <a:gd name="T2" fmla="*/ 0 w 21600"/>
                  <a:gd name="T3" fmla="*/ 0 h 43179"/>
                  <a:gd name="T4" fmla="*/ 0 w 21600"/>
                  <a:gd name="T5" fmla="*/ 0 h 43179"/>
                  <a:gd name="T6" fmla="*/ 0 60000 65536"/>
                  <a:gd name="T7" fmla="*/ 0 60000 65536"/>
                  <a:gd name="T8" fmla="*/ 0 60000 65536"/>
                  <a:gd name="T9" fmla="*/ 0 w 21600"/>
                  <a:gd name="T10" fmla="*/ 0 h 43179"/>
                  <a:gd name="T11" fmla="*/ 21600 w 21600"/>
                  <a:gd name="T12" fmla="*/ 43179 h 43179"/>
                </a:gdLst>
                <a:ahLst/>
                <a:cxnLst>
                  <a:cxn ang="T6">
                    <a:pos x="T0" y="T1"/>
                  </a:cxn>
                  <a:cxn ang="T7">
                    <a:pos x="T2" y="T3"/>
                  </a:cxn>
                  <a:cxn ang="T8">
                    <a:pos x="T4" y="T5"/>
                  </a:cxn>
                </a:cxnLst>
                <a:rect l="T9" t="T10" r="T11" b="T12"/>
                <a:pathLst>
                  <a:path w="21600" h="43179" fill="none" extrusionOk="0">
                    <a:moveTo>
                      <a:pt x="899" y="-1"/>
                    </a:moveTo>
                    <a:cubicBezTo>
                      <a:pt x="12468" y="481"/>
                      <a:pt x="21600" y="10001"/>
                      <a:pt x="21600" y="21581"/>
                    </a:cubicBezTo>
                    <a:cubicBezTo>
                      <a:pt x="21600" y="33403"/>
                      <a:pt x="12096" y="43028"/>
                      <a:pt x="275" y="43179"/>
                    </a:cubicBezTo>
                  </a:path>
                  <a:path w="21600" h="43179" stroke="0" extrusionOk="0">
                    <a:moveTo>
                      <a:pt x="899" y="-1"/>
                    </a:moveTo>
                    <a:cubicBezTo>
                      <a:pt x="12468" y="481"/>
                      <a:pt x="21600" y="10001"/>
                      <a:pt x="21600" y="21581"/>
                    </a:cubicBezTo>
                    <a:cubicBezTo>
                      <a:pt x="21600" y="33403"/>
                      <a:pt x="12096" y="43028"/>
                      <a:pt x="275" y="43179"/>
                    </a:cubicBezTo>
                    <a:lnTo>
                      <a:pt x="0" y="21581"/>
                    </a:lnTo>
                    <a:close/>
                  </a:path>
                </a:pathLst>
              </a:custGeom>
              <a:noFill/>
              <a:ln w="9525">
                <a:solidFill>
                  <a:schemeClr val="tx1"/>
                </a:solidFill>
                <a:round/>
                <a:headEnd/>
                <a:tailEnd/>
              </a:ln>
            </p:spPr>
            <p:txBody>
              <a:bodyPr wrap="none" anchor="ctr"/>
              <a:lstStyle/>
              <a:p>
                <a:endParaRPr lang="zh-CN" altLang="en-US"/>
              </a:p>
            </p:txBody>
          </p:sp>
          <p:sp>
            <p:nvSpPr>
              <p:cNvPr id="34835" name="Arc 126"/>
              <p:cNvSpPr>
                <a:spLocks/>
              </p:cNvSpPr>
              <p:nvPr/>
            </p:nvSpPr>
            <p:spPr bwMode="auto">
              <a:xfrm>
                <a:off x="4061" y="3081"/>
                <a:ext cx="393" cy="706"/>
              </a:xfrm>
              <a:custGeom>
                <a:avLst/>
                <a:gdLst>
                  <a:gd name="T0" fmla="*/ 0 w 21600"/>
                  <a:gd name="T1" fmla="*/ 0 h 43179"/>
                  <a:gd name="T2" fmla="*/ 0 w 21600"/>
                  <a:gd name="T3" fmla="*/ 0 h 43179"/>
                  <a:gd name="T4" fmla="*/ 0 w 21600"/>
                  <a:gd name="T5" fmla="*/ 0 h 43179"/>
                  <a:gd name="T6" fmla="*/ 0 60000 65536"/>
                  <a:gd name="T7" fmla="*/ 0 60000 65536"/>
                  <a:gd name="T8" fmla="*/ 0 60000 65536"/>
                  <a:gd name="T9" fmla="*/ 0 w 21600"/>
                  <a:gd name="T10" fmla="*/ 0 h 43179"/>
                  <a:gd name="T11" fmla="*/ 21600 w 21600"/>
                  <a:gd name="T12" fmla="*/ 43179 h 43179"/>
                </a:gdLst>
                <a:ahLst/>
                <a:cxnLst>
                  <a:cxn ang="T6">
                    <a:pos x="T0" y="T1"/>
                  </a:cxn>
                  <a:cxn ang="T7">
                    <a:pos x="T2" y="T3"/>
                  </a:cxn>
                  <a:cxn ang="T8">
                    <a:pos x="T4" y="T5"/>
                  </a:cxn>
                </a:cxnLst>
                <a:rect l="T9" t="T10" r="T11" b="T12"/>
                <a:pathLst>
                  <a:path w="21600" h="43179" fill="none" extrusionOk="0">
                    <a:moveTo>
                      <a:pt x="899" y="-1"/>
                    </a:moveTo>
                    <a:cubicBezTo>
                      <a:pt x="12468" y="481"/>
                      <a:pt x="21600" y="10001"/>
                      <a:pt x="21600" y="21581"/>
                    </a:cubicBezTo>
                    <a:cubicBezTo>
                      <a:pt x="21600" y="33403"/>
                      <a:pt x="12096" y="43028"/>
                      <a:pt x="275" y="43179"/>
                    </a:cubicBezTo>
                  </a:path>
                  <a:path w="21600" h="43179" stroke="0" extrusionOk="0">
                    <a:moveTo>
                      <a:pt x="899" y="-1"/>
                    </a:moveTo>
                    <a:cubicBezTo>
                      <a:pt x="12468" y="481"/>
                      <a:pt x="21600" y="10001"/>
                      <a:pt x="21600" y="21581"/>
                    </a:cubicBezTo>
                    <a:cubicBezTo>
                      <a:pt x="21600" y="33403"/>
                      <a:pt x="12096" y="43028"/>
                      <a:pt x="275" y="43179"/>
                    </a:cubicBezTo>
                    <a:lnTo>
                      <a:pt x="0" y="21581"/>
                    </a:lnTo>
                    <a:close/>
                  </a:path>
                </a:pathLst>
              </a:custGeom>
              <a:noFill/>
              <a:ln w="9525">
                <a:solidFill>
                  <a:schemeClr val="tx1"/>
                </a:solidFill>
                <a:round/>
                <a:headEnd/>
                <a:tailEnd/>
              </a:ln>
            </p:spPr>
            <p:txBody>
              <a:bodyPr wrap="none" anchor="ctr"/>
              <a:lstStyle/>
              <a:p>
                <a:endParaRPr lang="zh-CN" altLang="en-US"/>
              </a:p>
            </p:txBody>
          </p:sp>
          <p:sp>
            <p:nvSpPr>
              <p:cNvPr id="34836" name="Arc 127"/>
              <p:cNvSpPr>
                <a:spLocks/>
              </p:cNvSpPr>
              <p:nvPr/>
            </p:nvSpPr>
            <p:spPr bwMode="auto">
              <a:xfrm>
                <a:off x="4059" y="3264"/>
                <a:ext cx="393" cy="532"/>
              </a:xfrm>
              <a:custGeom>
                <a:avLst/>
                <a:gdLst>
                  <a:gd name="T0" fmla="*/ 0 w 21600"/>
                  <a:gd name="T1" fmla="*/ 0 h 32544"/>
                  <a:gd name="T2" fmla="*/ 0 w 21600"/>
                  <a:gd name="T3" fmla="*/ 0 h 32544"/>
                  <a:gd name="T4" fmla="*/ 0 w 21600"/>
                  <a:gd name="T5" fmla="*/ 0 h 32544"/>
                  <a:gd name="T6" fmla="*/ 0 60000 65536"/>
                  <a:gd name="T7" fmla="*/ 0 60000 65536"/>
                  <a:gd name="T8" fmla="*/ 0 60000 65536"/>
                  <a:gd name="T9" fmla="*/ 0 w 21600"/>
                  <a:gd name="T10" fmla="*/ 0 h 32544"/>
                  <a:gd name="T11" fmla="*/ 21600 w 21600"/>
                  <a:gd name="T12" fmla="*/ 32544 h 32544"/>
                </a:gdLst>
                <a:ahLst/>
                <a:cxnLst>
                  <a:cxn ang="T6">
                    <a:pos x="T0" y="T1"/>
                  </a:cxn>
                  <a:cxn ang="T7">
                    <a:pos x="T2" y="T3"/>
                  </a:cxn>
                  <a:cxn ang="T8">
                    <a:pos x="T4" y="T5"/>
                  </a:cxn>
                </a:cxnLst>
                <a:rect l="T9" t="T10" r="T11" b="T12"/>
                <a:pathLst>
                  <a:path w="21600" h="32544" fill="none" extrusionOk="0">
                    <a:moveTo>
                      <a:pt x="899" y="-1"/>
                    </a:moveTo>
                    <a:cubicBezTo>
                      <a:pt x="12468" y="481"/>
                      <a:pt x="21600" y="10001"/>
                      <a:pt x="21600" y="21581"/>
                    </a:cubicBezTo>
                    <a:cubicBezTo>
                      <a:pt x="21600" y="25436"/>
                      <a:pt x="20567" y="29221"/>
                      <a:pt x="18611" y="32544"/>
                    </a:cubicBezTo>
                  </a:path>
                  <a:path w="21600" h="32544" stroke="0" extrusionOk="0">
                    <a:moveTo>
                      <a:pt x="899" y="-1"/>
                    </a:moveTo>
                    <a:cubicBezTo>
                      <a:pt x="12468" y="481"/>
                      <a:pt x="21600" y="10001"/>
                      <a:pt x="21600" y="21581"/>
                    </a:cubicBezTo>
                    <a:cubicBezTo>
                      <a:pt x="21600" y="25436"/>
                      <a:pt x="20567" y="29221"/>
                      <a:pt x="18611" y="32544"/>
                    </a:cubicBezTo>
                    <a:lnTo>
                      <a:pt x="0" y="21581"/>
                    </a:lnTo>
                    <a:close/>
                  </a:path>
                </a:pathLst>
              </a:custGeom>
              <a:noFill/>
              <a:ln w="9525">
                <a:solidFill>
                  <a:schemeClr val="tx1"/>
                </a:solidFill>
                <a:round/>
                <a:headEnd/>
                <a:tailEnd/>
              </a:ln>
            </p:spPr>
            <p:txBody>
              <a:bodyPr wrap="none" anchor="ctr"/>
              <a:lstStyle/>
              <a:p>
                <a:endParaRPr lang="zh-CN" altLang="en-US"/>
              </a:p>
            </p:txBody>
          </p:sp>
          <p:sp>
            <p:nvSpPr>
              <p:cNvPr id="34837" name="Arc 128"/>
              <p:cNvSpPr>
                <a:spLocks/>
              </p:cNvSpPr>
              <p:nvPr/>
            </p:nvSpPr>
            <p:spPr bwMode="auto">
              <a:xfrm>
                <a:off x="4062" y="2541"/>
                <a:ext cx="393" cy="715"/>
              </a:xfrm>
              <a:custGeom>
                <a:avLst/>
                <a:gdLst>
                  <a:gd name="T0" fmla="*/ 0 w 21600"/>
                  <a:gd name="T1" fmla="*/ 0 h 43179"/>
                  <a:gd name="T2" fmla="*/ 0 w 21600"/>
                  <a:gd name="T3" fmla="*/ 0 h 43179"/>
                  <a:gd name="T4" fmla="*/ 0 w 21600"/>
                  <a:gd name="T5" fmla="*/ 0 h 43179"/>
                  <a:gd name="T6" fmla="*/ 0 60000 65536"/>
                  <a:gd name="T7" fmla="*/ 0 60000 65536"/>
                  <a:gd name="T8" fmla="*/ 0 60000 65536"/>
                  <a:gd name="T9" fmla="*/ 0 w 21600"/>
                  <a:gd name="T10" fmla="*/ 0 h 43179"/>
                  <a:gd name="T11" fmla="*/ 21600 w 21600"/>
                  <a:gd name="T12" fmla="*/ 43179 h 43179"/>
                </a:gdLst>
                <a:ahLst/>
                <a:cxnLst>
                  <a:cxn ang="T6">
                    <a:pos x="T0" y="T1"/>
                  </a:cxn>
                  <a:cxn ang="T7">
                    <a:pos x="T2" y="T3"/>
                  </a:cxn>
                  <a:cxn ang="T8">
                    <a:pos x="T4" y="T5"/>
                  </a:cxn>
                </a:cxnLst>
                <a:rect l="T9" t="T10" r="T11" b="T12"/>
                <a:pathLst>
                  <a:path w="21600" h="43179" fill="none" extrusionOk="0">
                    <a:moveTo>
                      <a:pt x="899" y="-1"/>
                    </a:moveTo>
                    <a:cubicBezTo>
                      <a:pt x="12468" y="481"/>
                      <a:pt x="21600" y="10001"/>
                      <a:pt x="21600" y="21581"/>
                    </a:cubicBezTo>
                    <a:cubicBezTo>
                      <a:pt x="21600" y="33403"/>
                      <a:pt x="12096" y="43028"/>
                      <a:pt x="275" y="43179"/>
                    </a:cubicBezTo>
                  </a:path>
                  <a:path w="21600" h="43179" stroke="0" extrusionOk="0">
                    <a:moveTo>
                      <a:pt x="899" y="-1"/>
                    </a:moveTo>
                    <a:cubicBezTo>
                      <a:pt x="12468" y="481"/>
                      <a:pt x="21600" y="10001"/>
                      <a:pt x="21600" y="21581"/>
                    </a:cubicBezTo>
                    <a:cubicBezTo>
                      <a:pt x="21600" y="33403"/>
                      <a:pt x="12096" y="43028"/>
                      <a:pt x="275" y="43179"/>
                    </a:cubicBezTo>
                    <a:lnTo>
                      <a:pt x="0" y="21581"/>
                    </a:lnTo>
                    <a:close/>
                  </a:path>
                </a:pathLst>
              </a:custGeom>
              <a:noFill/>
              <a:ln w="9525">
                <a:solidFill>
                  <a:schemeClr val="tx1"/>
                </a:solidFill>
                <a:round/>
                <a:headEnd/>
                <a:tailEnd/>
              </a:ln>
            </p:spPr>
            <p:txBody>
              <a:bodyPr wrap="none" anchor="ctr"/>
              <a:lstStyle/>
              <a:p>
                <a:endParaRPr lang="zh-CN" altLang="en-US"/>
              </a:p>
            </p:txBody>
          </p:sp>
          <p:sp>
            <p:nvSpPr>
              <p:cNvPr id="34838" name="Arc 129"/>
              <p:cNvSpPr>
                <a:spLocks/>
              </p:cNvSpPr>
              <p:nvPr/>
            </p:nvSpPr>
            <p:spPr bwMode="auto">
              <a:xfrm>
                <a:off x="4051" y="2362"/>
                <a:ext cx="399" cy="718"/>
              </a:xfrm>
              <a:custGeom>
                <a:avLst/>
                <a:gdLst>
                  <a:gd name="T0" fmla="*/ 0 w 21600"/>
                  <a:gd name="T1" fmla="*/ 0 h 43179"/>
                  <a:gd name="T2" fmla="*/ 0 w 21600"/>
                  <a:gd name="T3" fmla="*/ 0 h 43179"/>
                  <a:gd name="T4" fmla="*/ 0 w 21600"/>
                  <a:gd name="T5" fmla="*/ 0 h 43179"/>
                  <a:gd name="T6" fmla="*/ 0 60000 65536"/>
                  <a:gd name="T7" fmla="*/ 0 60000 65536"/>
                  <a:gd name="T8" fmla="*/ 0 60000 65536"/>
                  <a:gd name="T9" fmla="*/ 0 w 21600"/>
                  <a:gd name="T10" fmla="*/ 0 h 43179"/>
                  <a:gd name="T11" fmla="*/ 21600 w 21600"/>
                  <a:gd name="T12" fmla="*/ 43179 h 43179"/>
                </a:gdLst>
                <a:ahLst/>
                <a:cxnLst>
                  <a:cxn ang="T6">
                    <a:pos x="T0" y="T1"/>
                  </a:cxn>
                  <a:cxn ang="T7">
                    <a:pos x="T2" y="T3"/>
                  </a:cxn>
                  <a:cxn ang="T8">
                    <a:pos x="T4" y="T5"/>
                  </a:cxn>
                </a:cxnLst>
                <a:rect l="T9" t="T10" r="T11" b="T12"/>
                <a:pathLst>
                  <a:path w="21600" h="43179" fill="none" extrusionOk="0">
                    <a:moveTo>
                      <a:pt x="899" y="-1"/>
                    </a:moveTo>
                    <a:cubicBezTo>
                      <a:pt x="12468" y="481"/>
                      <a:pt x="21600" y="10001"/>
                      <a:pt x="21600" y="21581"/>
                    </a:cubicBezTo>
                    <a:cubicBezTo>
                      <a:pt x="21600" y="33403"/>
                      <a:pt x="12096" y="43028"/>
                      <a:pt x="275" y="43179"/>
                    </a:cubicBezTo>
                  </a:path>
                  <a:path w="21600" h="43179" stroke="0" extrusionOk="0">
                    <a:moveTo>
                      <a:pt x="899" y="-1"/>
                    </a:moveTo>
                    <a:cubicBezTo>
                      <a:pt x="12468" y="481"/>
                      <a:pt x="21600" y="10001"/>
                      <a:pt x="21600" y="21581"/>
                    </a:cubicBezTo>
                    <a:cubicBezTo>
                      <a:pt x="21600" y="33403"/>
                      <a:pt x="12096" y="43028"/>
                      <a:pt x="275" y="43179"/>
                    </a:cubicBezTo>
                    <a:lnTo>
                      <a:pt x="0" y="21581"/>
                    </a:lnTo>
                    <a:close/>
                  </a:path>
                </a:pathLst>
              </a:custGeom>
              <a:noFill/>
              <a:ln w="9525">
                <a:solidFill>
                  <a:schemeClr val="tx1"/>
                </a:solidFill>
                <a:round/>
                <a:headEnd/>
                <a:tailEnd/>
              </a:ln>
            </p:spPr>
            <p:txBody>
              <a:bodyPr wrap="none" anchor="ctr"/>
              <a:lstStyle/>
              <a:p>
                <a:endParaRPr lang="zh-CN" altLang="en-US"/>
              </a:p>
            </p:txBody>
          </p:sp>
          <p:sp>
            <p:nvSpPr>
              <p:cNvPr id="34839" name="Arc 130"/>
              <p:cNvSpPr>
                <a:spLocks/>
              </p:cNvSpPr>
              <p:nvPr/>
            </p:nvSpPr>
            <p:spPr bwMode="auto">
              <a:xfrm>
                <a:off x="4064" y="2180"/>
                <a:ext cx="396" cy="718"/>
              </a:xfrm>
              <a:custGeom>
                <a:avLst/>
                <a:gdLst>
                  <a:gd name="T0" fmla="*/ 0 w 21600"/>
                  <a:gd name="T1" fmla="*/ 0 h 43179"/>
                  <a:gd name="T2" fmla="*/ 0 w 21600"/>
                  <a:gd name="T3" fmla="*/ 0 h 43179"/>
                  <a:gd name="T4" fmla="*/ 0 w 21600"/>
                  <a:gd name="T5" fmla="*/ 0 h 43179"/>
                  <a:gd name="T6" fmla="*/ 0 60000 65536"/>
                  <a:gd name="T7" fmla="*/ 0 60000 65536"/>
                  <a:gd name="T8" fmla="*/ 0 60000 65536"/>
                  <a:gd name="T9" fmla="*/ 0 w 21600"/>
                  <a:gd name="T10" fmla="*/ 0 h 43179"/>
                  <a:gd name="T11" fmla="*/ 21600 w 21600"/>
                  <a:gd name="T12" fmla="*/ 43179 h 43179"/>
                </a:gdLst>
                <a:ahLst/>
                <a:cxnLst>
                  <a:cxn ang="T6">
                    <a:pos x="T0" y="T1"/>
                  </a:cxn>
                  <a:cxn ang="T7">
                    <a:pos x="T2" y="T3"/>
                  </a:cxn>
                  <a:cxn ang="T8">
                    <a:pos x="T4" y="T5"/>
                  </a:cxn>
                </a:cxnLst>
                <a:rect l="T9" t="T10" r="T11" b="T12"/>
                <a:pathLst>
                  <a:path w="21600" h="43179" fill="none" extrusionOk="0">
                    <a:moveTo>
                      <a:pt x="899" y="-1"/>
                    </a:moveTo>
                    <a:cubicBezTo>
                      <a:pt x="12468" y="481"/>
                      <a:pt x="21600" y="10001"/>
                      <a:pt x="21600" y="21581"/>
                    </a:cubicBezTo>
                    <a:cubicBezTo>
                      <a:pt x="21600" y="33403"/>
                      <a:pt x="12096" y="43028"/>
                      <a:pt x="275" y="43179"/>
                    </a:cubicBezTo>
                  </a:path>
                  <a:path w="21600" h="43179" stroke="0" extrusionOk="0">
                    <a:moveTo>
                      <a:pt x="899" y="-1"/>
                    </a:moveTo>
                    <a:cubicBezTo>
                      <a:pt x="12468" y="481"/>
                      <a:pt x="21600" y="10001"/>
                      <a:pt x="21600" y="21581"/>
                    </a:cubicBezTo>
                    <a:cubicBezTo>
                      <a:pt x="21600" y="33403"/>
                      <a:pt x="12096" y="43028"/>
                      <a:pt x="275" y="43179"/>
                    </a:cubicBezTo>
                    <a:lnTo>
                      <a:pt x="0" y="21581"/>
                    </a:lnTo>
                    <a:close/>
                  </a:path>
                </a:pathLst>
              </a:custGeom>
              <a:noFill/>
              <a:ln w="9525">
                <a:solidFill>
                  <a:schemeClr val="tx1"/>
                </a:solidFill>
                <a:round/>
                <a:headEnd/>
                <a:tailEnd/>
              </a:ln>
            </p:spPr>
            <p:txBody>
              <a:bodyPr wrap="none" anchor="ctr"/>
              <a:lstStyle/>
              <a:p>
                <a:endParaRPr lang="zh-CN" altLang="en-US"/>
              </a:p>
            </p:txBody>
          </p:sp>
          <p:sp>
            <p:nvSpPr>
              <p:cNvPr id="34840" name="Arc 131"/>
              <p:cNvSpPr>
                <a:spLocks/>
              </p:cNvSpPr>
              <p:nvPr/>
            </p:nvSpPr>
            <p:spPr bwMode="auto">
              <a:xfrm>
                <a:off x="4063" y="2008"/>
                <a:ext cx="393" cy="529"/>
              </a:xfrm>
              <a:custGeom>
                <a:avLst/>
                <a:gdLst>
                  <a:gd name="T0" fmla="*/ 0 w 21600"/>
                  <a:gd name="T1" fmla="*/ 0 h 31920"/>
                  <a:gd name="T2" fmla="*/ 0 w 21600"/>
                  <a:gd name="T3" fmla="*/ 0 h 31920"/>
                  <a:gd name="T4" fmla="*/ 0 w 21600"/>
                  <a:gd name="T5" fmla="*/ 0 h 31920"/>
                  <a:gd name="T6" fmla="*/ 0 60000 65536"/>
                  <a:gd name="T7" fmla="*/ 0 60000 65536"/>
                  <a:gd name="T8" fmla="*/ 0 60000 65536"/>
                  <a:gd name="T9" fmla="*/ 0 w 21600"/>
                  <a:gd name="T10" fmla="*/ 0 h 31920"/>
                  <a:gd name="T11" fmla="*/ 21600 w 21600"/>
                  <a:gd name="T12" fmla="*/ 31920 h 31920"/>
                </a:gdLst>
                <a:ahLst/>
                <a:cxnLst>
                  <a:cxn ang="T6">
                    <a:pos x="T0" y="T1"/>
                  </a:cxn>
                  <a:cxn ang="T7">
                    <a:pos x="T2" y="T3"/>
                  </a:cxn>
                  <a:cxn ang="T8">
                    <a:pos x="T4" y="T5"/>
                  </a:cxn>
                </a:cxnLst>
                <a:rect l="T9" t="T10" r="T11" b="T12"/>
                <a:pathLst>
                  <a:path w="21600" h="31920" fill="none" extrusionOk="0">
                    <a:moveTo>
                      <a:pt x="18974" y="-1"/>
                    </a:moveTo>
                    <a:cubicBezTo>
                      <a:pt x="20697" y="3167"/>
                      <a:pt x="21600" y="6716"/>
                      <a:pt x="21600" y="10322"/>
                    </a:cubicBezTo>
                    <a:cubicBezTo>
                      <a:pt x="21600" y="22144"/>
                      <a:pt x="12096" y="31769"/>
                      <a:pt x="275" y="31920"/>
                    </a:cubicBezTo>
                  </a:path>
                  <a:path w="21600" h="31920" stroke="0" extrusionOk="0">
                    <a:moveTo>
                      <a:pt x="18974" y="-1"/>
                    </a:moveTo>
                    <a:cubicBezTo>
                      <a:pt x="20697" y="3167"/>
                      <a:pt x="21600" y="6716"/>
                      <a:pt x="21600" y="10322"/>
                    </a:cubicBezTo>
                    <a:cubicBezTo>
                      <a:pt x="21600" y="22144"/>
                      <a:pt x="12096" y="31769"/>
                      <a:pt x="275" y="31920"/>
                    </a:cubicBezTo>
                    <a:lnTo>
                      <a:pt x="0" y="10322"/>
                    </a:lnTo>
                    <a:close/>
                  </a:path>
                </a:pathLst>
              </a:custGeom>
              <a:noFill/>
              <a:ln w="9525">
                <a:solidFill>
                  <a:schemeClr val="tx1"/>
                </a:solidFill>
                <a:round/>
                <a:headEnd/>
                <a:tailEnd/>
              </a:ln>
            </p:spPr>
            <p:txBody>
              <a:bodyPr wrap="none" anchor="ctr"/>
              <a:lstStyle/>
              <a:p>
                <a:endParaRPr lang="zh-CN" altLang="en-US"/>
              </a:p>
            </p:txBody>
          </p:sp>
          <p:sp>
            <p:nvSpPr>
              <p:cNvPr id="34841" name="Arc 132"/>
              <p:cNvSpPr>
                <a:spLocks/>
              </p:cNvSpPr>
              <p:nvPr/>
            </p:nvSpPr>
            <p:spPr bwMode="auto">
              <a:xfrm>
                <a:off x="4064" y="1997"/>
                <a:ext cx="393" cy="358"/>
              </a:xfrm>
              <a:custGeom>
                <a:avLst/>
                <a:gdLst>
                  <a:gd name="T0" fmla="*/ 0 w 21587"/>
                  <a:gd name="T1" fmla="*/ 0 h 21598"/>
                  <a:gd name="T2" fmla="*/ 0 w 21587"/>
                  <a:gd name="T3" fmla="*/ 0 h 21598"/>
                  <a:gd name="T4" fmla="*/ 0 w 21587"/>
                  <a:gd name="T5" fmla="*/ 0 h 21598"/>
                  <a:gd name="T6" fmla="*/ 0 60000 65536"/>
                  <a:gd name="T7" fmla="*/ 0 60000 65536"/>
                  <a:gd name="T8" fmla="*/ 0 60000 65536"/>
                  <a:gd name="T9" fmla="*/ 0 w 21587"/>
                  <a:gd name="T10" fmla="*/ 0 h 21598"/>
                  <a:gd name="T11" fmla="*/ 21587 w 21587"/>
                  <a:gd name="T12" fmla="*/ 21598 h 21598"/>
                </a:gdLst>
                <a:ahLst/>
                <a:cxnLst>
                  <a:cxn ang="T6">
                    <a:pos x="T0" y="T1"/>
                  </a:cxn>
                  <a:cxn ang="T7">
                    <a:pos x="T2" y="T3"/>
                  </a:cxn>
                  <a:cxn ang="T8">
                    <a:pos x="T4" y="T5"/>
                  </a:cxn>
                </a:cxnLst>
                <a:rect l="T9" t="T10" r="T11" b="T12"/>
                <a:pathLst>
                  <a:path w="21587" h="21598" fill="none" extrusionOk="0">
                    <a:moveTo>
                      <a:pt x="21587" y="742"/>
                    </a:moveTo>
                    <a:cubicBezTo>
                      <a:pt x="21191" y="12269"/>
                      <a:pt x="11808" y="21451"/>
                      <a:pt x="275" y="21598"/>
                    </a:cubicBezTo>
                  </a:path>
                  <a:path w="21587" h="21598" stroke="0" extrusionOk="0">
                    <a:moveTo>
                      <a:pt x="21587" y="742"/>
                    </a:moveTo>
                    <a:cubicBezTo>
                      <a:pt x="21191" y="12269"/>
                      <a:pt x="11808" y="21451"/>
                      <a:pt x="275" y="21598"/>
                    </a:cubicBezTo>
                    <a:lnTo>
                      <a:pt x="0" y="0"/>
                    </a:lnTo>
                    <a:close/>
                  </a:path>
                </a:pathLst>
              </a:custGeom>
              <a:noFill/>
              <a:ln w="9525">
                <a:solidFill>
                  <a:schemeClr val="tx1"/>
                </a:solidFill>
                <a:round/>
                <a:headEnd/>
                <a:tailEnd/>
              </a:ln>
            </p:spPr>
            <p:txBody>
              <a:bodyPr wrap="none" anchor="ctr"/>
              <a:lstStyle/>
              <a:p>
                <a:endParaRPr lang="zh-CN" altLang="en-US"/>
              </a:p>
            </p:txBody>
          </p:sp>
          <p:sp>
            <p:nvSpPr>
              <p:cNvPr id="34842" name="Arc 133"/>
              <p:cNvSpPr>
                <a:spLocks/>
              </p:cNvSpPr>
              <p:nvPr/>
            </p:nvSpPr>
            <p:spPr bwMode="auto">
              <a:xfrm>
                <a:off x="4065" y="1821"/>
                <a:ext cx="336" cy="358"/>
              </a:xfrm>
              <a:custGeom>
                <a:avLst/>
                <a:gdLst>
                  <a:gd name="T0" fmla="*/ 0 w 18457"/>
                  <a:gd name="T1" fmla="*/ 0 h 21598"/>
                  <a:gd name="T2" fmla="*/ 0 w 18457"/>
                  <a:gd name="T3" fmla="*/ 0 h 21598"/>
                  <a:gd name="T4" fmla="*/ 0 w 18457"/>
                  <a:gd name="T5" fmla="*/ 0 h 21598"/>
                  <a:gd name="T6" fmla="*/ 0 60000 65536"/>
                  <a:gd name="T7" fmla="*/ 0 60000 65536"/>
                  <a:gd name="T8" fmla="*/ 0 60000 65536"/>
                  <a:gd name="T9" fmla="*/ 0 w 18457"/>
                  <a:gd name="T10" fmla="*/ 0 h 21598"/>
                  <a:gd name="T11" fmla="*/ 18457 w 18457"/>
                  <a:gd name="T12" fmla="*/ 21598 h 21598"/>
                </a:gdLst>
                <a:ahLst/>
                <a:cxnLst>
                  <a:cxn ang="T6">
                    <a:pos x="T0" y="T1"/>
                  </a:cxn>
                  <a:cxn ang="T7">
                    <a:pos x="T2" y="T3"/>
                  </a:cxn>
                  <a:cxn ang="T8">
                    <a:pos x="T4" y="T5"/>
                  </a:cxn>
                </a:cxnLst>
                <a:rect l="T9" t="T10" r="T11" b="T12"/>
                <a:pathLst>
                  <a:path w="18457" h="21598" fill="none" extrusionOk="0">
                    <a:moveTo>
                      <a:pt x="18456" y="11220"/>
                    </a:moveTo>
                    <a:cubicBezTo>
                      <a:pt x="14589" y="17582"/>
                      <a:pt x="7718" y="21503"/>
                      <a:pt x="275" y="21598"/>
                    </a:cubicBezTo>
                  </a:path>
                  <a:path w="18457" h="21598" stroke="0" extrusionOk="0">
                    <a:moveTo>
                      <a:pt x="18456" y="11220"/>
                    </a:moveTo>
                    <a:cubicBezTo>
                      <a:pt x="14589" y="17582"/>
                      <a:pt x="7718" y="21503"/>
                      <a:pt x="275" y="21598"/>
                    </a:cubicBezTo>
                    <a:lnTo>
                      <a:pt x="0" y="0"/>
                    </a:lnTo>
                    <a:close/>
                  </a:path>
                </a:pathLst>
              </a:custGeom>
              <a:noFill/>
              <a:ln w="9525">
                <a:solidFill>
                  <a:schemeClr val="tx1"/>
                </a:solidFill>
                <a:round/>
                <a:headEnd/>
                <a:tailEnd/>
              </a:ln>
            </p:spPr>
            <p:txBody>
              <a:bodyPr wrap="none" anchor="ctr"/>
              <a:lstStyle/>
              <a:p>
                <a:endParaRPr lang="zh-CN" altLang="en-US"/>
              </a:p>
            </p:txBody>
          </p:sp>
          <p:sp>
            <p:nvSpPr>
              <p:cNvPr id="34843" name="Line 134"/>
              <p:cNvSpPr>
                <a:spLocks noChangeShapeType="1"/>
              </p:cNvSpPr>
              <p:nvPr/>
            </p:nvSpPr>
            <p:spPr bwMode="auto">
              <a:xfrm flipV="1">
                <a:off x="4055" y="3825"/>
                <a:ext cx="403" cy="4"/>
              </a:xfrm>
              <a:prstGeom prst="line">
                <a:avLst/>
              </a:prstGeom>
              <a:noFill/>
              <a:ln w="28575">
                <a:solidFill>
                  <a:schemeClr val="tx1"/>
                </a:solidFill>
                <a:round/>
                <a:headEnd type="triangle" w="sm" len="lg"/>
                <a:tailEnd type="triangle" w="sm" len="lg"/>
              </a:ln>
            </p:spPr>
            <p:txBody>
              <a:bodyPr/>
              <a:lstStyle/>
              <a:p>
                <a:endParaRPr lang="zh-CN" altLang="en-US"/>
              </a:p>
            </p:txBody>
          </p:sp>
        </p:grpSp>
        <p:sp>
          <p:nvSpPr>
            <p:cNvPr id="106" name="Text Box 93"/>
            <p:cNvSpPr txBox="1">
              <a:spLocks noChangeArrowheads="1"/>
            </p:cNvSpPr>
            <p:nvPr/>
          </p:nvSpPr>
          <p:spPr bwMode="auto">
            <a:xfrm>
              <a:off x="7752329" y="3725566"/>
              <a:ext cx="494046" cy="1200329"/>
            </a:xfrm>
            <a:prstGeom prst="rect">
              <a:avLst/>
            </a:prstGeom>
            <a:noFill/>
            <a:ln w="9525">
              <a:noFill/>
              <a:miter lim="800000"/>
              <a:headEnd/>
              <a:tailEnd/>
            </a:ln>
          </p:spPr>
          <p:txBody>
            <a:bodyPr wrap="none">
              <a:spAutoFit/>
            </a:bodyPr>
            <a:lstStyle/>
            <a:p>
              <a:pPr algn="l"/>
              <a:r>
                <a:rPr lang="zh-CN" altLang="en-US" sz="2400" b="1" dirty="0" smtClean="0"/>
                <a:t>平</a:t>
              </a:r>
              <a:endParaRPr lang="en-US" altLang="zh-CN" sz="2400" b="1" dirty="0" smtClean="0"/>
            </a:p>
            <a:p>
              <a:pPr algn="l"/>
              <a:r>
                <a:rPr lang="zh-CN" altLang="en-US" sz="2400" b="1" dirty="0" smtClean="0"/>
                <a:t>面</a:t>
              </a:r>
              <a:endParaRPr lang="en-US" altLang="zh-CN" sz="2400" b="1" dirty="0" smtClean="0"/>
            </a:p>
            <a:p>
              <a:pPr algn="l"/>
              <a:r>
                <a:rPr lang="zh-CN" altLang="en-US" sz="2400" b="1" dirty="0" smtClean="0"/>
                <a:t>波</a:t>
              </a:r>
              <a:endParaRPr lang="zh-CN" altLang="zh-CN" sz="2400" dirty="0" smtClean="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heel(1)">
                                      <p:cBhvr>
                                        <p:cTn id="13" dur="2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03"/>
                                        </p:tgtEl>
                                        <p:attrNameLst>
                                          <p:attrName>style.visibility</p:attrName>
                                        </p:attrNameLst>
                                      </p:cBhvr>
                                      <p:to>
                                        <p:strVal val="visible"/>
                                      </p:to>
                                    </p:set>
                                    <p:animEffect transition="in" filter="wipe(down)">
                                      <p:cBhvr>
                                        <p:cTn id="23"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9"/>
          <p:cNvSpPr>
            <a:spLocks noGrp="1" noChangeArrowheads="1"/>
          </p:cNvSpPr>
          <p:nvPr>
            <p:ph type="title" idx="4294967295"/>
          </p:nvPr>
        </p:nvSpPr>
        <p:spPr>
          <a:xfrm>
            <a:off x="528638" y="0"/>
            <a:ext cx="8229600" cy="180975"/>
          </a:xfrm>
        </p:spPr>
        <p:txBody>
          <a:bodyPr/>
          <a:lstStyle/>
          <a:p>
            <a:pPr eaLnBrk="1" hangingPunct="1"/>
            <a:r>
              <a:rPr lang="zh-CN" altLang="en-US" sz="700" smtClean="0">
                <a:solidFill>
                  <a:schemeClr val="bg1"/>
                </a:solidFill>
              </a:rPr>
              <a:t>波的衍射</a:t>
            </a:r>
          </a:p>
        </p:txBody>
      </p:sp>
      <p:sp>
        <p:nvSpPr>
          <p:cNvPr id="35947" name="Rectangle 6" descr="之字形"/>
          <p:cNvSpPr>
            <a:spLocks noChangeArrowheads="1"/>
          </p:cNvSpPr>
          <p:nvPr/>
        </p:nvSpPr>
        <p:spPr bwMode="auto">
          <a:xfrm>
            <a:off x="0" y="0"/>
            <a:ext cx="9144000" cy="211138"/>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35910" name="Rectangle 62"/>
          <p:cNvSpPr>
            <a:spLocks noChangeArrowheads="1"/>
          </p:cNvSpPr>
          <p:nvPr/>
        </p:nvSpPr>
        <p:spPr bwMode="auto">
          <a:xfrm>
            <a:off x="4487863" y="501650"/>
            <a:ext cx="617538" cy="4695825"/>
          </a:xfrm>
          <a:prstGeom prst="rect">
            <a:avLst/>
          </a:prstGeom>
          <a:solidFill>
            <a:schemeClr val="bg1"/>
          </a:solidFill>
          <a:ln w="9525">
            <a:noFill/>
            <a:miter lim="800000"/>
            <a:headEnd/>
            <a:tailEnd/>
          </a:ln>
        </p:spPr>
        <p:txBody>
          <a:bodyPr wrap="none" anchor="ctr"/>
          <a:lstStyle/>
          <a:p>
            <a:endParaRPr lang="zh-CN" altLang="en-US"/>
          </a:p>
        </p:txBody>
      </p:sp>
      <p:grpSp>
        <p:nvGrpSpPr>
          <p:cNvPr id="5" name="组合 4"/>
          <p:cNvGrpSpPr/>
          <p:nvPr/>
        </p:nvGrpSpPr>
        <p:grpSpPr>
          <a:xfrm>
            <a:off x="4287838" y="803275"/>
            <a:ext cx="4037013" cy="4292601"/>
            <a:chOff x="4287838" y="803275"/>
            <a:chExt cx="4037013" cy="4292601"/>
          </a:xfrm>
        </p:grpSpPr>
        <p:sp>
          <p:nvSpPr>
            <p:cNvPr id="35902" name="Rectangle 54"/>
            <p:cNvSpPr>
              <a:spLocks noChangeArrowheads="1"/>
            </p:cNvSpPr>
            <p:nvPr/>
          </p:nvSpPr>
          <p:spPr bwMode="auto">
            <a:xfrm>
              <a:off x="4549775" y="982663"/>
              <a:ext cx="3370263" cy="3657600"/>
            </a:xfrm>
            <a:prstGeom prst="rect">
              <a:avLst/>
            </a:prstGeom>
            <a:solidFill>
              <a:srgbClr val="D9ECFF"/>
            </a:solidFill>
            <a:ln w="9525">
              <a:noFill/>
              <a:miter lim="800000"/>
              <a:headEnd/>
              <a:tailEnd/>
            </a:ln>
          </p:spPr>
          <p:txBody>
            <a:bodyPr wrap="none" anchor="ctr"/>
            <a:lstStyle/>
            <a:p>
              <a:endParaRPr lang="zh-CN" altLang="en-US"/>
            </a:p>
          </p:txBody>
        </p:sp>
        <p:sp>
          <p:nvSpPr>
            <p:cNvPr id="35903" name="AutoShape 55"/>
            <p:cNvSpPr>
              <a:spLocks noChangeArrowheads="1"/>
            </p:cNvSpPr>
            <p:nvPr/>
          </p:nvSpPr>
          <p:spPr bwMode="auto">
            <a:xfrm rot="5400000">
              <a:off x="6018213" y="2227263"/>
              <a:ext cx="1038225" cy="96837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977 h 21600"/>
              </a:gdLst>
              <a:ahLst/>
              <a:cxnLst>
                <a:cxn ang="T8">
                  <a:pos x="T0" y="T1"/>
                </a:cxn>
                <a:cxn ang="T9">
                  <a:pos x="T2" y="T3"/>
                </a:cxn>
                <a:cxn ang="T10">
                  <a:pos x="T4" y="T5"/>
                </a:cxn>
                <a:cxn ang="T11">
                  <a:pos x="T6" y="T7"/>
                </a:cxn>
              </a:cxnLst>
              <a:rect l="T12" t="T13" r="T14" b="T15"/>
              <a:pathLst>
                <a:path w="21600" h="21600">
                  <a:moveTo>
                    <a:pt x="4573" y="12593"/>
                  </a:moveTo>
                  <a:cubicBezTo>
                    <a:pt x="4405" y="12010"/>
                    <a:pt x="4320" y="11406"/>
                    <a:pt x="4320" y="10800"/>
                  </a:cubicBezTo>
                  <a:cubicBezTo>
                    <a:pt x="4320" y="7221"/>
                    <a:pt x="7221" y="4320"/>
                    <a:pt x="10800" y="4320"/>
                  </a:cubicBezTo>
                  <a:cubicBezTo>
                    <a:pt x="14378" y="4320"/>
                    <a:pt x="17280" y="7221"/>
                    <a:pt x="17280" y="10800"/>
                  </a:cubicBezTo>
                  <a:cubicBezTo>
                    <a:pt x="17280" y="11406"/>
                    <a:pt x="17194" y="12010"/>
                    <a:pt x="17026" y="12593"/>
                  </a:cubicBezTo>
                  <a:lnTo>
                    <a:pt x="21177" y="13789"/>
                  </a:lnTo>
                  <a:cubicBezTo>
                    <a:pt x="21457" y="12817"/>
                    <a:pt x="21600" y="11811"/>
                    <a:pt x="21600" y="10800"/>
                  </a:cubicBezTo>
                  <a:cubicBezTo>
                    <a:pt x="21600" y="4835"/>
                    <a:pt x="16764" y="0"/>
                    <a:pt x="10800" y="0"/>
                  </a:cubicBezTo>
                  <a:cubicBezTo>
                    <a:pt x="4835" y="0"/>
                    <a:pt x="0" y="4835"/>
                    <a:pt x="0" y="10800"/>
                  </a:cubicBezTo>
                  <a:cubicBezTo>
                    <a:pt x="-1" y="11811"/>
                    <a:pt x="142" y="12817"/>
                    <a:pt x="422" y="13789"/>
                  </a:cubicBezTo>
                  <a:close/>
                </a:path>
              </a:pathLst>
            </a:custGeom>
            <a:noFill/>
            <a:ln w="38100">
              <a:solidFill>
                <a:srgbClr val="3366CC"/>
              </a:solidFill>
              <a:miter lim="800000"/>
              <a:headEnd/>
              <a:tailEnd/>
            </a:ln>
          </p:spPr>
          <p:txBody>
            <a:bodyPr wrap="none" anchor="ctr"/>
            <a:lstStyle/>
            <a:p>
              <a:endParaRPr lang="zh-CN" altLang="en-US"/>
            </a:p>
          </p:txBody>
        </p:sp>
        <p:sp>
          <p:nvSpPr>
            <p:cNvPr id="35904" name="AutoShape 56"/>
            <p:cNvSpPr>
              <a:spLocks noChangeArrowheads="1"/>
            </p:cNvSpPr>
            <p:nvPr/>
          </p:nvSpPr>
          <p:spPr bwMode="auto">
            <a:xfrm rot="5400000">
              <a:off x="6334125" y="2557463"/>
              <a:ext cx="323850" cy="33813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1256 h 21600"/>
              </a:gdLst>
              <a:ahLst/>
              <a:cxnLst>
                <a:cxn ang="T8">
                  <a:pos x="T0" y="T1"/>
                </a:cxn>
                <a:cxn ang="T9">
                  <a:pos x="T2" y="T3"/>
                </a:cxn>
                <a:cxn ang="T10">
                  <a:pos x="T4" y="T5"/>
                </a:cxn>
                <a:cxn ang="T11">
                  <a:pos x="T6" y="T7"/>
                </a:cxn>
              </a:cxnLst>
              <a:rect l="T12" t="T13" r="T14" b="T15"/>
              <a:pathLst>
                <a:path w="21600" h="21600">
                  <a:moveTo>
                    <a:pt x="485" y="14000"/>
                  </a:moveTo>
                  <a:cubicBezTo>
                    <a:pt x="163" y="12963"/>
                    <a:pt x="0" y="11885"/>
                    <a:pt x="0" y="10800"/>
                  </a:cubicBezTo>
                  <a:cubicBezTo>
                    <a:pt x="0" y="4835"/>
                    <a:pt x="4835" y="0"/>
                    <a:pt x="10800" y="0"/>
                  </a:cubicBezTo>
                  <a:cubicBezTo>
                    <a:pt x="16764" y="0"/>
                    <a:pt x="21600" y="4835"/>
                    <a:pt x="21600" y="10800"/>
                  </a:cubicBezTo>
                  <a:cubicBezTo>
                    <a:pt x="21600" y="11885"/>
                    <a:pt x="21436" y="12963"/>
                    <a:pt x="21114" y="14000"/>
                  </a:cubicBezTo>
                  <a:cubicBezTo>
                    <a:pt x="21436" y="12963"/>
                    <a:pt x="21600" y="11885"/>
                    <a:pt x="21600" y="10800"/>
                  </a:cubicBezTo>
                  <a:cubicBezTo>
                    <a:pt x="21600" y="4835"/>
                    <a:pt x="16764" y="0"/>
                    <a:pt x="10800" y="0"/>
                  </a:cubicBezTo>
                  <a:cubicBezTo>
                    <a:pt x="4835" y="0"/>
                    <a:pt x="0" y="4835"/>
                    <a:pt x="0" y="10800"/>
                  </a:cubicBezTo>
                  <a:cubicBezTo>
                    <a:pt x="-1" y="11885"/>
                    <a:pt x="163" y="12963"/>
                    <a:pt x="485" y="14000"/>
                  </a:cubicBezTo>
                  <a:close/>
                </a:path>
              </a:pathLst>
            </a:custGeom>
            <a:noFill/>
            <a:ln w="38100">
              <a:solidFill>
                <a:srgbClr val="3366CC"/>
              </a:solidFill>
              <a:miter lim="800000"/>
              <a:headEnd/>
              <a:tailEnd/>
            </a:ln>
          </p:spPr>
          <p:txBody>
            <a:bodyPr wrap="none" anchor="ctr"/>
            <a:lstStyle/>
            <a:p>
              <a:endParaRPr lang="zh-CN" altLang="en-US"/>
            </a:p>
          </p:txBody>
        </p:sp>
        <p:sp>
          <p:nvSpPr>
            <p:cNvPr id="35905" name="AutoShape 57"/>
            <p:cNvSpPr>
              <a:spLocks noChangeArrowheads="1"/>
            </p:cNvSpPr>
            <p:nvPr/>
          </p:nvSpPr>
          <p:spPr bwMode="auto">
            <a:xfrm rot="5400000">
              <a:off x="5538788" y="1733550"/>
              <a:ext cx="1892300" cy="197167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991 h 21600"/>
              </a:gdLst>
              <a:ahLst/>
              <a:cxnLst>
                <a:cxn ang="T8">
                  <a:pos x="T0" y="T1"/>
                </a:cxn>
                <a:cxn ang="T9">
                  <a:pos x="T2" y="T3"/>
                </a:cxn>
                <a:cxn ang="T10">
                  <a:pos x="T4" y="T5"/>
                </a:cxn>
                <a:cxn ang="T11">
                  <a:pos x="T6" y="T7"/>
                </a:cxn>
              </a:cxnLst>
              <a:rect l="T12" t="T13" r="T14" b="T15"/>
              <a:pathLst>
                <a:path w="21600" h="21600">
                  <a:moveTo>
                    <a:pt x="2645" y="13164"/>
                  </a:moveTo>
                  <a:cubicBezTo>
                    <a:pt x="2422" y="12396"/>
                    <a:pt x="2309" y="11600"/>
                    <a:pt x="2309" y="10800"/>
                  </a:cubicBezTo>
                  <a:cubicBezTo>
                    <a:pt x="2309" y="6110"/>
                    <a:pt x="6110" y="2309"/>
                    <a:pt x="10800" y="2309"/>
                  </a:cubicBezTo>
                  <a:cubicBezTo>
                    <a:pt x="15489" y="2309"/>
                    <a:pt x="19291" y="6110"/>
                    <a:pt x="19291" y="10800"/>
                  </a:cubicBezTo>
                  <a:cubicBezTo>
                    <a:pt x="19291" y="11600"/>
                    <a:pt x="19177" y="12396"/>
                    <a:pt x="18954" y="13164"/>
                  </a:cubicBezTo>
                  <a:lnTo>
                    <a:pt x="21172" y="13808"/>
                  </a:lnTo>
                  <a:cubicBezTo>
                    <a:pt x="21456" y="12830"/>
                    <a:pt x="21600" y="11817"/>
                    <a:pt x="21600" y="10800"/>
                  </a:cubicBezTo>
                  <a:cubicBezTo>
                    <a:pt x="21600" y="4835"/>
                    <a:pt x="16764" y="0"/>
                    <a:pt x="10800" y="0"/>
                  </a:cubicBezTo>
                  <a:cubicBezTo>
                    <a:pt x="4835" y="0"/>
                    <a:pt x="0" y="4835"/>
                    <a:pt x="0" y="10800"/>
                  </a:cubicBezTo>
                  <a:cubicBezTo>
                    <a:pt x="-1" y="11817"/>
                    <a:pt x="143" y="12830"/>
                    <a:pt x="427" y="13808"/>
                  </a:cubicBezTo>
                  <a:close/>
                </a:path>
              </a:pathLst>
            </a:custGeom>
            <a:noFill/>
            <a:ln w="38100">
              <a:solidFill>
                <a:srgbClr val="A8BEEA"/>
              </a:solidFill>
              <a:miter lim="800000"/>
              <a:headEnd/>
              <a:tailEnd/>
            </a:ln>
          </p:spPr>
          <p:txBody>
            <a:bodyPr wrap="none" anchor="ctr"/>
            <a:lstStyle/>
            <a:p>
              <a:endParaRPr lang="zh-CN" altLang="en-US"/>
            </a:p>
          </p:txBody>
        </p:sp>
        <p:sp>
          <p:nvSpPr>
            <p:cNvPr id="35906" name="Rectangle 58"/>
            <p:cNvSpPr>
              <a:spLocks noChangeArrowheads="1"/>
            </p:cNvSpPr>
            <p:nvPr/>
          </p:nvSpPr>
          <p:spPr bwMode="auto">
            <a:xfrm>
              <a:off x="4575175" y="896938"/>
              <a:ext cx="1819275" cy="3917950"/>
            </a:xfrm>
            <a:prstGeom prst="rect">
              <a:avLst/>
            </a:prstGeom>
            <a:solidFill>
              <a:srgbClr val="D9ECFF"/>
            </a:solidFill>
            <a:ln w="9525">
              <a:noFill/>
              <a:miter lim="800000"/>
              <a:headEnd/>
              <a:tailEnd/>
            </a:ln>
          </p:spPr>
          <p:txBody>
            <a:bodyPr wrap="none" anchor="ctr"/>
            <a:lstStyle/>
            <a:p>
              <a:endParaRPr lang="zh-CN" altLang="en-US"/>
            </a:p>
          </p:txBody>
        </p:sp>
        <p:sp>
          <p:nvSpPr>
            <p:cNvPr id="35907" name="Rectangle 59"/>
            <p:cNvSpPr>
              <a:spLocks noChangeArrowheads="1"/>
            </p:cNvSpPr>
            <p:nvPr/>
          </p:nvSpPr>
          <p:spPr bwMode="auto">
            <a:xfrm>
              <a:off x="6380163" y="2760663"/>
              <a:ext cx="123825" cy="1838325"/>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5908" name="Rectangle 60"/>
            <p:cNvSpPr>
              <a:spLocks noChangeArrowheads="1"/>
            </p:cNvSpPr>
            <p:nvPr/>
          </p:nvSpPr>
          <p:spPr bwMode="auto">
            <a:xfrm>
              <a:off x="6367463" y="977900"/>
              <a:ext cx="125959" cy="1689101"/>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5909" name="Rectangle 61"/>
            <p:cNvSpPr>
              <a:spLocks noChangeArrowheads="1"/>
            </p:cNvSpPr>
            <p:nvPr/>
          </p:nvSpPr>
          <p:spPr bwMode="auto">
            <a:xfrm>
              <a:off x="6086475" y="912813"/>
              <a:ext cx="207963" cy="3833813"/>
            </a:xfrm>
            <a:prstGeom prst="rect">
              <a:avLst/>
            </a:prstGeom>
            <a:noFill/>
            <a:ln w="38100">
              <a:solidFill>
                <a:srgbClr val="567CC0"/>
              </a:solidFill>
              <a:miter lim="800000"/>
              <a:headEnd/>
              <a:tailEnd/>
            </a:ln>
          </p:spPr>
          <p:txBody>
            <a:bodyPr wrap="none" anchor="ctr"/>
            <a:lstStyle/>
            <a:p>
              <a:endParaRPr lang="zh-CN" altLang="en-US"/>
            </a:p>
          </p:txBody>
        </p:sp>
        <p:grpSp>
          <p:nvGrpSpPr>
            <p:cNvPr id="35911" name="Group 63"/>
            <p:cNvGrpSpPr>
              <a:grpSpLocks/>
            </p:cNvGrpSpPr>
            <p:nvPr/>
          </p:nvGrpSpPr>
          <p:grpSpPr bwMode="auto">
            <a:xfrm>
              <a:off x="5405438" y="1403350"/>
              <a:ext cx="906463" cy="2743200"/>
              <a:chOff x="3209" y="850"/>
              <a:chExt cx="571" cy="1728"/>
            </a:xfrm>
          </p:grpSpPr>
          <p:sp>
            <p:nvSpPr>
              <p:cNvPr id="35929" name="Line 64"/>
              <p:cNvSpPr>
                <a:spLocks noChangeShapeType="1"/>
              </p:cNvSpPr>
              <p:nvPr/>
            </p:nvSpPr>
            <p:spPr bwMode="auto">
              <a:xfrm flipV="1">
                <a:off x="3211" y="850"/>
                <a:ext cx="569" cy="1"/>
              </a:xfrm>
              <a:prstGeom prst="line">
                <a:avLst/>
              </a:prstGeom>
              <a:noFill/>
              <a:ln w="19050">
                <a:solidFill>
                  <a:srgbClr val="3972AB"/>
                </a:solidFill>
                <a:round/>
                <a:headEnd/>
                <a:tailEnd type="triangle" w="med" len="lg"/>
              </a:ln>
            </p:spPr>
            <p:txBody>
              <a:bodyPr/>
              <a:lstStyle/>
              <a:p>
                <a:endParaRPr lang="zh-CN" altLang="en-US"/>
              </a:p>
            </p:txBody>
          </p:sp>
          <p:sp>
            <p:nvSpPr>
              <p:cNvPr id="35930" name="Line 65"/>
              <p:cNvSpPr>
                <a:spLocks noChangeShapeType="1"/>
              </p:cNvSpPr>
              <p:nvPr/>
            </p:nvSpPr>
            <p:spPr bwMode="auto">
              <a:xfrm>
                <a:off x="3209" y="1115"/>
                <a:ext cx="571" cy="1"/>
              </a:xfrm>
              <a:prstGeom prst="line">
                <a:avLst/>
              </a:prstGeom>
              <a:noFill/>
              <a:ln w="19050">
                <a:solidFill>
                  <a:srgbClr val="3972AB"/>
                </a:solidFill>
                <a:round/>
                <a:headEnd/>
                <a:tailEnd type="triangle" w="med" len="lg"/>
              </a:ln>
            </p:spPr>
            <p:txBody>
              <a:bodyPr/>
              <a:lstStyle/>
              <a:p>
                <a:endParaRPr lang="zh-CN" altLang="en-US"/>
              </a:p>
            </p:txBody>
          </p:sp>
          <p:sp>
            <p:nvSpPr>
              <p:cNvPr id="35931" name="Line 66"/>
              <p:cNvSpPr>
                <a:spLocks noChangeShapeType="1"/>
              </p:cNvSpPr>
              <p:nvPr/>
            </p:nvSpPr>
            <p:spPr bwMode="auto">
              <a:xfrm>
                <a:off x="3229" y="1679"/>
                <a:ext cx="551" cy="1"/>
              </a:xfrm>
              <a:prstGeom prst="line">
                <a:avLst/>
              </a:prstGeom>
              <a:noFill/>
              <a:ln w="19050">
                <a:solidFill>
                  <a:srgbClr val="3972AB"/>
                </a:solidFill>
                <a:round/>
                <a:headEnd/>
                <a:tailEnd type="triangle" w="med" len="lg"/>
              </a:ln>
            </p:spPr>
            <p:txBody>
              <a:bodyPr/>
              <a:lstStyle/>
              <a:p>
                <a:endParaRPr lang="zh-CN" altLang="en-US"/>
              </a:p>
            </p:txBody>
          </p:sp>
          <p:sp>
            <p:nvSpPr>
              <p:cNvPr id="35932" name="Line 67"/>
              <p:cNvSpPr>
                <a:spLocks noChangeShapeType="1"/>
              </p:cNvSpPr>
              <p:nvPr/>
            </p:nvSpPr>
            <p:spPr bwMode="auto">
              <a:xfrm flipV="1">
                <a:off x="3221" y="1392"/>
                <a:ext cx="559" cy="3"/>
              </a:xfrm>
              <a:prstGeom prst="line">
                <a:avLst/>
              </a:prstGeom>
              <a:noFill/>
              <a:ln w="19050">
                <a:solidFill>
                  <a:srgbClr val="3972AB"/>
                </a:solidFill>
                <a:round/>
                <a:headEnd/>
                <a:tailEnd type="triangle" w="med" len="lg"/>
              </a:ln>
            </p:spPr>
            <p:txBody>
              <a:bodyPr/>
              <a:lstStyle/>
              <a:p>
                <a:endParaRPr lang="zh-CN" altLang="en-US"/>
              </a:p>
            </p:txBody>
          </p:sp>
          <p:sp>
            <p:nvSpPr>
              <p:cNvPr id="35933" name="Line 68"/>
              <p:cNvSpPr>
                <a:spLocks noChangeShapeType="1"/>
              </p:cNvSpPr>
              <p:nvPr/>
            </p:nvSpPr>
            <p:spPr bwMode="auto">
              <a:xfrm>
                <a:off x="3209" y="2003"/>
                <a:ext cx="571" cy="1"/>
              </a:xfrm>
              <a:prstGeom prst="line">
                <a:avLst/>
              </a:prstGeom>
              <a:noFill/>
              <a:ln w="19050">
                <a:solidFill>
                  <a:srgbClr val="3972AB"/>
                </a:solidFill>
                <a:round/>
                <a:headEnd/>
                <a:tailEnd type="triangle" w="med" len="lg"/>
              </a:ln>
            </p:spPr>
            <p:txBody>
              <a:bodyPr/>
              <a:lstStyle/>
              <a:p>
                <a:endParaRPr lang="zh-CN" altLang="en-US"/>
              </a:p>
            </p:txBody>
          </p:sp>
          <p:sp>
            <p:nvSpPr>
              <p:cNvPr id="35934" name="Line 69"/>
              <p:cNvSpPr>
                <a:spLocks noChangeShapeType="1"/>
              </p:cNvSpPr>
              <p:nvPr/>
            </p:nvSpPr>
            <p:spPr bwMode="auto">
              <a:xfrm>
                <a:off x="3221" y="2279"/>
                <a:ext cx="559" cy="1"/>
              </a:xfrm>
              <a:prstGeom prst="line">
                <a:avLst/>
              </a:prstGeom>
              <a:noFill/>
              <a:ln w="19050">
                <a:solidFill>
                  <a:srgbClr val="3972AB"/>
                </a:solidFill>
                <a:round/>
                <a:headEnd/>
                <a:tailEnd type="triangle" w="med" len="lg"/>
              </a:ln>
            </p:spPr>
            <p:txBody>
              <a:bodyPr/>
              <a:lstStyle/>
              <a:p>
                <a:endParaRPr lang="zh-CN" altLang="en-US"/>
              </a:p>
            </p:txBody>
          </p:sp>
          <p:sp>
            <p:nvSpPr>
              <p:cNvPr id="35935" name="Line 70"/>
              <p:cNvSpPr>
                <a:spLocks noChangeShapeType="1"/>
              </p:cNvSpPr>
              <p:nvPr/>
            </p:nvSpPr>
            <p:spPr bwMode="auto">
              <a:xfrm>
                <a:off x="3209" y="2577"/>
                <a:ext cx="571" cy="1"/>
              </a:xfrm>
              <a:prstGeom prst="line">
                <a:avLst/>
              </a:prstGeom>
              <a:noFill/>
              <a:ln w="19050">
                <a:solidFill>
                  <a:srgbClr val="3972AB"/>
                </a:solidFill>
                <a:round/>
                <a:headEnd/>
                <a:tailEnd type="triangle" w="med" len="lg"/>
              </a:ln>
            </p:spPr>
            <p:txBody>
              <a:bodyPr/>
              <a:lstStyle/>
              <a:p>
                <a:endParaRPr lang="zh-CN" altLang="en-US"/>
              </a:p>
            </p:txBody>
          </p:sp>
        </p:grpSp>
        <p:sp>
          <p:nvSpPr>
            <p:cNvPr id="35912" name="Line 71"/>
            <p:cNvSpPr>
              <a:spLocks noChangeShapeType="1"/>
            </p:cNvSpPr>
            <p:nvPr/>
          </p:nvSpPr>
          <p:spPr bwMode="auto">
            <a:xfrm flipV="1">
              <a:off x="6503988" y="1728788"/>
              <a:ext cx="941388" cy="976313"/>
            </a:xfrm>
            <a:prstGeom prst="line">
              <a:avLst/>
            </a:prstGeom>
            <a:noFill/>
            <a:ln w="19050">
              <a:solidFill>
                <a:srgbClr val="3972AB"/>
              </a:solidFill>
              <a:round/>
              <a:headEnd/>
              <a:tailEnd type="triangle" w="med" len="lg"/>
            </a:ln>
          </p:spPr>
          <p:txBody>
            <a:bodyPr/>
            <a:lstStyle/>
            <a:p>
              <a:endParaRPr lang="zh-CN" altLang="en-US"/>
            </a:p>
          </p:txBody>
        </p:sp>
        <p:sp>
          <p:nvSpPr>
            <p:cNvPr id="35913" name="Line 72"/>
            <p:cNvSpPr>
              <a:spLocks noChangeShapeType="1"/>
            </p:cNvSpPr>
            <p:nvPr/>
          </p:nvSpPr>
          <p:spPr bwMode="auto">
            <a:xfrm>
              <a:off x="6499225" y="2724150"/>
              <a:ext cx="950913" cy="976313"/>
            </a:xfrm>
            <a:prstGeom prst="line">
              <a:avLst/>
            </a:prstGeom>
            <a:noFill/>
            <a:ln w="19050">
              <a:solidFill>
                <a:srgbClr val="3972AB"/>
              </a:solidFill>
              <a:round/>
              <a:headEnd/>
              <a:tailEnd type="triangle" w="med" len="lg"/>
            </a:ln>
          </p:spPr>
          <p:txBody>
            <a:bodyPr/>
            <a:lstStyle/>
            <a:p>
              <a:endParaRPr lang="zh-CN" altLang="en-US"/>
            </a:p>
          </p:txBody>
        </p:sp>
        <p:sp>
          <p:nvSpPr>
            <p:cNvPr id="35914" name="Line 73"/>
            <p:cNvSpPr>
              <a:spLocks noChangeShapeType="1"/>
            </p:cNvSpPr>
            <p:nvPr/>
          </p:nvSpPr>
          <p:spPr bwMode="auto">
            <a:xfrm flipV="1">
              <a:off x="6508750" y="2714625"/>
              <a:ext cx="1365250" cy="0"/>
            </a:xfrm>
            <a:prstGeom prst="line">
              <a:avLst/>
            </a:prstGeom>
            <a:noFill/>
            <a:ln w="19050">
              <a:solidFill>
                <a:srgbClr val="3972AB"/>
              </a:solidFill>
              <a:round/>
              <a:headEnd/>
              <a:tailEnd type="triangle" w="med" len="lg"/>
            </a:ln>
          </p:spPr>
          <p:txBody>
            <a:bodyPr/>
            <a:lstStyle/>
            <a:p>
              <a:endParaRPr lang="zh-CN" altLang="en-US"/>
            </a:p>
          </p:txBody>
        </p:sp>
        <p:sp>
          <p:nvSpPr>
            <p:cNvPr id="35915" name="Line 74"/>
            <p:cNvSpPr>
              <a:spLocks noChangeShapeType="1"/>
            </p:cNvSpPr>
            <p:nvPr/>
          </p:nvSpPr>
          <p:spPr bwMode="auto">
            <a:xfrm flipV="1">
              <a:off x="6513513" y="2162175"/>
              <a:ext cx="1260475" cy="557213"/>
            </a:xfrm>
            <a:prstGeom prst="line">
              <a:avLst/>
            </a:prstGeom>
            <a:noFill/>
            <a:ln w="19050">
              <a:solidFill>
                <a:srgbClr val="3972AB"/>
              </a:solidFill>
              <a:round/>
              <a:headEnd/>
              <a:tailEnd type="triangle" w="med" len="lg"/>
            </a:ln>
          </p:spPr>
          <p:txBody>
            <a:bodyPr/>
            <a:lstStyle/>
            <a:p>
              <a:endParaRPr lang="zh-CN" altLang="en-US"/>
            </a:p>
          </p:txBody>
        </p:sp>
        <p:sp>
          <p:nvSpPr>
            <p:cNvPr id="35916" name="Line 75"/>
            <p:cNvSpPr>
              <a:spLocks noChangeShapeType="1"/>
            </p:cNvSpPr>
            <p:nvPr/>
          </p:nvSpPr>
          <p:spPr bwMode="auto">
            <a:xfrm>
              <a:off x="6518275" y="2719388"/>
              <a:ext cx="1246188" cy="547688"/>
            </a:xfrm>
            <a:prstGeom prst="line">
              <a:avLst/>
            </a:prstGeom>
            <a:noFill/>
            <a:ln w="19050">
              <a:solidFill>
                <a:srgbClr val="3972AB"/>
              </a:solidFill>
              <a:round/>
              <a:headEnd/>
              <a:tailEnd type="triangle" w="med" len="lg"/>
            </a:ln>
          </p:spPr>
          <p:txBody>
            <a:bodyPr/>
            <a:lstStyle/>
            <a:p>
              <a:endParaRPr lang="zh-CN" altLang="en-US"/>
            </a:p>
          </p:txBody>
        </p:sp>
        <p:sp>
          <p:nvSpPr>
            <p:cNvPr id="35917" name="Line 76"/>
            <p:cNvSpPr>
              <a:spLocks noChangeShapeType="1"/>
            </p:cNvSpPr>
            <p:nvPr/>
          </p:nvSpPr>
          <p:spPr bwMode="auto">
            <a:xfrm flipV="1">
              <a:off x="6499225" y="1443038"/>
              <a:ext cx="407988" cy="1238250"/>
            </a:xfrm>
            <a:prstGeom prst="line">
              <a:avLst/>
            </a:prstGeom>
            <a:noFill/>
            <a:ln w="19050">
              <a:solidFill>
                <a:srgbClr val="3972AB"/>
              </a:solidFill>
              <a:round/>
              <a:headEnd/>
              <a:tailEnd type="triangle" w="med" len="lg"/>
            </a:ln>
          </p:spPr>
          <p:txBody>
            <a:bodyPr/>
            <a:lstStyle/>
            <a:p>
              <a:endParaRPr lang="zh-CN" altLang="en-US"/>
            </a:p>
          </p:txBody>
        </p:sp>
        <p:sp>
          <p:nvSpPr>
            <p:cNvPr id="35918" name="Line 77"/>
            <p:cNvSpPr>
              <a:spLocks noChangeShapeType="1"/>
            </p:cNvSpPr>
            <p:nvPr/>
          </p:nvSpPr>
          <p:spPr bwMode="auto">
            <a:xfrm>
              <a:off x="6508750" y="2747963"/>
              <a:ext cx="407988" cy="1238250"/>
            </a:xfrm>
            <a:prstGeom prst="line">
              <a:avLst/>
            </a:prstGeom>
            <a:noFill/>
            <a:ln w="19050">
              <a:solidFill>
                <a:srgbClr val="3972AB"/>
              </a:solidFill>
              <a:round/>
              <a:headEnd/>
              <a:tailEnd type="triangle" w="med" len="lg"/>
            </a:ln>
          </p:spPr>
          <p:txBody>
            <a:bodyPr/>
            <a:lstStyle/>
            <a:p>
              <a:endParaRPr lang="zh-CN" altLang="en-US"/>
            </a:p>
          </p:txBody>
        </p:sp>
        <p:sp>
          <p:nvSpPr>
            <p:cNvPr id="35919" name="Rectangle 78"/>
            <p:cNvSpPr>
              <a:spLocks noChangeArrowheads="1"/>
            </p:cNvSpPr>
            <p:nvPr/>
          </p:nvSpPr>
          <p:spPr bwMode="auto">
            <a:xfrm>
              <a:off x="5661025" y="803275"/>
              <a:ext cx="220663" cy="3833813"/>
            </a:xfrm>
            <a:prstGeom prst="rect">
              <a:avLst/>
            </a:prstGeom>
            <a:noFill/>
            <a:ln w="38100">
              <a:solidFill>
                <a:srgbClr val="567CC0"/>
              </a:solidFill>
              <a:miter lim="800000"/>
              <a:headEnd/>
              <a:tailEnd/>
            </a:ln>
          </p:spPr>
          <p:txBody>
            <a:bodyPr wrap="none" anchor="ctr"/>
            <a:lstStyle/>
            <a:p>
              <a:endParaRPr lang="zh-CN" altLang="en-US"/>
            </a:p>
          </p:txBody>
        </p:sp>
        <p:sp>
          <p:nvSpPr>
            <p:cNvPr id="35926" name="Rectangle 85"/>
            <p:cNvSpPr>
              <a:spLocks noChangeArrowheads="1"/>
            </p:cNvSpPr>
            <p:nvPr/>
          </p:nvSpPr>
          <p:spPr bwMode="auto">
            <a:xfrm>
              <a:off x="5235575" y="877888"/>
              <a:ext cx="220663" cy="3833813"/>
            </a:xfrm>
            <a:prstGeom prst="rect">
              <a:avLst/>
            </a:prstGeom>
            <a:noFill/>
            <a:ln w="38100">
              <a:solidFill>
                <a:srgbClr val="567CC0"/>
              </a:solidFill>
              <a:miter lim="800000"/>
              <a:headEnd/>
              <a:tailEnd/>
            </a:ln>
          </p:spPr>
          <p:txBody>
            <a:bodyPr wrap="none" anchor="ctr"/>
            <a:lstStyle/>
            <a:p>
              <a:endParaRPr lang="zh-CN" altLang="en-US"/>
            </a:p>
          </p:txBody>
        </p:sp>
        <p:sp>
          <p:nvSpPr>
            <p:cNvPr id="35928" name="Rectangle 87"/>
            <p:cNvSpPr>
              <a:spLocks noChangeArrowheads="1"/>
            </p:cNvSpPr>
            <p:nvPr/>
          </p:nvSpPr>
          <p:spPr bwMode="auto">
            <a:xfrm>
              <a:off x="4287838" y="4567238"/>
              <a:ext cx="4037013" cy="528638"/>
            </a:xfrm>
            <a:prstGeom prst="rect">
              <a:avLst/>
            </a:prstGeom>
            <a:solidFill>
              <a:schemeClr val="bg1"/>
            </a:solidFill>
            <a:ln w="9525">
              <a:noFill/>
              <a:miter lim="800000"/>
              <a:headEnd/>
              <a:tailEnd/>
            </a:ln>
          </p:spPr>
          <p:txBody>
            <a:bodyPr wrap="none" anchor="ctr"/>
            <a:lstStyle/>
            <a:p>
              <a:endParaRPr lang="zh-CN" altLang="en-US"/>
            </a:p>
          </p:txBody>
        </p:sp>
        <p:sp>
          <p:nvSpPr>
            <p:cNvPr id="35866" name="WordArt 89"/>
            <p:cNvSpPr>
              <a:spLocks noChangeArrowheads="1" noChangeShapeType="1" noTextEdit="1"/>
            </p:cNvSpPr>
            <p:nvPr/>
          </p:nvSpPr>
          <p:spPr bwMode="auto">
            <a:xfrm>
              <a:off x="5600700" y="4793456"/>
              <a:ext cx="1638300" cy="277019"/>
            </a:xfrm>
            <a:prstGeom prst="rect">
              <a:avLst/>
            </a:prstGeom>
          </p:spPr>
          <p:txBody>
            <a:bodyPr wrap="none" fromWordArt="1">
              <a:prstTxWarp prst="textPlain">
                <a:avLst>
                  <a:gd name="adj" fmla="val 50000"/>
                </a:avLst>
              </a:prstTxWarp>
            </a:bodyPr>
            <a:lstStyle/>
            <a:p>
              <a:r>
                <a:rPr lang="zh-CN" altLang="en-US" sz="3600" kern="10" dirty="0">
                  <a:ln w="9525">
                    <a:solidFill>
                      <a:srgbClr val="306090"/>
                    </a:solidFill>
                    <a:round/>
                    <a:headEnd/>
                    <a:tailEnd/>
                  </a:ln>
                  <a:solidFill>
                    <a:srgbClr val="306090"/>
                  </a:solidFill>
                  <a:latin typeface="宋体"/>
                  <a:ea typeface="宋体"/>
                </a:rPr>
                <a:t>缝宽小于波长</a:t>
              </a:r>
            </a:p>
          </p:txBody>
        </p:sp>
      </p:grpSp>
      <p:sp>
        <p:nvSpPr>
          <p:cNvPr id="35927" name="Rectangle 86"/>
          <p:cNvSpPr>
            <a:spLocks noChangeArrowheads="1"/>
          </p:cNvSpPr>
          <p:nvPr/>
        </p:nvSpPr>
        <p:spPr bwMode="auto">
          <a:xfrm>
            <a:off x="4092575" y="503238"/>
            <a:ext cx="4037013" cy="469900"/>
          </a:xfrm>
          <a:prstGeom prst="rect">
            <a:avLst/>
          </a:prstGeom>
          <a:solidFill>
            <a:schemeClr val="bg1"/>
          </a:solidFill>
          <a:ln w="9525">
            <a:noFill/>
            <a:miter lim="800000"/>
            <a:headEnd/>
            <a:tailEnd/>
          </a:ln>
        </p:spPr>
        <p:txBody>
          <a:bodyPr wrap="none" anchor="ctr"/>
          <a:lstStyle/>
          <a:p>
            <a:endParaRPr lang="zh-CN" altLang="en-US"/>
          </a:p>
        </p:txBody>
      </p:sp>
      <p:grpSp>
        <p:nvGrpSpPr>
          <p:cNvPr id="8" name="Group 90"/>
          <p:cNvGrpSpPr>
            <a:grpSpLocks/>
          </p:cNvGrpSpPr>
          <p:nvPr/>
        </p:nvGrpSpPr>
        <p:grpSpPr bwMode="auto">
          <a:xfrm>
            <a:off x="280987" y="5199618"/>
            <a:ext cx="8413751" cy="1624013"/>
            <a:chOff x="324" y="3118"/>
            <a:chExt cx="5300" cy="1023"/>
          </a:xfrm>
        </p:grpSpPr>
        <p:sp>
          <p:nvSpPr>
            <p:cNvPr id="35847" name="Text Box 91"/>
            <p:cNvSpPr txBox="1">
              <a:spLocks noChangeArrowheads="1"/>
            </p:cNvSpPr>
            <p:nvPr/>
          </p:nvSpPr>
          <p:spPr bwMode="auto">
            <a:xfrm>
              <a:off x="324" y="3118"/>
              <a:ext cx="4900" cy="250"/>
            </a:xfrm>
            <a:prstGeom prst="rect">
              <a:avLst/>
            </a:prstGeom>
            <a:noFill/>
            <a:ln w="9525">
              <a:noFill/>
              <a:miter lim="800000"/>
              <a:headEnd/>
              <a:tailEnd/>
            </a:ln>
          </p:spPr>
          <p:txBody>
            <a:bodyPr>
              <a:spAutoFit/>
            </a:bodyPr>
            <a:lstStyle/>
            <a:p>
              <a:pPr algn="l">
                <a:spcBef>
                  <a:spcPct val="50000"/>
                </a:spcBef>
              </a:pPr>
              <a:r>
                <a:rPr kumimoji="1" lang="en-US" altLang="zh-CN" sz="2000" b="1" dirty="0">
                  <a:latin typeface="Times New Roman" pitchFamily="18" charset="0"/>
                  <a:ea typeface="华文中宋" pitchFamily="2" charset="-122"/>
                </a:rPr>
                <a:t>      </a:t>
              </a:r>
              <a:r>
                <a:rPr kumimoji="1" lang="zh-CN" altLang="en-US" sz="1800" b="1" dirty="0">
                  <a:latin typeface="Times New Roman" pitchFamily="18" charset="0"/>
                  <a:ea typeface="华文中宋" pitchFamily="2" charset="-122"/>
                </a:rPr>
                <a:t>波在向前传播的过程中遇到障碍物</a:t>
              </a:r>
              <a:r>
                <a:rPr kumimoji="1" lang="en-US" altLang="zh-CN" sz="1800" b="1" dirty="0">
                  <a:latin typeface="Times New Roman" pitchFamily="18" charset="0"/>
                  <a:ea typeface="华文中宋" pitchFamily="2" charset="-122"/>
                </a:rPr>
                <a:t>(</a:t>
              </a:r>
              <a:r>
                <a:rPr kumimoji="1" lang="zh-CN" altLang="en-US" sz="1800" b="1" dirty="0">
                  <a:latin typeface="Times New Roman" pitchFamily="18" charset="0"/>
                  <a:ea typeface="华文中宋" pitchFamily="2" charset="-122"/>
                </a:rPr>
                <a:t>或障碍物中的缝隙</a:t>
              </a:r>
              <a:r>
                <a:rPr kumimoji="1" lang="en-US" altLang="zh-CN" sz="1800" b="1" dirty="0">
                  <a:latin typeface="Times New Roman" pitchFamily="18" charset="0"/>
                  <a:ea typeface="华文中宋" pitchFamily="2" charset="-122"/>
                </a:rPr>
                <a:t>)</a:t>
              </a:r>
              <a:r>
                <a:rPr kumimoji="1" lang="zh-CN" altLang="en-US" sz="1800" b="1" dirty="0">
                  <a:latin typeface="Times New Roman" pitchFamily="18" charset="0"/>
                  <a:ea typeface="华文中宋" pitchFamily="2" charset="-122"/>
                </a:rPr>
                <a:t>时</a:t>
              </a:r>
              <a:r>
                <a:rPr kumimoji="1" lang="en-US" altLang="zh-CN" sz="1800" b="1" dirty="0">
                  <a:latin typeface="Times New Roman" pitchFamily="18" charset="0"/>
                  <a:ea typeface="华文中宋" pitchFamily="2" charset="-122"/>
                </a:rPr>
                <a:t>,</a:t>
              </a:r>
              <a:r>
                <a:rPr kumimoji="1" lang="zh-CN" altLang="en-US" sz="1800" b="1" dirty="0">
                  <a:latin typeface="Times New Roman" pitchFamily="18" charset="0"/>
                  <a:ea typeface="华文中宋" pitchFamily="2" charset="-122"/>
                </a:rPr>
                <a:t>波线发生弯曲</a:t>
              </a:r>
            </a:p>
          </p:txBody>
        </p:sp>
        <p:sp>
          <p:nvSpPr>
            <p:cNvPr id="35848" name="Text Box 92"/>
            <p:cNvSpPr txBox="1">
              <a:spLocks noChangeArrowheads="1"/>
            </p:cNvSpPr>
            <p:nvPr/>
          </p:nvSpPr>
          <p:spPr bwMode="auto">
            <a:xfrm>
              <a:off x="564" y="3534"/>
              <a:ext cx="4178" cy="231"/>
            </a:xfrm>
            <a:prstGeom prst="rect">
              <a:avLst/>
            </a:prstGeom>
            <a:noFill/>
            <a:ln w="9525">
              <a:noFill/>
              <a:miter lim="800000"/>
              <a:headEnd/>
              <a:tailEnd/>
            </a:ln>
          </p:spPr>
          <p:txBody>
            <a:bodyPr>
              <a:spAutoFit/>
            </a:bodyPr>
            <a:lstStyle/>
            <a:p>
              <a:pPr algn="l">
                <a:spcBef>
                  <a:spcPct val="50000"/>
                </a:spcBef>
              </a:pPr>
              <a:r>
                <a:rPr kumimoji="1" lang="zh-CN" altLang="en-US" sz="1800" b="1" dirty="0">
                  <a:latin typeface="Times New Roman" pitchFamily="18" charset="0"/>
                  <a:ea typeface="华文中宋" pitchFamily="2" charset="-122"/>
                </a:rPr>
                <a:t>衍射现象可用惠更斯原理的子波包络面概念定性解释。</a:t>
              </a:r>
            </a:p>
          </p:txBody>
        </p:sp>
        <p:sp>
          <p:nvSpPr>
            <p:cNvPr id="35849" name="Text Box 93"/>
            <p:cNvSpPr txBox="1">
              <a:spLocks noChangeArrowheads="1"/>
            </p:cNvSpPr>
            <p:nvPr/>
          </p:nvSpPr>
          <p:spPr bwMode="auto">
            <a:xfrm>
              <a:off x="569" y="3726"/>
              <a:ext cx="4720" cy="231"/>
            </a:xfrm>
            <a:prstGeom prst="rect">
              <a:avLst/>
            </a:prstGeom>
            <a:noFill/>
            <a:ln w="9525">
              <a:noFill/>
              <a:miter lim="800000"/>
              <a:headEnd/>
              <a:tailEnd/>
            </a:ln>
          </p:spPr>
          <p:txBody>
            <a:bodyPr>
              <a:spAutoFit/>
            </a:bodyPr>
            <a:lstStyle/>
            <a:p>
              <a:pPr algn="l">
                <a:spcBef>
                  <a:spcPct val="50000"/>
                </a:spcBef>
              </a:pPr>
              <a:r>
                <a:rPr kumimoji="1" lang="zh-CN" altLang="en-US" sz="1800" b="1" dirty="0">
                  <a:latin typeface="Times New Roman" pitchFamily="18" charset="0"/>
                  <a:ea typeface="华文中宋" pitchFamily="2" charset="-122"/>
                </a:rPr>
                <a:t>衍射现象是否显著取决于波长与障碍物</a:t>
              </a:r>
              <a:r>
                <a:rPr kumimoji="1" lang="en-US" altLang="zh-CN" sz="1800" b="1" dirty="0">
                  <a:latin typeface="Times New Roman" pitchFamily="18" charset="0"/>
                  <a:ea typeface="华文中宋" pitchFamily="2" charset="-122"/>
                </a:rPr>
                <a:t>(</a:t>
              </a:r>
              <a:r>
                <a:rPr kumimoji="1" lang="zh-CN" altLang="en-US" sz="1800" b="1" dirty="0">
                  <a:latin typeface="Times New Roman" pitchFamily="18" charset="0"/>
                  <a:ea typeface="华文中宋" pitchFamily="2" charset="-122"/>
                </a:rPr>
                <a:t>或障碍物中的缝隙</a:t>
              </a:r>
              <a:r>
                <a:rPr kumimoji="1" lang="en-US" altLang="zh-CN" sz="1800" b="1" dirty="0">
                  <a:latin typeface="Times New Roman" pitchFamily="18" charset="0"/>
                  <a:ea typeface="华文中宋" pitchFamily="2" charset="-122"/>
                </a:rPr>
                <a:t>)</a:t>
              </a:r>
              <a:r>
                <a:rPr kumimoji="1" lang="zh-CN" altLang="en-US" sz="1800" b="1" dirty="0">
                  <a:latin typeface="Times New Roman" pitchFamily="18" charset="0"/>
                  <a:ea typeface="华文中宋" pitchFamily="2" charset="-122"/>
                </a:rPr>
                <a:t>的线度之比。</a:t>
              </a:r>
            </a:p>
          </p:txBody>
        </p:sp>
        <p:sp>
          <p:nvSpPr>
            <p:cNvPr id="35850" name="Text Box 94"/>
            <p:cNvSpPr txBox="1">
              <a:spLocks noChangeArrowheads="1"/>
            </p:cNvSpPr>
            <p:nvPr/>
          </p:nvSpPr>
          <p:spPr bwMode="auto">
            <a:xfrm>
              <a:off x="576" y="3910"/>
              <a:ext cx="2809" cy="231"/>
            </a:xfrm>
            <a:prstGeom prst="rect">
              <a:avLst/>
            </a:prstGeom>
            <a:noFill/>
            <a:ln w="9525">
              <a:noFill/>
              <a:miter lim="800000"/>
              <a:headEnd/>
              <a:tailEnd/>
            </a:ln>
          </p:spPr>
          <p:txBody>
            <a:bodyPr>
              <a:spAutoFit/>
            </a:bodyPr>
            <a:lstStyle/>
            <a:p>
              <a:pPr algn="l">
                <a:spcBef>
                  <a:spcPct val="50000"/>
                </a:spcBef>
              </a:pPr>
              <a:r>
                <a:rPr kumimoji="1" lang="zh-CN" altLang="en-US" sz="1800" b="1" dirty="0">
                  <a:latin typeface="Times New Roman" pitchFamily="18" charset="0"/>
                  <a:ea typeface="华文中宋" pitchFamily="2" charset="-122"/>
                </a:rPr>
                <a:t>衍射现象是波动传播过程中的特征之一。</a:t>
              </a:r>
            </a:p>
          </p:txBody>
        </p:sp>
        <p:grpSp>
          <p:nvGrpSpPr>
            <p:cNvPr id="35851" name="Group 95"/>
            <p:cNvGrpSpPr>
              <a:grpSpLocks/>
            </p:cNvGrpSpPr>
            <p:nvPr/>
          </p:nvGrpSpPr>
          <p:grpSpPr bwMode="auto">
            <a:xfrm>
              <a:off x="424" y="3186"/>
              <a:ext cx="119" cy="130"/>
              <a:chOff x="3045" y="1834"/>
              <a:chExt cx="101" cy="101"/>
            </a:xfrm>
          </p:grpSpPr>
          <p:sp>
            <p:nvSpPr>
              <p:cNvPr id="35862" name="Oval 96"/>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35863" name="Oval 97"/>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grpSp>
          <p:nvGrpSpPr>
            <p:cNvPr id="35852" name="Group 98"/>
            <p:cNvGrpSpPr>
              <a:grpSpLocks/>
            </p:cNvGrpSpPr>
            <p:nvPr/>
          </p:nvGrpSpPr>
          <p:grpSpPr bwMode="auto">
            <a:xfrm>
              <a:off x="432" y="3602"/>
              <a:ext cx="119" cy="130"/>
              <a:chOff x="3045" y="1834"/>
              <a:chExt cx="101" cy="101"/>
            </a:xfrm>
          </p:grpSpPr>
          <p:sp>
            <p:nvSpPr>
              <p:cNvPr id="35860" name="Oval 99"/>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35861" name="Oval 100"/>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sp>
          <p:nvSpPr>
            <p:cNvPr id="35853" name="Text Box 101"/>
            <p:cNvSpPr txBox="1">
              <a:spLocks noChangeArrowheads="1"/>
            </p:cNvSpPr>
            <p:nvPr/>
          </p:nvSpPr>
          <p:spPr bwMode="auto">
            <a:xfrm>
              <a:off x="568" y="3312"/>
              <a:ext cx="5056" cy="233"/>
            </a:xfrm>
            <a:prstGeom prst="rect">
              <a:avLst/>
            </a:prstGeom>
            <a:noFill/>
            <a:ln w="9525">
              <a:noFill/>
              <a:miter lim="800000"/>
              <a:headEnd/>
              <a:tailEnd/>
            </a:ln>
          </p:spPr>
          <p:txBody>
            <a:bodyPr wrap="square">
              <a:spAutoFit/>
            </a:bodyPr>
            <a:lstStyle/>
            <a:p>
              <a:pPr algn="l">
                <a:spcBef>
                  <a:spcPct val="50000"/>
                </a:spcBef>
              </a:pPr>
              <a:r>
                <a:rPr kumimoji="1" lang="zh-CN" altLang="en-US" sz="1800" b="1" dirty="0">
                  <a:latin typeface="Times New Roman" pitchFamily="18" charset="0"/>
                  <a:ea typeface="华文中宋" pitchFamily="2" charset="-122"/>
                </a:rPr>
                <a:t>并绕过障碍物</a:t>
              </a:r>
              <a:r>
                <a:rPr kumimoji="1" lang="en-US" altLang="zh-CN" sz="1800" b="1" dirty="0">
                  <a:latin typeface="Times New Roman" pitchFamily="18" charset="0"/>
                  <a:ea typeface="华文中宋" pitchFamily="2" charset="-122"/>
                </a:rPr>
                <a:t>(</a:t>
              </a:r>
              <a:r>
                <a:rPr kumimoji="1" lang="zh-CN" altLang="en-US" sz="1800" b="1" dirty="0">
                  <a:latin typeface="Times New Roman" pitchFamily="18" charset="0"/>
                  <a:ea typeface="华文中宋" pitchFamily="2" charset="-122"/>
                </a:rPr>
                <a:t>或障碍物中的缝隙</a:t>
              </a:r>
              <a:r>
                <a:rPr kumimoji="1" lang="en-US" altLang="zh-CN" sz="1800" b="1" dirty="0" smtClean="0">
                  <a:latin typeface="Times New Roman" pitchFamily="18" charset="0"/>
                  <a:ea typeface="华文中宋" pitchFamily="2" charset="-122"/>
                </a:rPr>
                <a:t>)</a:t>
              </a:r>
              <a:r>
                <a:rPr kumimoji="1" lang="zh-CN" altLang="en-US" sz="1800" b="1" dirty="0" smtClean="0">
                  <a:latin typeface="Times New Roman" pitchFamily="18" charset="0"/>
                  <a:ea typeface="华文中宋" pitchFamily="2" charset="-122"/>
                </a:rPr>
                <a:t>继续向前传播的</a:t>
              </a:r>
              <a:r>
                <a:rPr kumimoji="1" lang="zh-CN" altLang="en-US" sz="1800" b="1" dirty="0">
                  <a:latin typeface="Times New Roman" pitchFamily="18" charset="0"/>
                  <a:ea typeface="华文中宋" pitchFamily="2" charset="-122"/>
                </a:rPr>
                <a:t>现象称为波的衍射</a:t>
              </a:r>
              <a:r>
                <a:rPr kumimoji="1" lang="en-US" altLang="zh-CN" sz="1800" b="1" dirty="0">
                  <a:latin typeface="Times New Roman" pitchFamily="18" charset="0"/>
                  <a:ea typeface="华文中宋" pitchFamily="2" charset="-122"/>
                </a:rPr>
                <a:t>(</a:t>
              </a:r>
              <a:r>
                <a:rPr kumimoji="1" lang="zh-CN" altLang="en-US" sz="1800" b="1" dirty="0">
                  <a:latin typeface="Times New Roman" pitchFamily="18" charset="0"/>
                  <a:ea typeface="华文中宋" pitchFamily="2" charset="-122"/>
                </a:rPr>
                <a:t>或绕射</a:t>
              </a:r>
              <a:r>
                <a:rPr kumimoji="1" lang="en-US" altLang="zh-CN" sz="1800" b="1" dirty="0">
                  <a:latin typeface="Times New Roman" pitchFamily="18" charset="0"/>
                  <a:ea typeface="华文中宋" pitchFamily="2" charset="-122"/>
                </a:rPr>
                <a:t>) </a:t>
              </a:r>
              <a:r>
                <a:rPr kumimoji="1" lang="zh-CN" altLang="en-US" sz="1800" b="1" dirty="0">
                  <a:latin typeface="Times New Roman" pitchFamily="18" charset="0"/>
                  <a:ea typeface="华文中宋" pitchFamily="2" charset="-122"/>
                </a:rPr>
                <a:t>。</a:t>
              </a:r>
              <a:endParaRPr kumimoji="1" lang="zh-CN" altLang="en-US" sz="2400" dirty="0">
                <a:latin typeface="Times New Roman" pitchFamily="18" charset="0"/>
              </a:endParaRPr>
            </a:p>
          </p:txBody>
        </p:sp>
        <p:grpSp>
          <p:nvGrpSpPr>
            <p:cNvPr id="35854" name="Group 102"/>
            <p:cNvGrpSpPr>
              <a:grpSpLocks/>
            </p:cNvGrpSpPr>
            <p:nvPr/>
          </p:nvGrpSpPr>
          <p:grpSpPr bwMode="auto">
            <a:xfrm>
              <a:off x="432" y="3786"/>
              <a:ext cx="119" cy="130"/>
              <a:chOff x="3045" y="1834"/>
              <a:chExt cx="101" cy="101"/>
            </a:xfrm>
          </p:grpSpPr>
          <p:sp>
            <p:nvSpPr>
              <p:cNvPr id="35858" name="Oval 103"/>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35859" name="Oval 104"/>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grpSp>
          <p:nvGrpSpPr>
            <p:cNvPr id="35855" name="Group 105"/>
            <p:cNvGrpSpPr>
              <a:grpSpLocks/>
            </p:cNvGrpSpPr>
            <p:nvPr/>
          </p:nvGrpSpPr>
          <p:grpSpPr bwMode="auto">
            <a:xfrm>
              <a:off x="432" y="3978"/>
              <a:ext cx="119" cy="130"/>
              <a:chOff x="3045" y="1834"/>
              <a:chExt cx="101" cy="101"/>
            </a:xfrm>
          </p:grpSpPr>
          <p:sp>
            <p:nvSpPr>
              <p:cNvPr id="35856" name="Oval 106"/>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35857" name="Oval 107"/>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grpSp>
      <p:sp>
        <p:nvSpPr>
          <p:cNvPr id="47212" name="WordArt 108"/>
          <p:cNvSpPr>
            <a:spLocks noChangeArrowheads="1" noChangeShapeType="1" noTextEdit="1"/>
          </p:cNvSpPr>
          <p:nvPr/>
        </p:nvSpPr>
        <p:spPr bwMode="auto">
          <a:xfrm>
            <a:off x="2452688" y="417513"/>
            <a:ext cx="4371975" cy="290512"/>
          </a:xfrm>
          <a:prstGeom prst="rect">
            <a:avLst/>
          </a:prstGeom>
        </p:spPr>
        <p:txBody>
          <a:bodyPr wrap="none" fromWordArt="1">
            <a:prstTxWarp prst="textPlain">
              <a:avLst>
                <a:gd name="adj" fmla="val 50000"/>
              </a:avLst>
            </a:prstTxWarp>
          </a:bodyPr>
          <a:lstStyle/>
          <a:p>
            <a:r>
              <a:rPr lang="en-US" altLang="zh-CN" sz="3600" b="1" kern="10" dirty="0" smtClean="0">
                <a:ln w="9525">
                  <a:solidFill>
                    <a:srgbClr val="CC3300"/>
                  </a:solidFill>
                  <a:round/>
                  <a:headEnd/>
                  <a:tailEnd/>
                </a:ln>
                <a:solidFill>
                  <a:srgbClr val="CC3300"/>
                </a:solidFill>
                <a:latin typeface="华文中宋"/>
                <a:ea typeface="华文中宋"/>
              </a:rPr>
              <a:t>7.4.2  </a:t>
            </a:r>
            <a:r>
              <a:rPr lang="zh-CN" altLang="en-US" sz="3600" b="1" kern="10" dirty="0" smtClean="0">
                <a:ln w="9525">
                  <a:solidFill>
                    <a:srgbClr val="CC3300"/>
                  </a:solidFill>
                  <a:round/>
                  <a:headEnd/>
                  <a:tailEnd/>
                </a:ln>
                <a:solidFill>
                  <a:srgbClr val="CC3300"/>
                </a:solidFill>
                <a:latin typeface="华文中宋"/>
                <a:ea typeface="华文中宋"/>
              </a:rPr>
              <a:t>波</a:t>
            </a:r>
            <a:r>
              <a:rPr lang="zh-CN" altLang="en-US" sz="3600" b="1" kern="10" dirty="0">
                <a:ln w="9525">
                  <a:solidFill>
                    <a:srgbClr val="CC3300"/>
                  </a:solidFill>
                  <a:round/>
                  <a:headEnd/>
                  <a:tailEnd/>
                </a:ln>
                <a:solidFill>
                  <a:srgbClr val="CC3300"/>
                </a:solidFill>
                <a:latin typeface="华文中宋"/>
                <a:ea typeface="华文中宋"/>
              </a:rPr>
              <a:t>的衍射</a:t>
            </a:r>
          </a:p>
        </p:txBody>
      </p:sp>
      <p:grpSp>
        <p:nvGrpSpPr>
          <p:cNvPr id="4" name="组合 3"/>
          <p:cNvGrpSpPr/>
          <p:nvPr/>
        </p:nvGrpSpPr>
        <p:grpSpPr>
          <a:xfrm>
            <a:off x="572382" y="776287"/>
            <a:ext cx="4037013" cy="4281647"/>
            <a:chOff x="572382" y="776287"/>
            <a:chExt cx="4037013" cy="4281647"/>
          </a:xfrm>
        </p:grpSpPr>
        <p:sp>
          <p:nvSpPr>
            <p:cNvPr id="35925" name="Rectangle 84"/>
            <p:cNvSpPr>
              <a:spLocks noChangeArrowheads="1"/>
            </p:cNvSpPr>
            <p:nvPr/>
          </p:nvSpPr>
          <p:spPr bwMode="auto">
            <a:xfrm>
              <a:off x="572382" y="4065984"/>
              <a:ext cx="4037013" cy="281782"/>
            </a:xfrm>
            <a:prstGeom prst="rect">
              <a:avLst/>
            </a:prstGeom>
            <a:solidFill>
              <a:schemeClr val="bg1"/>
            </a:solidFill>
            <a:ln w="9525">
              <a:noFill/>
              <a:miter lim="800000"/>
              <a:headEnd/>
              <a:tailEnd/>
            </a:ln>
          </p:spPr>
          <p:txBody>
            <a:bodyPr wrap="none" anchor="ctr"/>
            <a:lstStyle/>
            <a:p>
              <a:endParaRPr lang="zh-CN" altLang="en-US">
                <a:solidFill>
                  <a:srgbClr val="FFFFFF"/>
                </a:solidFill>
              </a:endParaRPr>
            </a:p>
          </p:txBody>
        </p:sp>
        <p:sp>
          <p:nvSpPr>
            <p:cNvPr id="35867" name="Rectangle 9"/>
            <p:cNvSpPr>
              <a:spLocks noChangeArrowheads="1"/>
            </p:cNvSpPr>
            <p:nvPr/>
          </p:nvSpPr>
          <p:spPr bwMode="auto">
            <a:xfrm>
              <a:off x="1253490" y="917574"/>
              <a:ext cx="3040063" cy="3817142"/>
            </a:xfrm>
            <a:prstGeom prst="rect">
              <a:avLst/>
            </a:prstGeom>
            <a:solidFill>
              <a:srgbClr val="D9ECFF"/>
            </a:solidFill>
            <a:ln w="9525">
              <a:noFill/>
              <a:miter lim="800000"/>
              <a:headEnd/>
              <a:tailEnd/>
            </a:ln>
          </p:spPr>
          <p:txBody>
            <a:bodyPr wrap="none" anchor="ctr"/>
            <a:lstStyle/>
            <a:p>
              <a:endParaRPr lang="zh-CN" altLang="en-US"/>
            </a:p>
          </p:txBody>
        </p:sp>
        <p:sp>
          <p:nvSpPr>
            <p:cNvPr id="35868" name="AutoShape 10"/>
            <p:cNvSpPr>
              <a:spLocks noChangeArrowheads="1"/>
            </p:cNvSpPr>
            <p:nvPr/>
          </p:nvSpPr>
          <p:spPr bwMode="auto">
            <a:xfrm rot="5400000">
              <a:off x="2439988" y="1971675"/>
              <a:ext cx="742950" cy="72707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9479 h 21600"/>
              </a:gdLst>
              <a:ahLst/>
              <a:cxnLst>
                <a:cxn ang="T8">
                  <a:pos x="T0" y="T1"/>
                </a:cxn>
                <a:cxn ang="T9">
                  <a:pos x="T2" y="T3"/>
                </a:cxn>
                <a:cxn ang="T10">
                  <a:pos x="T4" y="T5"/>
                </a:cxn>
                <a:cxn ang="T11">
                  <a:pos x="T6" y="T7"/>
                </a:cxn>
              </a:cxnLst>
              <a:rect l="T12" t="T13" r="T14" b="T15"/>
              <a:pathLst>
                <a:path w="21600" h="21600">
                  <a:moveTo>
                    <a:pt x="2999" y="11999"/>
                  </a:moveTo>
                  <a:cubicBezTo>
                    <a:pt x="2938" y="11602"/>
                    <a:pt x="2908" y="11201"/>
                    <a:pt x="2908" y="10800"/>
                  </a:cubicBezTo>
                  <a:cubicBezTo>
                    <a:pt x="2908" y="6441"/>
                    <a:pt x="6441" y="2908"/>
                    <a:pt x="10800" y="2908"/>
                  </a:cubicBezTo>
                  <a:cubicBezTo>
                    <a:pt x="15158" y="2908"/>
                    <a:pt x="18692" y="6441"/>
                    <a:pt x="18692" y="10800"/>
                  </a:cubicBezTo>
                  <a:cubicBezTo>
                    <a:pt x="18692" y="11201"/>
                    <a:pt x="18661" y="11602"/>
                    <a:pt x="18600" y="11999"/>
                  </a:cubicBezTo>
                  <a:lnTo>
                    <a:pt x="21474" y="12442"/>
                  </a:lnTo>
                  <a:cubicBezTo>
                    <a:pt x="21558" y="11898"/>
                    <a:pt x="21600" y="11349"/>
                    <a:pt x="21600" y="10800"/>
                  </a:cubicBezTo>
                  <a:cubicBezTo>
                    <a:pt x="21600" y="4835"/>
                    <a:pt x="16764" y="0"/>
                    <a:pt x="10800" y="0"/>
                  </a:cubicBezTo>
                  <a:cubicBezTo>
                    <a:pt x="4835" y="0"/>
                    <a:pt x="0" y="4835"/>
                    <a:pt x="0" y="10800"/>
                  </a:cubicBezTo>
                  <a:cubicBezTo>
                    <a:pt x="-1" y="11349"/>
                    <a:pt x="41" y="11898"/>
                    <a:pt x="125" y="12442"/>
                  </a:cubicBezTo>
                  <a:close/>
                </a:path>
              </a:pathLst>
            </a:custGeom>
            <a:noFill/>
            <a:ln w="9525">
              <a:solidFill>
                <a:srgbClr val="3366CC"/>
              </a:solidFill>
              <a:miter lim="800000"/>
              <a:headEnd/>
              <a:tailEnd/>
            </a:ln>
          </p:spPr>
          <p:txBody>
            <a:bodyPr wrap="none" anchor="ctr"/>
            <a:lstStyle/>
            <a:p>
              <a:endParaRPr lang="zh-CN" altLang="en-US"/>
            </a:p>
          </p:txBody>
        </p:sp>
        <p:sp>
          <p:nvSpPr>
            <p:cNvPr id="35869" name="AutoShape 11"/>
            <p:cNvSpPr>
              <a:spLocks noChangeArrowheads="1"/>
            </p:cNvSpPr>
            <p:nvPr/>
          </p:nvSpPr>
          <p:spPr bwMode="auto">
            <a:xfrm rot="5400000">
              <a:off x="2617788" y="2151063"/>
              <a:ext cx="349250" cy="36988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1032 h 21600"/>
              </a:gdLst>
              <a:ahLst/>
              <a:cxnLst>
                <a:cxn ang="T8">
                  <a:pos x="T0" y="T1"/>
                </a:cxn>
                <a:cxn ang="T9">
                  <a:pos x="T2" y="T3"/>
                </a:cxn>
                <a:cxn ang="T10">
                  <a:pos x="T4" y="T5"/>
                </a:cxn>
                <a:cxn ang="T11">
                  <a:pos x="T6" y="T7"/>
                </a:cxn>
              </a:cxnLst>
              <a:rect l="T12" t="T13" r="T14" b="T15"/>
              <a:pathLst>
                <a:path w="21600" h="21600">
                  <a:moveTo>
                    <a:pt x="6634" y="12015"/>
                  </a:moveTo>
                  <a:cubicBezTo>
                    <a:pt x="6519" y="11620"/>
                    <a:pt x="6461" y="11211"/>
                    <a:pt x="6461" y="10800"/>
                  </a:cubicBezTo>
                  <a:cubicBezTo>
                    <a:pt x="6461" y="8403"/>
                    <a:pt x="8403" y="6461"/>
                    <a:pt x="10800" y="6461"/>
                  </a:cubicBezTo>
                  <a:cubicBezTo>
                    <a:pt x="13196" y="6461"/>
                    <a:pt x="15139" y="8403"/>
                    <a:pt x="15139" y="10800"/>
                  </a:cubicBezTo>
                  <a:cubicBezTo>
                    <a:pt x="15139" y="11211"/>
                    <a:pt x="15080" y="11620"/>
                    <a:pt x="14965" y="12015"/>
                  </a:cubicBezTo>
                  <a:lnTo>
                    <a:pt x="21167" y="13826"/>
                  </a:lnTo>
                  <a:cubicBezTo>
                    <a:pt x="21454" y="12843"/>
                    <a:pt x="21600" y="11824"/>
                    <a:pt x="21600" y="10800"/>
                  </a:cubicBezTo>
                  <a:cubicBezTo>
                    <a:pt x="21600" y="4835"/>
                    <a:pt x="16764" y="0"/>
                    <a:pt x="10800" y="0"/>
                  </a:cubicBezTo>
                  <a:cubicBezTo>
                    <a:pt x="4835" y="0"/>
                    <a:pt x="0" y="4835"/>
                    <a:pt x="0" y="10800"/>
                  </a:cubicBezTo>
                  <a:cubicBezTo>
                    <a:pt x="-1" y="11824"/>
                    <a:pt x="145" y="12843"/>
                    <a:pt x="432" y="13826"/>
                  </a:cubicBezTo>
                  <a:close/>
                </a:path>
              </a:pathLst>
            </a:custGeom>
            <a:noFill/>
            <a:ln w="9525">
              <a:solidFill>
                <a:srgbClr val="3366CC"/>
              </a:solidFill>
              <a:miter lim="800000"/>
              <a:headEnd/>
              <a:tailEnd/>
            </a:ln>
          </p:spPr>
          <p:txBody>
            <a:bodyPr wrap="none" anchor="ctr"/>
            <a:lstStyle/>
            <a:p>
              <a:endParaRPr lang="zh-CN" altLang="en-US"/>
            </a:p>
          </p:txBody>
        </p:sp>
        <p:sp>
          <p:nvSpPr>
            <p:cNvPr id="35870" name="AutoShape 12"/>
            <p:cNvSpPr>
              <a:spLocks noChangeArrowheads="1"/>
            </p:cNvSpPr>
            <p:nvPr/>
          </p:nvSpPr>
          <p:spPr bwMode="auto">
            <a:xfrm rot="5400000">
              <a:off x="2243138" y="1770063"/>
              <a:ext cx="1131888" cy="111442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800 h 21600"/>
              </a:gdLst>
              <a:ahLst/>
              <a:cxnLst>
                <a:cxn ang="T8">
                  <a:pos x="T0" y="T1"/>
                </a:cxn>
                <a:cxn ang="T9">
                  <a:pos x="T2" y="T3"/>
                </a:cxn>
                <a:cxn ang="T10">
                  <a:pos x="T4" y="T5"/>
                </a:cxn>
                <a:cxn ang="T11">
                  <a:pos x="T6" y="T7"/>
                </a:cxn>
              </a:cxnLst>
              <a:rect l="T12" t="T13" r="T14" b="T15"/>
              <a:pathLst>
                <a:path w="21600" h="21600">
                  <a:moveTo>
                    <a:pt x="2002" y="13199"/>
                  </a:moveTo>
                  <a:cubicBezTo>
                    <a:pt x="1789" y="12417"/>
                    <a:pt x="1681" y="11610"/>
                    <a:pt x="1681" y="10800"/>
                  </a:cubicBezTo>
                  <a:cubicBezTo>
                    <a:pt x="1681" y="5763"/>
                    <a:pt x="5763" y="1681"/>
                    <a:pt x="10800" y="1681"/>
                  </a:cubicBezTo>
                  <a:cubicBezTo>
                    <a:pt x="15836" y="1681"/>
                    <a:pt x="19919" y="5763"/>
                    <a:pt x="19919" y="10800"/>
                  </a:cubicBezTo>
                  <a:cubicBezTo>
                    <a:pt x="19919" y="11610"/>
                    <a:pt x="19810" y="12417"/>
                    <a:pt x="19597" y="13199"/>
                  </a:cubicBezTo>
                  <a:lnTo>
                    <a:pt x="21219" y="13642"/>
                  </a:lnTo>
                  <a:cubicBezTo>
                    <a:pt x="21471" y="12715"/>
                    <a:pt x="21600" y="11760"/>
                    <a:pt x="21600" y="10800"/>
                  </a:cubicBezTo>
                  <a:cubicBezTo>
                    <a:pt x="21600" y="4835"/>
                    <a:pt x="16764" y="0"/>
                    <a:pt x="10800" y="0"/>
                  </a:cubicBezTo>
                  <a:cubicBezTo>
                    <a:pt x="4835" y="0"/>
                    <a:pt x="0" y="4835"/>
                    <a:pt x="0" y="10800"/>
                  </a:cubicBezTo>
                  <a:cubicBezTo>
                    <a:pt x="-1" y="11760"/>
                    <a:pt x="128" y="12715"/>
                    <a:pt x="380" y="13642"/>
                  </a:cubicBezTo>
                  <a:close/>
                </a:path>
              </a:pathLst>
            </a:custGeom>
            <a:noFill/>
            <a:ln w="9525">
              <a:solidFill>
                <a:srgbClr val="3366CC"/>
              </a:solidFill>
              <a:miter lim="800000"/>
              <a:headEnd/>
              <a:tailEnd/>
            </a:ln>
          </p:spPr>
          <p:txBody>
            <a:bodyPr wrap="none" anchor="ctr"/>
            <a:lstStyle/>
            <a:p>
              <a:endParaRPr lang="zh-CN" altLang="en-US"/>
            </a:p>
          </p:txBody>
        </p:sp>
        <p:grpSp>
          <p:nvGrpSpPr>
            <p:cNvPr id="35871" name="Group 13"/>
            <p:cNvGrpSpPr>
              <a:grpSpLocks/>
            </p:cNvGrpSpPr>
            <p:nvPr/>
          </p:nvGrpSpPr>
          <p:grpSpPr bwMode="auto">
            <a:xfrm>
              <a:off x="2271713" y="2687638"/>
              <a:ext cx="1114425" cy="1114425"/>
              <a:chOff x="1361" y="2054"/>
              <a:chExt cx="702" cy="702"/>
            </a:xfrm>
          </p:grpSpPr>
          <p:sp>
            <p:nvSpPr>
              <p:cNvPr id="35943" name="AutoShape 14"/>
              <p:cNvSpPr>
                <a:spLocks noChangeArrowheads="1"/>
              </p:cNvSpPr>
              <p:nvPr/>
            </p:nvSpPr>
            <p:spPr bwMode="auto">
              <a:xfrm rot="5400000">
                <a:off x="1481" y="2179"/>
                <a:ext cx="463" cy="45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9479 h 21600"/>
                </a:gdLst>
                <a:ahLst/>
                <a:cxnLst>
                  <a:cxn ang="T8">
                    <a:pos x="T0" y="T1"/>
                  </a:cxn>
                  <a:cxn ang="T9">
                    <a:pos x="T2" y="T3"/>
                  </a:cxn>
                  <a:cxn ang="T10">
                    <a:pos x="T4" y="T5"/>
                  </a:cxn>
                  <a:cxn ang="T11">
                    <a:pos x="T6" y="T7"/>
                  </a:cxn>
                </a:cxnLst>
                <a:rect l="T12" t="T13" r="T14" b="T15"/>
                <a:pathLst>
                  <a:path w="21600" h="21600">
                    <a:moveTo>
                      <a:pt x="2999" y="11999"/>
                    </a:moveTo>
                    <a:cubicBezTo>
                      <a:pt x="2938" y="11602"/>
                      <a:pt x="2908" y="11201"/>
                      <a:pt x="2908" y="10800"/>
                    </a:cubicBezTo>
                    <a:cubicBezTo>
                      <a:pt x="2908" y="6441"/>
                      <a:pt x="6441" y="2908"/>
                      <a:pt x="10800" y="2908"/>
                    </a:cubicBezTo>
                    <a:cubicBezTo>
                      <a:pt x="15158" y="2908"/>
                      <a:pt x="18692" y="6441"/>
                      <a:pt x="18692" y="10800"/>
                    </a:cubicBezTo>
                    <a:cubicBezTo>
                      <a:pt x="18692" y="11201"/>
                      <a:pt x="18661" y="11602"/>
                      <a:pt x="18600" y="11999"/>
                    </a:cubicBezTo>
                    <a:lnTo>
                      <a:pt x="21474" y="12442"/>
                    </a:lnTo>
                    <a:cubicBezTo>
                      <a:pt x="21558" y="11898"/>
                      <a:pt x="21600" y="11349"/>
                      <a:pt x="21600" y="10800"/>
                    </a:cubicBezTo>
                    <a:cubicBezTo>
                      <a:pt x="21600" y="4835"/>
                      <a:pt x="16764" y="0"/>
                      <a:pt x="10800" y="0"/>
                    </a:cubicBezTo>
                    <a:cubicBezTo>
                      <a:pt x="4835" y="0"/>
                      <a:pt x="0" y="4835"/>
                      <a:pt x="0" y="10800"/>
                    </a:cubicBezTo>
                    <a:cubicBezTo>
                      <a:pt x="-1" y="11349"/>
                      <a:pt x="41" y="11898"/>
                      <a:pt x="125" y="12442"/>
                    </a:cubicBezTo>
                    <a:close/>
                  </a:path>
                </a:pathLst>
              </a:custGeom>
              <a:noFill/>
              <a:ln w="9525">
                <a:solidFill>
                  <a:srgbClr val="3366CC"/>
                </a:solidFill>
                <a:miter lim="800000"/>
                <a:headEnd/>
                <a:tailEnd/>
              </a:ln>
            </p:spPr>
            <p:txBody>
              <a:bodyPr wrap="none" anchor="ctr"/>
              <a:lstStyle/>
              <a:p>
                <a:endParaRPr lang="zh-CN" altLang="en-US"/>
              </a:p>
            </p:txBody>
          </p:sp>
          <p:sp>
            <p:nvSpPr>
              <p:cNvPr id="35944" name="AutoShape 15"/>
              <p:cNvSpPr>
                <a:spLocks noChangeArrowheads="1"/>
              </p:cNvSpPr>
              <p:nvPr/>
            </p:nvSpPr>
            <p:spPr bwMode="auto">
              <a:xfrm rot="5400000">
                <a:off x="1591" y="2289"/>
                <a:ext cx="220" cy="23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1032 h 21600"/>
                </a:gdLst>
                <a:ahLst/>
                <a:cxnLst>
                  <a:cxn ang="T8">
                    <a:pos x="T0" y="T1"/>
                  </a:cxn>
                  <a:cxn ang="T9">
                    <a:pos x="T2" y="T3"/>
                  </a:cxn>
                  <a:cxn ang="T10">
                    <a:pos x="T4" y="T5"/>
                  </a:cxn>
                  <a:cxn ang="T11">
                    <a:pos x="T6" y="T7"/>
                  </a:cxn>
                </a:cxnLst>
                <a:rect l="T12" t="T13" r="T14" b="T15"/>
                <a:pathLst>
                  <a:path w="21600" h="21600">
                    <a:moveTo>
                      <a:pt x="6634" y="12015"/>
                    </a:moveTo>
                    <a:cubicBezTo>
                      <a:pt x="6519" y="11620"/>
                      <a:pt x="6461" y="11211"/>
                      <a:pt x="6461" y="10800"/>
                    </a:cubicBezTo>
                    <a:cubicBezTo>
                      <a:pt x="6461" y="8403"/>
                      <a:pt x="8403" y="6461"/>
                      <a:pt x="10800" y="6461"/>
                    </a:cubicBezTo>
                    <a:cubicBezTo>
                      <a:pt x="13196" y="6461"/>
                      <a:pt x="15139" y="8403"/>
                      <a:pt x="15139" y="10800"/>
                    </a:cubicBezTo>
                    <a:cubicBezTo>
                      <a:pt x="15139" y="11211"/>
                      <a:pt x="15080" y="11620"/>
                      <a:pt x="14965" y="12015"/>
                    </a:cubicBezTo>
                    <a:lnTo>
                      <a:pt x="21167" y="13826"/>
                    </a:lnTo>
                    <a:cubicBezTo>
                      <a:pt x="21454" y="12843"/>
                      <a:pt x="21600" y="11824"/>
                      <a:pt x="21600" y="10800"/>
                    </a:cubicBezTo>
                    <a:cubicBezTo>
                      <a:pt x="21600" y="4835"/>
                      <a:pt x="16764" y="0"/>
                      <a:pt x="10800" y="0"/>
                    </a:cubicBezTo>
                    <a:cubicBezTo>
                      <a:pt x="4835" y="0"/>
                      <a:pt x="0" y="4835"/>
                      <a:pt x="0" y="10800"/>
                    </a:cubicBezTo>
                    <a:cubicBezTo>
                      <a:pt x="-1" y="11824"/>
                      <a:pt x="145" y="12843"/>
                      <a:pt x="432" y="13826"/>
                    </a:cubicBezTo>
                    <a:close/>
                  </a:path>
                </a:pathLst>
              </a:custGeom>
              <a:noFill/>
              <a:ln w="9525">
                <a:solidFill>
                  <a:srgbClr val="3366CC"/>
                </a:solidFill>
                <a:miter lim="800000"/>
                <a:headEnd/>
                <a:tailEnd/>
              </a:ln>
            </p:spPr>
            <p:txBody>
              <a:bodyPr wrap="none" anchor="ctr"/>
              <a:lstStyle/>
              <a:p>
                <a:endParaRPr lang="zh-CN" altLang="en-US"/>
              </a:p>
            </p:txBody>
          </p:sp>
          <p:sp>
            <p:nvSpPr>
              <p:cNvPr id="35945" name="AutoShape 16"/>
              <p:cNvSpPr>
                <a:spLocks noChangeArrowheads="1"/>
              </p:cNvSpPr>
              <p:nvPr/>
            </p:nvSpPr>
            <p:spPr bwMode="auto">
              <a:xfrm rot="5400000">
                <a:off x="1361" y="2054"/>
                <a:ext cx="702" cy="70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1385 h 21600"/>
                </a:gdLst>
                <a:ahLst/>
                <a:cxnLst>
                  <a:cxn ang="T8">
                    <a:pos x="T0" y="T1"/>
                  </a:cxn>
                  <a:cxn ang="T9">
                    <a:pos x="T2" y="T3"/>
                  </a:cxn>
                  <a:cxn ang="T10">
                    <a:pos x="T4" y="T5"/>
                  </a:cxn>
                  <a:cxn ang="T11">
                    <a:pos x="T6" y="T7"/>
                  </a:cxn>
                </a:cxnLst>
                <a:rect l="T12" t="T13" r="T14" b="T15"/>
                <a:pathLst>
                  <a:path w="21600" h="21600">
                    <a:moveTo>
                      <a:pt x="2371" y="13553"/>
                    </a:moveTo>
                    <a:cubicBezTo>
                      <a:pt x="2080" y="12664"/>
                      <a:pt x="1933" y="11735"/>
                      <a:pt x="1933" y="10800"/>
                    </a:cubicBezTo>
                    <a:cubicBezTo>
                      <a:pt x="1933" y="5902"/>
                      <a:pt x="5902" y="1933"/>
                      <a:pt x="10800" y="1933"/>
                    </a:cubicBezTo>
                    <a:cubicBezTo>
                      <a:pt x="15697" y="1933"/>
                      <a:pt x="19667" y="5902"/>
                      <a:pt x="19667" y="10800"/>
                    </a:cubicBezTo>
                    <a:cubicBezTo>
                      <a:pt x="19667" y="11735"/>
                      <a:pt x="19519" y="12664"/>
                      <a:pt x="19228" y="13553"/>
                    </a:cubicBezTo>
                    <a:lnTo>
                      <a:pt x="21065" y="14154"/>
                    </a:lnTo>
                    <a:cubicBezTo>
                      <a:pt x="21419" y="13071"/>
                      <a:pt x="21600" y="11939"/>
                      <a:pt x="21600" y="10800"/>
                    </a:cubicBezTo>
                    <a:cubicBezTo>
                      <a:pt x="21600" y="4835"/>
                      <a:pt x="16764" y="0"/>
                      <a:pt x="10800" y="0"/>
                    </a:cubicBezTo>
                    <a:cubicBezTo>
                      <a:pt x="4835" y="0"/>
                      <a:pt x="0" y="4835"/>
                      <a:pt x="0" y="10800"/>
                    </a:cubicBezTo>
                    <a:cubicBezTo>
                      <a:pt x="-1" y="11939"/>
                      <a:pt x="180" y="13071"/>
                      <a:pt x="534" y="14154"/>
                    </a:cubicBezTo>
                    <a:close/>
                  </a:path>
                </a:pathLst>
              </a:custGeom>
              <a:noFill/>
              <a:ln w="9525">
                <a:solidFill>
                  <a:srgbClr val="3366CC"/>
                </a:solidFill>
                <a:miter lim="800000"/>
                <a:headEnd/>
                <a:tailEnd/>
              </a:ln>
            </p:spPr>
            <p:txBody>
              <a:bodyPr wrap="none" anchor="ctr"/>
              <a:lstStyle/>
              <a:p>
                <a:endParaRPr lang="zh-CN" altLang="en-US"/>
              </a:p>
            </p:txBody>
          </p:sp>
        </p:grpSp>
        <p:sp>
          <p:nvSpPr>
            <p:cNvPr id="35872" name="Rectangle 17"/>
            <p:cNvSpPr>
              <a:spLocks noChangeArrowheads="1"/>
            </p:cNvSpPr>
            <p:nvPr/>
          </p:nvSpPr>
          <p:spPr bwMode="auto">
            <a:xfrm>
              <a:off x="1000125" y="828676"/>
              <a:ext cx="1781175" cy="3735388"/>
            </a:xfrm>
            <a:prstGeom prst="rect">
              <a:avLst/>
            </a:prstGeom>
            <a:solidFill>
              <a:srgbClr val="D9ECFF"/>
            </a:solidFill>
            <a:ln w="9525">
              <a:noFill/>
              <a:miter lim="800000"/>
              <a:headEnd/>
              <a:tailEnd/>
            </a:ln>
          </p:spPr>
          <p:txBody>
            <a:bodyPr wrap="none" anchor="ctr"/>
            <a:lstStyle/>
            <a:p>
              <a:endParaRPr lang="zh-CN" altLang="en-US"/>
            </a:p>
          </p:txBody>
        </p:sp>
        <p:sp>
          <p:nvSpPr>
            <p:cNvPr id="35873" name="Rectangle 18"/>
            <p:cNvSpPr>
              <a:spLocks noChangeArrowheads="1"/>
            </p:cNvSpPr>
            <p:nvPr/>
          </p:nvSpPr>
          <p:spPr bwMode="auto">
            <a:xfrm>
              <a:off x="985839" y="776287"/>
              <a:ext cx="598488" cy="4053048"/>
            </a:xfrm>
            <a:prstGeom prst="rect">
              <a:avLst/>
            </a:prstGeom>
            <a:solidFill>
              <a:schemeClr val="bg1"/>
            </a:solidFill>
            <a:ln w="9525">
              <a:noFill/>
              <a:miter lim="800000"/>
              <a:headEnd/>
              <a:tailEnd/>
            </a:ln>
          </p:spPr>
          <p:txBody>
            <a:bodyPr wrap="none" anchor="ctr"/>
            <a:lstStyle/>
            <a:p>
              <a:endParaRPr lang="zh-CN" altLang="en-US"/>
            </a:p>
          </p:txBody>
        </p:sp>
        <p:sp>
          <p:nvSpPr>
            <p:cNvPr id="35874" name="AutoShape 19"/>
            <p:cNvSpPr>
              <a:spLocks noChangeArrowheads="1"/>
            </p:cNvSpPr>
            <p:nvPr/>
          </p:nvSpPr>
          <p:spPr bwMode="auto">
            <a:xfrm rot="5400000">
              <a:off x="2444750" y="2235200"/>
              <a:ext cx="733425" cy="71755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9462 h 21600"/>
              </a:gdLst>
              <a:ahLst/>
              <a:cxnLst>
                <a:cxn ang="T8">
                  <a:pos x="T0" y="T1"/>
                </a:cxn>
                <a:cxn ang="T9">
                  <a:pos x="T2" y="T3"/>
                </a:cxn>
                <a:cxn ang="T10">
                  <a:pos x="T4" y="T5"/>
                </a:cxn>
                <a:cxn ang="T11">
                  <a:pos x="T6" y="T7"/>
                </a:cxn>
              </a:cxnLst>
              <a:rect l="T12" t="T13" r="T14" b="T15"/>
              <a:pathLst>
                <a:path w="21600" h="21600">
                  <a:moveTo>
                    <a:pt x="2999" y="11999"/>
                  </a:moveTo>
                  <a:cubicBezTo>
                    <a:pt x="2938" y="11602"/>
                    <a:pt x="2908" y="11201"/>
                    <a:pt x="2908" y="10800"/>
                  </a:cubicBezTo>
                  <a:cubicBezTo>
                    <a:pt x="2908" y="6441"/>
                    <a:pt x="6441" y="2908"/>
                    <a:pt x="10800" y="2908"/>
                  </a:cubicBezTo>
                  <a:cubicBezTo>
                    <a:pt x="15158" y="2908"/>
                    <a:pt x="18692" y="6441"/>
                    <a:pt x="18692" y="10800"/>
                  </a:cubicBezTo>
                  <a:cubicBezTo>
                    <a:pt x="18692" y="11201"/>
                    <a:pt x="18661" y="11602"/>
                    <a:pt x="18600" y="11999"/>
                  </a:cubicBezTo>
                  <a:lnTo>
                    <a:pt x="21474" y="12442"/>
                  </a:lnTo>
                  <a:cubicBezTo>
                    <a:pt x="21558" y="11898"/>
                    <a:pt x="21600" y="11349"/>
                    <a:pt x="21600" y="10800"/>
                  </a:cubicBezTo>
                  <a:cubicBezTo>
                    <a:pt x="21600" y="4835"/>
                    <a:pt x="16764" y="0"/>
                    <a:pt x="10800" y="0"/>
                  </a:cubicBezTo>
                  <a:cubicBezTo>
                    <a:pt x="4835" y="0"/>
                    <a:pt x="0" y="4835"/>
                    <a:pt x="0" y="10800"/>
                  </a:cubicBezTo>
                  <a:cubicBezTo>
                    <a:pt x="-1" y="11349"/>
                    <a:pt x="41" y="11898"/>
                    <a:pt x="125" y="12442"/>
                  </a:cubicBezTo>
                  <a:close/>
                </a:path>
              </a:pathLst>
            </a:custGeom>
            <a:noFill/>
            <a:ln w="9525">
              <a:solidFill>
                <a:srgbClr val="3366CC"/>
              </a:solidFill>
              <a:miter lim="800000"/>
              <a:headEnd/>
              <a:tailEnd/>
            </a:ln>
          </p:spPr>
          <p:txBody>
            <a:bodyPr wrap="none" anchor="ctr"/>
            <a:lstStyle/>
            <a:p>
              <a:endParaRPr lang="zh-CN" altLang="en-US"/>
            </a:p>
          </p:txBody>
        </p:sp>
        <p:sp>
          <p:nvSpPr>
            <p:cNvPr id="35875" name="AutoShape 20"/>
            <p:cNvSpPr>
              <a:spLocks noChangeArrowheads="1"/>
            </p:cNvSpPr>
            <p:nvPr/>
          </p:nvSpPr>
          <p:spPr bwMode="auto">
            <a:xfrm rot="5400000">
              <a:off x="2617788" y="2406650"/>
              <a:ext cx="349250" cy="36671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1034 h 21600"/>
              </a:gdLst>
              <a:ahLst/>
              <a:cxnLst>
                <a:cxn ang="T8">
                  <a:pos x="T0" y="T1"/>
                </a:cxn>
                <a:cxn ang="T9">
                  <a:pos x="T2" y="T3"/>
                </a:cxn>
                <a:cxn ang="T10">
                  <a:pos x="T4" y="T5"/>
                </a:cxn>
                <a:cxn ang="T11">
                  <a:pos x="T6" y="T7"/>
                </a:cxn>
              </a:cxnLst>
              <a:rect l="T12" t="T13" r="T14" b="T15"/>
              <a:pathLst>
                <a:path w="21600" h="21600">
                  <a:moveTo>
                    <a:pt x="6634" y="12015"/>
                  </a:moveTo>
                  <a:cubicBezTo>
                    <a:pt x="6519" y="11620"/>
                    <a:pt x="6461" y="11211"/>
                    <a:pt x="6461" y="10800"/>
                  </a:cubicBezTo>
                  <a:cubicBezTo>
                    <a:pt x="6461" y="8403"/>
                    <a:pt x="8403" y="6461"/>
                    <a:pt x="10800" y="6461"/>
                  </a:cubicBezTo>
                  <a:cubicBezTo>
                    <a:pt x="13196" y="6461"/>
                    <a:pt x="15139" y="8403"/>
                    <a:pt x="15139" y="10800"/>
                  </a:cubicBezTo>
                  <a:cubicBezTo>
                    <a:pt x="15139" y="11211"/>
                    <a:pt x="15080" y="11620"/>
                    <a:pt x="14965" y="12015"/>
                  </a:cubicBezTo>
                  <a:lnTo>
                    <a:pt x="21167" y="13826"/>
                  </a:lnTo>
                  <a:cubicBezTo>
                    <a:pt x="21454" y="12843"/>
                    <a:pt x="21600" y="11824"/>
                    <a:pt x="21600" y="10800"/>
                  </a:cubicBezTo>
                  <a:cubicBezTo>
                    <a:pt x="21600" y="4835"/>
                    <a:pt x="16764" y="0"/>
                    <a:pt x="10800" y="0"/>
                  </a:cubicBezTo>
                  <a:cubicBezTo>
                    <a:pt x="4835" y="0"/>
                    <a:pt x="0" y="4835"/>
                    <a:pt x="0" y="10800"/>
                  </a:cubicBezTo>
                  <a:cubicBezTo>
                    <a:pt x="-1" y="11824"/>
                    <a:pt x="145" y="12843"/>
                    <a:pt x="432" y="13826"/>
                  </a:cubicBezTo>
                  <a:close/>
                </a:path>
              </a:pathLst>
            </a:custGeom>
            <a:noFill/>
            <a:ln w="9525">
              <a:solidFill>
                <a:srgbClr val="3366CC"/>
              </a:solidFill>
              <a:miter lim="800000"/>
              <a:headEnd/>
              <a:tailEnd/>
            </a:ln>
          </p:spPr>
          <p:txBody>
            <a:bodyPr wrap="none" anchor="ctr"/>
            <a:lstStyle/>
            <a:p>
              <a:endParaRPr lang="zh-CN" altLang="en-US"/>
            </a:p>
          </p:txBody>
        </p:sp>
        <p:sp>
          <p:nvSpPr>
            <p:cNvPr id="35876" name="AutoShape 21"/>
            <p:cNvSpPr>
              <a:spLocks noChangeArrowheads="1"/>
            </p:cNvSpPr>
            <p:nvPr/>
          </p:nvSpPr>
          <p:spPr bwMode="auto">
            <a:xfrm rot="5400000">
              <a:off x="2252663" y="2039938"/>
              <a:ext cx="1112838" cy="110172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8964 h 21600"/>
              </a:gdLst>
              <a:ahLst/>
              <a:cxnLst>
                <a:cxn ang="T8">
                  <a:pos x="T0" y="T1"/>
                </a:cxn>
                <a:cxn ang="T9">
                  <a:pos x="T2" y="T3"/>
                </a:cxn>
                <a:cxn ang="T10">
                  <a:pos x="T4" y="T5"/>
                </a:cxn>
                <a:cxn ang="T11">
                  <a:pos x="T6" y="T7"/>
                </a:cxn>
              </a:cxnLst>
              <a:rect l="T12" t="T13" r="T14" b="T15"/>
              <a:pathLst>
                <a:path w="21600" h="21600">
                  <a:moveTo>
                    <a:pt x="1879" y="11763"/>
                  </a:moveTo>
                  <a:cubicBezTo>
                    <a:pt x="1845" y="11443"/>
                    <a:pt x="1828" y="11121"/>
                    <a:pt x="1828" y="10800"/>
                  </a:cubicBezTo>
                  <a:cubicBezTo>
                    <a:pt x="1828" y="5844"/>
                    <a:pt x="5844" y="1828"/>
                    <a:pt x="10800" y="1828"/>
                  </a:cubicBezTo>
                  <a:cubicBezTo>
                    <a:pt x="15755" y="1828"/>
                    <a:pt x="19772" y="5844"/>
                    <a:pt x="19772" y="10800"/>
                  </a:cubicBezTo>
                  <a:cubicBezTo>
                    <a:pt x="19772" y="11121"/>
                    <a:pt x="19754" y="11443"/>
                    <a:pt x="19720" y="11763"/>
                  </a:cubicBezTo>
                  <a:lnTo>
                    <a:pt x="21537" y="11960"/>
                  </a:lnTo>
                  <a:cubicBezTo>
                    <a:pt x="21579" y="11574"/>
                    <a:pt x="21600" y="11187"/>
                    <a:pt x="21600" y="10800"/>
                  </a:cubicBezTo>
                  <a:cubicBezTo>
                    <a:pt x="21600" y="4835"/>
                    <a:pt x="16764" y="0"/>
                    <a:pt x="10800" y="0"/>
                  </a:cubicBezTo>
                  <a:cubicBezTo>
                    <a:pt x="4835" y="0"/>
                    <a:pt x="0" y="4835"/>
                    <a:pt x="0" y="10800"/>
                  </a:cubicBezTo>
                  <a:cubicBezTo>
                    <a:pt x="-1" y="11187"/>
                    <a:pt x="20" y="11574"/>
                    <a:pt x="62" y="11960"/>
                  </a:cubicBezTo>
                  <a:close/>
                </a:path>
              </a:pathLst>
            </a:custGeom>
            <a:noFill/>
            <a:ln w="9525">
              <a:solidFill>
                <a:srgbClr val="3366CC"/>
              </a:solidFill>
              <a:miter lim="800000"/>
              <a:headEnd/>
              <a:tailEnd/>
            </a:ln>
          </p:spPr>
          <p:txBody>
            <a:bodyPr wrap="none" anchor="ctr"/>
            <a:lstStyle/>
            <a:p>
              <a:endParaRPr lang="zh-CN" altLang="en-US"/>
            </a:p>
          </p:txBody>
        </p:sp>
        <p:sp>
          <p:nvSpPr>
            <p:cNvPr id="35877" name="AutoShape 22"/>
            <p:cNvSpPr>
              <a:spLocks noChangeArrowheads="1"/>
            </p:cNvSpPr>
            <p:nvPr/>
          </p:nvSpPr>
          <p:spPr bwMode="auto">
            <a:xfrm rot="5400000">
              <a:off x="2444750" y="2628900"/>
              <a:ext cx="733425" cy="71755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9462 h 21600"/>
              </a:gdLst>
              <a:ahLst/>
              <a:cxnLst>
                <a:cxn ang="T8">
                  <a:pos x="T0" y="T1"/>
                </a:cxn>
                <a:cxn ang="T9">
                  <a:pos x="T2" y="T3"/>
                </a:cxn>
                <a:cxn ang="T10">
                  <a:pos x="T4" y="T5"/>
                </a:cxn>
                <a:cxn ang="T11">
                  <a:pos x="T6" y="T7"/>
                </a:cxn>
              </a:cxnLst>
              <a:rect l="T12" t="T13" r="T14" b="T15"/>
              <a:pathLst>
                <a:path w="21600" h="21600">
                  <a:moveTo>
                    <a:pt x="2999" y="11999"/>
                  </a:moveTo>
                  <a:cubicBezTo>
                    <a:pt x="2938" y="11602"/>
                    <a:pt x="2908" y="11201"/>
                    <a:pt x="2908" y="10800"/>
                  </a:cubicBezTo>
                  <a:cubicBezTo>
                    <a:pt x="2908" y="6441"/>
                    <a:pt x="6441" y="2908"/>
                    <a:pt x="10800" y="2908"/>
                  </a:cubicBezTo>
                  <a:cubicBezTo>
                    <a:pt x="15158" y="2908"/>
                    <a:pt x="18692" y="6441"/>
                    <a:pt x="18692" y="10800"/>
                  </a:cubicBezTo>
                  <a:cubicBezTo>
                    <a:pt x="18692" y="11201"/>
                    <a:pt x="18661" y="11602"/>
                    <a:pt x="18600" y="11999"/>
                  </a:cubicBezTo>
                  <a:lnTo>
                    <a:pt x="21474" y="12442"/>
                  </a:lnTo>
                  <a:cubicBezTo>
                    <a:pt x="21558" y="11898"/>
                    <a:pt x="21600" y="11349"/>
                    <a:pt x="21600" y="10800"/>
                  </a:cubicBezTo>
                  <a:cubicBezTo>
                    <a:pt x="21600" y="4835"/>
                    <a:pt x="16764" y="0"/>
                    <a:pt x="10800" y="0"/>
                  </a:cubicBezTo>
                  <a:cubicBezTo>
                    <a:pt x="4835" y="0"/>
                    <a:pt x="0" y="4835"/>
                    <a:pt x="0" y="10800"/>
                  </a:cubicBezTo>
                  <a:cubicBezTo>
                    <a:pt x="-1" y="11349"/>
                    <a:pt x="41" y="11898"/>
                    <a:pt x="125" y="12442"/>
                  </a:cubicBezTo>
                  <a:close/>
                </a:path>
              </a:pathLst>
            </a:custGeom>
            <a:noFill/>
            <a:ln w="9525">
              <a:solidFill>
                <a:srgbClr val="3366CC"/>
              </a:solidFill>
              <a:miter lim="800000"/>
              <a:headEnd/>
              <a:tailEnd/>
            </a:ln>
          </p:spPr>
          <p:txBody>
            <a:bodyPr wrap="none" anchor="ctr"/>
            <a:lstStyle/>
            <a:p>
              <a:endParaRPr lang="zh-CN" altLang="en-US"/>
            </a:p>
          </p:txBody>
        </p:sp>
        <p:sp>
          <p:nvSpPr>
            <p:cNvPr id="35878" name="AutoShape 23"/>
            <p:cNvSpPr>
              <a:spLocks noChangeArrowheads="1"/>
            </p:cNvSpPr>
            <p:nvPr/>
          </p:nvSpPr>
          <p:spPr bwMode="auto">
            <a:xfrm rot="5400000">
              <a:off x="2617788" y="2800350"/>
              <a:ext cx="349250" cy="36671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1034 h 21600"/>
              </a:gdLst>
              <a:ahLst/>
              <a:cxnLst>
                <a:cxn ang="T8">
                  <a:pos x="T0" y="T1"/>
                </a:cxn>
                <a:cxn ang="T9">
                  <a:pos x="T2" y="T3"/>
                </a:cxn>
                <a:cxn ang="T10">
                  <a:pos x="T4" y="T5"/>
                </a:cxn>
                <a:cxn ang="T11">
                  <a:pos x="T6" y="T7"/>
                </a:cxn>
              </a:cxnLst>
              <a:rect l="T12" t="T13" r="T14" b="T15"/>
              <a:pathLst>
                <a:path w="21600" h="21600">
                  <a:moveTo>
                    <a:pt x="6634" y="12015"/>
                  </a:moveTo>
                  <a:cubicBezTo>
                    <a:pt x="6519" y="11620"/>
                    <a:pt x="6461" y="11211"/>
                    <a:pt x="6461" y="10800"/>
                  </a:cubicBezTo>
                  <a:cubicBezTo>
                    <a:pt x="6461" y="8403"/>
                    <a:pt x="8403" y="6461"/>
                    <a:pt x="10800" y="6461"/>
                  </a:cubicBezTo>
                  <a:cubicBezTo>
                    <a:pt x="13196" y="6461"/>
                    <a:pt x="15139" y="8403"/>
                    <a:pt x="15139" y="10800"/>
                  </a:cubicBezTo>
                  <a:cubicBezTo>
                    <a:pt x="15139" y="11211"/>
                    <a:pt x="15080" y="11620"/>
                    <a:pt x="14965" y="12015"/>
                  </a:cubicBezTo>
                  <a:lnTo>
                    <a:pt x="21167" y="13826"/>
                  </a:lnTo>
                  <a:cubicBezTo>
                    <a:pt x="21454" y="12843"/>
                    <a:pt x="21600" y="11824"/>
                    <a:pt x="21600" y="10800"/>
                  </a:cubicBezTo>
                  <a:cubicBezTo>
                    <a:pt x="21600" y="4835"/>
                    <a:pt x="16764" y="0"/>
                    <a:pt x="10800" y="0"/>
                  </a:cubicBezTo>
                  <a:cubicBezTo>
                    <a:pt x="4835" y="0"/>
                    <a:pt x="0" y="4835"/>
                    <a:pt x="0" y="10800"/>
                  </a:cubicBezTo>
                  <a:cubicBezTo>
                    <a:pt x="-1" y="11824"/>
                    <a:pt x="145" y="12843"/>
                    <a:pt x="432" y="13826"/>
                  </a:cubicBezTo>
                  <a:close/>
                </a:path>
              </a:pathLst>
            </a:custGeom>
            <a:noFill/>
            <a:ln w="9525">
              <a:solidFill>
                <a:srgbClr val="3366CC"/>
              </a:solidFill>
              <a:miter lim="800000"/>
              <a:headEnd/>
              <a:tailEnd/>
            </a:ln>
          </p:spPr>
          <p:txBody>
            <a:bodyPr wrap="none" anchor="ctr"/>
            <a:lstStyle/>
            <a:p>
              <a:endParaRPr lang="zh-CN" altLang="en-US"/>
            </a:p>
          </p:txBody>
        </p:sp>
        <p:sp>
          <p:nvSpPr>
            <p:cNvPr id="35879" name="AutoShape 24"/>
            <p:cNvSpPr>
              <a:spLocks noChangeArrowheads="1"/>
            </p:cNvSpPr>
            <p:nvPr/>
          </p:nvSpPr>
          <p:spPr bwMode="auto">
            <a:xfrm rot="5400000">
              <a:off x="2252663" y="2433638"/>
              <a:ext cx="1112838" cy="110172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8995 h 21600"/>
              </a:gdLst>
              <a:ahLst/>
              <a:cxnLst>
                <a:cxn ang="T8">
                  <a:pos x="T0" y="T1"/>
                </a:cxn>
                <a:cxn ang="T9">
                  <a:pos x="T2" y="T3"/>
                </a:cxn>
                <a:cxn ang="T10">
                  <a:pos x="T4" y="T5"/>
                </a:cxn>
                <a:cxn ang="T11">
                  <a:pos x="T6" y="T7"/>
                </a:cxn>
              </a:cxnLst>
              <a:rect l="T12" t="T13" r="T14" b="T15"/>
              <a:pathLst>
                <a:path w="21600" h="21600">
                  <a:moveTo>
                    <a:pt x="1972" y="11794"/>
                  </a:moveTo>
                  <a:cubicBezTo>
                    <a:pt x="1935" y="11464"/>
                    <a:pt x="1917" y="11132"/>
                    <a:pt x="1917" y="10800"/>
                  </a:cubicBezTo>
                  <a:cubicBezTo>
                    <a:pt x="1917" y="5894"/>
                    <a:pt x="5894" y="1917"/>
                    <a:pt x="10800" y="1917"/>
                  </a:cubicBezTo>
                  <a:cubicBezTo>
                    <a:pt x="15705" y="1917"/>
                    <a:pt x="19683" y="5894"/>
                    <a:pt x="19683" y="10800"/>
                  </a:cubicBezTo>
                  <a:cubicBezTo>
                    <a:pt x="19683" y="11132"/>
                    <a:pt x="19664" y="11464"/>
                    <a:pt x="19627" y="11794"/>
                  </a:cubicBezTo>
                  <a:lnTo>
                    <a:pt x="21532" y="12009"/>
                  </a:lnTo>
                  <a:cubicBezTo>
                    <a:pt x="21577" y="11607"/>
                    <a:pt x="21600" y="11204"/>
                    <a:pt x="21600" y="10800"/>
                  </a:cubicBezTo>
                  <a:cubicBezTo>
                    <a:pt x="21600" y="4835"/>
                    <a:pt x="16764" y="0"/>
                    <a:pt x="10800" y="0"/>
                  </a:cubicBezTo>
                  <a:cubicBezTo>
                    <a:pt x="4835" y="0"/>
                    <a:pt x="0" y="4835"/>
                    <a:pt x="0" y="10800"/>
                  </a:cubicBezTo>
                  <a:cubicBezTo>
                    <a:pt x="-1" y="11204"/>
                    <a:pt x="22" y="11607"/>
                    <a:pt x="67" y="12009"/>
                  </a:cubicBezTo>
                  <a:close/>
                </a:path>
              </a:pathLst>
            </a:custGeom>
            <a:noFill/>
            <a:ln w="9525">
              <a:solidFill>
                <a:srgbClr val="3366CC"/>
              </a:solidFill>
              <a:miter lim="800000"/>
              <a:headEnd/>
              <a:tailEnd/>
            </a:ln>
          </p:spPr>
          <p:txBody>
            <a:bodyPr wrap="none" anchor="ctr"/>
            <a:lstStyle/>
            <a:p>
              <a:endParaRPr lang="zh-CN" altLang="en-US"/>
            </a:p>
          </p:txBody>
        </p:sp>
        <p:sp>
          <p:nvSpPr>
            <p:cNvPr id="35880" name="Line 25"/>
            <p:cNvSpPr>
              <a:spLocks noChangeShapeType="1"/>
            </p:cNvSpPr>
            <p:nvPr/>
          </p:nvSpPr>
          <p:spPr bwMode="auto">
            <a:xfrm>
              <a:off x="3371850" y="2260600"/>
              <a:ext cx="0" cy="1066800"/>
            </a:xfrm>
            <a:prstGeom prst="line">
              <a:avLst/>
            </a:prstGeom>
            <a:noFill/>
            <a:ln w="38100">
              <a:solidFill>
                <a:srgbClr val="88B0D8"/>
              </a:solidFill>
              <a:round/>
              <a:headEnd/>
              <a:tailEnd/>
            </a:ln>
          </p:spPr>
          <p:txBody>
            <a:bodyPr/>
            <a:lstStyle/>
            <a:p>
              <a:endParaRPr lang="zh-CN" altLang="en-US"/>
            </a:p>
          </p:txBody>
        </p:sp>
        <p:sp>
          <p:nvSpPr>
            <p:cNvPr id="35881" name="Arc 26"/>
            <p:cNvSpPr>
              <a:spLocks/>
            </p:cNvSpPr>
            <p:nvPr/>
          </p:nvSpPr>
          <p:spPr bwMode="auto">
            <a:xfrm>
              <a:off x="2727325" y="1751013"/>
              <a:ext cx="646113" cy="555625"/>
            </a:xfrm>
            <a:custGeom>
              <a:avLst/>
              <a:gdLst>
                <a:gd name="T0" fmla="*/ 0 w 26332"/>
                <a:gd name="T1" fmla="*/ 0 h 21822"/>
                <a:gd name="T2" fmla="*/ 0 w 26332"/>
                <a:gd name="T3" fmla="*/ 0 h 21822"/>
                <a:gd name="T4" fmla="*/ 0 w 26332"/>
                <a:gd name="T5" fmla="*/ 0 h 21822"/>
                <a:gd name="T6" fmla="*/ 0 60000 65536"/>
                <a:gd name="T7" fmla="*/ 0 60000 65536"/>
                <a:gd name="T8" fmla="*/ 0 60000 65536"/>
                <a:gd name="T9" fmla="*/ 0 w 26332"/>
                <a:gd name="T10" fmla="*/ 0 h 21822"/>
                <a:gd name="T11" fmla="*/ 26332 w 26332"/>
                <a:gd name="T12" fmla="*/ 21822 h 21822"/>
              </a:gdLst>
              <a:ahLst/>
              <a:cxnLst>
                <a:cxn ang="T6">
                  <a:pos x="T0" y="T1"/>
                </a:cxn>
                <a:cxn ang="T7">
                  <a:pos x="T2" y="T3"/>
                </a:cxn>
                <a:cxn ang="T8">
                  <a:pos x="T4" y="T5"/>
                </a:cxn>
              </a:cxnLst>
              <a:rect l="T9" t="T10" r="T11" b="T12"/>
              <a:pathLst>
                <a:path w="26332" h="21822" fill="none" extrusionOk="0">
                  <a:moveTo>
                    <a:pt x="-1" y="524"/>
                  </a:moveTo>
                  <a:cubicBezTo>
                    <a:pt x="1553" y="175"/>
                    <a:pt x="3140" y="-1"/>
                    <a:pt x="4732" y="0"/>
                  </a:cubicBezTo>
                  <a:cubicBezTo>
                    <a:pt x="16661" y="0"/>
                    <a:pt x="26332" y="9670"/>
                    <a:pt x="26332" y="21600"/>
                  </a:cubicBezTo>
                  <a:cubicBezTo>
                    <a:pt x="26332" y="21674"/>
                    <a:pt x="26331" y="21748"/>
                    <a:pt x="26330" y="21821"/>
                  </a:cubicBezTo>
                </a:path>
                <a:path w="26332" h="21822" stroke="0" extrusionOk="0">
                  <a:moveTo>
                    <a:pt x="-1" y="524"/>
                  </a:moveTo>
                  <a:cubicBezTo>
                    <a:pt x="1553" y="175"/>
                    <a:pt x="3140" y="-1"/>
                    <a:pt x="4732" y="0"/>
                  </a:cubicBezTo>
                  <a:cubicBezTo>
                    <a:pt x="16661" y="0"/>
                    <a:pt x="26332" y="9670"/>
                    <a:pt x="26332" y="21600"/>
                  </a:cubicBezTo>
                  <a:cubicBezTo>
                    <a:pt x="26332" y="21674"/>
                    <a:pt x="26331" y="21748"/>
                    <a:pt x="26330" y="21821"/>
                  </a:cubicBezTo>
                  <a:lnTo>
                    <a:pt x="4732" y="21600"/>
                  </a:lnTo>
                  <a:close/>
                </a:path>
              </a:pathLst>
            </a:custGeom>
            <a:noFill/>
            <a:ln w="38100">
              <a:solidFill>
                <a:srgbClr val="88B0D8"/>
              </a:solidFill>
              <a:round/>
              <a:headEnd/>
              <a:tailEnd/>
            </a:ln>
          </p:spPr>
          <p:txBody>
            <a:bodyPr wrap="none" anchor="ctr"/>
            <a:lstStyle/>
            <a:p>
              <a:endParaRPr lang="zh-CN" altLang="en-US"/>
            </a:p>
          </p:txBody>
        </p:sp>
        <p:sp>
          <p:nvSpPr>
            <p:cNvPr id="35882" name="Arc 27"/>
            <p:cNvSpPr>
              <a:spLocks/>
            </p:cNvSpPr>
            <p:nvPr/>
          </p:nvSpPr>
          <p:spPr bwMode="auto">
            <a:xfrm flipV="1">
              <a:off x="2733675" y="3268663"/>
              <a:ext cx="636588" cy="554038"/>
            </a:xfrm>
            <a:custGeom>
              <a:avLst/>
              <a:gdLst>
                <a:gd name="T0" fmla="*/ 0 w 26204"/>
                <a:gd name="T1" fmla="*/ 0 h 21600"/>
                <a:gd name="T2" fmla="*/ 0 w 26204"/>
                <a:gd name="T3" fmla="*/ 0 h 21600"/>
                <a:gd name="T4" fmla="*/ 0 w 26204"/>
                <a:gd name="T5" fmla="*/ 0 h 21600"/>
                <a:gd name="T6" fmla="*/ 0 60000 65536"/>
                <a:gd name="T7" fmla="*/ 0 60000 65536"/>
                <a:gd name="T8" fmla="*/ 0 60000 65536"/>
                <a:gd name="T9" fmla="*/ 0 w 26204"/>
                <a:gd name="T10" fmla="*/ 0 h 21600"/>
                <a:gd name="T11" fmla="*/ 26204 w 26204"/>
                <a:gd name="T12" fmla="*/ 21600 h 21600"/>
              </a:gdLst>
              <a:ahLst/>
              <a:cxnLst>
                <a:cxn ang="T6">
                  <a:pos x="T0" y="T1"/>
                </a:cxn>
                <a:cxn ang="T7">
                  <a:pos x="T2" y="T3"/>
                </a:cxn>
                <a:cxn ang="T8">
                  <a:pos x="T4" y="T5"/>
                </a:cxn>
              </a:cxnLst>
              <a:rect l="T9" t="T10" r="T11" b="T12"/>
              <a:pathLst>
                <a:path w="26204" h="21600" fill="none" extrusionOk="0">
                  <a:moveTo>
                    <a:pt x="-1" y="524"/>
                  </a:moveTo>
                  <a:cubicBezTo>
                    <a:pt x="1553" y="175"/>
                    <a:pt x="3140" y="-1"/>
                    <a:pt x="4732" y="0"/>
                  </a:cubicBezTo>
                  <a:cubicBezTo>
                    <a:pt x="15751" y="0"/>
                    <a:pt x="25004" y="8295"/>
                    <a:pt x="26203" y="19250"/>
                  </a:cubicBezTo>
                </a:path>
                <a:path w="26204" h="21600" stroke="0" extrusionOk="0">
                  <a:moveTo>
                    <a:pt x="-1" y="524"/>
                  </a:moveTo>
                  <a:cubicBezTo>
                    <a:pt x="1553" y="175"/>
                    <a:pt x="3140" y="-1"/>
                    <a:pt x="4732" y="0"/>
                  </a:cubicBezTo>
                  <a:cubicBezTo>
                    <a:pt x="15751" y="0"/>
                    <a:pt x="25004" y="8295"/>
                    <a:pt x="26203" y="19250"/>
                  </a:cubicBezTo>
                  <a:lnTo>
                    <a:pt x="4732" y="21600"/>
                  </a:lnTo>
                  <a:close/>
                </a:path>
              </a:pathLst>
            </a:custGeom>
            <a:noFill/>
            <a:ln w="38100">
              <a:solidFill>
                <a:srgbClr val="88B0D8"/>
              </a:solidFill>
              <a:round/>
              <a:headEnd/>
              <a:tailEnd/>
            </a:ln>
          </p:spPr>
          <p:txBody>
            <a:bodyPr wrap="none" anchor="ctr"/>
            <a:lstStyle/>
            <a:p>
              <a:endParaRPr lang="zh-CN" altLang="en-US"/>
            </a:p>
          </p:txBody>
        </p:sp>
        <p:sp>
          <p:nvSpPr>
            <p:cNvPr id="35883" name="Line 28"/>
            <p:cNvSpPr>
              <a:spLocks noChangeShapeType="1"/>
            </p:cNvSpPr>
            <p:nvPr/>
          </p:nvSpPr>
          <p:spPr bwMode="auto">
            <a:xfrm>
              <a:off x="3175000" y="2332038"/>
              <a:ext cx="4763" cy="949325"/>
            </a:xfrm>
            <a:prstGeom prst="line">
              <a:avLst/>
            </a:prstGeom>
            <a:noFill/>
            <a:ln w="38100">
              <a:solidFill>
                <a:srgbClr val="5890C8"/>
              </a:solidFill>
              <a:round/>
              <a:headEnd/>
              <a:tailEnd/>
            </a:ln>
          </p:spPr>
          <p:txBody>
            <a:bodyPr/>
            <a:lstStyle/>
            <a:p>
              <a:endParaRPr lang="zh-CN" altLang="en-US"/>
            </a:p>
          </p:txBody>
        </p:sp>
        <p:sp>
          <p:nvSpPr>
            <p:cNvPr id="35884" name="Line 29"/>
            <p:cNvSpPr>
              <a:spLocks noChangeShapeType="1"/>
            </p:cNvSpPr>
            <p:nvPr/>
          </p:nvSpPr>
          <p:spPr bwMode="auto">
            <a:xfrm flipH="1">
              <a:off x="2994025" y="2347913"/>
              <a:ext cx="0" cy="828675"/>
            </a:xfrm>
            <a:prstGeom prst="line">
              <a:avLst/>
            </a:prstGeom>
            <a:noFill/>
            <a:ln w="38100">
              <a:solidFill>
                <a:srgbClr val="3972AB"/>
              </a:solidFill>
              <a:round/>
              <a:headEnd/>
              <a:tailEnd/>
            </a:ln>
          </p:spPr>
          <p:txBody>
            <a:bodyPr/>
            <a:lstStyle/>
            <a:p>
              <a:endParaRPr lang="zh-CN" altLang="en-US"/>
            </a:p>
          </p:txBody>
        </p:sp>
        <p:sp>
          <p:nvSpPr>
            <p:cNvPr id="35885" name="Arc 30"/>
            <p:cNvSpPr>
              <a:spLocks/>
            </p:cNvSpPr>
            <p:nvPr/>
          </p:nvSpPr>
          <p:spPr bwMode="auto">
            <a:xfrm>
              <a:off x="2709863" y="1952625"/>
              <a:ext cx="466725" cy="396875"/>
            </a:xfrm>
            <a:custGeom>
              <a:avLst/>
              <a:gdLst>
                <a:gd name="T0" fmla="*/ 0 w 23290"/>
                <a:gd name="T1" fmla="*/ 0 h 21995"/>
                <a:gd name="T2" fmla="*/ 0 w 23290"/>
                <a:gd name="T3" fmla="*/ 0 h 21995"/>
                <a:gd name="T4" fmla="*/ 0 w 23290"/>
                <a:gd name="T5" fmla="*/ 0 h 21995"/>
                <a:gd name="T6" fmla="*/ 0 60000 65536"/>
                <a:gd name="T7" fmla="*/ 0 60000 65536"/>
                <a:gd name="T8" fmla="*/ 0 60000 65536"/>
                <a:gd name="T9" fmla="*/ 0 w 23290"/>
                <a:gd name="T10" fmla="*/ 0 h 21995"/>
                <a:gd name="T11" fmla="*/ 23290 w 23290"/>
                <a:gd name="T12" fmla="*/ 21995 h 21995"/>
              </a:gdLst>
              <a:ahLst/>
              <a:cxnLst>
                <a:cxn ang="T6">
                  <a:pos x="T0" y="T1"/>
                </a:cxn>
                <a:cxn ang="T7">
                  <a:pos x="T2" y="T3"/>
                </a:cxn>
                <a:cxn ang="T8">
                  <a:pos x="T4" y="T5"/>
                </a:cxn>
              </a:cxnLst>
              <a:rect l="T9" t="T10" r="T11" b="T12"/>
              <a:pathLst>
                <a:path w="23290" h="21995" fill="none" extrusionOk="0">
                  <a:moveTo>
                    <a:pt x="0" y="66"/>
                  </a:moveTo>
                  <a:cubicBezTo>
                    <a:pt x="562" y="22"/>
                    <a:pt x="1126" y="-1"/>
                    <a:pt x="1690" y="0"/>
                  </a:cubicBezTo>
                  <a:cubicBezTo>
                    <a:pt x="13619" y="0"/>
                    <a:pt x="23290" y="9670"/>
                    <a:pt x="23290" y="21600"/>
                  </a:cubicBezTo>
                  <a:cubicBezTo>
                    <a:pt x="23290" y="21731"/>
                    <a:pt x="23288" y="21863"/>
                    <a:pt x="23286" y="21995"/>
                  </a:cubicBezTo>
                </a:path>
                <a:path w="23290" h="21995" stroke="0" extrusionOk="0">
                  <a:moveTo>
                    <a:pt x="0" y="66"/>
                  </a:moveTo>
                  <a:cubicBezTo>
                    <a:pt x="562" y="22"/>
                    <a:pt x="1126" y="-1"/>
                    <a:pt x="1690" y="0"/>
                  </a:cubicBezTo>
                  <a:cubicBezTo>
                    <a:pt x="13619" y="0"/>
                    <a:pt x="23290" y="9670"/>
                    <a:pt x="23290" y="21600"/>
                  </a:cubicBezTo>
                  <a:cubicBezTo>
                    <a:pt x="23290" y="21731"/>
                    <a:pt x="23288" y="21863"/>
                    <a:pt x="23286" y="21995"/>
                  </a:cubicBezTo>
                  <a:lnTo>
                    <a:pt x="1690" y="21600"/>
                  </a:lnTo>
                  <a:close/>
                </a:path>
              </a:pathLst>
            </a:custGeom>
            <a:noFill/>
            <a:ln w="38100">
              <a:solidFill>
                <a:srgbClr val="5890C8"/>
              </a:solidFill>
              <a:round/>
              <a:headEnd/>
              <a:tailEnd/>
            </a:ln>
          </p:spPr>
          <p:txBody>
            <a:bodyPr wrap="none" anchor="ctr"/>
            <a:lstStyle/>
            <a:p>
              <a:endParaRPr lang="zh-CN" altLang="en-US"/>
            </a:p>
          </p:txBody>
        </p:sp>
        <p:sp>
          <p:nvSpPr>
            <p:cNvPr id="35886" name="Arc 31"/>
            <p:cNvSpPr>
              <a:spLocks/>
            </p:cNvSpPr>
            <p:nvPr/>
          </p:nvSpPr>
          <p:spPr bwMode="auto">
            <a:xfrm flipV="1">
              <a:off x="2741613" y="3267075"/>
              <a:ext cx="438150" cy="339725"/>
            </a:xfrm>
            <a:custGeom>
              <a:avLst/>
              <a:gdLst>
                <a:gd name="T0" fmla="*/ 0 w 23290"/>
                <a:gd name="T1" fmla="*/ 0 h 22475"/>
                <a:gd name="T2" fmla="*/ 0 w 23290"/>
                <a:gd name="T3" fmla="*/ 0 h 22475"/>
                <a:gd name="T4" fmla="*/ 0 w 23290"/>
                <a:gd name="T5" fmla="*/ 0 h 22475"/>
                <a:gd name="T6" fmla="*/ 0 60000 65536"/>
                <a:gd name="T7" fmla="*/ 0 60000 65536"/>
                <a:gd name="T8" fmla="*/ 0 60000 65536"/>
                <a:gd name="T9" fmla="*/ 0 w 23290"/>
                <a:gd name="T10" fmla="*/ 0 h 22475"/>
                <a:gd name="T11" fmla="*/ 23290 w 23290"/>
                <a:gd name="T12" fmla="*/ 22475 h 22475"/>
              </a:gdLst>
              <a:ahLst/>
              <a:cxnLst>
                <a:cxn ang="T6">
                  <a:pos x="T0" y="T1"/>
                </a:cxn>
                <a:cxn ang="T7">
                  <a:pos x="T2" y="T3"/>
                </a:cxn>
                <a:cxn ang="T8">
                  <a:pos x="T4" y="T5"/>
                </a:cxn>
              </a:cxnLst>
              <a:rect l="T9" t="T10" r="T11" b="T12"/>
              <a:pathLst>
                <a:path w="23290" h="22475" fill="none" extrusionOk="0">
                  <a:moveTo>
                    <a:pt x="0" y="66"/>
                  </a:moveTo>
                  <a:cubicBezTo>
                    <a:pt x="562" y="22"/>
                    <a:pt x="1126" y="-1"/>
                    <a:pt x="1690" y="0"/>
                  </a:cubicBezTo>
                  <a:cubicBezTo>
                    <a:pt x="13619" y="0"/>
                    <a:pt x="23290" y="9670"/>
                    <a:pt x="23290" y="21600"/>
                  </a:cubicBezTo>
                  <a:cubicBezTo>
                    <a:pt x="23290" y="21891"/>
                    <a:pt x="23284" y="22183"/>
                    <a:pt x="23272" y="22475"/>
                  </a:cubicBezTo>
                </a:path>
                <a:path w="23290" h="22475" stroke="0" extrusionOk="0">
                  <a:moveTo>
                    <a:pt x="0" y="66"/>
                  </a:moveTo>
                  <a:cubicBezTo>
                    <a:pt x="562" y="22"/>
                    <a:pt x="1126" y="-1"/>
                    <a:pt x="1690" y="0"/>
                  </a:cubicBezTo>
                  <a:cubicBezTo>
                    <a:pt x="13619" y="0"/>
                    <a:pt x="23290" y="9670"/>
                    <a:pt x="23290" y="21600"/>
                  </a:cubicBezTo>
                  <a:cubicBezTo>
                    <a:pt x="23290" y="21891"/>
                    <a:pt x="23284" y="22183"/>
                    <a:pt x="23272" y="22475"/>
                  </a:cubicBezTo>
                  <a:lnTo>
                    <a:pt x="1690" y="21600"/>
                  </a:lnTo>
                  <a:close/>
                </a:path>
              </a:pathLst>
            </a:custGeom>
            <a:noFill/>
            <a:ln w="38100">
              <a:solidFill>
                <a:srgbClr val="5890C8"/>
              </a:solidFill>
              <a:round/>
              <a:headEnd/>
              <a:tailEnd/>
            </a:ln>
          </p:spPr>
          <p:txBody>
            <a:bodyPr wrap="none" anchor="ctr"/>
            <a:lstStyle/>
            <a:p>
              <a:endParaRPr lang="zh-CN" altLang="en-US"/>
            </a:p>
          </p:txBody>
        </p:sp>
        <p:sp>
          <p:nvSpPr>
            <p:cNvPr id="35887" name="Arc 32"/>
            <p:cNvSpPr>
              <a:spLocks/>
            </p:cNvSpPr>
            <p:nvPr/>
          </p:nvSpPr>
          <p:spPr bwMode="auto">
            <a:xfrm>
              <a:off x="2643188" y="2130425"/>
              <a:ext cx="354013" cy="263525"/>
            </a:xfrm>
            <a:custGeom>
              <a:avLst/>
              <a:gdLst>
                <a:gd name="T0" fmla="*/ 0 w 21600"/>
                <a:gd name="T1" fmla="*/ 0 h 24382"/>
                <a:gd name="T2" fmla="*/ 0 w 21600"/>
                <a:gd name="T3" fmla="*/ 0 h 24382"/>
                <a:gd name="T4" fmla="*/ 0 w 21600"/>
                <a:gd name="T5" fmla="*/ 0 h 24382"/>
                <a:gd name="T6" fmla="*/ 0 60000 65536"/>
                <a:gd name="T7" fmla="*/ 0 60000 65536"/>
                <a:gd name="T8" fmla="*/ 0 60000 65536"/>
                <a:gd name="T9" fmla="*/ 0 w 21600"/>
                <a:gd name="T10" fmla="*/ 0 h 24382"/>
                <a:gd name="T11" fmla="*/ 21600 w 21600"/>
                <a:gd name="T12" fmla="*/ 24382 h 24382"/>
              </a:gdLst>
              <a:ahLst/>
              <a:cxnLst>
                <a:cxn ang="T6">
                  <a:pos x="T0" y="T1"/>
                </a:cxn>
                <a:cxn ang="T7">
                  <a:pos x="T2" y="T3"/>
                </a:cxn>
                <a:cxn ang="T8">
                  <a:pos x="T4" y="T5"/>
                </a:cxn>
              </a:cxnLst>
              <a:rect l="T9" t="T10" r="T11" b="T12"/>
              <a:pathLst>
                <a:path w="21600" h="24382" fill="none" extrusionOk="0">
                  <a:moveTo>
                    <a:pt x="4273" y="-1"/>
                  </a:moveTo>
                  <a:cubicBezTo>
                    <a:pt x="14351" y="2033"/>
                    <a:pt x="21600" y="10890"/>
                    <a:pt x="21600" y="21173"/>
                  </a:cubicBezTo>
                  <a:cubicBezTo>
                    <a:pt x="21600" y="22247"/>
                    <a:pt x="21519" y="23319"/>
                    <a:pt x="21360" y="24382"/>
                  </a:cubicBezTo>
                </a:path>
                <a:path w="21600" h="24382" stroke="0" extrusionOk="0">
                  <a:moveTo>
                    <a:pt x="4273" y="-1"/>
                  </a:moveTo>
                  <a:cubicBezTo>
                    <a:pt x="14351" y="2033"/>
                    <a:pt x="21600" y="10890"/>
                    <a:pt x="21600" y="21173"/>
                  </a:cubicBezTo>
                  <a:cubicBezTo>
                    <a:pt x="21600" y="22247"/>
                    <a:pt x="21519" y="23319"/>
                    <a:pt x="21360" y="24382"/>
                  </a:cubicBezTo>
                  <a:lnTo>
                    <a:pt x="0" y="21173"/>
                  </a:lnTo>
                  <a:close/>
                </a:path>
              </a:pathLst>
            </a:custGeom>
            <a:noFill/>
            <a:ln w="38100">
              <a:solidFill>
                <a:srgbClr val="3972AB"/>
              </a:solidFill>
              <a:round/>
              <a:headEnd/>
              <a:tailEnd/>
            </a:ln>
          </p:spPr>
          <p:txBody>
            <a:bodyPr wrap="none" anchor="ctr"/>
            <a:lstStyle/>
            <a:p>
              <a:endParaRPr lang="zh-CN" altLang="en-US"/>
            </a:p>
          </p:txBody>
        </p:sp>
        <p:sp>
          <p:nvSpPr>
            <p:cNvPr id="35888" name="Arc 33"/>
            <p:cNvSpPr>
              <a:spLocks/>
            </p:cNvSpPr>
            <p:nvPr/>
          </p:nvSpPr>
          <p:spPr bwMode="auto">
            <a:xfrm flipV="1">
              <a:off x="2643188" y="3159125"/>
              <a:ext cx="354013" cy="285750"/>
            </a:xfrm>
            <a:custGeom>
              <a:avLst/>
              <a:gdLst>
                <a:gd name="T0" fmla="*/ 0 w 21600"/>
                <a:gd name="T1" fmla="*/ 0 h 26494"/>
                <a:gd name="T2" fmla="*/ 0 w 21600"/>
                <a:gd name="T3" fmla="*/ 0 h 26494"/>
                <a:gd name="T4" fmla="*/ 0 w 21600"/>
                <a:gd name="T5" fmla="*/ 0 h 26494"/>
                <a:gd name="T6" fmla="*/ 0 60000 65536"/>
                <a:gd name="T7" fmla="*/ 0 60000 65536"/>
                <a:gd name="T8" fmla="*/ 0 60000 65536"/>
                <a:gd name="T9" fmla="*/ 0 w 21600"/>
                <a:gd name="T10" fmla="*/ 0 h 26494"/>
                <a:gd name="T11" fmla="*/ 21600 w 21600"/>
                <a:gd name="T12" fmla="*/ 26494 h 26494"/>
              </a:gdLst>
              <a:ahLst/>
              <a:cxnLst>
                <a:cxn ang="T6">
                  <a:pos x="T0" y="T1"/>
                </a:cxn>
                <a:cxn ang="T7">
                  <a:pos x="T2" y="T3"/>
                </a:cxn>
                <a:cxn ang="T8">
                  <a:pos x="T4" y="T5"/>
                </a:cxn>
              </a:cxnLst>
              <a:rect l="T9" t="T10" r="T11" b="T12"/>
              <a:pathLst>
                <a:path w="21600" h="26494" fill="none" extrusionOk="0">
                  <a:moveTo>
                    <a:pt x="4273" y="-1"/>
                  </a:moveTo>
                  <a:cubicBezTo>
                    <a:pt x="14351" y="2033"/>
                    <a:pt x="21600" y="10890"/>
                    <a:pt x="21600" y="21173"/>
                  </a:cubicBezTo>
                  <a:cubicBezTo>
                    <a:pt x="21600" y="22967"/>
                    <a:pt x="21376" y="24754"/>
                    <a:pt x="20934" y="26494"/>
                  </a:cubicBezTo>
                </a:path>
                <a:path w="21600" h="26494" stroke="0" extrusionOk="0">
                  <a:moveTo>
                    <a:pt x="4273" y="-1"/>
                  </a:moveTo>
                  <a:cubicBezTo>
                    <a:pt x="14351" y="2033"/>
                    <a:pt x="21600" y="10890"/>
                    <a:pt x="21600" y="21173"/>
                  </a:cubicBezTo>
                  <a:cubicBezTo>
                    <a:pt x="21600" y="22967"/>
                    <a:pt x="21376" y="24754"/>
                    <a:pt x="20934" y="26494"/>
                  </a:cubicBezTo>
                  <a:lnTo>
                    <a:pt x="0" y="21173"/>
                  </a:lnTo>
                  <a:close/>
                </a:path>
              </a:pathLst>
            </a:custGeom>
            <a:noFill/>
            <a:ln w="38100">
              <a:solidFill>
                <a:srgbClr val="3972AB"/>
              </a:solidFill>
              <a:round/>
              <a:headEnd/>
              <a:tailEnd/>
            </a:ln>
          </p:spPr>
          <p:txBody>
            <a:bodyPr wrap="none" anchor="ctr"/>
            <a:lstStyle/>
            <a:p>
              <a:endParaRPr lang="zh-CN" altLang="en-US"/>
            </a:p>
          </p:txBody>
        </p:sp>
        <p:sp>
          <p:nvSpPr>
            <p:cNvPr id="35889" name="Rectangle 34"/>
            <p:cNvSpPr>
              <a:spLocks noChangeArrowheads="1"/>
            </p:cNvSpPr>
            <p:nvPr/>
          </p:nvSpPr>
          <p:spPr bwMode="auto">
            <a:xfrm>
              <a:off x="2646363" y="850900"/>
              <a:ext cx="123825" cy="1411288"/>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5890" name="Rectangle 35"/>
            <p:cNvSpPr>
              <a:spLocks noChangeArrowheads="1"/>
            </p:cNvSpPr>
            <p:nvPr/>
          </p:nvSpPr>
          <p:spPr bwMode="auto">
            <a:xfrm>
              <a:off x="2651125" y="3317875"/>
              <a:ext cx="123825" cy="1411288"/>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35891" name="Line 36"/>
            <p:cNvSpPr>
              <a:spLocks noChangeShapeType="1"/>
            </p:cNvSpPr>
            <p:nvPr/>
          </p:nvSpPr>
          <p:spPr bwMode="auto">
            <a:xfrm flipV="1">
              <a:off x="2781300" y="1477963"/>
              <a:ext cx="317500" cy="825500"/>
            </a:xfrm>
            <a:prstGeom prst="line">
              <a:avLst/>
            </a:prstGeom>
            <a:noFill/>
            <a:ln w="19050">
              <a:solidFill>
                <a:srgbClr val="3972AB"/>
              </a:solidFill>
              <a:round/>
              <a:headEnd/>
              <a:tailEnd type="triangle" w="med" len="lg"/>
            </a:ln>
          </p:spPr>
          <p:txBody>
            <a:bodyPr/>
            <a:lstStyle/>
            <a:p>
              <a:endParaRPr lang="zh-CN" altLang="en-US"/>
            </a:p>
          </p:txBody>
        </p:sp>
        <p:sp>
          <p:nvSpPr>
            <p:cNvPr id="35892" name="Line 37"/>
            <p:cNvSpPr>
              <a:spLocks noChangeShapeType="1"/>
            </p:cNvSpPr>
            <p:nvPr/>
          </p:nvSpPr>
          <p:spPr bwMode="auto">
            <a:xfrm flipV="1">
              <a:off x="2794000" y="1719263"/>
              <a:ext cx="622300" cy="647700"/>
            </a:xfrm>
            <a:prstGeom prst="line">
              <a:avLst/>
            </a:prstGeom>
            <a:noFill/>
            <a:ln w="19050">
              <a:solidFill>
                <a:srgbClr val="3972AB"/>
              </a:solidFill>
              <a:round/>
              <a:headEnd/>
              <a:tailEnd type="triangle" w="med" len="lg"/>
            </a:ln>
          </p:spPr>
          <p:txBody>
            <a:bodyPr/>
            <a:lstStyle/>
            <a:p>
              <a:endParaRPr lang="zh-CN" altLang="en-US"/>
            </a:p>
          </p:txBody>
        </p:sp>
        <p:sp>
          <p:nvSpPr>
            <p:cNvPr id="35893" name="Line 38"/>
            <p:cNvSpPr>
              <a:spLocks noChangeShapeType="1"/>
            </p:cNvSpPr>
            <p:nvPr/>
          </p:nvSpPr>
          <p:spPr bwMode="auto">
            <a:xfrm flipV="1">
              <a:off x="2806700" y="2401888"/>
              <a:ext cx="892175" cy="3175"/>
            </a:xfrm>
            <a:prstGeom prst="line">
              <a:avLst/>
            </a:prstGeom>
            <a:noFill/>
            <a:ln w="19050">
              <a:solidFill>
                <a:srgbClr val="3972AB"/>
              </a:solidFill>
              <a:round/>
              <a:headEnd/>
              <a:tailEnd type="triangle" w="med" len="lg"/>
            </a:ln>
          </p:spPr>
          <p:txBody>
            <a:bodyPr/>
            <a:lstStyle/>
            <a:p>
              <a:endParaRPr lang="zh-CN" altLang="en-US"/>
            </a:p>
          </p:txBody>
        </p:sp>
        <p:sp>
          <p:nvSpPr>
            <p:cNvPr id="35894" name="Line 39"/>
            <p:cNvSpPr>
              <a:spLocks noChangeShapeType="1"/>
            </p:cNvSpPr>
            <p:nvPr/>
          </p:nvSpPr>
          <p:spPr bwMode="auto">
            <a:xfrm flipV="1">
              <a:off x="2784475" y="3124200"/>
              <a:ext cx="892175" cy="3175"/>
            </a:xfrm>
            <a:prstGeom prst="line">
              <a:avLst/>
            </a:prstGeom>
            <a:noFill/>
            <a:ln w="19050">
              <a:solidFill>
                <a:srgbClr val="3972AB"/>
              </a:solidFill>
              <a:round/>
              <a:headEnd/>
              <a:tailEnd type="triangle" w="med" len="lg"/>
            </a:ln>
          </p:spPr>
          <p:txBody>
            <a:bodyPr/>
            <a:lstStyle/>
            <a:p>
              <a:endParaRPr lang="zh-CN" altLang="en-US"/>
            </a:p>
          </p:txBody>
        </p:sp>
        <p:sp>
          <p:nvSpPr>
            <p:cNvPr id="35895" name="Line 40"/>
            <p:cNvSpPr>
              <a:spLocks noChangeShapeType="1"/>
            </p:cNvSpPr>
            <p:nvPr/>
          </p:nvSpPr>
          <p:spPr bwMode="auto">
            <a:xfrm>
              <a:off x="2794000" y="2649538"/>
              <a:ext cx="901700" cy="1588"/>
            </a:xfrm>
            <a:prstGeom prst="line">
              <a:avLst/>
            </a:prstGeom>
            <a:noFill/>
            <a:ln w="19050">
              <a:solidFill>
                <a:srgbClr val="3972AB"/>
              </a:solidFill>
              <a:round/>
              <a:headEnd/>
              <a:tailEnd type="triangle" w="med" len="lg"/>
            </a:ln>
          </p:spPr>
          <p:txBody>
            <a:bodyPr/>
            <a:lstStyle/>
            <a:p>
              <a:endParaRPr lang="zh-CN" altLang="en-US"/>
            </a:p>
          </p:txBody>
        </p:sp>
        <p:sp>
          <p:nvSpPr>
            <p:cNvPr id="35896" name="Line 41"/>
            <p:cNvSpPr>
              <a:spLocks noChangeShapeType="1"/>
            </p:cNvSpPr>
            <p:nvPr/>
          </p:nvSpPr>
          <p:spPr bwMode="auto">
            <a:xfrm>
              <a:off x="2797175" y="2894013"/>
              <a:ext cx="901700" cy="1588"/>
            </a:xfrm>
            <a:prstGeom prst="line">
              <a:avLst/>
            </a:prstGeom>
            <a:noFill/>
            <a:ln w="19050">
              <a:solidFill>
                <a:srgbClr val="3972AB"/>
              </a:solidFill>
              <a:round/>
              <a:headEnd/>
              <a:tailEnd type="triangle" w="med" len="lg"/>
            </a:ln>
          </p:spPr>
          <p:txBody>
            <a:bodyPr/>
            <a:lstStyle/>
            <a:p>
              <a:endParaRPr lang="zh-CN" altLang="en-US"/>
            </a:p>
          </p:txBody>
        </p:sp>
        <p:sp>
          <p:nvSpPr>
            <p:cNvPr id="35897" name="Line 42"/>
            <p:cNvSpPr>
              <a:spLocks noChangeShapeType="1"/>
            </p:cNvSpPr>
            <p:nvPr/>
          </p:nvSpPr>
          <p:spPr bwMode="auto">
            <a:xfrm flipV="1">
              <a:off x="2781300" y="2011363"/>
              <a:ext cx="863600" cy="393700"/>
            </a:xfrm>
            <a:prstGeom prst="line">
              <a:avLst/>
            </a:prstGeom>
            <a:noFill/>
            <a:ln w="19050">
              <a:solidFill>
                <a:srgbClr val="3972AB"/>
              </a:solidFill>
              <a:round/>
              <a:headEnd/>
              <a:tailEnd type="triangle" w="med" len="lg"/>
            </a:ln>
          </p:spPr>
          <p:txBody>
            <a:bodyPr/>
            <a:lstStyle/>
            <a:p>
              <a:endParaRPr lang="zh-CN" altLang="en-US"/>
            </a:p>
          </p:txBody>
        </p:sp>
        <p:sp>
          <p:nvSpPr>
            <p:cNvPr id="35898" name="Line 43"/>
            <p:cNvSpPr>
              <a:spLocks noChangeShapeType="1"/>
            </p:cNvSpPr>
            <p:nvPr/>
          </p:nvSpPr>
          <p:spPr bwMode="auto">
            <a:xfrm>
              <a:off x="2819400" y="3192463"/>
              <a:ext cx="863600" cy="393700"/>
            </a:xfrm>
            <a:prstGeom prst="line">
              <a:avLst/>
            </a:prstGeom>
            <a:noFill/>
            <a:ln w="19050">
              <a:solidFill>
                <a:srgbClr val="3972AB"/>
              </a:solidFill>
              <a:round/>
              <a:headEnd/>
              <a:tailEnd type="triangle" w="med" len="lg"/>
            </a:ln>
          </p:spPr>
          <p:txBody>
            <a:bodyPr/>
            <a:lstStyle/>
            <a:p>
              <a:endParaRPr lang="zh-CN" altLang="en-US"/>
            </a:p>
          </p:txBody>
        </p:sp>
        <p:sp>
          <p:nvSpPr>
            <p:cNvPr id="35899" name="Line 44"/>
            <p:cNvSpPr>
              <a:spLocks noChangeShapeType="1"/>
            </p:cNvSpPr>
            <p:nvPr/>
          </p:nvSpPr>
          <p:spPr bwMode="auto">
            <a:xfrm>
              <a:off x="2819400" y="3243263"/>
              <a:ext cx="622300" cy="647700"/>
            </a:xfrm>
            <a:prstGeom prst="line">
              <a:avLst/>
            </a:prstGeom>
            <a:noFill/>
            <a:ln w="19050">
              <a:solidFill>
                <a:srgbClr val="3972AB"/>
              </a:solidFill>
              <a:round/>
              <a:headEnd/>
              <a:tailEnd type="triangle" w="med" len="lg"/>
            </a:ln>
          </p:spPr>
          <p:txBody>
            <a:bodyPr/>
            <a:lstStyle/>
            <a:p>
              <a:endParaRPr lang="zh-CN" altLang="en-US"/>
            </a:p>
          </p:txBody>
        </p:sp>
        <p:sp>
          <p:nvSpPr>
            <p:cNvPr id="35900" name="Line 45"/>
            <p:cNvSpPr>
              <a:spLocks noChangeShapeType="1"/>
            </p:cNvSpPr>
            <p:nvPr/>
          </p:nvSpPr>
          <p:spPr bwMode="auto">
            <a:xfrm>
              <a:off x="2832100" y="3306763"/>
              <a:ext cx="317500" cy="825500"/>
            </a:xfrm>
            <a:prstGeom prst="line">
              <a:avLst/>
            </a:prstGeom>
            <a:noFill/>
            <a:ln w="19050">
              <a:solidFill>
                <a:srgbClr val="3972AB"/>
              </a:solidFill>
              <a:round/>
              <a:headEnd/>
              <a:tailEnd type="triangle" w="med" len="lg"/>
            </a:ln>
          </p:spPr>
          <p:txBody>
            <a:bodyPr/>
            <a:lstStyle/>
            <a:p>
              <a:endParaRPr lang="zh-CN" altLang="en-US"/>
            </a:p>
          </p:txBody>
        </p:sp>
        <p:grpSp>
          <p:nvGrpSpPr>
            <p:cNvPr id="35901" name="Group 46"/>
            <p:cNvGrpSpPr>
              <a:grpSpLocks/>
            </p:cNvGrpSpPr>
            <p:nvPr/>
          </p:nvGrpSpPr>
          <p:grpSpPr bwMode="auto">
            <a:xfrm>
              <a:off x="1627188" y="1423988"/>
              <a:ext cx="930275" cy="2741613"/>
              <a:chOff x="903" y="1110"/>
              <a:chExt cx="586" cy="1727"/>
            </a:xfrm>
          </p:grpSpPr>
          <p:sp>
            <p:nvSpPr>
              <p:cNvPr id="35936" name="Line 47"/>
              <p:cNvSpPr>
                <a:spLocks noChangeShapeType="1"/>
              </p:cNvSpPr>
              <p:nvPr/>
            </p:nvSpPr>
            <p:spPr bwMode="auto">
              <a:xfrm>
                <a:off x="918" y="1110"/>
                <a:ext cx="571" cy="1"/>
              </a:xfrm>
              <a:prstGeom prst="line">
                <a:avLst/>
              </a:prstGeom>
              <a:noFill/>
              <a:ln w="19050">
                <a:solidFill>
                  <a:srgbClr val="3972AB"/>
                </a:solidFill>
                <a:round/>
                <a:headEnd/>
                <a:tailEnd type="triangle" w="med" len="lg"/>
              </a:ln>
            </p:spPr>
            <p:txBody>
              <a:bodyPr/>
              <a:lstStyle/>
              <a:p>
                <a:endParaRPr lang="zh-CN" altLang="en-US"/>
              </a:p>
            </p:txBody>
          </p:sp>
          <p:sp>
            <p:nvSpPr>
              <p:cNvPr id="35937" name="Line 48"/>
              <p:cNvSpPr>
                <a:spLocks noChangeShapeType="1"/>
              </p:cNvSpPr>
              <p:nvPr/>
            </p:nvSpPr>
            <p:spPr bwMode="auto">
              <a:xfrm>
                <a:off x="912" y="1386"/>
                <a:ext cx="571" cy="1"/>
              </a:xfrm>
              <a:prstGeom prst="line">
                <a:avLst/>
              </a:prstGeom>
              <a:noFill/>
              <a:ln w="19050">
                <a:solidFill>
                  <a:srgbClr val="3972AB"/>
                </a:solidFill>
                <a:round/>
                <a:headEnd/>
                <a:tailEnd type="triangle" w="med" len="lg"/>
              </a:ln>
            </p:spPr>
            <p:txBody>
              <a:bodyPr/>
              <a:lstStyle/>
              <a:p>
                <a:endParaRPr lang="zh-CN" altLang="en-US"/>
              </a:p>
            </p:txBody>
          </p:sp>
          <p:sp>
            <p:nvSpPr>
              <p:cNvPr id="35938" name="Line 49"/>
              <p:cNvSpPr>
                <a:spLocks noChangeShapeType="1"/>
              </p:cNvSpPr>
              <p:nvPr/>
            </p:nvSpPr>
            <p:spPr bwMode="auto">
              <a:xfrm>
                <a:off x="912" y="1950"/>
                <a:ext cx="571" cy="1"/>
              </a:xfrm>
              <a:prstGeom prst="line">
                <a:avLst/>
              </a:prstGeom>
              <a:noFill/>
              <a:ln w="19050">
                <a:solidFill>
                  <a:srgbClr val="3972AB"/>
                </a:solidFill>
                <a:round/>
                <a:headEnd/>
                <a:tailEnd type="triangle" w="med" len="lg"/>
              </a:ln>
            </p:spPr>
            <p:txBody>
              <a:bodyPr/>
              <a:lstStyle/>
              <a:p>
                <a:endParaRPr lang="zh-CN" altLang="en-US"/>
              </a:p>
            </p:txBody>
          </p:sp>
          <p:sp>
            <p:nvSpPr>
              <p:cNvPr id="35939" name="Line 50"/>
              <p:cNvSpPr>
                <a:spLocks noChangeShapeType="1"/>
              </p:cNvSpPr>
              <p:nvPr/>
            </p:nvSpPr>
            <p:spPr bwMode="auto">
              <a:xfrm>
                <a:off x="912" y="1662"/>
                <a:ext cx="571" cy="1"/>
              </a:xfrm>
              <a:prstGeom prst="line">
                <a:avLst/>
              </a:prstGeom>
              <a:noFill/>
              <a:ln w="19050">
                <a:solidFill>
                  <a:srgbClr val="3972AB"/>
                </a:solidFill>
                <a:round/>
                <a:headEnd/>
                <a:tailEnd type="triangle" w="med" len="lg"/>
              </a:ln>
            </p:spPr>
            <p:txBody>
              <a:bodyPr/>
              <a:lstStyle/>
              <a:p>
                <a:endParaRPr lang="zh-CN" altLang="en-US"/>
              </a:p>
            </p:txBody>
          </p:sp>
          <p:sp>
            <p:nvSpPr>
              <p:cNvPr id="35940" name="Line 51"/>
              <p:cNvSpPr>
                <a:spLocks noChangeShapeType="1"/>
              </p:cNvSpPr>
              <p:nvPr/>
            </p:nvSpPr>
            <p:spPr bwMode="auto">
              <a:xfrm>
                <a:off x="912" y="2274"/>
                <a:ext cx="571" cy="1"/>
              </a:xfrm>
              <a:prstGeom prst="line">
                <a:avLst/>
              </a:prstGeom>
              <a:noFill/>
              <a:ln w="19050">
                <a:solidFill>
                  <a:srgbClr val="3972AB"/>
                </a:solidFill>
                <a:round/>
                <a:headEnd/>
                <a:tailEnd type="triangle" w="med" len="lg"/>
              </a:ln>
            </p:spPr>
            <p:txBody>
              <a:bodyPr/>
              <a:lstStyle/>
              <a:p>
                <a:endParaRPr lang="zh-CN" altLang="en-US"/>
              </a:p>
            </p:txBody>
          </p:sp>
          <p:sp>
            <p:nvSpPr>
              <p:cNvPr id="35941" name="Line 52"/>
              <p:cNvSpPr>
                <a:spLocks noChangeShapeType="1"/>
              </p:cNvSpPr>
              <p:nvPr/>
            </p:nvSpPr>
            <p:spPr bwMode="auto">
              <a:xfrm>
                <a:off x="906" y="2550"/>
                <a:ext cx="571" cy="1"/>
              </a:xfrm>
              <a:prstGeom prst="line">
                <a:avLst/>
              </a:prstGeom>
              <a:noFill/>
              <a:ln w="19050">
                <a:solidFill>
                  <a:srgbClr val="3972AB"/>
                </a:solidFill>
                <a:round/>
                <a:headEnd/>
                <a:tailEnd type="triangle" w="med" len="lg"/>
              </a:ln>
            </p:spPr>
            <p:txBody>
              <a:bodyPr/>
              <a:lstStyle/>
              <a:p>
                <a:endParaRPr lang="zh-CN" altLang="en-US"/>
              </a:p>
            </p:txBody>
          </p:sp>
          <p:sp>
            <p:nvSpPr>
              <p:cNvPr id="35942" name="Line 53"/>
              <p:cNvSpPr>
                <a:spLocks noChangeShapeType="1"/>
              </p:cNvSpPr>
              <p:nvPr/>
            </p:nvSpPr>
            <p:spPr bwMode="auto">
              <a:xfrm>
                <a:off x="903" y="2836"/>
                <a:ext cx="571" cy="1"/>
              </a:xfrm>
              <a:prstGeom prst="line">
                <a:avLst/>
              </a:prstGeom>
              <a:noFill/>
              <a:ln w="19050">
                <a:solidFill>
                  <a:srgbClr val="3972AB"/>
                </a:solidFill>
                <a:round/>
                <a:headEnd/>
                <a:tailEnd type="triangle" w="med" len="lg"/>
              </a:ln>
            </p:spPr>
            <p:txBody>
              <a:bodyPr/>
              <a:lstStyle/>
              <a:p>
                <a:endParaRPr lang="zh-CN" altLang="en-US"/>
              </a:p>
            </p:txBody>
          </p:sp>
        </p:grpSp>
        <p:sp>
          <p:nvSpPr>
            <p:cNvPr id="35920" name="Rectangle 79"/>
            <p:cNvSpPr>
              <a:spLocks noChangeArrowheads="1"/>
            </p:cNvSpPr>
            <p:nvPr/>
          </p:nvSpPr>
          <p:spPr bwMode="auto">
            <a:xfrm>
              <a:off x="1652588" y="879475"/>
              <a:ext cx="230188" cy="3833813"/>
            </a:xfrm>
            <a:prstGeom prst="rect">
              <a:avLst/>
            </a:prstGeom>
            <a:noFill/>
            <a:ln w="38100">
              <a:solidFill>
                <a:srgbClr val="2C58B0"/>
              </a:solidFill>
              <a:miter lim="800000"/>
              <a:headEnd/>
              <a:tailEnd/>
            </a:ln>
          </p:spPr>
          <p:txBody>
            <a:bodyPr wrap="none" anchor="ctr"/>
            <a:lstStyle/>
            <a:p>
              <a:endParaRPr lang="zh-CN" altLang="en-US"/>
            </a:p>
          </p:txBody>
        </p:sp>
        <p:sp>
          <p:nvSpPr>
            <p:cNvPr id="35921" name="Rectangle 80"/>
            <p:cNvSpPr>
              <a:spLocks noChangeArrowheads="1"/>
            </p:cNvSpPr>
            <p:nvPr/>
          </p:nvSpPr>
          <p:spPr bwMode="auto">
            <a:xfrm>
              <a:off x="2114550" y="827088"/>
              <a:ext cx="195262" cy="4002247"/>
            </a:xfrm>
            <a:prstGeom prst="rect">
              <a:avLst/>
            </a:prstGeom>
            <a:noFill/>
            <a:ln w="38100">
              <a:solidFill>
                <a:srgbClr val="4785C3"/>
              </a:solidFill>
              <a:miter lim="800000"/>
              <a:headEnd/>
              <a:tailEnd/>
            </a:ln>
          </p:spPr>
          <p:txBody>
            <a:bodyPr wrap="none" anchor="ctr"/>
            <a:lstStyle/>
            <a:p>
              <a:endParaRPr lang="zh-CN" altLang="en-US"/>
            </a:p>
          </p:txBody>
        </p:sp>
        <p:sp>
          <p:nvSpPr>
            <p:cNvPr id="35922" name="Line 81"/>
            <p:cNvSpPr>
              <a:spLocks noChangeShapeType="1"/>
            </p:cNvSpPr>
            <p:nvPr/>
          </p:nvSpPr>
          <p:spPr bwMode="auto">
            <a:xfrm>
              <a:off x="2552700" y="857250"/>
              <a:ext cx="0" cy="3819525"/>
            </a:xfrm>
            <a:prstGeom prst="line">
              <a:avLst/>
            </a:prstGeom>
            <a:noFill/>
            <a:ln w="38100">
              <a:solidFill>
                <a:srgbClr val="4785C3"/>
              </a:solidFill>
              <a:round/>
              <a:headEnd/>
              <a:tailEnd/>
            </a:ln>
          </p:spPr>
          <p:txBody>
            <a:bodyPr/>
            <a:lstStyle/>
            <a:p>
              <a:endParaRPr lang="zh-CN" altLang="en-US"/>
            </a:p>
          </p:txBody>
        </p:sp>
        <p:sp>
          <p:nvSpPr>
            <p:cNvPr id="35923" name="Line 82"/>
            <p:cNvSpPr>
              <a:spLocks noChangeShapeType="1"/>
            </p:cNvSpPr>
            <p:nvPr/>
          </p:nvSpPr>
          <p:spPr bwMode="auto">
            <a:xfrm flipH="1">
              <a:off x="2724150" y="2247900"/>
              <a:ext cx="9525" cy="1057275"/>
            </a:xfrm>
            <a:prstGeom prst="line">
              <a:avLst/>
            </a:prstGeom>
            <a:noFill/>
            <a:ln w="38100" cap="rnd">
              <a:solidFill>
                <a:srgbClr val="4785C3"/>
              </a:solidFill>
              <a:prstDash val="sysDot"/>
              <a:round/>
              <a:headEnd/>
              <a:tailEnd/>
            </a:ln>
          </p:spPr>
          <p:txBody>
            <a:bodyPr/>
            <a:lstStyle/>
            <a:p>
              <a:endParaRPr lang="zh-CN" altLang="en-US"/>
            </a:p>
          </p:txBody>
        </p:sp>
        <p:sp>
          <p:nvSpPr>
            <p:cNvPr id="35924" name="Rectangle 83"/>
            <p:cNvSpPr>
              <a:spLocks noChangeArrowheads="1"/>
            </p:cNvSpPr>
            <p:nvPr/>
          </p:nvSpPr>
          <p:spPr bwMode="auto">
            <a:xfrm>
              <a:off x="1574801" y="792957"/>
              <a:ext cx="1293812" cy="124618"/>
            </a:xfrm>
            <a:prstGeom prst="rect">
              <a:avLst/>
            </a:prstGeom>
            <a:solidFill>
              <a:schemeClr val="bg1"/>
            </a:solidFill>
            <a:ln w="9525">
              <a:noFill/>
              <a:miter lim="800000"/>
              <a:headEnd/>
              <a:tailEnd/>
            </a:ln>
          </p:spPr>
          <p:txBody>
            <a:bodyPr wrap="none" anchor="ctr"/>
            <a:lstStyle/>
            <a:p>
              <a:endParaRPr lang="zh-CN" altLang="en-US"/>
            </a:p>
          </p:txBody>
        </p:sp>
        <p:sp>
          <p:nvSpPr>
            <p:cNvPr id="109" name="Rectangle 87"/>
            <p:cNvSpPr>
              <a:spLocks noChangeArrowheads="1"/>
            </p:cNvSpPr>
            <p:nvPr/>
          </p:nvSpPr>
          <p:spPr bwMode="auto">
            <a:xfrm>
              <a:off x="1554481" y="4659154"/>
              <a:ext cx="2647631" cy="289878"/>
            </a:xfrm>
            <a:prstGeom prst="rect">
              <a:avLst/>
            </a:prstGeom>
            <a:solidFill>
              <a:schemeClr val="bg1"/>
            </a:solidFill>
            <a:ln w="9525">
              <a:noFill/>
              <a:miter lim="800000"/>
              <a:headEnd/>
              <a:tailEnd/>
            </a:ln>
          </p:spPr>
          <p:txBody>
            <a:bodyPr wrap="none" anchor="ctr"/>
            <a:lstStyle/>
            <a:p>
              <a:endParaRPr lang="zh-CN" altLang="en-US"/>
            </a:p>
          </p:txBody>
        </p:sp>
        <p:sp>
          <p:nvSpPr>
            <p:cNvPr id="35865" name="WordArt 88"/>
            <p:cNvSpPr>
              <a:spLocks noChangeArrowheads="1" noChangeShapeType="1" noTextEdit="1"/>
            </p:cNvSpPr>
            <p:nvPr/>
          </p:nvSpPr>
          <p:spPr bwMode="auto">
            <a:xfrm>
              <a:off x="1962150" y="4831480"/>
              <a:ext cx="1638300" cy="226454"/>
            </a:xfrm>
            <a:prstGeom prst="rect">
              <a:avLst/>
            </a:prstGeom>
          </p:spPr>
          <p:txBody>
            <a:bodyPr wrap="none" fromWordArt="1">
              <a:prstTxWarp prst="textPlain">
                <a:avLst>
                  <a:gd name="adj" fmla="val 50000"/>
                </a:avLst>
              </a:prstTxWarp>
            </a:bodyPr>
            <a:lstStyle/>
            <a:p>
              <a:r>
                <a:rPr lang="zh-CN" altLang="en-US" sz="3600" kern="10" dirty="0">
                  <a:ln w="9525">
                    <a:solidFill>
                      <a:srgbClr val="306090"/>
                    </a:solidFill>
                    <a:round/>
                    <a:headEnd/>
                    <a:tailEnd/>
                  </a:ln>
                  <a:solidFill>
                    <a:srgbClr val="306090"/>
                  </a:solidFill>
                  <a:latin typeface="宋体"/>
                  <a:ea typeface="宋体"/>
                </a:rPr>
                <a:t>缝宽大于波长</a:t>
              </a:r>
            </a:p>
          </p:txBody>
        </p:sp>
      </p:grpSp>
      <p:sp>
        <p:nvSpPr>
          <p:cNvPr id="107" name="爆炸形 1 106"/>
          <p:cNvSpPr/>
          <p:nvPr/>
        </p:nvSpPr>
        <p:spPr bwMode="auto">
          <a:xfrm>
            <a:off x="80965" y="323056"/>
            <a:ext cx="1450179" cy="739934"/>
          </a:xfrm>
          <a:prstGeom prst="irregularSeal1">
            <a:avLst/>
          </a:prstGeom>
          <a:solidFill>
            <a:srgbClr val="00CC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4.1</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0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6"/>
          <p:cNvSpPr>
            <a:spLocks noGrp="1" noChangeArrowheads="1"/>
          </p:cNvSpPr>
          <p:nvPr>
            <p:ph type="title" idx="4294967295"/>
          </p:nvPr>
        </p:nvSpPr>
        <p:spPr>
          <a:xfrm>
            <a:off x="525463" y="0"/>
            <a:ext cx="8229600" cy="201613"/>
          </a:xfrm>
        </p:spPr>
        <p:txBody>
          <a:bodyPr/>
          <a:lstStyle/>
          <a:p>
            <a:pPr eaLnBrk="1" hangingPunct="1"/>
            <a:r>
              <a:rPr lang="zh-CN" altLang="en-US" sz="700" smtClean="0">
                <a:solidFill>
                  <a:schemeClr val="bg1"/>
                </a:solidFill>
              </a:rPr>
              <a:t>照片</a:t>
            </a:r>
          </a:p>
        </p:txBody>
      </p:sp>
      <p:sp>
        <p:nvSpPr>
          <p:cNvPr id="36871" name="Rectangle 52" descr="之字形"/>
          <p:cNvSpPr>
            <a:spLocks noChangeArrowheads="1"/>
          </p:cNvSpPr>
          <p:nvPr/>
        </p:nvSpPr>
        <p:spPr bwMode="auto">
          <a:xfrm>
            <a:off x="0" y="6646864"/>
            <a:ext cx="9144000" cy="211138"/>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36872" name="Rectangle 53" descr="之字形"/>
          <p:cNvSpPr>
            <a:spLocks noChangeArrowheads="1"/>
          </p:cNvSpPr>
          <p:nvPr/>
        </p:nvSpPr>
        <p:spPr bwMode="auto">
          <a:xfrm>
            <a:off x="0" y="1"/>
            <a:ext cx="9144000" cy="211138"/>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36870" name="WordArt 54"/>
          <p:cNvSpPr>
            <a:spLocks noChangeArrowheads="1" noChangeShapeType="1" noTextEdit="1"/>
          </p:cNvSpPr>
          <p:nvPr/>
        </p:nvSpPr>
        <p:spPr bwMode="auto">
          <a:xfrm rot="5400000">
            <a:off x="-1417638" y="3098801"/>
            <a:ext cx="4791075" cy="498475"/>
          </a:xfrm>
          <a:prstGeom prst="rect">
            <a:avLst/>
          </a:prstGeom>
        </p:spPr>
        <p:txBody>
          <a:bodyPr vert="eaVert" wrap="none" fromWordArt="1">
            <a:prstTxWarp prst="textPlain">
              <a:avLst>
                <a:gd name="adj" fmla="val 50000"/>
              </a:avLst>
            </a:prstTxWarp>
          </a:bodyPr>
          <a:lstStyle/>
          <a:p>
            <a:pPr fontAlgn="auto"/>
            <a:r>
              <a:rPr lang="zh-CN" altLang="en-US" sz="3600" kern="10" dirty="0">
                <a:ln w="9525">
                  <a:solidFill>
                    <a:srgbClr val="336699"/>
                  </a:solidFill>
                  <a:round/>
                  <a:headEnd/>
                  <a:tailEnd/>
                </a:ln>
                <a:solidFill>
                  <a:srgbClr val="336699"/>
                </a:solidFill>
                <a:latin typeface="宋体"/>
                <a:ea typeface="宋体"/>
              </a:rPr>
              <a:t>水波衍射照片</a:t>
            </a:r>
          </a:p>
        </p:txBody>
      </p:sp>
      <p:grpSp>
        <p:nvGrpSpPr>
          <p:cNvPr id="2" name="组合 1"/>
          <p:cNvGrpSpPr/>
          <p:nvPr/>
        </p:nvGrpSpPr>
        <p:grpSpPr>
          <a:xfrm>
            <a:off x="1654605" y="255415"/>
            <a:ext cx="6382066" cy="2736000"/>
            <a:chOff x="1654605" y="255415"/>
            <a:chExt cx="6382066" cy="2736000"/>
          </a:xfrm>
        </p:grpSpPr>
        <p:sp>
          <p:nvSpPr>
            <p:cNvPr id="36874" name="Line 16"/>
            <p:cNvSpPr>
              <a:spLocks noChangeShapeType="1"/>
            </p:cNvSpPr>
            <p:nvPr/>
          </p:nvSpPr>
          <p:spPr bwMode="auto">
            <a:xfrm>
              <a:off x="4301283" y="1335088"/>
              <a:ext cx="779463" cy="7938"/>
            </a:xfrm>
            <a:prstGeom prst="line">
              <a:avLst/>
            </a:prstGeom>
            <a:noFill/>
            <a:ln w="57150">
              <a:solidFill>
                <a:schemeClr val="bg1"/>
              </a:solidFill>
              <a:round/>
              <a:headEnd type="triangle" w="med" len="lg"/>
              <a:tailEnd/>
            </a:ln>
          </p:spPr>
          <p:txBody>
            <a:bodyPr/>
            <a:lstStyle/>
            <a:p>
              <a:endParaRPr lang="zh-CN" altLang="en-US"/>
            </a:p>
          </p:txBody>
        </p:sp>
        <p:sp>
          <p:nvSpPr>
            <p:cNvPr id="36875" name="WordArt 18"/>
            <p:cNvSpPr>
              <a:spLocks noChangeArrowheads="1" noChangeShapeType="1" noTextEdit="1"/>
            </p:cNvSpPr>
            <p:nvPr/>
          </p:nvSpPr>
          <p:spPr bwMode="auto">
            <a:xfrm>
              <a:off x="5722096" y="668338"/>
              <a:ext cx="1981200" cy="236538"/>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宋体"/>
                  <a:ea typeface="宋体"/>
                </a:rPr>
                <a:t>入射的水波</a:t>
              </a:r>
            </a:p>
          </p:txBody>
        </p:sp>
        <p:sp>
          <p:nvSpPr>
            <p:cNvPr id="36878" name="Line 24"/>
            <p:cNvSpPr>
              <a:spLocks noChangeShapeType="1"/>
            </p:cNvSpPr>
            <p:nvPr/>
          </p:nvSpPr>
          <p:spPr bwMode="auto">
            <a:xfrm flipH="1" flipV="1">
              <a:off x="4047283" y="1812925"/>
              <a:ext cx="1211263" cy="14288"/>
            </a:xfrm>
            <a:prstGeom prst="line">
              <a:avLst/>
            </a:prstGeom>
            <a:noFill/>
            <a:ln w="57150">
              <a:solidFill>
                <a:schemeClr val="bg1"/>
              </a:solidFill>
              <a:round/>
              <a:headEnd/>
              <a:tailEnd type="triangle" w="med" len="lg"/>
            </a:ln>
          </p:spPr>
          <p:txBody>
            <a:bodyPr/>
            <a:lstStyle/>
            <a:p>
              <a:endParaRPr lang="zh-CN" altLang="en-US"/>
            </a:p>
          </p:txBody>
        </p:sp>
        <p:sp>
          <p:nvSpPr>
            <p:cNvPr id="36880" name="WordArt 26"/>
            <p:cNvSpPr>
              <a:spLocks noChangeArrowheads="1" noChangeShapeType="1" noTextEdit="1"/>
            </p:cNvSpPr>
            <p:nvPr/>
          </p:nvSpPr>
          <p:spPr bwMode="auto">
            <a:xfrm>
              <a:off x="5755433" y="1219200"/>
              <a:ext cx="1190625" cy="247650"/>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宋体"/>
                  <a:ea typeface="宋体"/>
                </a:rPr>
                <a:t>障碍物</a:t>
              </a:r>
            </a:p>
          </p:txBody>
        </p:sp>
        <p:sp>
          <p:nvSpPr>
            <p:cNvPr id="106523" name="WordArt 27"/>
            <p:cNvSpPr>
              <a:spLocks noChangeArrowheads="1" noChangeShapeType="1" noTextEdit="1"/>
            </p:cNvSpPr>
            <p:nvPr/>
          </p:nvSpPr>
          <p:spPr bwMode="auto">
            <a:xfrm>
              <a:off x="5876083" y="1744663"/>
              <a:ext cx="1981200" cy="269875"/>
            </a:xfrm>
            <a:prstGeom prst="rect">
              <a:avLst/>
            </a:prstGeom>
          </p:spPr>
          <p:txBody>
            <a:bodyPr wrap="none" fromWordArt="1">
              <a:prstTxWarp prst="textPlain">
                <a:avLst>
                  <a:gd name="adj" fmla="val 50000"/>
                </a:avLst>
              </a:prstTxWarp>
            </a:bodyPr>
            <a:lstStyle/>
            <a:p>
              <a:pPr>
                <a:defRPr/>
              </a:pPr>
              <a:r>
                <a:rPr lang="zh-CN" altLang="en-US" sz="3600" kern="10">
                  <a:ln w="9525">
                    <a:solidFill>
                      <a:schemeClr val="tx1"/>
                    </a:solidFill>
                    <a:round/>
                    <a:headEnd/>
                    <a:tailEnd/>
                  </a:ln>
                  <a:latin typeface="宋体"/>
                  <a:ea typeface="宋体"/>
                </a:rPr>
                <a:t>绕射</a:t>
              </a:r>
              <a:r>
                <a:rPr lang="en-US" altLang="zh-CN" sz="3600" kern="10">
                  <a:ln w="9525">
                    <a:solidFill>
                      <a:schemeClr val="tx1"/>
                    </a:solidFill>
                    <a:round/>
                    <a:headEnd/>
                    <a:tailEnd/>
                  </a:ln>
                  <a:latin typeface="宋体"/>
                  <a:ea typeface="宋体"/>
                </a:rPr>
                <a:t>(</a:t>
              </a:r>
              <a:r>
                <a:rPr lang="zh-CN" altLang="en-US" sz="3600" kern="10">
                  <a:ln w="9525">
                    <a:solidFill>
                      <a:schemeClr val="tx1"/>
                    </a:solidFill>
                    <a:round/>
                    <a:headEnd/>
                    <a:tailEnd/>
                  </a:ln>
                  <a:latin typeface="宋体"/>
                  <a:ea typeface="宋体"/>
                </a:rPr>
                <a:t>衍射</a:t>
              </a:r>
              <a:r>
                <a:rPr lang="en-US" altLang="zh-CN" sz="3600" kern="10">
                  <a:ln w="9525">
                    <a:solidFill>
                      <a:schemeClr val="tx1"/>
                    </a:solidFill>
                    <a:round/>
                    <a:headEnd/>
                    <a:tailEnd/>
                  </a:ln>
                  <a:latin typeface="宋体"/>
                  <a:ea typeface="宋体"/>
                </a:rPr>
                <a:t>)</a:t>
              </a:r>
              <a:r>
                <a:rPr lang="zh-CN" altLang="en-US" sz="3600" kern="10">
                  <a:ln w="9525">
                    <a:solidFill>
                      <a:schemeClr val="tx1"/>
                    </a:solidFill>
                    <a:round/>
                    <a:headEnd/>
                    <a:tailEnd/>
                  </a:ln>
                  <a:latin typeface="宋体"/>
                  <a:ea typeface="宋体"/>
                </a:rPr>
                <a:t>到</a:t>
              </a:r>
            </a:p>
          </p:txBody>
        </p:sp>
        <p:sp>
          <p:nvSpPr>
            <p:cNvPr id="36882" name="WordArt 28"/>
            <p:cNvSpPr>
              <a:spLocks noChangeArrowheads="1" noChangeShapeType="1" noTextEdit="1"/>
            </p:cNvSpPr>
            <p:nvPr/>
          </p:nvSpPr>
          <p:spPr bwMode="auto">
            <a:xfrm>
              <a:off x="5623671" y="2227263"/>
              <a:ext cx="2413000" cy="282575"/>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宋体"/>
                  <a:ea typeface="宋体"/>
                </a:rPr>
                <a:t>障碍物后方的水波</a:t>
              </a:r>
            </a:p>
          </p:txBody>
        </p:sp>
        <p:grpSp>
          <p:nvGrpSpPr>
            <p:cNvPr id="53" name="组合 52"/>
            <p:cNvGrpSpPr/>
            <p:nvPr/>
          </p:nvGrpSpPr>
          <p:grpSpPr>
            <a:xfrm>
              <a:off x="1654605" y="255415"/>
              <a:ext cx="3384000" cy="2736000"/>
              <a:chOff x="4664711" y="2714944"/>
              <a:chExt cx="3384000" cy="2736000"/>
            </a:xfrm>
          </p:grpSpPr>
          <p:sp>
            <p:nvSpPr>
              <p:cNvPr id="54" name="Rectangle 6" descr="水波1"/>
              <p:cNvSpPr>
                <a:spLocks noChangeArrowheads="1"/>
              </p:cNvSpPr>
              <p:nvPr/>
            </p:nvSpPr>
            <p:spPr bwMode="auto">
              <a:xfrm>
                <a:off x="4664711" y="2714944"/>
                <a:ext cx="3384000" cy="2736000"/>
              </a:xfrm>
              <a:prstGeom prst="rect">
                <a:avLst/>
              </a:prstGeom>
              <a:blipFill dpi="0" rotWithShape="1">
                <a:blip r:embed="rId3" cstate="print"/>
                <a:srcRect/>
                <a:stretch>
                  <a:fillRect l="-252" t="496" r="-2940" b="-140154"/>
                </a:stretch>
              </a:blipFill>
              <a:ln w="9525">
                <a:noFill/>
                <a:miter lim="800000"/>
                <a:headEnd/>
                <a:tailEnd/>
              </a:ln>
            </p:spPr>
            <p:txBody>
              <a:bodyPr wrap="none" anchor="ctr"/>
              <a:lstStyle/>
              <a:p>
                <a:endParaRPr lang="zh-CN" altLang="en-US"/>
              </a:p>
            </p:txBody>
          </p:sp>
          <p:sp>
            <p:nvSpPr>
              <p:cNvPr id="55" name="Rectangle 7"/>
              <p:cNvSpPr>
                <a:spLocks noChangeArrowheads="1"/>
              </p:cNvSpPr>
              <p:nvPr/>
            </p:nvSpPr>
            <p:spPr bwMode="auto">
              <a:xfrm>
                <a:off x="6483033" y="3698240"/>
                <a:ext cx="1421447" cy="154943"/>
              </a:xfrm>
              <a:prstGeom prst="rect">
                <a:avLst/>
              </a:prstGeom>
              <a:gradFill rotWithShape="1">
                <a:gsLst>
                  <a:gs pos="0">
                    <a:schemeClr val="tx1"/>
                  </a:gs>
                  <a:gs pos="50000">
                    <a:schemeClr val="tx1">
                      <a:gamma/>
                      <a:tint val="0"/>
                      <a:invGamma/>
                    </a:schemeClr>
                  </a:gs>
                  <a:gs pos="100000">
                    <a:schemeClr val="tx1"/>
                  </a:gs>
                </a:gsLst>
                <a:lin ang="5400000" scaled="1"/>
              </a:gradFill>
              <a:ln w="9525">
                <a:solidFill>
                  <a:schemeClr val="tx1"/>
                </a:solidFill>
                <a:miter lim="800000"/>
                <a:headEnd/>
                <a:tailEnd/>
              </a:ln>
              <a:effectLst/>
            </p:spPr>
            <p:txBody>
              <a:bodyPr wrap="none" anchor="ctr"/>
              <a:lstStyle/>
              <a:p>
                <a:pPr>
                  <a:defRPr/>
                </a:pPr>
                <a:endParaRPr lang="zh-CN" altLang="en-US"/>
              </a:p>
            </p:txBody>
          </p:sp>
        </p:grpSp>
        <p:sp>
          <p:nvSpPr>
            <p:cNvPr id="36877" name="Line 22"/>
            <p:cNvSpPr>
              <a:spLocks noChangeShapeType="1"/>
            </p:cNvSpPr>
            <p:nvPr/>
          </p:nvSpPr>
          <p:spPr bwMode="auto">
            <a:xfrm>
              <a:off x="4417171" y="1333500"/>
              <a:ext cx="1122363" cy="4763"/>
            </a:xfrm>
            <a:prstGeom prst="line">
              <a:avLst/>
            </a:prstGeom>
            <a:noFill/>
            <a:ln w="28575">
              <a:solidFill>
                <a:srgbClr val="FF0000"/>
              </a:solidFill>
              <a:round/>
              <a:headEnd type="triangle" w="med" len="lg"/>
              <a:tailEnd/>
            </a:ln>
          </p:spPr>
          <p:txBody>
            <a:bodyPr/>
            <a:lstStyle/>
            <a:p>
              <a:endParaRPr lang="zh-CN" altLang="en-US"/>
            </a:p>
          </p:txBody>
        </p:sp>
        <p:sp>
          <p:nvSpPr>
            <p:cNvPr id="36879" name="Line 25"/>
            <p:cNvSpPr>
              <a:spLocks noChangeShapeType="1"/>
            </p:cNvSpPr>
            <p:nvPr/>
          </p:nvSpPr>
          <p:spPr bwMode="auto">
            <a:xfrm flipH="1" flipV="1">
              <a:off x="4144121" y="1814513"/>
              <a:ext cx="1423988" cy="7938"/>
            </a:xfrm>
            <a:prstGeom prst="line">
              <a:avLst/>
            </a:prstGeom>
            <a:noFill/>
            <a:ln w="28575">
              <a:solidFill>
                <a:srgbClr val="FF0000"/>
              </a:solidFill>
              <a:round/>
              <a:headEnd/>
              <a:tailEnd type="triangle" w="med" len="lg"/>
            </a:ln>
          </p:spPr>
          <p:txBody>
            <a:bodyPr/>
            <a:lstStyle/>
            <a:p>
              <a:endParaRPr lang="zh-CN" altLang="en-US"/>
            </a:p>
          </p:txBody>
        </p:sp>
        <p:sp>
          <p:nvSpPr>
            <p:cNvPr id="56" name="Line 22"/>
            <p:cNvSpPr>
              <a:spLocks noChangeShapeType="1"/>
            </p:cNvSpPr>
            <p:nvPr/>
          </p:nvSpPr>
          <p:spPr bwMode="auto">
            <a:xfrm>
              <a:off x="4389438" y="802586"/>
              <a:ext cx="1122363" cy="4763"/>
            </a:xfrm>
            <a:prstGeom prst="line">
              <a:avLst/>
            </a:prstGeom>
            <a:noFill/>
            <a:ln w="28575">
              <a:solidFill>
                <a:srgbClr val="FF0000"/>
              </a:solidFill>
              <a:round/>
              <a:headEnd type="triangle" w="med" len="lg"/>
              <a:tailEnd/>
            </a:ln>
          </p:spPr>
          <p:txBody>
            <a:bodyPr/>
            <a:lstStyle/>
            <a:p>
              <a:endParaRPr lang="zh-CN" altLang="en-US"/>
            </a:p>
          </p:txBody>
        </p:sp>
      </p:grpSp>
      <p:grpSp>
        <p:nvGrpSpPr>
          <p:cNvPr id="3" name="组合 2"/>
          <p:cNvGrpSpPr/>
          <p:nvPr/>
        </p:nvGrpSpPr>
        <p:grpSpPr>
          <a:xfrm>
            <a:off x="1959074" y="3511750"/>
            <a:ext cx="6493522" cy="2628000"/>
            <a:chOff x="1959074" y="3511750"/>
            <a:chExt cx="6493522" cy="2628000"/>
          </a:xfrm>
        </p:grpSpPr>
        <p:sp>
          <p:nvSpPr>
            <p:cNvPr id="36883" name="WordArt 30"/>
            <p:cNvSpPr>
              <a:spLocks noChangeArrowheads="1" noChangeShapeType="1" noTextEdit="1"/>
            </p:cNvSpPr>
            <p:nvPr/>
          </p:nvSpPr>
          <p:spPr bwMode="auto">
            <a:xfrm>
              <a:off x="5925295" y="3895724"/>
              <a:ext cx="1931988" cy="269875"/>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宋体"/>
                  <a:ea typeface="宋体"/>
                </a:rPr>
                <a:t>入射的水波</a:t>
              </a:r>
            </a:p>
          </p:txBody>
        </p:sp>
        <p:sp>
          <p:nvSpPr>
            <p:cNvPr id="36884" name="Line 32"/>
            <p:cNvSpPr>
              <a:spLocks noChangeShapeType="1"/>
            </p:cNvSpPr>
            <p:nvPr/>
          </p:nvSpPr>
          <p:spPr bwMode="auto">
            <a:xfrm flipH="1" flipV="1">
              <a:off x="4074270" y="4021136"/>
              <a:ext cx="1323975" cy="31750"/>
            </a:xfrm>
            <a:prstGeom prst="line">
              <a:avLst/>
            </a:prstGeom>
            <a:noFill/>
            <a:ln w="57150">
              <a:solidFill>
                <a:schemeClr val="bg1"/>
              </a:solidFill>
              <a:round/>
              <a:headEnd/>
              <a:tailEnd type="triangle" w="med" len="lg"/>
            </a:ln>
          </p:spPr>
          <p:txBody>
            <a:bodyPr/>
            <a:lstStyle/>
            <a:p>
              <a:endParaRPr lang="zh-CN" altLang="en-US"/>
            </a:p>
          </p:txBody>
        </p:sp>
        <p:sp>
          <p:nvSpPr>
            <p:cNvPr id="36886" name="WordArt 34"/>
            <p:cNvSpPr>
              <a:spLocks noChangeArrowheads="1" noChangeShapeType="1" noTextEdit="1"/>
            </p:cNvSpPr>
            <p:nvPr/>
          </p:nvSpPr>
          <p:spPr bwMode="auto">
            <a:xfrm>
              <a:off x="5958633" y="5384799"/>
              <a:ext cx="2493963" cy="263525"/>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宋体"/>
                  <a:ea typeface="宋体"/>
                </a:rPr>
                <a:t>通过缝隙后的水波</a:t>
              </a:r>
            </a:p>
          </p:txBody>
        </p:sp>
        <p:sp>
          <p:nvSpPr>
            <p:cNvPr id="36887" name="Line 36"/>
            <p:cNvSpPr>
              <a:spLocks noChangeShapeType="1"/>
            </p:cNvSpPr>
            <p:nvPr/>
          </p:nvSpPr>
          <p:spPr bwMode="auto">
            <a:xfrm flipH="1" flipV="1">
              <a:off x="3667870" y="5468936"/>
              <a:ext cx="1323975" cy="31750"/>
            </a:xfrm>
            <a:prstGeom prst="line">
              <a:avLst/>
            </a:prstGeom>
            <a:noFill/>
            <a:ln w="57150">
              <a:solidFill>
                <a:schemeClr val="bg1"/>
              </a:solidFill>
              <a:round/>
              <a:headEnd/>
              <a:tailEnd type="triangle" w="med" len="lg"/>
            </a:ln>
          </p:spPr>
          <p:txBody>
            <a:bodyPr/>
            <a:lstStyle/>
            <a:p>
              <a:endParaRPr lang="zh-CN" altLang="en-US"/>
            </a:p>
          </p:txBody>
        </p:sp>
        <p:sp>
          <p:nvSpPr>
            <p:cNvPr id="36889" name="Freeform 38"/>
            <p:cNvSpPr>
              <a:spLocks/>
            </p:cNvSpPr>
            <p:nvPr/>
          </p:nvSpPr>
          <p:spPr bwMode="auto">
            <a:xfrm>
              <a:off x="3628183" y="4519611"/>
              <a:ext cx="2162175" cy="355600"/>
            </a:xfrm>
            <a:custGeom>
              <a:avLst/>
              <a:gdLst>
                <a:gd name="T0" fmla="*/ 0 w 805"/>
                <a:gd name="T1" fmla="*/ 0 h 142"/>
                <a:gd name="T2" fmla="*/ 7531 w 805"/>
                <a:gd name="T3" fmla="*/ 3451 h 142"/>
                <a:gd name="T4" fmla="*/ 31942 w 805"/>
                <a:gd name="T5" fmla="*/ 3451 h 142"/>
                <a:gd name="T6" fmla="*/ 0 60000 65536"/>
                <a:gd name="T7" fmla="*/ 0 60000 65536"/>
                <a:gd name="T8" fmla="*/ 0 60000 65536"/>
                <a:gd name="T9" fmla="*/ 0 w 805"/>
                <a:gd name="T10" fmla="*/ 0 h 142"/>
                <a:gd name="T11" fmla="*/ 805 w 805"/>
                <a:gd name="T12" fmla="*/ 142 h 142"/>
              </a:gdLst>
              <a:ahLst/>
              <a:cxnLst>
                <a:cxn ang="T6">
                  <a:pos x="T0" y="T1"/>
                </a:cxn>
                <a:cxn ang="T7">
                  <a:pos x="T2" y="T3"/>
                </a:cxn>
                <a:cxn ang="T8">
                  <a:pos x="T4" y="T5"/>
                </a:cxn>
              </a:cxnLst>
              <a:rect l="T9" t="T10" r="T11" b="T12"/>
              <a:pathLst>
                <a:path w="805" h="142">
                  <a:moveTo>
                    <a:pt x="0" y="0"/>
                  </a:moveTo>
                  <a:lnTo>
                    <a:pt x="190" y="142"/>
                  </a:lnTo>
                  <a:lnTo>
                    <a:pt x="805" y="142"/>
                  </a:lnTo>
                </a:path>
              </a:pathLst>
            </a:custGeom>
            <a:noFill/>
            <a:ln w="57150">
              <a:solidFill>
                <a:schemeClr val="bg1"/>
              </a:solidFill>
              <a:round/>
              <a:headEnd type="triangle" w="med" len="med"/>
              <a:tailEnd/>
            </a:ln>
          </p:spPr>
          <p:txBody>
            <a:bodyPr/>
            <a:lstStyle/>
            <a:p>
              <a:endParaRPr lang="zh-CN" altLang="en-US"/>
            </a:p>
          </p:txBody>
        </p:sp>
        <p:sp>
          <p:nvSpPr>
            <p:cNvPr id="36891" name="WordArt 40"/>
            <p:cNvSpPr>
              <a:spLocks noChangeArrowheads="1" noChangeShapeType="1" noTextEdit="1"/>
            </p:cNvSpPr>
            <p:nvPr/>
          </p:nvSpPr>
          <p:spPr bwMode="auto">
            <a:xfrm>
              <a:off x="5936408" y="4719636"/>
              <a:ext cx="862013" cy="244475"/>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宋体"/>
                  <a:ea typeface="宋体"/>
                </a:rPr>
                <a:t>缝隙</a:t>
              </a:r>
            </a:p>
          </p:txBody>
        </p:sp>
        <p:grpSp>
          <p:nvGrpSpPr>
            <p:cNvPr id="57" name="组合 56"/>
            <p:cNvGrpSpPr/>
            <p:nvPr/>
          </p:nvGrpSpPr>
          <p:grpSpPr>
            <a:xfrm>
              <a:off x="1959074" y="3511750"/>
              <a:ext cx="3348000" cy="2628000"/>
              <a:chOff x="5038605" y="3623577"/>
              <a:chExt cx="3348000" cy="2628000"/>
            </a:xfrm>
          </p:grpSpPr>
          <p:sp>
            <p:nvSpPr>
              <p:cNvPr id="58" name="Rectangle 6" descr="水波1"/>
              <p:cNvSpPr>
                <a:spLocks noChangeArrowheads="1"/>
              </p:cNvSpPr>
              <p:nvPr/>
            </p:nvSpPr>
            <p:spPr bwMode="auto">
              <a:xfrm>
                <a:off x="5038605" y="3623577"/>
                <a:ext cx="3348000" cy="2628000"/>
              </a:xfrm>
              <a:prstGeom prst="rect">
                <a:avLst/>
              </a:prstGeom>
              <a:blipFill dpi="0" rotWithShape="1">
                <a:blip r:embed="rId3" cstate="print"/>
                <a:srcRect/>
                <a:stretch>
                  <a:fillRect l="-1897" t="-128766" r="-1897" b="-20545"/>
                </a:stretch>
              </a:blipFill>
              <a:ln w="9525">
                <a:noFill/>
                <a:miter lim="800000"/>
                <a:headEnd/>
                <a:tailEnd/>
              </a:ln>
            </p:spPr>
            <p:txBody>
              <a:bodyPr wrap="none" anchor="ctr"/>
              <a:lstStyle/>
              <a:p>
                <a:endParaRPr lang="zh-CN" altLang="en-US"/>
              </a:p>
            </p:txBody>
          </p:sp>
          <p:grpSp>
            <p:nvGrpSpPr>
              <p:cNvPr id="59" name="Group 44"/>
              <p:cNvGrpSpPr>
                <a:grpSpLocks/>
              </p:cNvGrpSpPr>
              <p:nvPr/>
            </p:nvGrpSpPr>
            <p:grpSpPr bwMode="auto">
              <a:xfrm>
                <a:off x="5354690" y="4391839"/>
                <a:ext cx="2736850" cy="209550"/>
                <a:chOff x="387" y="2783"/>
                <a:chExt cx="1278" cy="107"/>
              </a:xfrm>
            </p:grpSpPr>
            <p:sp>
              <p:nvSpPr>
                <p:cNvPr id="60" name="Rectangle 8"/>
                <p:cNvSpPr>
                  <a:spLocks noChangeArrowheads="1"/>
                </p:cNvSpPr>
                <p:nvPr/>
              </p:nvSpPr>
              <p:spPr bwMode="auto">
                <a:xfrm>
                  <a:off x="1127" y="2793"/>
                  <a:ext cx="538" cy="97"/>
                </a:xfrm>
                <a:prstGeom prst="rect">
                  <a:avLst/>
                </a:prstGeom>
                <a:gradFill rotWithShape="1">
                  <a:gsLst>
                    <a:gs pos="0">
                      <a:schemeClr val="tx1"/>
                    </a:gs>
                    <a:gs pos="50000">
                      <a:schemeClr val="tx1">
                        <a:gamma/>
                        <a:tint val="0"/>
                        <a:invGamma/>
                      </a:schemeClr>
                    </a:gs>
                    <a:gs pos="100000">
                      <a:schemeClr val="tx1"/>
                    </a:gs>
                  </a:gsLst>
                  <a:lin ang="5400000" scaled="1"/>
                </a:gradFill>
                <a:ln w="9525">
                  <a:solidFill>
                    <a:schemeClr val="tx1"/>
                  </a:solidFill>
                  <a:miter lim="800000"/>
                  <a:headEnd/>
                  <a:tailEnd/>
                </a:ln>
                <a:effectLst/>
              </p:spPr>
              <p:txBody>
                <a:bodyPr wrap="none" anchor="ctr"/>
                <a:lstStyle/>
                <a:p>
                  <a:pPr>
                    <a:defRPr/>
                  </a:pPr>
                  <a:endParaRPr lang="zh-CN" altLang="en-US"/>
                </a:p>
              </p:txBody>
            </p:sp>
            <p:sp>
              <p:nvSpPr>
                <p:cNvPr id="61" name="Rectangle 9"/>
                <p:cNvSpPr>
                  <a:spLocks noChangeArrowheads="1"/>
                </p:cNvSpPr>
                <p:nvPr/>
              </p:nvSpPr>
              <p:spPr bwMode="auto">
                <a:xfrm>
                  <a:off x="387" y="2783"/>
                  <a:ext cx="585" cy="97"/>
                </a:xfrm>
                <a:prstGeom prst="rect">
                  <a:avLst/>
                </a:prstGeom>
                <a:gradFill rotWithShape="1">
                  <a:gsLst>
                    <a:gs pos="0">
                      <a:schemeClr val="tx1"/>
                    </a:gs>
                    <a:gs pos="50000">
                      <a:schemeClr val="tx1">
                        <a:gamma/>
                        <a:tint val="0"/>
                        <a:invGamma/>
                      </a:schemeClr>
                    </a:gs>
                    <a:gs pos="100000">
                      <a:schemeClr val="tx1"/>
                    </a:gs>
                  </a:gsLst>
                  <a:lin ang="5400000" scaled="1"/>
                </a:gradFill>
                <a:ln w="9525">
                  <a:solidFill>
                    <a:schemeClr val="tx1"/>
                  </a:solidFill>
                  <a:miter lim="800000"/>
                  <a:headEnd/>
                  <a:tailEnd/>
                </a:ln>
                <a:effectLst/>
              </p:spPr>
              <p:txBody>
                <a:bodyPr wrap="none" anchor="ctr"/>
                <a:lstStyle/>
                <a:p>
                  <a:pPr>
                    <a:defRPr/>
                  </a:pPr>
                  <a:endParaRPr lang="zh-CN" altLang="en-US"/>
                </a:p>
              </p:txBody>
            </p:sp>
          </p:grpSp>
        </p:grpSp>
        <p:sp>
          <p:nvSpPr>
            <p:cNvPr id="36885" name="Line 33"/>
            <p:cNvSpPr>
              <a:spLocks noChangeShapeType="1"/>
            </p:cNvSpPr>
            <p:nvPr/>
          </p:nvSpPr>
          <p:spPr bwMode="auto">
            <a:xfrm flipH="1" flipV="1">
              <a:off x="4174283" y="4022724"/>
              <a:ext cx="1571625" cy="36513"/>
            </a:xfrm>
            <a:prstGeom prst="line">
              <a:avLst/>
            </a:prstGeom>
            <a:noFill/>
            <a:ln w="28575">
              <a:solidFill>
                <a:srgbClr val="FF0000"/>
              </a:solidFill>
              <a:round/>
              <a:headEnd/>
              <a:tailEnd type="triangle" w="med" len="lg"/>
            </a:ln>
          </p:spPr>
          <p:txBody>
            <a:bodyPr/>
            <a:lstStyle/>
            <a:p>
              <a:endParaRPr lang="zh-CN" altLang="en-US"/>
            </a:p>
          </p:txBody>
        </p:sp>
        <p:sp>
          <p:nvSpPr>
            <p:cNvPr id="36890" name="Freeform 39"/>
            <p:cNvSpPr>
              <a:spLocks/>
            </p:cNvSpPr>
            <p:nvPr/>
          </p:nvSpPr>
          <p:spPr bwMode="auto">
            <a:xfrm>
              <a:off x="3674220" y="4564061"/>
              <a:ext cx="2082800" cy="309563"/>
            </a:xfrm>
            <a:custGeom>
              <a:avLst/>
              <a:gdLst>
                <a:gd name="T0" fmla="*/ 0 w 805"/>
                <a:gd name="T1" fmla="*/ 0 h 142"/>
                <a:gd name="T2" fmla="*/ 5807 w 805"/>
                <a:gd name="T3" fmla="*/ 1307 h 142"/>
                <a:gd name="T4" fmla="*/ 24589 w 805"/>
                <a:gd name="T5" fmla="*/ 1307 h 142"/>
                <a:gd name="T6" fmla="*/ 0 60000 65536"/>
                <a:gd name="T7" fmla="*/ 0 60000 65536"/>
                <a:gd name="T8" fmla="*/ 0 60000 65536"/>
                <a:gd name="T9" fmla="*/ 0 w 805"/>
                <a:gd name="T10" fmla="*/ 0 h 142"/>
                <a:gd name="T11" fmla="*/ 805 w 805"/>
                <a:gd name="T12" fmla="*/ 142 h 142"/>
              </a:gdLst>
              <a:ahLst/>
              <a:cxnLst>
                <a:cxn ang="T6">
                  <a:pos x="T0" y="T1"/>
                </a:cxn>
                <a:cxn ang="T7">
                  <a:pos x="T2" y="T3"/>
                </a:cxn>
                <a:cxn ang="T8">
                  <a:pos x="T4" y="T5"/>
                </a:cxn>
              </a:cxnLst>
              <a:rect l="T9" t="T10" r="T11" b="T12"/>
              <a:pathLst>
                <a:path w="805" h="142">
                  <a:moveTo>
                    <a:pt x="0" y="0"/>
                  </a:moveTo>
                  <a:lnTo>
                    <a:pt x="190" y="142"/>
                  </a:lnTo>
                  <a:lnTo>
                    <a:pt x="805" y="142"/>
                  </a:lnTo>
                </a:path>
              </a:pathLst>
            </a:custGeom>
            <a:noFill/>
            <a:ln w="28575">
              <a:solidFill>
                <a:srgbClr val="FF0000"/>
              </a:solidFill>
              <a:round/>
              <a:headEnd type="triangle" w="med" len="med"/>
              <a:tailEnd/>
            </a:ln>
          </p:spPr>
          <p:txBody>
            <a:bodyPr/>
            <a:lstStyle/>
            <a:p>
              <a:endParaRPr lang="zh-CN" altLang="en-US"/>
            </a:p>
          </p:txBody>
        </p:sp>
        <p:sp>
          <p:nvSpPr>
            <p:cNvPr id="36888" name="Line 37"/>
            <p:cNvSpPr>
              <a:spLocks noChangeShapeType="1"/>
            </p:cNvSpPr>
            <p:nvPr/>
          </p:nvSpPr>
          <p:spPr bwMode="auto">
            <a:xfrm flipH="1" flipV="1">
              <a:off x="3772645" y="5470524"/>
              <a:ext cx="2033588" cy="50800"/>
            </a:xfrm>
            <a:prstGeom prst="line">
              <a:avLst/>
            </a:prstGeom>
            <a:noFill/>
            <a:ln w="28575">
              <a:solidFill>
                <a:srgbClr val="FF0000"/>
              </a:solidFill>
              <a:round/>
              <a:headEnd/>
              <a:tailEnd type="triangle" w="med" len="lg"/>
            </a:ln>
          </p:spPr>
          <p:txBody>
            <a:bodyPr/>
            <a:lstStyle/>
            <a:p>
              <a:endParaRPr lang="zh-CN" altLang="en-US"/>
            </a:p>
          </p:txBody>
        </p:sp>
      </p:gr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1246188" y="0"/>
            <a:ext cx="8229600" cy="171450"/>
          </a:xfrm>
        </p:spPr>
        <p:txBody>
          <a:bodyPr/>
          <a:lstStyle/>
          <a:p>
            <a:pPr eaLnBrk="1" hangingPunct="1"/>
            <a:r>
              <a:rPr lang="zh-CN" altLang="en-US" sz="700" smtClean="0">
                <a:solidFill>
                  <a:schemeClr val="bg1"/>
                </a:solidFill>
              </a:rPr>
              <a:t>第四节</a:t>
            </a:r>
          </a:p>
        </p:txBody>
      </p:sp>
      <p:sp>
        <p:nvSpPr>
          <p:cNvPr id="37891" name="Rectangle 4" descr="之字形"/>
          <p:cNvSpPr>
            <a:spLocks noChangeArrowheads="1"/>
          </p:cNvSpPr>
          <p:nvPr/>
        </p:nvSpPr>
        <p:spPr bwMode="auto">
          <a:xfrm>
            <a:off x="0" y="0"/>
            <a:ext cx="9144000" cy="1527175"/>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37892" name="Rectangle 5" descr="之字形"/>
          <p:cNvSpPr>
            <a:spLocks noChangeArrowheads="1"/>
          </p:cNvSpPr>
          <p:nvPr/>
        </p:nvSpPr>
        <p:spPr bwMode="auto">
          <a:xfrm>
            <a:off x="0" y="5205413"/>
            <a:ext cx="9144000" cy="1652587"/>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37893" name="WordArt 6"/>
          <p:cNvSpPr>
            <a:spLocks noChangeArrowheads="1" noChangeShapeType="1" noTextEdit="1"/>
          </p:cNvSpPr>
          <p:nvPr/>
        </p:nvSpPr>
        <p:spPr bwMode="auto">
          <a:xfrm>
            <a:off x="2082800" y="3702050"/>
            <a:ext cx="4891088" cy="657225"/>
          </a:xfrm>
          <a:prstGeom prst="rect">
            <a:avLst/>
          </a:prstGeom>
        </p:spPr>
        <p:txBody>
          <a:bodyPr wrap="none" fromWordArt="1">
            <a:prstTxWarp prst="textDeflate">
              <a:avLst>
                <a:gd name="adj" fmla="val 0"/>
              </a:avLst>
            </a:prstTxWarp>
          </a:bodyPr>
          <a:lstStyle/>
          <a:p>
            <a:r>
              <a:rPr lang="en-US" altLang="zh-CN" sz="3600" b="1" kern="10">
                <a:ln w="9525">
                  <a:solidFill>
                    <a:srgbClr val="008000"/>
                  </a:solidFill>
                  <a:round/>
                  <a:headEnd/>
                  <a:tailEnd/>
                </a:ln>
                <a:solidFill>
                  <a:srgbClr val="008000"/>
                </a:solidFill>
                <a:latin typeface="Times New Roman"/>
                <a:cs typeface="Times New Roman"/>
              </a:rPr>
              <a:t>wave interference </a:t>
            </a:r>
            <a:endParaRPr lang="zh-CN" altLang="en-US" sz="3600" b="1" kern="10">
              <a:ln w="9525">
                <a:solidFill>
                  <a:srgbClr val="008000"/>
                </a:solidFill>
                <a:round/>
                <a:headEnd/>
                <a:tailEnd/>
              </a:ln>
              <a:solidFill>
                <a:srgbClr val="008000"/>
              </a:solidFill>
              <a:latin typeface="Times New Roman"/>
              <a:cs typeface="Times New Roman"/>
            </a:endParaRPr>
          </a:p>
        </p:txBody>
      </p:sp>
      <p:sp>
        <p:nvSpPr>
          <p:cNvPr id="37894" name="WordArt 7"/>
          <p:cNvSpPr>
            <a:spLocks noChangeArrowheads="1" noChangeShapeType="1" noTextEdit="1"/>
          </p:cNvSpPr>
          <p:nvPr/>
        </p:nvSpPr>
        <p:spPr bwMode="auto">
          <a:xfrm>
            <a:off x="1255713" y="2428875"/>
            <a:ext cx="6427787" cy="754063"/>
          </a:xfrm>
          <a:prstGeom prst="rect">
            <a:avLst/>
          </a:prstGeom>
        </p:spPr>
        <p:txBody>
          <a:bodyPr wrap="none" fromWordArt="1">
            <a:prstTxWarp prst="textPlain">
              <a:avLst>
                <a:gd name="adj" fmla="val 50000"/>
              </a:avLst>
            </a:prstTxWarp>
          </a:bodyPr>
          <a:lstStyle/>
          <a:p>
            <a:r>
              <a:rPr lang="zh-CN" altLang="en-US" sz="3600" b="1" kern="10">
                <a:ln w="9525">
                  <a:solidFill>
                    <a:srgbClr val="CC0000"/>
                  </a:solidFill>
                  <a:round/>
                  <a:headEnd/>
                  <a:tailEnd/>
                </a:ln>
                <a:solidFill>
                  <a:srgbClr val="CC0000"/>
                </a:solidFill>
                <a:latin typeface="华文中宋"/>
                <a:ea typeface="华文中宋"/>
              </a:rPr>
              <a:t>波的干涉</a:t>
            </a:r>
          </a:p>
        </p:txBody>
      </p:sp>
      <p:grpSp>
        <p:nvGrpSpPr>
          <p:cNvPr id="37895" name="Group 9"/>
          <p:cNvGrpSpPr>
            <a:grpSpLocks/>
          </p:cNvGrpSpPr>
          <p:nvPr/>
        </p:nvGrpSpPr>
        <p:grpSpPr bwMode="auto">
          <a:xfrm>
            <a:off x="7953375" y="6592888"/>
            <a:ext cx="1190625" cy="265112"/>
            <a:chOff x="5010" y="4153"/>
            <a:chExt cx="750" cy="167"/>
          </a:xfrm>
        </p:grpSpPr>
        <p:sp>
          <p:nvSpPr>
            <p:cNvPr id="37897" name="AutoShape 10">
              <a:hlinkClick r:id="rId3" action="ppaction://hlinksldjump" highlightClick="1"/>
            </p:cNvPr>
            <p:cNvSpPr>
              <a:spLocks noChangeArrowheads="1"/>
            </p:cNvSpPr>
            <p:nvPr/>
          </p:nvSpPr>
          <p:spPr bwMode="auto">
            <a:xfrm>
              <a:off x="5207" y="4153"/>
              <a:ext cx="179" cy="161"/>
            </a:xfrm>
            <a:prstGeom prst="actionButtonBackPrevious">
              <a:avLst/>
            </a:prstGeom>
            <a:solidFill>
              <a:srgbClr val="FFCC66"/>
            </a:solidFill>
            <a:ln w="9525">
              <a:noFill/>
              <a:miter lim="800000"/>
              <a:headEnd/>
              <a:tailEnd/>
            </a:ln>
          </p:spPr>
          <p:txBody>
            <a:bodyPr wrap="none" anchor="ctr"/>
            <a:lstStyle/>
            <a:p>
              <a:endParaRPr lang="zh-CN" altLang="en-US"/>
            </a:p>
          </p:txBody>
        </p:sp>
        <p:sp>
          <p:nvSpPr>
            <p:cNvPr id="37898" name="AutoShape 11">
              <a:hlinkClick r:id="rId4" action="ppaction://hlinksldjump" highlightClick="1"/>
            </p:cNvPr>
            <p:cNvSpPr>
              <a:spLocks noChangeArrowheads="1"/>
            </p:cNvSpPr>
            <p:nvPr/>
          </p:nvSpPr>
          <p:spPr bwMode="auto">
            <a:xfrm>
              <a:off x="5403" y="4153"/>
              <a:ext cx="178" cy="161"/>
            </a:xfrm>
            <a:prstGeom prst="actionButtonForwardNext">
              <a:avLst/>
            </a:prstGeom>
            <a:solidFill>
              <a:srgbClr val="FFCC66"/>
            </a:solidFill>
            <a:ln w="9525">
              <a:noFill/>
              <a:miter lim="800000"/>
              <a:headEnd/>
              <a:tailEnd/>
            </a:ln>
          </p:spPr>
          <p:txBody>
            <a:bodyPr wrap="none" anchor="ctr"/>
            <a:lstStyle/>
            <a:p>
              <a:endParaRPr lang="zh-CN" altLang="en-US"/>
            </a:p>
          </p:txBody>
        </p:sp>
        <p:sp>
          <p:nvSpPr>
            <p:cNvPr id="37899" name="AutoShape 12">
              <a:hlinkClick r:id="rId5" action="ppaction://hlinksldjump" highlightClick="1"/>
            </p:cNvPr>
            <p:cNvSpPr>
              <a:spLocks noChangeArrowheads="1"/>
            </p:cNvSpPr>
            <p:nvPr/>
          </p:nvSpPr>
          <p:spPr bwMode="auto">
            <a:xfrm>
              <a:off x="5010" y="4153"/>
              <a:ext cx="179" cy="167"/>
            </a:xfrm>
            <a:prstGeom prst="actionButtonBeginning">
              <a:avLst/>
            </a:prstGeom>
            <a:solidFill>
              <a:srgbClr val="FFCC66"/>
            </a:solidFill>
            <a:ln w="9525">
              <a:noFill/>
              <a:miter lim="800000"/>
              <a:headEnd/>
              <a:tailEnd/>
            </a:ln>
          </p:spPr>
          <p:txBody>
            <a:bodyPr wrap="none" anchor="ctr"/>
            <a:lstStyle/>
            <a:p>
              <a:endParaRPr lang="zh-CN" altLang="en-US"/>
            </a:p>
          </p:txBody>
        </p:sp>
        <p:sp>
          <p:nvSpPr>
            <p:cNvPr id="37900" name="AutoShape 13">
              <a:hlinkClick r:id="" action="ppaction://hlinkshowjump?jump=endshow" highlightClick="1"/>
            </p:cNvPr>
            <p:cNvSpPr>
              <a:spLocks noChangeArrowheads="1"/>
            </p:cNvSpPr>
            <p:nvPr/>
          </p:nvSpPr>
          <p:spPr bwMode="auto">
            <a:xfrm>
              <a:off x="5600" y="4153"/>
              <a:ext cx="160" cy="158"/>
            </a:xfrm>
            <a:prstGeom prst="actionButtonEnd">
              <a:avLst/>
            </a:prstGeom>
            <a:solidFill>
              <a:srgbClr val="FFCC66"/>
            </a:solidFill>
            <a:ln w="9525">
              <a:noFill/>
              <a:miter lim="800000"/>
              <a:headEnd/>
              <a:tailEnd/>
            </a:ln>
          </p:spPr>
          <p:txBody>
            <a:bodyPr wrap="none" anchor="ctr"/>
            <a:lstStyle/>
            <a:p>
              <a:endParaRPr lang="zh-CN" altLang="en-US"/>
            </a:p>
          </p:txBody>
        </p:sp>
      </p:grpSp>
      <p:sp>
        <p:nvSpPr>
          <p:cNvPr id="37896" name="Text Box 3"/>
          <p:cNvSpPr txBox="1">
            <a:spLocks noChangeArrowheads="1"/>
          </p:cNvSpPr>
          <p:nvPr/>
        </p:nvSpPr>
        <p:spPr bwMode="auto">
          <a:xfrm>
            <a:off x="714375" y="812800"/>
            <a:ext cx="1257300" cy="1108075"/>
          </a:xfrm>
          <a:prstGeom prst="rect">
            <a:avLst/>
          </a:prstGeom>
          <a:noFill/>
          <a:ln w="9525">
            <a:noFill/>
            <a:miter lim="800000"/>
            <a:headEnd/>
            <a:tailEnd/>
          </a:ln>
        </p:spPr>
        <p:txBody>
          <a:bodyPr wrap="none">
            <a:spAutoFit/>
          </a:bodyPr>
          <a:lstStyle/>
          <a:p>
            <a:pPr>
              <a:spcBef>
                <a:spcPct val="50000"/>
              </a:spcBef>
            </a:pPr>
            <a:r>
              <a:rPr kumimoji="1" lang="en-US" altLang="zh-CN" sz="6600">
                <a:solidFill>
                  <a:srgbClr val="FF0000"/>
                </a:solidFill>
                <a:latin typeface="Calibri" pitchFamily="34" charset="0"/>
              </a:rPr>
              <a:t>7.5</a:t>
            </a:r>
            <a:endParaRPr kumimoji="1" lang="zh-CN" altLang="en-US" sz="6600">
              <a:solidFill>
                <a:srgbClr val="FF0000"/>
              </a:solidFill>
              <a:latin typeface="Calibri" pitchFamily="34" charset="0"/>
            </a:endParaRPr>
          </a:p>
        </p:txBody>
      </p:sp>
    </p:spTree>
  </p:cSld>
  <p:clrMapOvr>
    <a:masterClrMapping/>
  </p:clrMapOvr>
  <p:transition spd="slow">
    <p:diamon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0"/>
          <p:cNvSpPr>
            <a:spLocks noGrp="1" noChangeArrowheads="1"/>
          </p:cNvSpPr>
          <p:nvPr>
            <p:ph type="title" idx="4294967295"/>
          </p:nvPr>
        </p:nvSpPr>
        <p:spPr>
          <a:xfrm>
            <a:off x="5394325" y="0"/>
            <a:ext cx="3749675" cy="587375"/>
          </a:xfrm>
        </p:spPr>
        <p:txBody>
          <a:bodyPr/>
          <a:lstStyle/>
          <a:p>
            <a:pPr eaLnBrk="1" hangingPunct="1"/>
            <a:r>
              <a:rPr lang="zh-CN" altLang="en-US" sz="700" smtClean="0">
                <a:solidFill>
                  <a:schemeClr val="bg1"/>
                </a:solidFill>
              </a:rPr>
              <a:t>机械波的产生</a:t>
            </a:r>
          </a:p>
        </p:txBody>
      </p:sp>
      <p:sp>
        <p:nvSpPr>
          <p:cNvPr id="10243" name="Rectangle 27" descr="球体"/>
          <p:cNvSpPr>
            <a:spLocks noChangeArrowheads="1"/>
          </p:cNvSpPr>
          <p:nvPr/>
        </p:nvSpPr>
        <p:spPr bwMode="auto">
          <a:xfrm>
            <a:off x="0" y="4711700"/>
            <a:ext cx="9144000" cy="192088"/>
          </a:xfrm>
          <a:prstGeom prst="rect">
            <a:avLst/>
          </a:prstGeom>
          <a:pattFill prst="sphere">
            <a:fgClr>
              <a:schemeClr val="bg1"/>
            </a:fgClr>
            <a:bgClr>
              <a:srgbClr val="C4E9F8"/>
            </a:bgClr>
          </a:pattFill>
          <a:ln w="9525">
            <a:noFill/>
            <a:miter lim="800000"/>
            <a:headEnd/>
            <a:tailEnd/>
          </a:ln>
        </p:spPr>
        <p:txBody>
          <a:bodyPr wrap="none" anchor="ctr"/>
          <a:lstStyle/>
          <a:p>
            <a:endParaRPr lang="zh-CN" altLang="en-US"/>
          </a:p>
        </p:txBody>
      </p:sp>
      <p:sp>
        <p:nvSpPr>
          <p:cNvPr id="10244" name="Rectangle 28" descr="之字形"/>
          <p:cNvSpPr>
            <a:spLocks noChangeArrowheads="1"/>
          </p:cNvSpPr>
          <p:nvPr/>
        </p:nvSpPr>
        <p:spPr bwMode="auto">
          <a:xfrm>
            <a:off x="0" y="6646863"/>
            <a:ext cx="9144000" cy="211137"/>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10245" name="Rectangle 29" descr="之字形"/>
          <p:cNvSpPr>
            <a:spLocks noChangeArrowheads="1"/>
          </p:cNvSpPr>
          <p:nvPr/>
        </p:nvSpPr>
        <p:spPr bwMode="auto">
          <a:xfrm>
            <a:off x="0" y="0"/>
            <a:ext cx="9144000" cy="200025"/>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grpSp>
        <p:nvGrpSpPr>
          <p:cNvPr id="2" name="Group 37"/>
          <p:cNvGrpSpPr>
            <a:grpSpLocks/>
          </p:cNvGrpSpPr>
          <p:nvPr/>
        </p:nvGrpSpPr>
        <p:grpSpPr bwMode="auto">
          <a:xfrm>
            <a:off x="652463" y="382588"/>
            <a:ext cx="8032750" cy="3981450"/>
            <a:chOff x="411" y="241"/>
            <a:chExt cx="5060" cy="2508"/>
          </a:xfrm>
        </p:grpSpPr>
        <p:grpSp>
          <p:nvGrpSpPr>
            <p:cNvPr id="10249" name="Group 36"/>
            <p:cNvGrpSpPr>
              <a:grpSpLocks/>
            </p:cNvGrpSpPr>
            <p:nvPr/>
          </p:nvGrpSpPr>
          <p:grpSpPr bwMode="auto">
            <a:xfrm>
              <a:off x="411" y="2073"/>
              <a:ext cx="5060" cy="676"/>
              <a:chOff x="607" y="2223"/>
              <a:chExt cx="4692" cy="596"/>
            </a:xfrm>
          </p:grpSpPr>
          <p:sp>
            <p:nvSpPr>
              <p:cNvPr id="10254" name="Line 17"/>
              <p:cNvSpPr>
                <a:spLocks noChangeShapeType="1"/>
              </p:cNvSpPr>
              <p:nvPr/>
            </p:nvSpPr>
            <p:spPr bwMode="auto">
              <a:xfrm>
                <a:off x="1477" y="2337"/>
                <a:ext cx="337" cy="0"/>
              </a:xfrm>
              <a:prstGeom prst="line">
                <a:avLst/>
              </a:prstGeom>
              <a:noFill/>
              <a:ln w="28575">
                <a:solidFill>
                  <a:schemeClr val="tx1"/>
                </a:solidFill>
                <a:round/>
                <a:headEnd/>
                <a:tailEnd/>
              </a:ln>
            </p:spPr>
            <p:txBody>
              <a:bodyPr/>
              <a:lstStyle/>
              <a:p>
                <a:endParaRPr lang="zh-CN" altLang="en-US"/>
              </a:p>
            </p:txBody>
          </p:sp>
          <p:sp>
            <p:nvSpPr>
              <p:cNvPr id="10255" name="WordArt 18"/>
              <p:cNvSpPr>
                <a:spLocks noChangeArrowheads="1" noChangeShapeType="1" noTextEdit="1"/>
              </p:cNvSpPr>
              <p:nvPr/>
            </p:nvSpPr>
            <p:spPr bwMode="auto">
              <a:xfrm>
                <a:off x="921" y="2223"/>
                <a:ext cx="3146" cy="226"/>
              </a:xfrm>
              <a:prstGeom prst="rect">
                <a:avLst/>
              </a:prstGeom>
            </p:spPr>
            <p:txBody>
              <a:bodyPr wrap="none" fromWordArt="1">
                <a:prstTxWarp prst="textPlain">
                  <a:avLst>
                    <a:gd name="adj" fmla="val 50000"/>
                  </a:avLst>
                </a:prstTxWarp>
              </a:bodyPr>
              <a:lstStyle/>
              <a:p>
                <a:r>
                  <a:rPr lang="zh-CN" altLang="en-US" sz="3600" b="1" kern="10" dirty="0">
                    <a:ln w="9525">
                      <a:solidFill>
                        <a:schemeClr val="accent2"/>
                      </a:solidFill>
                      <a:round/>
                      <a:headEnd/>
                      <a:tailEnd/>
                    </a:ln>
                    <a:solidFill>
                      <a:schemeClr val="accent2"/>
                    </a:solidFill>
                    <a:latin typeface="华文中宋"/>
                    <a:ea typeface="华文中宋"/>
                  </a:rPr>
                  <a:t>波源     作机械振动的物体；</a:t>
                </a:r>
              </a:p>
            </p:txBody>
          </p:sp>
          <p:sp>
            <p:nvSpPr>
              <p:cNvPr id="10256" name="WordArt 19"/>
              <p:cNvSpPr>
                <a:spLocks noChangeArrowheads="1" noChangeShapeType="1" noTextEdit="1"/>
              </p:cNvSpPr>
              <p:nvPr/>
            </p:nvSpPr>
            <p:spPr bwMode="auto">
              <a:xfrm>
                <a:off x="907" y="2594"/>
                <a:ext cx="4392" cy="225"/>
              </a:xfrm>
              <a:prstGeom prst="rect">
                <a:avLst/>
              </a:prstGeom>
            </p:spPr>
            <p:txBody>
              <a:bodyPr wrap="none" fromWordArt="1">
                <a:prstTxWarp prst="textPlain">
                  <a:avLst>
                    <a:gd name="adj" fmla="val 50000"/>
                  </a:avLst>
                </a:prstTxWarp>
              </a:bodyPr>
              <a:lstStyle/>
              <a:p>
                <a:r>
                  <a:rPr lang="zh-CN" altLang="en-US" sz="3600" b="1" kern="10" dirty="0">
                    <a:ln w="9525">
                      <a:solidFill>
                        <a:schemeClr val="accent2"/>
                      </a:solidFill>
                      <a:round/>
                      <a:headEnd/>
                      <a:tailEnd/>
                    </a:ln>
                    <a:solidFill>
                      <a:schemeClr val="accent2"/>
                    </a:solidFill>
                    <a:latin typeface="华文中宋"/>
                    <a:ea typeface="华文中宋"/>
                  </a:rPr>
                  <a:t>媒质      能够传播机械振动的弹性媒质。</a:t>
                </a:r>
              </a:p>
            </p:txBody>
          </p:sp>
          <p:sp>
            <p:nvSpPr>
              <p:cNvPr id="10257" name="Line 20"/>
              <p:cNvSpPr>
                <a:spLocks noChangeShapeType="1"/>
              </p:cNvSpPr>
              <p:nvPr/>
            </p:nvSpPr>
            <p:spPr bwMode="auto">
              <a:xfrm>
                <a:off x="1464" y="2705"/>
                <a:ext cx="337" cy="0"/>
              </a:xfrm>
              <a:prstGeom prst="line">
                <a:avLst/>
              </a:prstGeom>
              <a:noFill/>
              <a:ln w="28575">
                <a:solidFill>
                  <a:schemeClr val="tx1"/>
                </a:solidFill>
                <a:round/>
                <a:headEnd/>
                <a:tailEnd/>
              </a:ln>
            </p:spPr>
            <p:txBody>
              <a:bodyPr/>
              <a:lstStyle/>
              <a:p>
                <a:endParaRPr lang="zh-CN" altLang="en-US"/>
              </a:p>
            </p:txBody>
          </p:sp>
          <p:grpSp>
            <p:nvGrpSpPr>
              <p:cNvPr id="10258" name="Group 21"/>
              <p:cNvGrpSpPr>
                <a:grpSpLocks/>
              </p:cNvGrpSpPr>
              <p:nvPr/>
            </p:nvGrpSpPr>
            <p:grpSpPr bwMode="auto">
              <a:xfrm>
                <a:off x="618" y="2651"/>
                <a:ext cx="143" cy="146"/>
                <a:chOff x="3045" y="1834"/>
                <a:chExt cx="101" cy="101"/>
              </a:xfrm>
            </p:grpSpPr>
            <p:sp>
              <p:nvSpPr>
                <p:cNvPr id="10262" name="Oval 22"/>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10263" name="Oval 23"/>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grpSp>
            <p:nvGrpSpPr>
              <p:cNvPr id="10259" name="Group 24"/>
              <p:cNvGrpSpPr>
                <a:grpSpLocks/>
              </p:cNvGrpSpPr>
              <p:nvPr/>
            </p:nvGrpSpPr>
            <p:grpSpPr bwMode="auto">
              <a:xfrm>
                <a:off x="607" y="2254"/>
                <a:ext cx="143" cy="146"/>
                <a:chOff x="3045" y="1834"/>
                <a:chExt cx="101" cy="101"/>
              </a:xfrm>
            </p:grpSpPr>
            <p:sp>
              <p:nvSpPr>
                <p:cNvPr id="10260" name="Oval 25"/>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10261" name="Oval 26"/>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grpSp>
        <p:sp>
          <p:nvSpPr>
            <p:cNvPr id="10250" name="WordArt 13"/>
            <p:cNvSpPr>
              <a:spLocks noChangeArrowheads="1" noChangeShapeType="1" noTextEdit="1"/>
            </p:cNvSpPr>
            <p:nvPr/>
          </p:nvSpPr>
          <p:spPr bwMode="auto">
            <a:xfrm>
              <a:off x="1105" y="241"/>
              <a:ext cx="3130" cy="274"/>
            </a:xfrm>
            <a:prstGeom prst="rect">
              <a:avLst/>
            </a:prstGeom>
          </p:spPr>
          <p:txBody>
            <a:bodyPr wrap="none" fromWordArt="1">
              <a:prstTxWarp prst="textPlain">
                <a:avLst>
                  <a:gd name="adj" fmla="val 50000"/>
                </a:avLst>
              </a:prstTxWarp>
            </a:bodyPr>
            <a:lstStyle/>
            <a:p>
              <a:r>
                <a:rPr lang="en-US" altLang="zh-CN" sz="3600" b="1" kern="10" dirty="0" smtClean="0">
                  <a:ln w="9525">
                    <a:solidFill>
                      <a:srgbClr val="CC3300"/>
                    </a:solidFill>
                    <a:round/>
                    <a:headEnd/>
                    <a:tailEnd/>
                  </a:ln>
                  <a:solidFill>
                    <a:srgbClr val="CC3300"/>
                  </a:solidFill>
                  <a:latin typeface="华文中宋"/>
                  <a:ea typeface="华文中宋"/>
                </a:rPr>
                <a:t>7.1.1  </a:t>
              </a:r>
              <a:r>
                <a:rPr lang="zh-CN" altLang="en-US" sz="3600" b="1" kern="10" dirty="0" smtClean="0">
                  <a:ln w="9525">
                    <a:solidFill>
                      <a:srgbClr val="CC3300"/>
                    </a:solidFill>
                    <a:round/>
                    <a:headEnd/>
                    <a:tailEnd/>
                  </a:ln>
                  <a:solidFill>
                    <a:srgbClr val="CC3300"/>
                  </a:solidFill>
                  <a:latin typeface="华文中宋"/>
                  <a:ea typeface="华文中宋"/>
                </a:rPr>
                <a:t>机械波的基本概念</a:t>
              </a:r>
              <a:endParaRPr lang="zh-CN" altLang="en-US" sz="3600" b="1" kern="10" dirty="0">
                <a:ln w="9525">
                  <a:solidFill>
                    <a:srgbClr val="CC3300"/>
                  </a:solidFill>
                  <a:round/>
                  <a:headEnd/>
                  <a:tailEnd/>
                </a:ln>
                <a:solidFill>
                  <a:srgbClr val="CC3300"/>
                </a:solidFill>
                <a:latin typeface="华文中宋"/>
                <a:ea typeface="华文中宋"/>
              </a:endParaRPr>
            </a:p>
          </p:txBody>
        </p:sp>
        <p:sp>
          <p:nvSpPr>
            <p:cNvPr id="10251" name="WordArt 14"/>
            <p:cNvSpPr>
              <a:spLocks noChangeArrowheads="1" noChangeShapeType="1" noTextEdit="1"/>
            </p:cNvSpPr>
            <p:nvPr/>
          </p:nvSpPr>
          <p:spPr bwMode="auto">
            <a:xfrm>
              <a:off x="513" y="1108"/>
              <a:ext cx="4782" cy="284"/>
            </a:xfrm>
            <a:prstGeom prst="rect">
              <a:avLst/>
            </a:prstGeom>
          </p:spPr>
          <p:txBody>
            <a:bodyPr wrap="none" fromWordArt="1">
              <a:prstTxWarp prst="textPlain">
                <a:avLst>
                  <a:gd name="adj" fmla="val 50000"/>
                </a:avLst>
              </a:prstTxWarp>
            </a:bodyPr>
            <a:lstStyle/>
            <a:p>
              <a:r>
                <a:rPr lang="zh-CN" altLang="en-US" sz="3600" b="1" kern="10" dirty="0">
                  <a:ln w="9525">
                    <a:solidFill>
                      <a:srgbClr val="CC0000"/>
                    </a:solidFill>
                    <a:round/>
                    <a:headEnd/>
                    <a:tailEnd/>
                  </a:ln>
                  <a:solidFill>
                    <a:srgbClr val="CC0000"/>
                  </a:solidFill>
                  <a:latin typeface="华文中宋"/>
                  <a:ea typeface="华文中宋"/>
                </a:rPr>
                <a:t>机械振动在媒质中的传播过程称为机械波。</a:t>
              </a:r>
            </a:p>
          </p:txBody>
        </p:sp>
        <p:sp>
          <p:nvSpPr>
            <p:cNvPr id="10252" name="WordArt 34"/>
            <p:cNvSpPr>
              <a:spLocks noChangeArrowheads="1" noChangeShapeType="1" noTextEdit="1"/>
            </p:cNvSpPr>
            <p:nvPr/>
          </p:nvSpPr>
          <p:spPr bwMode="auto">
            <a:xfrm>
              <a:off x="541" y="713"/>
              <a:ext cx="3087" cy="246"/>
            </a:xfrm>
            <a:prstGeom prst="rect">
              <a:avLst/>
            </a:prstGeom>
          </p:spPr>
          <p:txBody>
            <a:bodyPr wrap="none" fromWordArt="1">
              <a:prstTxWarp prst="textDeflate">
                <a:avLst>
                  <a:gd name="adj" fmla="val 0"/>
                </a:avLst>
              </a:prstTxWarp>
            </a:bodyPr>
            <a:lstStyle/>
            <a:p>
              <a:r>
                <a:rPr lang="zh-CN" altLang="en-US" sz="3600" kern="10" dirty="0">
                  <a:ln w="9525">
                    <a:solidFill>
                      <a:srgbClr val="000000"/>
                    </a:solidFill>
                    <a:round/>
                    <a:headEnd/>
                    <a:tailEnd/>
                  </a:ln>
                  <a:solidFill>
                    <a:srgbClr val="000000"/>
                  </a:solidFill>
                  <a:latin typeface="宋体"/>
                  <a:ea typeface="宋体"/>
                </a:rPr>
                <a:t>振动的传播过程称为波动。</a:t>
              </a:r>
            </a:p>
          </p:txBody>
        </p:sp>
        <p:sp>
          <p:nvSpPr>
            <p:cNvPr id="10253" name="WordArt 35"/>
            <p:cNvSpPr>
              <a:spLocks noChangeArrowheads="1" noChangeShapeType="1" noTextEdit="1"/>
            </p:cNvSpPr>
            <p:nvPr/>
          </p:nvSpPr>
          <p:spPr bwMode="auto">
            <a:xfrm>
              <a:off x="536" y="1622"/>
              <a:ext cx="2960" cy="269"/>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产生机械波的必要条件：</a:t>
              </a:r>
            </a:p>
          </p:txBody>
        </p:sp>
      </p:grpSp>
      <p:sp>
        <p:nvSpPr>
          <p:cNvPr id="10247" name="WordArt 38"/>
          <p:cNvSpPr>
            <a:spLocks noChangeArrowheads="1" noChangeShapeType="1" noTextEdit="1"/>
          </p:cNvSpPr>
          <p:nvPr/>
        </p:nvSpPr>
        <p:spPr bwMode="auto">
          <a:xfrm>
            <a:off x="469900" y="5192713"/>
            <a:ext cx="8312150" cy="303212"/>
          </a:xfrm>
          <a:prstGeom prst="rect">
            <a:avLst/>
          </a:prstGeom>
        </p:spPr>
        <p:txBody>
          <a:bodyPr wrap="none" fromWordArt="1">
            <a:prstTxWarp prst="textDeflate">
              <a:avLst>
                <a:gd name="adj" fmla="val 0"/>
              </a:avLst>
            </a:prstTxWarp>
          </a:bodyPr>
          <a:lstStyle/>
          <a:p>
            <a:r>
              <a:rPr lang="zh-CN" altLang="en-US" sz="3600" kern="10" dirty="0">
                <a:ln w="9525">
                  <a:solidFill>
                    <a:srgbClr val="000000"/>
                  </a:solidFill>
                  <a:round/>
                  <a:headEnd/>
                  <a:tailEnd/>
                </a:ln>
                <a:solidFill>
                  <a:srgbClr val="000000"/>
                </a:solidFill>
                <a:latin typeface="宋体"/>
                <a:ea typeface="宋体"/>
              </a:rPr>
              <a:t>波源带动弹性媒质中与其相邻的质点发生振动，振动相继传播到后面各</a:t>
            </a:r>
          </a:p>
        </p:txBody>
      </p:sp>
      <p:sp>
        <p:nvSpPr>
          <p:cNvPr id="10248" name="WordArt 39"/>
          <p:cNvSpPr>
            <a:spLocks noChangeArrowheads="1" noChangeShapeType="1" noTextEdit="1"/>
          </p:cNvSpPr>
          <p:nvPr/>
        </p:nvSpPr>
        <p:spPr bwMode="auto">
          <a:xfrm>
            <a:off x="487363" y="5749925"/>
            <a:ext cx="8382000" cy="317500"/>
          </a:xfrm>
          <a:prstGeom prst="rect">
            <a:avLst/>
          </a:prstGeom>
        </p:spPr>
        <p:txBody>
          <a:bodyPr wrap="none" fromWordArt="1">
            <a:prstTxWarp prst="textDeflate">
              <a:avLst>
                <a:gd name="adj" fmla="val 0"/>
              </a:avLst>
            </a:prstTxWarp>
          </a:bodyPr>
          <a:lstStyle/>
          <a:p>
            <a:r>
              <a:rPr lang="zh-CN" altLang="en-US" sz="3600" kern="10" dirty="0">
                <a:ln w="9525">
                  <a:solidFill>
                    <a:srgbClr val="000000"/>
                  </a:solidFill>
                  <a:round/>
                  <a:headEnd/>
                  <a:tailEnd/>
                </a:ln>
                <a:solidFill>
                  <a:srgbClr val="000000"/>
                </a:solidFill>
                <a:latin typeface="宋体"/>
                <a:ea typeface="宋体"/>
              </a:rPr>
              <a:t>相邻的质点。沿波的传播方向，各质点的振动相位和开始振动的时间依次落后。</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22"/>
          <p:cNvSpPr>
            <a:spLocks noGrp="1" noChangeArrowheads="1"/>
          </p:cNvSpPr>
          <p:nvPr>
            <p:ph type="title" idx="4294967295"/>
          </p:nvPr>
        </p:nvSpPr>
        <p:spPr>
          <a:xfrm>
            <a:off x="492125" y="0"/>
            <a:ext cx="8229600" cy="193675"/>
          </a:xfrm>
        </p:spPr>
        <p:txBody>
          <a:bodyPr/>
          <a:lstStyle/>
          <a:p>
            <a:pPr eaLnBrk="1" hangingPunct="1"/>
            <a:r>
              <a:rPr lang="zh-CN" altLang="en-US" sz="700" smtClean="0">
                <a:solidFill>
                  <a:schemeClr val="bg1"/>
                </a:solidFill>
              </a:rPr>
              <a:t>波叠加原理</a:t>
            </a:r>
          </a:p>
        </p:txBody>
      </p:sp>
      <p:sp>
        <p:nvSpPr>
          <p:cNvPr id="89181" name="Freeform 93"/>
          <p:cNvSpPr>
            <a:spLocks/>
          </p:cNvSpPr>
          <p:nvPr/>
        </p:nvSpPr>
        <p:spPr bwMode="auto">
          <a:xfrm>
            <a:off x="2003425" y="4854575"/>
            <a:ext cx="1662113" cy="381000"/>
          </a:xfrm>
          <a:custGeom>
            <a:avLst/>
            <a:gdLst>
              <a:gd name="T0" fmla="*/ 0 w 868"/>
              <a:gd name="T1" fmla="*/ 2147483647 h 734"/>
              <a:gd name="T2" fmla="*/ 2147483647 w 868"/>
              <a:gd name="T3" fmla="*/ 0 h 734"/>
              <a:gd name="T4" fmla="*/ 2147483647 w 868"/>
              <a:gd name="T5" fmla="*/ 2147483647 h 734"/>
              <a:gd name="T6" fmla="*/ 0 60000 65536"/>
              <a:gd name="T7" fmla="*/ 0 60000 65536"/>
              <a:gd name="T8" fmla="*/ 0 60000 65536"/>
              <a:gd name="T9" fmla="*/ 0 w 868"/>
              <a:gd name="T10" fmla="*/ 0 h 734"/>
              <a:gd name="T11" fmla="*/ 868 w 868"/>
              <a:gd name="T12" fmla="*/ 734 h 734"/>
            </a:gdLst>
            <a:ahLst/>
            <a:cxnLst>
              <a:cxn ang="T6">
                <a:pos x="T0" y="T1"/>
              </a:cxn>
              <a:cxn ang="T7">
                <a:pos x="T2" y="T3"/>
              </a:cxn>
              <a:cxn ang="T8">
                <a:pos x="T4" y="T5"/>
              </a:cxn>
            </a:cxnLst>
            <a:rect l="T9" t="T10" r="T11" b="T12"/>
            <a:pathLst>
              <a:path w="868" h="734">
                <a:moveTo>
                  <a:pt x="0" y="734"/>
                </a:moveTo>
                <a:cubicBezTo>
                  <a:pt x="129" y="367"/>
                  <a:pt x="258" y="0"/>
                  <a:pt x="403" y="0"/>
                </a:cubicBezTo>
                <a:cubicBezTo>
                  <a:pt x="548" y="0"/>
                  <a:pt x="708" y="367"/>
                  <a:pt x="868" y="734"/>
                </a:cubicBezTo>
              </a:path>
            </a:pathLst>
          </a:custGeom>
          <a:solidFill>
            <a:schemeClr val="accent1"/>
          </a:solidFill>
          <a:ln w="38100">
            <a:noFill/>
            <a:round/>
            <a:headEnd/>
            <a:tailEnd/>
          </a:ln>
        </p:spPr>
        <p:txBody>
          <a:bodyPr/>
          <a:lstStyle/>
          <a:p>
            <a:endParaRPr lang="zh-CN" altLang="en-US"/>
          </a:p>
        </p:txBody>
      </p:sp>
      <p:sp>
        <p:nvSpPr>
          <p:cNvPr id="38916" name="Rectangle 94"/>
          <p:cNvSpPr>
            <a:spLocks noChangeArrowheads="1"/>
          </p:cNvSpPr>
          <p:nvPr/>
        </p:nvSpPr>
        <p:spPr bwMode="auto">
          <a:xfrm>
            <a:off x="11113" y="5221288"/>
            <a:ext cx="9140825" cy="1092200"/>
          </a:xfrm>
          <a:prstGeom prst="rect">
            <a:avLst/>
          </a:prstGeom>
          <a:solidFill>
            <a:schemeClr val="accent1"/>
          </a:solidFill>
          <a:ln w="9525">
            <a:noFill/>
            <a:miter lim="800000"/>
            <a:headEnd/>
            <a:tailEnd/>
          </a:ln>
        </p:spPr>
        <p:txBody>
          <a:bodyPr wrap="none" anchor="ctr"/>
          <a:lstStyle/>
          <a:p>
            <a:endParaRPr lang="zh-CN" altLang="en-US"/>
          </a:p>
        </p:txBody>
      </p:sp>
      <p:sp>
        <p:nvSpPr>
          <p:cNvPr id="89183" name="Freeform 95"/>
          <p:cNvSpPr>
            <a:spLocks/>
          </p:cNvSpPr>
          <p:nvPr/>
        </p:nvSpPr>
        <p:spPr bwMode="auto">
          <a:xfrm>
            <a:off x="6008688" y="4549775"/>
            <a:ext cx="628650" cy="1133475"/>
          </a:xfrm>
          <a:custGeom>
            <a:avLst/>
            <a:gdLst>
              <a:gd name="T0" fmla="*/ 0 w 396"/>
              <a:gd name="T1" fmla="*/ 2147483647 h 714"/>
              <a:gd name="T2" fmla="*/ 2147483647 w 396"/>
              <a:gd name="T3" fmla="*/ 2147483647 h 714"/>
              <a:gd name="T4" fmla="*/ 2147483647 w 396"/>
              <a:gd name="T5" fmla="*/ 2147483647 h 714"/>
              <a:gd name="T6" fmla="*/ 2147483647 w 396"/>
              <a:gd name="T7" fmla="*/ 2147483647 h 714"/>
              <a:gd name="T8" fmla="*/ 2147483647 w 396"/>
              <a:gd name="T9" fmla="*/ 2147483647 h 714"/>
              <a:gd name="T10" fmla="*/ 2147483647 w 396"/>
              <a:gd name="T11" fmla="*/ 2147483647 h 714"/>
              <a:gd name="T12" fmla="*/ 2147483647 w 396"/>
              <a:gd name="T13" fmla="*/ 2147483647 h 714"/>
              <a:gd name="T14" fmla="*/ 2147483647 w 396"/>
              <a:gd name="T15" fmla="*/ 2147483647 h 714"/>
              <a:gd name="T16" fmla="*/ 2147483647 w 396"/>
              <a:gd name="T17" fmla="*/ 2147483647 h 714"/>
              <a:gd name="T18" fmla="*/ 2147483647 w 396"/>
              <a:gd name="T19" fmla="*/ 2147483647 h 7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6"/>
              <a:gd name="T31" fmla="*/ 0 h 714"/>
              <a:gd name="T32" fmla="*/ 396 w 396"/>
              <a:gd name="T33" fmla="*/ 714 h 7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6" h="714">
                <a:moveTo>
                  <a:pt x="0" y="714"/>
                </a:moveTo>
                <a:cubicBezTo>
                  <a:pt x="28" y="551"/>
                  <a:pt x="56" y="388"/>
                  <a:pt x="78" y="285"/>
                </a:cubicBezTo>
                <a:cubicBezTo>
                  <a:pt x="100" y="182"/>
                  <a:pt x="116" y="138"/>
                  <a:pt x="132" y="93"/>
                </a:cubicBezTo>
                <a:cubicBezTo>
                  <a:pt x="148" y="48"/>
                  <a:pt x="166" y="30"/>
                  <a:pt x="177" y="15"/>
                </a:cubicBezTo>
                <a:cubicBezTo>
                  <a:pt x="188" y="0"/>
                  <a:pt x="189" y="2"/>
                  <a:pt x="198" y="3"/>
                </a:cubicBezTo>
                <a:cubicBezTo>
                  <a:pt x="207" y="4"/>
                  <a:pt x="218" y="3"/>
                  <a:pt x="231" y="24"/>
                </a:cubicBezTo>
                <a:cubicBezTo>
                  <a:pt x="244" y="45"/>
                  <a:pt x="264" y="87"/>
                  <a:pt x="279" y="132"/>
                </a:cubicBezTo>
                <a:cubicBezTo>
                  <a:pt x="294" y="177"/>
                  <a:pt x="308" y="241"/>
                  <a:pt x="321" y="297"/>
                </a:cubicBezTo>
                <a:cubicBezTo>
                  <a:pt x="334" y="353"/>
                  <a:pt x="345" y="400"/>
                  <a:pt x="357" y="468"/>
                </a:cubicBezTo>
                <a:cubicBezTo>
                  <a:pt x="369" y="536"/>
                  <a:pt x="382" y="620"/>
                  <a:pt x="396" y="705"/>
                </a:cubicBezTo>
              </a:path>
            </a:pathLst>
          </a:custGeom>
          <a:solidFill>
            <a:schemeClr val="accent1"/>
          </a:solidFill>
          <a:ln w="9525">
            <a:noFill/>
            <a:round/>
            <a:headEnd/>
            <a:tailEnd/>
          </a:ln>
        </p:spPr>
        <p:txBody>
          <a:bodyPr/>
          <a:lstStyle/>
          <a:p>
            <a:endParaRPr lang="zh-CN" altLang="en-US"/>
          </a:p>
        </p:txBody>
      </p:sp>
      <p:grpSp>
        <p:nvGrpSpPr>
          <p:cNvPr id="2" name="Group 105"/>
          <p:cNvGrpSpPr>
            <a:grpSpLocks/>
          </p:cNvGrpSpPr>
          <p:nvPr/>
        </p:nvGrpSpPr>
        <p:grpSpPr bwMode="auto">
          <a:xfrm>
            <a:off x="3273425" y="4767263"/>
            <a:ext cx="2751138" cy="7937"/>
            <a:chOff x="2062" y="3003"/>
            <a:chExt cx="1733" cy="5"/>
          </a:xfrm>
        </p:grpSpPr>
        <p:sp>
          <p:nvSpPr>
            <p:cNvPr id="38933" name="Line 103"/>
            <p:cNvSpPr>
              <a:spLocks noChangeShapeType="1"/>
            </p:cNvSpPr>
            <p:nvPr/>
          </p:nvSpPr>
          <p:spPr bwMode="auto">
            <a:xfrm flipH="1">
              <a:off x="3505" y="3003"/>
              <a:ext cx="290" cy="0"/>
            </a:xfrm>
            <a:prstGeom prst="line">
              <a:avLst/>
            </a:prstGeom>
            <a:noFill/>
            <a:ln w="38100">
              <a:solidFill>
                <a:schemeClr val="tx1"/>
              </a:solidFill>
              <a:round/>
              <a:headEnd/>
              <a:tailEnd type="triangle" w="sm" len="lg"/>
            </a:ln>
          </p:spPr>
          <p:txBody>
            <a:bodyPr/>
            <a:lstStyle/>
            <a:p>
              <a:endParaRPr lang="zh-CN" altLang="en-US"/>
            </a:p>
          </p:txBody>
        </p:sp>
        <p:sp>
          <p:nvSpPr>
            <p:cNvPr id="38934" name="Line 104"/>
            <p:cNvSpPr>
              <a:spLocks noChangeShapeType="1"/>
            </p:cNvSpPr>
            <p:nvPr/>
          </p:nvSpPr>
          <p:spPr bwMode="auto">
            <a:xfrm>
              <a:off x="2062" y="3008"/>
              <a:ext cx="290" cy="0"/>
            </a:xfrm>
            <a:prstGeom prst="line">
              <a:avLst/>
            </a:prstGeom>
            <a:noFill/>
            <a:ln w="38100">
              <a:solidFill>
                <a:schemeClr val="tx1"/>
              </a:solidFill>
              <a:round/>
              <a:headEnd/>
              <a:tailEnd type="triangle" w="sm" len="lg"/>
            </a:ln>
          </p:spPr>
          <p:txBody>
            <a:bodyPr/>
            <a:lstStyle/>
            <a:p>
              <a:endParaRPr lang="zh-CN" altLang="en-US"/>
            </a:p>
          </p:txBody>
        </p:sp>
      </p:grpSp>
      <p:sp>
        <p:nvSpPr>
          <p:cNvPr id="38919" name="Rectangle 107" descr="之字形"/>
          <p:cNvSpPr>
            <a:spLocks noChangeArrowheads="1"/>
          </p:cNvSpPr>
          <p:nvPr/>
        </p:nvSpPr>
        <p:spPr bwMode="auto">
          <a:xfrm>
            <a:off x="0" y="6288088"/>
            <a:ext cx="9144000" cy="569912"/>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38920" name="Rectangle 108" descr="之字形"/>
          <p:cNvSpPr>
            <a:spLocks noChangeArrowheads="1"/>
          </p:cNvSpPr>
          <p:nvPr/>
        </p:nvSpPr>
        <p:spPr bwMode="auto">
          <a:xfrm>
            <a:off x="0" y="0"/>
            <a:ext cx="9144000" cy="211138"/>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38921" name="Line 112"/>
          <p:cNvSpPr>
            <a:spLocks noChangeShapeType="1"/>
          </p:cNvSpPr>
          <p:nvPr/>
        </p:nvSpPr>
        <p:spPr bwMode="auto">
          <a:xfrm>
            <a:off x="476250" y="5276850"/>
            <a:ext cx="3138488" cy="0"/>
          </a:xfrm>
          <a:prstGeom prst="line">
            <a:avLst/>
          </a:prstGeom>
          <a:noFill/>
          <a:ln w="76200">
            <a:solidFill>
              <a:schemeClr val="accent1"/>
            </a:solidFill>
            <a:round/>
            <a:headEnd/>
            <a:tailEnd/>
          </a:ln>
        </p:spPr>
        <p:txBody>
          <a:bodyPr/>
          <a:lstStyle/>
          <a:p>
            <a:endParaRPr lang="zh-CN" altLang="en-US"/>
          </a:p>
        </p:txBody>
      </p:sp>
      <p:sp>
        <p:nvSpPr>
          <p:cNvPr id="38922" name="WordArt 110"/>
          <p:cNvSpPr>
            <a:spLocks noChangeArrowheads="1" noChangeShapeType="1" noTextEdit="1"/>
          </p:cNvSpPr>
          <p:nvPr/>
        </p:nvSpPr>
        <p:spPr bwMode="auto">
          <a:xfrm>
            <a:off x="1589088" y="503238"/>
            <a:ext cx="5514975" cy="503237"/>
          </a:xfrm>
          <a:prstGeom prst="rect">
            <a:avLst/>
          </a:prstGeom>
        </p:spPr>
        <p:txBody>
          <a:bodyPr wrap="none" fromWordArt="1">
            <a:prstTxWarp prst="textPlain">
              <a:avLst>
                <a:gd name="adj" fmla="val 50000"/>
              </a:avLst>
            </a:prstTxWarp>
          </a:bodyPr>
          <a:lstStyle/>
          <a:p>
            <a:r>
              <a:rPr lang="en-US" altLang="zh-CN" sz="3600" kern="10" dirty="0" smtClean="0">
                <a:ln w="9525">
                  <a:solidFill>
                    <a:srgbClr val="CC3300"/>
                  </a:solidFill>
                  <a:round/>
                  <a:headEnd/>
                  <a:tailEnd/>
                </a:ln>
                <a:solidFill>
                  <a:srgbClr val="CC3300"/>
                </a:solidFill>
                <a:latin typeface="华文中宋"/>
                <a:ea typeface="华文中宋"/>
              </a:rPr>
              <a:t>7.5.1   </a:t>
            </a:r>
            <a:r>
              <a:rPr lang="zh-CN" altLang="en-US" sz="3600" kern="10" dirty="0" smtClean="0">
                <a:ln w="9525">
                  <a:solidFill>
                    <a:srgbClr val="CC3300"/>
                  </a:solidFill>
                  <a:round/>
                  <a:headEnd/>
                  <a:tailEnd/>
                </a:ln>
                <a:solidFill>
                  <a:srgbClr val="CC3300"/>
                </a:solidFill>
                <a:latin typeface="华文中宋"/>
                <a:ea typeface="华文中宋"/>
              </a:rPr>
              <a:t>波</a:t>
            </a:r>
            <a:r>
              <a:rPr lang="zh-CN" altLang="en-US" sz="3600" kern="10" dirty="0">
                <a:ln w="9525">
                  <a:solidFill>
                    <a:srgbClr val="CC3300"/>
                  </a:solidFill>
                  <a:round/>
                  <a:headEnd/>
                  <a:tailEnd/>
                </a:ln>
                <a:solidFill>
                  <a:srgbClr val="CC3300"/>
                </a:solidFill>
                <a:latin typeface="华文中宋"/>
                <a:ea typeface="华文中宋"/>
              </a:rPr>
              <a:t>的叠加原理</a:t>
            </a:r>
          </a:p>
        </p:txBody>
      </p:sp>
      <p:sp>
        <p:nvSpPr>
          <p:cNvPr id="38923" name="Line 111"/>
          <p:cNvSpPr>
            <a:spLocks noChangeShapeType="1"/>
          </p:cNvSpPr>
          <p:nvPr/>
        </p:nvSpPr>
        <p:spPr bwMode="auto">
          <a:xfrm flipV="1">
            <a:off x="1385888" y="1123950"/>
            <a:ext cx="5992812" cy="25400"/>
          </a:xfrm>
          <a:prstGeom prst="line">
            <a:avLst/>
          </a:prstGeom>
          <a:noFill/>
          <a:ln w="76200">
            <a:solidFill>
              <a:schemeClr val="accent1"/>
            </a:solidFill>
            <a:round/>
            <a:headEnd/>
            <a:tailEnd/>
          </a:ln>
        </p:spPr>
        <p:txBody>
          <a:bodyPr/>
          <a:lstStyle/>
          <a:p>
            <a:endParaRPr lang="zh-CN" altLang="en-US"/>
          </a:p>
        </p:txBody>
      </p:sp>
      <p:grpSp>
        <p:nvGrpSpPr>
          <p:cNvPr id="3" name="Group 118"/>
          <p:cNvGrpSpPr>
            <a:grpSpLocks/>
          </p:cNvGrpSpPr>
          <p:nvPr/>
        </p:nvGrpSpPr>
        <p:grpSpPr bwMode="auto">
          <a:xfrm>
            <a:off x="1495425" y="4821238"/>
            <a:ext cx="5716588" cy="166687"/>
            <a:chOff x="942" y="3037"/>
            <a:chExt cx="3601" cy="105"/>
          </a:xfrm>
        </p:grpSpPr>
        <p:sp>
          <p:nvSpPr>
            <p:cNvPr id="38931" name="Line 119"/>
            <p:cNvSpPr>
              <a:spLocks noChangeShapeType="1"/>
            </p:cNvSpPr>
            <p:nvPr/>
          </p:nvSpPr>
          <p:spPr bwMode="auto">
            <a:xfrm flipH="1">
              <a:off x="942" y="3142"/>
              <a:ext cx="290" cy="0"/>
            </a:xfrm>
            <a:prstGeom prst="line">
              <a:avLst/>
            </a:prstGeom>
            <a:noFill/>
            <a:ln w="38100">
              <a:solidFill>
                <a:schemeClr val="tx1"/>
              </a:solidFill>
              <a:round/>
              <a:headEnd/>
              <a:tailEnd type="triangle" w="sm" len="lg"/>
            </a:ln>
          </p:spPr>
          <p:txBody>
            <a:bodyPr/>
            <a:lstStyle/>
            <a:p>
              <a:endParaRPr lang="zh-CN" altLang="en-US"/>
            </a:p>
          </p:txBody>
        </p:sp>
        <p:sp>
          <p:nvSpPr>
            <p:cNvPr id="38932" name="Line 120"/>
            <p:cNvSpPr>
              <a:spLocks noChangeShapeType="1"/>
            </p:cNvSpPr>
            <p:nvPr/>
          </p:nvSpPr>
          <p:spPr bwMode="auto">
            <a:xfrm>
              <a:off x="4253" y="3037"/>
              <a:ext cx="290" cy="0"/>
            </a:xfrm>
            <a:prstGeom prst="line">
              <a:avLst/>
            </a:prstGeom>
            <a:noFill/>
            <a:ln w="38100">
              <a:solidFill>
                <a:schemeClr val="tx1"/>
              </a:solidFill>
              <a:round/>
              <a:headEnd/>
              <a:tailEnd type="triangle" w="sm" len="lg"/>
            </a:ln>
          </p:spPr>
          <p:txBody>
            <a:bodyPr/>
            <a:lstStyle/>
            <a:p>
              <a:endParaRPr lang="zh-CN" altLang="en-US"/>
            </a:p>
          </p:txBody>
        </p:sp>
      </p:grpSp>
      <p:sp>
        <p:nvSpPr>
          <p:cNvPr id="38925" name="Text Box 121"/>
          <p:cNvSpPr txBox="1">
            <a:spLocks noChangeArrowheads="1"/>
          </p:cNvSpPr>
          <p:nvPr/>
        </p:nvSpPr>
        <p:spPr bwMode="auto">
          <a:xfrm>
            <a:off x="282575" y="6353175"/>
            <a:ext cx="938213" cy="366713"/>
          </a:xfrm>
          <a:prstGeom prst="rect">
            <a:avLst/>
          </a:prstGeom>
          <a:noFill/>
          <a:ln w="9525">
            <a:noFill/>
            <a:miter lim="800000"/>
            <a:headEnd/>
            <a:tailEnd/>
          </a:ln>
        </p:spPr>
        <p:txBody>
          <a:bodyPr>
            <a:spAutoFit/>
          </a:bodyPr>
          <a:lstStyle/>
          <a:p>
            <a:pPr algn="l">
              <a:spcBef>
                <a:spcPct val="50000"/>
              </a:spcBef>
            </a:pPr>
            <a:r>
              <a:rPr lang="zh-CN" altLang="en-US" sz="1800"/>
              <a:t>动画</a:t>
            </a:r>
          </a:p>
        </p:txBody>
      </p:sp>
      <p:sp>
        <p:nvSpPr>
          <p:cNvPr id="38926" name="WordArt 123"/>
          <p:cNvSpPr>
            <a:spLocks noChangeArrowheads="1" noChangeShapeType="1" noTextEdit="1"/>
          </p:cNvSpPr>
          <p:nvPr/>
        </p:nvSpPr>
        <p:spPr bwMode="auto">
          <a:xfrm>
            <a:off x="939800" y="1416819"/>
            <a:ext cx="7391400" cy="526282"/>
          </a:xfrm>
          <a:prstGeom prst="rect">
            <a:avLst/>
          </a:prstGeom>
        </p:spPr>
        <p:txBody>
          <a:bodyPr wrap="none" fromWordArt="1">
            <a:prstTxWarp prst="textPlain">
              <a:avLst>
                <a:gd name="adj" fmla="val 50000"/>
              </a:avLst>
            </a:prstTxWarp>
          </a:bodyPr>
          <a:lstStyle/>
          <a:p>
            <a:r>
              <a:rPr lang="zh-CN" altLang="en-US" sz="1800" kern="10" dirty="0">
                <a:ln w="9525">
                  <a:solidFill>
                    <a:srgbClr val="000000"/>
                  </a:solidFill>
                  <a:round/>
                  <a:headEnd/>
                  <a:tailEnd/>
                </a:ln>
                <a:latin typeface="华文中宋"/>
                <a:ea typeface="华文中宋"/>
              </a:rPr>
              <a:t>  两波在空间某点相遇，</a:t>
            </a:r>
            <a:r>
              <a:rPr lang="zh-CN" altLang="en-US" sz="1800" kern="10" dirty="0">
                <a:ln w="9525">
                  <a:solidFill>
                    <a:srgbClr val="FF0000"/>
                  </a:solidFill>
                  <a:round/>
                  <a:headEnd/>
                  <a:tailEnd/>
                </a:ln>
                <a:solidFill>
                  <a:srgbClr val="FF0000"/>
                </a:solidFill>
                <a:latin typeface="华文中宋"/>
                <a:ea typeface="华文中宋"/>
              </a:rPr>
              <a:t>相遇处</a:t>
            </a:r>
            <a:r>
              <a:rPr lang="zh-CN" altLang="en-US" sz="1800" kern="10" dirty="0">
                <a:ln w="9525">
                  <a:solidFill>
                    <a:srgbClr val="000000"/>
                  </a:solidFill>
                  <a:round/>
                  <a:headEnd/>
                  <a:tailEnd/>
                </a:ln>
                <a:latin typeface="华文中宋"/>
                <a:ea typeface="华文中宋"/>
              </a:rPr>
              <a:t>质点</a:t>
            </a:r>
          </a:p>
        </p:txBody>
      </p:sp>
      <p:sp>
        <p:nvSpPr>
          <p:cNvPr id="38927" name="WordArt 124"/>
          <p:cNvSpPr>
            <a:spLocks noChangeArrowheads="1" noChangeShapeType="1" noTextEdit="1"/>
          </p:cNvSpPr>
          <p:nvPr/>
        </p:nvSpPr>
        <p:spPr bwMode="auto">
          <a:xfrm>
            <a:off x="814388" y="2098675"/>
            <a:ext cx="7553325" cy="420688"/>
          </a:xfrm>
          <a:prstGeom prst="rect">
            <a:avLst/>
          </a:prstGeom>
        </p:spPr>
        <p:txBody>
          <a:bodyPr wrap="none" fromWordArt="1">
            <a:prstTxWarp prst="textPlain">
              <a:avLst>
                <a:gd name="adj" fmla="val 50000"/>
              </a:avLst>
            </a:prstTxWarp>
          </a:bodyPr>
          <a:lstStyle/>
          <a:p>
            <a:r>
              <a:rPr lang="zh-CN" altLang="en-US" sz="1800" kern="10" dirty="0">
                <a:ln w="9525">
                  <a:solidFill>
                    <a:srgbClr val="000000"/>
                  </a:solidFill>
                  <a:round/>
                  <a:headEnd/>
                  <a:tailEnd/>
                </a:ln>
                <a:latin typeface="华文中宋"/>
                <a:ea typeface="华文中宋"/>
              </a:rPr>
              <a:t>的振动是各列波到达该点所引起振动</a:t>
            </a:r>
          </a:p>
        </p:txBody>
      </p:sp>
      <p:sp>
        <p:nvSpPr>
          <p:cNvPr id="38928" name="WordArt 125"/>
          <p:cNvSpPr>
            <a:spLocks noChangeArrowheads="1" noChangeShapeType="1" noTextEdit="1"/>
          </p:cNvSpPr>
          <p:nvPr/>
        </p:nvSpPr>
        <p:spPr bwMode="auto">
          <a:xfrm>
            <a:off x="836613" y="2695575"/>
            <a:ext cx="7489825" cy="420688"/>
          </a:xfrm>
          <a:prstGeom prst="rect">
            <a:avLst/>
          </a:prstGeom>
        </p:spPr>
        <p:txBody>
          <a:bodyPr wrap="none" fromWordArt="1">
            <a:prstTxWarp prst="textPlain">
              <a:avLst>
                <a:gd name="adj" fmla="val 50000"/>
              </a:avLst>
            </a:prstTxWarp>
          </a:bodyPr>
          <a:lstStyle/>
          <a:p>
            <a:r>
              <a:rPr lang="zh-CN" altLang="en-US" sz="1800" kern="10" dirty="0">
                <a:ln w="9525">
                  <a:solidFill>
                    <a:srgbClr val="000000"/>
                  </a:solidFill>
                  <a:round/>
                  <a:headEnd/>
                  <a:tailEnd/>
                </a:ln>
                <a:latin typeface="华文中宋"/>
                <a:ea typeface="华文中宋"/>
              </a:rPr>
              <a:t>的叠加；</a:t>
            </a:r>
            <a:r>
              <a:rPr lang="zh-CN" altLang="en-US" sz="1800" kern="10" dirty="0">
                <a:ln w="9525">
                  <a:solidFill>
                    <a:srgbClr val="FF0000"/>
                  </a:solidFill>
                  <a:round/>
                  <a:headEnd/>
                  <a:tailEnd/>
                </a:ln>
                <a:solidFill>
                  <a:srgbClr val="FF0000"/>
                </a:solidFill>
                <a:latin typeface="华文中宋"/>
                <a:ea typeface="华文中宋"/>
              </a:rPr>
              <a:t>相遇后</a:t>
            </a:r>
            <a:r>
              <a:rPr lang="zh-CN" altLang="en-US" sz="1800" kern="10" dirty="0">
                <a:ln w="9525">
                  <a:solidFill>
                    <a:srgbClr val="000000"/>
                  </a:solidFill>
                  <a:round/>
                  <a:headEnd/>
                  <a:tailEnd/>
                </a:ln>
                <a:latin typeface="华文中宋"/>
                <a:ea typeface="华文中宋"/>
              </a:rPr>
              <a:t>各波仍保持其各自的</a:t>
            </a:r>
          </a:p>
        </p:txBody>
      </p:sp>
      <p:sp>
        <p:nvSpPr>
          <p:cNvPr id="38929" name="WordArt 126"/>
          <p:cNvSpPr>
            <a:spLocks noChangeArrowheads="1" noChangeShapeType="1" noTextEdit="1"/>
          </p:cNvSpPr>
          <p:nvPr/>
        </p:nvSpPr>
        <p:spPr bwMode="auto">
          <a:xfrm>
            <a:off x="776288" y="3292475"/>
            <a:ext cx="7472362" cy="439738"/>
          </a:xfrm>
          <a:prstGeom prst="rect">
            <a:avLst/>
          </a:prstGeom>
        </p:spPr>
        <p:txBody>
          <a:bodyPr wrap="none" fromWordArt="1">
            <a:prstTxWarp prst="textPlain">
              <a:avLst>
                <a:gd name="adj" fmla="val 50000"/>
              </a:avLst>
            </a:prstTxWarp>
          </a:bodyPr>
          <a:lstStyle/>
          <a:p>
            <a:r>
              <a:rPr lang="zh-CN" altLang="en-US" sz="1800" kern="10" dirty="0">
                <a:ln w="9525">
                  <a:solidFill>
                    <a:srgbClr val="000000"/>
                  </a:solidFill>
                  <a:round/>
                  <a:headEnd/>
                  <a:tailEnd/>
                </a:ln>
                <a:latin typeface="华文中宋"/>
                <a:ea typeface="华文中宋"/>
              </a:rPr>
              <a:t>特性（如频率、波长、振动方向等</a:t>
            </a:r>
            <a:r>
              <a:rPr lang="zh-CN" altLang="en-US" sz="1800" kern="10" dirty="0" smtClean="0">
                <a:ln w="9525">
                  <a:solidFill>
                    <a:srgbClr val="000000"/>
                  </a:solidFill>
                  <a:round/>
                  <a:headEnd/>
                  <a:tailEnd/>
                </a:ln>
                <a:latin typeface="华文中宋"/>
                <a:ea typeface="华文中宋"/>
              </a:rPr>
              <a:t>）不</a:t>
            </a:r>
            <a:endParaRPr lang="zh-CN" altLang="en-US" sz="1800" kern="10" dirty="0">
              <a:ln w="9525">
                <a:solidFill>
                  <a:srgbClr val="000000"/>
                </a:solidFill>
                <a:round/>
                <a:headEnd/>
                <a:tailEnd/>
              </a:ln>
              <a:latin typeface="华文中宋"/>
              <a:ea typeface="华文中宋"/>
            </a:endParaRPr>
          </a:p>
        </p:txBody>
      </p:sp>
      <p:sp>
        <p:nvSpPr>
          <p:cNvPr id="38930" name="WordArt 127"/>
          <p:cNvSpPr>
            <a:spLocks noChangeArrowheads="1" noChangeShapeType="1" noTextEdit="1"/>
          </p:cNvSpPr>
          <p:nvPr/>
        </p:nvSpPr>
        <p:spPr bwMode="auto">
          <a:xfrm>
            <a:off x="814387" y="3890963"/>
            <a:ext cx="4551433" cy="458787"/>
          </a:xfrm>
          <a:prstGeom prst="rect">
            <a:avLst/>
          </a:prstGeom>
        </p:spPr>
        <p:txBody>
          <a:bodyPr wrap="none" fromWordArt="1">
            <a:prstTxWarp prst="textPlain">
              <a:avLst>
                <a:gd name="adj" fmla="val 50000"/>
              </a:avLst>
            </a:prstTxWarp>
          </a:bodyPr>
          <a:lstStyle/>
          <a:p>
            <a:r>
              <a:rPr lang="zh-CN" altLang="en-US" sz="1800" kern="10" dirty="0" smtClean="0">
                <a:ln w="9525">
                  <a:solidFill>
                    <a:srgbClr val="000000"/>
                  </a:solidFill>
                  <a:round/>
                  <a:headEnd/>
                  <a:tailEnd/>
                </a:ln>
                <a:latin typeface="华文中宋"/>
                <a:ea typeface="华文中宋"/>
              </a:rPr>
              <a:t>变，继续</a:t>
            </a:r>
            <a:r>
              <a:rPr lang="zh-CN" altLang="en-US" sz="1800" kern="10" dirty="0">
                <a:ln w="9525">
                  <a:solidFill>
                    <a:srgbClr val="000000"/>
                  </a:solidFill>
                  <a:round/>
                  <a:headEnd/>
                  <a:tailEnd/>
                </a:ln>
                <a:latin typeface="华文中宋"/>
                <a:ea typeface="华文中宋"/>
              </a:rPr>
              <a:t>沿原</a:t>
            </a:r>
            <a:r>
              <a:rPr lang="zh-CN" altLang="en-US" sz="1800" kern="10" dirty="0" smtClean="0">
                <a:ln w="9525">
                  <a:solidFill>
                    <a:srgbClr val="000000"/>
                  </a:solidFill>
                  <a:round/>
                  <a:headEnd/>
                  <a:tailEnd/>
                </a:ln>
                <a:latin typeface="华文中宋"/>
                <a:ea typeface="华文中宋"/>
              </a:rPr>
              <a:t>方向传播</a:t>
            </a:r>
            <a:r>
              <a:rPr lang="zh-CN" altLang="en-US" sz="1800" kern="10" dirty="0">
                <a:ln w="9525">
                  <a:solidFill>
                    <a:srgbClr val="000000"/>
                  </a:solidFill>
                  <a:round/>
                  <a:headEnd/>
                  <a:tailEnd/>
                </a:ln>
                <a:latin typeface="华文中宋"/>
                <a:ea typeface="华文中宋"/>
              </a:rPr>
              <a:t>。</a:t>
            </a: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par>
                          <p:cTn id="12" fill="hold">
                            <p:stCondLst>
                              <p:cond delay="0"/>
                            </p:stCondLst>
                            <p:childTnLst>
                              <p:par>
                                <p:cTn id="13" presetID="0" presetClass="path" presetSubtype="0" accel="50000" decel="50000" fill="hold" grpId="0" nodeType="afterEffect">
                                  <p:stCondLst>
                                    <p:cond delay="0"/>
                                  </p:stCondLst>
                                  <p:childTnLst>
                                    <p:animMotion origin="layout" path="M -2.77778E-6 2.22222E-6 L 0.38143 0.00092 " pathEditMode="relative" rAng="0" ptsTypes="AA">
                                      <p:cBhvr>
                                        <p:cTn id="14" dur="5000" fill="hold"/>
                                        <p:tgtEl>
                                          <p:spTgt spid="89181"/>
                                        </p:tgtEl>
                                        <p:attrNameLst>
                                          <p:attrName>ppt_x</p:attrName>
                                          <p:attrName>ppt_y</p:attrName>
                                        </p:attrNameLst>
                                      </p:cBhvr>
                                      <p:rCtr x="191" y="0"/>
                                    </p:animMotion>
                                  </p:childTnLst>
                                </p:cTn>
                              </p:par>
                              <p:par>
                                <p:cTn id="15" presetID="0" presetClass="path" presetSubtype="0" accel="50000" decel="50000" fill="hold" grpId="0" nodeType="withEffect">
                                  <p:stCondLst>
                                    <p:cond delay="0"/>
                                  </p:stCondLst>
                                  <p:childTnLst>
                                    <p:animMotion origin="layout" path="M 3.61111E-6 -2.59259E-6 L -0.14896 -2.59259E-6 L -0.15452 -0.00278 L -0.16233 -0.01111 L -0.17223 -0.02315 L -0.17778 -0.0368 L -0.1842 -0.05347 L -0.18768 -0.0618 L -0.19323 -0.0662 L -0.20035 -0.06551 L -0.20608 -0.05903 L -0.20955 -0.04143 L -0.21511 -0.0287 L -0.22084 -0.01574 L -0.225 -0.00926 L -0.23212 -0.0037 L -0.23768 -0.00185 L -0.38646 -2.59259E-6 " pathEditMode="relative" rAng="0" ptsTypes="AAAAAAAAAAAAAAAAAA">
                                      <p:cBhvr>
                                        <p:cTn id="16" dur="5000" fill="hold"/>
                                        <p:tgtEl>
                                          <p:spTgt spid="89183"/>
                                        </p:tgtEl>
                                        <p:attrNameLst>
                                          <p:attrName>ppt_x</p:attrName>
                                          <p:attrName>ppt_y</p:attrName>
                                        </p:attrNameLst>
                                      </p:cBhvr>
                                      <p:rCtr x="-193" y="-33"/>
                                    </p:animMotion>
                                  </p:childTnLst>
                                </p:cTn>
                              </p:par>
                            </p:childTnLst>
                          </p:cTn>
                        </p:par>
                        <p:par>
                          <p:cTn id="17" fill="hold">
                            <p:stCondLst>
                              <p:cond delay="5000"/>
                            </p:stCondLst>
                            <p:childTnLst>
                              <p:par>
                                <p:cTn id="18" presetID="14" presetClass="entr" presetSubtype="1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81" grpId="0" animBg="1"/>
      <p:bldP spid="8918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6"/>
          <p:cNvSpPr>
            <a:spLocks noGrp="1" noChangeArrowheads="1"/>
          </p:cNvSpPr>
          <p:nvPr>
            <p:ph type="title" idx="4294967295"/>
          </p:nvPr>
        </p:nvSpPr>
        <p:spPr>
          <a:xfrm>
            <a:off x="514350" y="0"/>
            <a:ext cx="8229600" cy="112713"/>
          </a:xfrm>
        </p:spPr>
        <p:txBody>
          <a:bodyPr/>
          <a:lstStyle/>
          <a:p>
            <a:pPr eaLnBrk="1" hangingPunct="1"/>
            <a:r>
              <a:rPr lang="zh-CN" altLang="en-US" sz="700" smtClean="0">
                <a:solidFill>
                  <a:schemeClr val="bg1"/>
                </a:solidFill>
              </a:rPr>
              <a:t>过程分解</a:t>
            </a:r>
          </a:p>
        </p:txBody>
      </p:sp>
      <p:grpSp>
        <p:nvGrpSpPr>
          <p:cNvPr id="2" name="Group 7"/>
          <p:cNvGrpSpPr>
            <a:grpSpLocks/>
          </p:cNvGrpSpPr>
          <p:nvPr/>
        </p:nvGrpSpPr>
        <p:grpSpPr bwMode="auto">
          <a:xfrm>
            <a:off x="-9525" y="4473575"/>
            <a:ext cx="9139238" cy="1009650"/>
            <a:chOff x="-6" y="2818"/>
            <a:chExt cx="5757" cy="636"/>
          </a:xfrm>
        </p:grpSpPr>
        <p:sp>
          <p:nvSpPr>
            <p:cNvPr id="39982" name="Line 8"/>
            <p:cNvSpPr>
              <a:spLocks noChangeShapeType="1"/>
            </p:cNvSpPr>
            <p:nvPr/>
          </p:nvSpPr>
          <p:spPr bwMode="auto">
            <a:xfrm>
              <a:off x="2811" y="2908"/>
              <a:ext cx="290" cy="0"/>
            </a:xfrm>
            <a:prstGeom prst="line">
              <a:avLst/>
            </a:prstGeom>
            <a:noFill/>
            <a:ln w="38100">
              <a:solidFill>
                <a:schemeClr val="tx1"/>
              </a:solidFill>
              <a:round/>
              <a:headEnd/>
              <a:tailEnd type="triangle" w="sm" len="lg"/>
            </a:ln>
          </p:spPr>
          <p:txBody>
            <a:bodyPr/>
            <a:lstStyle/>
            <a:p>
              <a:endParaRPr lang="zh-CN" altLang="en-US"/>
            </a:p>
          </p:txBody>
        </p:sp>
        <p:sp>
          <p:nvSpPr>
            <p:cNvPr id="39983" name="Line 9"/>
            <p:cNvSpPr>
              <a:spLocks noChangeShapeType="1"/>
            </p:cNvSpPr>
            <p:nvPr/>
          </p:nvSpPr>
          <p:spPr bwMode="auto">
            <a:xfrm flipH="1">
              <a:off x="1926" y="2865"/>
              <a:ext cx="290" cy="0"/>
            </a:xfrm>
            <a:prstGeom prst="line">
              <a:avLst/>
            </a:prstGeom>
            <a:noFill/>
            <a:ln w="38100">
              <a:solidFill>
                <a:schemeClr val="tx1"/>
              </a:solidFill>
              <a:round/>
              <a:headEnd/>
              <a:tailEnd type="triangle" w="sm" len="lg"/>
            </a:ln>
          </p:spPr>
          <p:txBody>
            <a:bodyPr/>
            <a:lstStyle/>
            <a:p>
              <a:endParaRPr lang="zh-CN" altLang="en-US"/>
            </a:p>
          </p:txBody>
        </p:sp>
        <p:sp>
          <p:nvSpPr>
            <p:cNvPr id="39984" name="Rectangle 10"/>
            <p:cNvSpPr>
              <a:spLocks noChangeArrowheads="1"/>
            </p:cNvSpPr>
            <p:nvPr/>
          </p:nvSpPr>
          <p:spPr bwMode="auto">
            <a:xfrm>
              <a:off x="6" y="3254"/>
              <a:ext cx="5745" cy="200"/>
            </a:xfrm>
            <a:prstGeom prst="rect">
              <a:avLst/>
            </a:prstGeom>
            <a:solidFill>
              <a:schemeClr val="accent1"/>
            </a:solidFill>
            <a:ln w="9525">
              <a:noFill/>
              <a:miter lim="800000"/>
              <a:headEnd/>
              <a:tailEnd/>
            </a:ln>
          </p:spPr>
          <p:txBody>
            <a:bodyPr wrap="none" anchor="ctr"/>
            <a:lstStyle/>
            <a:p>
              <a:endParaRPr lang="zh-CN" altLang="en-US"/>
            </a:p>
          </p:txBody>
        </p:sp>
        <p:sp>
          <p:nvSpPr>
            <p:cNvPr id="39985" name="Freeform 11"/>
            <p:cNvSpPr>
              <a:spLocks/>
            </p:cNvSpPr>
            <p:nvPr/>
          </p:nvSpPr>
          <p:spPr bwMode="auto">
            <a:xfrm flipH="1">
              <a:off x="2202" y="2818"/>
              <a:ext cx="1188" cy="446"/>
            </a:xfrm>
            <a:custGeom>
              <a:avLst/>
              <a:gdLst>
                <a:gd name="T0" fmla="*/ 0 w 1188"/>
                <a:gd name="T1" fmla="*/ 436 h 446"/>
                <a:gd name="T2" fmla="*/ 102 w 1188"/>
                <a:gd name="T3" fmla="*/ 366 h 446"/>
                <a:gd name="T4" fmla="*/ 240 w 1188"/>
                <a:gd name="T5" fmla="*/ 280 h 446"/>
                <a:gd name="T6" fmla="*/ 354 w 1188"/>
                <a:gd name="T7" fmla="*/ 234 h 446"/>
                <a:gd name="T8" fmla="*/ 464 w 1188"/>
                <a:gd name="T9" fmla="*/ 214 h 446"/>
                <a:gd name="T10" fmla="*/ 576 w 1188"/>
                <a:gd name="T11" fmla="*/ 228 h 446"/>
                <a:gd name="T12" fmla="*/ 684 w 1188"/>
                <a:gd name="T13" fmla="*/ 262 h 446"/>
                <a:gd name="T14" fmla="*/ 778 w 1188"/>
                <a:gd name="T15" fmla="*/ 294 h 446"/>
                <a:gd name="T16" fmla="*/ 826 w 1188"/>
                <a:gd name="T17" fmla="*/ 294 h 446"/>
                <a:gd name="T18" fmla="*/ 880 w 1188"/>
                <a:gd name="T19" fmla="*/ 266 h 446"/>
                <a:gd name="T20" fmla="*/ 936 w 1188"/>
                <a:gd name="T21" fmla="*/ 166 h 446"/>
                <a:gd name="T22" fmla="*/ 978 w 1188"/>
                <a:gd name="T23" fmla="*/ 62 h 446"/>
                <a:gd name="T24" fmla="*/ 1010 w 1188"/>
                <a:gd name="T25" fmla="*/ 14 h 446"/>
                <a:gd name="T26" fmla="*/ 1036 w 1188"/>
                <a:gd name="T27" fmla="*/ 2 h 446"/>
                <a:gd name="T28" fmla="*/ 1062 w 1188"/>
                <a:gd name="T29" fmla="*/ 24 h 446"/>
                <a:gd name="T30" fmla="*/ 1086 w 1188"/>
                <a:gd name="T31" fmla="*/ 76 h 446"/>
                <a:gd name="T32" fmla="*/ 1126 w 1188"/>
                <a:gd name="T33" fmla="*/ 206 h 446"/>
                <a:gd name="T34" fmla="*/ 1168 w 1188"/>
                <a:gd name="T35" fmla="*/ 364 h 446"/>
                <a:gd name="T36" fmla="*/ 1188 w 1188"/>
                <a:gd name="T37" fmla="*/ 446 h 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88"/>
                <a:gd name="T58" fmla="*/ 0 h 446"/>
                <a:gd name="T59" fmla="*/ 1188 w 1188"/>
                <a:gd name="T60" fmla="*/ 446 h 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88" h="446">
                  <a:moveTo>
                    <a:pt x="0" y="436"/>
                  </a:moveTo>
                  <a:cubicBezTo>
                    <a:pt x="31" y="414"/>
                    <a:pt x="62" y="392"/>
                    <a:pt x="102" y="366"/>
                  </a:cubicBezTo>
                  <a:cubicBezTo>
                    <a:pt x="142" y="340"/>
                    <a:pt x="198" y="302"/>
                    <a:pt x="240" y="280"/>
                  </a:cubicBezTo>
                  <a:cubicBezTo>
                    <a:pt x="282" y="258"/>
                    <a:pt x="317" y="245"/>
                    <a:pt x="354" y="234"/>
                  </a:cubicBezTo>
                  <a:cubicBezTo>
                    <a:pt x="391" y="223"/>
                    <a:pt x="427" y="215"/>
                    <a:pt x="464" y="214"/>
                  </a:cubicBezTo>
                  <a:cubicBezTo>
                    <a:pt x="501" y="213"/>
                    <a:pt x="539" y="220"/>
                    <a:pt x="576" y="228"/>
                  </a:cubicBezTo>
                  <a:cubicBezTo>
                    <a:pt x="613" y="236"/>
                    <a:pt x="650" y="251"/>
                    <a:pt x="684" y="262"/>
                  </a:cubicBezTo>
                  <a:cubicBezTo>
                    <a:pt x="718" y="273"/>
                    <a:pt x="754" y="289"/>
                    <a:pt x="778" y="294"/>
                  </a:cubicBezTo>
                  <a:cubicBezTo>
                    <a:pt x="802" y="299"/>
                    <a:pt x="809" y="299"/>
                    <a:pt x="826" y="294"/>
                  </a:cubicBezTo>
                  <a:cubicBezTo>
                    <a:pt x="843" y="289"/>
                    <a:pt x="862" y="287"/>
                    <a:pt x="880" y="266"/>
                  </a:cubicBezTo>
                  <a:cubicBezTo>
                    <a:pt x="898" y="245"/>
                    <a:pt x="920" y="200"/>
                    <a:pt x="936" y="166"/>
                  </a:cubicBezTo>
                  <a:cubicBezTo>
                    <a:pt x="952" y="132"/>
                    <a:pt x="966" y="87"/>
                    <a:pt x="978" y="62"/>
                  </a:cubicBezTo>
                  <a:cubicBezTo>
                    <a:pt x="990" y="37"/>
                    <a:pt x="1000" y="24"/>
                    <a:pt x="1010" y="14"/>
                  </a:cubicBezTo>
                  <a:cubicBezTo>
                    <a:pt x="1020" y="4"/>
                    <a:pt x="1027" y="0"/>
                    <a:pt x="1036" y="2"/>
                  </a:cubicBezTo>
                  <a:cubicBezTo>
                    <a:pt x="1045" y="4"/>
                    <a:pt x="1054" y="12"/>
                    <a:pt x="1062" y="24"/>
                  </a:cubicBezTo>
                  <a:cubicBezTo>
                    <a:pt x="1070" y="36"/>
                    <a:pt x="1075" y="46"/>
                    <a:pt x="1086" y="76"/>
                  </a:cubicBezTo>
                  <a:cubicBezTo>
                    <a:pt x="1097" y="106"/>
                    <a:pt x="1112" y="158"/>
                    <a:pt x="1126" y="206"/>
                  </a:cubicBezTo>
                  <a:cubicBezTo>
                    <a:pt x="1140" y="254"/>
                    <a:pt x="1158" y="324"/>
                    <a:pt x="1168" y="364"/>
                  </a:cubicBezTo>
                  <a:cubicBezTo>
                    <a:pt x="1178" y="404"/>
                    <a:pt x="1183" y="425"/>
                    <a:pt x="1188" y="446"/>
                  </a:cubicBezTo>
                </a:path>
              </a:pathLst>
            </a:custGeom>
            <a:solidFill>
              <a:schemeClr val="accent1"/>
            </a:solidFill>
            <a:ln w="38100">
              <a:solidFill>
                <a:schemeClr val="tx1"/>
              </a:solidFill>
              <a:round/>
              <a:headEnd/>
              <a:tailEnd/>
            </a:ln>
          </p:spPr>
          <p:txBody>
            <a:bodyPr/>
            <a:lstStyle/>
            <a:p>
              <a:endParaRPr lang="zh-CN" altLang="en-US"/>
            </a:p>
          </p:txBody>
        </p:sp>
        <p:sp>
          <p:nvSpPr>
            <p:cNvPr id="39986" name="Line 12"/>
            <p:cNvSpPr>
              <a:spLocks noChangeShapeType="1"/>
            </p:cNvSpPr>
            <p:nvPr/>
          </p:nvSpPr>
          <p:spPr bwMode="auto">
            <a:xfrm>
              <a:off x="3374" y="3252"/>
              <a:ext cx="2377" cy="0"/>
            </a:xfrm>
            <a:prstGeom prst="line">
              <a:avLst/>
            </a:prstGeom>
            <a:noFill/>
            <a:ln w="28575">
              <a:solidFill>
                <a:schemeClr val="tx1"/>
              </a:solidFill>
              <a:round/>
              <a:headEnd/>
              <a:tailEnd/>
            </a:ln>
          </p:spPr>
          <p:txBody>
            <a:bodyPr/>
            <a:lstStyle/>
            <a:p>
              <a:endParaRPr lang="zh-CN" altLang="en-US"/>
            </a:p>
          </p:txBody>
        </p:sp>
        <p:sp>
          <p:nvSpPr>
            <p:cNvPr id="39987" name="Line 13"/>
            <p:cNvSpPr>
              <a:spLocks noChangeShapeType="1"/>
            </p:cNvSpPr>
            <p:nvPr/>
          </p:nvSpPr>
          <p:spPr bwMode="auto">
            <a:xfrm>
              <a:off x="-6" y="3256"/>
              <a:ext cx="2214" cy="0"/>
            </a:xfrm>
            <a:prstGeom prst="line">
              <a:avLst/>
            </a:prstGeom>
            <a:noFill/>
            <a:ln w="28575">
              <a:solidFill>
                <a:schemeClr val="tx1"/>
              </a:solidFill>
              <a:round/>
              <a:headEnd/>
              <a:tailEnd/>
            </a:ln>
          </p:spPr>
          <p:txBody>
            <a:bodyPr/>
            <a:lstStyle/>
            <a:p>
              <a:endParaRPr lang="zh-CN" altLang="en-US"/>
            </a:p>
          </p:txBody>
        </p:sp>
      </p:grpSp>
      <p:grpSp>
        <p:nvGrpSpPr>
          <p:cNvPr id="3" name="Group 14"/>
          <p:cNvGrpSpPr>
            <a:grpSpLocks/>
          </p:cNvGrpSpPr>
          <p:nvPr/>
        </p:nvGrpSpPr>
        <p:grpSpPr bwMode="auto">
          <a:xfrm>
            <a:off x="-22225" y="2905125"/>
            <a:ext cx="9164638" cy="1443038"/>
            <a:chOff x="-14" y="1830"/>
            <a:chExt cx="5773" cy="909"/>
          </a:xfrm>
        </p:grpSpPr>
        <p:sp>
          <p:nvSpPr>
            <p:cNvPr id="39974" name="Freeform 15"/>
            <p:cNvSpPr>
              <a:spLocks/>
            </p:cNvSpPr>
            <p:nvPr/>
          </p:nvSpPr>
          <p:spPr bwMode="auto">
            <a:xfrm>
              <a:off x="2603" y="2288"/>
              <a:ext cx="321" cy="73"/>
            </a:xfrm>
            <a:custGeom>
              <a:avLst/>
              <a:gdLst>
                <a:gd name="T0" fmla="*/ 17 w 321"/>
                <a:gd name="T1" fmla="*/ 0 h 73"/>
                <a:gd name="T2" fmla="*/ 0 w 321"/>
                <a:gd name="T3" fmla="*/ 67 h 73"/>
                <a:gd name="T4" fmla="*/ 321 w 321"/>
                <a:gd name="T5" fmla="*/ 73 h 73"/>
                <a:gd name="T6" fmla="*/ 306 w 321"/>
                <a:gd name="T7" fmla="*/ 15 h 73"/>
                <a:gd name="T8" fmla="*/ 17 w 321"/>
                <a:gd name="T9" fmla="*/ 0 h 73"/>
                <a:gd name="T10" fmla="*/ 0 60000 65536"/>
                <a:gd name="T11" fmla="*/ 0 60000 65536"/>
                <a:gd name="T12" fmla="*/ 0 60000 65536"/>
                <a:gd name="T13" fmla="*/ 0 60000 65536"/>
                <a:gd name="T14" fmla="*/ 0 60000 65536"/>
                <a:gd name="T15" fmla="*/ 0 w 321"/>
                <a:gd name="T16" fmla="*/ 0 h 73"/>
                <a:gd name="T17" fmla="*/ 321 w 321"/>
                <a:gd name="T18" fmla="*/ 73 h 73"/>
              </a:gdLst>
              <a:ahLst/>
              <a:cxnLst>
                <a:cxn ang="T10">
                  <a:pos x="T0" y="T1"/>
                </a:cxn>
                <a:cxn ang="T11">
                  <a:pos x="T2" y="T3"/>
                </a:cxn>
                <a:cxn ang="T12">
                  <a:pos x="T4" y="T5"/>
                </a:cxn>
                <a:cxn ang="T13">
                  <a:pos x="T6" y="T7"/>
                </a:cxn>
                <a:cxn ang="T14">
                  <a:pos x="T8" y="T9"/>
                </a:cxn>
              </a:cxnLst>
              <a:rect l="T15" t="T16" r="T17" b="T18"/>
              <a:pathLst>
                <a:path w="321" h="73">
                  <a:moveTo>
                    <a:pt x="17" y="0"/>
                  </a:moveTo>
                  <a:lnTo>
                    <a:pt x="0" y="67"/>
                  </a:lnTo>
                  <a:lnTo>
                    <a:pt x="321" y="73"/>
                  </a:lnTo>
                  <a:lnTo>
                    <a:pt x="306" y="15"/>
                  </a:lnTo>
                  <a:lnTo>
                    <a:pt x="17" y="0"/>
                  </a:lnTo>
                  <a:close/>
                </a:path>
              </a:pathLst>
            </a:custGeom>
            <a:solidFill>
              <a:srgbClr val="FFFFFF"/>
            </a:solidFill>
            <a:ln w="9525">
              <a:solidFill>
                <a:schemeClr val="bg1"/>
              </a:solidFill>
              <a:round/>
              <a:headEnd/>
              <a:tailEnd/>
            </a:ln>
          </p:spPr>
          <p:txBody>
            <a:bodyPr/>
            <a:lstStyle/>
            <a:p>
              <a:endParaRPr lang="zh-CN" altLang="en-US"/>
            </a:p>
          </p:txBody>
        </p:sp>
        <p:sp>
          <p:nvSpPr>
            <p:cNvPr id="39975" name="Line 16"/>
            <p:cNvSpPr>
              <a:spLocks noChangeShapeType="1"/>
            </p:cNvSpPr>
            <p:nvPr/>
          </p:nvSpPr>
          <p:spPr bwMode="auto">
            <a:xfrm>
              <a:off x="3123" y="2323"/>
              <a:ext cx="290" cy="0"/>
            </a:xfrm>
            <a:prstGeom prst="line">
              <a:avLst/>
            </a:prstGeom>
            <a:noFill/>
            <a:ln w="38100">
              <a:solidFill>
                <a:schemeClr val="tx1"/>
              </a:solidFill>
              <a:round/>
              <a:headEnd/>
              <a:tailEnd type="triangle" w="sm" len="lg"/>
            </a:ln>
          </p:spPr>
          <p:txBody>
            <a:bodyPr/>
            <a:lstStyle/>
            <a:p>
              <a:endParaRPr lang="zh-CN" altLang="en-US"/>
            </a:p>
          </p:txBody>
        </p:sp>
        <p:sp>
          <p:nvSpPr>
            <p:cNvPr id="39976" name="Line 17"/>
            <p:cNvSpPr>
              <a:spLocks noChangeShapeType="1"/>
            </p:cNvSpPr>
            <p:nvPr/>
          </p:nvSpPr>
          <p:spPr bwMode="auto">
            <a:xfrm flipH="1">
              <a:off x="2324" y="1986"/>
              <a:ext cx="290" cy="0"/>
            </a:xfrm>
            <a:prstGeom prst="line">
              <a:avLst/>
            </a:prstGeom>
            <a:noFill/>
            <a:ln w="38100">
              <a:solidFill>
                <a:schemeClr val="tx1"/>
              </a:solidFill>
              <a:round/>
              <a:headEnd/>
              <a:tailEnd type="triangle" w="sm" len="lg"/>
            </a:ln>
          </p:spPr>
          <p:txBody>
            <a:bodyPr/>
            <a:lstStyle/>
            <a:p>
              <a:endParaRPr lang="zh-CN" altLang="en-US"/>
            </a:p>
          </p:txBody>
        </p:sp>
        <p:sp>
          <p:nvSpPr>
            <p:cNvPr id="39977" name="Rectangle 18"/>
            <p:cNvSpPr>
              <a:spLocks noChangeArrowheads="1"/>
            </p:cNvSpPr>
            <p:nvPr/>
          </p:nvSpPr>
          <p:spPr bwMode="auto">
            <a:xfrm>
              <a:off x="-14" y="2519"/>
              <a:ext cx="5773" cy="220"/>
            </a:xfrm>
            <a:prstGeom prst="rect">
              <a:avLst/>
            </a:prstGeom>
            <a:solidFill>
              <a:schemeClr val="accent1"/>
            </a:solidFill>
            <a:ln w="9525">
              <a:noFill/>
              <a:miter lim="800000"/>
              <a:headEnd/>
              <a:tailEnd/>
            </a:ln>
          </p:spPr>
          <p:txBody>
            <a:bodyPr wrap="none" anchor="ctr"/>
            <a:lstStyle/>
            <a:p>
              <a:endParaRPr lang="zh-CN" altLang="en-US"/>
            </a:p>
          </p:txBody>
        </p:sp>
        <p:sp>
          <p:nvSpPr>
            <p:cNvPr id="39978" name="Freeform 19"/>
            <p:cNvSpPr>
              <a:spLocks/>
            </p:cNvSpPr>
            <p:nvPr/>
          </p:nvSpPr>
          <p:spPr bwMode="auto">
            <a:xfrm>
              <a:off x="2273" y="2287"/>
              <a:ext cx="1047" cy="232"/>
            </a:xfrm>
            <a:custGeom>
              <a:avLst/>
              <a:gdLst>
                <a:gd name="T0" fmla="*/ 0 w 868"/>
                <a:gd name="T1" fmla="*/ 0 h 734"/>
                <a:gd name="T2" fmla="*/ 1497 w 868"/>
                <a:gd name="T3" fmla="*/ 0 h 734"/>
                <a:gd name="T4" fmla="*/ 3224 w 868"/>
                <a:gd name="T5" fmla="*/ 0 h 734"/>
                <a:gd name="T6" fmla="*/ 0 60000 65536"/>
                <a:gd name="T7" fmla="*/ 0 60000 65536"/>
                <a:gd name="T8" fmla="*/ 0 60000 65536"/>
                <a:gd name="T9" fmla="*/ 0 w 868"/>
                <a:gd name="T10" fmla="*/ 0 h 734"/>
                <a:gd name="T11" fmla="*/ 868 w 868"/>
                <a:gd name="T12" fmla="*/ 734 h 734"/>
              </a:gdLst>
              <a:ahLst/>
              <a:cxnLst>
                <a:cxn ang="T6">
                  <a:pos x="T0" y="T1"/>
                </a:cxn>
                <a:cxn ang="T7">
                  <a:pos x="T2" y="T3"/>
                </a:cxn>
                <a:cxn ang="T8">
                  <a:pos x="T4" y="T5"/>
                </a:cxn>
              </a:cxnLst>
              <a:rect l="T9" t="T10" r="T11" b="T12"/>
              <a:pathLst>
                <a:path w="868" h="734">
                  <a:moveTo>
                    <a:pt x="0" y="734"/>
                  </a:moveTo>
                  <a:cubicBezTo>
                    <a:pt x="129" y="367"/>
                    <a:pt x="258" y="0"/>
                    <a:pt x="403" y="0"/>
                  </a:cubicBezTo>
                  <a:cubicBezTo>
                    <a:pt x="548" y="0"/>
                    <a:pt x="708" y="367"/>
                    <a:pt x="868" y="734"/>
                  </a:cubicBezTo>
                </a:path>
              </a:pathLst>
            </a:custGeom>
            <a:solidFill>
              <a:schemeClr val="accent1"/>
            </a:solidFill>
            <a:ln w="38100">
              <a:solidFill>
                <a:schemeClr val="tx1"/>
              </a:solidFill>
              <a:round/>
              <a:headEnd/>
              <a:tailEnd/>
            </a:ln>
          </p:spPr>
          <p:txBody>
            <a:bodyPr/>
            <a:lstStyle/>
            <a:p>
              <a:endParaRPr lang="zh-CN" altLang="en-US"/>
            </a:p>
          </p:txBody>
        </p:sp>
        <p:sp>
          <p:nvSpPr>
            <p:cNvPr id="39979" name="Freeform 20"/>
            <p:cNvSpPr>
              <a:spLocks/>
            </p:cNvSpPr>
            <p:nvPr/>
          </p:nvSpPr>
          <p:spPr bwMode="auto">
            <a:xfrm>
              <a:off x="2590" y="1830"/>
              <a:ext cx="370" cy="508"/>
            </a:xfrm>
            <a:custGeom>
              <a:avLst/>
              <a:gdLst>
                <a:gd name="T0" fmla="*/ 0 w 1578"/>
                <a:gd name="T1" fmla="*/ 26764 h 261"/>
                <a:gd name="T2" fmla="*/ 0 w 1578"/>
                <a:gd name="T3" fmla="*/ 117 h 261"/>
                <a:gd name="T4" fmla="*/ 0 w 1578"/>
                <a:gd name="T5" fmla="*/ 27629 h 261"/>
                <a:gd name="T6" fmla="*/ 0 60000 65536"/>
                <a:gd name="T7" fmla="*/ 0 60000 65536"/>
                <a:gd name="T8" fmla="*/ 0 60000 65536"/>
                <a:gd name="T9" fmla="*/ 0 w 1578"/>
                <a:gd name="T10" fmla="*/ 0 h 261"/>
                <a:gd name="T11" fmla="*/ 1578 w 1578"/>
                <a:gd name="T12" fmla="*/ 261 h 261"/>
              </a:gdLst>
              <a:ahLst/>
              <a:cxnLst>
                <a:cxn ang="T6">
                  <a:pos x="T0" y="T1"/>
                </a:cxn>
                <a:cxn ang="T7">
                  <a:pos x="T2" y="T3"/>
                </a:cxn>
                <a:cxn ang="T8">
                  <a:pos x="T4" y="T5"/>
                </a:cxn>
              </a:cxnLst>
              <a:rect l="T9" t="T10" r="T11" b="T12"/>
              <a:pathLst>
                <a:path w="1578" h="261">
                  <a:moveTo>
                    <a:pt x="0" y="253"/>
                  </a:moveTo>
                  <a:cubicBezTo>
                    <a:pt x="263" y="126"/>
                    <a:pt x="526" y="0"/>
                    <a:pt x="789" y="1"/>
                  </a:cubicBezTo>
                  <a:cubicBezTo>
                    <a:pt x="1052" y="2"/>
                    <a:pt x="1315" y="131"/>
                    <a:pt x="1578" y="261"/>
                  </a:cubicBezTo>
                </a:path>
              </a:pathLst>
            </a:custGeom>
            <a:solidFill>
              <a:schemeClr val="accent1"/>
            </a:solidFill>
            <a:ln w="38100">
              <a:solidFill>
                <a:schemeClr val="tx1"/>
              </a:solidFill>
              <a:round/>
              <a:headEnd/>
              <a:tailEnd/>
            </a:ln>
          </p:spPr>
          <p:txBody>
            <a:bodyPr/>
            <a:lstStyle/>
            <a:p>
              <a:endParaRPr lang="zh-CN" altLang="en-US"/>
            </a:p>
          </p:txBody>
        </p:sp>
        <p:sp>
          <p:nvSpPr>
            <p:cNvPr id="39980" name="Line 21"/>
            <p:cNvSpPr>
              <a:spLocks noChangeShapeType="1"/>
            </p:cNvSpPr>
            <p:nvPr/>
          </p:nvSpPr>
          <p:spPr bwMode="auto">
            <a:xfrm>
              <a:off x="3309" y="2519"/>
              <a:ext cx="2441" cy="0"/>
            </a:xfrm>
            <a:prstGeom prst="line">
              <a:avLst/>
            </a:prstGeom>
            <a:noFill/>
            <a:ln w="28575">
              <a:solidFill>
                <a:schemeClr val="tx1"/>
              </a:solidFill>
              <a:round/>
              <a:headEnd/>
              <a:tailEnd/>
            </a:ln>
          </p:spPr>
          <p:txBody>
            <a:bodyPr/>
            <a:lstStyle/>
            <a:p>
              <a:endParaRPr lang="zh-CN" altLang="en-US"/>
            </a:p>
          </p:txBody>
        </p:sp>
        <p:sp>
          <p:nvSpPr>
            <p:cNvPr id="39981" name="Line 22"/>
            <p:cNvSpPr>
              <a:spLocks noChangeShapeType="1"/>
            </p:cNvSpPr>
            <p:nvPr/>
          </p:nvSpPr>
          <p:spPr bwMode="auto">
            <a:xfrm>
              <a:off x="-7" y="2523"/>
              <a:ext cx="2296" cy="0"/>
            </a:xfrm>
            <a:prstGeom prst="line">
              <a:avLst/>
            </a:prstGeom>
            <a:noFill/>
            <a:ln w="28575">
              <a:solidFill>
                <a:schemeClr val="tx1"/>
              </a:solidFill>
              <a:round/>
              <a:headEnd/>
              <a:tailEnd/>
            </a:ln>
          </p:spPr>
          <p:txBody>
            <a:bodyPr/>
            <a:lstStyle/>
            <a:p>
              <a:endParaRPr lang="zh-CN" altLang="en-US"/>
            </a:p>
          </p:txBody>
        </p:sp>
      </p:grpSp>
      <p:grpSp>
        <p:nvGrpSpPr>
          <p:cNvPr id="4" name="Group 23"/>
          <p:cNvGrpSpPr>
            <a:grpSpLocks/>
          </p:cNvGrpSpPr>
          <p:nvPr/>
        </p:nvGrpSpPr>
        <p:grpSpPr bwMode="auto">
          <a:xfrm>
            <a:off x="-71438" y="1706563"/>
            <a:ext cx="9194801" cy="1114425"/>
            <a:chOff x="-45" y="1075"/>
            <a:chExt cx="5792" cy="702"/>
          </a:xfrm>
        </p:grpSpPr>
        <p:sp>
          <p:nvSpPr>
            <p:cNvPr id="39968" name="Line 24"/>
            <p:cNvSpPr>
              <a:spLocks noChangeShapeType="1"/>
            </p:cNvSpPr>
            <p:nvPr/>
          </p:nvSpPr>
          <p:spPr bwMode="auto">
            <a:xfrm>
              <a:off x="2369" y="1242"/>
              <a:ext cx="290" cy="0"/>
            </a:xfrm>
            <a:prstGeom prst="line">
              <a:avLst/>
            </a:prstGeom>
            <a:noFill/>
            <a:ln w="38100">
              <a:solidFill>
                <a:schemeClr val="tx1"/>
              </a:solidFill>
              <a:round/>
              <a:headEnd/>
              <a:tailEnd type="triangle" w="sm" len="lg"/>
            </a:ln>
          </p:spPr>
          <p:txBody>
            <a:bodyPr/>
            <a:lstStyle/>
            <a:p>
              <a:endParaRPr lang="zh-CN" altLang="en-US"/>
            </a:p>
          </p:txBody>
        </p:sp>
        <p:sp>
          <p:nvSpPr>
            <p:cNvPr id="39969" name="Line 25"/>
            <p:cNvSpPr>
              <a:spLocks noChangeShapeType="1"/>
            </p:cNvSpPr>
            <p:nvPr/>
          </p:nvSpPr>
          <p:spPr bwMode="auto">
            <a:xfrm flipH="1">
              <a:off x="2913" y="1075"/>
              <a:ext cx="290" cy="0"/>
            </a:xfrm>
            <a:prstGeom prst="line">
              <a:avLst/>
            </a:prstGeom>
            <a:noFill/>
            <a:ln w="38100">
              <a:solidFill>
                <a:schemeClr val="tx1"/>
              </a:solidFill>
              <a:round/>
              <a:headEnd/>
              <a:tailEnd type="triangle" w="sm" len="lg"/>
            </a:ln>
          </p:spPr>
          <p:txBody>
            <a:bodyPr/>
            <a:lstStyle/>
            <a:p>
              <a:endParaRPr lang="zh-CN" altLang="en-US"/>
            </a:p>
          </p:txBody>
        </p:sp>
        <p:sp>
          <p:nvSpPr>
            <p:cNvPr id="39970" name="Freeform 26"/>
            <p:cNvSpPr>
              <a:spLocks/>
            </p:cNvSpPr>
            <p:nvPr/>
          </p:nvSpPr>
          <p:spPr bwMode="auto">
            <a:xfrm>
              <a:off x="2069" y="1150"/>
              <a:ext cx="1188" cy="446"/>
            </a:xfrm>
            <a:custGeom>
              <a:avLst/>
              <a:gdLst>
                <a:gd name="T0" fmla="*/ 0 w 1188"/>
                <a:gd name="T1" fmla="*/ 436 h 446"/>
                <a:gd name="T2" fmla="*/ 102 w 1188"/>
                <a:gd name="T3" fmla="*/ 366 h 446"/>
                <a:gd name="T4" fmla="*/ 240 w 1188"/>
                <a:gd name="T5" fmla="*/ 280 h 446"/>
                <a:gd name="T6" fmla="*/ 354 w 1188"/>
                <a:gd name="T7" fmla="*/ 234 h 446"/>
                <a:gd name="T8" fmla="*/ 464 w 1188"/>
                <a:gd name="T9" fmla="*/ 214 h 446"/>
                <a:gd name="T10" fmla="*/ 576 w 1188"/>
                <a:gd name="T11" fmla="*/ 228 h 446"/>
                <a:gd name="T12" fmla="*/ 684 w 1188"/>
                <a:gd name="T13" fmla="*/ 262 h 446"/>
                <a:gd name="T14" fmla="*/ 778 w 1188"/>
                <a:gd name="T15" fmla="*/ 294 h 446"/>
                <a:gd name="T16" fmla="*/ 826 w 1188"/>
                <a:gd name="T17" fmla="*/ 294 h 446"/>
                <a:gd name="T18" fmla="*/ 880 w 1188"/>
                <a:gd name="T19" fmla="*/ 266 h 446"/>
                <a:gd name="T20" fmla="*/ 936 w 1188"/>
                <a:gd name="T21" fmla="*/ 166 h 446"/>
                <a:gd name="T22" fmla="*/ 978 w 1188"/>
                <a:gd name="T23" fmla="*/ 62 h 446"/>
                <a:gd name="T24" fmla="*/ 1010 w 1188"/>
                <a:gd name="T25" fmla="*/ 14 h 446"/>
                <a:gd name="T26" fmla="*/ 1036 w 1188"/>
                <a:gd name="T27" fmla="*/ 2 h 446"/>
                <a:gd name="T28" fmla="*/ 1062 w 1188"/>
                <a:gd name="T29" fmla="*/ 24 h 446"/>
                <a:gd name="T30" fmla="*/ 1086 w 1188"/>
                <a:gd name="T31" fmla="*/ 76 h 446"/>
                <a:gd name="T32" fmla="*/ 1126 w 1188"/>
                <a:gd name="T33" fmla="*/ 206 h 446"/>
                <a:gd name="T34" fmla="*/ 1168 w 1188"/>
                <a:gd name="T35" fmla="*/ 364 h 446"/>
                <a:gd name="T36" fmla="*/ 1188 w 1188"/>
                <a:gd name="T37" fmla="*/ 446 h 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88"/>
                <a:gd name="T58" fmla="*/ 0 h 446"/>
                <a:gd name="T59" fmla="*/ 1188 w 1188"/>
                <a:gd name="T60" fmla="*/ 446 h 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88" h="446">
                  <a:moveTo>
                    <a:pt x="0" y="436"/>
                  </a:moveTo>
                  <a:cubicBezTo>
                    <a:pt x="31" y="414"/>
                    <a:pt x="62" y="392"/>
                    <a:pt x="102" y="366"/>
                  </a:cubicBezTo>
                  <a:cubicBezTo>
                    <a:pt x="142" y="340"/>
                    <a:pt x="198" y="302"/>
                    <a:pt x="240" y="280"/>
                  </a:cubicBezTo>
                  <a:cubicBezTo>
                    <a:pt x="282" y="258"/>
                    <a:pt x="317" y="245"/>
                    <a:pt x="354" y="234"/>
                  </a:cubicBezTo>
                  <a:cubicBezTo>
                    <a:pt x="391" y="223"/>
                    <a:pt x="427" y="215"/>
                    <a:pt x="464" y="214"/>
                  </a:cubicBezTo>
                  <a:cubicBezTo>
                    <a:pt x="501" y="213"/>
                    <a:pt x="539" y="220"/>
                    <a:pt x="576" y="228"/>
                  </a:cubicBezTo>
                  <a:cubicBezTo>
                    <a:pt x="613" y="236"/>
                    <a:pt x="650" y="251"/>
                    <a:pt x="684" y="262"/>
                  </a:cubicBezTo>
                  <a:cubicBezTo>
                    <a:pt x="718" y="273"/>
                    <a:pt x="754" y="289"/>
                    <a:pt x="778" y="294"/>
                  </a:cubicBezTo>
                  <a:cubicBezTo>
                    <a:pt x="802" y="299"/>
                    <a:pt x="809" y="299"/>
                    <a:pt x="826" y="294"/>
                  </a:cubicBezTo>
                  <a:cubicBezTo>
                    <a:pt x="843" y="289"/>
                    <a:pt x="862" y="287"/>
                    <a:pt x="880" y="266"/>
                  </a:cubicBezTo>
                  <a:cubicBezTo>
                    <a:pt x="898" y="245"/>
                    <a:pt x="920" y="200"/>
                    <a:pt x="936" y="166"/>
                  </a:cubicBezTo>
                  <a:cubicBezTo>
                    <a:pt x="952" y="132"/>
                    <a:pt x="966" y="87"/>
                    <a:pt x="978" y="62"/>
                  </a:cubicBezTo>
                  <a:cubicBezTo>
                    <a:pt x="990" y="37"/>
                    <a:pt x="1000" y="24"/>
                    <a:pt x="1010" y="14"/>
                  </a:cubicBezTo>
                  <a:cubicBezTo>
                    <a:pt x="1020" y="4"/>
                    <a:pt x="1027" y="0"/>
                    <a:pt x="1036" y="2"/>
                  </a:cubicBezTo>
                  <a:cubicBezTo>
                    <a:pt x="1045" y="4"/>
                    <a:pt x="1054" y="12"/>
                    <a:pt x="1062" y="24"/>
                  </a:cubicBezTo>
                  <a:cubicBezTo>
                    <a:pt x="1070" y="36"/>
                    <a:pt x="1075" y="46"/>
                    <a:pt x="1086" y="76"/>
                  </a:cubicBezTo>
                  <a:cubicBezTo>
                    <a:pt x="1097" y="106"/>
                    <a:pt x="1112" y="158"/>
                    <a:pt x="1126" y="206"/>
                  </a:cubicBezTo>
                  <a:cubicBezTo>
                    <a:pt x="1140" y="254"/>
                    <a:pt x="1158" y="324"/>
                    <a:pt x="1168" y="364"/>
                  </a:cubicBezTo>
                  <a:cubicBezTo>
                    <a:pt x="1178" y="404"/>
                    <a:pt x="1183" y="425"/>
                    <a:pt x="1188" y="446"/>
                  </a:cubicBezTo>
                </a:path>
              </a:pathLst>
            </a:custGeom>
            <a:solidFill>
              <a:schemeClr val="accent1"/>
            </a:solidFill>
            <a:ln w="38100">
              <a:solidFill>
                <a:schemeClr val="tx1"/>
              </a:solidFill>
              <a:round/>
              <a:headEnd/>
              <a:tailEnd/>
            </a:ln>
          </p:spPr>
          <p:txBody>
            <a:bodyPr/>
            <a:lstStyle/>
            <a:p>
              <a:endParaRPr lang="zh-CN" altLang="en-US"/>
            </a:p>
          </p:txBody>
        </p:sp>
        <p:sp>
          <p:nvSpPr>
            <p:cNvPr id="39971" name="Rectangle 27"/>
            <p:cNvSpPr>
              <a:spLocks noChangeArrowheads="1"/>
            </p:cNvSpPr>
            <p:nvPr/>
          </p:nvSpPr>
          <p:spPr bwMode="auto">
            <a:xfrm>
              <a:off x="1" y="1576"/>
              <a:ext cx="5746" cy="201"/>
            </a:xfrm>
            <a:prstGeom prst="rect">
              <a:avLst/>
            </a:prstGeom>
            <a:solidFill>
              <a:schemeClr val="accent1"/>
            </a:solidFill>
            <a:ln w="9525">
              <a:noFill/>
              <a:miter lim="800000"/>
              <a:headEnd/>
              <a:tailEnd/>
            </a:ln>
          </p:spPr>
          <p:txBody>
            <a:bodyPr wrap="none" anchor="ctr"/>
            <a:lstStyle/>
            <a:p>
              <a:endParaRPr lang="zh-CN" altLang="en-US"/>
            </a:p>
          </p:txBody>
        </p:sp>
        <p:sp>
          <p:nvSpPr>
            <p:cNvPr id="39972" name="Line 28"/>
            <p:cNvSpPr>
              <a:spLocks noChangeShapeType="1"/>
            </p:cNvSpPr>
            <p:nvPr/>
          </p:nvSpPr>
          <p:spPr bwMode="auto">
            <a:xfrm>
              <a:off x="-45" y="1562"/>
              <a:ext cx="2132" cy="1"/>
            </a:xfrm>
            <a:prstGeom prst="line">
              <a:avLst/>
            </a:prstGeom>
            <a:noFill/>
            <a:ln w="28575">
              <a:solidFill>
                <a:schemeClr val="tx1"/>
              </a:solidFill>
              <a:round/>
              <a:headEnd/>
              <a:tailEnd/>
            </a:ln>
          </p:spPr>
          <p:txBody>
            <a:bodyPr/>
            <a:lstStyle/>
            <a:p>
              <a:endParaRPr lang="zh-CN" altLang="en-US"/>
            </a:p>
          </p:txBody>
        </p:sp>
        <p:sp>
          <p:nvSpPr>
            <p:cNvPr id="39973" name="Line 29"/>
            <p:cNvSpPr>
              <a:spLocks noChangeShapeType="1"/>
            </p:cNvSpPr>
            <p:nvPr/>
          </p:nvSpPr>
          <p:spPr bwMode="auto">
            <a:xfrm flipV="1">
              <a:off x="3262" y="1567"/>
              <a:ext cx="2478" cy="0"/>
            </a:xfrm>
            <a:prstGeom prst="line">
              <a:avLst/>
            </a:prstGeom>
            <a:noFill/>
            <a:ln w="28575">
              <a:solidFill>
                <a:schemeClr val="tx1"/>
              </a:solidFill>
              <a:round/>
              <a:headEnd/>
              <a:tailEnd/>
            </a:ln>
          </p:spPr>
          <p:txBody>
            <a:bodyPr/>
            <a:lstStyle/>
            <a:p>
              <a:endParaRPr lang="zh-CN" altLang="en-US"/>
            </a:p>
          </p:txBody>
        </p:sp>
      </p:grpSp>
      <p:grpSp>
        <p:nvGrpSpPr>
          <p:cNvPr id="5" name="Group 30"/>
          <p:cNvGrpSpPr>
            <a:grpSpLocks/>
          </p:cNvGrpSpPr>
          <p:nvPr/>
        </p:nvGrpSpPr>
        <p:grpSpPr bwMode="auto">
          <a:xfrm>
            <a:off x="-22225" y="5673725"/>
            <a:ext cx="9204325" cy="1187450"/>
            <a:chOff x="-14" y="3574"/>
            <a:chExt cx="5798" cy="748"/>
          </a:xfrm>
        </p:grpSpPr>
        <p:sp>
          <p:nvSpPr>
            <p:cNvPr id="39958" name="Freeform 31"/>
            <p:cNvSpPr>
              <a:spLocks/>
            </p:cNvSpPr>
            <p:nvPr/>
          </p:nvSpPr>
          <p:spPr bwMode="auto">
            <a:xfrm>
              <a:off x="3481" y="3802"/>
              <a:ext cx="1047" cy="240"/>
            </a:xfrm>
            <a:custGeom>
              <a:avLst/>
              <a:gdLst>
                <a:gd name="T0" fmla="*/ 0 w 868"/>
                <a:gd name="T1" fmla="*/ 0 h 734"/>
                <a:gd name="T2" fmla="*/ 1497 w 868"/>
                <a:gd name="T3" fmla="*/ 0 h 734"/>
                <a:gd name="T4" fmla="*/ 3224 w 868"/>
                <a:gd name="T5" fmla="*/ 0 h 734"/>
                <a:gd name="T6" fmla="*/ 0 60000 65536"/>
                <a:gd name="T7" fmla="*/ 0 60000 65536"/>
                <a:gd name="T8" fmla="*/ 0 60000 65536"/>
                <a:gd name="T9" fmla="*/ 0 w 868"/>
                <a:gd name="T10" fmla="*/ 0 h 734"/>
                <a:gd name="T11" fmla="*/ 868 w 868"/>
                <a:gd name="T12" fmla="*/ 734 h 734"/>
              </a:gdLst>
              <a:ahLst/>
              <a:cxnLst>
                <a:cxn ang="T6">
                  <a:pos x="T0" y="T1"/>
                </a:cxn>
                <a:cxn ang="T7">
                  <a:pos x="T2" y="T3"/>
                </a:cxn>
                <a:cxn ang="T8">
                  <a:pos x="T4" y="T5"/>
                </a:cxn>
              </a:cxnLst>
              <a:rect l="T9" t="T10" r="T11" b="T12"/>
              <a:pathLst>
                <a:path w="868" h="734">
                  <a:moveTo>
                    <a:pt x="0" y="734"/>
                  </a:moveTo>
                  <a:cubicBezTo>
                    <a:pt x="129" y="367"/>
                    <a:pt x="258" y="0"/>
                    <a:pt x="403" y="0"/>
                  </a:cubicBezTo>
                  <a:cubicBezTo>
                    <a:pt x="548" y="0"/>
                    <a:pt x="708" y="367"/>
                    <a:pt x="868" y="734"/>
                  </a:cubicBezTo>
                </a:path>
              </a:pathLst>
            </a:custGeom>
            <a:solidFill>
              <a:schemeClr val="accent1"/>
            </a:solidFill>
            <a:ln w="38100">
              <a:noFill/>
              <a:round/>
              <a:headEnd/>
              <a:tailEnd/>
            </a:ln>
          </p:spPr>
          <p:txBody>
            <a:bodyPr/>
            <a:lstStyle/>
            <a:p>
              <a:endParaRPr lang="zh-CN" altLang="en-US"/>
            </a:p>
          </p:txBody>
        </p:sp>
        <p:sp>
          <p:nvSpPr>
            <p:cNvPr id="39959" name="Rectangle 32"/>
            <p:cNvSpPr>
              <a:spLocks noChangeArrowheads="1"/>
            </p:cNvSpPr>
            <p:nvPr/>
          </p:nvSpPr>
          <p:spPr bwMode="auto">
            <a:xfrm>
              <a:off x="-13" y="4015"/>
              <a:ext cx="5776" cy="307"/>
            </a:xfrm>
            <a:prstGeom prst="rect">
              <a:avLst/>
            </a:prstGeom>
            <a:solidFill>
              <a:schemeClr val="accent1"/>
            </a:solidFill>
            <a:ln w="9525">
              <a:noFill/>
              <a:miter lim="800000"/>
              <a:headEnd/>
              <a:tailEnd/>
            </a:ln>
          </p:spPr>
          <p:txBody>
            <a:bodyPr wrap="none" anchor="ctr"/>
            <a:lstStyle/>
            <a:p>
              <a:endParaRPr lang="zh-CN" altLang="en-US"/>
            </a:p>
          </p:txBody>
        </p:sp>
        <p:sp>
          <p:nvSpPr>
            <p:cNvPr id="39960" name="Freeform 33"/>
            <p:cNvSpPr>
              <a:spLocks/>
            </p:cNvSpPr>
            <p:nvPr/>
          </p:nvSpPr>
          <p:spPr bwMode="auto">
            <a:xfrm>
              <a:off x="1525" y="3574"/>
              <a:ext cx="396" cy="714"/>
            </a:xfrm>
            <a:custGeom>
              <a:avLst/>
              <a:gdLst>
                <a:gd name="T0" fmla="*/ 0 w 396"/>
                <a:gd name="T1" fmla="*/ 714 h 714"/>
                <a:gd name="T2" fmla="*/ 78 w 396"/>
                <a:gd name="T3" fmla="*/ 285 h 714"/>
                <a:gd name="T4" fmla="*/ 132 w 396"/>
                <a:gd name="T5" fmla="*/ 93 h 714"/>
                <a:gd name="T6" fmla="*/ 177 w 396"/>
                <a:gd name="T7" fmla="*/ 15 h 714"/>
                <a:gd name="T8" fmla="*/ 198 w 396"/>
                <a:gd name="T9" fmla="*/ 3 h 714"/>
                <a:gd name="T10" fmla="*/ 231 w 396"/>
                <a:gd name="T11" fmla="*/ 24 h 714"/>
                <a:gd name="T12" fmla="*/ 279 w 396"/>
                <a:gd name="T13" fmla="*/ 132 h 714"/>
                <a:gd name="T14" fmla="*/ 321 w 396"/>
                <a:gd name="T15" fmla="*/ 297 h 714"/>
                <a:gd name="T16" fmla="*/ 357 w 396"/>
                <a:gd name="T17" fmla="*/ 468 h 714"/>
                <a:gd name="T18" fmla="*/ 396 w 396"/>
                <a:gd name="T19" fmla="*/ 705 h 7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6"/>
                <a:gd name="T31" fmla="*/ 0 h 714"/>
                <a:gd name="T32" fmla="*/ 396 w 396"/>
                <a:gd name="T33" fmla="*/ 714 h 7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6" h="714">
                  <a:moveTo>
                    <a:pt x="0" y="714"/>
                  </a:moveTo>
                  <a:cubicBezTo>
                    <a:pt x="28" y="551"/>
                    <a:pt x="56" y="388"/>
                    <a:pt x="78" y="285"/>
                  </a:cubicBezTo>
                  <a:cubicBezTo>
                    <a:pt x="100" y="182"/>
                    <a:pt x="116" y="138"/>
                    <a:pt x="132" y="93"/>
                  </a:cubicBezTo>
                  <a:cubicBezTo>
                    <a:pt x="148" y="48"/>
                    <a:pt x="166" y="30"/>
                    <a:pt x="177" y="15"/>
                  </a:cubicBezTo>
                  <a:cubicBezTo>
                    <a:pt x="188" y="0"/>
                    <a:pt x="189" y="2"/>
                    <a:pt x="198" y="3"/>
                  </a:cubicBezTo>
                  <a:cubicBezTo>
                    <a:pt x="207" y="4"/>
                    <a:pt x="218" y="3"/>
                    <a:pt x="231" y="24"/>
                  </a:cubicBezTo>
                  <a:cubicBezTo>
                    <a:pt x="244" y="45"/>
                    <a:pt x="264" y="87"/>
                    <a:pt x="279" y="132"/>
                  </a:cubicBezTo>
                  <a:cubicBezTo>
                    <a:pt x="294" y="177"/>
                    <a:pt x="308" y="241"/>
                    <a:pt x="321" y="297"/>
                  </a:cubicBezTo>
                  <a:cubicBezTo>
                    <a:pt x="334" y="353"/>
                    <a:pt x="345" y="400"/>
                    <a:pt x="357" y="468"/>
                  </a:cubicBezTo>
                  <a:cubicBezTo>
                    <a:pt x="369" y="536"/>
                    <a:pt x="382" y="620"/>
                    <a:pt x="396" y="705"/>
                  </a:cubicBezTo>
                </a:path>
              </a:pathLst>
            </a:custGeom>
            <a:solidFill>
              <a:schemeClr val="accent1"/>
            </a:solidFill>
            <a:ln w="9525">
              <a:noFill/>
              <a:round/>
              <a:headEnd/>
              <a:tailEnd/>
            </a:ln>
          </p:spPr>
          <p:txBody>
            <a:bodyPr/>
            <a:lstStyle/>
            <a:p>
              <a:endParaRPr lang="zh-CN" altLang="en-US"/>
            </a:p>
          </p:txBody>
        </p:sp>
        <p:sp>
          <p:nvSpPr>
            <p:cNvPr id="39961" name="Freeform 34"/>
            <p:cNvSpPr>
              <a:spLocks/>
            </p:cNvSpPr>
            <p:nvPr/>
          </p:nvSpPr>
          <p:spPr bwMode="auto">
            <a:xfrm>
              <a:off x="1581" y="3581"/>
              <a:ext cx="292" cy="431"/>
            </a:xfrm>
            <a:custGeom>
              <a:avLst/>
              <a:gdLst>
                <a:gd name="T0" fmla="*/ 0 w 292"/>
                <a:gd name="T1" fmla="*/ 431 h 431"/>
                <a:gd name="T2" fmla="*/ 137 w 292"/>
                <a:gd name="T3" fmla="*/ 2 h 431"/>
                <a:gd name="T4" fmla="*/ 292 w 292"/>
                <a:gd name="T5" fmla="*/ 422 h 431"/>
                <a:gd name="T6" fmla="*/ 0 60000 65536"/>
                <a:gd name="T7" fmla="*/ 0 60000 65536"/>
                <a:gd name="T8" fmla="*/ 0 60000 65536"/>
                <a:gd name="T9" fmla="*/ 0 w 292"/>
                <a:gd name="T10" fmla="*/ 0 h 431"/>
                <a:gd name="T11" fmla="*/ 292 w 292"/>
                <a:gd name="T12" fmla="*/ 431 h 431"/>
              </a:gdLst>
              <a:ahLst/>
              <a:cxnLst>
                <a:cxn ang="T6">
                  <a:pos x="T0" y="T1"/>
                </a:cxn>
                <a:cxn ang="T7">
                  <a:pos x="T2" y="T3"/>
                </a:cxn>
                <a:cxn ang="T8">
                  <a:pos x="T4" y="T5"/>
                </a:cxn>
              </a:cxnLst>
              <a:rect l="T9" t="T10" r="T11" b="T12"/>
              <a:pathLst>
                <a:path w="292" h="431">
                  <a:moveTo>
                    <a:pt x="0" y="431"/>
                  </a:moveTo>
                  <a:cubicBezTo>
                    <a:pt x="44" y="217"/>
                    <a:pt x="88" y="4"/>
                    <a:pt x="137" y="2"/>
                  </a:cubicBezTo>
                  <a:cubicBezTo>
                    <a:pt x="186" y="0"/>
                    <a:pt x="239" y="211"/>
                    <a:pt x="292" y="422"/>
                  </a:cubicBezTo>
                </a:path>
              </a:pathLst>
            </a:custGeom>
            <a:noFill/>
            <a:ln w="38100">
              <a:solidFill>
                <a:schemeClr val="tx1"/>
              </a:solidFill>
              <a:round/>
              <a:headEnd/>
              <a:tailEnd/>
            </a:ln>
          </p:spPr>
          <p:txBody>
            <a:bodyPr/>
            <a:lstStyle/>
            <a:p>
              <a:endParaRPr lang="zh-CN" altLang="en-US"/>
            </a:p>
          </p:txBody>
        </p:sp>
        <p:sp>
          <p:nvSpPr>
            <p:cNvPr id="39962" name="Freeform 35"/>
            <p:cNvSpPr>
              <a:spLocks/>
            </p:cNvSpPr>
            <p:nvPr/>
          </p:nvSpPr>
          <p:spPr bwMode="auto">
            <a:xfrm>
              <a:off x="3527" y="3785"/>
              <a:ext cx="978" cy="237"/>
            </a:xfrm>
            <a:custGeom>
              <a:avLst/>
              <a:gdLst>
                <a:gd name="T0" fmla="*/ 0 w 978"/>
                <a:gd name="T1" fmla="*/ 237 h 237"/>
                <a:gd name="T2" fmla="*/ 439 w 978"/>
                <a:gd name="T3" fmla="*/ 0 h 237"/>
                <a:gd name="T4" fmla="*/ 978 w 978"/>
                <a:gd name="T5" fmla="*/ 237 h 237"/>
                <a:gd name="T6" fmla="*/ 0 60000 65536"/>
                <a:gd name="T7" fmla="*/ 0 60000 65536"/>
                <a:gd name="T8" fmla="*/ 0 60000 65536"/>
                <a:gd name="T9" fmla="*/ 0 w 978"/>
                <a:gd name="T10" fmla="*/ 0 h 237"/>
                <a:gd name="T11" fmla="*/ 978 w 978"/>
                <a:gd name="T12" fmla="*/ 237 h 237"/>
              </a:gdLst>
              <a:ahLst/>
              <a:cxnLst>
                <a:cxn ang="T6">
                  <a:pos x="T0" y="T1"/>
                </a:cxn>
                <a:cxn ang="T7">
                  <a:pos x="T2" y="T3"/>
                </a:cxn>
                <a:cxn ang="T8">
                  <a:pos x="T4" y="T5"/>
                </a:cxn>
              </a:cxnLst>
              <a:rect l="T9" t="T10" r="T11" b="T12"/>
              <a:pathLst>
                <a:path w="978" h="237">
                  <a:moveTo>
                    <a:pt x="0" y="237"/>
                  </a:moveTo>
                  <a:cubicBezTo>
                    <a:pt x="138" y="118"/>
                    <a:pt x="276" y="0"/>
                    <a:pt x="439" y="0"/>
                  </a:cubicBezTo>
                  <a:cubicBezTo>
                    <a:pt x="602" y="0"/>
                    <a:pt x="790" y="118"/>
                    <a:pt x="978" y="237"/>
                  </a:cubicBezTo>
                </a:path>
              </a:pathLst>
            </a:custGeom>
            <a:noFill/>
            <a:ln w="38100">
              <a:solidFill>
                <a:schemeClr val="tx1"/>
              </a:solidFill>
              <a:round/>
              <a:headEnd/>
              <a:tailEnd/>
            </a:ln>
          </p:spPr>
          <p:txBody>
            <a:bodyPr/>
            <a:lstStyle/>
            <a:p>
              <a:endParaRPr lang="zh-CN" altLang="en-US"/>
            </a:p>
          </p:txBody>
        </p:sp>
        <p:sp>
          <p:nvSpPr>
            <p:cNvPr id="39963" name="Line 36"/>
            <p:cNvSpPr>
              <a:spLocks noChangeShapeType="1"/>
            </p:cNvSpPr>
            <p:nvPr/>
          </p:nvSpPr>
          <p:spPr bwMode="auto">
            <a:xfrm flipV="1">
              <a:off x="4502" y="4029"/>
              <a:ext cx="1282" cy="2"/>
            </a:xfrm>
            <a:prstGeom prst="line">
              <a:avLst/>
            </a:prstGeom>
            <a:noFill/>
            <a:ln w="28575">
              <a:solidFill>
                <a:schemeClr val="tx1"/>
              </a:solidFill>
              <a:round/>
              <a:headEnd/>
              <a:tailEnd/>
            </a:ln>
          </p:spPr>
          <p:txBody>
            <a:bodyPr/>
            <a:lstStyle/>
            <a:p>
              <a:endParaRPr lang="zh-CN" altLang="en-US"/>
            </a:p>
          </p:txBody>
        </p:sp>
        <p:sp>
          <p:nvSpPr>
            <p:cNvPr id="39964" name="Line 37"/>
            <p:cNvSpPr>
              <a:spLocks noChangeShapeType="1"/>
            </p:cNvSpPr>
            <p:nvPr/>
          </p:nvSpPr>
          <p:spPr bwMode="auto">
            <a:xfrm>
              <a:off x="-14" y="4014"/>
              <a:ext cx="1573" cy="0"/>
            </a:xfrm>
            <a:prstGeom prst="line">
              <a:avLst/>
            </a:prstGeom>
            <a:noFill/>
            <a:ln w="28575">
              <a:solidFill>
                <a:schemeClr val="tx1"/>
              </a:solidFill>
              <a:round/>
              <a:headEnd/>
              <a:tailEnd/>
            </a:ln>
          </p:spPr>
          <p:txBody>
            <a:bodyPr/>
            <a:lstStyle/>
            <a:p>
              <a:endParaRPr lang="zh-CN" altLang="en-US"/>
            </a:p>
          </p:txBody>
        </p:sp>
        <p:sp>
          <p:nvSpPr>
            <p:cNvPr id="39965" name="Line 38"/>
            <p:cNvSpPr>
              <a:spLocks noChangeShapeType="1"/>
            </p:cNvSpPr>
            <p:nvPr/>
          </p:nvSpPr>
          <p:spPr bwMode="auto">
            <a:xfrm flipH="1">
              <a:off x="1203" y="3806"/>
              <a:ext cx="290" cy="0"/>
            </a:xfrm>
            <a:prstGeom prst="line">
              <a:avLst/>
            </a:prstGeom>
            <a:noFill/>
            <a:ln w="38100">
              <a:solidFill>
                <a:schemeClr val="tx1"/>
              </a:solidFill>
              <a:round/>
              <a:headEnd/>
              <a:tailEnd type="triangle" w="sm" len="lg"/>
            </a:ln>
          </p:spPr>
          <p:txBody>
            <a:bodyPr/>
            <a:lstStyle/>
            <a:p>
              <a:endParaRPr lang="zh-CN" altLang="en-US"/>
            </a:p>
          </p:txBody>
        </p:sp>
        <p:sp>
          <p:nvSpPr>
            <p:cNvPr id="39966" name="Line 39"/>
            <p:cNvSpPr>
              <a:spLocks noChangeShapeType="1"/>
            </p:cNvSpPr>
            <p:nvPr/>
          </p:nvSpPr>
          <p:spPr bwMode="auto">
            <a:xfrm flipV="1">
              <a:off x="1865" y="4010"/>
              <a:ext cx="1693" cy="2"/>
            </a:xfrm>
            <a:prstGeom prst="line">
              <a:avLst/>
            </a:prstGeom>
            <a:noFill/>
            <a:ln w="28575">
              <a:solidFill>
                <a:schemeClr val="tx1"/>
              </a:solidFill>
              <a:round/>
              <a:headEnd/>
              <a:tailEnd/>
            </a:ln>
          </p:spPr>
          <p:txBody>
            <a:bodyPr/>
            <a:lstStyle/>
            <a:p>
              <a:endParaRPr lang="zh-CN" altLang="en-US"/>
            </a:p>
          </p:txBody>
        </p:sp>
        <p:sp>
          <p:nvSpPr>
            <p:cNvPr id="39967" name="Line 40"/>
            <p:cNvSpPr>
              <a:spLocks noChangeShapeType="1"/>
            </p:cNvSpPr>
            <p:nvPr/>
          </p:nvSpPr>
          <p:spPr bwMode="auto">
            <a:xfrm>
              <a:off x="4245" y="3757"/>
              <a:ext cx="290" cy="0"/>
            </a:xfrm>
            <a:prstGeom prst="line">
              <a:avLst/>
            </a:prstGeom>
            <a:noFill/>
            <a:ln w="38100">
              <a:solidFill>
                <a:schemeClr val="tx1"/>
              </a:solidFill>
              <a:round/>
              <a:headEnd/>
              <a:tailEnd type="triangle" w="sm" len="lg"/>
            </a:ln>
          </p:spPr>
          <p:txBody>
            <a:bodyPr/>
            <a:lstStyle/>
            <a:p>
              <a:endParaRPr lang="zh-CN" altLang="en-US"/>
            </a:p>
          </p:txBody>
        </p:sp>
      </p:grpSp>
      <p:grpSp>
        <p:nvGrpSpPr>
          <p:cNvPr id="6" name="Group 41"/>
          <p:cNvGrpSpPr>
            <a:grpSpLocks/>
          </p:cNvGrpSpPr>
          <p:nvPr/>
        </p:nvGrpSpPr>
        <p:grpSpPr bwMode="auto">
          <a:xfrm>
            <a:off x="-22225" y="476250"/>
            <a:ext cx="9234488" cy="1165225"/>
            <a:chOff x="-14" y="300"/>
            <a:chExt cx="5817" cy="734"/>
          </a:xfrm>
        </p:grpSpPr>
        <p:sp>
          <p:nvSpPr>
            <p:cNvPr id="39948" name="Freeform 42"/>
            <p:cNvSpPr>
              <a:spLocks/>
            </p:cNvSpPr>
            <p:nvPr/>
          </p:nvSpPr>
          <p:spPr bwMode="auto">
            <a:xfrm>
              <a:off x="1254" y="496"/>
              <a:ext cx="1047" cy="240"/>
            </a:xfrm>
            <a:custGeom>
              <a:avLst/>
              <a:gdLst>
                <a:gd name="T0" fmla="*/ 0 w 868"/>
                <a:gd name="T1" fmla="*/ 0 h 734"/>
                <a:gd name="T2" fmla="*/ 1497 w 868"/>
                <a:gd name="T3" fmla="*/ 0 h 734"/>
                <a:gd name="T4" fmla="*/ 3224 w 868"/>
                <a:gd name="T5" fmla="*/ 0 h 734"/>
                <a:gd name="T6" fmla="*/ 0 60000 65536"/>
                <a:gd name="T7" fmla="*/ 0 60000 65536"/>
                <a:gd name="T8" fmla="*/ 0 60000 65536"/>
                <a:gd name="T9" fmla="*/ 0 w 868"/>
                <a:gd name="T10" fmla="*/ 0 h 734"/>
                <a:gd name="T11" fmla="*/ 868 w 868"/>
                <a:gd name="T12" fmla="*/ 734 h 734"/>
              </a:gdLst>
              <a:ahLst/>
              <a:cxnLst>
                <a:cxn ang="T6">
                  <a:pos x="T0" y="T1"/>
                </a:cxn>
                <a:cxn ang="T7">
                  <a:pos x="T2" y="T3"/>
                </a:cxn>
                <a:cxn ang="T8">
                  <a:pos x="T4" y="T5"/>
                </a:cxn>
              </a:cxnLst>
              <a:rect l="T9" t="T10" r="T11" b="T12"/>
              <a:pathLst>
                <a:path w="868" h="734">
                  <a:moveTo>
                    <a:pt x="0" y="734"/>
                  </a:moveTo>
                  <a:cubicBezTo>
                    <a:pt x="129" y="367"/>
                    <a:pt x="258" y="0"/>
                    <a:pt x="403" y="0"/>
                  </a:cubicBezTo>
                  <a:cubicBezTo>
                    <a:pt x="548" y="0"/>
                    <a:pt x="708" y="367"/>
                    <a:pt x="868" y="734"/>
                  </a:cubicBezTo>
                </a:path>
              </a:pathLst>
            </a:custGeom>
            <a:solidFill>
              <a:schemeClr val="accent1"/>
            </a:solidFill>
            <a:ln w="38100">
              <a:noFill/>
              <a:round/>
              <a:headEnd/>
              <a:tailEnd/>
            </a:ln>
          </p:spPr>
          <p:txBody>
            <a:bodyPr/>
            <a:lstStyle/>
            <a:p>
              <a:endParaRPr lang="zh-CN" altLang="en-US"/>
            </a:p>
          </p:txBody>
        </p:sp>
        <p:sp>
          <p:nvSpPr>
            <p:cNvPr id="39949" name="Rectangle 43"/>
            <p:cNvSpPr>
              <a:spLocks noChangeArrowheads="1"/>
            </p:cNvSpPr>
            <p:nvPr/>
          </p:nvSpPr>
          <p:spPr bwMode="auto">
            <a:xfrm>
              <a:off x="-1" y="727"/>
              <a:ext cx="5758" cy="307"/>
            </a:xfrm>
            <a:prstGeom prst="rect">
              <a:avLst/>
            </a:prstGeom>
            <a:solidFill>
              <a:schemeClr val="accent1"/>
            </a:solidFill>
            <a:ln w="9525">
              <a:noFill/>
              <a:miter lim="800000"/>
              <a:headEnd/>
              <a:tailEnd/>
            </a:ln>
          </p:spPr>
          <p:txBody>
            <a:bodyPr wrap="none" anchor="ctr"/>
            <a:lstStyle/>
            <a:p>
              <a:endParaRPr lang="zh-CN" altLang="en-US"/>
            </a:p>
          </p:txBody>
        </p:sp>
        <p:sp>
          <p:nvSpPr>
            <p:cNvPr id="39950" name="Freeform 44"/>
            <p:cNvSpPr>
              <a:spLocks/>
            </p:cNvSpPr>
            <p:nvPr/>
          </p:nvSpPr>
          <p:spPr bwMode="auto">
            <a:xfrm>
              <a:off x="3777" y="304"/>
              <a:ext cx="396" cy="714"/>
            </a:xfrm>
            <a:custGeom>
              <a:avLst/>
              <a:gdLst>
                <a:gd name="T0" fmla="*/ 0 w 396"/>
                <a:gd name="T1" fmla="*/ 714 h 714"/>
                <a:gd name="T2" fmla="*/ 78 w 396"/>
                <a:gd name="T3" fmla="*/ 285 h 714"/>
                <a:gd name="T4" fmla="*/ 132 w 396"/>
                <a:gd name="T5" fmla="*/ 93 h 714"/>
                <a:gd name="T6" fmla="*/ 177 w 396"/>
                <a:gd name="T7" fmla="*/ 15 h 714"/>
                <a:gd name="T8" fmla="*/ 198 w 396"/>
                <a:gd name="T9" fmla="*/ 3 h 714"/>
                <a:gd name="T10" fmla="*/ 231 w 396"/>
                <a:gd name="T11" fmla="*/ 24 h 714"/>
                <a:gd name="T12" fmla="*/ 279 w 396"/>
                <a:gd name="T13" fmla="*/ 132 h 714"/>
                <a:gd name="T14" fmla="*/ 321 w 396"/>
                <a:gd name="T15" fmla="*/ 297 h 714"/>
                <a:gd name="T16" fmla="*/ 357 w 396"/>
                <a:gd name="T17" fmla="*/ 468 h 714"/>
                <a:gd name="T18" fmla="*/ 396 w 396"/>
                <a:gd name="T19" fmla="*/ 705 h 7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6"/>
                <a:gd name="T31" fmla="*/ 0 h 714"/>
                <a:gd name="T32" fmla="*/ 396 w 396"/>
                <a:gd name="T33" fmla="*/ 714 h 7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6" h="714">
                  <a:moveTo>
                    <a:pt x="0" y="714"/>
                  </a:moveTo>
                  <a:cubicBezTo>
                    <a:pt x="28" y="551"/>
                    <a:pt x="56" y="388"/>
                    <a:pt x="78" y="285"/>
                  </a:cubicBezTo>
                  <a:cubicBezTo>
                    <a:pt x="100" y="182"/>
                    <a:pt x="116" y="138"/>
                    <a:pt x="132" y="93"/>
                  </a:cubicBezTo>
                  <a:cubicBezTo>
                    <a:pt x="148" y="48"/>
                    <a:pt x="166" y="30"/>
                    <a:pt x="177" y="15"/>
                  </a:cubicBezTo>
                  <a:cubicBezTo>
                    <a:pt x="188" y="0"/>
                    <a:pt x="189" y="2"/>
                    <a:pt x="198" y="3"/>
                  </a:cubicBezTo>
                  <a:cubicBezTo>
                    <a:pt x="207" y="4"/>
                    <a:pt x="218" y="3"/>
                    <a:pt x="231" y="24"/>
                  </a:cubicBezTo>
                  <a:cubicBezTo>
                    <a:pt x="244" y="45"/>
                    <a:pt x="264" y="87"/>
                    <a:pt x="279" y="132"/>
                  </a:cubicBezTo>
                  <a:cubicBezTo>
                    <a:pt x="294" y="177"/>
                    <a:pt x="308" y="241"/>
                    <a:pt x="321" y="297"/>
                  </a:cubicBezTo>
                  <a:cubicBezTo>
                    <a:pt x="334" y="353"/>
                    <a:pt x="345" y="400"/>
                    <a:pt x="357" y="468"/>
                  </a:cubicBezTo>
                  <a:cubicBezTo>
                    <a:pt x="369" y="536"/>
                    <a:pt x="382" y="620"/>
                    <a:pt x="396" y="705"/>
                  </a:cubicBezTo>
                </a:path>
              </a:pathLst>
            </a:custGeom>
            <a:solidFill>
              <a:schemeClr val="accent1"/>
            </a:solidFill>
            <a:ln w="9525">
              <a:noFill/>
              <a:round/>
              <a:headEnd/>
              <a:tailEnd/>
            </a:ln>
          </p:spPr>
          <p:txBody>
            <a:bodyPr/>
            <a:lstStyle/>
            <a:p>
              <a:endParaRPr lang="zh-CN" altLang="en-US"/>
            </a:p>
          </p:txBody>
        </p:sp>
        <p:sp>
          <p:nvSpPr>
            <p:cNvPr id="39951" name="Freeform 45"/>
            <p:cNvSpPr>
              <a:spLocks/>
            </p:cNvSpPr>
            <p:nvPr/>
          </p:nvSpPr>
          <p:spPr bwMode="auto">
            <a:xfrm>
              <a:off x="3831" y="300"/>
              <a:ext cx="292" cy="431"/>
            </a:xfrm>
            <a:custGeom>
              <a:avLst/>
              <a:gdLst>
                <a:gd name="T0" fmla="*/ 0 w 292"/>
                <a:gd name="T1" fmla="*/ 431 h 431"/>
                <a:gd name="T2" fmla="*/ 137 w 292"/>
                <a:gd name="T3" fmla="*/ 2 h 431"/>
                <a:gd name="T4" fmla="*/ 292 w 292"/>
                <a:gd name="T5" fmla="*/ 422 h 431"/>
                <a:gd name="T6" fmla="*/ 0 60000 65536"/>
                <a:gd name="T7" fmla="*/ 0 60000 65536"/>
                <a:gd name="T8" fmla="*/ 0 60000 65536"/>
                <a:gd name="T9" fmla="*/ 0 w 292"/>
                <a:gd name="T10" fmla="*/ 0 h 431"/>
                <a:gd name="T11" fmla="*/ 292 w 292"/>
                <a:gd name="T12" fmla="*/ 431 h 431"/>
              </a:gdLst>
              <a:ahLst/>
              <a:cxnLst>
                <a:cxn ang="T6">
                  <a:pos x="T0" y="T1"/>
                </a:cxn>
                <a:cxn ang="T7">
                  <a:pos x="T2" y="T3"/>
                </a:cxn>
                <a:cxn ang="T8">
                  <a:pos x="T4" y="T5"/>
                </a:cxn>
              </a:cxnLst>
              <a:rect l="T9" t="T10" r="T11" b="T12"/>
              <a:pathLst>
                <a:path w="292" h="431">
                  <a:moveTo>
                    <a:pt x="0" y="431"/>
                  </a:moveTo>
                  <a:cubicBezTo>
                    <a:pt x="44" y="217"/>
                    <a:pt x="88" y="4"/>
                    <a:pt x="137" y="2"/>
                  </a:cubicBezTo>
                  <a:cubicBezTo>
                    <a:pt x="186" y="0"/>
                    <a:pt x="239" y="211"/>
                    <a:pt x="292" y="422"/>
                  </a:cubicBezTo>
                </a:path>
              </a:pathLst>
            </a:custGeom>
            <a:noFill/>
            <a:ln w="38100">
              <a:solidFill>
                <a:schemeClr val="tx1"/>
              </a:solidFill>
              <a:round/>
              <a:headEnd/>
              <a:tailEnd/>
            </a:ln>
          </p:spPr>
          <p:txBody>
            <a:bodyPr/>
            <a:lstStyle/>
            <a:p>
              <a:endParaRPr lang="zh-CN" altLang="en-US"/>
            </a:p>
          </p:txBody>
        </p:sp>
        <p:sp>
          <p:nvSpPr>
            <p:cNvPr id="39952" name="Freeform 46"/>
            <p:cNvSpPr>
              <a:spLocks/>
            </p:cNvSpPr>
            <p:nvPr/>
          </p:nvSpPr>
          <p:spPr bwMode="auto">
            <a:xfrm>
              <a:off x="1280" y="494"/>
              <a:ext cx="978" cy="237"/>
            </a:xfrm>
            <a:custGeom>
              <a:avLst/>
              <a:gdLst>
                <a:gd name="T0" fmla="*/ 0 w 978"/>
                <a:gd name="T1" fmla="*/ 237 h 237"/>
                <a:gd name="T2" fmla="*/ 439 w 978"/>
                <a:gd name="T3" fmla="*/ 0 h 237"/>
                <a:gd name="T4" fmla="*/ 978 w 978"/>
                <a:gd name="T5" fmla="*/ 237 h 237"/>
                <a:gd name="T6" fmla="*/ 0 60000 65536"/>
                <a:gd name="T7" fmla="*/ 0 60000 65536"/>
                <a:gd name="T8" fmla="*/ 0 60000 65536"/>
                <a:gd name="T9" fmla="*/ 0 w 978"/>
                <a:gd name="T10" fmla="*/ 0 h 237"/>
                <a:gd name="T11" fmla="*/ 978 w 978"/>
                <a:gd name="T12" fmla="*/ 237 h 237"/>
              </a:gdLst>
              <a:ahLst/>
              <a:cxnLst>
                <a:cxn ang="T6">
                  <a:pos x="T0" y="T1"/>
                </a:cxn>
                <a:cxn ang="T7">
                  <a:pos x="T2" y="T3"/>
                </a:cxn>
                <a:cxn ang="T8">
                  <a:pos x="T4" y="T5"/>
                </a:cxn>
              </a:cxnLst>
              <a:rect l="T9" t="T10" r="T11" b="T12"/>
              <a:pathLst>
                <a:path w="978" h="237">
                  <a:moveTo>
                    <a:pt x="0" y="237"/>
                  </a:moveTo>
                  <a:cubicBezTo>
                    <a:pt x="138" y="118"/>
                    <a:pt x="276" y="0"/>
                    <a:pt x="439" y="0"/>
                  </a:cubicBezTo>
                  <a:cubicBezTo>
                    <a:pt x="602" y="0"/>
                    <a:pt x="790" y="118"/>
                    <a:pt x="978" y="237"/>
                  </a:cubicBezTo>
                </a:path>
              </a:pathLst>
            </a:custGeom>
            <a:noFill/>
            <a:ln w="38100">
              <a:solidFill>
                <a:schemeClr val="tx1"/>
              </a:solidFill>
              <a:round/>
              <a:headEnd/>
              <a:tailEnd/>
            </a:ln>
          </p:spPr>
          <p:txBody>
            <a:bodyPr/>
            <a:lstStyle/>
            <a:p>
              <a:endParaRPr lang="zh-CN" altLang="en-US"/>
            </a:p>
          </p:txBody>
        </p:sp>
        <p:sp>
          <p:nvSpPr>
            <p:cNvPr id="39953" name="Line 47"/>
            <p:cNvSpPr>
              <a:spLocks noChangeShapeType="1"/>
            </p:cNvSpPr>
            <p:nvPr/>
          </p:nvSpPr>
          <p:spPr bwMode="auto">
            <a:xfrm>
              <a:off x="4111" y="733"/>
              <a:ext cx="1692" cy="0"/>
            </a:xfrm>
            <a:prstGeom prst="line">
              <a:avLst/>
            </a:prstGeom>
            <a:noFill/>
            <a:ln w="28575">
              <a:solidFill>
                <a:schemeClr val="tx1"/>
              </a:solidFill>
              <a:round/>
              <a:headEnd/>
              <a:tailEnd/>
            </a:ln>
          </p:spPr>
          <p:txBody>
            <a:bodyPr/>
            <a:lstStyle/>
            <a:p>
              <a:endParaRPr lang="zh-CN" altLang="en-US"/>
            </a:p>
          </p:txBody>
        </p:sp>
        <p:sp>
          <p:nvSpPr>
            <p:cNvPr id="39954" name="Line 48"/>
            <p:cNvSpPr>
              <a:spLocks noChangeShapeType="1"/>
            </p:cNvSpPr>
            <p:nvPr/>
          </p:nvSpPr>
          <p:spPr bwMode="auto">
            <a:xfrm flipV="1">
              <a:off x="-14" y="739"/>
              <a:ext cx="1282" cy="2"/>
            </a:xfrm>
            <a:prstGeom prst="line">
              <a:avLst/>
            </a:prstGeom>
            <a:noFill/>
            <a:ln w="28575">
              <a:solidFill>
                <a:schemeClr val="tx1"/>
              </a:solidFill>
              <a:round/>
              <a:headEnd/>
              <a:tailEnd/>
            </a:ln>
          </p:spPr>
          <p:txBody>
            <a:bodyPr/>
            <a:lstStyle/>
            <a:p>
              <a:endParaRPr lang="zh-CN" altLang="en-US"/>
            </a:p>
          </p:txBody>
        </p:sp>
        <p:sp>
          <p:nvSpPr>
            <p:cNvPr id="39955" name="Line 49"/>
            <p:cNvSpPr>
              <a:spLocks noChangeShapeType="1"/>
            </p:cNvSpPr>
            <p:nvPr/>
          </p:nvSpPr>
          <p:spPr bwMode="auto">
            <a:xfrm flipV="1">
              <a:off x="2261" y="729"/>
              <a:ext cx="1556" cy="2"/>
            </a:xfrm>
            <a:prstGeom prst="line">
              <a:avLst/>
            </a:prstGeom>
            <a:noFill/>
            <a:ln w="28575">
              <a:solidFill>
                <a:schemeClr val="tx1"/>
              </a:solidFill>
              <a:round/>
              <a:headEnd/>
              <a:tailEnd/>
            </a:ln>
          </p:spPr>
          <p:txBody>
            <a:bodyPr/>
            <a:lstStyle/>
            <a:p>
              <a:endParaRPr lang="zh-CN" altLang="en-US"/>
            </a:p>
          </p:txBody>
        </p:sp>
        <p:sp>
          <p:nvSpPr>
            <p:cNvPr id="39956" name="Line 50"/>
            <p:cNvSpPr>
              <a:spLocks noChangeShapeType="1"/>
            </p:cNvSpPr>
            <p:nvPr/>
          </p:nvSpPr>
          <p:spPr bwMode="auto">
            <a:xfrm flipH="1">
              <a:off x="3497" y="441"/>
              <a:ext cx="290" cy="0"/>
            </a:xfrm>
            <a:prstGeom prst="line">
              <a:avLst/>
            </a:prstGeom>
            <a:noFill/>
            <a:ln w="38100">
              <a:solidFill>
                <a:schemeClr val="tx1"/>
              </a:solidFill>
              <a:round/>
              <a:headEnd/>
              <a:tailEnd type="triangle" w="sm" len="lg"/>
            </a:ln>
          </p:spPr>
          <p:txBody>
            <a:bodyPr/>
            <a:lstStyle/>
            <a:p>
              <a:endParaRPr lang="zh-CN" altLang="en-US"/>
            </a:p>
          </p:txBody>
        </p:sp>
        <p:sp>
          <p:nvSpPr>
            <p:cNvPr id="39957" name="Line 51"/>
            <p:cNvSpPr>
              <a:spLocks noChangeShapeType="1"/>
            </p:cNvSpPr>
            <p:nvPr/>
          </p:nvSpPr>
          <p:spPr bwMode="auto">
            <a:xfrm>
              <a:off x="2086" y="446"/>
              <a:ext cx="290" cy="0"/>
            </a:xfrm>
            <a:prstGeom prst="line">
              <a:avLst/>
            </a:prstGeom>
            <a:noFill/>
            <a:ln w="38100">
              <a:solidFill>
                <a:schemeClr val="tx1"/>
              </a:solidFill>
              <a:round/>
              <a:headEnd/>
              <a:tailEnd type="triangle" w="sm" len="lg"/>
            </a:ln>
          </p:spPr>
          <p:txBody>
            <a:bodyPr/>
            <a:lstStyle/>
            <a:p>
              <a:endParaRPr lang="zh-CN" altLang="en-US"/>
            </a:p>
          </p:txBody>
        </p:sp>
      </p:grpSp>
      <p:grpSp>
        <p:nvGrpSpPr>
          <p:cNvPr id="39944" name="Group 52"/>
          <p:cNvGrpSpPr>
            <a:grpSpLocks/>
          </p:cNvGrpSpPr>
          <p:nvPr/>
        </p:nvGrpSpPr>
        <p:grpSpPr bwMode="auto">
          <a:xfrm>
            <a:off x="0" y="0"/>
            <a:ext cx="9144000" cy="6858000"/>
            <a:chOff x="0" y="0"/>
            <a:chExt cx="5760" cy="4320"/>
          </a:xfrm>
        </p:grpSpPr>
        <p:sp>
          <p:nvSpPr>
            <p:cNvPr id="39946" name="Rectangle 53" descr="之字形"/>
            <p:cNvSpPr>
              <a:spLocks noChangeArrowheads="1"/>
            </p:cNvSpPr>
            <p:nvPr/>
          </p:nvSpPr>
          <p:spPr bwMode="auto">
            <a:xfrm>
              <a:off x="0" y="4187"/>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39947" name="Rectangle 54" descr="之字形"/>
            <p:cNvSpPr>
              <a:spLocks noChangeArrowheads="1"/>
            </p:cNvSpPr>
            <p:nvPr/>
          </p:nvSpPr>
          <p:spPr bwMode="auto">
            <a:xfrm>
              <a:off x="0" y="0"/>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grpSp>
      <p:sp>
        <p:nvSpPr>
          <p:cNvPr id="39945" name="Text Box 55"/>
          <p:cNvSpPr txBox="1">
            <a:spLocks noChangeArrowheads="1"/>
          </p:cNvSpPr>
          <p:nvPr/>
        </p:nvSpPr>
        <p:spPr bwMode="auto">
          <a:xfrm>
            <a:off x="195263" y="311150"/>
            <a:ext cx="1444625" cy="366713"/>
          </a:xfrm>
          <a:prstGeom prst="rect">
            <a:avLst/>
          </a:prstGeom>
          <a:noFill/>
          <a:ln w="9525">
            <a:noFill/>
            <a:miter lim="800000"/>
            <a:headEnd/>
            <a:tailEnd/>
          </a:ln>
        </p:spPr>
        <p:txBody>
          <a:bodyPr>
            <a:spAutoFit/>
          </a:bodyPr>
          <a:lstStyle/>
          <a:p>
            <a:pPr algn="l">
              <a:spcBef>
                <a:spcPct val="50000"/>
              </a:spcBef>
            </a:pPr>
            <a:r>
              <a:rPr lang="zh-CN" altLang="en-US" sz="1800"/>
              <a:t>过程分解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randombar(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randombar(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1"/>
          <p:cNvSpPr>
            <a:spLocks noGrp="1" noChangeArrowheads="1"/>
          </p:cNvSpPr>
          <p:nvPr>
            <p:ph type="title" idx="4294967295"/>
          </p:nvPr>
        </p:nvSpPr>
        <p:spPr>
          <a:xfrm>
            <a:off x="546100" y="-171450"/>
            <a:ext cx="8229600" cy="171450"/>
          </a:xfrm>
        </p:spPr>
        <p:txBody>
          <a:bodyPr/>
          <a:lstStyle/>
          <a:p>
            <a:pPr eaLnBrk="1" hangingPunct="1"/>
            <a:r>
              <a:rPr lang="zh-CN" altLang="en-US" sz="700" smtClean="0">
                <a:solidFill>
                  <a:schemeClr val="bg1"/>
                </a:solidFill>
              </a:rPr>
              <a:t>相干波</a:t>
            </a:r>
          </a:p>
        </p:txBody>
      </p:sp>
      <p:sp>
        <p:nvSpPr>
          <p:cNvPr id="40963" name="Rectangle 5" descr="之字形"/>
          <p:cNvSpPr>
            <a:spLocks noChangeArrowheads="1"/>
          </p:cNvSpPr>
          <p:nvPr/>
        </p:nvSpPr>
        <p:spPr bwMode="auto">
          <a:xfrm>
            <a:off x="0" y="5751513"/>
            <a:ext cx="9144000" cy="211137"/>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40964" name="Rectangle 6" descr="之字形"/>
          <p:cNvSpPr>
            <a:spLocks noChangeArrowheads="1"/>
          </p:cNvSpPr>
          <p:nvPr/>
        </p:nvSpPr>
        <p:spPr bwMode="auto">
          <a:xfrm>
            <a:off x="0" y="0"/>
            <a:ext cx="9144000" cy="160338"/>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50184" name="WordArt 8"/>
          <p:cNvSpPr>
            <a:spLocks noChangeArrowheads="1" noChangeShapeType="1" noTextEdit="1"/>
          </p:cNvSpPr>
          <p:nvPr/>
        </p:nvSpPr>
        <p:spPr bwMode="auto">
          <a:xfrm>
            <a:off x="2090738" y="319088"/>
            <a:ext cx="3981450" cy="387350"/>
          </a:xfrm>
          <a:prstGeom prst="rect">
            <a:avLst/>
          </a:prstGeom>
        </p:spPr>
        <p:txBody>
          <a:bodyPr wrap="none" fromWordArt="1">
            <a:prstTxWarp prst="textPlain">
              <a:avLst>
                <a:gd name="adj" fmla="val 50000"/>
              </a:avLst>
            </a:prstTxWarp>
          </a:bodyPr>
          <a:lstStyle/>
          <a:p>
            <a:r>
              <a:rPr lang="en-US" altLang="zh-CN" sz="3600" b="1" kern="10" dirty="0" smtClean="0">
                <a:ln w="9525">
                  <a:solidFill>
                    <a:srgbClr val="CC3300"/>
                  </a:solidFill>
                  <a:round/>
                  <a:headEnd/>
                  <a:tailEnd/>
                </a:ln>
                <a:solidFill>
                  <a:srgbClr val="CC3300"/>
                </a:solidFill>
                <a:latin typeface="华文中宋"/>
                <a:ea typeface="华文中宋"/>
              </a:rPr>
              <a:t>7.5.2   </a:t>
            </a:r>
            <a:r>
              <a:rPr lang="zh-CN" altLang="en-US" sz="3600" b="1" kern="10" dirty="0" smtClean="0">
                <a:ln w="9525">
                  <a:solidFill>
                    <a:srgbClr val="CC3300"/>
                  </a:solidFill>
                  <a:round/>
                  <a:headEnd/>
                  <a:tailEnd/>
                </a:ln>
                <a:solidFill>
                  <a:srgbClr val="CC3300"/>
                </a:solidFill>
                <a:latin typeface="华文中宋"/>
                <a:ea typeface="华文中宋"/>
              </a:rPr>
              <a:t>波</a:t>
            </a:r>
            <a:r>
              <a:rPr lang="zh-CN" altLang="en-US" sz="3600" b="1" kern="10" dirty="0">
                <a:ln w="9525">
                  <a:solidFill>
                    <a:srgbClr val="CC3300"/>
                  </a:solidFill>
                  <a:round/>
                  <a:headEnd/>
                  <a:tailEnd/>
                </a:ln>
                <a:solidFill>
                  <a:srgbClr val="CC3300"/>
                </a:solidFill>
                <a:latin typeface="华文中宋"/>
                <a:ea typeface="华文中宋"/>
              </a:rPr>
              <a:t>的干涉</a:t>
            </a:r>
          </a:p>
        </p:txBody>
      </p:sp>
      <p:grpSp>
        <p:nvGrpSpPr>
          <p:cNvPr id="2" name="Group 11"/>
          <p:cNvGrpSpPr>
            <a:grpSpLocks/>
          </p:cNvGrpSpPr>
          <p:nvPr/>
        </p:nvGrpSpPr>
        <p:grpSpPr bwMode="auto">
          <a:xfrm>
            <a:off x="1046163" y="798513"/>
            <a:ext cx="5781675" cy="1497012"/>
            <a:chOff x="1104" y="1039"/>
            <a:chExt cx="3642" cy="943"/>
          </a:xfrm>
        </p:grpSpPr>
        <p:sp>
          <p:nvSpPr>
            <p:cNvPr id="40980" name="Text Box 12"/>
            <p:cNvSpPr txBox="1">
              <a:spLocks noChangeArrowheads="1"/>
            </p:cNvSpPr>
            <p:nvPr/>
          </p:nvSpPr>
          <p:spPr bwMode="auto">
            <a:xfrm>
              <a:off x="1104" y="1386"/>
              <a:ext cx="1607" cy="327"/>
            </a:xfrm>
            <a:prstGeom prst="rect">
              <a:avLst/>
            </a:prstGeom>
            <a:noFill/>
            <a:ln w="9525">
              <a:noFill/>
              <a:miter lim="800000"/>
              <a:headEnd/>
              <a:tailEnd/>
            </a:ln>
          </p:spPr>
          <p:txBody>
            <a:bodyPr>
              <a:spAutoFit/>
            </a:bodyPr>
            <a:lstStyle/>
            <a:p>
              <a:pPr algn="l">
                <a:spcBef>
                  <a:spcPct val="50000"/>
                </a:spcBef>
              </a:pPr>
              <a:r>
                <a:rPr kumimoji="1" lang="zh-CN" altLang="en-US" sz="2800" b="1">
                  <a:latin typeface="Times New Roman" pitchFamily="18" charset="0"/>
                  <a:ea typeface="华文中宋" pitchFamily="2" charset="-122"/>
                </a:rPr>
                <a:t>若有两个波源</a:t>
              </a:r>
              <a:endParaRPr kumimoji="1" lang="zh-CN" altLang="en-US" sz="2800" b="1">
                <a:solidFill>
                  <a:srgbClr val="CC0000"/>
                </a:solidFill>
                <a:latin typeface="Times New Roman" pitchFamily="18" charset="0"/>
                <a:ea typeface="华文中宋" pitchFamily="2" charset="-122"/>
              </a:endParaRPr>
            </a:p>
          </p:txBody>
        </p:sp>
        <p:sp>
          <p:nvSpPr>
            <p:cNvPr id="40981" name="Text Box 13"/>
            <p:cNvSpPr txBox="1">
              <a:spLocks noChangeArrowheads="1"/>
            </p:cNvSpPr>
            <p:nvPr/>
          </p:nvSpPr>
          <p:spPr bwMode="auto">
            <a:xfrm>
              <a:off x="2804" y="1039"/>
              <a:ext cx="1546" cy="327"/>
            </a:xfrm>
            <a:prstGeom prst="rect">
              <a:avLst/>
            </a:prstGeom>
            <a:noFill/>
            <a:ln w="9525">
              <a:noFill/>
              <a:miter lim="800000"/>
              <a:headEnd/>
              <a:tailEnd/>
            </a:ln>
          </p:spPr>
          <p:txBody>
            <a:bodyPr>
              <a:spAutoFit/>
            </a:bodyPr>
            <a:lstStyle/>
            <a:p>
              <a:pPr algn="l">
                <a:spcBef>
                  <a:spcPct val="50000"/>
                </a:spcBef>
              </a:pPr>
              <a:r>
                <a:rPr kumimoji="1" lang="zh-CN" altLang="en-US" sz="2400" b="1" dirty="0">
                  <a:latin typeface="Times New Roman" pitchFamily="18" charset="0"/>
                  <a:ea typeface="华文中宋" pitchFamily="2" charset="-122"/>
                </a:rPr>
                <a:t>振动 </a:t>
              </a:r>
              <a:r>
                <a:rPr kumimoji="1" lang="zh-CN" altLang="en-US" sz="2800" b="1" dirty="0">
                  <a:solidFill>
                    <a:srgbClr val="CC0000"/>
                  </a:solidFill>
                  <a:latin typeface="Times New Roman" pitchFamily="18" charset="0"/>
                  <a:ea typeface="华文中宋" pitchFamily="2" charset="-122"/>
                </a:rPr>
                <a:t>频率相同</a:t>
              </a:r>
            </a:p>
          </p:txBody>
        </p:sp>
        <p:sp>
          <p:nvSpPr>
            <p:cNvPr id="40982" name="Text Box 14"/>
            <p:cNvSpPr txBox="1">
              <a:spLocks noChangeArrowheads="1"/>
            </p:cNvSpPr>
            <p:nvPr/>
          </p:nvSpPr>
          <p:spPr bwMode="auto">
            <a:xfrm>
              <a:off x="2816" y="1339"/>
              <a:ext cx="1546" cy="327"/>
            </a:xfrm>
            <a:prstGeom prst="rect">
              <a:avLst/>
            </a:prstGeom>
            <a:noFill/>
            <a:ln w="9525">
              <a:noFill/>
              <a:miter lim="800000"/>
              <a:headEnd/>
              <a:tailEnd/>
            </a:ln>
          </p:spPr>
          <p:txBody>
            <a:bodyPr>
              <a:spAutoFit/>
            </a:bodyPr>
            <a:lstStyle/>
            <a:p>
              <a:pPr algn="l">
                <a:spcBef>
                  <a:spcPct val="50000"/>
                </a:spcBef>
              </a:pPr>
              <a:r>
                <a:rPr kumimoji="1" lang="zh-CN" altLang="en-US" sz="2400" b="1" dirty="0">
                  <a:latin typeface="Times New Roman" pitchFamily="18" charset="0"/>
                  <a:ea typeface="华文中宋" pitchFamily="2" charset="-122"/>
                </a:rPr>
                <a:t>振动 </a:t>
              </a:r>
              <a:r>
                <a:rPr kumimoji="1" lang="zh-CN" altLang="en-US" sz="2800" b="1" dirty="0">
                  <a:solidFill>
                    <a:srgbClr val="CC0000"/>
                  </a:solidFill>
                  <a:latin typeface="Times New Roman" pitchFamily="18" charset="0"/>
                  <a:ea typeface="华文中宋" pitchFamily="2" charset="-122"/>
                </a:rPr>
                <a:t>方向相同</a:t>
              </a:r>
            </a:p>
          </p:txBody>
        </p:sp>
        <p:sp>
          <p:nvSpPr>
            <p:cNvPr id="40983" name="Text Box 15"/>
            <p:cNvSpPr txBox="1">
              <a:spLocks noChangeArrowheads="1"/>
            </p:cNvSpPr>
            <p:nvPr/>
          </p:nvSpPr>
          <p:spPr bwMode="auto">
            <a:xfrm>
              <a:off x="2806" y="1655"/>
              <a:ext cx="1940" cy="327"/>
            </a:xfrm>
            <a:prstGeom prst="rect">
              <a:avLst/>
            </a:prstGeom>
            <a:noFill/>
            <a:ln w="9525">
              <a:noFill/>
              <a:miter lim="800000"/>
              <a:headEnd/>
              <a:tailEnd/>
            </a:ln>
          </p:spPr>
          <p:txBody>
            <a:bodyPr>
              <a:spAutoFit/>
            </a:bodyPr>
            <a:lstStyle/>
            <a:p>
              <a:pPr algn="l">
                <a:spcBef>
                  <a:spcPct val="50000"/>
                </a:spcBef>
              </a:pPr>
              <a:r>
                <a:rPr kumimoji="1" lang="zh-CN" altLang="en-US" sz="2400" b="1" dirty="0">
                  <a:latin typeface="Times New Roman" pitchFamily="18" charset="0"/>
                  <a:ea typeface="华文中宋" pitchFamily="2" charset="-122"/>
                </a:rPr>
                <a:t>振动 </a:t>
              </a:r>
              <a:r>
                <a:rPr kumimoji="1" lang="zh-CN" altLang="en-US" sz="2800" b="1" dirty="0">
                  <a:solidFill>
                    <a:srgbClr val="CC0000"/>
                  </a:solidFill>
                  <a:latin typeface="Times New Roman" pitchFamily="18" charset="0"/>
                  <a:ea typeface="华文中宋" pitchFamily="2" charset="-122"/>
                </a:rPr>
                <a:t>相位差恒定</a:t>
              </a:r>
            </a:p>
          </p:txBody>
        </p:sp>
        <p:sp>
          <p:nvSpPr>
            <p:cNvPr id="40984" name="AutoShape 16"/>
            <p:cNvSpPr>
              <a:spLocks/>
            </p:cNvSpPr>
            <p:nvPr/>
          </p:nvSpPr>
          <p:spPr bwMode="auto">
            <a:xfrm>
              <a:off x="2660" y="1212"/>
              <a:ext cx="111" cy="689"/>
            </a:xfrm>
            <a:prstGeom prst="leftBrace">
              <a:avLst>
                <a:gd name="adj1" fmla="val 51727"/>
                <a:gd name="adj2" fmla="val 50000"/>
              </a:avLst>
            </a:prstGeom>
            <a:noFill/>
            <a:ln w="28575">
              <a:solidFill>
                <a:schemeClr val="tx1"/>
              </a:solidFill>
              <a:round/>
              <a:headEnd/>
              <a:tailEnd/>
            </a:ln>
          </p:spPr>
          <p:txBody>
            <a:bodyPr wrap="none" anchor="ctr"/>
            <a:lstStyle/>
            <a:p>
              <a:endParaRPr lang="zh-CN" altLang="en-US"/>
            </a:p>
          </p:txBody>
        </p:sp>
      </p:grpSp>
      <p:sp>
        <p:nvSpPr>
          <p:cNvPr id="50193" name="Text Box 17"/>
          <p:cNvSpPr txBox="1">
            <a:spLocks noChangeArrowheads="1"/>
          </p:cNvSpPr>
          <p:nvPr/>
        </p:nvSpPr>
        <p:spPr bwMode="auto">
          <a:xfrm>
            <a:off x="415925" y="2451100"/>
            <a:ext cx="8031163" cy="1800225"/>
          </a:xfrm>
          <a:prstGeom prst="rect">
            <a:avLst/>
          </a:prstGeom>
          <a:noFill/>
          <a:ln w="9525">
            <a:noFill/>
            <a:miter lim="800000"/>
            <a:headEnd/>
            <a:tailEnd/>
          </a:ln>
        </p:spPr>
        <p:txBody>
          <a:bodyPr>
            <a:spAutoFit/>
          </a:bodyPr>
          <a:lstStyle/>
          <a:p>
            <a:pPr algn="l">
              <a:spcBef>
                <a:spcPct val="50000"/>
              </a:spcBef>
            </a:pPr>
            <a:r>
              <a:rPr kumimoji="1" lang="en-US" altLang="zh-CN" sz="2400" dirty="0">
                <a:latin typeface="Times New Roman" pitchFamily="18" charset="0"/>
                <a:ea typeface="华文中宋" pitchFamily="2" charset="-122"/>
              </a:rPr>
              <a:t>    </a:t>
            </a:r>
            <a:r>
              <a:rPr kumimoji="1" lang="zh-CN" altLang="en-US" sz="2800" b="1" dirty="0">
                <a:latin typeface="Times New Roman" pitchFamily="18" charset="0"/>
                <a:ea typeface="华文中宋" pitchFamily="2" charset="-122"/>
              </a:rPr>
              <a:t>它们发出的波列在媒质中相遇叠加时，叠加区域中各质点所参与的两个振动具有各自的恒定相位差</a:t>
            </a:r>
            <a:r>
              <a:rPr kumimoji="1" lang="zh-CN" altLang="en-US" sz="2800" b="1" dirty="0" smtClean="0">
                <a:latin typeface="Times New Roman" pitchFamily="18" charset="0"/>
                <a:ea typeface="华文中宋" pitchFamily="2" charset="-122"/>
              </a:rPr>
              <a:t>，导致某些</a:t>
            </a:r>
            <a:r>
              <a:rPr kumimoji="1" lang="zh-CN" altLang="en-US" sz="2800" b="1" dirty="0">
                <a:latin typeface="Times New Roman" pitchFamily="18" charset="0"/>
                <a:ea typeface="华文中宋" pitchFamily="2" charset="-122"/>
              </a:rPr>
              <a:t>质点的振动</a:t>
            </a:r>
            <a:r>
              <a:rPr kumimoji="1" lang="zh-CN" altLang="en-US" sz="2800" b="1" dirty="0">
                <a:solidFill>
                  <a:schemeClr val="accent2"/>
                </a:solidFill>
                <a:latin typeface="Times New Roman" pitchFamily="18" charset="0"/>
                <a:ea typeface="华文中宋" pitchFamily="2" charset="-122"/>
              </a:rPr>
              <a:t>始终</a:t>
            </a:r>
            <a:r>
              <a:rPr kumimoji="1" lang="zh-CN" altLang="en-US" sz="2800" b="1" dirty="0">
                <a:latin typeface="Times New Roman" pitchFamily="18" charset="0"/>
                <a:ea typeface="华文中宋" pitchFamily="2" charset="-122"/>
              </a:rPr>
              <a:t>加强，某些质点的振动</a:t>
            </a:r>
            <a:r>
              <a:rPr kumimoji="1" lang="zh-CN" altLang="en-US" sz="2800" b="1" dirty="0">
                <a:solidFill>
                  <a:schemeClr val="accent2"/>
                </a:solidFill>
                <a:latin typeface="Times New Roman" pitchFamily="18" charset="0"/>
                <a:ea typeface="华文中宋" pitchFamily="2" charset="-122"/>
              </a:rPr>
              <a:t>始终</a:t>
            </a:r>
            <a:r>
              <a:rPr kumimoji="1" lang="zh-CN" altLang="en-US" sz="2800" b="1" dirty="0">
                <a:latin typeface="Times New Roman" pitchFamily="18" charset="0"/>
                <a:ea typeface="华文中宋" pitchFamily="2" charset="-122"/>
              </a:rPr>
              <a:t>减弱或完全相消。这种现象称为</a:t>
            </a:r>
            <a:r>
              <a:rPr kumimoji="1" lang="zh-CN" altLang="en-US" sz="2800" b="1" dirty="0">
                <a:solidFill>
                  <a:srgbClr val="CC0000"/>
                </a:solidFill>
                <a:latin typeface="Times New Roman" pitchFamily="18" charset="0"/>
                <a:ea typeface="华文中宋" pitchFamily="2" charset="-122"/>
              </a:rPr>
              <a:t>波的干涉</a:t>
            </a:r>
            <a:r>
              <a:rPr kumimoji="1" lang="zh-CN" altLang="en-US" sz="2800" b="1" dirty="0">
                <a:latin typeface="Times New Roman" pitchFamily="18" charset="0"/>
                <a:ea typeface="华文中宋" pitchFamily="2" charset="-122"/>
              </a:rPr>
              <a:t>。</a:t>
            </a:r>
          </a:p>
        </p:txBody>
      </p:sp>
      <p:grpSp>
        <p:nvGrpSpPr>
          <p:cNvPr id="3" name="Group 18"/>
          <p:cNvGrpSpPr>
            <a:grpSpLocks/>
          </p:cNvGrpSpPr>
          <p:nvPr/>
        </p:nvGrpSpPr>
        <p:grpSpPr bwMode="auto">
          <a:xfrm>
            <a:off x="2052637" y="4524375"/>
            <a:ext cx="5580061" cy="1074738"/>
            <a:chOff x="1293" y="3384"/>
            <a:chExt cx="3515" cy="677"/>
          </a:xfrm>
        </p:grpSpPr>
        <p:sp>
          <p:nvSpPr>
            <p:cNvPr id="40978" name="Text Box 19"/>
            <p:cNvSpPr txBox="1">
              <a:spLocks noChangeArrowheads="1"/>
            </p:cNvSpPr>
            <p:nvPr/>
          </p:nvSpPr>
          <p:spPr bwMode="auto">
            <a:xfrm>
              <a:off x="1311" y="3384"/>
              <a:ext cx="3497" cy="327"/>
            </a:xfrm>
            <a:prstGeom prst="rect">
              <a:avLst/>
            </a:prstGeom>
            <a:noFill/>
            <a:ln w="9525">
              <a:noFill/>
              <a:miter lim="800000"/>
              <a:headEnd/>
              <a:tailEnd/>
            </a:ln>
          </p:spPr>
          <p:txBody>
            <a:bodyPr>
              <a:spAutoFit/>
            </a:bodyPr>
            <a:lstStyle/>
            <a:p>
              <a:pPr algn="l">
                <a:spcBef>
                  <a:spcPct val="50000"/>
                </a:spcBef>
              </a:pPr>
              <a:r>
                <a:rPr kumimoji="1" lang="zh-CN" altLang="en-US" sz="2800" b="1" dirty="0">
                  <a:latin typeface="Times New Roman" pitchFamily="18" charset="0"/>
                  <a:ea typeface="华文中宋" pitchFamily="2" charset="-122"/>
                </a:rPr>
                <a:t>能产生干涉现象的波称为</a:t>
              </a:r>
              <a:r>
                <a:rPr kumimoji="1" lang="zh-CN" altLang="en-US" sz="2800" b="1" dirty="0">
                  <a:solidFill>
                    <a:srgbClr val="CC0000"/>
                  </a:solidFill>
                  <a:latin typeface="Times New Roman" pitchFamily="18" charset="0"/>
                  <a:ea typeface="华文中宋" pitchFamily="2" charset="-122"/>
                </a:rPr>
                <a:t>相干波</a:t>
              </a:r>
            </a:p>
          </p:txBody>
        </p:sp>
        <p:sp>
          <p:nvSpPr>
            <p:cNvPr id="40979" name="Text Box 20"/>
            <p:cNvSpPr txBox="1">
              <a:spLocks noChangeArrowheads="1"/>
            </p:cNvSpPr>
            <p:nvPr/>
          </p:nvSpPr>
          <p:spPr bwMode="auto">
            <a:xfrm>
              <a:off x="1293" y="3734"/>
              <a:ext cx="2354" cy="327"/>
            </a:xfrm>
            <a:prstGeom prst="rect">
              <a:avLst/>
            </a:prstGeom>
            <a:noFill/>
            <a:ln w="9525">
              <a:noFill/>
              <a:miter lim="800000"/>
              <a:headEnd/>
              <a:tailEnd/>
            </a:ln>
          </p:spPr>
          <p:txBody>
            <a:bodyPr>
              <a:spAutoFit/>
            </a:bodyPr>
            <a:lstStyle/>
            <a:p>
              <a:pPr algn="l">
                <a:spcBef>
                  <a:spcPct val="50000"/>
                </a:spcBef>
              </a:pPr>
              <a:r>
                <a:rPr kumimoji="1" lang="zh-CN" altLang="en-US" sz="2800" b="1" dirty="0">
                  <a:latin typeface="Times New Roman" pitchFamily="18" charset="0"/>
                  <a:ea typeface="华文中宋" pitchFamily="2" charset="-122"/>
                </a:rPr>
                <a:t>其波源称为</a:t>
              </a:r>
              <a:r>
                <a:rPr kumimoji="1" lang="zh-CN" altLang="en-US" sz="2800" b="1" dirty="0">
                  <a:solidFill>
                    <a:srgbClr val="CC0000"/>
                  </a:solidFill>
                  <a:latin typeface="Times New Roman" pitchFamily="18" charset="0"/>
                  <a:ea typeface="华文中宋" pitchFamily="2" charset="-122"/>
                </a:rPr>
                <a:t>相干波源</a:t>
              </a:r>
            </a:p>
          </p:txBody>
        </p:sp>
      </p:grpSp>
      <p:grpSp>
        <p:nvGrpSpPr>
          <p:cNvPr id="4" name="Group 29"/>
          <p:cNvGrpSpPr>
            <a:grpSpLocks/>
          </p:cNvGrpSpPr>
          <p:nvPr/>
        </p:nvGrpSpPr>
        <p:grpSpPr bwMode="auto">
          <a:xfrm>
            <a:off x="0" y="6084888"/>
            <a:ext cx="9355138" cy="773112"/>
            <a:chOff x="0" y="217"/>
            <a:chExt cx="5893" cy="487"/>
          </a:xfrm>
        </p:grpSpPr>
        <p:grpSp>
          <p:nvGrpSpPr>
            <p:cNvPr id="40970" name="Group 27"/>
            <p:cNvGrpSpPr>
              <a:grpSpLocks/>
            </p:cNvGrpSpPr>
            <p:nvPr/>
          </p:nvGrpSpPr>
          <p:grpSpPr bwMode="auto">
            <a:xfrm>
              <a:off x="289" y="217"/>
              <a:ext cx="5604" cy="296"/>
              <a:chOff x="282" y="319"/>
              <a:chExt cx="5604" cy="296"/>
            </a:xfrm>
          </p:grpSpPr>
          <p:sp>
            <p:nvSpPr>
              <p:cNvPr id="40972" name="Text Box 9"/>
              <p:cNvSpPr txBox="1">
                <a:spLocks noChangeArrowheads="1"/>
              </p:cNvSpPr>
              <p:nvPr/>
            </p:nvSpPr>
            <p:spPr bwMode="auto">
              <a:xfrm>
                <a:off x="2262" y="322"/>
                <a:ext cx="3624" cy="250"/>
              </a:xfrm>
              <a:prstGeom prst="rect">
                <a:avLst/>
              </a:prstGeom>
              <a:noFill/>
              <a:ln w="9525">
                <a:noFill/>
                <a:miter lim="800000"/>
                <a:headEnd/>
                <a:tailEnd/>
              </a:ln>
            </p:spPr>
            <p:txBody>
              <a:bodyPr>
                <a:spAutoFit/>
              </a:bodyPr>
              <a:lstStyle/>
              <a:p>
                <a:pPr algn="l">
                  <a:spcBef>
                    <a:spcPct val="50000"/>
                  </a:spcBef>
                </a:pPr>
                <a:r>
                  <a:rPr kumimoji="1" lang="zh-CN" altLang="en-US" sz="2000" b="1" dirty="0">
                    <a:solidFill>
                      <a:srgbClr val="CC0000"/>
                    </a:solidFill>
                    <a:latin typeface="Times New Roman" pitchFamily="18" charset="0"/>
                    <a:ea typeface="华文中宋" pitchFamily="2" charset="-122"/>
                  </a:rPr>
                  <a:t>波的干涉是在特定条件下波叠加所产生的现象。</a:t>
                </a:r>
              </a:p>
            </p:txBody>
          </p:sp>
          <p:sp>
            <p:nvSpPr>
              <p:cNvPr id="40973" name="WordArt 22"/>
              <p:cNvSpPr>
                <a:spLocks noChangeArrowheads="1" noChangeShapeType="1" noTextEdit="1"/>
              </p:cNvSpPr>
              <p:nvPr/>
            </p:nvSpPr>
            <p:spPr bwMode="auto">
              <a:xfrm>
                <a:off x="282" y="366"/>
                <a:ext cx="690" cy="208"/>
              </a:xfrm>
              <a:prstGeom prst="rect">
                <a:avLst/>
              </a:prstGeom>
            </p:spPr>
            <p:txBody>
              <a:bodyPr wrap="none" fromWordArt="1">
                <a:prstTxWarp prst="textPlain">
                  <a:avLst>
                    <a:gd name="adj" fmla="val 50000"/>
                  </a:avLst>
                </a:prstTxWarp>
              </a:bodyPr>
              <a:lstStyle/>
              <a:p>
                <a:r>
                  <a:rPr lang="zh-CN" altLang="en-US" sz="3600" kern="10">
                    <a:ln w="9525">
                      <a:solidFill>
                        <a:srgbClr val="006600"/>
                      </a:solidFill>
                      <a:round/>
                      <a:headEnd/>
                      <a:tailEnd/>
                    </a:ln>
                    <a:solidFill>
                      <a:srgbClr val="008000"/>
                    </a:solidFill>
                    <a:latin typeface="华文中宋"/>
                    <a:ea typeface="华文中宋"/>
                  </a:rPr>
                  <a:t>叠加</a:t>
                </a:r>
              </a:p>
            </p:txBody>
          </p:sp>
          <p:sp>
            <p:nvSpPr>
              <p:cNvPr id="40974" name="WordArt 23"/>
              <p:cNvSpPr>
                <a:spLocks noChangeArrowheads="1" noChangeShapeType="1" noTextEdit="1"/>
              </p:cNvSpPr>
              <p:nvPr/>
            </p:nvSpPr>
            <p:spPr bwMode="auto">
              <a:xfrm>
                <a:off x="1493" y="364"/>
                <a:ext cx="690" cy="208"/>
              </a:xfrm>
              <a:prstGeom prst="rect">
                <a:avLst/>
              </a:prstGeom>
            </p:spPr>
            <p:txBody>
              <a:bodyPr wrap="none" fromWordArt="1">
                <a:prstTxWarp prst="textPlain">
                  <a:avLst>
                    <a:gd name="adj" fmla="val 50000"/>
                  </a:avLst>
                </a:prstTxWarp>
              </a:bodyPr>
              <a:lstStyle/>
              <a:p>
                <a:r>
                  <a:rPr lang="zh-CN" altLang="en-US" sz="3600" kern="10">
                    <a:ln w="9525">
                      <a:solidFill>
                        <a:srgbClr val="006600"/>
                      </a:solidFill>
                      <a:round/>
                      <a:headEnd/>
                      <a:tailEnd/>
                    </a:ln>
                    <a:solidFill>
                      <a:srgbClr val="008000"/>
                    </a:solidFill>
                    <a:latin typeface="华文中宋"/>
                    <a:ea typeface="华文中宋"/>
                  </a:rPr>
                  <a:t>干涉</a:t>
                </a:r>
              </a:p>
            </p:txBody>
          </p:sp>
          <p:sp>
            <p:nvSpPr>
              <p:cNvPr id="40975" name="Line 24"/>
              <p:cNvSpPr>
                <a:spLocks noChangeShapeType="1"/>
              </p:cNvSpPr>
              <p:nvPr/>
            </p:nvSpPr>
            <p:spPr bwMode="auto">
              <a:xfrm>
                <a:off x="1090" y="428"/>
                <a:ext cx="280" cy="0"/>
              </a:xfrm>
              <a:prstGeom prst="line">
                <a:avLst/>
              </a:prstGeom>
              <a:noFill/>
              <a:ln w="38100">
                <a:solidFill>
                  <a:srgbClr val="CC0000"/>
                </a:solidFill>
                <a:round/>
                <a:headEnd/>
                <a:tailEnd/>
              </a:ln>
            </p:spPr>
            <p:txBody>
              <a:bodyPr/>
              <a:lstStyle/>
              <a:p>
                <a:endParaRPr lang="zh-CN" altLang="en-US"/>
              </a:p>
            </p:txBody>
          </p:sp>
          <p:sp>
            <p:nvSpPr>
              <p:cNvPr id="40976" name="Line 25"/>
              <p:cNvSpPr>
                <a:spLocks noChangeShapeType="1"/>
              </p:cNvSpPr>
              <p:nvPr/>
            </p:nvSpPr>
            <p:spPr bwMode="auto">
              <a:xfrm>
                <a:off x="1093" y="517"/>
                <a:ext cx="280" cy="0"/>
              </a:xfrm>
              <a:prstGeom prst="line">
                <a:avLst/>
              </a:prstGeom>
              <a:noFill/>
              <a:ln w="38100">
                <a:solidFill>
                  <a:srgbClr val="CC0000"/>
                </a:solidFill>
                <a:round/>
                <a:headEnd/>
                <a:tailEnd/>
              </a:ln>
            </p:spPr>
            <p:txBody>
              <a:bodyPr/>
              <a:lstStyle/>
              <a:p>
                <a:endParaRPr lang="zh-CN" altLang="en-US"/>
              </a:p>
            </p:txBody>
          </p:sp>
          <p:sp>
            <p:nvSpPr>
              <p:cNvPr id="40977" name="Line 26"/>
              <p:cNvSpPr>
                <a:spLocks noChangeShapeType="1"/>
              </p:cNvSpPr>
              <p:nvPr/>
            </p:nvSpPr>
            <p:spPr bwMode="auto">
              <a:xfrm flipH="1">
                <a:off x="1152" y="319"/>
                <a:ext cx="148" cy="296"/>
              </a:xfrm>
              <a:prstGeom prst="line">
                <a:avLst/>
              </a:prstGeom>
              <a:noFill/>
              <a:ln w="38100">
                <a:solidFill>
                  <a:srgbClr val="CC0000"/>
                </a:solidFill>
                <a:round/>
                <a:headEnd/>
                <a:tailEnd/>
              </a:ln>
            </p:spPr>
            <p:txBody>
              <a:bodyPr/>
              <a:lstStyle/>
              <a:p>
                <a:endParaRPr lang="zh-CN" altLang="en-US"/>
              </a:p>
            </p:txBody>
          </p:sp>
        </p:grpSp>
        <p:sp>
          <p:nvSpPr>
            <p:cNvPr id="40971" name="Rectangle 28" descr="之字形"/>
            <p:cNvSpPr>
              <a:spLocks noChangeArrowheads="1"/>
            </p:cNvSpPr>
            <p:nvPr/>
          </p:nvSpPr>
          <p:spPr bwMode="auto">
            <a:xfrm>
              <a:off x="0" y="603"/>
              <a:ext cx="5760" cy="101"/>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3"/>
          <p:cNvSpPr>
            <a:spLocks noGrp="1" noChangeArrowheads="1"/>
          </p:cNvSpPr>
          <p:nvPr>
            <p:ph type="title" idx="4294967295"/>
          </p:nvPr>
        </p:nvSpPr>
        <p:spPr>
          <a:xfrm>
            <a:off x="481013" y="0"/>
            <a:ext cx="8229600" cy="217488"/>
          </a:xfrm>
        </p:spPr>
        <p:txBody>
          <a:bodyPr/>
          <a:lstStyle/>
          <a:p>
            <a:pPr eaLnBrk="1" hangingPunct="1"/>
            <a:r>
              <a:rPr lang="zh-CN" altLang="en-US" sz="800" smtClean="0">
                <a:solidFill>
                  <a:schemeClr val="bg1"/>
                </a:solidFill>
              </a:rPr>
              <a:t>水波干涉现象</a:t>
            </a:r>
          </a:p>
        </p:txBody>
      </p:sp>
      <p:sp>
        <p:nvSpPr>
          <p:cNvPr id="41987" name="Rectangle 5"/>
          <p:cNvSpPr>
            <a:spLocks noChangeArrowheads="1"/>
          </p:cNvSpPr>
          <p:nvPr/>
        </p:nvSpPr>
        <p:spPr bwMode="auto">
          <a:xfrm>
            <a:off x="0" y="0"/>
            <a:ext cx="9144000" cy="6858000"/>
          </a:xfrm>
          <a:prstGeom prst="rect">
            <a:avLst/>
          </a:prstGeom>
          <a:gradFill rotWithShape="0">
            <a:gsLst>
              <a:gs pos="0">
                <a:schemeClr val="hlink"/>
              </a:gs>
              <a:gs pos="100000">
                <a:srgbClr val="8A8FC2"/>
              </a:gs>
            </a:gsLst>
            <a:path path="shape">
              <a:fillToRect l="50000" t="50000" r="50000" b="50000"/>
            </a:path>
          </a:gradFill>
          <a:ln w="9525">
            <a:noFill/>
            <a:miter lim="800000"/>
            <a:headEnd/>
            <a:tailEnd/>
          </a:ln>
        </p:spPr>
        <p:txBody>
          <a:bodyPr wrap="none" anchor="ctr"/>
          <a:lstStyle/>
          <a:p>
            <a:endParaRPr lang="zh-CN" altLang="en-US"/>
          </a:p>
        </p:txBody>
      </p:sp>
      <p:sp>
        <p:nvSpPr>
          <p:cNvPr id="41988" name="Oval 6"/>
          <p:cNvSpPr>
            <a:spLocks noChangeArrowheads="1"/>
          </p:cNvSpPr>
          <p:nvPr/>
        </p:nvSpPr>
        <p:spPr bwMode="auto">
          <a:xfrm>
            <a:off x="1793875" y="396875"/>
            <a:ext cx="5729288" cy="5726113"/>
          </a:xfrm>
          <a:prstGeom prst="ellipse">
            <a:avLst/>
          </a:prstGeom>
          <a:gradFill rotWithShape="0">
            <a:gsLst>
              <a:gs pos="0">
                <a:schemeClr val="bg1"/>
              </a:gs>
              <a:gs pos="100000">
                <a:srgbClr val="B5B5ED"/>
              </a:gs>
            </a:gsLst>
            <a:path path="shape">
              <a:fillToRect l="50000" t="50000" r="50000" b="50000"/>
            </a:path>
          </a:gradFill>
          <a:ln w="9525">
            <a:noFill/>
            <a:round/>
            <a:headEnd/>
            <a:tailEnd/>
          </a:ln>
        </p:spPr>
        <p:txBody>
          <a:bodyPr wrap="none" anchor="ctr"/>
          <a:lstStyle/>
          <a:p>
            <a:endParaRPr lang="zh-CN" altLang="en-US"/>
          </a:p>
        </p:txBody>
      </p:sp>
      <p:grpSp>
        <p:nvGrpSpPr>
          <p:cNvPr id="2" name="Group 7"/>
          <p:cNvGrpSpPr>
            <a:grpSpLocks/>
          </p:cNvGrpSpPr>
          <p:nvPr/>
        </p:nvGrpSpPr>
        <p:grpSpPr bwMode="auto">
          <a:xfrm>
            <a:off x="1814513" y="396875"/>
            <a:ext cx="5707062" cy="5713413"/>
            <a:chOff x="1143" y="250"/>
            <a:chExt cx="3595" cy="3599"/>
          </a:xfrm>
        </p:grpSpPr>
        <p:sp>
          <p:nvSpPr>
            <p:cNvPr id="42034" name="AutoShape 8"/>
            <p:cNvSpPr>
              <a:spLocks noChangeArrowheads="1"/>
            </p:cNvSpPr>
            <p:nvPr/>
          </p:nvSpPr>
          <p:spPr bwMode="auto">
            <a:xfrm>
              <a:off x="2704" y="1849"/>
              <a:ext cx="464" cy="45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6 w 21600"/>
                <a:gd name="T25" fmla="*/ 3153 h 21600"/>
                <a:gd name="T26" fmla="*/ 18434 w 21600"/>
                <a:gd name="T27" fmla="*/ 1844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702" y="10800"/>
                  </a:moveTo>
                  <a:cubicBezTo>
                    <a:pt x="4702" y="14168"/>
                    <a:pt x="7432" y="16898"/>
                    <a:pt x="10800" y="16898"/>
                  </a:cubicBezTo>
                  <a:cubicBezTo>
                    <a:pt x="14168" y="16898"/>
                    <a:pt x="16898" y="14168"/>
                    <a:pt x="16898" y="10800"/>
                  </a:cubicBezTo>
                  <a:cubicBezTo>
                    <a:pt x="16898" y="7432"/>
                    <a:pt x="14168" y="4702"/>
                    <a:pt x="10800" y="4702"/>
                  </a:cubicBezTo>
                  <a:cubicBezTo>
                    <a:pt x="7432" y="4702"/>
                    <a:pt x="4702" y="7432"/>
                    <a:pt x="4702" y="10800"/>
                  </a:cubicBezTo>
                  <a:close/>
                </a:path>
              </a:pathLst>
            </a:custGeom>
            <a:noFill/>
            <a:ln w="57150">
              <a:solidFill>
                <a:schemeClr val="accent2"/>
              </a:solidFill>
              <a:round/>
              <a:headEnd/>
              <a:tailEnd/>
            </a:ln>
          </p:spPr>
          <p:txBody>
            <a:bodyPr wrap="none" anchor="ctr"/>
            <a:lstStyle/>
            <a:p>
              <a:endParaRPr lang="zh-CN" altLang="en-US"/>
            </a:p>
          </p:txBody>
        </p:sp>
        <p:sp>
          <p:nvSpPr>
            <p:cNvPr id="42035" name="AutoShape 9"/>
            <p:cNvSpPr>
              <a:spLocks noChangeArrowheads="1"/>
            </p:cNvSpPr>
            <p:nvPr/>
          </p:nvSpPr>
          <p:spPr bwMode="auto">
            <a:xfrm>
              <a:off x="2523" y="1663"/>
              <a:ext cx="821" cy="82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7 w 21600"/>
                <a:gd name="T25" fmla="*/ 3153 h 21600"/>
                <a:gd name="T26" fmla="*/ 18443 w 21600"/>
                <a:gd name="T27" fmla="*/ 1844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97" y="10800"/>
                  </a:moveTo>
                  <a:cubicBezTo>
                    <a:pt x="2197" y="15551"/>
                    <a:pt x="6049" y="19403"/>
                    <a:pt x="10800" y="19403"/>
                  </a:cubicBezTo>
                  <a:cubicBezTo>
                    <a:pt x="15551" y="19403"/>
                    <a:pt x="19403" y="15551"/>
                    <a:pt x="19403" y="10800"/>
                  </a:cubicBezTo>
                  <a:cubicBezTo>
                    <a:pt x="19403" y="6049"/>
                    <a:pt x="15551" y="2197"/>
                    <a:pt x="10800" y="2197"/>
                  </a:cubicBezTo>
                  <a:cubicBezTo>
                    <a:pt x="6049" y="2197"/>
                    <a:pt x="2197" y="6049"/>
                    <a:pt x="2197" y="10800"/>
                  </a:cubicBezTo>
                  <a:close/>
                </a:path>
              </a:pathLst>
            </a:custGeom>
            <a:noFill/>
            <a:ln w="57150">
              <a:solidFill>
                <a:schemeClr val="accent2"/>
              </a:solidFill>
              <a:round/>
              <a:headEnd/>
              <a:tailEnd/>
            </a:ln>
          </p:spPr>
          <p:txBody>
            <a:bodyPr wrap="none" anchor="ctr"/>
            <a:lstStyle/>
            <a:p>
              <a:endParaRPr lang="zh-CN" altLang="en-US"/>
            </a:p>
          </p:txBody>
        </p:sp>
        <p:sp>
          <p:nvSpPr>
            <p:cNvPr id="42036" name="Oval 10"/>
            <p:cNvSpPr>
              <a:spLocks noChangeArrowheads="1"/>
            </p:cNvSpPr>
            <p:nvPr/>
          </p:nvSpPr>
          <p:spPr bwMode="auto">
            <a:xfrm>
              <a:off x="2894" y="2043"/>
              <a:ext cx="78" cy="79"/>
            </a:xfrm>
            <a:prstGeom prst="ellipse">
              <a:avLst/>
            </a:prstGeom>
            <a:solidFill>
              <a:srgbClr val="FF0000"/>
            </a:solidFill>
            <a:ln w="57150">
              <a:solidFill>
                <a:schemeClr val="accent2"/>
              </a:solidFill>
              <a:round/>
              <a:headEnd/>
              <a:tailEnd/>
            </a:ln>
          </p:spPr>
          <p:txBody>
            <a:bodyPr wrap="none" anchor="ctr"/>
            <a:lstStyle/>
            <a:p>
              <a:endParaRPr lang="zh-CN" altLang="en-US"/>
            </a:p>
          </p:txBody>
        </p:sp>
        <p:sp>
          <p:nvSpPr>
            <p:cNvPr id="42037" name="AutoShape 11"/>
            <p:cNvSpPr>
              <a:spLocks noChangeArrowheads="1"/>
            </p:cNvSpPr>
            <p:nvPr/>
          </p:nvSpPr>
          <p:spPr bwMode="auto">
            <a:xfrm>
              <a:off x="2342" y="1490"/>
              <a:ext cx="1203" cy="117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2 h 21600"/>
                <a:gd name="T26" fmla="*/ 18440 w 21600"/>
                <a:gd name="T27" fmla="*/ 1843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6" y="10800"/>
                  </a:moveTo>
                  <a:cubicBezTo>
                    <a:pt x="1706" y="15822"/>
                    <a:pt x="5778" y="19894"/>
                    <a:pt x="10800" y="19894"/>
                  </a:cubicBezTo>
                  <a:cubicBezTo>
                    <a:pt x="15822" y="19894"/>
                    <a:pt x="19894" y="15822"/>
                    <a:pt x="19894" y="10800"/>
                  </a:cubicBezTo>
                  <a:cubicBezTo>
                    <a:pt x="19894" y="5778"/>
                    <a:pt x="15822" y="1706"/>
                    <a:pt x="10800" y="1706"/>
                  </a:cubicBezTo>
                  <a:cubicBezTo>
                    <a:pt x="5778" y="1706"/>
                    <a:pt x="1706" y="5778"/>
                    <a:pt x="1706" y="10800"/>
                  </a:cubicBezTo>
                  <a:close/>
                </a:path>
              </a:pathLst>
            </a:custGeom>
            <a:noFill/>
            <a:ln w="57150">
              <a:solidFill>
                <a:schemeClr val="accent2"/>
              </a:solidFill>
              <a:round/>
              <a:headEnd/>
              <a:tailEnd/>
            </a:ln>
          </p:spPr>
          <p:txBody>
            <a:bodyPr wrap="none" anchor="ctr"/>
            <a:lstStyle/>
            <a:p>
              <a:endParaRPr lang="zh-CN" altLang="en-US"/>
            </a:p>
          </p:txBody>
        </p:sp>
        <p:sp>
          <p:nvSpPr>
            <p:cNvPr id="42038" name="AutoShape 12"/>
            <p:cNvSpPr>
              <a:spLocks noChangeArrowheads="1"/>
            </p:cNvSpPr>
            <p:nvPr/>
          </p:nvSpPr>
          <p:spPr bwMode="auto">
            <a:xfrm>
              <a:off x="2176" y="1327"/>
              <a:ext cx="1533" cy="150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6 w 21600"/>
                <a:gd name="T25" fmla="*/ 3164 h 21600"/>
                <a:gd name="T26" fmla="*/ 18444 w 21600"/>
                <a:gd name="T27" fmla="*/ 1843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087" y="10800"/>
                  </a:moveTo>
                  <a:cubicBezTo>
                    <a:pt x="1087" y="16164"/>
                    <a:pt x="5436" y="20513"/>
                    <a:pt x="10800" y="20513"/>
                  </a:cubicBezTo>
                  <a:cubicBezTo>
                    <a:pt x="16164" y="20513"/>
                    <a:pt x="20513" y="16164"/>
                    <a:pt x="20513" y="10800"/>
                  </a:cubicBezTo>
                  <a:cubicBezTo>
                    <a:pt x="20513" y="5436"/>
                    <a:pt x="16164" y="1087"/>
                    <a:pt x="10800" y="1087"/>
                  </a:cubicBezTo>
                  <a:cubicBezTo>
                    <a:pt x="5436" y="1087"/>
                    <a:pt x="1087" y="5436"/>
                    <a:pt x="1087" y="10800"/>
                  </a:cubicBezTo>
                  <a:close/>
                </a:path>
              </a:pathLst>
            </a:custGeom>
            <a:noFill/>
            <a:ln w="57150">
              <a:solidFill>
                <a:schemeClr val="accent2"/>
              </a:solidFill>
              <a:round/>
              <a:headEnd/>
              <a:tailEnd/>
            </a:ln>
          </p:spPr>
          <p:txBody>
            <a:bodyPr wrap="none" anchor="ctr"/>
            <a:lstStyle/>
            <a:p>
              <a:endParaRPr lang="zh-CN" altLang="en-US"/>
            </a:p>
          </p:txBody>
        </p:sp>
        <p:sp>
          <p:nvSpPr>
            <p:cNvPr id="42039" name="AutoShape 13"/>
            <p:cNvSpPr>
              <a:spLocks noChangeArrowheads="1"/>
            </p:cNvSpPr>
            <p:nvPr/>
          </p:nvSpPr>
          <p:spPr bwMode="auto">
            <a:xfrm>
              <a:off x="2010" y="1161"/>
              <a:ext cx="1855" cy="18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7 w 21600"/>
                <a:gd name="T25" fmla="*/ 3160 h 21600"/>
                <a:gd name="T26" fmla="*/ 18433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897" y="10800"/>
                  </a:moveTo>
                  <a:cubicBezTo>
                    <a:pt x="897" y="16269"/>
                    <a:pt x="5331" y="20703"/>
                    <a:pt x="10800" y="20703"/>
                  </a:cubicBezTo>
                  <a:cubicBezTo>
                    <a:pt x="16269" y="20703"/>
                    <a:pt x="20703" y="16269"/>
                    <a:pt x="20703" y="10800"/>
                  </a:cubicBezTo>
                  <a:cubicBezTo>
                    <a:pt x="20703" y="5331"/>
                    <a:pt x="16269" y="897"/>
                    <a:pt x="10800" y="897"/>
                  </a:cubicBezTo>
                  <a:cubicBezTo>
                    <a:pt x="5331" y="897"/>
                    <a:pt x="897" y="5331"/>
                    <a:pt x="897" y="10800"/>
                  </a:cubicBezTo>
                  <a:close/>
                </a:path>
              </a:pathLst>
            </a:custGeom>
            <a:noFill/>
            <a:ln w="57150">
              <a:solidFill>
                <a:schemeClr val="accent2"/>
              </a:solidFill>
              <a:round/>
              <a:headEnd/>
              <a:tailEnd/>
            </a:ln>
          </p:spPr>
          <p:txBody>
            <a:bodyPr wrap="none" anchor="ctr"/>
            <a:lstStyle/>
            <a:p>
              <a:endParaRPr lang="zh-CN" altLang="en-US"/>
            </a:p>
          </p:txBody>
        </p:sp>
        <p:sp>
          <p:nvSpPr>
            <p:cNvPr id="42040" name="AutoShape 14"/>
            <p:cNvSpPr>
              <a:spLocks noChangeArrowheads="1"/>
            </p:cNvSpPr>
            <p:nvPr/>
          </p:nvSpPr>
          <p:spPr bwMode="auto">
            <a:xfrm>
              <a:off x="1834" y="986"/>
              <a:ext cx="2214" cy="216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1 w 21600"/>
                <a:gd name="T25" fmla="*/ 3161 h 21600"/>
                <a:gd name="T26" fmla="*/ 18439 w 21600"/>
                <a:gd name="T27" fmla="*/ 1843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896" y="10800"/>
                  </a:moveTo>
                  <a:cubicBezTo>
                    <a:pt x="896" y="16270"/>
                    <a:pt x="5330" y="20704"/>
                    <a:pt x="10800" y="20704"/>
                  </a:cubicBezTo>
                  <a:cubicBezTo>
                    <a:pt x="16270" y="20704"/>
                    <a:pt x="20704" y="16270"/>
                    <a:pt x="20704" y="10800"/>
                  </a:cubicBezTo>
                  <a:cubicBezTo>
                    <a:pt x="20704" y="5330"/>
                    <a:pt x="16270" y="896"/>
                    <a:pt x="10800" y="896"/>
                  </a:cubicBezTo>
                  <a:cubicBezTo>
                    <a:pt x="5330" y="896"/>
                    <a:pt x="896" y="5330"/>
                    <a:pt x="896" y="10800"/>
                  </a:cubicBezTo>
                  <a:close/>
                </a:path>
              </a:pathLst>
            </a:custGeom>
            <a:noFill/>
            <a:ln w="57150">
              <a:solidFill>
                <a:schemeClr val="accent2"/>
              </a:solidFill>
              <a:round/>
              <a:headEnd/>
              <a:tailEnd/>
            </a:ln>
          </p:spPr>
          <p:txBody>
            <a:bodyPr wrap="none" anchor="ctr"/>
            <a:lstStyle/>
            <a:p>
              <a:endParaRPr lang="zh-CN" altLang="en-US"/>
            </a:p>
          </p:txBody>
        </p:sp>
        <p:sp>
          <p:nvSpPr>
            <p:cNvPr id="42041" name="AutoShape 15"/>
            <p:cNvSpPr>
              <a:spLocks noChangeArrowheads="1"/>
            </p:cNvSpPr>
            <p:nvPr/>
          </p:nvSpPr>
          <p:spPr bwMode="auto">
            <a:xfrm>
              <a:off x="1669" y="821"/>
              <a:ext cx="2540" cy="249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5 h 21600"/>
                <a:gd name="T26" fmla="*/ 18437 w 21600"/>
                <a:gd name="T27" fmla="*/ 1843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716" y="10800"/>
                  </a:moveTo>
                  <a:cubicBezTo>
                    <a:pt x="716" y="16369"/>
                    <a:pt x="5231" y="20884"/>
                    <a:pt x="10800" y="20884"/>
                  </a:cubicBezTo>
                  <a:cubicBezTo>
                    <a:pt x="16369" y="20884"/>
                    <a:pt x="20884" y="16369"/>
                    <a:pt x="20884" y="10800"/>
                  </a:cubicBezTo>
                  <a:cubicBezTo>
                    <a:pt x="20884" y="5231"/>
                    <a:pt x="16369" y="716"/>
                    <a:pt x="10800" y="716"/>
                  </a:cubicBezTo>
                  <a:cubicBezTo>
                    <a:pt x="5231" y="716"/>
                    <a:pt x="716" y="5231"/>
                    <a:pt x="716" y="10800"/>
                  </a:cubicBezTo>
                  <a:close/>
                </a:path>
              </a:pathLst>
            </a:custGeom>
            <a:noFill/>
            <a:ln w="57150">
              <a:solidFill>
                <a:schemeClr val="accent2"/>
              </a:solidFill>
              <a:round/>
              <a:headEnd/>
              <a:tailEnd/>
            </a:ln>
          </p:spPr>
          <p:txBody>
            <a:bodyPr wrap="none" anchor="ctr"/>
            <a:lstStyle/>
            <a:p>
              <a:endParaRPr lang="zh-CN" altLang="en-US"/>
            </a:p>
          </p:txBody>
        </p:sp>
        <p:sp>
          <p:nvSpPr>
            <p:cNvPr id="42042" name="AutoShape 16"/>
            <p:cNvSpPr>
              <a:spLocks noChangeArrowheads="1"/>
            </p:cNvSpPr>
            <p:nvPr/>
          </p:nvSpPr>
          <p:spPr bwMode="auto">
            <a:xfrm>
              <a:off x="1503" y="645"/>
              <a:ext cx="2878" cy="283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5 h 21600"/>
                <a:gd name="T26" fmla="*/ 18440 w 21600"/>
                <a:gd name="T27" fmla="*/ 1843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36" y="10800"/>
                  </a:moveTo>
                  <a:cubicBezTo>
                    <a:pt x="636" y="16413"/>
                    <a:pt x="5187" y="20964"/>
                    <a:pt x="10800" y="20964"/>
                  </a:cubicBezTo>
                  <a:cubicBezTo>
                    <a:pt x="16413" y="20964"/>
                    <a:pt x="20964" y="16413"/>
                    <a:pt x="20964" y="10800"/>
                  </a:cubicBezTo>
                  <a:cubicBezTo>
                    <a:pt x="20964" y="5187"/>
                    <a:pt x="16413" y="636"/>
                    <a:pt x="10800" y="636"/>
                  </a:cubicBezTo>
                  <a:cubicBezTo>
                    <a:pt x="5187" y="636"/>
                    <a:pt x="636" y="5187"/>
                    <a:pt x="636" y="10800"/>
                  </a:cubicBezTo>
                  <a:close/>
                </a:path>
              </a:pathLst>
            </a:custGeom>
            <a:noFill/>
            <a:ln w="57150">
              <a:solidFill>
                <a:schemeClr val="accent2"/>
              </a:solidFill>
              <a:round/>
              <a:headEnd/>
              <a:tailEnd/>
            </a:ln>
          </p:spPr>
          <p:txBody>
            <a:bodyPr wrap="none" anchor="ctr"/>
            <a:lstStyle/>
            <a:p>
              <a:endParaRPr lang="zh-CN" altLang="en-US"/>
            </a:p>
          </p:txBody>
        </p:sp>
        <p:sp>
          <p:nvSpPr>
            <p:cNvPr id="42043" name="AutoShape 17"/>
            <p:cNvSpPr>
              <a:spLocks noChangeArrowheads="1"/>
            </p:cNvSpPr>
            <p:nvPr/>
          </p:nvSpPr>
          <p:spPr bwMode="auto">
            <a:xfrm>
              <a:off x="1319" y="437"/>
              <a:ext cx="3247" cy="324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43" y="10800"/>
                  </a:moveTo>
                  <a:cubicBezTo>
                    <a:pt x="643" y="16410"/>
                    <a:pt x="5190" y="20957"/>
                    <a:pt x="10800" y="20957"/>
                  </a:cubicBezTo>
                  <a:cubicBezTo>
                    <a:pt x="16410" y="20957"/>
                    <a:pt x="20957" y="16410"/>
                    <a:pt x="20957" y="10800"/>
                  </a:cubicBezTo>
                  <a:cubicBezTo>
                    <a:pt x="20957" y="5190"/>
                    <a:pt x="16410" y="643"/>
                    <a:pt x="10800" y="643"/>
                  </a:cubicBezTo>
                  <a:cubicBezTo>
                    <a:pt x="5190" y="643"/>
                    <a:pt x="643" y="5190"/>
                    <a:pt x="643" y="10800"/>
                  </a:cubicBezTo>
                  <a:close/>
                </a:path>
              </a:pathLst>
            </a:custGeom>
            <a:noFill/>
            <a:ln w="57150">
              <a:solidFill>
                <a:schemeClr val="accent2"/>
              </a:solidFill>
              <a:round/>
              <a:headEnd/>
              <a:tailEnd/>
            </a:ln>
          </p:spPr>
          <p:txBody>
            <a:bodyPr wrap="none" anchor="ctr"/>
            <a:lstStyle/>
            <a:p>
              <a:endParaRPr lang="zh-CN" altLang="en-US"/>
            </a:p>
          </p:txBody>
        </p:sp>
        <p:sp>
          <p:nvSpPr>
            <p:cNvPr id="42044" name="AutoShape 18"/>
            <p:cNvSpPr>
              <a:spLocks noChangeArrowheads="1"/>
            </p:cNvSpPr>
            <p:nvPr/>
          </p:nvSpPr>
          <p:spPr bwMode="auto">
            <a:xfrm>
              <a:off x="1143" y="250"/>
              <a:ext cx="3595" cy="35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3 h 21600"/>
                <a:gd name="T26" fmla="*/ 18440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06" y="10800"/>
                  </a:moveTo>
                  <a:cubicBezTo>
                    <a:pt x="506" y="16485"/>
                    <a:pt x="5115" y="21094"/>
                    <a:pt x="10800" y="21094"/>
                  </a:cubicBezTo>
                  <a:cubicBezTo>
                    <a:pt x="16485" y="21094"/>
                    <a:pt x="21094" y="16485"/>
                    <a:pt x="21094" y="10800"/>
                  </a:cubicBezTo>
                  <a:cubicBezTo>
                    <a:pt x="21094" y="5115"/>
                    <a:pt x="16485" y="506"/>
                    <a:pt x="10800" y="506"/>
                  </a:cubicBezTo>
                  <a:cubicBezTo>
                    <a:pt x="5115" y="506"/>
                    <a:pt x="506" y="5115"/>
                    <a:pt x="506" y="10800"/>
                  </a:cubicBezTo>
                  <a:close/>
                </a:path>
              </a:pathLst>
            </a:custGeom>
            <a:noFill/>
            <a:ln w="57150">
              <a:solidFill>
                <a:schemeClr val="accent2"/>
              </a:solidFill>
              <a:round/>
              <a:headEnd/>
              <a:tailEnd/>
            </a:ln>
          </p:spPr>
          <p:txBody>
            <a:bodyPr wrap="none" anchor="ctr"/>
            <a:lstStyle/>
            <a:p>
              <a:endParaRPr lang="zh-CN" altLang="en-US"/>
            </a:p>
          </p:txBody>
        </p:sp>
      </p:grpSp>
      <p:grpSp>
        <p:nvGrpSpPr>
          <p:cNvPr id="3" name="Group 19"/>
          <p:cNvGrpSpPr>
            <a:grpSpLocks/>
          </p:cNvGrpSpPr>
          <p:nvPr/>
        </p:nvGrpSpPr>
        <p:grpSpPr bwMode="auto">
          <a:xfrm>
            <a:off x="1812925" y="650875"/>
            <a:ext cx="5707063" cy="5713413"/>
            <a:chOff x="1143" y="250"/>
            <a:chExt cx="3595" cy="3599"/>
          </a:xfrm>
        </p:grpSpPr>
        <p:sp>
          <p:nvSpPr>
            <p:cNvPr id="42023" name="AutoShape 20"/>
            <p:cNvSpPr>
              <a:spLocks noChangeArrowheads="1"/>
            </p:cNvSpPr>
            <p:nvPr/>
          </p:nvSpPr>
          <p:spPr bwMode="auto">
            <a:xfrm>
              <a:off x="2704" y="1849"/>
              <a:ext cx="464" cy="45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6 w 21600"/>
                <a:gd name="T25" fmla="*/ 3153 h 21600"/>
                <a:gd name="T26" fmla="*/ 18434 w 21600"/>
                <a:gd name="T27" fmla="*/ 1844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702" y="10800"/>
                  </a:moveTo>
                  <a:cubicBezTo>
                    <a:pt x="4702" y="14168"/>
                    <a:pt x="7432" y="16898"/>
                    <a:pt x="10800" y="16898"/>
                  </a:cubicBezTo>
                  <a:cubicBezTo>
                    <a:pt x="14168" y="16898"/>
                    <a:pt x="16898" y="14168"/>
                    <a:pt x="16898" y="10800"/>
                  </a:cubicBezTo>
                  <a:cubicBezTo>
                    <a:pt x="16898" y="7432"/>
                    <a:pt x="14168" y="4702"/>
                    <a:pt x="10800" y="4702"/>
                  </a:cubicBezTo>
                  <a:cubicBezTo>
                    <a:pt x="7432" y="4702"/>
                    <a:pt x="4702" y="7432"/>
                    <a:pt x="4702" y="10800"/>
                  </a:cubicBezTo>
                  <a:close/>
                </a:path>
              </a:pathLst>
            </a:custGeom>
            <a:noFill/>
            <a:ln w="57150">
              <a:solidFill>
                <a:schemeClr val="accent2"/>
              </a:solidFill>
              <a:round/>
              <a:headEnd/>
              <a:tailEnd/>
            </a:ln>
          </p:spPr>
          <p:txBody>
            <a:bodyPr wrap="none" anchor="ctr"/>
            <a:lstStyle/>
            <a:p>
              <a:endParaRPr lang="zh-CN" altLang="en-US"/>
            </a:p>
          </p:txBody>
        </p:sp>
        <p:sp>
          <p:nvSpPr>
            <p:cNvPr id="42024" name="AutoShape 21"/>
            <p:cNvSpPr>
              <a:spLocks noChangeArrowheads="1"/>
            </p:cNvSpPr>
            <p:nvPr/>
          </p:nvSpPr>
          <p:spPr bwMode="auto">
            <a:xfrm>
              <a:off x="2523" y="1663"/>
              <a:ext cx="821" cy="82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7 w 21600"/>
                <a:gd name="T25" fmla="*/ 3153 h 21600"/>
                <a:gd name="T26" fmla="*/ 18443 w 21600"/>
                <a:gd name="T27" fmla="*/ 1844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97" y="10800"/>
                  </a:moveTo>
                  <a:cubicBezTo>
                    <a:pt x="2197" y="15551"/>
                    <a:pt x="6049" y="19403"/>
                    <a:pt x="10800" y="19403"/>
                  </a:cubicBezTo>
                  <a:cubicBezTo>
                    <a:pt x="15551" y="19403"/>
                    <a:pt x="19403" y="15551"/>
                    <a:pt x="19403" y="10800"/>
                  </a:cubicBezTo>
                  <a:cubicBezTo>
                    <a:pt x="19403" y="6049"/>
                    <a:pt x="15551" y="2197"/>
                    <a:pt x="10800" y="2197"/>
                  </a:cubicBezTo>
                  <a:cubicBezTo>
                    <a:pt x="6049" y="2197"/>
                    <a:pt x="2197" y="6049"/>
                    <a:pt x="2197" y="10800"/>
                  </a:cubicBezTo>
                  <a:close/>
                </a:path>
              </a:pathLst>
            </a:custGeom>
            <a:noFill/>
            <a:ln w="57150">
              <a:solidFill>
                <a:schemeClr val="accent2"/>
              </a:solidFill>
              <a:round/>
              <a:headEnd/>
              <a:tailEnd/>
            </a:ln>
          </p:spPr>
          <p:txBody>
            <a:bodyPr wrap="none" anchor="ctr"/>
            <a:lstStyle/>
            <a:p>
              <a:endParaRPr lang="zh-CN" altLang="en-US"/>
            </a:p>
          </p:txBody>
        </p:sp>
        <p:sp>
          <p:nvSpPr>
            <p:cNvPr id="42025" name="Oval 22"/>
            <p:cNvSpPr>
              <a:spLocks noChangeArrowheads="1"/>
            </p:cNvSpPr>
            <p:nvPr/>
          </p:nvSpPr>
          <p:spPr bwMode="auto">
            <a:xfrm>
              <a:off x="2894" y="2043"/>
              <a:ext cx="78" cy="79"/>
            </a:xfrm>
            <a:prstGeom prst="ellipse">
              <a:avLst/>
            </a:prstGeom>
            <a:solidFill>
              <a:srgbClr val="FF0000"/>
            </a:solidFill>
            <a:ln w="57150">
              <a:solidFill>
                <a:schemeClr val="accent2"/>
              </a:solidFill>
              <a:round/>
              <a:headEnd/>
              <a:tailEnd/>
            </a:ln>
          </p:spPr>
          <p:txBody>
            <a:bodyPr wrap="none" anchor="ctr"/>
            <a:lstStyle/>
            <a:p>
              <a:endParaRPr lang="zh-CN" altLang="en-US"/>
            </a:p>
          </p:txBody>
        </p:sp>
        <p:sp>
          <p:nvSpPr>
            <p:cNvPr id="42026" name="AutoShape 23"/>
            <p:cNvSpPr>
              <a:spLocks noChangeArrowheads="1"/>
            </p:cNvSpPr>
            <p:nvPr/>
          </p:nvSpPr>
          <p:spPr bwMode="auto">
            <a:xfrm>
              <a:off x="2342" y="1490"/>
              <a:ext cx="1203" cy="117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2 h 21600"/>
                <a:gd name="T26" fmla="*/ 18440 w 21600"/>
                <a:gd name="T27" fmla="*/ 1843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06" y="10800"/>
                  </a:moveTo>
                  <a:cubicBezTo>
                    <a:pt x="1706" y="15822"/>
                    <a:pt x="5778" y="19894"/>
                    <a:pt x="10800" y="19894"/>
                  </a:cubicBezTo>
                  <a:cubicBezTo>
                    <a:pt x="15822" y="19894"/>
                    <a:pt x="19894" y="15822"/>
                    <a:pt x="19894" y="10800"/>
                  </a:cubicBezTo>
                  <a:cubicBezTo>
                    <a:pt x="19894" y="5778"/>
                    <a:pt x="15822" y="1706"/>
                    <a:pt x="10800" y="1706"/>
                  </a:cubicBezTo>
                  <a:cubicBezTo>
                    <a:pt x="5778" y="1706"/>
                    <a:pt x="1706" y="5778"/>
                    <a:pt x="1706" y="10800"/>
                  </a:cubicBezTo>
                  <a:close/>
                </a:path>
              </a:pathLst>
            </a:custGeom>
            <a:noFill/>
            <a:ln w="57150">
              <a:solidFill>
                <a:schemeClr val="accent2"/>
              </a:solidFill>
              <a:round/>
              <a:headEnd/>
              <a:tailEnd/>
            </a:ln>
          </p:spPr>
          <p:txBody>
            <a:bodyPr wrap="none" anchor="ctr"/>
            <a:lstStyle/>
            <a:p>
              <a:endParaRPr lang="zh-CN" altLang="en-US"/>
            </a:p>
          </p:txBody>
        </p:sp>
        <p:sp>
          <p:nvSpPr>
            <p:cNvPr id="42027" name="AutoShape 24"/>
            <p:cNvSpPr>
              <a:spLocks noChangeArrowheads="1"/>
            </p:cNvSpPr>
            <p:nvPr/>
          </p:nvSpPr>
          <p:spPr bwMode="auto">
            <a:xfrm>
              <a:off x="2176" y="1327"/>
              <a:ext cx="1533" cy="150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6 w 21600"/>
                <a:gd name="T25" fmla="*/ 3164 h 21600"/>
                <a:gd name="T26" fmla="*/ 18444 w 21600"/>
                <a:gd name="T27" fmla="*/ 1843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087" y="10800"/>
                  </a:moveTo>
                  <a:cubicBezTo>
                    <a:pt x="1087" y="16164"/>
                    <a:pt x="5436" y="20513"/>
                    <a:pt x="10800" y="20513"/>
                  </a:cubicBezTo>
                  <a:cubicBezTo>
                    <a:pt x="16164" y="20513"/>
                    <a:pt x="20513" y="16164"/>
                    <a:pt x="20513" y="10800"/>
                  </a:cubicBezTo>
                  <a:cubicBezTo>
                    <a:pt x="20513" y="5436"/>
                    <a:pt x="16164" y="1087"/>
                    <a:pt x="10800" y="1087"/>
                  </a:cubicBezTo>
                  <a:cubicBezTo>
                    <a:pt x="5436" y="1087"/>
                    <a:pt x="1087" y="5436"/>
                    <a:pt x="1087" y="10800"/>
                  </a:cubicBezTo>
                  <a:close/>
                </a:path>
              </a:pathLst>
            </a:custGeom>
            <a:noFill/>
            <a:ln w="57150">
              <a:solidFill>
                <a:schemeClr val="accent2"/>
              </a:solidFill>
              <a:round/>
              <a:headEnd/>
              <a:tailEnd/>
            </a:ln>
          </p:spPr>
          <p:txBody>
            <a:bodyPr wrap="none" anchor="ctr"/>
            <a:lstStyle/>
            <a:p>
              <a:endParaRPr lang="zh-CN" altLang="en-US"/>
            </a:p>
          </p:txBody>
        </p:sp>
        <p:sp>
          <p:nvSpPr>
            <p:cNvPr id="42028" name="AutoShape 25"/>
            <p:cNvSpPr>
              <a:spLocks noChangeArrowheads="1"/>
            </p:cNvSpPr>
            <p:nvPr/>
          </p:nvSpPr>
          <p:spPr bwMode="auto">
            <a:xfrm>
              <a:off x="2010" y="1161"/>
              <a:ext cx="1855" cy="181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7 w 21600"/>
                <a:gd name="T25" fmla="*/ 3160 h 21600"/>
                <a:gd name="T26" fmla="*/ 18433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897" y="10800"/>
                  </a:moveTo>
                  <a:cubicBezTo>
                    <a:pt x="897" y="16269"/>
                    <a:pt x="5331" y="20703"/>
                    <a:pt x="10800" y="20703"/>
                  </a:cubicBezTo>
                  <a:cubicBezTo>
                    <a:pt x="16269" y="20703"/>
                    <a:pt x="20703" y="16269"/>
                    <a:pt x="20703" y="10800"/>
                  </a:cubicBezTo>
                  <a:cubicBezTo>
                    <a:pt x="20703" y="5331"/>
                    <a:pt x="16269" y="897"/>
                    <a:pt x="10800" y="897"/>
                  </a:cubicBezTo>
                  <a:cubicBezTo>
                    <a:pt x="5331" y="897"/>
                    <a:pt x="897" y="5331"/>
                    <a:pt x="897" y="10800"/>
                  </a:cubicBezTo>
                  <a:close/>
                </a:path>
              </a:pathLst>
            </a:custGeom>
            <a:noFill/>
            <a:ln w="57150">
              <a:solidFill>
                <a:schemeClr val="accent2"/>
              </a:solidFill>
              <a:round/>
              <a:headEnd/>
              <a:tailEnd/>
            </a:ln>
          </p:spPr>
          <p:txBody>
            <a:bodyPr wrap="none" anchor="ctr"/>
            <a:lstStyle/>
            <a:p>
              <a:endParaRPr lang="zh-CN" altLang="en-US"/>
            </a:p>
          </p:txBody>
        </p:sp>
        <p:sp>
          <p:nvSpPr>
            <p:cNvPr id="42029" name="AutoShape 26"/>
            <p:cNvSpPr>
              <a:spLocks noChangeArrowheads="1"/>
            </p:cNvSpPr>
            <p:nvPr/>
          </p:nvSpPr>
          <p:spPr bwMode="auto">
            <a:xfrm>
              <a:off x="1834" y="986"/>
              <a:ext cx="2214" cy="216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1 w 21600"/>
                <a:gd name="T25" fmla="*/ 3161 h 21600"/>
                <a:gd name="T26" fmla="*/ 18439 w 21600"/>
                <a:gd name="T27" fmla="*/ 1843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896" y="10800"/>
                  </a:moveTo>
                  <a:cubicBezTo>
                    <a:pt x="896" y="16270"/>
                    <a:pt x="5330" y="20704"/>
                    <a:pt x="10800" y="20704"/>
                  </a:cubicBezTo>
                  <a:cubicBezTo>
                    <a:pt x="16270" y="20704"/>
                    <a:pt x="20704" y="16270"/>
                    <a:pt x="20704" y="10800"/>
                  </a:cubicBezTo>
                  <a:cubicBezTo>
                    <a:pt x="20704" y="5330"/>
                    <a:pt x="16270" y="896"/>
                    <a:pt x="10800" y="896"/>
                  </a:cubicBezTo>
                  <a:cubicBezTo>
                    <a:pt x="5330" y="896"/>
                    <a:pt x="896" y="5330"/>
                    <a:pt x="896" y="10800"/>
                  </a:cubicBezTo>
                  <a:close/>
                </a:path>
              </a:pathLst>
            </a:custGeom>
            <a:noFill/>
            <a:ln w="57150">
              <a:solidFill>
                <a:schemeClr val="accent2"/>
              </a:solidFill>
              <a:round/>
              <a:headEnd/>
              <a:tailEnd/>
            </a:ln>
          </p:spPr>
          <p:txBody>
            <a:bodyPr wrap="none" anchor="ctr"/>
            <a:lstStyle/>
            <a:p>
              <a:endParaRPr lang="zh-CN" altLang="en-US"/>
            </a:p>
          </p:txBody>
        </p:sp>
        <p:sp>
          <p:nvSpPr>
            <p:cNvPr id="42030" name="AutoShape 27"/>
            <p:cNvSpPr>
              <a:spLocks noChangeArrowheads="1"/>
            </p:cNvSpPr>
            <p:nvPr/>
          </p:nvSpPr>
          <p:spPr bwMode="auto">
            <a:xfrm>
              <a:off x="1669" y="821"/>
              <a:ext cx="2540" cy="249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5 h 21600"/>
                <a:gd name="T26" fmla="*/ 18437 w 21600"/>
                <a:gd name="T27" fmla="*/ 1843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716" y="10800"/>
                  </a:moveTo>
                  <a:cubicBezTo>
                    <a:pt x="716" y="16369"/>
                    <a:pt x="5231" y="20884"/>
                    <a:pt x="10800" y="20884"/>
                  </a:cubicBezTo>
                  <a:cubicBezTo>
                    <a:pt x="16369" y="20884"/>
                    <a:pt x="20884" y="16369"/>
                    <a:pt x="20884" y="10800"/>
                  </a:cubicBezTo>
                  <a:cubicBezTo>
                    <a:pt x="20884" y="5231"/>
                    <a:pt x="16369" y="716"/>
                    <a:pt x="10800" y="716"/>
                  </a:cubicBezTo>
                  <a:cubicBezTo>
                    <a:pt x="5231" y="716"/>
                    <a:pt x="716" y="5231"/>
                    <a:pt x="716" y="10800"/>
                  </a:cubicBezTo>
                  <a:close/>
                </a:path>
              </a:pathLst>
            </a:custGeom>
            <a:noFill/>
            <a:ln w="57150">
              <a:solidFill>
                <a:schemeClr val="accent2"/>
              </a:solidFill>
              <a:round/>
              <a:headEnd/>
              <a:tailEnd/>
            </a:ln>
          </p:spPr>
          <p:txBody>
            <a:bodyPr wrap="none" anchor="ctr"/>
            <a:lstStyle/>
            <a:p>
              <a:endParaRPr lang="zh-CN" altLang="en-US"/>
            </a:p>
          </p:txBody>
        </p:sp>
        <p:sp>
          <p:nvSpPr>
            <p:cNvPr id="42031" name="AutoShape 28"/>
            <p:cNvSpPr>
              <a:spLocks noChangeArrowheads="1"/>
            </p:cNvSpPr>
            <p:nvPr/>
          </p:nvSpPr>
          <p:spPr bwMode="auto">
            <a:xfrm>
              <a:off x="1503" y="645"/>
              <a:ext cx="2878" cy="283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5 h 21600"/>
                <a:gd name="T26" fmla="*/ 18440 w 21600"/>
                <a:gd name="T27" fmla="*/ 1843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36" y="10800"/>
                  </a:moveTo>
                  <a:cubicBezTo>
                    <a:pt x="636" y="16413"/>
                    <a:pt x="5187" y="20964"/>
                    <a:pt x="10800" y="20964"/>
                  </a:cubicBezTo>
                  <a:cubicBezTo>
                    <a:pt x="16413" y="20964"/>
                    <a:pt x="20964" y="16413"/>
                    <a:pt x="20964" y="10800"/>
                  </a:cubicBezTo>
                  <a:cubicBezTo>
                    <a:pt x="20964" y="5187"/>
                    <a:pt x="16413" y="636"/>
                    <a:pt x="10800" y="636"/>
                  </a:cubicBezTo>
                  <a:cubicBezTo>
                    <a:pt x="5187" y="636"/>
                    <a:pt x="636" y="5187"/>
                    <a:pt x="636" y="10800"/>
                  </a:cubicBezTo>
                  <a:close/>
                </a:path>
              </a:pathLst>
            </a:custGeom>
            <a:noFill/>
            <a:ln w="57150">
              <a:solidFill>
                <a:schemeClr val="accent2"/>
              </a:solidFill>
              <a:round/>
              <a:headEnd/>
              <a:tailEnd/>
            </a:ln>
          </p:spPr>
          <p:txBody>
            <a:bodyPr wrap="none" anchor="ctr"/>
            <a:lstStyle/>
            <a:p>
              <a:endParaRPr lang="zh-CN" altLang="en-US"/>
            </a:p>
          </p:txBody>
        </p:sp>
        <p:sp>
          <p:nvSpPr>
            <p:cNvPr id="42032" name="AutoShape 29"/>
            <p:cNvSpPr>
              <a:spLocks noChangeArrowheads="1"/>
            </p:cNvSpPr>
            <p:nvPr/>
          </p:nvSpPr>
          <p:spPr bwMode="auto">
            <a:xfrm>
              <a:off x="1319" y="437"/>
              <a:ext cx="3247" cy="324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0 h 21600"/>
                <a:gd name="T26" fmla="*/ 18440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43" y="10800"/>
                  </a:moveTo>
                  <a:cubicBezTo>
                    <a:pt x="643" y="16410"/>
                    <a:pt x="5190" y="20957"/>
                    <a:pt x="10800" y="20957"/>
                  </a:cubicBezTo>
                  <a:cubicBezTo>
                    <a:pt x="16410" y="20957"/>
                    <a:pt x="20957" y="16410"/>
                    <a:pt x="20957" y="10800"/>
                  </a:cubicBezTo>
                  <a:cubicBezTo>
                    <a:pt x="20957" y="5190"/>
                    <a:pt x="16410" y="643"/>
                    <a:pt x="10800" y="643"/>
                  </a:cubicBezTo>
                  <a:cubicBezTo>
                    <a:pt x="5190" y="643"/>
                    <a:pt x="643" y="5190"/>
                    <a:pt x="643" y="10800"/>
                  </a:cubicBezTo>
                  <a:close/>
                </a:path>
              </a:pathLst>
            </a:custGeom>
            <a:noFill/>
            <a:ln w="57150">
              <a:solidFill>
                <a:schemeClr val="accent2"/>
              </a:solidFill>
              <a:round/>
              <a:headEnd/>
              <a:tailEnd/>
            </a:ln>
          </p:spPr>
          <p:txBody>
            <a:bodyPr wrap="none" anchor="ctr"/>
            <a:lstStyle/>
            <a:p>
              <a:endParaRPr lang="zh-CN" altLang="en-US"/>
            </a:p>
          </p:txBody>
        </p:sp>
        <p:sp>
          <p:nvSpPr>
            <p:cNvPr id="42033" name="AutoShape 30"/>
            <p:cNvSpPr>
              <a:spLocks noChangeArrowheads="1"/>
            </p:cNvSpPr>
            <p:nvPr/>
          </p:nvSpPr>
          <p:spPr bwMode="auto">
            <a:xfrm>
              <a:off x="1143" y="250"/>
              <a:ext cx="3595" cy="359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3 h 21600"/>
                <a:gd name="T26" fmla="*/ 18440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06" y="10800"/>
                  </a:moveTo>
                  <a:cubicBezTo>
                    <a:pt x="506" y="16485"/>
                    <a:pt x="5115" y="21094"/>
                    <a:pt x="10800" y="21094"/>
                  </a:cubicBezTo>
                  <a:cubicBezTo>
                    <a:pt x="16485" y="21094"/>
                    <a:pt x="21094" y="16485"/>
                    <a:pt x="21094" y="10800"/>
                  </a:cubicBezTo>
                  <a:cubicBezTo>
                    <a:pt x="21094" y="5115"/>
                    <a:pt x="16485" y="506"/>
                    <a:pt x="10800" y="506"/>
                  </a:cubicBezTo>
                  <a:cubicBezTo>
                    <a:pt x="5115" y="506"/>
                    <a:pt x="506" y="5115"/>
                    <a:pt x="506" y="10800"/>
                  </a:cubicBezTo>
                  <a:close/>
                </a:path>
              </a:pathLst>
            </a:custGeom>
            <a:noFill/>
            <a:ln w="57150">
              <a:solidFill>
                <a:schemeClr val="accent2"/>
              </a:solidFill>
              <a:round/>
              <a:headEnd/>
              <a:tailEnd/>
            </a:ln>
          </p:spPr>
          <p:txBody>
            <a:bodyPr wrap="none" anchor="ctr"/>
            <a:lstStyle/>
            <a:p>
              <a:endParaRPr lang="zh-CN" altLang="en-US"/>
            </a:p>
          </p:txBody>
        </p:sp>
      </p:grpSp>
      <p:sp>
        <p:nvSpPr>
          <p:cNvPr id="41991" name="Rectangle 31"/>
          <p:cNvSpPr>
            <a:spLocks noChangeArrowheads="1"/>
          </p:cNvSpPr>
          <p:nvPr/>
        </p:nvSpPr>
        <p:spPr bwMode="auto">
          <a:xfrm>
            <a:off x="0" y="0"/>
            <a:ext cx="9144000" cy="914400"/>
          </a:xfrm>
          <a:prstGeom prst="rect">
            <a:avLst/>
          </a:prstGeom>
          <a:solidFill>
            <a:srgbClr val="DDDDDD"/>
          </a:solidFill>
          <a:ln w="9525">
            <a:noFill/>
            <a:miter lim="800000"/>
            <a:headEnd/>
            <a:tailEnd/>
          </a:ln>
        </p:spPr>
        <p:txBody>
          <a:bodyPr wrap="none" anchor="ctr"/>
          <a:lstStyle/>
          <a:p>
            <a:endParaRPr lang="zh-CN" altLang="en-US"/>
          </a:p>
        </p:txBody>
      </p:sp>
      <p:sp>
        <p:nvSpPr>
          <p:cNvPr id="41992" name="Rectangle 32"/>
          <p:cNvSpPr>
            <a:spLocks noChangeArrowheads="1"/>
          </p:cNvSpPr>
          <p:nvPr/>
        </p:nvSpPr>
        <p:spPr bwMode="auto">
          <a:xfrm>
            <a:off x="0" y="5805488"/>
            <a:ext cx="9144000" cy="1052512"/>
          </a:xfrm>
          <a:prstGeom prst="rect">
            <a:avLst/>
          </a:prstGeom>
          <a:solidFill>
            <a:srgbClr val="DDDDDD"/>
          </a:solidFill>
          <a:ln w="9525">
            <a:noFill/>
            <a:miter lim="800000"/>
            <a:headEnd/>
            <a:tailEnd/>
          </a:ln>
        </p:spPr>
        <p:txBody>
          <a:bodyPr wrap="none" anchor="ctr"/>
          <a:lstStyle/>
          <a:p>
            <a:endParaRPr lang="zh-CN" altLang="en-US"/>
          </a:p>
        </p:txBody>
      </p:sp>
      <p:sp>
        <p:nvSpPr>
          <p:cNvPr id="41993" name="Rectangle 33"/>
          <p:cNvSpPr>
            <a:spLocks noChangeArrowheads="1"/>
          </p:cNvSpPr>
          <p:nvPr/>
        </p:nvSpPr>
        <p:spPr bwMode="auto">
          <a:xfrm>
            <a:off x="0" y="0"/>
            <a:ext cx="2554288" cy="6858000"/>
          </a:xfrm>
          <a:prstGeom prst="rect">
            <a:avLst/>
          </a:prstGeom>
          <a:solidFill>
            <a:srgbClr val="DDDDDD"/>
          </a:solidFill>
          <a:ln w="9525">
            <a:noFill/>
            <a:miter lim="800000"/>
            <a:headEnd/>
            <a:tailEnd/>
          </a:ln>
        </p:spPr>
        <p:txBody>
          <a:bodyPr wrap="none" anchor="ctr"/>
          <a:lstStyle/>
          <a:p>
            <a:endParaRPr lang="zh-CN" altLang="en-US"/>
          </a:p>
        </p:txBody>
      </p:sp>
      <p:sp>
        <p:nvSpPr>
          <p:cNvPr id="41994" name="Rectangle 34"/>
          <p:cNvSpPr>
            <a:spLocks noChangeArrowheads="1"/>
          </p:cNvSpPr>
          <p:nvPr/>
        </p:nvSpPr>
        <p:spPr bwMode="auto">
          <a:xfrm>
            <a:off x="6710363" y="0"/>
            <a:ext cx="2433637" cy="6858000"/>
          </a:xfrm>
          <a:prstGeom prst="rect">
            <a:avLst/>
          </a:prstGeom>
          <a:solidFill>
            <a:srgbClr val="DDDDDD"/>
          </a:solidFill>
          <a:ln w="9525">
            <a:noFill/>
            <a:miter lim="800000"/>
            <a:headEnd/>
            <a:tailEnd/>
          </a:ln>
        </p:spPr>
        <p:txBody>
          <a:bodyPr wrap="none" anchor="ctr"/>
          <a:lstStyle/>
          <a:p>
            <a:endParaRPr lang="zh-CN" altLang="en-US"/>
          </a:p>
        </p:txBody>
      </p:sp>
      <p:sp>
        <p:nvSpPr>
          <p:cNvPr id="105507" name="Rectangle 35"/>
          <p:cNvSpPr>
            <a:spLocks noChangeArrowheads="1"/>
          </p:cNvSpPr>
          <p:nvPr/>
        </p:nvSpPr>
        <p:spPr bwMode="auto">
          <a:xfrm>
            <a:off x="2278063" y="620713"/>
            <a:ext cx="4675187" cy="5521325"/>
          </a:xfrm>
          <a:prstGeom prst="rect">
            <a:avLst/>
          </a:prstGeom>
          <a:noFill/>
          <a:ln w="28575">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41996" name="Rectangle 36"/>
          <p:cNvSpPr>
            <a:spLocks noChangeArrowheads="1"/>
          </p:cNvSpPr>
          <p:nvPr/>
        </p:nvSpPr>
        <p:spPr bwMode="auto">
          <a:xfrm>
            <a:off x="2533650" y="893763"/>
            <a:ext cx="4176713" cy="4883150"/>
          </a:xfrm>
          <a:prstGeom prst="rect">
            <a:avLst/>
          </a:prstGeom>
          <a:noFill/>
          <a:ln w="38100">
            <a:solidFill>
              <a:schemeClr val="bg1"/>
            </a:solidFill>
            <a:miter lim="800000"/>
            <a:headEnd/>
            <a:tailEnd/>
          </a:ln>
        </p:spPr>
        <p:txBody>
          <a:bodyPr wrap="none" anchor="ctr"/>
          <a:lstStyle/>
          <a:p>
            <a:endParaRPr lang="zh-CN" altLang="en-US"/>
          </a:p>
        </p:txBody>
      </p:sp>
      <p:grpSp>
        <p:nvGrpSpPr>
          <p:cNvPr id="4" name="Group 37"/>
          <p:cNvGrpSpPr>
            <a:grpSpLocks/>
          </p:cNvGrpSpPr>
          <p:nvPr/>
        </p:nvGrpSpPr>
        <p:grpSpPr bwMode="auto">
          <a:xfrm>
            <a:off x="488950" y="1430338"/>
            <a:ext cx="1438275" cy="552450"/>
            <a:chOff x="244" y="821"/>
            <a:chExt cx="994" cy="340"/>
          </a:xfrm>
        </p:grpSpPr>
        <p:sp>
          <p:nvSpPr>
            <p:cNvPr id="42021" name="WordArt 38"/>
            <p:cNvSpPr>
              <a:spLocks noChangeArrowheads="1" noChangeShapeType="1" noTextEdit="1"/>
            </p:cNvSpPr>
            <p:nvPr/>
          </p:nvSpPr>
          <p:spPr bwMode="auto">
            <a:xfrm>
              <a:off x="246" y="830"/>
              <a:ext cx="992" cy="331"/>
            </a:xfrm>
            <a:prstGeom prst="rect">
              <a:avLst/>
            </a:prstGeom>
          </p:spPr>
          <p:txBody>
            <a:bodyPr wrap="none" fromWordArt="1">
              <a:prstTxWarp prst="textPlain">
                <a:avLst>
                  <a:gd name="adj" fmla="val 50000"/>
                </a:avLst>
              </a:prstTxWarp>
            </a:bodyPr>
            <a:lstStyle/>
            <a:p>
              <a:r>
                <a:rPr lang="zh-CN" altLang="en-US" sz="3600" b="1" kern="10">
                  <a:ln w="152400">
                    <a:solidFill>
                      <a:schemeClr val="bg1"/>
                    </a:solidFill>
                    <a:round/>
                    <a:headEnd/>
                    <a:tailEnd/>
                  </a:ln>
                  <a:solidFill>
                    <a:schemeClr val="bg1"/>
                  </a:solidFill>
                  <a:latin typeface="华文中宋"/>
                  <a:ea typeface="华文中宋"/>
                </a:rPr>
                <a:t>水波干涉</a:t>
              </a:r>
            </a:p>
          </p:txBody>
        </p:sp>
        <p:sp>
          <p:nvSpPr>
            <p:cNvPr id="42022" name="WordArt 39"/>
            <p:cNvSpPr>
              <a:spLocks noChangeArrowheads="1" noChangeShapeType="1" noTextEdit="1"/>
            </p:cNvSpPr>
            <p:nvPr/>
          </p:nvSpPr>
          <p:spPr bwMode="auto">
            <a:xfrm>
              <a:off x="244" y="821"/>
              <a:ext cx="992" cy="331"/>
            </a:xfrm>
            <a:prstGeom prst="rect">
              <a:avLst/>
            </a:prstGeom>
          </p:spPr>
          <p:txBody>
            <a:bodyPr wrap="none" fromWordArt="1">
              <a:prstTxWarp prst="textPlain">
                <a:avLst>
                  <a:gd name="adj" fmla="val 50000"/>
                </a:avLst>
              </a:prstTxWarp>
            </a:bodyPr>
            <a:lstStyle/>
            <a:p>
              <a:r>
                <a:rPr lang="zh-CN" altLang="en-US" sz="3600" b="1" kern="10">
                  <a:ln w="9525">
                    <a:solidFill>
                      <a:srgbClr val="666633"/>
                    </a:solidFill>
                    <a:round/>
                    <a:headEnd/>
                    <a:tailEnd/>
                  </a:ln>
                  <a:solidFill>
                    <a:srgbClr val="666633"/>
                  </a:solidFill>
                  <a:latin typeface="华文中宋"/>
                  <a:ea typeface="华文中宋"/>
                </a:rPr>
                <a:t>水波干涉</a:t>
              </a:r>
            </a:p>
          </p:txBody>
        </p:sp>
      </p:grpSp>
      <p:grpSp>
        <p:nvGrpSpPr>
          <p:cNvPr id="5" name="Group 40"/>
          <p:cNvGrpSpPr>
            <a:grpSpLocks/>
          </p:cNvGrpSpPr>
          <p:nvPr/>
        </p:nvGrpSpPr>
        <p:grpSpPr bwMode="auto">
          <a:xfrm>
            <a:off x="476250" y="2762250"/>
            <a:ext cx="4140200" cy="2025650"/>
            <a:chOff x="300" y="1740"/>
            <a:chExt cx="2608" cy="1276"/>
          </a:xfrm>
        </p:grpSpPr>
        <p:grpSp>
          <p:nvGrpSpPr>
            <p:cNvPr id="42008" name="Group 41"/>
            <p:cNvGrpSpPr>
              <a:grpSpLocks/>
            </p:cNvGrpSpPr>
            <p:nvPr/>
          </p:nvGrpSpPr>
          <p:grpSpPr bwMode="auto">
            <a:xfrm>
              <a:off x="336" y="1740"/>
              <a:ext cx="2572" cy="909"/>
              <a:chOff x="336" y="1740"/>
              <a:chExt cx="2572" cy="909"/>
            </a:xfrm>
          </p:grpSpPr>
          <p:sp>
            <p:nvSpPr>
              <p:cNvPr id="42010" name="Line 42"/>
              <p:cNvSpPr>
                <a:spLocks noChangeShapeType="1"/>
              </p:cNvSpPr>
              <p:nvPr/>
            </p:nvSpPr>
            <p:spPr bwMode="auto">
              <a:xfrm>
                <a:off x="983" y="2086"/>
                <a:ext cx="1925" cy="0"/>
              </a:xfrm>
              <a:prstGeom prst="line">
                <a:avLst/>
              </a:prstGeom>
              <a:noFill/>
              <a:ln w="57150" cmpd="thinThick">
                <a:solidFill>
                  <a:srgbClr val="CC0000"/>
                </a:solidFill>
                <a:round/>
                <a:headEnd/>
                <a:tailEnd/>
              </a:ln>
            </p:spPr>
            <p:txBody>
              <a:bodyPr/>
              <a:lstStyle/>
              <a:p>
                <a:endParaRPr lang="zh-CN" altLang="en-US"/>
              </a:p>
            </p:txBody>
          </p:sp>
          <p:sp>
            <p:nvSpPr>
              <p:cNvPr id="42011" name="Line 43"/>
              <p:cNvSpPr>
                <a:spLocks noChangeShapeType="1"/>
              </p:cNvSpPr>
              <p:nvPr/>
            </p:nvSpPr>
            <p:spPr bwMode="auto">
              <a:xfrm flipV="1">
                <a:off x="983" y="2244"/>
                <a:ext cx="1925" cy="1"/>
              </a:xfrm>
              <a:prstGeom prst="line">
                <a:avLst/>
              </a:prstGeom>
              <a:noFill/>
              <a:ln w="57150" cmpd="thickThin">
                <a:solidFill>
                  <a:srgbClr val="CC0000"/>
                </a:solidFill>
                <a:round/>
                <a:headEnd/>
                <a:tailEnd/>
              </a:ln>
            </p:spPr>
            <p:txBody>
              <a:bodyPr/>
              <a:lstStyle/>
              <a:p>
                <a:endParaRPr lang="zh-CN" altLang="en-US"/>
              </a:p>
            </p:txBody>
          </p:sp>
          <p:sp>
            <p:nvSpPr>
              <p:cNvPr id="42012" name="Line 44"/>
              <p:cNvSpPr>
                <a:spLocks noChangeShapeType="1"/>
              </p:cNvSpPr>
              <p:nvPr/>
            </p:nvSpPr>
            <p:spPr bwMode="auto">
              <a:xfrm flipH="1">
                <a:off x="818" y="2092"/>
                <a:ext cx="167" cy="78"/>
              </a:xfrm>
              <a:prstGeom prst="line">
                <a:avLst/>
              </a:prstGeom>
              <a:noFill/>
              <a:ln w="38100">
                <a:solidFill>
                  <a:srgbClr val="CC0000"/>
                </a:solidFill>
                <a:round/>
                <a:headEnd/>
                <a:tailEnd/>
              </a:ln>
            </p:spPr>
            <p:txBody>
              <a:bodyPr/>
              <a:lstStyle/>
              <a:p>
                <a:endParaRPr lang="zh-CN" altLang="en-US"/>
              </a:p>
            </p:txBody>
          </p:sp>
          <p:sp>
            <p:nvSpPr>
              <p:cNvPr id="42013" name="Line 45"/>
              <p:cNvSpPr>
                <a:spLocks noChangeShapeType="1"/>
              </p:cNvSpPr>
              <p:nvPr/>
            </p:nvSpPr>
            <p:spPr bwMode="auto">
              <a:xfrm flipH="1" flipV="1">
                <a:off x="815" y="2166"/>
                <a:ext cx="171" cy="71"/>
              </a:xfrm>
              <a:prstGeom prst="line">
                <a:avLst/>
              </a:prstGeom>
              <a:noFill/>
              <a:ln w="38100">
                <a:solidFill>
                  <a:srgbClr val="CC0000"/>
                </a:solidFill>
                <a:round/>
                <a:headEnd/>
                <a:tailEnd/>
              </a:ln>
            </p:spPr>
            <p:txBody>
              <a:bodyPr/>
              <a:lstStyle/>
              <a:p>
                <a:endParaRPr lang="zh-CN" altLang="en-US"/>
              </a:p>
            </p:txBody>
          </p:sp>
          <p:sp>
            <p:nvSpPr>
              <p:cNvPr id="42014" name="Line 46"/>
              <p:cNvSpPr>
                <a:spLocks noChangeShapeType="1"/>
              </p:cNvSpPr>
              <p:nvPr/>
            </p:nvSpPr>
            <p:spPr bwMode="auto">
              <a:xfrm flipH="1">
                <a:off x="764" y="2068"/>
                <a:ext cx="221" cy="99"/>
              </a:xfrm>
              <a:prstGeom prst="line">
                <a:avLst/>
              </a:prstGeom>
              <a:noFill/>
              <a:ln w="9525">
                <a:solidFill>
                  <a:srgbClr val="CC0000"/>
                </a:solidFill>
                <a:round/>
                <a:headEnd/>
                <a:tailEnd/>
              </a:ln>
            </p:spPr>
            <p:txBody>
              <a:bodyPr/>
              <a:lstStyle/>
              <a:p>
                <a:endParaRPr lang="zh-CN" altLang="en-US"/>
              </a:p>
            </p:txBody>
          </p:sp>
          <p:sp>
            <p:nvSpPr>
              <p:cNvPr id="42015" name="Line 47"/>
              <p:cNvSpPr>
                <a:spLocks noChangeShapeType="1"/>
              </p:cNvSpPr>
              <p:nvPr/>
            </p:nvSpPr>
            <p:spPr bwMode="auto">
              <a:xfrm flipH="1" flipV="1">
                <a:off x="762" y="2171"/>
                <a:ext cx="223" cy="90"/>
              </a:xfrm>
              <a:prstGeom prst="line">
                <a:avLst/>
              </a:prstGeom>
              <a:noFill/>
              <a:ln w="9525">
                <a:solidFill>
                  <a:srgbClr val="CC0000"/>
                </a:solidFill>
                <a:round/>
                <a:headEnd/>
                <a:tailEnd/>
              </a:ln>
            </p:spPr>
            <p:txBody>
              <a:bodyPr/>
              <a:lstStyle/>
              <a:p>
                <a:endParaRPr lang="zh-CN" altLang="en-US"/>
              </a:p>
            </p:txBody>
          </p:sp>
          <p:sp>
            <p:nvSpPr>
              <p:cNvPr id="42016" name="Line 48"/>
              <p:cNvSpPr>
                <a:spLocks noChangeShapeType="1"/>
              </p:cNvSpPr>
              <p:nvPr/>
            </p:nvSpPr>
            <p:spPr bwMode="auto">
              <a:xfrm>
                <a:off x="577" y="2169"/>
                <a:ext cx="246" cy="0"/>
              </a:xfrm>
              <a:prstGeom prst="line">
                <a:avLst/>
              </a:prstGeom>
              <a:noFill/>
              <a:ln w="57150">
                <a:solidFill>
                  <a:srgbClr val="CC0000"/>
                </a:solidFill>
                <a:round/>
                <a:headEnd/>
                <a:tailEnd/>
              </a:ln>
            </p:spPr>
            <p:txBody>
              <a:bodyPr/>
              <a:lstStyle/>
              <a:p>
                <a:endParaRPr lang="zh-CN" altLang="en-US"/>
              </a:p>
            </p:txBody>
          </p:sp>
          <p:sp>
            <p:nvSpPr>
              <p:cNvPr id="42017" name="Rectangle 49" descr="窄竖线"/>
              <p:cNvSpPr>
                <a:spLocks noChangeArrowheads="1"/>
              </p:cNvSpPr>
              <p:nvPr/>
            </p:nvSpPr>
            <p:spPr bwMode="auto">
              <a:xfrm>
                <a:off x="392" y="1840"/>
                <a:ext cx="200" cy="728"/>
              </a:xfrm>
              <a:prstGeom prst="rect">
                <a:avLst/>
              </a:prstGeom>
              <a:pattFill prst="narVert">
                <a:fgClr>
                  <a:schemeClr val="tx1"/>
                </a:fgClr>
                <a:bgClr>
                  <a:schemeClr val="bg1"/>
                </a:bgClr>
              </a:pattFill>
              <a:ln w="38100">
                <a:solidFill>
                  <a:srgbClr val="CC0000"/>
                </a:solidFill>
                <a:miter lim="800000"/>
                <a:headEnd/>
                <a:tailEnd/>
              </a:ln>
            </p:spPr>
            <p:txBody>
              <a:bodyPr wrap="none" anchor="ctr"/>
              <a:lstStyle/>
              <a:p>
                <a:endParaRPr lang="zh-CN" altLang="en-US"/>
              </a:p>
            </p:txBody>
          </p:sp>
          <p:sp>
            <p:nvSpPr>
              <p:cNvPr id="42018" name="Rectangle 50" descr="窄竖线"/>
              <p:cNvSpPr>
                <a:spLocks noChangeArrowheads="1"/>
              </p:cNvSpPr>
              <p:nvPr/>
            </p:nvSpPr>
            <p:spPr bwMode="auto">
              <a:xfrm>
                <a:off x="336" y="1740"/>
                <a:ext cx="306" cy="909"/>
              </a:xfrm>
              <a:prstGeom prst="rect">
                <a:avLst/>
              </a:prstGeom>
              <a:noFill/>
              <a:ln w="38100">
                <a:solidFill>
                  <a:srgbClr val="CC0000"/>
                </a:solidFill>
                <a:miter lim="800000"/>
                <a:headEnd/>
                <a:tailEnd/>
              </a:ln>
            </p:spPr>
            <p:txBody>
              <a:bodyPr wrap="none" anchor="ctr"/>
              <a:lstStyle/>
              <a:p>
                <a:endParaRPr lang="zh-CN" altLang="en-US"/>
              </a:p>
            </p:txBody>
          </p:sp>
          <p:sp>
            <p:nvSpPr>
              <p:cNvPr id="42019" name="Line 51"/>
              <p:cNvSpPr>
                <a:spLocks noChangeShapeType="1"/>
              </p:cNvSpPr>
              <p:nvPr/>
            </p:nvSpPr>
            <p:spPr bwMode="auto">
              <a:xfrm>
                <a:off x="984" y="2094"/>
                <a:ext cx="1905" cy="0"/>
              </a:xfrm>
              <a:prstGeom prst="line">
                <a:avLst/>
              </a:prstGeom>
              <a:noFill/>
              <a:ln w="38100">
                <a:solidFill>
                  <a:srgbClr val="CC0000"/>
                </a:solidFill>
                <a:round/>
                <a:headEnd/>
                <a:tailEnd/>
              </a:ln>
            </p:spPr>
            <p:txBody>
              <a:bodyPr/>
              <a:lstStyle/>
              <a:p>
                <a:endParaRPr lang="zh-CN" altLang="en-US"/>
              </a:p>
            </p:txBody>
          </p:sp>
          <p:sp>
            <p:nvSpPr>
              <p:cNvPr id="42020" name="Line 52"/>
              <p:cNvSpPr>
                <a:spLocks noChangeShapeType="1"/>
              </p:cNvSpPr>
              <p:nvPr/>
            </p:nvSpPr>
            <p:spPr bwMode="auto">
              <a:xfrm>
                <a:off x="984" y="2229"/>
                <a:ext cx="1905" cy="0"/>
              </a:xfrm>
              <a:prstGeom prst="line">
                <a:avLst/>
              </a:prstGeom>
              <a:noFill/>
              <a:ln w="38100">
                <a:solidFill>
                  <a:srgbClr val="CC0000"/>
                </a:solidFill>
                <a:round/>
                <a:headEnd/>
                <a:tailEnd/>
              </a:ln>
            </p:spPr>
            <p:txBody>
              <a:bodyPr/>
              <a:lstStyle/>
              <a:p>
                <a:endParaRPr lang="zh-CN" altLang="en-US"/>
              </a:p>
            </p:txBody>
          </p:sp>
        </p:grpSp>
        <p:sp>
          <p:nvSpPr>
            <p:cNvPr id="42009" name="WordArt 53"/>
            <p:cNvSpPr>
              <a:spLocks noChangeArrowheads="1" noChangeShapeType="1" noTextEdit="1"/>
            </p:cNvSpPr>
            <p:nvPr/>
          </p:nvSpPr>
          <p:spPr bwMode="auto">
            <a:xfrm>
              <a:off x="300" y="2733"/>
              <a:ext cx="368" cy="283"/>
            </a:xfrm>
            <a:prstGeom prst="rect">
              <a:avLst/>
            </a:prstGeom>
          </p:spPr>
          <p:txBody>
            <a:bodyPr wrap="none" fromWordArt="1">
              <a:prstTxWarp prst="textPlain">
                <a:avLst>
                  <a:gd name="adj" fmla="val 50000"/>
                </a:avLst>
              </a:prstTxWarp>
            </a:bodyPr>
            <a:lstStyle/>
            <a:p>
              <a:r>
                <a:rPr lang="zh-CN" altLang="en-US" sz="3600" b="1" kern="10">
                  <a:ln w="9525">
                    <a:solidFill>
                      <a:srgbClr val="666633"/>
                    </a:solidFill>
                    <a:round/>
                    <a:headEnd/>
                    <a:tailEnd/>
                  </a:ln>
                  <a:solidFill>
                    <a:srgbClr val="666633"/>
                  </a:solidFill>
                  <a:latin typeface="华文中宋"/>
                  <a:ea typeface="华文中宋"/>
                </a:rPr>
                <a:t>振源</a:t>
              </a:r>
            </a:p>
          </p:txBody>
        </p:sp>
      </p:grpSp>
      <p:grpSp>
        <p:nvGrpSpPr>
          <p:cNvPr id="7" name="Group 54"/>
          <p:cNvGrpSpPr>
            <a:grpSpLocks/>
          </p:cNvGrpSpPr>
          <p:nvPr/>
        </p:nvGrpSpPr>
        <p:grpSpPr bwMode="auto">
          <a:xfrm>
            <a:off x="7270750" y="1069975"/>
            <a:ext cx="1323975" cy="4733925"/>
            <a:chOff x="4580" y="674"/>
            <a:chExt cx="834" cy="2982"/>
          </a:xfrm>
        </p:grpSpPr>
        <p:sp>
          <p:nvSpPr>
            <p:cNvPr id="105527" name="Rectangle 55"/>
            <p:cNvSpPr>
              <a:spLocks noChangeArrowheads="1"/>
            </p:cNvSpPr>
            <p:nvPr/>
          </p:nvSpPr>
          <p:spPr bwMode="auto">
            <a:xfrm>
              <a:off x="4580" y="674"/>
              <a:ext cx="834" cy="2982"/>
            </a:xfrm>
            <a:prstGeom prst="rect">
              <a:avLst/>
            </a:prstGeom>
            <a:solidFill>
              <a:schemeClr val="bg1"/>
            </a:solidFill>
            <a:ln w="9525">
              <a:no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42001" name="WordArt 56"/>
            <p:cNvSpPr>
              <a:spLocks noChangeArrowheads="1" noChangeShapeType="1" noTextEdit="1"/>
            </p:cNvSpPr>
            <p:nvPr/>
          </p:nvSpPr>
          <p:spPr bwMode="auto">
            <a:xfrm>
              <a:off x="4826" y="865"/>
              <a:ext cx="364" cy="262"/>
            </a:xfrm>
            <a:prstGeom prst="rect">
              <a:avLst/>
            </a:prstGeom>
          </p:spPr>
          <p:txBody>
            <a:bodyPr wrap="none" fromWordArt="1">
              <a:prstTxWarp prst="textPlain">
                <a:avLst>
                  <a:gd name="adj" fmla="val 50000"/>
                </a:avLst>
              </a:prstTxWarp>
            </a:bodyPr>
            <a:lstStyle/>
            <a:p>
              <a:r>
                <a:rPr lang="zh-CN" altLang="en-US" sz="3600" b="1" kern="10">
                  <a:ln w="9525">
                    <a:solidFill>
                      <a:schemeClr val="bg2"/>
                    </a:solidFill>
                    <a:round/>
                    <a:headEnd/>
                    <a:tailEnd/>
                  </a:ln>
                  <a:solidFill>
                    <a:schemeClr val="bg2"/>
                  </a:solidFill>
                  <a:latin typeface="华文中宋"/>
                  <a:ea typeface="华文中宋"/>
                </a:rPr>
                <a:t>两个</a:t>
              </a:r>
            </a:p>
          </p:txBody>
        </p:sp>
        <p:sp>
          <p:nvSpPr>
            <p:cNvPr id="42002" name="WordArt 57"/>
            <p:cNvSpPr>
              <a:spLocks noChangeArrowheads="1" noChangeShapeType="1" noTextEdit="1"/>
            </p:cNvSpPr>
            <p:nvPr/>
          </p:nvSpPr>
          <p:spPr bwMode="auto">
            <a:xfrm>
              <a:off x="4674" y="1214"/>
              <a:ext cx="663" cy="295"/>
            </a:xfrm>
            <a:prstGeom prst="rect">
              <a:avLst/>
            </a:prstGeom>
          </p:spPr>
          <p:txBody>
            <a:bodyPr wrap="none" fromWordArt="1">
              <a:prstTxWarp prst="textPlain">
                <a:avLst>
                  <a:gd name="adj" fmla="val 50000"/>
                </a:avLst>
              </a:prstTxWarp>
            </a:bodyPr>
            <a:lstStyle/>
            <a:p>
              <a:r>
                <a:rPr lang="zh-CN" altLang="en-US" sz="3600" b="1" kern="10">
                  <a:ln w="9525">
                    <a:solidFill>
                      <a:schemeClr val="bg2"/>
                    </a:solidFill>
                    <a:round/>
                    <a:headEnd/>
                    <a:tailEnd/>
                  </a:ln>
                  <a:solidFill>
                    <a:schemeClr val="bg2"/>
                  </a:solidFill>
                  <a:latin typeface="华文中宋"/>
                  <a:ea typeface="华文中宋"/>
                </a:rPr>
                <a:t>振动频率相同</a:t>
              </a:r>
            </a:p>
          </p:txBody>
        </p:sp>
        <p:sp>
          <p:nvSpPr>
            <p:cNvPr id="42003" name="WordArt 58"/>
            <p:cNvSpPr>
              <a:spLocks noChangeArrowheads="1" noChangeShapeType="1" noTextEdit="1"/>
            </p:cNvSpPr>
            <p:nvPr/>
          </p:nvSpPr>
          <p:spPr bwMode="auto">
            <a:xfrm>
              <a:off x="4690" y="1928"/>
              <a:ext cx="646" cy="295"/>
            </a:xfrm>
            <a:prstGeom prst="rect">
              <a:avLst/>
            </a:prstGeom>
          </p:spPr>
          <p:txBody>
            <a:bodyPr wrap="none" fromWordArt="1">
              <a:prstTxWarp prst="textPlain">
                <a:avLst>
                  <a:gd name="adj" fmla="val 50000"/>
                </a:avLst>
              </a:prstTxWarp>
            </a:bodyPr>
            <a:lstStyle/>
            <a:p>
              <a:r>
                <a:rPr lang="zh-CN" altLang="en-US" sz="3600" b="1" kern="10">
                  <a:ln w="9525">
                    <a:solidFill>
                      <a:schemeClr val="bg2"/>
                    </a:solidFill>
                    <a:round/>
                    <a:headEnd/>
                    <a:tailEnd/>
                  </a:ln>
                  <a:solidFill>
                    <a:schemeClr val="bg2"/>
                  </a:solidFill>
                  <a:latin typeface="华文中宋"/>
                  <a:ea typeface="华文中宋"/>
                </a:rPr>
                <a:t>初相差恒定</a:t>
              </a:r>
            </a:p>
          </p:txBody>
        </p:sp>
        <p:sp>
          <p:nvSpPr>
            <p:cNvPr id="42004" name="WordArt 59"/>
            <p:cNvSpPr>
              <a:spLocks noChangeArrowheads="1" noChangeShapeType="1" noTextEdit="1"/>
            </p:cNvSpPr>
            <p:nvPr/>
          </p:nvSpPr>
          <p:spPr bwMode="auto">
            <a:xfrm>
              <a:off x="4781" y="2338"/>
              <a:ext cx="447" cy="284"/>
            </a:xfrm>
            <a:prstGeom prst="rect">
              <a:avLst/>
            </a:prstGeom>
          </p:spPr>
          <p:txBody>
            <a:bodyPr wrap="none" fromWordArt="1">
              <a:prstTxWarp prst="textPlain">
                <a:avLst>
                  <a:gd name="adj" fmla="val 50000"/>
                </a:avLst>
              </a:prstTxWarp>
            </a:bodyPr>
            <a:lstStyle/>
            <a:p>
              <a:r>
                <a:rPr lang="zh-CN" altLang="en-US" sz="3600" b="1" kern="10">
                  <a:ln w="9525">
                    <a:solidFill>
                      <a:schemeClr val="bg2"/>
                    </a:solidFill>
                    <a:round/>
                    <a:headEnd/>
                    <a:tailEnd/>
                  </a:ln>
                  <a:solidFill>
                    <a:schemeClr val="bg2"/>
                  </a:solidFill>
                  <a:latin typeface="华文中宋"/>
                  <a:ea typeface="华文中宋"/>
                </a:rPr>
                <a:t>的振子</a:t>
              </a:r>
            </a:p>
          </p:txBody>
        </p:sp>
        <p:sp>
          <p:nvSpPr>
            <p:cNvPr id="42005" name="WordArt 60"/>
            <p:cNvSpPr>
              <a:spLocks noChangeArrowheads="1" noChangeShapeType="1" noTextEdit="1"/>
            </p:cNvSpPr>
            <p:nvPr/>
          </p:nvSpPr>
          <p:spPr bwMode="auto">
            <a:xfrm>
              <a:off x="4783" y="2700"/>
              <a:ext cx="437" cy="285"/>
            </a:xfrm>
            <a:prstGeom prst="rect">
              <a:avLst/>
            </a:prstGeom>
          </p:spPr>
          <p:txBody>
            <a:bodyPr wrap="none" fromWordArt="1">
              <a:prstTxWarp prst="textPlain">
                <a:avLst>
                  <a:gd name="adj" fmla="val 50000"/>
                </a:avLst>
              </a:prstTxWarp>
            </a:bodyPr>
            <a:lstStyle/>
            <a:p>
              <a:r>
                <a:rPr lang="zh-CN" altLang="en-US" sz="3600" b="1" kern="10">
                  <a:ln w="9525">
                    <a:solidFill>
                      <a:schemeClr val="bg2"/>
                    </a:solidFill>
                    <a:round/>
                    <a:headEnd/>
                    <a:tailEnd/>
                  </a:ln>
                  <a:solidFill>
                    <a:schemeClr val="bg2"/>
                  </a:solidFill>
                  <a:latin typeface="华文中宋"/>
                  <a:ea typeface="华文中宋"/>
                </a:rPr>
                <a:t>可引起</a:t>
              </a:r>
            </a:p>
          </p:txBody>
        </p:sp>
        <p:sp>
          <p:nvSpPr>
            <p:cNvPr id="42006" name="WordArt 61"/>
            <p:cNvSpPr>
              <a:spLocks noChangeArrowheads="1" noChangeShapeType="1" noTextEdit="1"/>
            </p:cNvSpPr>
            <p:nvPr/>
          </p:nvSpPr>
          <p:spPr bwMode="auto">
            <a:xfrm>
              <a:off x="4733" y="3079"/>
              <a:ext cx="570" cy="314"/>
            </a:xfrm>
            <a:prstGeom prst="rect">
              <a:avLst/>
            </a:prstGeom>
          </p:spPr>
          <p:txBody>
            <a:bodyPr wrap="none" fromWordArt="1">
              <a:prstTxWarp prst="textPlain">
                <a:avLst>
                  <a:gd name="adj" fmla="val 50000"/>
                </a:avLst>
              </a:prstTxWarp>
            </a:bodyPr>
            <a:lstStyle/>
            <a:p>
              <a:r>
                <a:rPr lang="zh-CN" altLang="en-US" sz="3600" b="1" kern="10">
                  <a:ln w="9525">
                    <a:solidFill>
                      <a:schemeClr val="bg2"/>
                    </a:solidFill>
                    <a:round/>
                    <a:headEnd/>
                    <a:tailEnd/>
                  </a:ln>
                  <a:solidFill>
                    <a:schemeClr val="bg2"/>
                  </a:solidFill>
                  <a:latin typeface="华文中宋"/>
                  <a:ea typeface="华文中宋"/>
                </a:rPr>
                <a:t>水波干涉</a:t>
              </a:r>
            </a:p>
          </p:txBody>
        </p:sp>
        <p:sp>
          <p:nvSpPr>
            <p:cNvPr id="42007" name="WordArt 62"/>
            <p:cNvSpPr>
              <a:spLocks noChangeArrowheads="1" noChangeShapeType="1" noTextEdit="1"/>
            </p:cNvSpPr>
            <p:nvPr/>
          </p:nvSpPr>
          <p:spPr bwMode="auto">
            <a:xfrm>
              <a:off x="4682" y="1590"/>
              <a:ext cx="663" cy="295"/>
            </a:xfrm>
            <a:prstGeom prst="rect">
              <a:avLst/>
            </a:prstGeom>
          </p:spPr>
          <p:txBody>
            <a:bodyPr wrap="none" fromWordArt="1">
              <a:prstTxWarp prst="textPlain">
                <a:avLst>
                  <a:gd name="adj" fmla="val 50000"/>
                </a:avLst>
              </a:prstTxWarp>
            </a:bodyPr>
            <a:lstStyle/>
            <a:p>
              <a:r>
                <a:rPr lang="zh-CN" altLang="en-US" sz="3600" b="1" kern="10">
                  <a:ln w="9525">
                    <a:solidFill>
                      <a:schemeClr val="bg2"/>
                    </a:solidFill>
                    <a:round/>
                    <a:headEnd/>
                    <a:tailEnd/>
                  </a:ln>
                  <a:solidFill>
                    <a:schemeClr val="bg2"/>
                  </a:solidFill>
                  <a:latin typeface="华文中宋"/>
                  <a:ea typeface="华文中宋"/>
                </a:rPr>
                <a:t>振动方向相同</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vertical)">
                                      <p:cBhvr>
                                        <p:cTn id="7" dur="500"/>
                                        <p:tgtEl>
                                          <p:spTgt spid="4"/>
                                        </p:tgtEl>
                                      </p:cBhvr>
                                    </p:animEffect>
                                  </p:childTnLst>
                                </p:cTn>
                              </p:par>
                            </p:childTnLst>
                          </p:cTn>
                        </p:par>
                        <p:par>
                          <p:cTn id="8" fill="hold">
                            <p:stCondLst>
                              <p:cond delay="500"/>
                            </p:stCondLst>
                            <p:childTnLst>
                              <p:par>
                                <p:cTn id="9" presetID="17"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ppt_w/2"/>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strVal val="#ppt_h"/>
                                          </p:val>
                                        </p:tav>
                                        <p:tav tm="100000">
                                          <p:val>
                                            <p:strVal val="#ppt_h"/>
                                          </p:val>
                                        </p:tav>
                                      </p:tavLst>
                                    </p:anim>
                                  </p:childTnLst>
                                </p:cTn>
                              </p:par>
                            </p:childTnLst>
                          </p:cTn>
                        </p:par>
                        <p:par>
                          <p:cTn id="15" fill="hold">
                            <p:stCondLst>
                              <p:cond delay="1000"/>
                            </p:stCondLst>
                            <p:childTnLst>
                              <p:par>
                                <p:cTn id="16" presetID="14" presetClass="entr" presetSubtype="5"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randombar(vertical)">
                                      <p:cBhvr>
                                        <p:cTn id="18" dur="500"/>
                                        <p:tgtEl>
                                          <p:spTgt spid="2"/>
                                        </p:tgtEl>
                                      </p:cBhvr>
                                    </p:animEffect>
                                  </p:childTnLst>
                                </p:cTn>
                              </p:par>
                            </p:childTnLst>
                          </p:cTn>
                        </p:par>
                        <p:par>
                          <p:cTn id="19" fill="hold">
                            <p:stCondLst>
                              <p:cond delay="1500"/>
                            </p:stCondLst>
                            <p:childTnLst>
                              <p:par>
                                <p:cTn id="20" presetID="14" presetClass="entr" presetSubtype="5"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randombar(vertical)">
                                      <p:cBhvr>
                                        <p:cTn id="22" dur="500"/>
                                        <p:tgtEl>
                                          <p:spTgt spid="3"/>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up)">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85"/>
          <p:cNvSpPr>
            <a:spLocks noGrp="1" noChangeArrowheads="1"/>
          </p:cNvSpPr>
          <p:nvPr>
            <p:ph type="title" idx="4294967295"/>
          </p:nvPr>
        </p:nvSpPr>
        <p:spPr>
          <a:xfrm>
            <a:off x="481013" y="0"/>
            <a:ext cx="8229600" cy="228600"/>
          </a:xfrm>
        </p:spPr>
        <p:txBody>
          <a:bodyPr/>
          <a:lstStyle/>
          <a:p>
            <a:pPr eaLnBrk="1" hangingPunct="1"/>
            <a:r>
              <a:rPr lang="zh-CN" altLang="en-US" sz="800" smtClean="0">
                <a:solidFill>
                  <a:schemeClr val="bg1"/>
                </a:solidFill>
              </a:rPr>
              <a:t>子波干涉</a:t>
            </a:r>
          </a:p>
        </p:txBody>
      </p:sp>
      <p:grpSp>
        <p:nvGrpSpPr>
          <p:cNvPr id="43011" name="Group 4"/>
          <p:cNvGrpSpPr>
            <a:grpSpLocks/>
          </p:cNvGrpSpPr>
          <p:nvPr/>
        </p:nvGrpSpPr>
        <p:grpSpPr bwMode="auto">
          <a:xfrm>
            <a:off x="0" y="0"/>
            <a:ext cx="9144000" cy="6858000"/>
            <a:chOff x="0" y="0"/>
            <a:chExt cx="5760" cy="4320"/>
          </a:xfrm>
        </p:grpSpPr>
        <p:sp>
          <p:nvSpPr>
            <p:cNvPr id="43090" name="Rectangle 5" descr="之字形"/>
            <p:cNvSpPr>
              <a:spLocks noChangeArrowheads="1"/>
            </p:cNvSpPr>
            <p:nvPr/>
          </p:nvSpPr>
          <p:spPr bwMode="auto">
            <a:xfrm>
              <a:off x="0" y="4187"/>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43091" name="Rectangle 6" descr="之字形"/>
            <p:cNvSpPr>
              <a:spLocks noChangeArrowheads="1"/>
            </p:cNvSpPr>
            <p:nvPr/>
          </p:nvSpPr>
          <p:spPr bwMode="auto">
            <a:xfrm>
              <a:off x="0" y="0"/>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grpSp>
      <p:sp>
        <p:nvSpPr>
          <p:cNvPr id="43012" name="Rectangle 7"/>
          <p:cNvSpPr>
            <a:spLocks noChangeArrowheads="1"/>
          </p:cNvSpPr>
          <p:nvPr/>
        </p:nvSpPr>
        <p:spPr bwMode="auto">
          <a:xfrm>
            <a:off x="4518025" y="882650"/>
            <a:ext cx="3370263" cy="3657600"/>
          </a:xfrm>
          <a:prstGeom prst="rect">
            <a:avLst/>
          </a:prstGeom>
          <a:solidFill>
            <a:srgbClr val="D9ECFF"/>
          </a:solidFill>
          <a:ln w="9525">
            <a:noFill/>
            <a:miter lim="800000"/>
            <a:headEnd/>
            <a:tailEnd/>
          </a:ln>
        </p:spPr>
        <p:txBody>
          <a:bodyPr wrap="none" anchor="ctr"/>
          <a:lstStyle/>
          <a:p>
            <a:endParaRPr lang="zh-CN" altLang="en-US"/>
          </a:p>
        </p:txBody>
      </p:sp>
      <p:grpSp>
        <p:nvGrpSpPr>
          <p:cNvPr id="3" name="Group 8"/>
          <p:cNvGrpSpPr>
            <a:grpSpLocks/>
          </p:cNvGrpSpPr>
          <p:nvPr/>
        </p:nvGrpSpPr>
        <p:grpSpPr bwMode="auto">
          <a:xfrm>
            <a:off x="5364163" y="868363"/>
            <a:ext cx="2249487" cy="3700462"/>
            <a:chOff x="1154" y="918"/>
            <a:chExt cx="1417" cy="2331"/>
          </a:xfrm>
        </p:grpSpPr>
        <p:sp>
          <p:nvSpPr>
            <p:cNvPr id="43078" name="AutoShape 9"/>
            <p:cNvSpPr>
              <a:spLocks noChangeArrowheads="1"/>
            </p:cNvSpPr>
            <p:nvPr/>
          </p:nvSpPr>
          <p:spPr bwMode="auto">
            <a:xfrm rot="5400000">
              <a:off x="1629" y="1389"/>
              <a:ext cx="462" cy="45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9479 h 21600"/>
              </a:gdLst>
              <a:ahLst/>
              <a:cxnLst>
                <a:cxn ang="T8">
                  <a:pos x="T0" y="T1"/>
                </a:cxn>
                <a:cxn ang="T9">
                  <a:pos x="T2" y="T3"/>
                </a:cxn>
                <a:cxn ang="T10">
                  <a:pos x="T4" y="T5"/>
                </a:cxn>
                <a:cxn ang="T11">
                  <a:pos x="T6" y="T7"/>
                </a:cxn>
              </a:cxnLst>
              <a:rect l="T12" t="T13" r="T14" b="T15"/>
              <a:pathLst>
                <a:path w="21600" h="21600">
                  <a:moveTo>
                    <a:pt x="2999" y="11999"/>
                  </a:moveTo>
                  <a:cubicBezTo>
                    <a:pt x="2938" y="11602"/>
                    <a:pt x="2908" y="11201"/>
                    <a:pt x="2908" y="10800"/>
                  </a:cubicBezTo>
                  <a:cubicBezTo>
                    <a:pt x="2908" y="6441"/>
                    <a:pt x="6441" y="2908"/>
                    <a:pt x="10800" y="2908"/>
                  </a:cubicBezTo>
                  <a:cubicBezTo>
                    <a:pt x="15158" y="2908"/>
                    <a:pt x="18692" y="6441"/>
                    <a:pt x="18692" y="10800"/>
                  </a:cubicBezTo>
                  <a:cubicBezTo>
                    <a:pt x="18692" y="11201"/>
                    <a:pt x="18661" y="11602"/>
                    <a:pt x="18600" y="11999"/>
                  </a:cubicBezTo>
                  <a:lnTo>
                    <a:pt x="21474" y="12442"/>
                  </a:lnTo>
                  <a:cubicBezTo>
                    <a:pt x="21558" y="11898"/>
                    <a:pt x="21600" y="11349"/>
                    <a:pt x="21600" y="10800"/>
                  </a:cubicBezTo>
                  <a:cubicBezTo>
                    <a:pt x="21600" y="4835"/>
                    <a:pt x="16764" y="0"/>
                    <a:pt x="10800" y="0"/>
                  </a:cubicBezTo>
                  <a:cubicBezTo>
                    <a:pt x="4835" y="0"/>
                    <a:pt x="0" y="4835"/>
                    <a:pt x="0" y="10800"/>
                  </a:cubicBezTo>
                  <a:cubicBezTo>
                    <a:pt x="-1" y="11349"/>
                    <a:pt x="41" y="11898"/>
                    <a:pt x="125" y="12442"/>
                  </a:cubicBezTo>
                  <a:close/>
                </a:path>
              </a:pathLst>
            </a:custGeom>
            <a:noFill/>
            <a:ln w="38100">
              <a:solidFill>
                <a:srgbClr val="3366CC"/>
              </a:solidFill>
              <a:miter lim="800000"/>
              <a:headEnd/>
              <a:tailEnd/>
            </a:ln>
          </p:spPr>
          <p:txBody>
            <a:bodyPr wrap="none" anchor="ctr"/>
            <a:lstStyle/>
            <a:p>
              <a:endParaRPr lang="zh-CN" altLang="en-US"/>
            </a:p>
          </p:txBody>
        </p:sp>
        <p:sp>
          <p:nvSpPr>
            <p:cNvPr id="43079" name="AutoShape 10"/>
            <p:cNvSpPr>
              <a:spLocks noChangeArrowheads="1"/>
            </p:cNvSpPr>
            <p:nvPr/>
          </p:nvSpPr>
          <p:spPr bwMode="auto">
            <a:xfrm rot="5400000">
              <a:off x="1738" y="1499"/>
              <a:ext cx="220" cy="23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1032 h 21600"/>
              </a:gdLst>
              <a:ahLst/>
              <a:cxnLst>
                <a:cxn ang="T8">
                  <a:pos x="T0" y="T1"/>
                </a:cxn>
                <a:cxn ang="T9">
                  <a:pos x="T2" y="T3"/>
                </a:cxn>
                <a:cxn ang="T10">
                  <a:pos x="T4" y="T5"/>
                </a:cxn>
                <a:cxn ang="T11">
                  <a:pos x="T6" y="T7"/>
                </a:cxn>
              </a:cxnLst>
              <a:rect l="T12" t="T13" r="T14" b="T15"/>
              <a:pathLst>
                <a:path w="21600" h="21600">
                  <a:moveTo>
                    <a:pt x="6634" y="12015"/>
                  </a:moveTo>
                  <a:cubicBezTo>
                    <a:pt x="6519" y="11620"/>
                    <a:pt x="6461" y="11211"/>
                    <a:pt x="6461" y="10800"/>
                  </a:cubicBezTo>
                  <a:cubicBezTo>
                    <a:pt x="6461" y="8403"/>
                    <a:pt x="8403" y="6461"/>
                    <a:pt x="10800" y="6461"/>
                  </a:cubicBezTo>
                  <a:cubicBezTo>
                    <a:pt x="13196" y="6461"/>
                    <a:pt x="15139" y="8403"/>
                    <a:pt x="15139" y="10800"/>
                  </a:cubicBezTo>
                  <a:cubicBezTo>
                    <a:pt x="15139" y="11211"/>
                    <a:pt x="15080" y="11620"/>
                    <a:pt x="14965" y="12015"/>
                  </a:cubicBezTo>
                  <a:lnTo>
                    <a:pt x="21167" y="13826"/>
                  </a:lnTo>
                  <a:cubicBezTo>
                    <a:pt x="21454" y="12843"/>
                    <a:pt x="21600" y="11824"/>
                    <a:pt x="21600" y="10800"/>
                  </a:cubicBezTo>
                  <a:cubicBezTo>
                    <a:pt x="21600" y="4835"/>
                    <a:pt x="16764" y="0"/>
                    <a:pt x="10800" y="0"/>
                  </a:cubicBezTo>
                  <a:cubicBezTo>
                    <a:pt x="4835" y="0"/>
                    <a:pt x="0" y="4835"/>
                    <a:pt x="0" y="10800"/>
                  </a:cubicBezTo>
                  <a:cubicBezTo>
                    <a:pt x="-1" y="11824"/>
                    <a:pt x="145" y="12843"/>
                    <a:pt x="432" y="13826"/>
                  </a:cubicBezTo>
                  <a:close/>
                </a:path>
              </a:pathLst>
            </a:custGeom>
            <a:noFill/>
            <a:ln w="38100">
              <a:solidFill>
                <a:srgbClr val="3366CC"/>
              </a:solidFill>
              <a:miter lim="800000"/>
              <a:headEnd/>
              <a:tailEnd/>
            </a:ln>
          </p:spPr>
          <p:txBody>
            <a:bodyPr wrap="none" anchor="ctr"/>
            <a:lstStyle/>
            <a:p>
              <a:endParaRPr lang="zh-CN" altLang="en-US"/>
            </a:p>
          </p:txBody>
        </p:sp>
        <p:sp>
          <p:nvSpPr>
            <p:cNvPr id="43080" name="AutoShape 11"/>
            <p:cNvSpPr>
              <a:spLocks noChangeArrowheads="1"/>
            </p:cNvSpPr>
            <p:nvPr/>
          </p:nvSpPr>
          <p:spPr bwMode="auto">
            <a:xfrm rot="5400000">
              <a:off x="1508" y="1265"/>
              <a:ext cx="701" cy="70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1385 h 21600"/>
              </a:gdLst>
              <a:ahLst/>
              <a:cxnLst>
                <a:cxn ang="T8">
                  <a:pos x="T0" y="T1"/>
                </a:cxn>
                <a:cxn ang="T9">
                  <a:pos x="T2" y="T3"/>
                </a:cxn>
                <a:cxn ang="T10">
                  <a:pos x="T4" y="T5"/>
                </a:cxn>
                <a:cxn ang="T11">
                  <a:pos x="T6" y="T7"/>
                </a:cxn>
              </a:cxnLst>
              <a:rect l="T12" t="T13" r="T14" b="T15"/>
              <a:pathLst>
                <a:path w="21600" h="21600">
                  <a:moveTo>
                    <a:pt x="2371" y="13553"/>
                  </a:moveTo>
                  <a:cubicBezTo>
                    <a:pt x="2080" y="12664"/>
                    <a:pt x="1933" y="11735"/>
                    <a:pt x="1933" y="10800"/>
                  </a:cubicBezTo>
                  <a:cubicBezTo>
                    <a:pt x="1933" y="5902"/>
                    <a:pt x="5902" y="1933"/>
                    <a:pt x="10800" y="1933"/>
                  </a:cubicBezTo>
                  <a:cubicBezTo>
                    <a:pt x="15697" y="1933"/>
                    <a:pt x="19667" y="5902"/>
                    <a:pt x="19667" y="10800"/>
                  </a:cubicBezTo>
                  <a:cubicBezTo>
                    <a:pt x="19667" y="11735"/>
                    <a:pt x="19519" y="12664"/>
                    <a:pt x="19228" y="13553"/>
                  </a:cubicBezTo>
                  <a:lnTo>
                    <a:pt x="21065" y="14154"/>
                  </a:lnTo>
                  <a:cubicBezTo>
                    <a:pt x="21419" y="13071"/>
                    <a:pt x="21600" y="11939"/>
                    <a:pt x="21600" y="10800"/>
                  </a:cubicBezTo>
                  <a:cubicBezTo>
                    <a:pt x="21600" y="4835"/>
                    <a:pt x="16764" y="0"/>
                    <a:pt x="10800" y="0"/>
                  </a:cubicBezTo>
                  <a:cubicBezTo>
                    <a:pt x="4835" y="0"/>
                    <a:pt x="0" y="4835"/>
                    <a:pt x="0" y="10800"/>
                  </a:cubicBezTo>
                  <a:cubicBezTo>
                    <a:pt x="-1" y="11939"/>
                    <a:pt x="180" y="13071"/>
                    <a:pt x="534" y="14154"/>
                  </a:cubicBezTo>
                  <a:close/>
                </a:path>
              </a:pathLst>
            </a:custGeom>
            <a:noFill/>
            <a:ln w="38100">
              <a:solidFill>
                <a:srgbClr val="3366CC"/>
              </a:solidFill>
              <a:miter lim="800000"/>
              <a:headEnd/>
              <a:tailEnd/>
            </a:ln>
          </p:spPr>
          <p:txBody>
            <a:bodyPr wrap="none" anchor="ctr"/>
            <a:lstStyle/>
            <a:p>
              <a:endParaRPr lang="zh-CN" altLang="en-US"/>
            </a:p>
          </p:txBody>
        </p:sp>
        <p:sp>
          <p:nvSpPr>
            <p:cNvPr id="43081" name="AutoShape 12"/>
            <p:cNvSpPr>
              <a:spLocks noChangeArrowheads="1"/>
            </p:cNvSpPr>
            <p:nvPr/>
          </p:nvSpPr>
          <p:spPr bwMode="auto">
            <a:xfrm rot="5400000">
              <a:off x="1349" y="1100"/>
              <a:ext cx="949" cy="102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715 h 21600"/>
              </a:gdLst>
              <a:ahLst/>
              <a:cxnLst>
                <a:cxn ang="T8">
                  <a:pos x="T0" y="T1"/>
                </a:cxn>
                <a:cxn ang="T9">
                  <a:pos x="T2" y="T3"/>
                </a:cxn>
                <a:cxn ang="T10">
                  <a:pos x="T4" y="T5"/>
                </a:cxn>
                <a:cxn ang="T11">
                  <a:pos x="T6" y="T7"/>
                </a:cxn>
              </a:cxnLst>
              <a:rect l="T12" t="T13" r="T14" b="T15"/>
              <a:pathLst>
                <a:path w="21600" h="21600">
                  <a:moveTo>
                    <a:pt x="1681" y="13199"/>
                  </a:moveTo>
                  <a:cubicBezTo>
                    <a:pt x="1475" y="12416"/>
                    <a:pt x="1371" y="11609"/>
                    <a:pt x="1371" y="10800"/>
                  </a:cubicBezTo>
                  <a:cubicBezTo>
                    <a:pt x="1371" y="5592"/>
                    <a:pt x="5592" y="1371"/>
                    <a:pt x="10800" y="1371"/>
                  </a:cubicBezTo>
                  <a:cubicBezTo>
                    <a:pt x="16007" y="1371"/>
                    <a:pt x="20229" y="5592"/>
                    <a:pt x="20229" y="10800"/>
                  </a:cubicBezTo>
                  <a:cubicBezTo>
                    <a:pt x="20229" y="11609"/>
                    <a:pt x="20124" y="12416"/>
                    <a:pt x="19918" y="13199"/>
                  </a:cubicBezTo>
                  <a:lnTo>
                    <a:pt x="21244" y="13548"/>
                  </a:lnTo>
                  <a:cubicBezTo>
                    <a:pt x="21480" y="12651"/>
                    <a:pt x="21600" y="11727"/>
                    <a:pt x="21600" y="10800"/>
                  </a:cubicBezTo>
                  <a:cubicBezTo>
                    <a:pt x="21600" y="4835"/>
                    <a:pt x="16764" y="0"/>
                    <a:pt x="10800" y="0"/>
                  </a:cubicBezTo>
                  <a:cubicBezTo>
                    <a:pt x="4835" y="0"/>
                    <a:pt x="0" y="4835"/>
                    <a:pt x="0" y="10800"/>
                  </a:cubicBezTo>
                  <a:cubicBezTo>
                    <a:pt x="-1" y="11727"/>
                    <a:pt x="119" y="12651"/>
                    <a:pt x="355" y="13548"/>
                  </a:cubicBezTo>
                  <a:close/>
                </a:path>
              </a:pathLst>
            </a:custGeom>
            <a:noFill/>
            <a:ln w="38100">
              <a:solidFill>
                <a:srgbClr val="527DD4"/>
              </a:solidFill>
              <a:miter lim="800000"/>
              <a:headEnd/>
              <a:tailEnd/>
            </a:ln>
          </p:spPr>
          <p:txBody>
            <a:bodyPr wrap="none" anchor="ctr"/>
            <a:lstStyle/>
            <a:p>
              <a:endParaRPr lang="zh-CN" altLang="en-US"/>
            </a:p>
          </p:txBody>
        </p:sp>
        <p:sp>
          <p:nvSpPr>
            <p:cNvPr id="43082" name="AutoShape 13"/>
            <p:cNvSpPr>
              <a:spLocks noChangeArrowheads="1"/>
            </p:cNvSpPr>
            <p:nvPr/>
          </p:nvSpPr>
          <p:spPr bwMode="auto">
            <a:xfrm rot="5400000">
              <a:off x="1235" y="998"/>
              <a:ext cx="1192" cy="124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557 h 21600"/>
              </a:gdLst>
              <a:ahLst/>
              <a:cxnLst>
                <a:cxn ang="T8">
                  <a:pos x="T0" y="T1"/>
                </a:cxn>
                <a:cxn ang="T9">
                  <a:pos x="T2" y="T3"/>
                </a:cxn>
                <a:cxn ang="T10">
                  <a:pos x="T4" y="T5"/>
                </a:cxn>
                <a:cxn ang="T11">
                  <a:pos x="T6" y="T7"/>
                </a:cxn>
              </a:cxnLst>
              <a:rect l="T12" t="T13" r="T14" b="T15"/>
              <a:pathLst>
                <a:path w="21600" h="21600">
                  <a:moveTo>
                    <a:pt x="1341" y="13165"/>
                  </a:moveTo>
                  <a:cubicBezTo>
                    <a:pt x="1147" y="12392"/>
                    <a:pt x="1050" y="11597"/>
                    <a:pt x="1050" y="10800"/>
                  </a:cubicBezTo>
                  <a:cubicBezTo>
                    <a:pt x="1050" y="5415"/>
                    <a:pt x="5415" y="1050"/>
                    <a:pt x="10800" y="1050"/>
                  </a:cubicBezTo>
                  <a:cubicBezTo>
                    <a:pt x="16184" y="1050"/>
                    <a:pt x="20550" y="5415"/>
                    <a:pt x="20550" y="10800"/>
                  </a:cubicBezTo>
                  <a:cubicBezTo>
                    <a:pt x="20550" y="11597"/>
                    <a:pt x="20452" y="12392"/>
                    <a:pt x="20258" y="13165"/>
                  </a:cubicBezTo>
                  <a:lnTo>
                    <a:pt x="21277" y="13420"/>
                  </a:lnTo>
                  <a:cubicBezTo>
                    <a:pt x="21491" y="12563"/>
                    <a:pt x="21600" y="11683"/>
                    <a:pt x="21600" y="10800"/>
                  </a:cubicBezTo>
                  <a:cubicBezTo>
                    <a:pt x="21600" y="4835"/>
                    <a:pt x="16764" y="0"/>
                    <a:pt x="10800" y="0"/>
                  </a:cubicBezTo>
                  <a:cubicBezTo>
                    <a:pt x="4835" y="0"/>
                    <a:pt x="0" y="4835"/>
                    <a:pt x="0" y="10800"/>
                  </a:cubicBezTo>
                  <a:cubicBezTo>
                    <a:pt x="-1" y="11683"/>
                    <a:pt x="108" y="12563"/>
                    <a:pt x="322" y="13420"/>
                  </a:cubicBezTo>
                  <a:close/>
                </a:path>
              </a:pathLst>
            </a:custGeom>
            <a:noFill/>
            <a:ln w="38100">
              <a:solidFill>
                <a:srgbClr val="6D92DB"/>
              </a:solidFill>
              <a:miter lim="800000"/>
              <a:headEnd/>
              <a:tailEnd/>
            </a:ln>
          </p:spPr>
          <p:txBody>
            <a:bodyPr wrap="none" anchor="ctr"/>
            <a:lstStyle/>
            <a:p>
              <a:endParaRPr lang="zh-CN" altLang="en-US"/>
            </a:p>
          </p:txBody>
        </p:sp>
        <p:sp>
          <p:nvSpPr>
            <p:cNvPr id="43083" name="AutoShape 14"/>
            <p:cNvSpPr>
              <a:spLocks noChangeArrowheads="1"/>
            </p:cNvSpPr>
            <p:nvPr/>
          </p:nvSpPr>
          <p:spPr bwMode="auto">
            <a:xfrm rot="5400000">
              <a:off x="1170" y="914"/>
              <a:ext cx="1398" cy="140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516 h 21600"/>
              </a:gdLst>
              <a:ahLst/>
              <a:cxnLst>
                <a:cxn ang="T8">
                  <a:pos x="T0" y="T1"/>
                </a:cxn>
                <a:cxn ang="T9">
                  <a:pos x="T2" y="T3"/>
                </a:cxn>
                <a:cxn ang="T10">
                  <a:pos x="T4" y="T5"/>
                </a:cxn>
                <a:cxn ang="T11">
                  <a:pos x="T6" y="T7"/>
                </a:cxn>
              </a:cxnLst>
              <a:rect l="T12" t="T13" r="T14" b="T15"/>
              <a:pathLst>
                <a:path w="21600" h="21600">
                  <a:moveTo>
                    <a:pt x="1157" y="13170"/>
                  </a:moveTo>
                  <a:cubicBezTo>
                    <a:pt x="966" y="12395"/>
                    <a:pt x="870" y="11598"/>
                    <a:pt x="870" y="10800"/>
                  </a:cubicBezTo>
                  <a:cubicBezTo>
                    <a:pt x="870" y="5315"/>
                    <a:pt x="5315" y="870"/>
                    <a:pt x="10800" y="870"/>
                  </a:cubicBezTo>
                  <a:cubicBezTo>
                    <a:pt x="16284" y="870"/>
                    <a:pt x="20730" y="5315"/>
                    <a:pt x="20730" y="10800"/>
                  </a:cubicBezTo>
                  <a:cubicBezTo>
                    <a:pt x="20730" y="11598"/>
                    <a:pt x="20633" y="12395"/>
                    <a:pt x="20442" y="13170"/>
                  </a:cubicBezTo>
                  <a:lnTo>
                    <a:pt x="21287" y="13378"/>
                  </a:lnTo>
                  <a:cubicBezTo>
                    <a:pt x="21495" y="12534"/>
                    <a:pt x="21600" y="11668"/>
                    <a:pt x="21600" y="10800"/>
                  </a:cubicBezTo>
                  <a:cubicBezTo>
                    <a:pt x="21600" y="4835"/>
                    <a:pt x="16764" y="0"/>
                    <a:pt x="10800" y="0"/>
                  </a:cubicBezTo>
                  <a:cubicBezTo>
                    <a:pt x="4835" y="0"/>
                    <a:pt x="0" y="4835"/>
                    <a:pt x="0" y="10800"/>
                  </a:cubicBezTo>
                  <a:cubicBezTo>
                    <a:pt x="-1" y="11668"/>
                    <a:pt x="104" y="12534"/>
                    <a:pt x="312" y="13378"/>
                  </a:cubicBezTo>
                  <a:close/>
                </a:path>
              </a:pathLst>
            </a:custGeom>
            <a:noFill/>
            <a:ln w="38100">
              <a:solidFill>
                <a:srgbClr val="99B2E5"/>
              </a:solidFill>
              <a:miter lim="800000"/>
              <a:headEnd/>
              <a:tailEnd/>
            </a:ln>
          </p:spPr>
          <p:txBody>
            <a:bodyPr wrap="none" anchor="ctr"/>
            <a:lstStyle/>
            <a:p>
              <a:endParaRPr lang="zh-CN" altLang="en-US"/>
            </a:p>
          </p:txBody>
        </p:sp>
        <p:sp>
          <p:nvSpPr>
            <p:cNvPr id="43084" name="AutoShape 15"/>
            <p:cNvSpPr>
              <a:spLocks noChangeArrowheads="1"/>
            </p:cNvSpPr>
            <p:nvPr/>
          </p:nvSpPr>
          <p:spPr bwMode="auto">
            <a:xfrm rot="5400000">
              <a:off x="1616" y="2322"/>
              <a:ext cx="463" cy="45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9479 h 21600"/>
              </a:gdLst>
              <a:ahLst/>
              <a:cxnLst>
                <a:cxn ang="T8">
                  <a:pos x="T0" y="T1"/>
                </a:cxn>
                <a:cxn ang="T9">
                  <a:pos x="T2" y="T3"/>
                </a:cxn>
                <a:cxn ang="T10">
                  <a:pos x="T4" y="T5"/>
                </a:cxn>
                <a:cxn ang="T11">
                  <a:pos x="T6" y="T7"/>
                </a:cxn>
              </a:cxnLst>
              <a:rect l="T12" t="T13" r="T14" b="T15"/>
              <a:pathLst>
                <a:path w="21600" h="21600">
                  <a:moveTo>
                    <a:pt x="2999" y="11999"/>
                  </a:moveTo>
                  <a:cubicBezTo>
                    <a:pt x="2938" y="11602"/>
                    <a:pt x="2908" y="11201"/>
                    <a:pt x="2908" y="10800"/>
                  </a:cubicBezTo>
                  <a:cubicBezTo>
                    <a:pt x="2908" y="6441"/>
                    <a:pt x="6441" y="2908"/>
                    <a:pt x="10800" y="2908"/>
                  </a:cubicBezTo>
                  <a:cubicBezTo>
                    <a:pt x="15158" y="2908"/>
                    <a:pt x="18692" y="6441"/>
                    <a:pt x="18692" y="10800"/>
                  </a:cubicBezTo>
                  <a:cubicBezTo>
                    <a:pt x="18692" y="11201"/>
                    <a:pt x="18661" y="11602"/>
                    <a:pt x="18600" y="11999"/>
                  </a:cubicBezTo>
                  <a:lnTo>
                    <a:pt x="21474" y="12442"/>
                  </a:lnTo>
                  <a:cubicBezTo>
                    <a:pt x="21558" y="11898"/>
                    <a:pt x="21600" y="11349"/>
                    <a:pt x="21600" y="10800"/>
                  </a:cubicBezTo>
                  <a:cubicBezTo>
                    <a:pt x="21600" y="4835"/>
                    <a:pt x="16764" y="0"/>
                    <a:pt x="10800" y="0"/>
                  </a:cubicBezTo>
                  <a:cubicBezTo>
                    <a:pt x="4835" y="0"/>
                    <a:pt x="0" y="4835"/>
                    <a:pt x="0" y="10800"/>
                  </a:cubicBezTo>
                  <a:cubicBezTo>
                    <a:pt x="-1" y="11349"/>
                    <a:pt x="41" y="11898"/>
                    <a:pt x="125" y="12442"/>
                  </a:cubicBezTo>
                  <a:close/>
                </a:path>
              </a:pathLst>
            </a:custGeom>
            <a:noFill/>
            <a:ln w="38100">
              <a:solidFill>
                <a:srgbClr val="3366CC"/>
              </a:solidFill>
              <a:miter lim="800000"/>
              <a:headEnd/>
              <a:tailEnd/>
            </a:ln>
          </p:spPr>
          <p:txBody>
            <a:bodyPr wrap="none" anchor="ctr"/>
            <a:lstStyle/>
            <a:p>
              <a:endParaRPr lang="zh-CN" altLang="en-US"/>
            </a:p>
          </p:txBody>
        </p:sp>
        <p:sp>
          <p:nvSpPr>
            <p:cNvPr id="43085" name="AutoShape 16"/>
            <p:cNvSpPr>
              <a:spLocks noChangeArrowheads="1"/>
            </p:cNvSpPr>
            <p:nvPr/>
          </p:nvSpPr>
          <p:spPr bwMode="auto">
            <a:xfrm rot="5400000">
              <a:off x="1726" y="2432"/>
              <a:ext cx="220" cy="23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1032 h 21600"/>
              </a:gdLst>
              <a:ahLst/>
              <a:cxnLst>
                <a:cxn ang="T8">
                  <a:pos x="T0" y="T1"/>
                </a:cxn>
                <a:cxn ang="T9">
                  <a:pos x="T2" y="T3"/>
                </a:cxn>
                <a:cxn ang="T10">
                  <a:pos x="T4" y="T5"/>
                </a:cxn>
                <a:cxn ang="T11">
                  <a:pos x="T6" y="T7"/>
                </a:cxn>
              </a:cxnLst>
              <a:rect l="T12" t="T13" r="T14" b="T15"/>
              <a:pathLst>
                <a:path w="21600" h="21600">
                  <a:moveTo>
                    <a:pt x="6634" y="12015"/>
                  </a:moveTo>
                  <a:cubicBezTo>
                    <a:pt x="6519" y="11620"/>
                    <a:pt x="6461" y="11211"/>
                    <a:pt x="6461" y="10800"/>
                  </a:cubicBezTo>
                  <a:cubicBezTo>
                    <a:pt x="6461" y="8403"/>
                    <a:pt x="8403" y="6461"/>
                    <a:pt x="10800" y="6461"/>
                  </a:cubicBezTo>
                  <a:cubicBezTo>
                    <a:pt x="13196" y="6461"/>
                    <a:pt x="15139" y="8403"/>
                    <a:pt x="15139" y="10800"/>
                  </a:cubicBezTo>
                  <a:cubicBezTo>
                    <a:pt x="15139" y="11211"/>
                    <a:pt x="15080" y="11620"/>
                    <a:pt x="14965" y="12015"/>
                  </a:cubicBezTo>
                  <a:lnTo>
                    <a:pt x="21167" y="13826"/>
                  </a:lnTo>
                  <a:cubicBezTo>
                    <a:pt x="21454" y="12843"/>
                    <a:pt x="21600" y="11824"/>
                    <a:pt x="21600" y="10800"/>
                  </a:cubicBezTo>
                  <a:cubicBezTo>
                    <a:pt x="21600" y="4835"/>
                    <a:pt x="16764" y="0"/>
                    <a:pt x="10800" y="0"/>
                  </a:cubicBezTo>
                  <a:cubicBezTo>
                    <a:pt x="4835" y="0"/>
                    <a:pt x="0" y="4835"/>
                    <a:pt x="0" y="10800"/>
                  </a:cubicBezTo>
                  <a:cubicBezTo>
                    <a:pt x="-1" y="11824"/>
                    <a:pt x="145" y="12843"/>
                    <a:pt x="432" y="13826"/>
                  </a:cubicBezTo>
                  <a:close/>
                </a:path>
              </a:pathLst>
            </a:custGeom>
            <a:noFill/>
            <a:ln w="38100">
              <a:solidFill>
                <a:srgbClr val="3366CC"/>
              </a:solidFill>
              <a:miter lim="800000"/>
              <a:headEnd/>
              <a:tailEnd/>
            </a:ln>
          </p:spPr>
          <p:txBody>
            <a:bodyPr wrap="none" anchor="ctr"/>
            <a:lstStyle/>
            <a:p>
              <a:endParaRPr lang="zh-CN" altLang="en-US"/>
            </a:p>
          </p:txBody>
        </p:sp>
        <p:sp>
          <p:nvSpPr>
            <p:cNvPr id="43086" name="AutoShape 17"/>
            <p:cNvSpPr>
              <a:spLocks noChangeArrowheads="1"/>
            </p:cNvSpPr>
            <p:nvPr/>
          </p:nvSpPr>
          <p:spPr bwMode="auto">
            <a:xfrm rot="5400000">
              <a:off x="1496" y="2197"/>
              <a:ext cx="702" cy="70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1385 h 21600"/>
              </a:gdLst>
              <a:ahLst/>
              <a:cxnLst>
                <a:cxn ang="T8">
                  <a:pos x="T0" y="T1"/>
                </a:cxn>
                <a:cxn ang="T9">
                  <a:pos x="T2" y="T3"/>
                </a:cxn>
                <a:cxn ang="T10">
                  <a:pos x="T4" y="T5"/>
                </a:cxn>
                <a:cxn ang="T11">
                  <a:pos x="T6" y="T7"/>
                </a:cxn>
              </a:cxnLst>
              <a:rect l="T12" t="T13" r="T14" b="T15"/>
              <a:pathLst>
                <a:path w="21600" h="21600">
                  <a:moveTo>
                    <a:pt x="2371" y="13553"/>
                  </a:moveTo>
                  <a:cubicBezTo>
                    <a:pt x="2080" y="12664"/>
                    <a:pt x="1933" y="11735"/>
                    <a:pt x="1933" y="10800"/>
                  </a:cubicBezTo>
                  <a:cubicBezTo>
                    <a:pt x="1933" y="5902"/>
                    <a:pt x="5902" y="1933"/>
                    <a:pt x="10800" y="1933"/>
                  </a:cubicBezTo>
                  <a:cubicBezTo>
                    <a:pt x="15697" y="1933"/>
                    <a:pt x="19667" y="5902"/>
                    <a:pt x="19667" y="10800"/>
                  </a:cubicBezTo>
                  <a:cubicBezTo>
                    <a:pt x="19667" y="11735"/>
                    <a:pt x="19519" y="12664"/>
                    <a:pt x="19228" y="13553"/>
                  </a:cubicBezTo>
                  <a:lnTo>
                    <a:pt x="21065" y="14154"/>
                  </a:lnTo>
                  <a:cubicBezTo>
                    <a:pt x="21419" y="13071"/>
                    <a:pt x="21600" y="11939"/>
                    <a:pt x="21600" y="10800"/>
                  </a:cubicBezTo>
                  <a:cubicBezTo>
                    <a:pt x="21600" y="4835"/>
                    <a:pt x="16764" y="0"/>
                    <a:pt x="10800" y="0"/>
                  </a:cubicBezTo>
                  <a:cubicBezTo>
                    <a:pt x="4835" y="0"/>
                    <a:pt x="0" y="4835"/>
                    <a:pt x="0" y="10800"/>
                  </a:cubicBezTo>
                  <a:cubicBezTo>
                    <a:pt x="-1" y="11939"/>
                    <a:pt x="180" y="13071"/>
                    <a:pt x="534" y="14154"/>
                  </a:cubicBezTo>
                  <a:close/>
                </a:path>
              </a:pathLst>
            </a:custGeom>
            <a:noFill/>
            <a:ln w="38100">
              <a:solidFill>
                <a:srgbClr val="3366CC"/>
              </a:solidFill>
              <a:miter lim="800000"/>
              <a:headEnd/>
              <a:tailEnd/>
            </a:ln>
          </p:spPr>
          <p:txBody>
            <a:bodyPr wrap="none" anchor="ctr"/>
            <a:lstStyle/>
            <a:p>
              <a:endParaRPr lang="zh-CN" altLang="en-US"/>
            </a:p>
          </p:txBody>
        </p:sp>
        <p:sp>
          <p:nvSpPr>
            <p:cNvPr id="43087" name="AutoShape 18"/>
            <p:cNvSpPr>
              <a:spLocks noChangeArrowheads="1"/>
            </p:cNvSpPr>
            <p:nvPr/>
          </p:nvSpPr>
          <p:spPr bwMode="auto">
            <a:xfrm rot="5400000">
              <a:off x="1337" y="2032"/>
              <a:ext cx="950" cy="102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715 h 21600"/>
              </a:gdLst>
              <a:ahLst/>
              <a:cxnLst>
                <a:cxn ang="T8">
                  <a:pos x="T0" y="T1"/>
                </a:cxn>
                <a:cxn ang="T9">
                  <a:pos x="T2" y="T3"/>
                </a:cxn>
                <a:cxn ang="T10">
                  <a:pos x="T4" y="T5"/>
                </a:cxn>
                <a:cxn ang="T11">
                  <a:pos x="T6" y="T7"/>
                </a:cxn>
              </a:cxnLst>
              <a:rect l="T12" t="T13" r="T14" b="T15"/>
              <a:pathLst>
                <a:path w="21600" h="21600">
                  <a:moveTo>
                    <a:pt x="1681" y="13199"/>
                  </a:moveTo>
                  <a:cubicBezTo>
                    <a:pt x="1475" y="12416"/>
                    <a:pt x="1371" y="11609"/>
                    <a:pt x="1371" y="10800"/>
                  </a:cubicBezTo>
                  <a:cubicBezTo>
                    <a:pt x="1371" y="5592"/>
                    <a:pt x="5592" y="1371"/>
                    <a:pt x="10800" y="1371"/>
                  </a:cubicBezTo>
                  <a:cubicBezTo>
                    <a:pt x="16007" y="1371"/>
                    <a:pt x="20229" y="5592"/>
                    <a:pt x="20229" y="10800"/>
                  </a:cubicBezTo>
                  <a:cubicBezTo>
                    <a:pt x="20229" y="11609"/>
                    <a:pt x="20124" y="12416"/>
                    <a:pt x="19918" y="13199"/>
                  </a:cubicBezTo>
                  <a:lnTo>
                    <a:pt x="21244" y="13548"/>
                  </a:lnTo>
                  <a:cubicBezTo>
                    <a:pt x="21480" y="12651"/>
                    <a:pt x="21600" y="11727"/>
                    <a:pt x="21600" y="10800"/>
                  </a:cubicBezTo>
                  <a:cubicBezTo>
                    <a:pt x="21600" y="4835"/>
                    <a:pt x="16764" y="0"/>
                    <a:pt x="10800" y="0"/>
                  </a:cubicBezTo>
                  <a:cubicBezTo>
                    <a:pt x="4835" y="0"/>
                    <a:pt x="0" y="4835"/>
                    <a:pt x="0" y="10800"/>
                  </a:cubicBezTo>
                  <a:cubicBezTo>
                    <a:pt x="-1" y="11727"/>
                    <a:pt x="119" y="12651"/>
                    <a:pt x="355" y="13548"/>
                  </a:cubicBezTo>
                  <a:close/>
                </a:path>
              </a:pathLst>
            </a:custGeom>
            <a:noFill/>
            <a:ln w="38100">
              <a:solidFill>
                <a:srgbClr val="527DD4"/>
              </a:solidFill>
              <a:miter lim="800000"/>
              <a:headEnd/>
              <a:tailEnd/>
            </a:ln>
          </p:spPr>
          <p:txBody>
            <a:bodyPr wrap="none" anchor="ctr"/>
            <a:lstStyle/>
            <a:p>
              <a:endParaRPr lang="zh-CN" altLang="en-US"/>
            </a:p>
          </p:txBody>
        </p:sp>
        <p:sp>
          <p:nvSpPr>
            <p:cNvPr id="43088" name="AutoShape 19"/>
            <p:cNvSpPr>
              <a:spLocks noChangeArrowheads="1"/>
            </p:cNvSpPr>
            <p:nvPr/>
          </p:nvSpPr>
          <p:spPr bwMode="auto">
            <a:xfrm rot="5400000">
              <a:off x="1222" y="1931"/>
              <a:ext cx="1193" cy="124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557 h 21600"/>
              </a:gdLst>
              <a:ahLst/>
              <a:cxnLst>
                <a:cxn ang="T8">
                  <a:pos x="T0" y="T1"/>
                </a:cxn>
                <a:cxn ang="T9">
                  <a:pos x="T2" y="T3"/>
                </a:cxn>
                <a:cxn ang="T10">
                  <a:pos x="T4" y="T5"/>
                </a:cxn>
                <a:cxn ang="T11">
                  <a:pos x="T6" y="T7"/>
                </a:cxn>
              </a:cxnLst>
              <a:rect l="T12" t="T13" r="T14" b="T15"/>
              <a:pathLst>
                <a:path w="21600" h="21600">
                  <a:moveTo>
                    <a:pt x="1341" y="13165"/>
                  </a:moveTo>
                  <a:cubicBezTo>
                    <a:pt x="1147" y="12392"/>
                    <a:pt x="1050" y="11597"/>
                    <a:pt x="1050" y="10800"/>
                  </a:cubicBezTo>
                  <a:cubicBezTo>
                    <a:pt x="1050" y="5415"/>
                    <a:pt x="5415" y="1050"/>
                    <a:pt x="10800" y="1050"/>
                  </a:cubicBezTo>
                  <a:cubicBezTo>
                    <a:pt x="16184" y="1050"/>
                    <a:pt x="20550" y="5415"/>
                    <a:pt x="20550" y="10800"/>
                  </a:cubicBezTo>
                  <a:cubicBezTo>
                    <a:pt x="20550" y="11597"/>
                    <a:pt x="20452" y="12392"/>
                    <a:pt x="20258" y="13165"/>
                  </a:cubicBezTo>
                  <a:lnTo>
                    <a:pt x="21277" y="13420"/>
                  </a:lnTo>
                  <a:cubicBezTo>
                    <a:pt x="21491" y="12563"/>
                    <a:pt x="21600" y="11683"/>
                    <a:pt x="21600" y="10800"/>
                  </a:cubicBezTo>
                  <a:cubicBezTo>
                    <a:pt x="21600" y="4835"/>
                    <a:pt x="16764" y="0"/>
                    <a:pt x="10800" y="0"/>
                  </a:cubicBezTo>
                  <a:cubicBezTo>
                    <a:pt x="4835" y="0"/>
                    <a:pt x="0" y="4835"/>
                    <a:pt x="0" y="10800"/>
                  </a:cubicBezTo>
                  <a:cubicBezTo>
                    <a:pt x="-1" y="11683"/>
                    <a:pt x="108" y="12563"/>
                    <a:pt x="322" y="13420"/>
                  </a:cubicBezTo>
                  <a:close/>
                </a:path>
              </a:pathLst>
            </a:custGeom>
            <a:noFill/>
            <a:ln w="38100">
              <a:solidFill>
                <a:srgbClr val="6D92DB"/>
              </a:solidFill>
              <a:miter lim="800000"/>
              <a:headEnd/>
              <a:tailEnd/>
            </a:ln>
          </p:spPr>
          <p:txBody>
            <a:bodyPr wrap="none" anchor="ctr"/>
            <a:lstStyle/>
            <a:p>
              <a:endParaRPr lang="zh-CN" altLang="en-US"/>
            </a:p>
          </p:txBody>
        </p:sp>
        <p:sp>
          <p:nvSpPr>
            <p:cNvPr id="43089" name="AutoShape 20"/>
            <p:cNvSpPr>
              <a:spLocks noChangeArrowheads="1"/>
            </p:cNvSpPr>
            <p:nvPr/>
          </p:nvSpPr>
          <p:spPr bwMode="auto">
            <a:xfrm rot="5400000">
              <a:off x="1157" y="1847"/>
              <a:ext cx="1399" cy="140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516 h 21600"/>
              </a:gdLst>
              <a:ahLst/>
              <a:cxnLst>
                <a:cxn ang="T8">
                  <a:pos x="T0" y="T1"/>
                </a:cxn>
                <a:cxn ang="T9">
                  <a:pos x="T2" y="T3"/>
                </a:cxn>
                <a:cxn ang="T10">
                  <a:pos x="T4" y="T5"/>
                </a:cxn>
                <a:cxn ang="T11">
                  <a:pos x="T6" y="T7"/>
                </a:cxn>
              </a:cxnLst>
              <a:rect l="T12" t="T13" r="T14" b="T15"/>
              <a:pathLst>
                <a:path w="21600" h="21600">
                  <a:moveTo>
                    <a:pt x="1157" y="13170"/>
                  </a:moveTo>
                  <a:cubicBezTo>
                    <a:pt x="966" y="12395"/>
                    <a:pt x="870" y="11598"/>
                    <a:pt x="870" y="10800"/>
                  </a:cubicBezTo>
                  <a:cubicBezTo>
                    <a:pt x="870" y="5315"/>
                    <a:pt x="5315" y="870"/>
                    <a:pt x="10800" y="870"/>
                  </a:cubicBezTo>
                  <a:cubicBezTo>
                    <a:pt x="16284" y="870"/>
                    <a:pt x="20730" y="5315"/>
                    <a:pt x="20730" y="10800"/>
                  </a:cubicBezTo>
                  <a:cubicBezTo>
                    <a:pt x="20730" y="11598"/>
                    <a:pt x="20633" y="12395"/>
                    <a:pt x="20442" y="13170"/>
                  </a:cubicBezTo>
                  <a:lnTo>
                    <a:pt x="21287" y="13378"/>
                  </a:lnTo>
                  <a:cubicBezTo>
                    <a:pt x="21495" y="12534"/>
                    <a:pt x="21600" y="11668"/>
                    <a:pt x="21600" y="10800"/>
                  </a:cubicBezTo>
                  <a:cubicBezTo>
                    <a:pt x="21600" y="4835"/>
                    <a:pt x="16764" y="0"/>
                    <a:pt x="10800" y="0"/>
                  </a:cubicBezTo>
                  <a:cubicBezTo>
                    <a:pt x="4835" y="0"/>
                    <a:pt x="0" y="4835"/>
                    <a:pt x="0" y="10800"/>
                  </a:cubicBezTo>
                  <a:cubicBezTo>
                    <a:pt x="-1" y="11668"/>
                    <a:pt x="104" y="12534"/>
                    <a:pt x="312" y="13378"/>
                  </a:cubicBezTo>
                  <a:close/>
                </a:path>
              </a:pathLst>
            </a:custGeom>
            <a:noFill/>
            <a:ln w="38100">
              <a:solidFill>
                <a:srgbClr val="99B2E5"/>
              </a:solidFill>
              <a:miter lim="800000"/>
              <a:headEnd/>
              <a:tailEnd/>
            </a:ln>
          </p:spPr>
          <p:txBody>
            <a:bodyPr wrap="none" anchor="ctr"/>
            <a:lstStyle/>
            <a:p>
              <a:endParaRPr lang="zh-CN" altLang="en-US"/>
            </a:p>
          </p:txBody>
        </p:sp>
      </p:grpSp>
      <p:sp>
        <p:nvSpPr>
          <p:cNvPr id="43014" name="Rectangle 21"/>
          <p:cNvSpPr>
            <a:spLocks noChangeArrowheads="1"/>
          </p:cNvSpPr>
          <p:nvPr/>
        </p:nvSpPr>
        <p:spPr bwMode="auto">
          <a:xfrm>
            <a:off x="989013" y="868363"/>
            <a:ext cx="3370262" cy="3657600"/>
          </a:xfrm>
          <a:prstGeom prst="rect">
            <a:avLst/>
          </a:prstGeom>
          <a:solidFill>
            <a:srgbClr val="D9ECFF"/>
          </a:solidFill>
          <a:ln w="9525">
            <a:noFill/>
            <a:miter lim="800000"/>
            <a:headEnd/>
            <a:tailEnd/>
          </a:ln>
        </p:spPr>
        <p:txBody>
          <a:bodyPr wrap="none" anchor="ctr"/>
          <a:lstStyle/>
          <a:p>
            <a:endParaRPr lang="zh-CN" altLang="en-US"/>
          </a:p>
        </p:txBody>
      </p:sp>
      <p:grpSp>
        <p:nvGrpSpPr>
          <p:cNvPr id="4" name="Group 22"/>
          <p:cNvGrpSpPr>
            <a:grpSpLocks/>
          </p:cNvGrpSpPr>
          <p:nvPr/>
        </p:nvGrpSpPr>
        <p:grpSpPr bwMode="auto">
          <a:xfrm>
            <a:off x="1879600" y="849313"/>
            <a:ext cx="2249488" cy="3700462"/>
            <a:chOff x="1154" y="918"/>
            <a:chExt cx="1417" cy="2331"/>
          </a:xfrm>
        </p:grpSpPr>
        <p:sp>
          <p:nvSpPr>
            <p:cNvPr id="43066" name="AutoShape 23"/>
            <p:cNvSpPr>
              <a:spLocks noChangeArrowheads="1"/>
            </p:cNvSpPr>
            <p:nvPr/>
          </p:nvSpPr>
          <p:spPr bwMode="auto">
            <a:xfrm rot="5400000">
              <a:off x="1629" y="1389"/>
              <a:ext cx="462" cy="45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9479 h 21600"/>
              </a:gdLst>
              <a:ahLst/>
              <a:cxnLst>
                <a:cxn ang="T8">
                  <a:pos x="T0" y="T1"/>
                </a:cxn>
                <a:cxn ang="T9">
                  <a:pos x="T2" y="T3"/>
                </a:cxn>
                <a:cxn ang="T10">
                  <a:pos x="T4" y="T5"/>
                </a:cxn>
                <a:cxn ang="T11">
                  <a:pos x="T6" y="T7"/>
                </a:cxn>
              </a:cxnLst>
              <a:rect l="T12" t="T13" r="T14" b="T15"/>
              <a:pathLst>
                <a:path w="21600" h="21600">
                  <a:moveTo>
                    <a:pt x="2999" y="11999"/>
                  </a:moveTo>
                  <a:cubicBezTo>
                    <a:pt x="2938" y="11602"/>
                    <a:pt x="2908" y="11201"/>
                    <a:pt x="2908" y="10800"/>
                  </a:cubicBezTo>
                  <a:cubicBezTo>
                    <a:pt x="2908" y="6441"/>
                    <a:pt x="6441" y="2908"/>
                    <a:pt x="10800" y="2908"/>
                  </a:cubicBezTo>
                  <a:cubicBezTo>
                    <a:pt x="15158" y="2908"/>
                    <a:pt x="18692" y="6441"/>
                    <a:pt x="18692" y="10800"/>
                  </a:cubicBezTo>
                  <a:cubicBezTo>
                    <a:pt x="18692" y="11201"/>
                    <a:pt x="18661" y="11602"/>
                    <a:pt x="18600" y="11999"/>
                  </a:cubicBezTo>
                  <a:lnTo>
                    <a:pt x="21474" y="12442"/>
                  </a:lnTo>
                  <a:cubicBezTo>
                    <a:pt x="21558" y="11898"/>
                    <a:pt x="21600" y="11349"/>
                    <a:pt x="21600" y="10800"/>
                  </a:cubicBezTo>
                  <a:cubicBezTo>
                    <a:pt x="21600" y="4835"/>
                    <a:pt x="16764" y="0"/>
                    <a:pt x="10800" y="0"/>
                  </a:cubicBezTo>
                  <a:cubicBezTo>
                    <a:pt x="4835" y="0"/>
                    <a:pt x="0" y="4835"/>
                    <a:pt x="0" y="10800"/>
                  </a:cubicBezTo>
                  <a:cubicBezTo>
                    <a:pt x="-1" y="11349"/>
                    <a:pt x="41" y="11898"/>
                    <a:pt x="125" y="12442"/>
                  </a:cubicBezTo>
                  <a:close/>
                </a:path>
              </a:pathLst>
            </a:custGeom>
            <a:noFill/>
            <a:ln w="38100">
              <a:solidFill>
                <a:srgbClr val="3366CC"/>
              </a:solidFill>
              <a:miter lim="800000"/>
              <a:headEnd/>
              <a:tailEnd/>
            </a:ln>
          </p:spPr>
          <p:txBody>
            <a:bodyPr wrap="none" anchor="ctr"/>
            <a:lstStyle/>
            <a:p>
              <a:endParaRPr lang="zh-CN" altLang="en-US"/>
            </a:p>
          </p:txBody>
        </p:sp>
        <p:sp>
          <p:nvSpPr>
            <p:cNvPr id="43067" name="AutoShape 24"/>
            <p:cNvSpPr>
              <a:spLocks noChangeArrowheads="1"/>
            </p:cNvSpPr>
            <p:nvPr/>
          </p:nvSpPr>
          <p:spPr bwMode="auto">
            <a:xfrm rot="5400000">
              <a:off x="1738" y="1499"/>
              <a:ext cx="220" cy="23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1032 h 21600"/>
              </a:gdLst>
              <a:ahLst/>
              <a:cxnLst>
                <a:cxn ang="T8">
                  <a:pos x="T0" y="T1"/>
                </a:cxn>
                <a:cxn ang="T9">
                  <a:pos x="T2" y="T3"/>
                </a:cxn>
                <a:cxn ang="T10">
                  <a:pos x="T4" y="T5"/>
                </a:cxn>
                <a:cxn ang="T11">
                  <a:pos x="T6" y="T7"/>
                </a:cxn>
              </a:cxnLst>
              <a:rect l="T12" t="T13" r="T14" b="T15"/>
              <a:pathLst>
                <a:path w="21600" h="21600">
                  <a:moveTo>
                    <a:pt x="6634" y="12015"/>
                  </a:moveTo>
                  <a:cubicBezTo>
                    <a:pt x="6519" y="11620"/>
                    <a:pt x="6461" y="11211"/>
                    <a:pt x="6461" y="10800"/>
                  </a:cubicBezTo>
                  <a:cubicBezTo>
                    <a:pt x="6461" y="8403"/>
                    <a:pt x="8403" y="6461"/>
                    <a:pt x="10800" y="6461"/>
                  </a:cubicBezTo>
                  <a:cubicBezTo>
                    <a:pt x="13196" y="6461"/>
                    <a:pt x="15139" y="8403"/>
                    <a:pt x="15139" y="10800"/>
                  </a:cubicBezTo>
                  <a:cubicBezTo>
                    <a:pt x="15139" y="11211"/>
                    <a:pt x="15080" y="11620"/>
                    <a:pt x="14965" y="12015"/>
                  </a:cubicBezTo>
                  <a:lnTo>
                    <a:pt x="21167" y="13826"/>
                  </a:lnTo>
                  <a:cubicBezTo>
                    <a:pt x="21454" y="12843"/>
                    <a:pt x="21600" y="11824"/>
                    <a:pt x="21600" y="10800"/>
                  </a:cubicBezTo>
                  <a:cubicBezTo>
                    <a:pt x="21600" y="4835"/>
                    <a:pt x="16764" y="0"/>
                    <a:pt x="10800" y="0"/>
                  </a:cubicBezTo>
                  <a:cubicBezTo>
                    <a:pt x="4835" y="0"/>
                    <a:pt x="0" y="4835"/>
                    <a:pt x="0" y="10800"/>
                  </a:cubicBezTo>
                  <a:cubicBezTo>
                    <a:pt x="-1" y="11824"/>
                    <a:pt x="145" y="12843"/>
                    <a:pt x="432" y="13826"/>
                  </a:cubicBezTo>
                  <a:close/>
                </a:path>
              </a:pathLst>
            </a:custGeom>
            <a:noFill/>
            <a:ln w="38100">
              <a:solidFill>
                <a:srgbClr val="3366CC"/>
              </a:solidFill>
              <a:miter lim="800000"/>
              <a:headEnd/>
              <a:tailEnd/>
            </a:ln>
          </p:spPr>
          <p:txBody>
            <a:bodyPr wrap="none" anchor="ctr"/>
            <a:lstStyle/>
            <a:p>
              <a:endParaRPr lang="zh-CN" altLang="en-US"/>
            </a:p>
          </p:txBody>
        </p:sp>
        <p:sp>
          <p:nvSpPr>
            <p:cNvPr id="43068" name="AutoShape 25"/>
            <p:cNvSpPr>
              <a:spLocks noChangeArrowheads="1"/>
            </p:cNvSpPr>
            <p:nvPr/>
          </p:nvSpPr>
          <p:spPr bwMode="auto">
            <a:xfrm rot="5400000">
              <a:off x="1508" y="1265"/>
              <a:ext cx="701" cy="70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1385 h 21600"/>
              </a:gdLst>
              <a:ahLst/>
              <a:cxnLst>
                <a:cxn ang="T8">
                  <a:pos x="T0" y="T1"/>
                </a:cxn>
                <a:cxn ang="T9">
                  <a:pos x="T2" y="T3"/>
                </a:cxn>
                <a:cxn ang="T10">
                  <a:pos x="T4" y="T5"/>
                </a:cxn>
                <a:cxn ang="T11">
                  <a:pos x="T6" y="T7"/>
                </a:cxn>
              </a:cxnLst>
              <a:rect l="T12" t="T13" r="T14" b="T15"/>
              <a:pathLst>
                <a:path w="21600" h="21600">
                  <a:moveTo>
                    <a:pt x="2371" y="13553"/>
                  </a:moveTo>
                  <a:cubicBezTo>
                    <a:pt x="2080" y="12664"/>
                    <a:pt x="1933" y="11735"/>
                    <a:pt x="1933" y="10800"/>
                  </a:cubicBezTo>
                  <a:cubicBezTo>
                    <a:pt x="1933" y="5902"/>
                    <a:pt x="5902" y="1933"/>
                    <a:pt x="10800" y="1933"/>
                  </a:cubicBezTo>
                  <a:cubicBezTo>
                    <a:pt x="15697" y="1933"/>
                    <a:pt x="19667" y="5902"/>
                    <a:pt x="19667" y="10800"/>
                  </a:cubicBezTo>
                  <a:cubicBezTo>
                    <a:pt x="19667" y="11735"/>
                    <a:pt x="19519" y="12664"/>
                    <a:pt x="19228" y="13553"/>
                  </a:cubicBezTo>
                  <a:lnTo>
                    <a:pt x="21065" y="14154"/>
                  </a:lnTo>
                  <a:cubicBezTo>
                    <a:pt x="21419" y="13071"/>
                    <a:pt x="21600" y="11939"/>
                    <a:pt x="21600" y="10800"/>
                  </a:cubicBezTo>
                  <a:cubicBezTo>
                    <a:pt x="21600" y="4835"/>
                    <a:pt x="16764" y="0"/>
                    <a:pt x="10800" y="0"/>
                  </a:cubicBezTo>
                  <a:cubicBezTo>
                    <a:pt x="4835" y="0"/>
                    <a:pt x="0" y="4835"/>
                    <a:pt x="0" y="10800"/>
                  </a:cubicBezTo>
                  <a:cubicBezTo>
                    <a:pt x="-1" y="11939"/>
                    <a:pt x="180" y="13071"/>
                    <a:pt x="534" y="14154"/>
                  </a:cubicBezTo>
                  <a:close/>
                </a:path>
              </a:pathLst>
            </a:custGeom>
            <a:noFill/>
            <a:ln w="38100">
              <a:solidFill>
                <a:srgbClr val="3366CC"/>
              </a:solidFill>
              <a:miter lim="800000"/>
              <a:headEnd/>
              <a:tailEnd/>
            </a:ln>
          </p:spPr>
          <p:txBody>
            <a:bodyPr wrap="none" anchor="ctr"/>
            <a:lstStyle/>
            <a:p>
              <a:endParaRPr lang="zh-CN" altLang="en-US"/>
            </a:p>
          </p:txBody>
        </p:sp>
        <p:sp>
          <p:nvSpPr>
            <p:cNvPr id="43069" name="AutoShape 26"/>
            <p:cNvSpPr>
              <a:spLocks noChangeArrowheads="1"/>
            </p:cNvSpPr>
            <p:nvPr/>
          </p:nvSpPr>
          <p:spPr bwMode="auto">
            <a:xfrm rot="5400000">
              <a:off x="1349" y="1100"/>
              <a:ext cx="949" cy="102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715 h 21600"/>
              </a:gdLst>
              <a:ahLst/>
              <a:cxnLst>
                <a:cxn ang="T8">
                  <a:pos x="T0" y="T1"/>
                </a:cxn>
                <a:cxn ang="T9">
                  <a:pos x="T2" y="T3"/>
                </a:cxn>
                <a:cxn ang="T10">
                  <a:pos x="T4" y="T5"/>
                </a:cxn>
                <a:cxn ang="T11">
                  <a:pos x="T6" y="T7"/>
                </a:cxn>
              </a:cxnLst>
              <a:rect l="T12" t="T13" r="T14" b="T15"/>
              <a:pathLst>
                <a:path w="21600" h="21600">
                  <a:moveTo>
                    <a:pt x="1681" y="13199"/>
                  </a:moveTo>
                  <a:cubicBezTo>
                    <a:pt x="1475" y="12416"/>
                    <a:pt x="1371" y="11609"/>
                    <a:pt x="1371" y="10800"/>
                  </a:cubicBezTo>
                  <a:cubicBezTo>
                    <a:pt x="1371" y="5592"/>
                    <a:pt x="5592" y="1371"/>
                    <a:pt x="10800" y="1371"/>
                  </a:cubicBezTo>
                  <a:cubicBezTo>
                    <a:pt x="16007" y="1371"/>
                    <a:pt x="20229" y="5592"/>
                    <a:pt x="20229" y="10800"/>
                  </a:cubicBezTo>
                  <a:cubicBezTo>
                    <a:pt x="20229" y="11609"/>
                    <a:pt x="20124" y="12416"/>
                    <a:pt x="19918" y="13199"/>
                  </a:cubicBezTo>
                  <a:lnTo>
                    <a:pt x="21244" y="13548"/>
                  </a:lnTo>
                  <a:cubicBezTo>
                    <a:pt x="21480" y="12651"/>
                    <a:pt x="21600" y="11727"/>
                    <a:pt x="21600" y="10800"/>
                  </a:cubicBezTo>
                  <a:cubicBezTo>
                    <a:pt x="21600" y="4835"/>
                    <a:pt x="16764" y="0"/>
                    <a:pt x="10800" y="0"/>
                  </a:cubicBezTo>
                  <a:cubicBezTo>
                    <a:pt x="4835" y="0"/>
                    <a:pt x="0" y="4835"/>
                    <a:pt x="0" y="10800"/>
                  </a:cubicBezTo>
                  <a:cubicBezTo>
                    <a:pt x="-1" y="11727"/>
                    <a:pt x="119" y="12651"/>
                    <a:pt x="355" y="13548"/>
                  </a:cubicBezTo>
                  <a:close/>
                </a:path>
              </a:pathLst>
            </a:custGeom>
            <a:noFill/>
            <a:ln w="38100">
              <a:solidFill>
                <a:srgbClr val="527DD4"/>
              </a:solidFill>
              <a:miter lim="800000"/>
              <a:headEnd/>
              <a:tailEnd/>
            </a:ln>
          </p:spPr>
          <p:txBody>
            <a:bodyPr wrap="none" anchor="ctr"/>
            <a:lstStyle/>
            <a:p>
              <a:endParaRPr lang="zh-CN" altLang="en-US"/>
            </a:p>
          </p:txBody>
        </p:sp>
        <p:sp>
          <p:nvSpPr>
            <p:cNvPr id="43070" name="AutoShape 27"/>
            <p:cNvSpPr>
              <a:spLocks noChangeArrowheads="1"/>
            </p:cNvSpPr>
            <p:nvPr/>
          </p:nvSpPr>
          <p:spPr bwMode="auto">
            <a:xfrm rot="5400000">
              <a:off x="1235" y="998"/>
              <a:ext cx="1192" cy="124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557 h 21600"/>
              </a:gdLst>
              <a:ahLst/>
              <a:cxnLst>
                <a:cxn ang="T8">
                  <a:pos x="T0" y="T1"/>
                </a:cxn>
                <a:cxn ang="T9">
                  <a:pos x="T2" y="T3"/>
                </a:cxn>
                <a:cxn ang="T10">
                  <a:pos x="T4" y="T5"/>
                </a:cxn>
                <a:cxn ang="T11">
                  <a:pos x="T6" y="T7"/>
                </a:cxn>
              </a:cxnLst>
              <a:rect l="T12" t="T13" r="T14" b="T15"/>
              <a:pathLst>
                <a:path w="21600" h="21600">
                  <a:moveTo>
                    <a:pt x="1341" y="13165"/>
                  </a:moveTo>
                  <a:cubicBezTo>
                    <a:pt x="1147" y="12392"/>
                    <a:pt x="1050" y="11597"/>
                    <a:pt x="1050" y="10800"/>
                  </a:cubicBezTo>
                  <a:cubicBezTo>
                    <a:pt x="1050" y="5415"/>
                    <a:pt x="5415" y="1050"/>
                    <a:pt x="10800" y="1050"/>
                  </a:cubicBezTo>
                  <a:cubicBezTo>
                    <a:pt x="16184" y="1050"/>
                    <a:pt x="20550" y="5415"/>
                    <a:pt x="20550" y="10800"/>
                  </a:cubicBezTo>
                  <a:cubicBezTo>
                    <a:pt x="20550" y="11597"/>
                    <a:pt x="20452" y="12392"/>
                    <a:pt x="20258" y="13165"/>
                  </a:cubicBezTo>
                  <a:lnTo>
                    <a:pt x="21277" y="13420"/>
                  </a:lnTo>
                  <a:cubicBezTo>
                    <a:pt x="21491" y="12563"/>
                    <a:pt x="21600" y="11683"/>
                    <a:pt x="21600" y="10800"/>
                  </a:cubicBezTo>
                  <a:cubicBezTo>
                    <a:pt x="21600" y="4835"/>
                    <a:pt x="16764" y="0"/>
                    <a:pt x="10800" y="0"/>
                  </a:cubicBezTo>
                  <a:cubicBezTo>
                    <a:pt x="4835" y="0"/>
                    <a:pt x="0" y="4835"/>
                    <a:pt x="0" y="10800"/>
                  </a:cubicBezTo>
                  <a:cubicBezTo>
                    <a:pt x="-1" y="11683"/>
                    <a:pt x="108" y="12563"/>
                    <a:pt x="322" y="13420"/>
                  </a:cubicBezTo>
                  <a:close/>
                </a:path>
              </a:pathLst>
            </a:custGeom>
            <a:noFill/>
            <a:ln w="38100">
              <a:solidFill>
                <a:srgbClr val="6D92DB"/>
              </a:solidFill>
              <a:miter lim="800000"/>
              <a:headEnd/>
              <a:tailEnd/>
            </a:ln>
          </p:spPr>
          <p:txBody>
            <a:bodyPr wrap="none" anchor="ctr"/>
            <a:lstStyle/>
            <a:p>
              <a:endParaRPr lang="zh-CN" altLang="en-US"/>
            </a:p>
          </p:txBody>
        </p:sp>
        <p:sp>
          <p:nvSpPr>
            <p:cNvPr id="43071" name="AutoShape 28"/>
            <p:cNvSpPr>
              <a:spLocks noChangeArrowheads="1"/>
            </p:cNvSpPr>
            <p:nvPr/>
          </p:nvSpPr>
          <p:spPr bwMode="auto">
            <a:xfrm rot="5400000">
              <a:off x="1170" y="914"/>
              <a:ext cx="1398" cy="140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516 h 21600"/>
              </a:gdLst>
              <a:ahLst/>
              <a:cxnLst>
                <a:cxn ang="T8">
                  <a:pos x="T0" y="T1"/>
                </a:cxn>
                <a:cxn ang="T9">
                  <a:pos x="T2" y="T3"/>
                </a:cxn>
                <a:cxn ang="T10">
                  <a:pos x="T4" y="T5"/>
                </a:cxn>
                <a:cxn ang="T11">
                  <a:pos x="T6" y="T7"/>
                </a:cxn>
              </a:cxnLst>
              <a:rect l="T12" t="T13" r="T14" b="T15"/>
              <a:pathLst>
                <a:path w="21600" h="21600">
                  <a:moveTo>
                    <a:pt x="1157" y="13170"/>
                  </a:moveTo>
                  <a:cubicBezTo>
                    <a:pt x="966" y="12395"/>
                    <a:pt x="870" y="11598"/>
                    <a:pt x="870" y="10800"/>
                  </a:cubicBezTo>
                  <a:cubicBezTo>
                    <a:pt x="870" y="5315"/>
                    <a:pt x="5315" y="870"/>
                    <a:pt x="10800" y="870"/>
                  </a:cubicBezTo>
                  <a:cubicBezTo>
                    <a:pt x="16284" y="870"/>
                    <a:pt x="20730" y="5315"/>
                    <a:pt x="20730" y="10800"/>
                  </a:cubicBezTo>
                  <a:cubicBezTo>
                    <a:pt x="20730" y="11598"/>
                    <a:pt x="20633" y="12395"/>
                    <a:pt x="20442" y="13170"/>
                  </a:cubicBezTo>
                  <a:lnTo>
                    <a:pt x="21287" y="13378"/>
                  </a:lnTo>
                  <a:cubicBezTo>
                    <a:pt x="21495" y="12534"/>
                    <a:pt x="21600" y="11668"/>
                    <a:pt x="21600" y="10800"/>
                  </a:cubicBezTo>
                  <a:cubicBezTo>
                    <a:pt x="21600" y="4835"/>
                    <a:pt x="16764" y="0"/>
                    <a:pt x="10800" y="0"/>
                  </a:cubicBezTo>
                  <a:cubicBezTo>
                    <a:pt x="4835" y="0"/>
                    <a:pt x="0" y="4835"/>
                    <a:pt x="0" y="10800"/>
                  </a:cubicBezTo>
                  <a:cubicBezTo>
                    <a:pt x="-1" y="11668"/>
                    <a:pt x="104" y="12534"/>
                    <a:pt x="312" y="13378"/>
                  </a:cubicBezTo>
                  <a:close/>
                </a:path>
              </a:pathLst>
            </a:custGeom>
            <a:noFill/>
            <a:ln w="38100">
              <a:solidFill>
                <a:srgbClr val="99B2E5"/>
              </a:solidFill>
              <a:miter lim="800000"/>
              <a:headEnd/>
              <a:tailEnd/>
            </a:ln>
          </p:spPr>
          <p:txBody>
            <a:bodyPr wrap="none" anchor="ctr"/>
            <a:lstStyle/>
            <a:p>
              <a:endParaRPr lang="zh-CN" altLang="en-US"/>
            </a:p>
          </p:txBody>
        </p:sp>
        <p:sp>
          <p:nvSpPr>
            <p:cNvPr id="43072" name="AutoShape 29"/>
            <p:cNvSpPr>
              <a:spLocks noChangeArrowheads="1"/>
            </p:cNvSpPr>
            <p:nvPr/>
          </p:nvSpPr>
          <p:spPr bwMode="auto">
            <a:xfrm rot="5400000">
              <a:off x="1616" y="2322"/>
              <a:ext cx="463" cy="45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9479 h 21600"/>
              </a:gdLst>
              <a:ahLst/>
              <a:cxnLst>
                <a:cxn ang="T8">
                  <a:pos x="T0" y="T1"/>
                </a:cxn>
                <a:cxn ang="T9">
                  <a:pos x="T2" y="T3"/>
                </a:cxn>
                <a:cxn ang="T10">
                  <a:pos x="T4" y="T5"/>
                </a:cxn>
                <a:cxn ang="T11">
                  <a:pos x="T6" y="T7"/>
                </a:cxn>
              </a:cxnLst>
              <a:rect l="T12" t="T13" r="T14" b="T15"/>
              <a:pathLst>
                <a:path w="21600" h="21600">
                  <a:moveTo>
                    <a:pt x="2999" y="11999"/>
                  </a:moveTo>
                  <a:cubicBezTo>
                    <a:pt x="2938" y="11602"/>
                    <a:pt x="2908" y="11201"/>
                    <a:pt x="2908" y="10800"/>
                  </a:cubicBezTo>
                  <a:cubicBezTo>
                    <a:pt x="2908" y="6441"/>
                    <a:pt x="6441" y="2908"/>
                    <a:pt x="10800" y="2908"/>
                  </a:cubicBezTo>
                  <a:cubicBezTo>
                    <a:pt x="15158" y="2908"/>
                    <a:pt x="18692" y="6441"/>
                    <a:pt x="18692" y="10800"/>
                  </a:cubicBezTo>
                  <a:cubicBezTo>
                    <a:pt x="18692" y="11201"/>
                    <a:pt x="18661" y="11602"/>
                    <a:pt x="18600" y="11999"/>
                  </a:cubicBezTo>
                  <a:lnTo>
                    <a:pt x="21474" y="12442"/>
                  </a:lnTo>
                  <a:cubicBezTo>
                    <a:pt x="21558" y="11898"/>
                    <a:pt x="21600" y="11349"/>
                    <a:pt x="21600" y="10800"/>
                  </a:cubicBezTo>
                  <a:cubicBezTo>
                    <a:pt x="21600" y="4835"/>
                    <a:pt x="16764" y="0"/>
                    <a:pt x="10800" y="0"/>
                  </a:cubicBezTo>
                  <a:cubicBezTo>
                    <a:pt x="4835" y="0"/>
                    <a:pt x="0" y="4835"/>
                    <a:pt x="0" y="10800"/>
                  </a:cubicBezTo>
                  <a:cubicBezTo>
                    <a:pt x="-1" y="11349"/>
                    <a:pt x="41" y="11898"/>
                    <a:pt x="125" y="12442"/>
                  </a:cubicBezTo>
                  <a:close/>
                </a:path>
              </a:pathLst>
            </a:custGeom>
            <a:noFill/>
            <a:ln w="38100">
              <a:solidFill>
                <a:srgbClr val="3366CC"/>
              </a:solidFill>
              <a:miter lim="800000"/>
              <a:headEnd/>
              <a:tailEnd/>
            </a:ln>
          </p:spPr>
          <p:txBody>
            <a:bodyPr wrap="none" anchor="ctr"/>
            <a:lstStyle/>
            <a:p>
              <a:endParaRPr lang="zh-CN" altLang="en-US"/>
            </a:p>
          </p:txBody>
        </p:sp>
        <p:sp>
          <p:nvSpPr>
            <p:cNvPr id="43073" name="AutoShape 30"/>
            <p:cNvSpPr>
              <a:spLocks noChangeArrowheads="1"/>
            </p:cNvSpPr>
            <p:nvPr/>
          </p:nvSpPr>
          <p:spPr bwMode="auto">
            <a:xfrm rot="5400000">
              <a:off x="1726" y="2432"/>
              <a:ext cx="220" cy="23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1032 h 21600"/>
              </a:gdLst>
              <a:ahLst/>
              <a:cxnLst>
                <a:cxn ang="T8">
                  <a:pos x="T0" y="T1"/>
                </a:cxn>
                <a:cxn ang="T9">
                  <a:pos x="T2" y="T3"/>
                </a:cxn>
                <a:cxn ang="T10">
                  <a:pos x="T4" y="T5"/>
                </a:cxn>
                <a:cxn ang="T11">
                  <a:pos x="T6" y="T7"/>
                </a:cxn>
              </a:cxnLst>
              <a:rect l="T12" t="T13" r="T14" b="T15"/>
              <a:pathLst>
                <a:path w="21600" h="21600">
                  <a:moveTo>
                    <a:pt x="6634" y="12015"/>
                  </a:moveTo>
                  <a:cubicBezTo>
                    <a:pt x="6519" y="11620"/>
                    <a:pt x="6461" y="11211"/>
                    <a:pt x="6461" y="10800"/>
                  </a:cubicBezTo>
                  <a:cubicBezTo>
                    <a:pt x="6461" y="8403"/>
                    <a:pt x="8403" y="6461"/>
                    <a:pt x="10800" y="6461"/>
                  </a:cubicBezTo>
                  <a:cubicBezTo>
                    <a:pt x="13196" y="6461"/>
                    <a:pt x="15139" y="8403"/>
                    <a:pt x="15139" y="10800"/>
                  </a:cubicBezTo>
                  <a:cubicBezTo>
                    <a:pt x="15139" y="11211"/>
                    <a:pt x="15080" y="11620"/>
                    <a:pt x="14965" y="12015"/>
                  </a:cubicBezTo>
                  <a:lnTo>
                    <a:pt x="21167" y="13826"/>
                  </a:lnTo>
                  <a:cubicBezTo>
                    <a:pt x="21454" y="12843"/>
                    <a:pt x="21600" y="11824"/>
                    <a:pt x="21600" y="10800"/>
                  </a:cubicBezTo>
                  <a:cubicBezTo>
                    <a:pt x="21600" y="4835"/>
                    <a:pt x="16764" y="0"/>
                    <a:pt x="10800" y="0"/>
                  </a:cubicBezTo>
                  <a:cubicBezTo>
                    <a:pt x="4835" y="0"/>
                    <a:pt x="0" y="4835"/>
                    <a:pt x="0" y="10800"/>
                  </a:cubicBezTo>
                  <a:cubicBezTo>
                    <a:pt x="-1" y="11824"/>
                    <a:pt x="145" y="12843"/>
                    <a:pt x="432" y="13826"/>
                  </a:cubicBezTo>
                  <a:close/>
                </a:path>
              </a:pathLst>
            </a:custGeom>
            <a:noFill/>
            <a:ln w="38100">
              <a:solidFill>
                <a:srgbClr val="3366CC"/>
              </a:solidFill>
              <a:miter lim="800000"/>
              <a:headEnd/>
              <a:tailEnd/>
            </a:ln>
          </p:spPr>
          <p:txBody>
            <a:bodyPr wrap="none" anchor="ctr"/>
            <a:lstStyle/>
            <a:p>
              <a:endParaRPr lang="zh-CN" altLang="en-US"/>
            </a:p>
          </p:txBody>
        </p:sp>
        <p:sp>
          <p:nvSpPr>
            <p:cNvPr id="43074" name="AutoShape 31"/>
            <p:cNvSpPr>
              <a:spLocks noChangeArrowheads="1"/>
            </p:cNvSpPr>
            <p:nvPr/>
          </p:nvSpPr>
          <p:spPr bwMode="auto">
            <a:xfrm rot="5400000">
              <a:off x="1496" y="2197"/>
              <a:ext cx="702" cy="70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1385 h 21600"/>
              </a:gdLst>
              <a:ahLst/>
              <a:cxnLst>
                <a:cxn ang="T8">
                  <a:pos x="T0" y="T1"/>
                </a:cxn>
                <a:cxn ang="T9">
                  <a:pos x="T2" y="T3"/>
                </a:cxn>
                <a:cxn ang="T10">
                  <a:pos x="T4" y="T5"/>
                </a:cxn>
                <a:cxn ang="T11">
                  <a:pos x="T6" y="T7"/>
                </a:cxn>
              </a:cxnLst>
              <a:rect l="T12" t="T13" r="T14" b="T15"/>
              <a:pathLst>
                <a:path w="21600" h="21600">
                  <a:moveTo>
                    <a:pt x="2371" y="13553"/>
                  </a:moveTo>
                  <a:cubicBezTo>
                    <a:pt x="2080" y="12664"/>
                    <a:pt x="1933" y="11735"/>
                    <a:pt x="1933" y="10800"/>
                  </a:cubicBezTo>
                  <a:cubicBezTo>
                    <a:pt x="1933" y="5902"/>
                    <a:pt x="5902" y="1933"/>
                    <a:pt x="10800" y="1933"/>
                  </a:cubicBezTo>
                  <a:cubicBezTo>
                    <a:pt x="15697" y="1933"/>
                    <a:pt x="19667" y="5902"/>
                    <a:pt x="19667" y="10800"/>
                  </a:cubicBezTo>
                  <a:cubicBezTo>
                    <a:pt x="19667" y="11735"/>
                    <a:pt x="19519" y="12664"/>
                    <a:pt x="19228" y="13553"/>
                  </a:cubicBezTo>
                  <a:lnTo>
                    <a:pt x="21065" y="14154"/>
                  </a:lnTo>
                  <a:cubicBezTo>
                    <a:pt x="21419" y="13071"/>
                    <a:pt x="21600" y="11939"/>
                    <a:pt x="21600" y="10800"/>
                  </a:cubicBezTo>
                  <a:cubicBezTo>
                    <a:pt x="21600" y="4835"/>
                    <a:pt x="16764" y="0"/>
                    <a:pt x="10800" y="0"/>
                  </a:cubicBezTo>
                  <a:cubicBezTo>
                    <a:pt x="4835" y="0"/>
                    <a:pt x="0" y="4835"/>
                    <a:pt x="0" y="10800"/>
                  </a:cubicBezTo>
                  <a:cubicBezTo>
                    <a:pt x="-1" y="11939"/>
                    <a:pt x="180" y="13071"/>
                    <a:pt x="534" y="14154"/>
                  </a:cubicBezTo>
                  <a:close/>
                </a:path>
              </a:pathLst>
            </a:custGeom>
            <a:noFill/>
            <a:ln w="38100">
              <a:solidFill>
                <a:srgbClr val="3366CC"/>
              </a:solidFill>
              <a:miter lim="800000"/>
              <a:headEnd/>
              <a:tailEnd/>
            </a:ln>
          </p:spPr>
          <p:txBody>
            <a:bodyPr wrap="none" anchor="ctr"/>
            <a:lstStyle/>
            <a:p>
              <a:endParaRPr lang="zh-CN" altLang="en-US"/>
            </a:p>
          </p:txBody>
        </p:sp>
        <p:sp>
          <p:nvSpPr>
            <p:cNvPr id="43075" name="AutoShape 32"/>
            <p:cNvSpPr>
              <a:spLocks noChangeArrowheads="1"/>
            </p:cNvSpPr>
            <p:nvPr/>
          </p:nvSpPr>
          <p:spPr bwMode="auto">
            <a:xfrm rot="5400000">
              <a:off x="1337" y="2032"/>
              <a:ext cx="950" cy="102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715 h 21600"/>
              </a:gdLst>
              <a:ahLst/>
              <a:cxnLst>
                <a:cxn ang="T8">
                  <a:pos x="T0" y="T1"/>
                </a:cxn>
                <a:cxn ang="T9">
                  <a:pos x="T2" y="T3"/>
                </a:cxn>
                <a:cxn ang="T10">
                  <a:pos x="T4" y="T5"/>
                </a:cxn>
                <a:cxn ang="T11">
                  <a:pos x="T6" y="T7"/>
                </a:cxn>
              </a:cxnLst>
              <a:rect l="T12" t="T13" r="T14" b="T15"/>
              <a:pathLst>
                <a:path w="21600" h="21600">
                  <a:moveTo>
                    <a:pt x="1681" y="13199"/>
                  </a:moveTo>
                  <a:cubicBezTo>
                    <a:pt x="1475" y="12416"/>
                    <a:pt x="1371" y="11609"/>
                    <a:pt x="1371" y="10800"/>
                  </a:cubicBezTo>
                  <a:cubicBezTo>
                    <a:pt x="1371" y="5592"/>
                    <a:pt x="5592" y="1371"/>
                    <a:pt x="10800" y="1371"/>
                  </a:cubicBezTo>
                  <a:cubicBezTo>
                    <a:pt x="16007" y="1371"/>
                    <a:pt x="20229" y="5592"/>
                    <a:pt x="20229" y="10800"/>
                  </a:cubicBezTo>
                  <a:cubicBezTo>
                    <a:pt x="20229" y="11609"/>
                    <a:pt x="20124" y="12416"/>
                    <a:pt x="19918" y="13199"/>
                  </a:cubicBezTo>
                  <a:lnTo>
                    <a:pt x="21244" y="13548"/>
                  </a:lnTo>
                  <a:cubicBezTo>
                    <a:pt x="21480" y="12651"/>
                    <a:pt x="21600" y="11727"/>
                    <a:pt x="21600" y="10800"/>
                  </a:cubicBezTo>
                  <a:cubicBezTo>
                    <a:pt x="21600" y="4835"/>
                    <a:pt x="16764" y="0"/>
                    <a:pt x="10800" y="0"/>
                  </a:cubicBezTo>
                  <a:cubicBezTo>
                    <a:pt x="4835" y="0"/>
                    <a:pt x="0" y="4835"/>
                    <a:pt x="0" y="10800"/>
                  </a:cubicBezTo>
                  <a:cubicBezTo>
                    <a:pt x="-1" y="11727"/>
                    <a:pt x="119" y="12651"/>
                    <a:pt x="355" y="13548"/>
                  </a:cubicBezTo>
                  <a:close/>
                </a:path>
              </a:pathLst>
            </a:custGeom>
            <a:noFill/>
            <a:ln w="38100">
              <a:solidFill>
                <a:srgbClr val="527DD4"/>
              </a:solidFill>
              <a:miter lim="800000"/>
              <a:headEnd/>
              <a:tailEnd/>
            </a:ln>
          </p:spPr>
          <p:txBody>
            <a:bodyPr wrap="none" anchor="ctr"/>
            <a:lstStyle/>
            <a:p>
              <a:endParaRPr lang="zh-CN" altLang="en-US"/>
            </a:p>
          </p:txBody>
        </p:sp>
        <p:sp>
          <p:nvSpPr>
            <p:cNvPr id="43076" name="AutoShape 33"/>
            <p:cNvSpPr>
              <a:spLocks noChangeArrowheads="1"/>
            </p:cNvSpPr>
            <p:nvPr/>
          </p:nvSpPr>
          <p:spPr bwMode="auto">
            <a:xfrm rot="5400000">
              <a:off x="1222" y="1931"/>
              <a:ext cx="1193" cy="124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557 h 21600"/>
              </a:gdLst>
              <a:ahLst/>
              <a:cxnLst>
                <a:cxn ang="T8">
                  <a:pos x="T0" y="T1"/>
                </a:cxn>
                <a:cxn ang="T9">
                  <a:pos x="T2" y="T3"/>
                </a:cxn>
                <a:cxn ang="T10">
                  <a:pos x="T4" y="T5"/>
                </a:cxn>
                <a:cxn ang="T11">
                  <a:pos x="T6" y="T7"/>
                </a:cxn>
              </a:cxnLst>
              <a:rect l="T12" t="T13" r="T14" b="T15"/>
              <a:pathLst>
                <a:path w="21600" h="21600">
                  <a:moveTo>
                    <a:pt x="1341" y="13165"/>
                  </a:moveTo>
                  <a:cubicBezTo>
                    <a:pt x="1147" y="12392"/>
                    <a:pt x="1050" y="11597"/>
                    <a:pt x="1050" y="10800"/>
                  </a:cubicBezTo>
                  <a:cubicBezTo>
                    <a:pt x="1050" y="5415"/>
                    <a:pt x="5415" y="1050"/>
                    <a:pt x="10800" y="1050"/>
                  </a:cubicBezTo>
                  <a:cubicBezTo>
                    <a:pt x="16184" y="1050"/>
                    <a:pt x="20550" y="5415"/>
                    <a:pt x="20550" y="10800"/>
                  </a:cubicBezTo>
                  <a:cubicBezTo>
                    <a:pt x="20550" y="11597"/>
                    <a:pt x="20452" y="12392"/>
                    <a:pt x="20258" y="13165"/>
                  </a:cubicBezTo>
                  <a:lnTo>
                    <a:pt x="21277" y="13420"/>
                  </a:lnTo>
                  <a:cubicBezTo>
                    <a:pt x="21491" y="12563"/>
                    <a:pt x="21600" y="11683"/>
                    <a:pt x="21600" y="10800"/>
                  </a:cubicBezTo>
                  <a:cubicBezTo>
                    <a:pt x="21600" y="4835"/>
                    <a:pt x="16764" y="0"/>
                    <a:pt x="10800" y="0"/>
                  </a:cubicBezTo>
                  <a:cubicBezTo>
                    <a:pt x="4835" y="0"/>
                    <a:pt x="0" y="4835"/>
                    <a:pt x="0" y="10800"/>
                  </a:cubicBezTo>
                  <a:cubicBezTo>
                    <a:pt x="-1" y="11683"/>
                    <a:pt x="108" y="12563"/>
                    <a:pt x="322" y="13420"/>
                  </a:cubicBezTo>
                  <a:close/>
                </a:path>
              </a:pathLst>
            </a:custGeom>
            <a:noFill/>
            <a:ln w="38100">
              <a:solidFill>
                <a:srgbClr val="6D92DB"/>
              </a:solidFill>
              <a:miter lim="800000"/>
              <a:headEnd/>
              <a:tailEnd/>
            </a:ln>
          </p:spPr>
          <p:txBody>
            <a:bodyPr wrap="none" anchor="ctr"/>
            <a:lstStyle/>
            <a:p>
              <a:endParaRPr lang="zh-CN" altLang="en-US"/>
            </a:p>
          </p:txBody>
        </p:sp>
        <p:sp>
          <p:nvSpPr>
            <p:cNvPr id="43077" name="AutoShape 34"/>
            <p:cNvSpPr>
              <a:spLocks noChangeArrowheads="1"/>
            </p:cNvSpPr>
            <p:nvPr/>
          </p:nvSpPr>
          <p:spPr bwMode="auto">
            <a:xfrm rot="5400000">
              <a:off x="1157" y="1847"/>
              <a:ext cx="1399" cy="140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516 h 21600"/>
              </a:gdLst>
              <a:ahLst/>
              <a:cxnLst>
                <a:cxn ang="T8">
                  <a:pos x="T0" y="T1"/>
                </a:cxn>
                <a:cxn ang="T9">
                  <a:pos x="T2" y="T3"/>
                </a:cxn>
                <a:cxn ang="T10">
                  <a:pos x="T4" y="T5"/>
                </a:cxn>
                <a:cxn ang="T11">
                  <a:pos x="T6" y="T7"/>
                </a:cxn>
              </a:cxnLst>
              <a:rect l="T12" t="T13" r="T14" b="T15"/>
              <a:pathLst>
                <a:path w="21600" h="21600">
                  <a:moveTo>
                    <a:pt x="1157" y="13170"/>
                  </a:moveTo>
                  <a:cubicBezTo>
                    <a:pt x="966" y="12395"/>
                    <a:pt x="870" y="11598"/>
                    <a:pt x="870" y="10800"/>
                  </a:cubicBezTo>
                  <a:cubicBezTo>
                    <a:pt x="870" y="5315"/>
                    <a:pt x="5315" y="870"/>
                    <a:pt x="10800" y="870"/>
                  </a:cubicBezTo>
                  <a:cubicBezTo>
                    <a:pt x="16284" y="870"/>
                    <a:pt x="20730" y="5315"/>
                    <a:pt x="20730" y="10800"/>
                  </a:cubicBezTo>
                  <a:cubicBezTo>
                    <a:pt x="20730" y="11598"/>
                    <a:pt x="20633" y="12395"/>
                    <a:pt x="20442" y="13170"/>
                  </a:cubicBezTo>
                  <a:lnTo>
                    <a:pt x="21287" y="13378"/>
                  </a:lnTo>
                  <a:cubicBezTo>
                    <a:pt x="21495" y="12534"/>
                    <a:pt x="21600" y="11668"/>
                    <a:pt x="21600" y="10800"/>
                  </a:cubicBezTo>
                  <a:cubicBezTo>
                    <a:pt x="21600" y="4835"/>
                    <a:pt x="16764" y="0"/>
                    <a:pt x="10800" y="0"/>
                  </a:cubicBezTo>
                  <a:cubicBezTo>
                    <a:pt x="4835" y="0"/>
                    <a:pt x="0" y="4835"/>
                    <a:pt x="0" y="10800"/>
                  </a:cubicBezTo>
                  <a:cubicBezTo>
                    <a:pt x="-1" y="11668"/>
                    <a:pt x="104" y="12534"/>
                    <a:pt x="312" y="13378"/>
                  </a:cubicBezTo>
                  <a:close/>
                </a:path>
              </a:pathLst>
            </a:custGeom>
            <a:noFill/>
            <a:ln w="38100">
              <a:solidFill>
                <a:srgbClr val="99B2E5"/>
              </a:solidFill>
              <a:miter lim="800000"/>
              <a:headEnd/>
              <a:tailEnd/>
            </a:ln>
          </p:spPr>
          <p:txBody>
            <a:bodyPr wrap="none" anchor="ctr"/>
            <a:lstStyle/>
            <a:p>
              <a:endParaRPr lang="zh-CN" altLang="en-US"/>
            </a:p>
          </p:txBody>
        </p:sp>
      </p:grpSp>
      <p:sp>
        <p:nvSpPr>
          <p:cNvPr id="43016" name="Rectangle 35"/>
          <p:cNvSpPr>
            <a:spLocks noChangeArrowheads="1"/>
          </p:cNvSpPr>
          <p:nvPr/>
        </p:nvSpPr>
        <p:spPr bwMode="auto">
          <a:xfrm>
            <a:off x="803275" y="739775"/>
            <a:ext cx="2106613" cy="3917950"/>
          </a:xfrm>
          <a:prstGeom prst="rect">
            <a:avLst/>
          </a:prstGeom>
          <a:solidFill>
            <a:srgbClr val="D9ECFF"/>
          </a:solidFill>
          <a:ln w="9525">
            <a:noFill/>
            <a:miter lim="800000"/>
            <a:headEnd/>
            <a:tailEnd/>
          </a:ln>
        </p:spPr>
        <p:txBody>
          <a:bodyPr wrap="none" anchor="ctr"/>
          <a:lstStyle/>
          <a:p>
            <a:endParaRPr lang="zh-CN" altLang="en-US"/>
          </a:p>
        </p:txBody>
      </p:sp>
      <p:sp>
        <p:nvSpPr>
          <p:cNvPr id="43017" name="Rectangle 36"/>
          <p:cNvSpPr>
            <a:spLocks noChangeArrowheads="1"/>
          </p:cNvSpPr>
          <p:nvPr/>
        </p:nvSpPr>
        <p:spPr bwMode="auto">
          <a:xfrm>
            <a:off x="4543425" y="790575"/>
            <a:ext cx="1819275" cy="3917950"/>
          </a:xfrm>
          <a:prstGeom prst="rect">
            <a:avLst/>
          </a:prstGeom>
          <a:solidFill>
            <a:srgbClr val="D9ECFF"/>
          </a:solidFill>
          <a:ln w="9525">
            <a:noFill/>
            <a:miter lim="800000"/>
            <a:headEnd/>
            <a:tailEnd/>
          </a:ln>
        </p:spPr>
        <p:txBody>
          <a:bodyPr wrap="none" anchor="ctr"/>
          <a:lstStyle/>
          <a:p>
            <a:endParaRPr lang="zh-CN" altLang="en-US"/>
          </a:p>
        </p:txBody>
      </p:sp>
      <p:grpSp>
        <p:nvGrpSpPr>
          <p:cNvPr id="43018" name="Group 37"/>
          <p:cNvGrpSpPr>
            <a:grpSpLocks/>
          </p:cNvGrpSpPr>
          <p:nvPr/>
        </p:nvGrpSpPr>
        <p:grpSpPr bwMode="auto">
          <a:xfrm>
            <a:off x="6327775" y="514350"/>
            <a:ext cx="127000" cy="4389438"/>
            <a:chOff x="2154" y="271"/>
            <a:chExt cx="89" cy="3115"/>
          </a:xfrm>
        </p:grpSpPr>
        <p:sp>
          <p:nvSpPr>
            <p:cNvPr id="43063" name="Rectangle 38"/>
            <p:cNvSpPr>
              <a:spLocks noChangeArrowheads="1"/>
            </p:cNvSpPr>
            <p:nvPr/>
          </p:nvSpPr>
          <p:spPr bwMode="auto">
            <a:xfrm>
              <a:off x="2154" y="1326"/>
              <a:ext cx="87" cy="1002"/>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3064" name="Rectangle 39"/>
            <p:cNvSpPr>
              <a:spLocks noChangeArrowheads="1"/>
            </p:cNvSpPr>
            <p:nvPr/>
          </p:nvSpPr>
          <p:spPr bwMode="auto">
            <a:xfrm>
              <a:off x="2155" y="2384"/>
              <a:ext cx="87" cy="1002"/>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3065" name="Rectangle 40"/>
            <p:cNvSpPr>
              <a:spLocks noChangeArrowheads="1"/>
            </p:cNvSpPr>
            <p:nvPr/>
          </p:nvSpPr>
          <p:spPr bwMode="auto">
            <a:xfrm>
              <a:off x="2156" y="271"/>
              <a:ext cx="87" cy="1002"/>
            </a:xfrm>
            <a:prstGeom prst="rect">
              <a:avLst/>
            </a:prstGeom>
            <a:solidFill>
              <a:schemeClr val="tx1"/>
            </a:solidFill>
            <a:ln w="9525">
              <a:solidFill>
                <a:schemeClr val="tx1"/>
              </a:solidFill>
              <a:miter lim="800000"/>
              <a:headEnd/>
              <a:tailEnd/>
            </a:ln>
          </p:spPr>
          <p:txBody>
            <a:bodyPr wrap="none" anchor="ctr"/>
            <a:lstStyle/>
            <a:p>
              <a:endParaRPr lang="zh-CN" altLang="en-US"/>
            </a:p>
          </p:txBody>
        </p:sp>
      </p:grpSp>
      <p:grpSp>
        <p:nvGrpSpPr>
          <p:cNvPr id="6" name="Group 41"/>
          <p:cNvGrpSpPr>
            <a:grpSpLocks/>
          </p:cNvGrpSpPr>
          <p:nvPr/>
        </p:nvGrpSpPr>
        <p:grpSpPr bwMode="auto">
          <a:xfrm>
            <a:off x="4922838" y="801688"/>
            <a:ext cx="1379537" cy="3892550"/>
            <a:chOff x="3109" y="896"/>
            <a:chExt cx="869" cy="2452"/>
          </a:xfrm>
        </p:grpSpPr>
        <p:sp>
          <p:nvSpPr>
            <p:cNvPr id="43056" name="Rectangle 42"/>
            <p:cNvSpPr>
              <a:spLocks noChangeArrowheads="1"/>
            </p:cNvSpPr>
            <p:nvPr/>
          </p:nvSpPr>
          <p:spPr bwMode="auto">
            <a:xfrm>
              <a:off x="3109" y="906"/>
              <a:ext cx="63" cy="2415"/>
            </a:xfrm>
            <a:prstGeom prst="rect">
              <a:avLst/>
            </a:prstGeom>
            <a:noFill/>
            <a:ln w="38100">
              <a:solidFill>
                <a:srgbClr val="2C58B0"/>
              </a:solidFill>
              <a:miter lim="800000"/>
              <a:headEnd/>
              <a:tailEnd/>
            </a:ln>
          </p:spPr>
          <p:txBody>
            <a:bodyPr wrap="none" anchor="ctr"/>
            <a:lstStyle/>
            <a:p>
              <a:endParaRPr lang="zh-CN" altLang="en-US"/>
            </a:p>
          </p:txBody>
        </p:sp>
        <p:sp>
          <p:nvSpPr>
            <p:cNvPr id="43057" name="Rectangle 43"/>
            <p:cNvSpPr>
              <a:spLocks noChangeArrowheads="1"/>
            </p:cNvSpPr>
            <p:nvPr/>
          </p:nvSpPr>
          <p:spPr bwMode="auto">
            <a:xfrm>
              <a:off x="3244" y="921"/>
              <a:ext cx="63" cy="2415"/>
            </a:xfrm>
            <a:prstGeom prst="rect">
              <a:avLst/>
            </a:prstGeom>
            <a:noFill/>
            <a:ln w="38100">
              <a:solidFill>
                <a:srgbClr val="2C58B0"/>
              </a:solidFill>
              <a:miter lim="800000"/>
              <a:headEnd/>
              <a:tailEnd/>
            </a:ln>
          </p:spPr>
          <p:txBody>
            <a:bodyPr wrap="none" anchor="ctr"/>
            <a:lstStyle/>
            <a:p>
              <a:endParaRPr lang="zh-CN" altLang="en-US"/>
            </a:p>
          </p:txBody>
        </p:sp>
        <p:sp>
          <p:nvSpPr>
            <p:cNvPr id="43058" name="Rectangle 44"/>
            <p:cNvSpPr>
              <a:spLocks noChangeArrowheads="1"/>
            </p:cNvSpPr>
            <p:nvPr/>
          </p:nvSpPr>
          <p:spPr bwMode="auto">
            <a:xfrm>
              <a:off x="3376" y="913"/>
              <a:ext cx="63" cy="2415"/>
            </a:xfrm>
            <a:prstGeom prst="rect">
              <a:avLst/>
            </a:prstGeom>
            <a:noFill/>
            <a:ln w="38100">
              <a:solidFill>
                <a:srgbClr val="2C58B0"/>
              </a:solidFill>
              <a:miter lim="800000"/>
              <a:headEnd/>
              <a:tailEnd/>
            </a:ln>
          </p:spPr>
          <p:txBody>
            <a:bodyPr wrap="none" anchor="ctr"/>
            <a:lstStyle/>
            <a:p>
              <a:endParaRPr lang="zh-CN" altLang="en-US"/>
            </a:p>
          </p:txBody>
        </p:sp>
        <p:sp>
          <p:nvSpPr>
            <p:cNvPr id="43059" name="Rectangle 45"/>
            <p:cNvSpPr>
              <a:spLocks noChangeArrowheads="1"/>
            </p:cNvSpPr>
            <p:nvPr/>
          </p:nvSpPr>
          <p:spPr bwMode="auto">
            <a:xfrm>
              <a:off x="3511" y="896"/>
              <a:ext cx="63" cy="2415"/>
            </a:xfrm>
            <a:prstGeom prst="rect">
              <a:avLst/>
            </a:prstGeom>
            <a:noFill/>
            <a:ln w="38100">
              <a:solidFill>
                <a:srgbClr val="2F5EBD"/>
              </a:solidFill>
              <a:miter lim="800000"/>
              <a:headEnd/>
              <a:tailEnd/>
            </a:ln>
          </p:spPr>
          <p:txBody>
            <a:bodyPr wrap="none" anchor="ctr"/>
            <a:lstStyle/>
            <a:p>
              <a:endParaRPr lang="zh-CN" altLang="en-US"/>
            </a:p>
          </p:txBody>
        </p:sp>
        <p:sp>
          <p:nvSpPr>
            <p:cNvPr id="43060" name="Rectangle 46"/>
            <p:cNvSpPr>
              <a:spLocks noChangeArrowheads="1"/>
            </p:cNvSpPr>
            <p:nvPr/>
          </p:nvSpPr>
          <p:spPr bwMode="auto">
            <a:xfrm>
              <a:off x="3643" y="922"/>
              <a:ext cx="66" cy="2415"/>
            </a:xfrm>
            <a:prstGeom prst="rect">
              <a:avLst/>
            </a:prstGeom>
            <a:noFill/>
            <a:ln w="38100">
              <a:solidFill>
                <a:srgbClr val="2F5EBD"/>
              </a:solidFill>
              <a:miter lim="800000"/>
              <a:headEnd/>
              <a:tailEnd/>
            </a:ln>
          </p:spPr>
          <p:txBody>
            <a:bodyPr wrap="none" anchor="ctr"/>
            <a:lstStyle/>
            <a:p>
              <a:endParaRPr lang="zh-CN" altLang="en-US"/>
            </a:p>
          </p:txBody>
        </p:sp>
        <p:sp>
          <p:nvSpPr>
            <p:cNvPr id="43061" name="Rectangle 47"/>
            <p:cNvSpPr>
              <a:spLocks noChangeArrowheads="1"/>
            </p:cNvSpPr>
            <p:nvPr/>
          </p:nvSpPr>
          <p:spPr bwMode="auto">
            <a:xfrm>
              <a:off x="3782" y="933"/>
              <a:ext cx="63" cy="2415"/>
            </a:xfrm>
            <a:prstGeom prst="rect">
              <a:avLst/>
            </a:prstGeom>
            <a:noFill/>
            <a:ln w="38100">
              <a:solidFill>
                <a:srgbClr val="567CC0"/>
              </a:solidFill>
              <a:miter lim="800000"/>
              <a:headEnd/>
              <a:tailEnd/>
            </a:ln>
          </p:spPr>
          <p:txBody>
            <a:bodyPr wrap="none" anchor="ctr"/>
            <a:lstStyle/>
            <a:p>
              <a:endParaRPr lang="zh-CN" altLang="en-US"/>
            </a:p>
          </p:txBody>
        </p:sp>
        <p:sp>
          <p:nvSpPr>
            <p:cNvPr id="43062" name="Rectangle 48"/>
            <p:cNvSpPr>
              <a:spLocks noChangeArrowheads="1"/>
            </p:cNvSpPr>
            <p:nvPr/>
          </p:nvSpPr>
          <p:spPr bwMode="auto">
            <a:xfrm>
              <a:off x="3915" y="930"/>
              <a:ext cx="63" cy="2415"/>
            </a:xfrm>
            <a:prstGeom prst="rect">
              <a:avLst/>
            </a:prstGeom>
            <a:noFill/>
            <a:ln w="38100">
              <a:solidFill>
                <a:srgbClr val="567CC0"/>
              </a:solidFill>
              <a:miter lim="800000"/>
              <a:headEnd/>
              <a:tailEnd/>
            </a:ln>
          </p:spPr>
          <p:txBody>
            <a:bodyPr wrap="none" anchor="ctr"/>
            <a:lstStyle/>
            <a:p>
              <a:endParaRPr lang="zh-CN" altLang="en-US"/>
            </a:p>
          </p:txBody>
        </p:sp>
      </p:grpSp>
      <p:sp>
        <p:nvSpPr>
          <p:cNvPr id="43020" name="Rectangle 49"/>
          <p:cNvSpPr>
            <a:spLocks noChangeArrowheads="1"/>
          </p:cNvSpPr>
          <p:nvPr/>
        </p:nvSpPr>
        <p:spPr bwMode="auto">
          <a:xfrm>
            <a:off x="4060825" y="344488"/>
            <a:ext cx="4037013" cy="528637"/>
          </a:xfrm>
          <a:prstGeom prst="rect">
            <a:avLst/>
          </a:prstGeom>
          <a:solidFill>
            <a:schemeClr val="bg1"/>
          </a:solidFill>
          <a:ln w="9525">
            <a:noFill/>
            <a:miter lim="800000"/>
            <a:headEnd/>
            <a:tailEnd/>
          </a:ln>
        </p:spPr>
        <p:txBody>
          <a:bodyPr wrap="none" anchor="ctr"/>
          <a:lstStyle/>
          <a:p>
            <a:endParaRPr lang="zh-CN" altLang="en-US"/>
          </a:p>
        </p:txBody>
      </p:sp>
      <p:sp>
        <p:nvSpPr>
          <p:cNvPr id="43021" name="Rectangle 50"/>
          <p:cNvSpPr>
            <a:spLocks noChangeArrowheads="1"/>
          </p:cNvSpPr>
          <p:nvPr/>
        </p:nvSpPr>
        <p:spPr bwMode="auto">
          <a:xfrm>
            <a:off x="4456113" y="401638"/>
            <a:ext cx="484187" cy="4695825"/>
          </a:xfrm>
          <a:prstGeom prst="rect">
            <a:avLst/>
          </a:prstGeom>
          <a:solidFill>
            <a:schemeClr val="bg1"/>
          </a:solidFill>
          <a:ln w="9525">
            <a:noFill/>
            <a:miter lim="800000"/>
            <a:headEnd/>
            <a:tailEnd/>
          </a:ln>
        </p:spPr>
        <p:txBody>
          <a:bodyPr wrap="none" anchor="ctr"/>
          <a:lstStyle/>
          <a:p>
            <a:endParaRPr lang="zh-CN" altLang="en-US"/>
          </a:p>
        </p:txBody>
      </p:sp>
      <p:sp>
        <p:nvSpPr>
          <p:cNvPr id="43022" name="Rectangle 51"/>
          <p:cNvSpPr>
            <a:spLocks noChangeArrowheads="1"/>
          </p:cNvSpPr>
          <p:nvPr/>
        </p:nvSpPr>
        <p:spPr bwMode="auto">
          <a:xfrm>
            <a:off x="4256088" y="4467225"/>
            <a:ext cx="4037012" cy="528638"/>
          </a:xfrm>
          <a:prstGeom prst="rect">
            <a:avLst/>
          </a:prstGeom>
          <a:solidFill>
            <a:schemeClr val="bg1"/>
          </a:solidFill>
          <a:ln w="9525">
            <a:noFill/>
            <a:miter lim="800000"/>
            <a:headEnd/>
            <a:tailEnd/>
          </a:ln>
        </p:spPr>
        <p:txBody>
          <a:bodyPr wrap="none" anchor="ctr"/>
          <a:lstStyle/>
          <a:p>
            <a:endParaRPr lang="zh-CN" altLang="en-US"/>
          </a:p>
        </p:txBody>
      </p:sp>
      <p:grpSp>
        <p:nvGrpSpPr>
          <p:cNvPr id="7" name="Group 52"/>
          <p:cNvGrpSpPr>
            <a:grpSpLocks/>
          </p:cNvGrpSpPr>
          <p:nvPr/>
        </p:nvGrpSpPr>
        <p:grpSpPr bwMode="auto">
          <a:xfrm>
            <a:off x="0" y="447675"/>
            <a:ext cx="2952750" cy="4332288"/>
            <a:chOff x="0" y="282"/>
            <a:chExt cx="1860" cy="2729"/>
          </a:xfrm>
        </p:grpSpPr>
        <p:grpSp>
          <p:nvGrpSpPr>
            <p:cNvPr id="43034" name="Group 53"/>
            <p:cNvGrpSpPr>
              <a:grpSpLocks/>
            </p:cNvGrpSpPr>
            <p:nvPr/>
          </p:nvGrpSpPr>
          <p:grpSpPr bwMode="auto">
            <a:xfrm>
              <a:off x="0" y="433"/>
              <a:ext cx="1860" cy="2443"/>
              <a:chOff x="0" y="433"/>
              <a:chExt cx="1860" cy="2443"/>
            </a:xfrm>
          </p:grpSpPr>
          <p:sp>
            <p:nvSpPr>
              <p:cNvPr id="43039" name="AutoShape 54"/>
              <p:cNvSpPr>
                <a:spLocks noChangeArrowheads="1"/>
              </p:cNvSpPr>
              <p:nvPr/>
            </p:nvSpPr>
            <p:spPr bwMode="auto">
              <a:xfrm rot="5400000">
                <a:off x="664" y="1473"/>
                <a:ext cx="463" cy="45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9479 h 21600"/>
                </a:gdLst>
                <a:ahLst/>
                <a:cxnLst>
                  <a:cxn ang="T8">
                    <a:pos x="T0" y="T1"/>
                  </a:cxn>
                  <a:cxn ang="T9">
                    <a:pos x="T2" y="T3"/>
                  </a:cxn>
                  <a:cxn ang="T10">
                    <a:pos x="T4" y="T5"/>
                  </a:cxn>
                  <a:cxn ang="T11">
                    <a:pos x="T6" y="T7"/>
                  </a:cxn>
                </a:cxnLst>
                <a:rect l="T12" t="T13" r="T14" b="T15"/>
                <a:pathLst>
                  <a:path w="21600" h="21600">
                    <a:moveTo>
                      <a:pt x="2999" y="11999"/>
                    </a:moveTo>
                    <a:cubicBezTo>
                      <a:pt x="2938" y="11602"/>
                      <a:pt x="2908" y="11201"/>
                      <a:pt x="2908" y="10800"/>
                    </a:cubicBezTo>
                    <a:cubicBezTo>
                      <a:pt x="2908" y="6441"/>
                      <a:pt x="6441" y="2908"/>
                      <a:pt x="10800" y="2908"/>
                    </a:cubicBezTo>
                    <a:cubicBezTo>
                      <a:pt x="15158" y="2908"/>
                      <a:pt x="18692" y="6441"/>
                      <a:pt x="18692" y="10800"/>
                    </a:cubicBezTo>
                    <a:cubicBezTo>
                      <a:pt x="18692" y="11201"/>
                      <a:pt x="18661" y="11602"/>
                      <a:pt x="18600" y="11999"/>
                    </a:cubicBezTo>
                    <a:lnTo>
                      <a:pt x="21474" y="12442"/>
                    </a:lnTo>
                    <a:cubicBezTo>
                      <a:pt x="21558" y="11898"/>
                      <a:pt x="21600" y="11349"/>
                      <a:pt x="21600" y="10800"/>
                    </a:cubicBezTo>
                    <a:cubicBezTo>
                      <a:pt x="21600" y="4835"/>
                      <a:pt x="16764" y="0"/>
                      <a:pt x="10800" y="0"/>
                    </a:cubicBezTo>
                    <a:cubicBezTo>
                      <a:pt x="4835" y="0"/>
                      <a:pt x="0" y="4835"/>
                      <a:pt x="0" y="10800"/>
                    </a:cubicBezTo>
                    <a:cubicBezTo>
                      <a:pt x="-1" y="11349"/>
                      <a:pt x="41" y="11898"/>
                      <a:pt x="125" y="12442"/>
                    </a:cubicBezTo>
                    <a:close/>
                  </a:path>
                </a:pathLst>
              </a:custGeom>
              <a:noFill/>
              <a:ln w="38100">
                <a:solidFill>
                  <a:srgbClr val="2C58B0"/>
                </a:solidFill>
                <a:miter lim="800000"/>
                <a:headEnd/>
                <a:tailEnd/>
              </a:ln>
            </p:spPr>
            <p:txBody>
              <a:bodyPr wrap="none" anchor="ctr"/>
              <a:lstStyle/>
              <a:p>
                <a:endParaRPr lang="zh-CN" altLang="en-US"/>
              </a:p>
            </p:txBody>
          </p:sp>
          <p:sp>
            <p:nvSpPr>
              <p:cNvPr id="43040" name="AutoShape 55"/>
              <p:cNvSpPr>
                <a:spLocks noChangeArrowheads="1"/>
              </p:cNvSpPr>
              <p:nvPr/>
            </p:nvSpPr>
            <p:spPr bwMode="auto">
              <a:xfrm rot="5400000">
                <a:off x="774" y="1583"/>
                <a:ext cx="220" cy="23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1032 h 21600"/>
                </a:gdLst>
                <a:ahLst/>
                <a:cxnLst>
                  <a:cxn ang="T8">
                    <a:pos x="T0" y="T1"/>
                  </a:cxn>
                  <a:cxn ang="T9">
                    <a:pos x="T2" y="T3"/>
                  </a:cxn>
                  <a:cxn ang="T10">
                    <a:pos x="T4" y="T5"/>
                  </a:cxn>
                  <a:cxn ang="T11">
                    <a:pos x="T6" y="T7"/>
                  </a:cxn>
                </a:cxnLst>
                <a:rect l="T12" t="T13" r="T14" b="T15"/>
                <a:pathLst>
                  <a:path w="21600" h="21600">
                    <a:moveTo>
                      <a:pt x="6634" y="12015"/>
                    </a:moveTo>
                    <a:cubicBezTo>
                      <a:pt x="6519" y="11620"/>
                      <a:pt x="6461" y="11211"/>
                      <a:pt x="6461" y="10800"/>
                    </a:cubicBezTo>
                    <a:cubicBezTo>
                      <a:pt x="6461" y="8403"/>
                      <a:pt x="8403" y="6461"/>
                      <a:pt x="10800" y="6461"/>
                    </a:cubicBezTo>
                    <a:cubicBezTo>
                      <a:pt x="13196" y="6461"/>
                      <a:pt x="15139" y="8403"/>
                      <a:pt x="15139" y="10800"/>
                    </a:cubicBezTo>
                    <a:cubicBezTo>
                      <a:pt x="15139" y="11211"/>
                      <a:pt x="15080" y="11620"/>
                      <a:pt x="14965" y="12015"/>
                    </a:cubicBezTo>
                    <a:lnTo>
                      <a:pt x="21167" y="13826"/>
                    </a:lnTo>
                    <a:cubicBezTo>
                      <a:pt x="21454" y="12843"/>
                      <a:pt x="21600" y="11824"/>
                      <a:pt x="21600" y="10800"/>
                    </a:cubicBezTo>
                    <a:cubicBezTo>
                      <a:pt x="21600" y="4835"/>
                      <a:pt x="16764" y="0"/>
                      <a:pt x="10800" y="0"/>
                    </a:cubicBezTo>
                    <a:cubicBezTo>
                      <a:pt x="4835" y="0"/>
                      <a:pt x="0" y="4835"/>
                      <a:pt x="0" y="10800"/>
                    </a:cubicBezTo>
                    <a:cubicBezTo>
                      <a:pt x="-1" y="11824"/>
                      <a:pt x="145" y="12843"/>
                      <a:pt x="432" y="13826"/>
                    </a:cubicBezTo>
                    <a:close/>
                  </a:path>
                </a:pathLst>
              </a:custGeom>
              <a:noFill/>
              <a:ln w="38100">
                <a:solidFill>
                  <a:srgbClr val="2C58B0"/>
                </a:solidFill>
                <a:miter lim="800000"/>
                <a:headEnd/>
                <a:tailEnd/>
              </a:ln>
            </p:spPr>
            <p:txBody>
              <a:bodyPr wrap="none" anchor="ctr"/>
              <a:lstStyle/>
              <a:p>
                <a:endParaRPr lang="zh-CN" altLang="en-US"/>
              </a:p>
            </p:txBody>
          </p:sp>
          <p:sp>
            <p:nvSpPr>
              <p:cNvPr id="43041" name="AutoShape 56"/>
              <p:cNvSpPr>
                <a:spLocks noChangeArrowheads="1"/>
              </p:cNvSpPr>
              <p:nvPr/>
            </p:nvSpPr>
            <p:spPr bwMode="auto">
              <a:xfrm rot="5400000">
                <a:off x="544" y="1348"/>
                <a:ext cx="702" cy="7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1399 h 21600"/>
                </a:gdLst>
                <a:ahLst/>
                <a:cxnLst>
                  <a:cxn ang="T8">
                    <a:pos x="T0" y="T1"/>
                  </a:cxn>
                  <a:cxn ang="T9">
                    <a:pos x="T2" y="T3"/>
                  </a:cxn>
                  <a:cxn ang="T10">
                    <a:pos x="T4" y="T5"/>
                  </a:cxn>
                  <a:cxn ang="T11">
                    <a:pos x="T6" y="T7"/>
                  </a:cxn>
                </a:cxnLst>
                <a:rect l="T12" t="T13" r="T14" b="T15"/>
                <a:pathLst>
                  <a:path w="21600" h="21600">
                    <a:moveTo>
                      <a:pt x="2371" y="13553"/>
                    </a:moveTo>
                    <a:cubicBezTo>
                      <a:pt x="2080" y="12664"/>
                      <a:pt x="1933" y="11735"/>
                      <a:pt x="1933" y="10800"/>
                    </a:cubicBezTo>
                    <a:cubicBezTo>
                      <a:pt x="1933" y="5902"/>
                      <a:pt x="5902" y="1933"/>
                      <a:pt x="10800" y="1933"/>
                    </a:cubicBezTo>
                    <a:cubicBezTo>
                      <a:pt x="15697" y="1933"/>
                      <a:pt x="19667" y="5902"/>
                      <a:pt x="19667" y="10800"/>
                    </a:cubicBezTo>
                    <a:cubicBezTo>
                      <a:pt x="19667" y="11735"/>
                      <a:pt x="19519" y="12664"/>
                      <a:pt x="19228" y="13553"/>
                    </a:cubicBezTo>
                    <a:lnTo>
                      <a:pt x="21065" y="14154"/>
                    </a:lnTo>
                    <a:cubicBezTo>
                      <a:pt x="21419" y="13071"/>
                      <a:pt x="21600" y="11939"/>
                      <a:pt x="21600" y="10800"/>
                    </a:cubicBezTo>
                    <a:cubicBezTo>
                      <a:pt x="21600" y="4835"/>
                      <a:pt x="16764" y="0"/>
                      <a:pt x="10800" y="0"/>
                    </a:cubicBezTo>
                    <a:cubicBezTo>
                      <a:pt x="4835" y="0"/>
                      <a:pt x="0" y="4835"/>
                      <a:pt x="0" y="10800"/>
                    </a:cubicBezTo>
                    <a:cubicBezTo>
                      <a:pt x="-1" y="11939"/>
                      <a:pt x="180" y="13071"/>
                      <a:pt x="534" y="14154"/>
                    </a:cubicBezTo>
                    <a:close/>
                  </a:path>
                </a:pathLst>
              </a:custGeom>
              <a:noFill/>
              <a:ln w="38100">
                <a:solidFill>
                  <a:srgbClr val="2C58B0"/>
                </a:solidFill>
                <a:miter lim="800000"/>
                <a:headEnd/>
                <a:tailEnd/>
              </a:ln>
            </p:spPr>
            <p:txBody>
              <a:bodyPr wrap="none" anchor="ctr"/>
              <a:lstStyle/>
              <a:p>
                <a:endParaRPr lang="zh-CN" altLang="en-US"/>
              </a:p>
            </p:txBody>
          </p:sp>
          <p:sp>
            <p:nvSpPr>
              <p:cNvPr id="43042" name="AutoShape 57"/>
              <p:cNvSpPr>
                <a:spLocks noChangeArrowheads="1"/>
              </p:cNvSpPr>
              <p:nvPr/>
            </p:nvSpPr>
            <p:spPr bwMode="auto">
              <a:xfrm rot="5400000">
                <a:off x="385" y="1183"/>
                <a:ext cx="949" cy="102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705 h 21600"/>
                </a:gdLst>
                <a:ahLst/>
                <a:cxnLst>
                  <a:cxn ang="T8">
                    <a:pos x="T0" y="T1"/>
                  </a:cxn>
                  <a:cxn ang="T9">
                    <a:pos x="T2" y="T3"/>
                  </a:cxn>
                  <a:cxn ang="T10">
                    <a:pos x="T4" y="T5"/>
                  </a:cxn>
                  <a:cxn ang="T11">
                    <a:pos x="T6" y="T7"/>
                  </a:cxn>
                </a:cxnLst>
                <a:rect l="T12" t="T13" r="T14" b="T15"/>
                <a:pathLst>
                  <a:path w="21600" h="21600">
                    <a:moveTo>
                      <a:pt x="1681" y="13199"/>
                    </a:moveTo>
                    <a:cubicBezTo>
                      <a:pt x="1475" y="12416"/>
                      <a:pt x="1371" y="11609"/>
                      <a:pt x="1371" y="10800"/>
                    </a:cubicBezTo>
                    <a:cubicBezTo>
                      <a:pt x="1371" y="5592"/>
                      <a:pt x="5592" y="1371"/>
                      <a:pt x="10800" y="1371"/>
                    </a:cubicBezTo>
                    <a:cubicBezTo>
                      <a:pt x="16007" y="1371"/>
                      <a:pt x="20229" y="5592"/>
                      <a:pt x="20229" y="10800"/>
                    </a:cubicBezTo>
                    <a:cubicBezTo>
                      <a:pt x="20229" y="11609"/>
                      <a:pt x="20124" y="12416"/>
                      <a:pt x="19918" y="13199"/>
                    </a:cubicBezTo>
                    <a:lnTo>
                      <a:pt x="21244" y="13548"/>
                    </a:lnTo>
                    <a:cubicBezTo>
                      <a:pt x="21480" y="12651"/>
                      <a:pt x="21600" y="11727"/>
                      <a:pt x="21600" y="10800"/>
                    </a:cubicBezTo>
                    <a:cubicBezTo>
                      <a:pt x="21600" y="4835"/>
                      <a:pt x="16764" y="0"/>
                      <a:pt x="10800" y="0"/>
                    </a:cubicBezTo>
                    <a:cubicBezTo>
                      <a:pt x="4835" y="0"/>
                      <a:pt x="0" y="4835"/>
                      <a:pt x="0" y="10800"/>
                    </a:cubicBezTo>
                    <a:cubicBezTo>
                      <a:pt x="-1" y="11727"/>
                      <a:pt x="119" y="12651"/>
                      <a:pt x="355" y="13548"/>
                    </a:cubicBezTo>
                    <a:close/>
                  </a:path>
                </a:pathLst>
              </a:custGeom>
              <a:noFill/>
              <a:ln w="38100">
                <a:solidFill>
                  <a:srgbClr val="2C58B0"/>
                </a:solidFill>
                <a:miter lim="800000"/>
                <a:headEnd/>
                <a:tailEnd/>
              </a:ln>
            </p:spPr>
            <p:txBody>
              <a:bodyPr wrap="none" anchor="ctr"/>
              <a:lstStyle/>
              <a:p>
                <a:endParaRPr lang="zh-CN" altLang="en-US"/>
              </a:p>
            </p:txBody>
          </p:sp>
          <p:sp>
            <p:nvSpPr>
              <p:cNvPr id="43043" name="AutoShape 58"/>
              <p:cNvSpPr>
                <a:spLocks noChangeArrowheads="1"/>
              </p:cNvSpPr>
              <p:nvPr/>
            </p:nvSpPr>
            <p:spPr bwMode="auto">
              <a:xfrm rot="5400000">
                <a:off x="271" y="1082"/>
                <a:ext cx="1192" cy="124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557 h 21600"/>
                </a:gdLst>
                <a:ahLst/>
                <a:cxnLst>
                  <a:cxn ang="T8">
                    <a:pos x="T0" y="T1"/>
                  </a:cxn>
                  <a:cxn ang="T9">
                    <a:pos x="T2" y="T3"/>
                  </a:cxn>
                  <a:cxn ang="T10">
                    <a:pos x="T4" y="T5"/>
                  </a:cxn>
                  <a:cxn ang="T11">
                    <a:pos x="T6" y="T7"/>
                  </a:cxn>
                </a:cxnLst>
                <a:rect l="T12" t="T13" r="T14" b="T15"/>
                <a:pathLst>
                  <a:path w="21600" h="21600">
                    <a:moveTo>
                      <a:pt x="1341" y="13165"/>
                    </a:moveTo>
                    <a:cubicBezTo>
                      <a:pt x="1147" y="12392"/>
                      <a:pt x="1050" y="11597"/>
                      <a:pt x="1050" y="10800"/>
                    </a:cubicBezTo>
                    <a:cubicBezTo>
                      <a:pt x="1050" y="5415"/>
                      <a:pt x="5415" y="1050"/>
                      <a:pt x="10800" y="1050"/>
                    </a:cubicBezTo>
                    <a:cubicBezTo>
                      <a:pt x="16184" y="1050"/>
                      <a:pt x="20550" y="5415"/>
                      <a:pt x="20550" y="10800"/>
                    </a:cubicBezTo>
                    <a:cubicBezTo>
                      <a:pt x="20550" y="11597"/>
                      <a:pt x="20452" y="12392"/>
                      <a:pt x="20258" y="13165"/>
                    </a:cubicBezTo>
                    <a:lnTo>
                      <a:pt x="21277" y="13420"/>
                    </a:lnTo>
                    <a:cubicBezTo>
                      <a:pt x="21491" y="12563"/>
                      <a:pt x="21600" y="11683"/>
                      <a:pt x="21600" y="10800"/>
                    </a:cubicBezTo>
                    <a:cubicBezTo>
                      <a:pt x="21600" y="4835"/>
                      <a:pt x="16764" y="0"/>
                      <a:pt x="10800" y="0"/>
                    </a:cubicBezTo>
                    <a:cubicBezTo>
                      <a:pt x="4835" y="0"/>
                      <a:pt x="0" y="4835"/>
                      <a:pt x="0" y="10800"/>
                    </a:cubicBezTo>
                    <a:cubicBezTo>
                      <a:pt x="-1" y="11683"/>
                      <a:pt x="108" y="12563"/>
                      <a:pt x="322" y="13420"/>
                    </a:cubicBezTo>
                    <a:close/>
                  </a:path>
                </a:pathLst>
              </a:custGeom>
              <a:noFill/>
              <a:ln w="38100">
                <a:solidFill>
                  <a:srgbClr val="437EBF"/>
                </a:solidFill>
                <a:miter lim="800000"/>
                <a:headEnd/>
                <a:tailEnd/>
              </a:ln>
            </p:spPr>
            <p:txBody>
              <a:bodyPr wrap="none" anchor="ctr"/>
              <a:lstStyle/>
              <a:p>
                <a:endParaRPr lang="zh-CN" altLang="en-US"/>
              </a:p>
            </p:txBody>
          </p:sp>
          <p:sp>
            <p:nvSpPr>
              <p:cNvPr id="43044" name="AutoShape 59"/>
              <p:cNvSpPr>
                <a:spLocks noChangeArrowheads="1"/>
              </p:cNvSpPr>
              <p:nvPr/>
            </p:nvSpPr>
            <p:spPr bwMode="auto">
              <a:xfrm rot="5400000">
                <a:off x="205" y="998"/>
                <a:ext cx="1398" cy="140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508 h 21600"/>
                </a:gdLst>
                <a:ahLst/>
                <a:cxnLst>
                  <a:cxn ang="T8">
                    <a:pos x="T0" y="T1"/>
                  </a:cxn>
                  <a:cxn ang="T9">
                    <a:pos x="T2" y="T3"/>
                  </a:cxn>
                  <a:cxn ang="T10">
                    <a:pos x="T4" y="T5"/>
                  </a:cxn>
                  <a:cxn ang="T11">
                    <a:pos x="T6" y="T7"/>
                  </a:cxn>
                </a:cxnLst>
                <a:rect l="T12" t="T13" r="T14" b="T15"/>
                <a:pathLst>
                  <a:path w="21600" h="21600">
                    <a:moveTo>
                      <a:pt x="1157" y="13170"/>
                    </a:moveTo>
                    <a:cubicBezTo>
                      <a:pt x="966" y="12395"/>
                      <a:pt x="870" y="11598"/>
                      <a:pt x="870" y="10800"/>
                    </a:cubicBezTo>
                    <a:cubicBezTo>
                      <a:pt x="870" y="5315"/>
                      <a:pt x="5315" y="870"/>
                      <a:pt x="10800" y="870"/>
                    </a:cubicBezTo>
                    <a:cubicBezTo>
                      <a:pt x="16284" y="870"/>
                      <a:pt x="20730" y="5315"/>
                      <a:pt x="20730" y="10800"/>
                    </a:cubicBezTo>
                    <a:cubicBezTo>
                      <a:pt x="20730" y="11598"/>
                      <a:pt x="20633" y="12395"/>
                      <a:pt x="20442" y="13170"/>
                    </a:cubicBezTo>
                    <a:lnTo>
                      <a:pt x="21287" y="13378"/>
                    </a:lnTo>
                    <a:cubicBezTo>
                      <a:pt x="21495" y="12534"/>
                      <a:pt x="21600" y="11668"/>
                      <a:pt x="21600" y="10800"/>
                    </a:cubicBezTo>
                    <a:cubicBezTo>
                      <a:pt x="21600" y="4835"/>
                      <a:pt x="16764" y="0"/>
                      <a:pt x="10800" y="0"/>
                    </a:cubicBezTo>
                    <a:cubicBezTo>
                      <a:pt x="4835" y="0"/>
                      <a:pt x="0" y="4835"/>
                      <a:pt x="0" y="10800"/>
                    </a:cubicBezTo>
                    <a:cubicBezTo>
                      <a:pt x="-1" y="11668"/>
                      <a:pt x="104" y="12534"/>
                      <a:pt x="312" y="13378"/>
                    </a:cubicBezTo>
                    <a:close/>
                  </a:path>
                </a:pathLst>
              </a:custGeom>
              <a:noFill/>
              <a:ln w="38100">
                <a:solidFill>
                  <a:srgbClr val="437EBF"/>
                </a:solidFill>
                <a:miter lim="800000"/>
                <a:headEnd/>
                <a:tailEnd/>
              </a:ln>
            </p:spPr>
            <p:txBody>
              <a:bodyPr wrap="none" anchor="ctr"/>
              <a:lstStyle/>
              <a:p>
                <a:endParaRPr lang="zh-CN" altLang="en-US"/>
              </a:p>
            </p:txBody>
          </p:sp>
          <p:sp>
            <p:nvSpPr>
              <p:cNvPr id="43045" name="AutoShape 60"/>
              <p:cNvSpPr>
                <a:spLocks noChangeArrowheads="1"/>
              </p:cNvSpPr>
              <p:nvPr/>
            </p:nvSpPr>
            <p:spPr bwMode="auto">
              <a:xfrm rot="5400000">
                <a:off x="88" y="867"/>
                <a:ext cx="1633" cy="166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509 h 21600"/>
                </a:gdLst>
                <a:ahLst/>
                <a:cxnLst>
                  <a:cxn ang="T8">
                    <a:pos x="T0" y="T1"/>
                  </a:cxn>
                  <a:cxn ang="T9">
                    <a:pos x="T2" y="T3"/>
                  </a:cxn>
                  <a:cxn ang="T10">
                    <a:pos x="T4" y="T5"/>
                  </a:cxn>
                  <a:cxn ang="T11">
                    <a:pos x="T6" y="T7"/>
                  </a:cxn>
                </a:cxnLst>
                <a:rect l="T12" t="T13" r="T14" b="T15"/>
                <a:pathLst>
                  <a:path w="21600" h="21600">
                    <a:moveTo>
                      <a:pt x="1157" y="13170"/>
                    </a:moveTo>
                    <a:cubicBezTo>
                      <a:pt x="966" y="12395"/>
                      <a:pt x="870" y="11598"/>
                      <a:pt x="870" y="10800"/>
                    </a:cubicBezTo>
                    <a:cubicBezTo>
                      <a:pt x="870" y="5315"/>
                      <a:pt x="5315" y="870"/>
                      <a:pt x="10800" y="870"/>
                    </a:cubicBezTo>
                    <a:cubicBezTo>
                      <a:pt x="16284" y="870"/>
                      <a:pt x="20730" y="5315"/>
                      <a:pt x="20730" y="10800"/>
                    </a:cubicBezTo>
                    <a:cubicBezTo>
                      <a:pt x="20730" y="11598"/>
                      <a:pt x="20633" y="12395"/>
                      <a:pt x="20442" y="13170"/>
                    </a:cubicBezTo>
                    <a:lnTo>
                      <a:pt x="21287" y="13378"/>
                    </a:lnTo>
                    <a:cubicBezTo>
                      <a:pt x="21495" y="12534"/>
                      <a:pt x="21600" y="11668"/>
                      <a:pt x="21600" y="10800"/>
                    </a:cubicBezTo>
                    <a:cubicBezTo>
                      <a:pt x="21600" y="4835"/>
                      <a:pt x="16764" y="0"/>
                      <a:pt x="10800" y="0"/>
                    </a:cubicBezTo>
                    <a:cubicBezTo>
                      <a:pt x="4835" y="0"/>
                      <a:pt x="0" y="4835"/>
                      <a:pt x="0" y="10800"/>
                    </a:cubicBezTo>
                    <a:cubicBezTo>
                      <a:pt x="-1" y="11668"/>
                      <a:pt x="104" y="12534"/>
                      <a:pt x="312" y="13378"/>
                    </a:cubicBezTo>
                    <a:close/>
                  </a:path>
                </a:pathLst>
              </a:custGeom>
              <a:noFill/>
              <a:ln w="38100">
                <a:solidFill>
                  <a:srgbClr val="76A4D2"/>
                </a:solidFill>
                <a:miter lim="800000"/>
                <a:headEnd/>
                <a:tailEnd/>
              </a:ln>
            </p:spPr>
            <p:txBody>
              <a:bodyPr wrap="none" anchor="ctr"/>
              <a:lstStyle/>
              <a:p>
                <a:endParaRPr lang="zh-CN" altLang="en-US"/>
              </a:p>
            </p:txBody>
          </p:sp>
          <p:sp>
            <p:nvSpPr>
              <p:cNvPr id="43046" name="AutoShape 61"/>
              <p:cNvSpPr>
                <a:spLocks noChangeArrowheads="1"/>
              </p:cNvSpPr>
              <p:nvPr/>
            </p:nvSpPr>
            <p:spPr bwMode="auto">
              <a:xfrm rot="5400000">
                <a:off x="5" y="770"/>
                <a:ext cx="1849" cy="186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498 h 21600"/>
                </a:gdLst>
                <a:ahLst/>
                <a:cxnLst>
                  <a:cxn ang="T8">
                    <a:pos x="T0" y="T1"/>
                  </a:cxn>
                  <a:cxn ang="T9">
                    <a:pos x="T2" y="T3"/>
                  </a:cxn>
                  <a:cxn ang="T10">
                    <a:pos x="T4" y="T5"/>
                  </a:cxn>
                  <a:cxn ang="T11">
                    <a:pos x="T6" y="T7"/>
                  </a:cxn>
                </a:cxnLst>
                <a:rect l="T12" t="T13" r="T14" b="T15"/>
                <a:pathLst>
                  <a:path w="21600" h="21600">
                    <a:moveTo>
                      <a:pt x="995" y="13199"/>
                    </a:moveTo>
                    <a:cubicBezTo>
                      <a:pt x="803" y="12414"/>
                      <a:pt x="706" y="11608"/>
                      <a:pt x="706" y="10800"/>
                    </a:cubicBezTo>
                    <a:cubicBezTo>
                      <a:pt x="706" y="5225"/>
                      <a:pt x="5225" y="706"/>
                      <a:pt x="10800" y="706"/>
                    </a:cubicBezTo>
                    <a:cubicBezTo>
                      <a:pt x="16374" y="706"/>
                      <a:pt x="20894" y="5225"/>
                      <a:pt x="20894" y="10800"/>
                    </a:cubicBezTo>
                    <a:cubicBezTo>
                      <a:pt x="20894" y="11608"/>
                      <a:pt x="20796" y="12414"/>
                      <a:pt x="20604" y="13199"/>
                    </a:cubicBezTo>
                    <a:lnTo>
                      <a:pt x="21290" y="13367"/>
                    </a:lnTo>
                    <a:cubicBezTo>
                      <a:pt x="21496" y="12527"/>
                      <a:pt x="21600" y="11665"/>
                      <a:pt x="21600" y="10800"/>
                    </a:cubicBezTo>
                    <a:cubicBezTo>
                      <a:pt x="21600" y="4835"/>
                      <a:pt x="16764" y="0"/>
                      <a:pt x="10800" y="0"/>
                    </a:cubicBezTo>
                    <a:cubicBezTo>
                      <a:pt x="4835" y="0"/>
                      <a:pt x="0" y="4835"/>
                      <a:pt x="0" y="10800"/>
                    </a:cubicBezTo>
                    <a:cubicBezTo>
                      <a:pt x="-1" y="11665"/>
                      <a:pt x="103" y="12527"/>
                      <a:pt x="309" y="13367"/>
                    </a:cubicBezTo>
                    <a:close/>
                  </a:path>
                </a:pathLst>
              </a:custGeom>
              <a:noFill/>
              <a:ln w="38100">
                <a:solidFill>
                  <a:srgbClr val="76A4D2"/>
                </a:solidFill>
                <a:miter lim="800000"/>
                <a:headEnd/>
                <a:tailEnd/>
              </a:ln>
            </p:spPr>
            <p:txBody>
              <a:bodyPr wrap="none" anchor="ctr"/>
              <a:lstStyle/>
              <a:p>
                <a:endParaRPr lang="zh-CN" altLang="en-US"/>
              </a:p>
            </p:txBody>
          </p:sp>
          <p:sp>
            <p:nvSpPr>
              <p:cNvPr id="43047" name="Arc 62"/>
              <p:cNvSpPr>
                <a:spLocks/>
              </p:cNvSpPr>
              <p:nvPr/>
            </p:nvSpPr>
            <p:spPr bwMode="auto">
              <a:xfrm>
                <a:off x="871" y="706"/>
                <a:ext cx="890" cy="1015"/>
              </a:xfrm>
              <a:custGeom>
                <a:avLst/>
                <a:gdLst>
                  <a:gd name="T0" fmla="*/ 0 w 19056"/>
                  <a:gd name="T1" fmla="*/ 0 h 21600"/>
                  <a:gd name="T2" fmla="*/ 0 w 19056"/>
                  <a:gd name="T3" fmla="*/ 0 h 21600"/>
                  <a:gd name="T4" fmla="*/ 0 w 19056"/>
                  <a:gd name="T5" fmla="*/ 0 h 21600"/>
                  <a:gd name="T6" fmla="*/ 0 60000 65536"/>
                  <a:gd name="T7" fmla="*/ 0 60000 65536"/>
                  <a:gd name="T8" fmla="*/ 0 60000 65536"/>
                  <a:gd name="T9" fmla="*/ 0 w 19056"/>
                  <a:gd name="T10" fmla="*/ 0 h 21600"/>
                  <a:gd name="T11" fmla="*/ 19056 w 19056"/>
                  <a:gd name="T12" fmla="*/ 21600 h 21600"/>
                </a:gdLst>
                <a:ahLst/>
                <a:cxnLst>
                  <a:cxn ang="T6">
                    <a:pos x="T0" y="T1"/>
                  </a:cxn>
                  <a:cxn ang="T7">
                    <a:pos x="T2" y="T3"/>
                  </a:cxn>
                  <a:cxn ang="T8">
                    <a:pos x="T4" y="T5"/>
                  </a:cxn>
                </a:cxnLst>
                <a:rect l="T9" t="T10" r="T11" b="T12"/>
                <a:pathLst>
                  <a:path w="19056" h="21600" fill="none" extrusionOk="0">
                    <a:moveTo>
                      <a:pt x="-1" y="24"/>
                    </a:moveTo>
                    <a:cubicBezTo>
                      <a:pt x="345" y="8"/>
                      <a:pt x="690" y="-1"/>
                      <a:pt x="1036" y="0"/>
                    </a:cubicBezTo>
                    <a:cubicBezTo>
                      <a:pt x="8288" y="0"/>
                      <a:pt x="15057" y="3639"/>
                      <a:pt x="19056" y="9690"/>
                    </a:cubicBezTo>
                  </a:path>
                  <a:path w="19056" h="21600" stroke="0" extrusionOk="0">
                    <a:moveTo>
                      <a:pt x="-1" y="24"/>
                    </a:moveTo>
                    <a:cubicBezTo>
                      <a:pt x="345" y="8"/>
                      <a:pt x="690" y="-1"/>
                      <a:pt x="1036" y="0"/>
                    </a:cubicBezTo>
                    <a:cubicBezTo>
                      <a:pt x="8288" y="0"/>
                      <a:pt x="15057" y="3639"/>
                      <a:pt x="19056" y="9690"/>
                    </a:cubicBezTo>
                    <a:lnTo>
                      <a:pt x="1036" y="21600"/>
                    </a:lnTo>
                    <a:close/>
                  </a:path>
                </a:pathLst>
              </a:custGeom>
              <a:noFill/>
              <a:ln w="38100">
                <a:solidFill>
                  <a:srgbClr val="76A4D2"/>
                </a:solidFill>
                <a:round/>
                <a:headEnd/>
                <a:tailEnd/>
              </a:ln>
            </p:spPr>
            <p:txBody>
              <a:bodyPr wrap="none" anchor="ctr"/>
              <a:lstStyle/>
              <a:p>
                <a:endParaRPr lang="zh-CN" altLang="en-US"/>
              </a:p>
            </p:txBody>
          </p:sp>
          <p:sp>
            <p:nvSpPr>
              <p:cNvPr id="43048" name="Arc 63"/>
              <p:cNvSpPr>
                <a:spLocks/>
              </p:cNvSpPr>
              <p:nvPr/>
            </p:nvSpPr>
            <p:spPr bwMode="auto">
              <a:xfrm flipV="1">
                <a:off x="888" y="1674"/>
                <a:ext cx="889" cy="1015"/>
              </a:xfrm>
              <a:custGeom>
                <a:avLst/>
                <a:gdLst>
                  <a:gd name="T0" fmla="*/ 0 w 19056"/>
                  <a:gd name="T1" fmla="*/ 0 h 21600"/>
                  <a:gd name="T2" fmla="*/ 0 w 19056"/>
                  <a:gd name="T3" fmla="*/ 0 h 21600"/>
                  <a:gd name="T4" fmla="*/ 0 w 19056"/>
                  <a:gd name="T5" fmla="*/ 0 h 21600"/>
                  <a:gd name="T6" fmla="*/ 0 60000 65536"/>
                  <a:gd name="T7" fmla="*/ 0 60000 65536"/>
                  <a:gd name="T8" fmla="*/ 0 60000 65536"/>
                  <a:gd name="T9" fmla="*/ 0 w 19056"/>
                  <a:gd name="T10" fmla="*/ 0 h 21600"/>
                  <a:gd name="T11" fmla="*/ 19056 w 19056"/>
                  <a:gd name="T12" fmla="*/ 21600 h 21600"/>
                </a:gdLst>
                <a:ahLst/>
                <a:cxnLst>
                  <a:cxn ang="T6">
                    <a:pos x="T0" y="T1"/>
                  </a:cxn>
                  <a:cxn ang="T7">
                    <a:pos x="T2" y="T3"/>
                  </a:cxn>
                  <a:cxn ang="T8">
                    <a:pos x="T4" y="T5"/>
                  </a:cxn>
                </a:cxnLst>
                <a:rect l="T9" t="T10" r="T11" b="T12"/>
                <a:pathLst>
                  <a:path w="19056" h="21600" fill="none" extrusionOk="0">
                    <a:moveTo>
                      <a:pt x="-1" y="24"/>
                    </a:moveTo>
                    <a:cubicBezTo>
                      <a:pt x="345" y="8"/>
                      <a:pt x="690" y="-1"/>
                      <a:pt x="1036" y="0"/>
                    </a:cubicBezTo>
                    <a:cubicBezTo>
                      <a:pt x="8288" y="0"/>
                      <a:pt x="15057" y="3639"/>
                      <a:pt x="19056" y="9690"/>
                    </a:cubicBezTo>
                  </a:path>
                  <a:path w="19056" h="21600" stroke="0" extrusionOk="0">
                    <a:moveTo>
                      <a:pt x="-1" y="24"/>
                    </a:moveTo>
                    <a:cubicBezTo>
                      <a:pt x="345" y="8"/>
                      <a:pt x="690" y="-1"/>
                      <a:pt x="1036" y="0"/>
                    </a:cubicBezTo>
                    <a:cubicBezTo>
                      <a:pt x="8288" y="0"/>
                      <a:pt x="15057" y="3639"/>
                      <a:pt x="19056" y="9690"/>
                    </a:cubicBezTo>
                    <a:lnTo>
                      <a:pt x="1036" y="21600"/>
                    </a:lnTo>
                    <a:close/>
                  </a:path>
                </a:pathLst>
              </a:custGeom>
              <a:noFill/>
              <a:ln w="38100">
                <a:solidFill>
                  <a:srgbClr val="76A4D2"/>
                </a:solidFill>
                <a:round/>
                <a:headEnd/>
                <a:tailEnd/>
              </a:ln>
            </p:spPr>
            <p:txBody>
              <a:bodyPr wrap="none" anchor="ctr"/>
              <a:lstStyle/>
              <a:p>
                <a:endParaRPr lang="zh-CN" altLang="en-US"/>
              </a:p>
            </p:txBody>
          </p:sp>
          <p:sp>
            <p:nvSpPr>
              <p:cNvPr id="43049" name="Arc 64"/>
              <p:cNvSpPr>
                <a:spLocks/>
              </p:cNvSpPr>
              <p:nvPr/>
            </p:nvSpPr>
            <p:spPr bwMode="auto">
              <a:xfrm>
                <a:off x="902" y="652"/>
                <a:ext cx="882" cy="1029"/>
              </a:xfrm>
              <a:custGeom>
                <a:avLst/>
                <a:gdLst>
                  <a:gd name="T0" fmla="*/ 0 w 18334"/>
                  <a:gd name="T1" fmla="*/ 0 h 21600"/>
                  <a:gd name="T2" fmla="*/ 0 w 18334"/>
                  <a:gd name="T3" fmla="*/ 0 h 21600"/>
                  <a:gd name="T4" fmla="*/ 0 w 18334"/>
                  <a:gd name="T5" fmla="*/ 0 h 21600"/>
                  <a:gd name="T6" fmla="*/ 0 60000 65536"/>
                  <a:gd name="T7" fmla="*/ 0 60000 65536"/>
                  <a:gd name="T8" fmla="*/ 0 60000 65536"/>
                  <a:gd name="T9" fmla="*/ 0 w 18334"/>
                  <a:gd name="T10" fmla="*/ 0 h 21600"/>
                  <a:gd name="T11" fmla="*/ 18334 w 18334"/>
                  <a:gd name="T12" fmla="*/ 21600 h 21600"/>
                </a:gdLst>
                <a:ahLst/>
                <a:cxnLst>
                  <a:cxn ang="T6">
                    <a:pos x="T0" y="T1"/>
                  </a:cxn>
                  <a:cxn ang="T7">
                    <a:pos x="T2" y="T3"/>
                  </a:cxn>
                  <a:cxn ang="T8">
                    <a:pos x="T4" y="T5"/>
                  </a:cxn>
                </a:cxnLst>
                <a:rect l="T9" t="T10" r="T11" b="T12"/>
                <a:pathLst>
                  <a:path w="18334" h="21600" fill="none" extrusionOk="0">
                    <a:moveTo>
                      <a:pt x="-1" y="24"/>
                    </a:moveTo>
                    <a:cubicBezTo>
                      <a:pt x="345" y="8"/>
                      <a:pt x="690" y="-1"/>
                      <a:pt x="1036" y="0"/>
                    </a:cubicBezTo>
                    <a:cubicBezTo>
                      <a:pt x="7845" y="0"/>
                      <a:pt x="14255" y="3210"/>
                      <a:pt x="18333" y="8664"/>
                    </a:cubicBezTo>
                  </a:path>
                  <a:path w="18334" h="21600" stroke="0" extrusionOk="0">
                    <a:moveTo>
                      <a:pt x="-1" y="24"/>
                    </a:moveTo>
                    <a:cubicBezTo>
                      <a:pt x="345" y="8"/>
                      <a:pt x="690" y="-1"/>
                      <a:pt x="1036" y="0"/>
                    </a:cubicBezTo>
                    <a:cubicBezTo>
                      <a:pt x="7845" y="0"/>
                      <a:pt x="14255" y="3210"/>
                      <a:pt x="18333" y="8664"/>
                    </a:cubicBezTo>
                    <a:lnTo>
                      <a:pt x="1036" y="21600"/>
                    </a:lnTo>
                    <a:close/>
                  </a:path>
                </a:pathLst>
              </a:custGeom>
              <a:noFill/>
              <a:ln w="38100">
                <a:solidFill>
                  <a:srgbClr val="76A4D2"/>
                </a:solidFill>
                <a:round/>
                <a:headEnd/>
                <a:tailEnd/>
              </a:ln>
            </p:spPr>
            <p:txBody>
              <a:bodyPr wrap="none" anchor="ctr"/>
              <a:lstStyle/>
              <a:p>
                <a:endParaRPr lang="zh-CN" altLang="en-US"/>
              </a:p>
            </p:txBody>
          </p:sp>
          <p:sp>
            <p:nvSpPr>
              <p:cNvPr id="43050" name="Arc 65"/>
              <p:cNvSpPr>
                <a:spLocks/>
              </p:cNvSpPr>
              <p:nvPr/>
            </p:nvSpPr>
            <p:spPr bwMode="auto">
              <a:xfrm flipV="1">
                <a:off x="910" y="1713"/>
                <a:ext cx="882" cy="1028"/>
              </a:xfrm>
              <a:custGeom>
                <a:avLst/>
                <a:gdLst>
                  <a:gd name="T0" fmla="*/ 0 w 18334"/>
                  <a:gd name="T1" fmla="*/ 0 h 21600"/>
                  <a:gd name="T2" fmla="*/ 0 w 18334"/>
                  <a:gd name="T3" fmla="*/ 0 h 21600"/>
                  <a:gd name="T4" fmla="*/ 0 w 18334"/>
                  <a:gd name="T5" fmla="*/ 0 h 21600"/>
                  <a:gd name="T6" fmla="*/ 0 60000 65536"/>
                  <a:gd name="T7" fmla="*/ 0 60000 65536"/>
                  <a:gd name="T8" fmla="*/ 0 60000 65536"/>
                  <a:gd name="T9" fmla="*/ 0 w 18334"/>
                  <a:gd name="T10" fmla="*/ 0 h 21600"/>
                  <a:gd name="T11" fmla="*/ 18334 w 18334"/>
                  <a:gd name="T12" fmla="*/ 21600 h 21600"/>
                </a:gdLst>
                <a:ahLst/>
                <a:cxnLst>
                  <a:cxn ang="T6">
                    <a:pos x="T0" y="T1"/>
                  </a:cxn>
                  <a:cxn ang="T7">
                    <a:pos x="T2" y="T3"/>
                  </a:cxn>
                  <a:cxn ang="T8">
                    <a:pos x="T4" y="T5"/>
                  </a:cxn>
                </a:cxnLst>
                <a:rect l="T9" t="T10" r="T11" b="T12"/>
                <a:pathLst>
                  <a:path w="18334" h="21600" fill="none" extrusionOk="0">
                    <a:moveTo>
                      <a:pt x="-1" y="24"/>
                    </a:moveTo>
                    <a:cubicBezTo>
                      <a:pt x="345" y="8"/>
                      <a:pt x="690" y="-1"/>
                      <a:pt x="1036" y="0"/>
                    </a:cubicBezTo>
                    <a:cubicBezTo>
                      <a:pt x="7845" y="0"/>
                      <a:pt x="14255" y="3210"/>
                      <a:pt x="18333" y="8664"/>
                    </a:cubicBezTo>
                  </a:path>
                  <a:path w="18334" h="21600" stroke="0" extrusionOk="0">
                    <a:moveTo>
                      <a:pt x="-1" y="24"/>
                    </a:moveTo>
                    <a:cubicBezTo>
                      <a:pt x="345" y="8"/>
                      <a:pt x="690" y="-1"/>
                      <a:pt x="1036" y="0"/>
                    </a:cubicBezTo>
                    <a:cubicBezTo>
                      <a:pt x="7845" y="0"/>
                      <a:pt x="14255" y="3210"/>
                      <a:pt x="18333" y="8664"/>
                    </a:cubicBezTo>
                    <a:lnTo>
                      <a:pt x="1036" y="21600"/>
                    </a:lnTo>
                    <a:close/>
                  </a:path>
                </a:pathLst>
              </a:custGeom>
              <a:noFill/>
              <a:ln w="38100">
                <a:solidFill>
                  <a:srgbClr val="76A4D2"/>
                </a:solidFill>
                <a:round/>
                <a:headEnd/>
                <a:tailEnd/>
              </a:ln>
            </p:spPr>
            <p:txBody>
              <a:bodyPr wrap="none" anchor="ctr"/>
              <a:lstStyle/>
              <a:p>
                <a:endParaRPr lang="zh-CN" altLang="en-US"/>
              </a:p>
            </p:txBody>
          </p:sp>
          <p:sp>
            <p:nvSpPr>
              <p:cNvPr id="43051" name="Arc 66"/>
              <p:cNvSpPr>
                <a:spLocks/>
              </p:cNvSpPr>
              <p:nvPr/>
            </p:nvSpPr>
            <p:spPr bwMode="auto">
              <a:xfrm flipV="1">
                <a:off x="903" y="1769"/>
                <a:ext cx="925" cy="1042"/>
              </a:xfrm>
              <a:custGeom>
                <a:avLst/>
                <a:gdLst>
                  <a:gd name="T0" fmla="*/ 0 w 18334"/>
                  <a:gd name="T1" fmla="*/ 0 h 21600"/>
                  <a:gd name="T2" fmla="*/ 0 w 18334"/>
                  <a:gd name="T3" fmla="*/ 0 h 21600"/>
                  <a:gd name="T4" fmla="*/ 0 w 18334"/>
                  <a:gd name="T5" fmla="*/ 0 h 21600"/>
                  <a:gd name="T6" fmla="*/ 0 60000 65536"/>
                  <a:gd name="T7" fmla="*/ 0 60000 65536"/>
                  <a:gd name="T8" fmla="*/ 0 60000 65536"/>
                  <a:gd name="T9" fmla="*/ 0 w 18334"/>
                  <a:gd name="T10" fmla="*/ 0 h 21600"/>
                  <a:gd name="T11" fmla="*/ 18334 w 18334"/>
                  <a:gd name="T12" fmla="*/ 21600 h 21600"/>
                </a:gdLst>
                <a:ahLst/>
                <a:cxnLst>
                  <a:cxn ang="T6">
                    <a:pos x="T0" y="T1"/>
                  </a:cxn>
                  <a:cxn ang="T7">
                    <a:pos x="T2" y="T3"/>
                  </a:cxn>
                  <a:cxn ang="T8">
                    <a:pos x="T4" y="T5"/>
                  </a:cxn>
                </a:cxnLst>
                <a:rect l="T9" t="T10" r="T11" b="T12"/>
                <a:pathLst>
                  <a:path w="18334" h="21600" fill="none" extrusionOk="0">
                    <a:moveTo>
                      <a:pt x="-1" y="24"/>
                    </a:moveTo>
                    <a:cubicBezTo>
                      <a:pt x="345" y="8"/>
                      <a:pt x="690" y="-1"/>
                      <a:pt x="1036" y="0"/>
                    </a:cubicBezTo>
                    <a:cubicBezTo>
                      <a:pt x="7845" y="0"/>
                      <a:pt x="14255" y="3210"/>
                      <a:pt x="18333" y="8664"/>
                    </a:cubicBezTo>
                  </a:path>
                  <a:path w="18334" h="21600" stroke="0" extrusionOk="0">
                    <a:moveTo>
                      <a:pt x="-1" y="24"/>
                    </a:moveTo>
                    <a:cubicBezTo>
                      <a:pt x="345" y="8"/>
                      <a:pt x="690" y="-1"/>
                      <a:pt x="1036" y="0"/>
                    </a:cubicBezTo>
                    <a:cubicBezTo>
                      <a:pt x="7845" y="0"/>
                      <a:pt x="14255" y="3210"/>
                      <a:pt x="18333" y="8664"/>
                    </a:cubicBezTo>
                    <a:lnTo>
                      <a:pt x="1036" y="21600"/>
                    </a:lnTo>
                    <a:close/>
                  </a:path>
                </a:pathLst>
              </a:custGeom>
              <a:noFill/>
              <a:ln w="38100">
                <a:solidFill>
                  <a:srgbClr val="76A4D2"/>
                </a:solidFill>
                <a:round/>
                <a:headEnd/>
                <a:tailEnd/>
              </a:ln>
            </p:spPr>
            <p:txBody>
              <a:bodyPr wrap="none" anchor="ctr"/>
              <a:lstStyle/>
              <a:p>
                <a:endParaRPr lang="zh-CN" altLang="en-US"/>
              </a:p>
            </p:txBody>
          </p:sp>
          <p:sp>
            <p:nvSpPr>
              <p:cNvPr id="43052" name="Arc 67"/>
              <p:cNvSpPr>
                <a:spLocks/>
              </p:cNvSpPr>
              <p:nvPr/>
            </p:nvSpPr>
            <p:spPr bwMode="auto">
              <a:xfrm>
                <a:off x="903" y="584"/>
                <a:ext cx="910" cy="1043"/>
              </a:xfrm>
              <a:custGeom>
                <a:avLst/>
                <a:gdLst>
                  <a:gd name="T0" fmla="*/ 0 w 18334"/>
                  <a:gd name="T1" fmla="*/ 0 h 21600"/>
                  <a:gd name="T2" fmla="*/ 0 w 18334"/>
                  <a:gd name="T3" fmla="*/ 0 h 21600"/>
                  <a:gd name="T4" fmla="*/ 0 w 18334"/>
                  <a:gd name="T5" fmla="*/ 0 h 21600"/>
                  <a:gd name="T6" fmla="*/ 0 60000 65536"/>
                  <a:gd name="T7" fmla="*/ 0 60000 65536"/>
                  <a:gd name="T8" fmla="*/ 0 60000 65536"/>
                  <a:gd name="T9" fmla="*/ 0 w 18334"/>
                  <a:gd name="T10" fmla="*/ 0 h 21600"/>
                  <a:gd name="T11" fmla="*/ 18334 w 18334"/>
                  <a:gd name="T12" fmla="*/ 21600 h 21600"/>
                </a:gdLst>
                <a:ahLst/>
                <a:cxnLst>
                  <a:cxn ang="T6">
                    <a:pos x="T0" y="T1"/>
                  </a:cxn>
                  <a:cxn ang="T7">
                    <a:pos x="T2" y="T3"/>
                  </a:cxn>
                  <a:cxn ang="T8">
                    <a:pos x="T4" y="T5"/>
                  </a:cxn>
                </a:cxnLst>
                <a:rect l="T9" t="T10" r="T11" b="T12"/>
                <a:pathLst>
                  <a:path w="18334" h="21600" fill="none" extrusionOk="0">
                    <a:moveTo>
                      <a:pt x="-1" y="24"/>
                    </a:moveTo>
                    <a:cubicBezTo>
                      <a:pt x="345" y="8"/>
                      <a:pt x="690" y="-1"/>
                      <a:pt x="1036" y="0"/>
                    </a:cubicBezTo>
                    <a:cubicBezTo>
                      <a:pt x="7845" y="0"/>
                      <a:pt x="14255" y="3210"/>
                      <a:pt x="18333" y="8664"/>
                    </a:cubicBezTo>
                  </a:path>
                  <a:path w="18334" h="21600" stroke="0" extrusionOk="0">
                    <a:moveTo>
                      <a:pt x="-1" y="24"/>
                    </a:moveTo>
                    <a:cubicBezTo>
                      <a:pt x="345" y="8"/>
                      <a:pt x="690" y="-1"/>
                      <a:pt x="1036" y="0"/>
                    </a:cubicBezTo>
                    <a:cubicBezTo>
                      <a:pt x="7845" y="0"/>
                      <a:pt x="14255" y="3210"/>
                      <a:pt x="18333" y="8664"/>
                    </a:cubicBezTo>
                    <a:lnTo>
                      <a:pt x="1036" y="21600"/>
                    </a:lnTo>
                    <a:close/>
                  </a:path>
                </a:pathLst>
              </a:custGeom>
              <a:noFill/>
              <a:ln w="38100">
                <a:solidFill>
                  <a:srgbClr val="76A4D2"/>
                </a:solidFill>
                <a:round/>
                <a:headEnd/>
                <a:tailEnd/>
              </a:ln>
            </p:spPr>
            <p:txBody>
              <a:bodyPr wrap="none" anchor="ctr"/>
              <a:lstStyle/>
              <a:p>
                <a:endParaRPr lang="zh-CN" altLang="en-US"/>
              </a:p>
            </p:txBody>
          </p:sp>
          <p:sp>
            <p:nvSpPr>
              <p:cNvPr id="43053" name="Arc 68"/>
              <p:cNvSpPr>
                <a:spLocks/>
              </p:cNvSpPr>
              <p:nvPr/>
            </p:nvSpPr>
            <p:spPr bwMode="auto">
              <a:xfrm>
                <a:off x="878" y="508"/>
                <a:ext cx="893" cy="1049"/>
              </a:xfrm>
              <a:custGeom>
                <a:avLst/>
                <a:gdLst>
                  <a:gd name="T0" fmla="*/ 0 w 16826"/>
                  <a:gd name="T1" fmla="*/ 0 h 21600"/>
                  <a:gd name="T2" fmla="*/ 0 w 16826"/>
                  <a:gd name="T3" fmla="*/ 0 h 21600"/>
                  <a:gd name="T4" fmla="*/ 0 w 16826"/>
                  <a:gd name="T5" fmla="*/ 0 h 21600"/>
                  <a:gd name="T6" fmla="*/ 0 60000 65536"/>
                  <a:gd name="T7" fmla="*/ 0 60000 65536"/>
                  <a:gd name="T8" fmla="*/ 0 60000 65536"/>
                  <a:gd name="T9" fmla="*/ 0 w 16826"/>
                  <a:gd name="T10" fmla="*/ 0 h 21600"/>
                  <a:gd name="T11" fmla="*/ 16826 w 16826"/>
                  <a:gd name="T12" fmla="*/ 21600 h 21600"/>
                </a:gdLst>
                <a:ahLst/>
                <a:cxnLst>
                  <a:cxn ang="T6">
                    <a:pos x="T0" y="T1"/>
                  </a:cxn>
                  <a:cxn ang="T7">
                    <a:pos x="T2" y="T3"/>
                  </a:cxn>
                  <a:cxn ang="T8">
                    <a:pos x="T4" y="T5"/>
                  </a:cxn>
                </a:cxnLst>
                <a:rect l="T9" t="T10" r="T11" b="T12"/>
                <a:pathLst>
                  <a:path w="16826" h="21600" fill="none" extrusionOk="0">
                    <a:moveTo>
                      <a:pt x="-1" y="24"/>
                    </a:moveTo>
                    <a:cubicBezTo>
                      <a:pt x="345" y="8"/>
                      <a:pt x="690" y="-1"/>
                      <a:pt x="1036" y="0"/>
                    </a:cubicBezTo>
                    <a:cubicBezTo>
                      <a:pt x="7022" y="0"/>
                      <a:pt x="12740" y="2484"/>
                      <a:pt x="16825" y="6861"/>
                    </a:cubicBezTo>
                  </a:path>
                  <a:path w="16826" h="21600" stroke="0" extrusionOk="0">
                    <a:moveTo>
                      <a:pt x="-1" y="24"/>
                    </a:moveTo>
                    <a:cubicBezTo>
                      <a:pt x="345" y="8"/>
                      <a:pt x="690" y="-1"/>
                      <a:pt x="1036" y="0"/>
                    </a:cubicBezTo>
                    <a:cubicBezTo>
                      <a:pt x="7022" y="0"/>
                      <a:pt x="12740" y="2484"/>
                      <a:pt x="16825" y="6861"/>
                    </a:cubicBezTo>
                    <a:lnTo>
                      <a:pt x="1036" y="21600"/>
                    </a:lnTo>
                    <a:close/>
                  </a:path>
                </a:pathLst>
              </a:custGeom>
              <a:noFill/>
              <a:ln w="38100">
                <a:solidFill>
                  <a:srgbClr val="76A4D2"/>
                </a:solidFill>
                <a:round/>
                <a:headEnd/>
                <a:tailEnd/>
              </a:ln>
            </p:spPr>
            <p:txBody>
              <a:bodyPr wrap="none" anchor="ctr"/>
              <a:lstStyle/>
              <a:p>
                <a:endParaRPr lang="zh-CN" altLang="en-US"/>
              </a:p>
            </p:txBody>
          </p:sp>
          <p:sp>
            <p:nvSpPr>
              <p:cNvPr id="43054" name="Arc 69"/>
              <p:cNvSpPr>
                <a:spLocks/>
              </p:cNvSpPr>
              <p:nvPr/>
            </p:nvSpPr>
            <p:spPr bwMode="auto">
              <a:xfrm flipV="1">
                <a:off x="900" y="1827"/>
                <a:ext cx="894" cy="1049"/>
              </a:xfrm>
              <a:custGeom>
                <a:avLst/>
                <a:gdLst>
                  <a:gd name="T0" fmla="*/ 0 w 16826"/>
                  <a:gd name="T1" fmla="*/ 0 h 21600"/>
                  <a:gd name="T2" fmla="*/ 0 w 16826"/>
                  <a:gd name="T3" fmla="*/ 0 h 21600"/>
                  <a:gd name="T4" fmla="*/ 0 w 16826"/>
                  <a:gd name="T5" fmla="*/ 0 h 21600"/>
                  <a:gd name="T6" fmla="*/ 0 60000 65536"/>
                  <a:gd name="T7" fmla="*/ 0 60000 65536"/>
                  <a:gd name="T8" fmla="*/ 0 60000 65536"/>
                  <a:gd name="T9" fmla="*/ 0 w 16826"/>
                  <a:gd name="T10" fmla="*/ 0 h 21600"/>
                  <a:gd name="T11" fmla="*/ 16826 w 16826"/>
                  <a:gd name="T12" fmla="*/ 21600 h 21600"/>
                </a:gdLst>
                <a:ahLst/>
                <a:cxnLst>
                  <a:cxn ang="T6">
                    <a:pos x="T0" y="T1"/>
                  </a:cxn>
                  <a:cxn ang="T7">
                    <a:pos x="T2" y="T3"/>
                  </a:cxn>
                  <a:cxn ang="T8">
                    <a:pos x="T4" y="T5"/>
                  </a:cxn>
                </a:cxnLst>
                <a:rect l="T9" t="T10" r="T11" b="T12"/>
                <a:pathLst>
                  <a:path w="16826" h="21600" fill="none" extrusionOk="0">
                    <a:moveTo>
                      <a:pt x="-1" y="24"/>
                    </a:moveTo>
                    <a:cubicBezTo>
                      <a:pt x="345" y="8"/>
                      <a:pt x="690" y="-1"/>
                      <a:pt x="1036" y="0"/>
                    </a:cubicBezTo>
                    <a:cubicBezTo>
                      <a:pt x="7022" y="0"/>
                      <a:pt x="12740" y="2484"/>
                      <a:pt x="16825" y="6861"/>
                    </a:cubicBezTo>
                  </a:path>
                  <a:path w="16826" h="21600" stroke="0" extrusionOk="0">
                    <a:moveTo>
                      <a:pt x="-1" y="24"/>
                    </a:moveTo>
                    <a:cubicBezTo>
                      <a:pt x="345" y="8"/>
                      <a:pt x="690" y="-1"/>
                      <a:pt x="1036" y="0"/>
                    </a:cubicBezTo>
                    <a:cubicBezTo>
                      <a:pt x="7022" y="0"/>
                      <a:pt x="12740" y="2484"/>
                      <a:pt x="16825" y="6861"/>
                    </a:cubicBezTo>
                    <a:lnTo>
                      <a:pt x="1036" y="21600"/>
                    </a:lnTo>
                    <a:close/>
                  </a:path>
                </a:pathLst>
              </a:custGeom>
              <a:noFill/>
              <a:ln w="38100">
                <a:solidFill>
                  <a:srgbClr val="AFC3EB"/>
                </a:solidFill>
                <a:round/>
                <a:headEnd/>
                <a:tailEnd/>
              </a:ln>
            </p:spPr>
            <p:txBody>
              <a:bodyPr wrap="none" anchor="ctr"/>
              <a:lstStyle/>
              <a:p>
                <a:endParaRPr lang="zh-CN" altLang="en-US"/>
              </a:p>
            </p:txBody>
          </p:sp>
          <p:sp>
            <p:nvSpPr>
              <p:cNvPr id="43055" name="Arc 70"/>
              <p:cNvSpPr>
                <a:spLocks/>
              </p:cNvSpPr>
              <p:nvPr/>
            </p:nvSpPr>
            <p:spPr bwMode="auto">
              <a:xfrm rot="-113223">
                <a:off x="886" y="433"/>
                <a:ext cx="887" cy="1063"/>
              </a:xfrm>
              <a:custGeom>
                <a:avLst/>
                <a:gdLst>
                  <a:gd name="T0" fmla="*/ 0 w 16826"/>
                  <a:gd name="T1" fmla="*/ 0 h 21600"/>
                  <a:gd name="T2" fmla="*/ 0 w 16826"/>
                  <a:gd name="T3" fmla="*/ 0 h 21600"/>
                  <a:gd name="T4" fmla="*/ 0 w 16826"/>
                  <a:gd name="T5" fmla="*/ 0 h 21600"/>
                  <a:gd name="T6" fmla="*/ 0 60000 65536"/>
                  <a:gd name="T7" fmla="*/ 0 60000 65536"/>
                  <a:gd name="T8" fmla="*/ 0 60000 65536"/>
                  <a:gd name="T9" fmla="*/ 0 w 16826"/>
                  <a:gd name="T10" fmla="*/ 0 h 21600"/>
                  <a:gd name="T11" fmla="*/ 16826 w 16826"/>
                  <a:gd name="T12" fmla="*/ 21600 h 21600"/>
                </a:gdLst>
                <a:ahLst/>
                <a:cxnLst>
                  <a:cxn ang="T6">
                    <a:pos x="T0" y="T1"/>
                  </a:cxn>
                  <a:cxn ang="T7">
                    <a:pos x="T2" y="T3"/>
                  </a:cxn>
                  <a:cxn ang="T8">
                    <a:pos x="T4" y="T5"/>
                  </a:cxn>
                </a:cxnLst>
                <a:rect l="T9" t="T10" r="T11" b="T12"/>
                <a:pathLst>
                  <a:path w="16826" h="21600" fill="none" extrusionOk="0">
                    <a:moveTo>
                      <a:pt x="-1" y="24"/>
                    </a:moveTo>
                    <a:cubicBezTo>
                      <a:pt x="345" y="8"/>
                      <a:pt x="690" y="-1"/>
                      <a:pt x="1036" y="0"/>
                    </a:cubicBezTo>
                    <a:cubicBezTo>
                      <a:pt x="7022" y="0"/>
                      <a:pt x="12740" y="2484"/>
                      <a:pt x="16825" y="6861"/>
                    </a:cubicBezTo>
                  </a:path>
                  <a:path w="16826" h="21600" stroke="0" extrusionOk="0">
                    <a:moveTo>
                      <a:pt x="-1" y="24"/>
                    </a:moveTo>
                    <a:cubicBezTo>
                      <a:pt x="345" y="8"/>
                      <a:pt x="690" y="-1"/>
                      <a:pt x="1036" y="0"/>
                    </a:cubicBezTo>
                    <a:cubicBezTo>
                      <a:pt x="7022" y="0"/>
                      <a:pt x="12740" y="2484"/>
                      <a:pt x="16825" y="6861"/>
                    </a:cubicBezTo>
                    <a:lnTo>
                      <a:pt x="1036" y="21600"/>
                    </a:lnTo>
                    <a:close/>
                  </a:path>
                </a:pathLst>
              </a:custGeom>
              <a:noFill/>
              <a:ln w="38100">
                <a:solidFill>
                  <a:srgbClr val="AFC3EB"/>
                </a:solidFill>
                <a:round/>
                <a:headEnd/>
                <a:tailEnd/>
              </a:ln>
            </p:spPr>
            <p:txBody>
              <a:bodyPr wrap="none" anchor="ctr"/>
              <a:lstStyle/>
              <a:p>
                <a:endParaRPr lang="zh-CN" altLang="en-US"/>
              </a:p>
            </p:txBody>
          </p:sp>
        </p:grpSp>
        <p:sp>
          <p:nvSpPr>
            <p:cNvPr id="43035" name="Arc 71"/>
            <p:cNvSpPr>
              <a:spLocks/>
            </p:cNvSpPr>
            <p:nvPr/>
          </p:nvSpPr>
          <p:spPr bwMode="auto">
            <a:xfrm rot="-354266">
              <a:off x="908" y="282"/>
              <a:ext cx="851" cy="1063"/>
            </a:xfrm>
            <a:custGeom>
              <a:avLst/>
              <a:gdLst>
                <a:gd name="T0" fmla="*/ 0 w 16004"/>
                <a:gd name="T1" fmla="*/ 0 h 21600"/>
                <a:gd name="T2" fmla="*/ 0 w 16004"/>
                <a:gd name="T3" fmla="*/ 0 h 21600"/>
                <a:gd name="T4" fmla="*/ 0 w 16004"/>
                <a:gd name="T5" fmla="*/ 0 h 21600"/>
                <a:gd name="T6" fmla="*/ 0 60000 65536"/>
                <a:gd name="T7" fmla="*/ 0 60000 65536"/>
                <a:gd name="T8" fmla="*/ 0 60000 65536"/>
                <a:gd name="T9" fmla="*/ 0 w 16004"/>
                <a:gd name="T10" fmla="*/ 0 h 21600"/>
                <a:gd name="T11" fmla="*/ 16004 w 16004"/>
                <a:gd name="T12" fmla="*/ 21600 h 21600"/>
              </a:gdLst>
              <a:ahLst/>
              <a:cxnLst>
                <a:cxn ang="T6">
                  <a:pos x="T0" y="T1"/>
                </a:cxn>
                <a:cxn ang="T7">
                  <a:pos x="T2" y="T3"/>
                </a:cxn>
                <a:cxn ang="T8">
                  <a:pos x="T4" y="T5"/>
                </a:cxn>
              </a:cxnLst>
              <a:rect l="T9" t="T10" r="T11" b="T12"/>
              <a:pathLst>
                <a:path w="16004" h="21600" fill="none" extrusionOk="0">
                  <a:moveTo>
                    <a:pt x="-1" y="24"/>
                  </a:moveTo>
                  <a:cubicBezTo>
                    <a:pt x="345" y="8"/>
                    <a:pt x="690" y="-1"/>
                    <a:pt x="1036" y="0"/>
                  </a:cubicBezTo>
                  <a:cubicBezTo>
                    <a:pt x="6616" y="0"/>
                    <a:pt x="11980" y="2159"/>
                    <a:pt x="16004" y="6026"/>
                  </a:cubicBezTo>
                </a:path>
                <a:path w="16004" h="21600" stroke="0" extrusionOk="0">
                  <a:moveTo>
                    <a:pt x="-1" y="24"/>
                  </a:moveTo>
                  <a:cubicBezTo>
                    <a:pt x="345" y="8"/>
                    <a:pt x="690" y="-1"/>
                    <a:pt x="1036" y="0"/>
                  </a:cubicBezTo>
                  <a:cubicBezTo>
                    <a:pt x="6616" y="0"/>
                    <a:pt x="11980" y="2159"/>
                    <a:pt x="16004" y="6026"/>
                  </a:cubicBezTo>
                  <a:lnTo>
                    <a:pt x="1036" y="21600"/>
                  </a:lnTo>
                  <a:close/>
                </a:path>
              </a:pathLst>
            </a:custGeom>
            <a:noFill/>
            <a:ln w="38100">
              <a:solidFill>
                <a:srgbClr val="AFC3EB"/>
              </a:solidFill>
              <a:round/>
              <a:headEnd/>
              <a:tailEnd/>
            </a:ln>
          </p:spPr>
          <p:txBody>
            <a:bodyPr wrap="none" anchor="ctr"/>
            <a:lstStyle/>
            <a:p>
              <a:endParaRPr lang="zh-CN" altLang="en-US"/>
            </a:p>
          </p:txBody>
        </p:sp>
        <p:sp>
          <p:nvSpPr>
            <p:cNvPr id="43036" name="Arc 72"/>
            <p:cNvSpPr>
              <a:spLocks/>
            </p:cNvSpPr>
            <p:nvPr/>
          </p:nvSpPr>
          <p:spPr bwMode="auto">
            <a:xfrm rot="113223" flipV="1">
              <a:off x="922" y="1891"/>
              <a:ext cx="888" cy="1063"/>
            </a:xfrm>
            <a:custGeom>
              <a:avLst/>
              <a:gdLst>
                <a:gd name="T0" fmla="*/ 0 w 16826"/>
                <a:gd name="T1" fmla="*/ 0 h 21600"/>
                <a:gd name="T2" fmla="*/ 0 w 16826"/>
                <a:gd name="T3" fmla="*/ 0 h 21600"/>
                <a:gd name="T4" fmla="*/ 0 w 16826"/>
                <a:gd name="T5" fmla="*/ 0 h 21600"/>
                <a:gd name="T6" fmla="*/ 0 60000 65536"/>
                <a:gd name="T7" fmla="*/ 0 60000 65536"/>
                <a:gd name="T8" fmla="*/ 0 60000 65536"/>
                <a:gd name="T9" fmla="*/ 0 w 16826"/>
                <a:gd name="T10" fmla="*/ 0 h 21600"/>
                <a:gd name="T11" fmla="*/ 16826 w 16826"/>
                <a:gd name="T12" fmla="*/ 21600 h 21600"/>
              </a:gdLst>
              <a:ahLst/>
              <a:cxnLst>
                <a:cxn ang="T6">
                  <a:pos x="T0" y="T1"/>
                </a:cxn>
                <a:cxn ang="T7">
                  <a:pos x="T2" y="T3"/>
                </a:cxn>
                <a:cxn ang="T8">
                  <a:pos x="T4" y="T5"/>
                </a:cxn>
              </a:cxnLst>
              <a:rect l="T9" t="T10" r="T11" b="T12"/>
              <a:pathLst>
                <a:path w="16826" h="21600" fill="none" extrusionOk="0">
                  <a:moveTo>
                    <a:pt x="-1" y="24"/>
                  </a:moveTo>
                  <a:cubicBezTo>
                    <a:pt x="345" y="8"/>
                    <a:pt x="690" y="-1"/>
                    <a:pt x="1036" y="0"/>
                  </a:cubicBezTo>
                  <a:cubicBezTo>
                    <a:pt x="7022" y="0"/>
                    <a:pt x="12740" y="2484"/>
                    <a:pt x="16825" y="6861"/>
                  </a:cubicBezTo>
                </a:path>
                <a:path w="16826" h="21600" stroke="0" extrusionOk="0">
                  <a:moveTo>
                    <a:pt x="-1" y="24"/>
                  </a:moveTo>
                  <a:cubicBezTo>
                    <a:pt x="345" y="8"/>
                    <a:pt x="690" y="-1"/>
                    <a:pt x="1036" y="0"/>
                  </a:cubicBezTo>
                  <a:cubicBezTo>
                    <a:pt x="7022" y="0"/>
                    <a:pt x="12740" y="2484"/>
                    <a:pt x="16825" y="6861"/>
                  </a:cubicBezTo>
                  <a:lnTo>
                    <a:pt x="1036" y="21600"/>
                  </a:lnTo>
                  <a:close/>
                </a:path>
              </a:pathLst>
            </a:custGeom>
            <a:noFill/>
            <a:ln w="38100">
              <a:solidFill>
                <a:srgbClr val="AFC3EB"/>
              </a:solidFill>
              <a:round/>
              <a:headEnd/>
              <a:tailEnd/>
            </a:ln>
          </p:spPr>
          <p:txBody>
            <a:bodyPr wrap="none" anchor="ctr"/>
            <a:lstStyle/>
            <a:p>
              <a:endParaRPr lang="zh-CN" altLang="en-US"/>
            </a:p>
          </p:txBody>
        </p:sp>
        <p:sp>
          <p:nvSpPr>
            <p:cNvPr id="43037" name="Arc 73"/>
            <p:cNvSpPr>
              <a:spLocks/>
            </p:cNvSpPr>
            <p:nvPr/>
          </p:nvSpPr>
          <p:spPr bwMode="auto">
            <a:xfrm rot="113223" flipV="1">
              <a:off x="944" y="1948"/>
              <a:ext cx="851" cy="1063"/>
            </a:xfrm>
            <a:custGeom>
              <a:avLst/>
              <a:gdLst>
                <a:gd name="T0" fmla="*/ 0 w 16004"/>
                <a:gd name="T1" fmla="*/ 0 h 21600"/>
                <a:gd name="T2" fmla="*/ 0 w 16004"/>
                <a:gd name="T3" fmla="*/ 0 h 21600"/>
                <a:gd name="T4" fmla="*/ 0 w 16004"/>
                <a:gd name="T5" fmla="*/ 0 h 21600"/>
                <a:gd name="T6" fmla="*/ 0 60000 65536"/>
                <a:gd name="T7" fmla="*/ 0 60000 65536"/>
                <a:gd name="T8" fmla="*/ 0 60000 65536"/>
                <a:gd name="T9" fmla="*/ 0 w 16004"/>
                <a:gd name="T10" fmla="*/ 0 h 21600"/>
                <a:gd name="T11" fmla="*/ 16004 w 16004"/>
                <a:gd name="T12" fmla="*/ 21600 h 21600"/>
              </a:gdLst>
              <a:ahLst/>
              <a:cxnLst>
                <a:cxn ang="T6">
                  <a:pos x="T0" y="T1"/>
                </a:cxn>
                <a:cxn ang="T7">
                  <a:pos x="T2" y="T3"/>
                </a:cxn>
                <a:cxn ang="T8">
                  <a:pos x="T4" y="T5"/>
                </a:cxn>
              </a:cxnLst>
              <a:rect l="T9" t="T10" r="T11" b="T12"/>
              <a:pathLst>
                <a:path w="16004" h="21600" fill="none" extrusionOk="0">
                  <a:moveTo>
                    <a:pt x="-1" y="24"/>
                  </a:moveTo>
                  <a:cubicBezTo>
                    <a:pt x="345" y="8"/>
                    <a:pt x="690" y="-1"/>
                    <a:pt x="1036" y="0"/>
                  </a:cubicBezTo>
                  <a:cubicBezTo>
                    <a:pt x="6616" y="0"/>
                    <a:pt x="11980" y="2159"/>
                    <a:pt x="16004" y="6026"/>
                  </a:cubicBezTo>
                </a:path>
                <a:path w="16004" h="21600" stroke="0" extrusionOk="0">
                  <a:moveTo>
                    <a:pt x="-1" y="24"/>
                  </a:moveTo>
                  <a:cubicBezTo>
                    <a:pt x="345" y="8"/>
                    <a:pt x="690" y="-1"/>
                    <a:pt x="1036" y="0"/>
                  </a:cubicBezTo>
                  <a:cubicBezTo>
                    <a:pt x="6616" y="0"/>
                    <a:pt x="11980" y="2159"/>
                    <a:pt x="16004" y="6026"/>
                  </a:cubicBezTo>
                  <a:lnTo>
                    <a:pt x="1036" y="21600"/>
                  </a:lnTo>
                  <a:close/>
                </a:path>
              </a:pathLst>
            </a:custGeom>
            <a:noFill/>
            <a:ln w="38100">
              <a:solidFill>
                <a:srgbClr val="AFC3EB"/>
              </a:solidFill>
              <a:round/>
              <a:headEnd/>
              <a:tailEnd/>
            </a:ln>
          </p:spPr>
          <p:txBody>
            <a:bodyPr wrap="none" anchor="ctr"/>
            <a:lstStyle/>
            <a:p>
              <a:endParaRPr lang="zh-CN" altLang="en-US"/>
            </a:p>
          </p:txBody>
        </p:sp>
        <p:sp>
          <p:nvSpPr>
            <p:cNvPr id="43038" name="Arc 74"/>
            <p:cNvSpPr>
              <a:spLocks/>
            </p:cNvSpPr>
            <p:nvPr/>
          </p:nvSpPr>
          <p:spPr bwMode="auto">
            <a:xfrm rot="-113223">
              <a:off x="914" y="372"/>
              <a:ext cx="851" cy="1063"/>
            </a:xfrm>
            <a:custGeom>
              <a:avLst/>
              <a:gdLst>
                <a:gd name="T0" fmla="*/ 0 w 16004"/>
                <a:gd name="T1" fmla="*/ 0 h 21600"/>
                <a:gd name="T2" fmla="*/ 0 w 16004"/>
                <a:gd name="T3" fmla="*/ 0 h 21600"/>
                <a:gd name="T4" fmla="*/ 0 w 16004"/>
                <a:gd name="T5" fmla="*/ 0 h 21600"/>
                <a:gd name="T6" fmla="*/ 0 60000 65536"/>
                <a:gd name="T7" fmla="*/ 0 60000 65536"/>
                <a:gd name="T8" fmla="*/ 0 60000 65536"/>
                <a:gd name="T9" fmla="*/ 0 w 16004"/>
                <a:gd name="T10" fmla="*/ 0 h 21600"/>
                <a:gd name="T11" fmla="*/ 16004 w 16004"/>
                <a:gd name="T12" fmla="*/ 21600 h 21600"/>
              </a:gdLst>
              <a:ahLst/>
              <a:cxnLst>
                <a:cxn ang="T6">
                  <a:pos x="T0" y="T1"/>
                </a:cxn>
                <a:cxn ang="T7">
                  <a:pos x="T2" y="T3"/>
                </a:cxn>
                <a:cxn ang="T8">
                  <a:pos x="T4" y="T5"/>
                </a:cxn>
              </a:cxnLst>
              <a:rect l="T9" t="T10" r="T11" b="T12"/>
              <a:pathLst>
                <a:path w="16004" h="21600" fill="none" extrusionOk="0">
                  <a:moveTo>
                    <a:pt x="-1" y="24"/>
                  </a:moveTo>
                  <a:cubicBezTo>
                    <a:pt x="345" y="8"/>
                    <a:pt x="690" y="-1"/>
                    <a:pt x="1036" y="0"/>
                  </a:cubicBezTo>
                  <a:cubicBezTo>
                    <a:pt x="6616" y="0"/>
                    <a:pt x="11980" y="2159"/>
                    <a:pt x="16004" y="6026"/>
                  </a:cubicBezTo>
                </a:path>
                <a:path w="16004" h="21600" stroke="0" extrusionOk="0">
                  <a:moveTo>
                    <a:pt x="-1" y="24"/>
                  </a:moveTo>
                  <a:cubicBezTo>
                    <a:pt x="345" y="8"/>
                    <a:pt x="690" y="-1"/>
                    <a:pt x="1036" y="0"/>
                  </a:cubicBezTo>
                  <a:cubicBezTo>
                    <a:pt x="6616" y="0"/>
                    <a:pt x="11980" y="2159"/>
                    <a:pt x="16004" y="6026"/>
                  </a:cubicBezTo>
                  <a:lnTo>
                    <a:pt x="1036" y="21600"/>
                  </a:lnTo>
                  <a:close/>
                </a:path>
              </a:pathLst>
            </a:custGeom>
            <a:noFill/>
            <a:ln w="38100">
              <a:solidFill>
                <a:srgbClr val="AFC3EB"/>
              </a:solidFill>
              <a:round/>
              <a:headEnd/>
              <a:tailEnd/>
            </a:ln>
          </p:spPr>
          <p:txBody>
            <a:bodyPr wrap="none" anchor="ctr"/>
            <a:lstStyle/>
            <a:p>
              <a:endParaRPr lang="zh-CN" altLang="en-US"/>
            </a:p>
          </p:txBody>
        </p:sp>
      </p:grpSp>
      <p:grpSp>
        <p:nvGrpSpPr>
          <p:cNvPr id="43024" name="Group 75"/>
          <p:cNvGrpSpPr>
            <a:grpSpLocks/>
          </p:cNvGrpSpPr>
          <p:nvPr/>
        </p:nvGrpSpPr>
        <p:grpSpPr bwMode="auto">
          <a:xfrm>
            <a:off x="2836863" y="503238"/>
            <a:ext cx="127000" cy="4389437"/>
            <a:chOff x="1764" y="706"/>
            <a:chExt cx="80" cy="2765"/>
          </a:xfrm>
        </p:grpSpPr>
        <p:sp>
          <p:nvSpPr>
            <p:cNvPr id="43031" name="Rectangle 76"/>
            <p:cNvSpPr>
              <a:spLocks noChangeArrowheads="1"/>
            </p:cNvSpPr>
            <p:nvPr/>
          </p:nvSpPr>
          <p:spPr bwMode="auto">
            <a:xfrm>
              <a:off x="1764" y="1642"/>
              <a:ext cx="78" cy="890"/>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3032" name="Rectangle 77"/>
            <p:cNvSpPr>
              <a:spLocks noChangeArrowheads="1"/>
            </p:cNvSpPr>
            <p:nvPr/>
          </p:nvSpPr>
          <p:spPr bwMode="auto">
            <a:xfrm>
              <a:off x="1765" y="2582"/>
              <a:ext cx="78" cy="889"/>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43033" name="Rectangle 78"/>
            <p:cNvSpPr>
              <a:spLocks noChangeArrowheads="1"/>
            </p:cNvSpPr>
            <p:nvPr/>
          </p:nvSpPr>
          <p:spPr bwMode="auto">
            <a:xfrm>
              <a:off x="1766" y="706"/>
              <a:ext cx="78" cy="889"/>
            </a:xfrm>
            <a:prstGeom prst="rect">
              <a:avLst/>
            </a:prstGeom>
            <a:solidFill>
              <a:schemeClr val="tx1"/>
            </a:solidFill>
            <a:ln w="9525">
              <a:solidFill>
                <a:schemeClr val="tx1"/>
              </a:solidFill>
              <a:miter lim="800000"/>
              <a:headEnd/>
              <a:tailEnd/>
            </a:ln>
          </p:spPr>
          <p:txBody>
            <a:bodyPr wrap="none" anchor="ctr"/>
            <a:lstStyle/>
            <a:p>
              <a:endParaRPr lang="zh-CN" altLang="en-US"/>
            </a:p>
          </p:txBody>
        </p:sp>
      </p:grpSp>
      <p:sp>
        <p:nvSpPr>
          <p:cNvPr id="43025" name="Rectangle 79"/>
          <p:cNvSpPr>
            <a:spLocks noChangeArrowheads="1"/>
          </p:cNvSpPr>
          <p:nvPr/>
        </p:nvSpPr>
        <p:spPr bwMode="auto">
          <a:xfrm>
            <a:off x="531813" y="330200"/>
            <a:ext cx="4037012" cy="528638"/>
          </a:xfrm>
          <a:prstGeom prst="rect">
            <a:avLst/>
          </a:prstGeom>
          <a:solidFill>
            <a:schemeClr val="bg1"/>
          </a:solidFill>
          <a:ln w="9525">
            <a:noFill/>
            <a:miter lim="800000"/>
            <a:headEnd/>
            <a:tailEnd/>
          </a:ln>
        </p:spPr>
        <p:txBody>
          <a:bodyPr wrap="none" anchor="ctr"/>
          <a:lstStyle/>
          <a:p>
            <a:endParaRPr lang="zh-CN" altLang="en-US"/>
          </a:p>
        </p:txBody>
      </p:sp>
      <p:sp>
        <p:nvSpPr>
          <p:cNvPr id="43026" name="Rectangle 80"/>
          <p:cNvSpPr>
            <a:spLocks noChangeArrowheads="1"/>
          </p:cNvSpPr>
          <p:nvPr/>
        </p:nvSpPr>
        <p:spPr bwMode="auto">
          <a:xfrm>
            <a:off x="0" y="361950"/>
            <a:ext cx="1422400" cy="4808538"/>
          </a:xfrm>
          <a:prstGeom prst="rect">
            <a:avLst/>
          </a:prstGeom>
          <a:solidFill>
            <a:schemeClr val="bg1"/>
          </a:solidFill>
          <a:ln w="9525">
            <a:noFill/>
            <a:miter lim="800000"/>
            <a:headEnd/>
            <a:tailEnd/>
          </a:ln>
        </p:spPr>
        <p:txBody>
          <a:bodyPr wrap="none" anchor="ctr"/>
          <a:lstStyle/>
          <a:p>
            <a:endParaRPr lang="zh-CN" altLang="en-US"/>
          </a:p>
        </p:txBody>
      </p:sp>
      <p:sp>
        <p:nvSpPr>
          <p:cNvPr id="43027" name="Rectangle 81"/>
          <p:cNvSpPr>
            <a:spLocks noChangeArrowheads="1"/>
          </p:cNvSpPr>
          <p:nvPr/>
        </p:nvSpPr>
        <p:spPr bwMode="auto">
          <a:xfrm>
            <a:off x="727075" y="4452938"/>
            <a:ext cx="4037013" cy="528637"/>
          </a:xfrm>
          <a:prstGeom prst="rect">
            <a:avLst/>
          </a:prstGeom>
          <a:solidFill>
            <a:schemeClr val="bg1"/>
          </a:solidFill>
          <a:ln w="9525">
            <a:noFill/>
            <a:miter lim="800000"/>
            <a:headEnd/>
            <a:tailEnd/>
          </a:ln>
        </p:spPr>
        <p:txBody>
          <a:bodyPr wrap="none" anchor="ctr"/>
          <a:lstStyle/>
          <a:p>
            <a:endParaRPr lang="zh-CN" altLang="en-US"/>
          </a:p>
        </p:txBody>
      </p:sp>
      <p:sp>
        <p:nvSpPr>
          <p:cNvPr id="51282" name="WordArt 82"/>
          <p:cNvSpPr>
            <a:spLocks noChangeArrowheads="1" noChangeShapeType="1" noTextEdit="1"/>
          </p:cNvSpPr>
          <p:nvPr/>
        </p:nvSpPr>
        <p:spPr bwMode="auto">
          <a:xfrm>
            <a:off x="2844800" y="395288"/>
            <a:ext cx="3727450" cy="269875"/>
          </a:xfrm>
          <a:prstGeom prst="rect">
            <a:avLst/>
          </a:prstGeom>
        </p:spPr>
        <p:txBody>
          <a:bodyPr wrap="none" fromWordArt="1">
            <a:prstTxWarp prst="textPlain">
              <a:avLst>
                <a:gd name="adj" fmla="val 50000"/>
              </a:avLst>
            </a:prstTxWarp>
          </a:bodyPr>
          <a:lstStyle/>
          <a:p>
            <a:r>
              <a:rPr lang="zh-CN" altLang="en-US" sz="3600" b="1" kern="10">
                <a:ln w="9525">
                  <a:solidFill>
                    <a:srgbClr val="306090"/>
                  </a:solidFill>
                  <a:round/>
                  <a:headEnd/>
                  <a:tailEnd/>
                </a:ln>
                <a:solidFill>
                  <a:srgbClr val="306090"/>
                </a:solidFill>
                <a:latin typeface="宋体"/>
                <a:ea typeface="宋体"/>
              </a:rPr>
              <a:t>子波的干涉</a:t>
            </a:r>
          </a:p>
        </p:txBody>
      </p:sp>
      <p:sp>
        <p:nvSpPr>
          <p:cNvPr id="51283" name="Text Box 83"/>
          <p:cNvSpPr txBox="1">
            <a:spLocks noChangeArrowheads="1"/>
          </p:cNvSpPr>
          <p:nvPr/>
        </p:nvSpPr>
        <p:spPr bwMode="auto">
          <a:xfrm>
            <a:off x="766763" y="4711700"/>
            <a:ext cx="7659687" cy="1625600"/>
          </a:xfrm>
          <a:prstGeom prst="rect">
            <a:avLst/>
          </a:prstGeom>
          <a:noFill/>
          <a:ln w="9525">
            <a:noFill/>
            <a:miter lim="800000"/>
            <a:headEnd/>
            <a:tailEnd/>
          </a:ln>
        </p:spPr>
        <p:txBody>
          <a:bodyPr>
            <a:spAutoFit/>
          </a:bodyPr>
          <a:lstStyle/>
          <a:p>
            <a:pPr algn="l">
              <a:lnSpc>
                <a:spcPct val="120000"/>
              </a:lnSpc>
              <a:spcBef>
                <a:spcPct val="50000"/>
              </a:spcBef>
            </a:pPr>
            <a:r>
              <a:rPr kumimoji="1" lang="en-US" altLang="zh-CN" sz="2400">
                <a:latin typeface="Times New Roman" pitchFamily="18" charset="0"/>
                <a:ea typeface="华文中宋" pitchFamily="2" charset="-122"/>
              </a:rPr>
              <a:t>   </a:t>
            </a:r>
            <a:r>
              <a:rPr kumimoji="1" lang="zh-CN" altLang="en-US" sz="2000" b="1">
                <a:latin typeface="Times New Roman" pitchFamily="18" charset="0"/>
                <a:ea typeface="华文中宋" pitchFamily="2" charset="-122"/>
              </a:rPr>
              <a:t>来自同一波源的入射波传播到带有小孔的屏时，通过小孔时，在小孔的另一侧都产生以小孔作为点波源的前进波，可将其抽象为从小孔处发出的一种次波或子波，其频率与入射波频率相同</a:t>
            </a:r>
            <a:r>
              <a:rPr kumimoji="1" lang="en-US" altLang="zh-CN" sz="2000" b="1">
                <a:latin typeface="Times New Roman" pitchFamily="18" charset="0"/>
                <a:ea typeface="华文中宋" pitchFamily="2" charset="-122"/>
              </a:rPr>
              <a:t>,</a:t>
            </a:r>
            <a:r>
              <a:rPr kumimoji="1" lang="zh-CN" altLang="en-US" sz="2000" b="1">
                <a:latin typeface="Times New Roman" pitchFamily="18" charset="0"/>
                <a:ea typeface="华文中宋" pitchFamily="2" charset="-122"/>
              </a:rPr>
              <a:t>在叠加区域有相同的振动方向</a:t>
            </a:r>
            <a:r>
              <a:rPr kumimoji="1" lang="en-US" altLang="zh-CN" sz="2000" b="1">
                <a:latin typeface="Times New Roman" pitchFamily="18" charset="0"/>
                <a:ea typeface="华文中宋" pitchFamily="2" charset="-122"/>
              </a:rPr>
              <a:t>,</a:t>
            </a:r>
            <a:r>
              <a:rPr kumimoji="1" lang="zh-CN" altLang="en-US" sz="2000" b="1">
                <a:latin typeface="Times New Roman" pitchFamily="18" charset="0"/>
                <a:ea typeface="华文中宋" pitchFamily="2" charset="-122"/>
              </a:rPr>
              <a:t>且相位差恒定</a:t>
            </a:r>
            <a:r>
              <a:rPr kumimoji="1" lang="en-US" altLang="zh-CN" sz="2000" b="1">
                <a:latin typeface="Times New Roman" pitchFamily="18" charset="0"/>
                <a:ea typeface="华文中宋" pitchFamily="2" charset="-122"/>
              </a:rPr>
              <a:t>,</a:t>
            </a:r>
            <a:r>
              <a:rPr kumimoji="1" lang="zh-CN" altLang="en-US" sz="2000" b="1">
                <a:latin typeface="Times New Roman" pitchFamily="18" charset="0"/>
                <a:ea typeface="华文中宋" pitchFamily="2" charset="-122"/>
              </a:rPr>
              <a:t>它们是相干波</a:t>
            </a:r>
            <a:r>
              <a:rPr kumimoji="1" lang="en-US" altLang="zh-CN" sz="2000" b="1">
                <a:latin typeface="Times New Roman" pitchFamily="18" charset="0"/>
                <a:ea typeface="华文中宋" pitchFamily="2" charset="-122"/>
              </a:rPr>
              <a:t>.</a:t>
            </a:r>
            <a:r>
              <a:rPr kumimoji="1" lang="zh-CN" altLang="en-US" sz="2000" b="1">
                <a:latin typeface="Times New Roman" pitchFamily="18" charset="0"/>
                <a:ea typeface="华文中宋" pitchFamily="2" charset="-122"/>
              </a:rPr>
              <a:t>可以产生干涉</a:t>
            </a:r>
            <a:r>
              <a:rPr kumimoji="1" lang="en-US" altLang="zh-CN" sz="2000" b="1">
                <a:latin typeface="Times New Roman" pitchFamily="18" charset="0"/>
                <a:ea typeface="华文中宋" pitchFamily="2" charset="-122"/>
              </a:rPr>
              <a:t>.</a:t>
            </a:r>
          </a:p>
        </p:txBody>
      </p:sp>
      <p:sp>
        <p:nvSpPr>
          <p:cNvPr id="51284" name="Rectangle 84"/>
          <p:cNvSpPr>
            <a:spLocks noChangeArrowheads="1"/>
          </p:cNvSpPr>
          <p:nvPr/>
        </p:nvSpPr>
        <p:spPr bwMode="auto">
          <a:xfrm>
            <a:off x="8107363" y="890588"/>
            <a:ext cx="493712" cy="3582987"/>
          </a:xfrm>
          <a:prstGeom prst="rect">
            <a:avLst/>
          </a:prstGeom>
          <a:solidFill>
            <a:schemeClr val="bg1"/>
          </a:solidFill>
          <a:ln w="9525">
            <a:no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51282"/>
                                        </p:tgtEl>
                                        <p:attrNameLst>
                                          <p:attrName>style.visibility</p:attrName>
                                        </p:attrNameLst>
                                      </p:cBhvr>
                                      <p:to>
                                        <p:strVal val="visible"/>
                                      </p:to>
                                    </p:set>
                                    <p:animEffect transition="in" filter="randombar(vertical)">
                                      <p:cBhvr>
                                        <p:cTn id="7" dur="500"/>
                                        <p:tgtEl>
                                          <p:spTgt spid="5128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23" presetClass="entr" presetSubtype="16" fill="hold" grpId="0" nodeType="afterEffect">
                                  <p:stCondLst>
                                    <p:cond delay="0"/>
                                  </p:stCondLst>
                                  <p:childTnLst>
                                    <p:set>
                                      <p:cBhvr>
                                        <p:cTn id="18" dur="1" fill="hold">
                                          <p:stCondLst>
                                            <p:cond delay="0"/>
                                          </p:stCondLst>
                                        </p:cTn>
                                        <p:tgtEl>
                                          <p:spTgt spid="51284"/>
                                        </p:tgtEl>
                                        <p:attrNameLst>
                                          <p:attrName>style.visibility</p:attrName>
                                        </p:attrNameLst>
                                      </p:cBhvr>
                                      <p:to>
                                        <p:strVal val="visible"/>
                                      </p:to>
                                    </p:set>
                                    <p:anim calcmode="lin" valueType="num">
                                      <p:cBhvr>
                                        <p:cTn id="19" dur="500" fill="hold"/>
                                        <p:tgtEl>
                                          <p:spTgt spid="51284"/>
                                        </p:tgtEl>
                                        <p:attrNameLst>
                                          <p:attrName>ppt_w</p:attrName>
                                        </p:attrNameLst>
                                      </p:cBhvr>
                                      <p:tavLst>
                                        <p:tav tm="0">
                                          <p:val>
                                            <p:fltVal val="0"/>
                                          </p:val>
                                        </p:tav>
                                        <p:tav tm="100000">
                                          <p:val>
                                            <p:strVal val="#ppt_w"/>
                                          </p:val>
                                        </p:tav>
                                      </p:tavLst>
                                    </p:anim>
                                    <p:anim calcmode="lin" valueType="num">
                                      <p:cBhvr>
                                        <p:cTn id="20" dur="500" fill="hold"/>
                                        <p:tgtEl>
                                          <p:spTgt spid="51284"/>
                                        </p:tgtEl>
                                        <p:attrNameLst>
                                          <p:attrName>ppt_h</p:attrName>
                                        </p:attrNameLst>
                                      </p:cBhvr>
                                      <p:tavLst>
                                        <p:tav tm="0">
                                          <p:val>
                                            <p:fltVal val="0"/>
                                          </p:val>
                                        </p:tav>
                                        <p:tav tm="100000">
                                          <p:val>
                                            <p:strVal val="#ppt_h"/>
                                          </p:val>
                                        </p:tav>
                                      </p:tavLst>
                                    </p:anim>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51283"/>
                                        </p:tgtEl>
                                        <p:attrNameLst>
                                          <p:attrName>style.visibility</p:attrName>
                                        </p:attrNameLst>
                                      </p:cBhvr>
                                      <p:to>
                                        <p:strVal val="visible"/>
                                      </p:to>
                                    </p:set>
                                    <p:animEffect transition="in" filter="randombar(horizontal)">
                                      <p:cBhvr>
                                        <p:cTn id="33" dur="500"/>
                                        <p:tgtEl>
                                          <p:spTgt spid="51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82" grpId="0" animBg="1"/>
      <p:bldP spid="51283" grpId="0" autoUpdateAnimBg="0"/>
      <p:bldP spid="5128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009900" y="0"/>
            <a:ext cx="6677025" cy="312738"/>
          </a:xfrm>
        </p:spPr>
        <p:txBody>
          <a:bodyPr/>
          <a:lstStyle/>
          <a:p>
            <a:pPr eaLnBrk="1" hangingPunct="1"/>
            <a:r>
              <a:rPr lang="zh-CN" altLang="en-US" sz="1800" smtClean="0">
                <a:solidFill>
                  <a:schemeClr val="bg1"/>
                </a:solidFill>
              </a:rPr>
              <a:t>数学分析</a:t>
            </a:r>
          </a:p>
        </p:txBody>
      </p:sp>
      <p:grpSp>
        <p:nvGrpSpPr>
          <p:cNvPr id="2" name="Group 306"/>
          <p:cNvGrpSpPr>
            <a:grpSpLocks/>
          </p:cNvGrpSpPr>
          <p:nvPr/>
        </p:nvGrpSpPr>
        <p:grpSpPr bwMode="auto">
          <a:xfrm>
            <a:off x="1925638" y="982663"/>
            <a:ext cx="1851025" cy="2270125"/>
            <a:chOff x="912" y="619"/>
            <a:chExt cx="1059" cy="1430"/>
          </a:xfrm>
        </p:grpSpPr>
        <p:sp>
          <p:nvSpPr>
            <p:cNvPr id="44300" name="Oval 32"/>
            <p:cNvSpPr>
              <a:spLocks noChangeArrowheads="1"/>
            </p:cNvSpPr>
            <p:nvPr/>
          </p:nvSpPr>
          <p:spPr bwMode="auto">
            <a:xfrm>
              <a:off x="1508" y="1941"/>
              <a:ext cx="44" cy="50"/>
            </a:xfrm>
            <a:prstGeom prst="ellipse">
              <a:avLst/>
            </a:prstGeom>
            <a:solidFill>
              <a:schemeClr val="bg1"/>
            </a:solidFill>
            <a:ln w="28575">
              <a:solidFill>
                <a:srgbClr val="CC0000"/>
              </a:solidFill>
              <a:round/>
              <a:headEnd/>
              <a:tailEnd/>
            </a:ln>
          </p:spPr>
          <p:txBody>
            <a:bodyPr wrap="none" anchor="ctr"/>
            <a:lstStyle/>
            <a:p>
              <a:endParaRPr lang="zh-CN" altLang="en-US"/>
            </a:p>
          </p:txBody>
        </p:sp>
        <p:grpSp>
          <p:nvGrpSpPr>
            <p:cNvPr id="44301" name="Group 33"/>
            <p:cNvGrpSpPr>
              <a:grpSpLocks/>
            </p:cNvGrpSpPr>
            <p:nvPr/>
          </p:nvGrpSpPr>
          <p:grpSpPr bwMode="auto">
            <a:xfrm>
              <a:off x="1263" y="1860"/>
              <a:ext cx="208" cy="189"/>
              <a:chOff x="2462" y="1210"/>
              <a:chExt cx="172" cy="172"/>
            </a:xfrm>
          </p:grpSpPr>
          <p:sp>
            <p:nvSpPr>
              <p:cNvPr id="44315" name="WordArt 34"/>
              <p:cNvSpPr>
                <a:spLocks noChangeArrowheads="1" noChangeShapeType="1" noTextEdit="1"/>
              </p:cNvSpPr>
              <p:nvPr/>
            </p:nvSpPr>
            <p:spPr bwMode="auto">
              <a:xfrm>
                <a:off x="2580" y="1287"/>
                <a:ext cx="54" cy="9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44316" name="WordArt 35"/>
              <p:cNvSpPr>
                <a:spLocks noChangeArrowheads="1" noChangeShapeType="1" noTextEdit="1"/>
              </p:cNvSpPr>
              <p:nvPr/>
            </p:nvSpPr>
            <p:spPr bwMode="auto">
              <a:xfrm>
                <a:off x="2462" y="1210"/>
                <a:ext cx="108" cy="14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s</a:t>
                </a:r>
                <a:endParaRPr lang="zh-CN" altLang="en-US" sz="3600" i="1" kern="10">
                  <a:ln w="9525">
                    <a:solidFill>
                      <a:schemeClr val="tx1"/>
                    </a:solidFill>
                    <a:round/>
                    <a:headEnd/>
                    <a:tailEnd/>
                  </a:ln>
                  <a:latin typeface="Times New Roman"/>
                  <a:cs typeface="Times New Roman"/>
                </a:endParaRPr>
              </a:p>
            </p:txBody>
          </p:sp>
        </p:grpSp>
        <p:grpSp>
          <p:nvGrpSpPr>
            <p:cNvPr id="44302" name="Group 36"/>
            <p:cNvGrpSpPr>
              <a:grpSpLocks/>
            </p:cNvGrpSpPr>
            <p:nvPr/>
          </p:nvGrpSpPr>
          <p:grpSpPr bwMode="auto">
            <a:xfrm>
              <a:off x="912" y="1139"/>
              <a:ext cx="1059" cy="343"/>
              <a:chOff x="232" y="1450"/>
              <a:chExt cx="1132" cy="396"/>
            </a:xfrm>
          </p:grpSpPr>
          <p:sp>
            <p:nvSpPr>
              <p:cNvPr id="44307" name="WordArt 37"/>
              <p:cNvSpPr>
                <a:spLocks noChangeArrowheads="1" noChangeShapeType="1" noTextEdit="1"/>
              </p:cNvSpPr>
              <p:nvPr/>
            </p:nvSpPr>
            <p:spPr bwMode="auto">
              <a:xfrm>
                <a:off x="507" y="1548"/>
                <a:ext cx="857" cy="208"/>
              </a:xfrm>
              <a:prstGeom prst="rect">
                <a:avLst/>
              </a:prstGeom>
            </p:spPr>
            <p:txBody>
              <a:bodyPr wrap="none" fromWordArt="1">
                <a:prstTxWarp prst="textPlain">
                  <a:avLst>
                    <a:gd name="adj" fmla="val 50000"/>
                  </a:avLst>
                </a:prstTxWarp>
              </a:bodyPr>
              <a:lstStyle/>
              <a:p>
                <a:r>
                  <a:rPr lang="zh-CN" altLang="en-US" sz="3600" kern="10">
                    <a:ln w="9525">
                      <a:solidFill>
                        <a:srgbClr val="CC0000"/>
                      </a:solidFill>
                      <a:round/>
                      <a:headEnd/>
                      <a:tailEnd/>
                    </a:ln>
                    <a:solidFill>
                      <a:srgbClr val="CC0000"/>
                    </a:solidFill>
                    <a:latin typeface="宋体"/>
                    <a:ea typeface="宋体"/>
                  </a:rPr>
                  <a:t>为两相干波源</a:t>
                </a:r>
              </a:p>
            </p:txBody>
          </p:sp>
          <p:grpSp>
            <p:nvGrpSpPr>
              <p:cNvPr id="44308" name="Group 38"/>
              <p:cNvGrpSpPr>
                <a:grpSpLocks/>
              </p:cNvGrpSpPr>
              <p:nvPr/>
            </p:nvGrpSpPr>
            <p:grpSpPr bwMode="auto">
              <a:xfrm>
                <a:off x="232" y="1450"/>
                <a:ext cx="195" cy="396"/>
                <a:chOff x="232" y="1450"/>
                <a:chExt cx="195" cy="396"/>
              </a:xfrm>
            </p:grpSpPr>
            <p:grpSp>
              <p:nvGrpSpPr>
                <p:cNvPr id="44309" name="Group 39"/>
                <p:cNvGrpSpPr>
                  <a:grpSpLocks/>
                </p:cNvGrpSpPr>
                <p:nvPr/>
              </p:nvGrpSpPr>
              <p:grpSpPr bwMode="auto">
                <a:xfrm>
                  <a:off x="234" y="1450"/>
                  <a:ext cx="193" cy="159"/>
                  <a:chOff x="2993" y="414"/>
                  <a:chExt cx="170" cy="155"/>
                </a:xfrm>
              </p:grpSpPr>
              <p:sp>
                <p:nvSpPr>
                  <p:cNvPr id="44313" name="WordArt 40"/>
                  <p:cNvSpPr>
                    <a:spLocks noChangeArrowheads="1" noChangeShapeType="1" noTextEdit="1"/>
                  </p:cNvSpPr>
                  <p:nvPr/>
                </p:nvSpPr>
                <p:spPr bwMode="auto">
                  <a:xfrm>
                    <a:off x="3109" y="473"/>
                    <a:ext cx="54" cy="96"/>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44314" name="WordArt 41"/>
                  <p:cNvSpPr>
                    <a:spLocks noChangeArrowheads="1" noChangeShapeType="1" noTextEdit="1"/>
                  </p:cNvSpPr>
                  <p:nvPr/>
                </p:nvSpPr>
                <p:spPr bwMode="auto">
                  <a:xfrm>
                    <a:off x="2993" y="414"/>
                    <a:ext cx="108" cy="149"/>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s</a:t>
                    </a:r>
                    <a:endParaRPr lang="zh-CN" altLang="en-US" sz="3600" i="1" kern="10">
                      <a:ln w="9525">
                        <a:solidFill>
                          <a:schemeClr val="tx1"/>
                        </a:solidFill>
                        <a:round/>
                        <a:headEnd/>
                        <a:tailEnd/>
                      </a:ln>
                      <a:latin typeface="Times New Roman"/>
                      <a:cs typeface="Times New Roman"/>
                    </a:endParaRPr>
                  </a:p>
                </p:txBody>
              </p:sp>
            </p:grpSp>
            <p:grpSp>
              <p:nvGrpSpPr>
                <p:cNvPr id="44310" name="Group 42"/>
                <p:cNvGrpSpPr>
                  <a:grpSpLocks/>
                </p:cNvGrpSpPr>
                <p:nvPr/>
              </p:nvGrpSpPr>
              <p:grpSpPr bwMode="auto">
                <a:xfrm>
                  <a:off x="232" y="1662"/>
                  <a:ext cx="187" cy="184"/>
                  <a:chOff x="2462" y="1210"/>
                  <a:chExt cx="172" cy="172"/>
                </a:xfrm>
              </p:grpSpPr>
              <p:sp>
                <p:nvSpPr>
                  <p:cNvPr id="44311" name="WordArt 43"/>
                  <p:cNvSpPr>
                    <a:spLocks noChangeArrowheads="1" noChangeShapeType="1" noTextEdit="1"/>
                  </p:cNvSpPr>
                  <p:nvPr/>
                </p:nvSpPr>
                <p:spPr bwMode="auto">
                  <a:xfrm>
                    <a:off x="2580" y="1287"/>
                    <a:ext cx="54" cy="9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44312" name="WordArt 44"/>
                  <p:cNvSpPr>
                    <a:spLocks noChangeArrowheads="1" noChangeShapeType="1" noTextEdit="1"/>
                  </p:cNvSpPr>
                  <p:nvPr/>
                </p:nvSpPr>
                <p:spPr bwMode="auto">
                  <a:xfrm>
                    <a:off x="2462" y="1210"/>
                    <a:ext cx="108" cy="148"/>
                  </a:xfrm>
                  <a:prstGeom prst="rect">
                    <a:avLst/>
                  </a:prstGeom>
                </p:spPr>
                <p:txBody>
                  <a:bodyPr wrap="none" fromWordArt="1">
                    <a:prstTxWarp prst="textPlain">
                      <a:avLst>
                        <a:gd name="adj" fmla="val 50000"/>
                      </a:avLst>
                    </a:prstTxWarp>
                  </a:bodyPr>
                  <a:lstStyle/>
                  <a:p>
                    <a:r>
                      <a:rPr lang="en-US" altLang="zh-CN" sz="3600" i="1" kern="10" dirty="0">
                        <a:ln w="9525">
                          <a:solidFill>
                            <a:schemeClr val="tx1"/>
                          </a:solidFill>
                          <a:round/>
                          <a:headEnd/>
                          <a:tailEnd/>
                        </a:ln>
                        <a:latin typeface="Times New Roman"/>
                        <a:cs typeface="Times New Roman"/>
                      </a:rPr>
                      <a:t>s</a:t>
                    </a:r>
                    <a:endParaRPr lang="zh-CN" altLang="en-US" sz="3600" i="1" kern="10" dirty="0">
                      <a:ln w="9525">
                        <a:solidFill>
                          <a:schemeClr val="tx1"/>
                        </a:solidFill>
                        <a:round/>
                        <a:headEnd/>
                        <a:tailEnd/>
                      </a:ln>
                      <a:latin typeface="Times New Roman"/>
                      <a:cs typeface="Times New Roman"/>
                    </a:endParaRPr>
                  </a:p>
                </p:txBody>
              </p:sp>
            </p:grpSp>
          </p:grpSp>
        </p:grpSp>
        <p:grpSp>
          <p:nvGrpSpPr>
            <p:cNvPr id="44303" name="Group 45"/>
            <p:cNvGrpSpPr>
              <a:grpSpLocks/>
            </p:cNvGrpSpPr>
            <p:nvPr/>
          </p:nvGrpSpPr>
          <p:grpSpPr bwMode="auto">
            <a:xfrm>
              <a:off x="1562" y="619"/>
              <a:ext cx="214" cy="166"/>
              <a:chOff x="2993" y="414"/>
              <a:chExt cx="170" cy="155"/>
            </a:xfrm>
          </p:grpSpPr>
          <p:sp>
            <p:nvSpPr>
              <p:cNvPr id="44305" name="WordArt 46"/>
              <p:cNvSpPr>
                <a:spLocks noChangeArrowheads="1" noChangeShapeType="1" noTextEdit="1"/>
              </p:cNvSpPr>
              <p:nvPr/>
            </p:nvSpPr>
            <p:spPr bwMode="auto">
              <a:xfrm>
                <a:off x="3109" y="473"/>
                <a:ext cx="54" cy="96"/>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44306" name="WordArt 47"/>
              <p:cNvSpPr>
                <a:spLocks noChangeArrowheads="1" noChangeShapeType="1" noTextEdit="1"/>
              </p:cNvSpPr>
              <p:nvPr/>
            </p:nvSpPr>
            <p:spPr bwMode="auto">
              <a:xfrm>
                <a:off x="2993" y="414"/>
                <a:ext cx="108" cy="149"/>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s</a:t>
                </a:r>
                <a:endParaRPr lang="zh-CN" altLang="en-US" sz="3600" i="1" kern="10">
                  <a:ln w="9525">
                    <a:solidFill>
                      <a:schemeClr val="tx1"/>
                    </a:solidFill>
                    <a:round/>
                    <a:headEnd/>
                    <a:tailEnd/>
                  </a:ln>
                  <a:latin typeface="Times New Roman"/>
                  <a:cs typeface="Times New Roman"/>
                </a:endParaRPr>
              </a:p>
            </p:txBody>
          </p:sp>
        </p:grpSp>
        <p:sp>
          <p:nvSpPr>
            <p:cNvPr id="44304" name="Oval 48"/>
            <p:cNvSpPr>
              <a:spLocks noChangeArrowheads="1"/>
            </p:cNvSpPr>
            <p:nvPr/>
          </p:nvSpPr>
          <p:spPr bwMode="auto">
            <a:xfrm>
              <a:off x="1809" y="700"/>
              <a:ext cx="43" cy="49"/>
            </a:xfrm>
            <a:prstGeom prst="ellipse">
              <a:avLst/>
            </a:prstGeom>
            <a:solidFill>
              <a:schemeClr val="bg1"/>
            </a:solidFill>
            <a:ln w="28575">
              <a:solidFill>
                <a:srgbClr val="CC0000"/>
              </a:solidFill>
              <a:round/>
              <a:headEnd/>
              <a:tailEnd/>
            </a:ln>
          </p:spPr>
          <p:txBody>
            <a:bodyPr wrap="none" anchor="ctr"/>
            <a:lstStyle/>
            <a:p>
              <a:endParaRPr lang="zh-CN" altLang="en-US"/>
            </a:p>
          </p:txBody>
        </p:sp>
      </p:grpSp>
      <p:grpSp>
        <p:nvGrpSpPr>
          <p:cNvPr id="9" name="Group 50"/>
          <p:cNvGrpSpPr>
            <a:grpSpLocks/>
          </p:cNvGrpSpPr>
          <p:nvPr/>
        </p:nvGrpSpPr>
        <p:grpSpPr bwMode="auto">
          <a:xfrm>
            <a:off x="3078163" y="949325"/>
            <a:ext cx="3587750" cy="2389188"/>
            <a:chOff x="748" y="358"/>
            <a:chExt cx="3331" cy="2021"/>
          </a:xfrm>
        </p:grpSpPr>
        <p:sp>
          <p:nvSpPr>
            <p:cNvPr id="44273" name="Line 5"/>
            <p:cNvSpPr>
              <a:spLocks noChangeShapeType="1"/>
            </p:cNvSpPr>
            <p:nvPr/>
          </p:nvSpPr>
          <p:spPr bwMode="auto">
            <a:xfrm flipV="1">
              <a:off x="748" y="1135"/>
              <a:ext cx="3029" cy="1077"/>
            </a:xfrm>
            <a:prstGeom prst="line">
              <a:avLst/>
            </a:prstGeom>
            <a:noFill/>
            <a:ln w="28575">
              <a:solidFill>
                <a:srgbClr val="0033CC"/>
              </a:solidFill>
              <a:round/>
              <a:headEnd/>
              <a:tailEnd/>
            </a:ln>
          </p:spPr>
          <p:txBody>
            <a:bodyPr/>
            <a:lstStyle/>
            <a:p>
              <a:endParaRPr lang="zh-CN" altLang="en-US"/>
            </a:p>
          </p:txBody>
        </p:sp>
        <p:sp>
          <p:nvSpPr>
            <p:cNvPr id="44274" name="Line 6"/>
            <p:cNvSpPr>
              <a:spLocks noChangeShapeType="1"/>
            </p:cNvSpPr>
            <p:nvPr/>
          </p:nvSpPr>
          <p:spPr bwMode="auto">
            <a:xfrm>
              <a:off x="1181" y="523"/>
              <a:ext cx="2621" cy="602"/>
            </a:xfrm>
            <a:prstGeom prst="line">
              <a:avLst/>
            </a:prstGeom>
            <a:noFill/>
            <a:ln w="28575">
              <a:solidFill>
                <a:srgbClr val="0033CC"/>
              </a:solidFill>
              <a:round/>
              <a:headEnd/>
              <a:tailEnd/>
            </a:ln>
          </p:spPr>
          <p:txBody>
            <a:bodyPr/>
            <a:lstStyle/>
            <a:p>
              <a:endParaRPr lang="zh-CN" altLang="en-US"/>
            </a:p>
          </p:txBody>
        </p:sp>
        <p:sp>
          <p:nvSpPr>
            <p:cNvPr id="44275" name="Freeform 7"/>
            <p:cNvSpPr>
              <a:spLocks/>
            </p:cNvSpPr>
            <p:nvPr/>
          </p:nvSpPr>
          <p:spPr bwMode="auto">
            <a:xfrm>
              <a:off x="1181" y="359"/>
              <a:ext cx="2615" cy="942"/>
            </a:xfrm>
            <a:custGeom>
              <a:avLst/>
              <a:gdLst>
                <a:gd name="T0" fmla="*/ 0 w 3037"/>
                <a:gd name="T1" fmla="*/ 31 h 1242"/>
                <a:gd name="T2" fmla="*/ 84 w 3037"/>
                <a:gd name="T3" fmla="*/ 4 h 1242"/>
                <a:gd name="T4" fmla="*/ 176 w 3037"/>
                <a:gd name="T5" fmla="*/ 51 h 1242"/>
                <a:gd name="T6" fmla="*/ 265 w 3037"/>
                <a:gd name="T7" fmla="*/ 102 h 1242"/>
                <a:gd name="T8" fmla="*/ 352 w 3037"/>
                <a:gd name="T9" fmla="*/ 67 h 1242"/>
                <a:gd name="T10" fmla="*/ 441 w 3037"/>
                <a:gd name="T11" fmla="*/ 41 h 1242"/>
                <a:gd name="T12" fmla="*/ 530 w 3037"/>
                <a:gd name="T13" fmla="*/ 89 h 1242"/>
                <a:gd name="T14" fmla="*/ 620 w 3037"/>
                <a:gd name="T15" fmla="*/ 137 h 1242"/>
                <a:gd name="T16" fmla="*/ 709 w 3037"/>
                <a:gd name="T17" fmla="*/ 108 h 1242"/>
                <a:gd name="T18" fmla="*/ 797 w 3037"/>
                <a:gd name="T19" fmla="*/ 79 h 1242"/>
                <a:gd name="T20" fmla="*/ 888 w 3037"/>
                <a:gd name="T21" fmla="*/ 125 h 1242"/>
                <a:gd name="T22" fmla="*/ 971 w 3037"/>
                <a:gd name="T23" fmla="*/ 176 h 1242"/>
                <a:gd name="T24" fmla="*/ 1066 w 3037"/>
                <a:gd name="T25" fmla="*/ 144 h 12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37"/>
                <a:gd name="T40" fmla="*/ 0 h 1242"/>
                <a:gd name="T41" fmla="*/ 3037 w 3037"/>
                <a:gd name="T42" fmla="*/ 1242 h 124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37" h="1242">
                  <a:moveTo>
                    <a:pt x="0" y="216"/>
                  </a:moveTo>
                  <a:cubicBezTo>
                    <a:pt x="78" y="108"/>
                    <a:pt x="157" y="0"/>
                    <a:pt x="240" y="22"/>
                  </a:cubicBezTo>
                  <a:cubicBezTo>
                    <a:pt x="323" y="44"/>
                    <a:pt x="415" y="236"/>
                    <a:pt x="501" y="351"/>
                  </a:cubicBezTo>
                  <a:cubicBezTo>
                    <a:pt x="587" y="466"/>
                    <a:pt x="672" y="691"/>
                    <a:pt x="756" y="710"/>
                  </a:cubicBezTo>
                  <a:cubicBezTo>
                    <a:pt x="840" y="729"/>
                    <a:pt x="920" y="534"/>
                    <a:pt x="1003" y="463"/>
                  </a:cubicBezTo>
                  <a:cubicBezTo>
                    <a:pt x="1086" y="392"/>
                    <a:pt x="1172" y="259"/>
                    <a:pt x="1257" y="284"/>
                  </a:cubicBezTo>
                  <a:cubicBezTo>
                    <a:pt x="1342" y="309"/>
                    <a:pt x="1426" y="502"/>
                    <a:pt x="1511" y="613"/>
                  </a:cubicBezTo>
                  <a:cubicBezTo>
                    <a:pt x="1596" y="724"/>
                    <a:pt x="1681" y="927"/>
                    <a:pt x="1766" y="949"/>
                  </a:cubicBezTo>
                  <a:cubicBezTo>
                    <a:pt x="1851" y="971"/>
                    <a:pt x="1935" y="814"/>
                    <a:pt x="2020" y="747"/>
                  </a:cubicBezTo>
                  <a:cubicBezTo>
                    <a:pt x="2105" y="680"/>
                    <a:pt x="2189" y="525"/>
                    <a:pt x="2274" y="545"/>
                  </a:cubicBezTo>
                  <a:cubicBezTo>
                    <a:pt x="2359" y="565"/>
                    <a:pt x="2447" y="755"/>
                    <a:pt x="2529" y="867"/>
                  </a:cubicBezTo>
                  <a:cubicBezTo>
                    <a:pt x="2611" y="979"/>
                    <a:pt x="2683" y="1196"/>
                    <a:pt x="2768" y="1219"/>
                  </a:cubicBezTo>
                  <a:cubicBezTo>
                    <a:pt x="2853" y="1242"/>
                    <a:pt x="2945" y="1122"/>
                    <a:pt x="3037" y="1002"/>
                  </a:cubicBezTo>
                </a:path>
              </a:pathLst>
            </a:custGeom>
            <a:noFill/>
            <a:ln w="9525">
              <a:solidFill>
                <a:schemeClr val="tx1"/>
              </a:solidFill>
              <a:round/>
              <a:headEnd/>
              <a:tailEnd/>
            </a:ln>
          </p:spPr>
          <p:txBody>
            <a:bodyPr/>
            <a:lstStyle/>
            <a:p>
              <a:endParaRPr lang="zh-CN" altLang="en-US"/>
            </a:p>
          </p:txBody>
        </p:sp>
        <p:sp>
          <p:nvSpPr>
            <p:cNvPr id="44276" name="Freeform 8"/>
            <p:cNvSpPr>
              <a:spLocks/>
            </p:cNvSpPr>
            <p:nvPr/>
          </p:nvSpPr>
          <p:spPr bwMode="auto">
            <a:xfrm>
              <a:off x="761" y="1127"/>
              <a:ext cx="3041" cy="1252"/>
            </a:xfrm>
            <a:custGeom>
              <a:avLst/>
              <a:gdLst>
                <a:gd name="T0" fmla="*/ 0 w 3531"/>
                <a:gd name="T1" fmla="*/ 205 h 1652"/>
                <a:gd name="T2" fmla="*/ 87 w 3531"/>
                <a:gd name="T3" fmla="*/ 233 h 1652"/>
                <a:gd name="T4" fmla="*/ 173 w 3531"/>
                <a:gd name="T5" fmla="*/ 179 h 1652"/>
                <a:gd name="T6" fmla="*/ 260 w 3531"/>
                <a:gd name="T7" fmla="*/ 120 h 1652"/>
                <a:gd name="T8" fmla="*/ 351 w 3531"/>
                <a:gd name="T9" fmla="*/ 150 h 1652"/>
                <a:gd name="T10" fmla="*/ 439 w 3531"/>
                <a:gd name="T11" fmla="*/ 176 h 1652"/>
                <a:gd name="T12" fmla="*/ 528 w 3531"/>
                <a:gd name="T13" fmla="*/ 120 h 1652"/>
                <a:gd name="T14" fmla="*/ 618 w 3531"/>
                <a:gd name="T15" fmla="*/ 63 h 1652"/>
                <a:gd name="T16" fmla="*/ 708 w 3531"/>
                <a:gd name="T17" fmla="*/ 91 h 1652"/>
                <a:gd name="T18" fmla="*/ 797 w 3531"/>
                <a:gd name="T19" fmla="*/ 117 h 1652"/>
                <a:gd name="T20" fmla="*/ 886 w 3531"/>
                <a:gd name="T21" fmla="*/ 62 h 1652"/>
                <a:gd name="T22" fmla="*/ 973 w 3531"/>
                <a:gd name="T23" fmla="*/ 5 h 1652"/>
                <a:gd name="T24" fmla="*/ 1062 w 3531"/>
                <a:gd name="T25" fmla="*/ 32 h 1652"/>
                <a:gd name="T26" fmla="*/ 1151 w 3531"/>
                <a:gd name="T27" fmla="*/ 61 h 1652"/>
                <a:gd name="T28" fmla="*/ 1241 w 3531"/>
                <a:gd name="T29" fmla="*/ 2 h 16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31"/>
                <a:gd name="T46" fmla="*/ 0 h 1652"/>
                <a:gd name="T47" fmla="*/ 3531 w 3531"/>
                <a:gd name="T48" fmla="*/ 1652 h 165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31" h="1652">
                  <a:moveTo>
                    <a:pt x="0" y="1434"/>
                  </a:moveTo>
                  <a:cubicBezTo>
                    <a:pt x="82" y="1543"/>
                    <a:pt x="165" y="1652"/>
                    <a:pt x="247" y="1621"/>
                  </a:cubicBezTo>
                  <a:cubicBezTo>
                    <a:pt x="329" y="1590"/>
                    <a:pt x="412" y="1378"/>
                    <a:pt x="494" y="1247"/>
                  </a:cubicBezTo>
                  <a:cubicBezTo>
                    <a:pt x="576" y="1116"/>
                    <a:pt x="657" y="869"/>
                    <a:pt x="741" y="835"/>
                  </a:cubicBezTo>
                  <a:cubicBezTo>
                    <a:pt x="825" y="801"/>
                    <a:pt x="910" y="980"/>
                    <a:pt x="995" y="1045"/>
                  </a:cubicBezTo>
                  <a:cubicBezTo>
                    <a:pt x="1080" y="1110"/>
                    <a:pt x="1164" y="1260"/>
                    <a:pt x="1249" y="1224"/>
                  </a:cubicBezTo>
                  <a:cubicBezTo>
                    <a:pt x="1334" y="1188"/>
                    <a:pt x="1419" y="959"/>
                    <a:pt x="1504" y="828"/>
                  </a:cubicBezTo>
                  <a:cubicBezTo>
                    <a:pt x="1589" y="697"/>
                    <a:pt x="1673" y="472"/>
                    <a:pt x="1758" y="439"/>
                  </a:cubicBezTo>
                  <a:cubicBezTo>
                    <a:pt x="1843" y="406"/>
                    <a:pt x="1927" y="571"/>
                    <a:pt x="2012" y="633"/>
                  </a:cubicBezTo>
                  <a:cubicBezTo>
                    <a:pt x="2097" y="695"/>
                    <a:pt x="2182" y="847"/>
                    <a:pt x="2267" y="813"/>
                  </a:cubicBezTo>
                  <a:cubicBezTo>
                    <a:pt x="2352" y="779"/>
                    <a:pt x="2438" y="561"/>
                    <a:pt x="2521" y="431"/>
                  </a:cubicBezTo>
                  <a:cubicBezTo>
                    <a:pt x="2604" y="301"/>
                    <a:pt x="2685" y="70"/>
                    <a:pt x="2768" y="35"/>
                  </a:cubicBezTo>
                  <a:cubicBezTo>
                    <a:pt x="2851" y="0"/>
                    <a:pt x="2937" y="157"/>
                    <a:pt x="3022" y="222"/>
                  </a:cubicBezTo>
                  <a:cubicBezTo>
                    <a:pt x="3107" y="287"/>
                    <a:pt x="3191" y="460"/>
                    <a:pt x="3276" y="424"/>
                  </a:cubicBezTo>
                  <a:cubicBezTo>
                    <a:pt x="3361" y="388"/>
                    <a:pt x="3489" y="76"/>
                    <a:pt x="3531" y="5"/>
                  </a:cubicBezTo>
                </a:path>
              </a:pathLst>
            </a:custGeom>
            <a:noFill/>
            <a:ln w="9525">
              <a:solidFill>
                <a:schemeClr val="tx1"/>
              </a:solidFill>
              <a:round/>
              <a:headEnd/>
              <a:tailEnd/>
            </a:ln>
          </p:spPr>
          <p:txBody>
            <a:bodyPr/>
            <a:lstStyle/>
            <a:p>
              <a:endParaRPr lang="zh-CN" altLang="en-US"/>
            </a:p>
          </p:txBody>
        </p:sp>
        <p:sp>
          <p:nvSpPr>
            <p:cNvPr id="44277" name="Oval 9"/>
            <p:cNvSpPr>
              <a:spLocks noChangeArrowheads="1"/>
            </p:cNvSpPr>
            <p:nvPr/>
          </p:nvSpPr>
          <p:spPr bwMode="auto">
            <a:xfrm>
              <a:off x="3766" y="1095"/>
              <a:ext cx="72" cy="68"/>
            </a:xfrm>
            <a:prstGeom prst="ellipse">
              <a:avLst/>
            </a:prstGeom>
            <a:solidFill>
              <a:schemeClr val="bg1"/>
            </a:solidFill>
            <a:ln w="38100">
              <a:solidFill>
                <a:srgbClr val="CC0000"/>
              </a:solidFill>
              <a:round/>
              <a:headEnd/>
              <a:tailEnd/>
            </a:ln>
          </p:spPr>
          <p:txBody>
            <a:bodyPr wrap="none" anchor="ctr"/>
            <a:lstStyle/>
            <a:p>
              <a:endParaRPr lang="zh-CN" altLang="en-US"/>
            </a:p>
          </p:txBody>
        </p:sp>
        <p:sp>
          <p:nvSpPr>
            <p:cNvPr id="44278" name="WordArt 10"/>
            <p:cNvSpPr>
              <a:spLocks noChangeArrowheads="1" noChangeShapeType="1" noTextEdit="1"/>
            </p:cNvSpPr>
            <p:nvPr/>
          </p:nvSpPr>
          <p:spPr bwMode="auto">
            <a:xfrm>
              <a:off x="3859" y="1039"/>
              <a:ext cx="220" cy="220"/>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P</a:t>
              </a:r>
              <a:endParaRPr lang="zh-CN" altLang="en-US" sz="3600" i="1" kern="10">
                <a:ln w="9525">
                  <a:solidFill>
                    <a:srgbClr val="CC0000"/>
                  </a:solidFill>
                  <a:round/>
                  <a:headEnd/>
                  <a:tailEnd/>
                </a:ln>
                <a:solidFill>
                  <a:srgbClr val="CC0000"/>
                </a:solidFill>
                <a:latin typeface="Times New Roman"/>
                <a:cs typeface="Times New Roman"/>
              </a:endParaRPr>
            </a:p>
          </p:txBody>
        </p:sp>
        <p:grpSp>
          <p:nvGrpSpPr>
            <p:cNvPr id="44279" name="Group 11"/>
            <p:cNvGrpSpPr>
              <a:grpSpLocks/>
            </p:cNvGrpSpPr>
            <p:nvPr/>
          </p:nvGrpSpPr>
          <p:grpSpPr bwMode="auto">
            <a:xfrm>
              <a:off x="1757" y="367"/>
              <a:ext cx="278" cy="194"/>
              <a:chOff x="4010" y="325"/>
              <a:chExt cx="156" cy="167"/>
            </a:xfrm>
          </p:grpSpPr>
          <p:sp>
            <p:nvSpPr>
              <p:cNvPr id="44298" name="WordArt 12"/>
              <p:cNvSpPr>
                <a:spLocks noChangeArrowheads="1" noChangeShapeType="1" noTextEdit="1"/>
              </p:cNvSpPr>
              <p:nvPr/>
            </p:nvSpPr>
            <p:spPr bwMode="auto">
              <a:xfrm>
                <a:off x="4010" y="325"/>
                <a:ext cx="95" cy="158"/>
              </a:xfrm>
              <a:prstGeom prst="rect">
                <a:avLst/>
              </a:prstGeom>
            </p:spPr>
            <p:txBody>
              <a:bodyPr wrap="none" fromWordArt="1">
                <a:prstTxWarp prst="textPlain">
                  <a:avLst>
                    <a:gd name="adj" fmla="val 50000"/>
                  </a:avLst>
                </a:prstTxWarp>
              </a:bodyPr>
              <a:lstStyle/>
              <a:p>
                <a:r>
                  <a:rPr lang="en-US" altLang="zh-CN" sz="3600" i="1" kern="10">
                    <a:ln w="9525">
                      <a:solidFill>
                        <a:srgbClr val="0033CC"/>
                      </a:solidFill>
                      <a:round/>
                      <a:headEnd/>
                      <a:tailEnd/>
                    </a:ln>
                    <a:solidFill>
                      <a:srgbClr val="0033CC"/>
                    </a:solidFill>
                    <a:latin typeface="Times New Roman"/>
                    <a:cs typeface="Times New Roman"/>
                  </a:rPr>
                  <a:t>r</a:t>
                </a:r>
                <a:endParaRPr lang="zh-CN" altLang="en-US" sz="3600" i="1" kern="10">
                  <a:ln w="9525">
                    <a:solidFill>
                      <a:srgbClr val="0033CC"/>
                    </a:solidFill>
                    <a:round/>
                    <a:headEnd/>
                    <a:tailEnd/>
                  </a:ln>
                  <a:solidFill>
                    <a:srgbClr val="0033CC"/>
                  </a:solidFill>
                  <a:latin typeface="Times New Roman"/>
                  <a:cs typeface="Times New Roman"/>
                </a:endParaRPr>
              </a:p>
            </p:txBody>
          </p:sp>
          <p:sp>
            <p:nvSpPr>
              <p:cNvPr id="44299" name="WordArt 13"/>
              <p:cNvSpPr>
                <a:spLocks noChangeArrowheads="1" noChangeShapeType="1" noTextEdit="1"/>
              </p:cNvSpPr>
              <p:nvPr/>
            </p:nvSpPr>
            <p:spPr bwMode="auto">
              <a:xfrm>
                <a:off x="4112" y="397"/>
                <a:ext cx="54" cy="95"/>
              </a:xfrm>
              <a:prstGeom prst="rect">
                <a:avLst/>
              </a:prstGeom>
            </p:spPr>
            <p:txBody>
              <a:bodyPr wrap="none" fromWordArt="1">
                <a:prstTxWarp prst="textPlain">
                  <a:avLst>
                    <a:gd name="adj" fmla="val 50000"/>
                  </a:avLst>
                </a:prstTxWarp>
              </a:bodyPr>
              <a:lstStyle/>
              <a:p>
                <a:r>
                  <a:rPr lang="en-US" altLang="zh-CN" sz="3600" kern="10">
                    <a:ln w="9525">
                      <a:solidFill>
                        <a:srgbClr val="0033CC"/>
                      </a:solidFill>
                      <a:round/>
                      <a:headEnd/>
                      <a:tailEnd/>
                    </a:ln>
                    <a:solidFill>
                      <a:srgbClr val="0033CC"/>
                    </a:solidFill>
                    <a:latin typeface="宋体"/>
                    <a:ea typeface="宋体"/>
                  </a:rPr>
                  <a:t>1</a:t>
                </a:r>
                <a:endParaRPr lang="zh-CN" altLang="en-US" sz="3600" kern="10">
                  <a:ln w="9525">
                    <a:solidFill>
                      <a:srgbClr val="0033CC"/>
                    </a:solidFill>
                    <a:round/>
                    <a:headEnd/>
                    <a:tailEnd/>
                  </a:ln>
                  <a:solidFill>
                    <a:srgbClr val="0033CC"/>
                  </a:solidFill>
                  <a:latin typeface="宋体"/>
                  <a:ea typeface="宋体"/>
                </a:endParaRPr>
              </a:p>
            </p:txBody>
          </p:sp>
        </p:grpSp>
        <p:grpSp>
          <p:nvGrpSpPr>
            <p:cNvPr id="44280" name="Group 14"/>
            <p:cNvGrpSpPr>
              <a:grpSpLocks/>
            </p:cNvGrpSpPr>
            <p:nvPr/>
          </p:nvGrpSpPr>
          <p:grpSpPr bwMode="auto">
            <a:xfrm>
              <a:off x="2145" y="1785"/>
              <a:ext cx="238" cy="226"/>
              <a:chOff x="3840" y="1172"/>
              <a:chExt cx="143" cy="162"/>
            </a:xfrm>
          </p:grpSpPr>
          <p:sp>
            <p:nvSpPr>
              <p:cNvPr id="44296" name="WordArt 15"/>
              <p:cNvSpPr>
                <a:spLocks noChangeArrowheads="1" noChangeShapeType="1" noTextEdit="1"/>
              </p:cNvSpPr>
              <p:nvPr/>
            </p:nvSpPr>
            <p:spPr bwMode="auto">
              <a:xfrm>
                <a:off x="3840" y="1172"/>
                <a:ext cx="94" cy="158"/>
              </a:xfrm>
              <a:prstGeom prst="rect">
                <a:avLst/>
              </a:prstGeom>
            </p:spPr>
            <p:txBody>
              <a:bodyPr wrap="none" fromWordArt="1">
                <a:prstTxWarp prst="textPlain">
                  <a:avLst>
                    <a:gd name="adj" fmla="val 50000"/>
                  </a:avLst>
                </a:prstTxWarp>
              </a:bodyPr>
              <a:lstStyle/>
              <a:p>
                <a:r>
                  <a:rPr lang="en-US" altLang="zh-CN" sz="3600" i="1" kern="10">
                    <a:ln w="9525">
                      <a:solidFill>
                        <a:srgbClr val="0033CC"/>
                      </a:solidFill>
                      <a:round/>
                      <a:headEnd/>
                      <a:tailEnd/>
                    </a:ln>
                    <a:solidFill>
                      <a:srgbClr val="0033CC"/>
                    </a:solidFill>
                    <a:latin typeface="Times New Roman"/>
                    <a:cs typeface="Times New Roman"/>
                  </a:rPr>
                  <a:t>r</a:t>
                </a:r>
                <a:endParaRPr lang="zh-CN" altLang="en-US" sz="3600" i="1" kern="10">
                  <a:ln w="9525">
                    <a:solidFill>
                      <a:srgbClr val="0033CC"/>
                    </a:solidFill>
                    <a:round/>
                    <a:headEnd/>
                    <a:tailEnd/>
                  </a:ln>
                  <a:solidFill>
                    <a:srgbClr val="0033CC"/>
                  </a:solidFill>
                  <a:latin typeface="Times New Roman"/>
                  <a:cs typeface="Times New Roman"/>
                </a:endParaRPr>
              </a:p>
            </p:txBody>
          </p:sp>
          <p:sp>
            <p:nvSpPr>
              <p:cNvPr id="44297" name="WordArt 16"/>
              <p:cNvSpPr>
                <a:spLocks noChangeArrowheads="1" noChangeShapeType="1" noTextEdit="1"/>
              </p:cNvSpPr>
              <p:nvPr/>
            </p:nvSpPr>
            <p:spPr bwMode="auto">
              <a:xfrm>
                <a:off x="3929" y="1239"/>
                <a:ext cx="54" cy="95"/>
              </a:xfrm>
              <a:prstGeom prst="rect">
                <a:avLst/>
              </a:prstGeom>
            </p:spPr>
            <p:txBody>
              <a:bodyPr wrap="none" fromWordArt="1">
                <a:prstTxWarp prst="textPlain">
                  <a:avLst>
                    <a:gd name="adj" fmla="val 50000"/>
                  </a:avLst>
                </a:prstTxWarp>
              </a:bodyPr>
              <a:lstStyle/>
              <a:p>
                <a:r>
                  <a:rPr lang="en-US" altLang="zh-CN" sz="3600" kern="10">
                    <a:ln w="9525">
                      <a:solidFill>
                        <a:srgbClr val="0033CC"/>
                      </a:solidFill>
                      <a:round/>
                      <a:headEnd/>
                      <a:tailEnd/>
                    </a:ln>
                    <a:solidFill>
                      <a:srgbClr val="0033CC"/>
                    </a:solidFill>
                    <a:latin typeface="宋体"/>
                    <a:ea typeface="宋体"/>
                  </a:rPr>
                  <a:t>2</a:t>
                </a:r>
                <a:endParaRPr lang="zh-CN" altLang="en-US" sz="3600" kern="10">
                  <a:ln w="9525">
                    <a:solidFill>
                      <a:srgbClr val="0033CC"/>
                    </a:solidFill>
                    <a:round/>
                    <a:headEnd/>
                    <a:tailEnd/>
                  </a:ln>
                  <a:solidFill>
                    <a:srgbClr val="0033CC"/>
                  </a:solidFill>
                  <a:latin typeface="宋体"/>
                  <a:ea typeface="宋体"/>
                </a:endParaRPr>
              </a:p>
            </p:txBody>
          </p:sp>
        </p:grpSp>
        <p:sp>
          <p:nvSpPr>
            <p:cNvPr id="44281" name="Line 17"/>
            <p:cNvSpPr>
              <a:spLocks noChangeShapeType="1"/>
            </p:cNvSpPr>
            <p:nvPr/>
          </p:nvSpPr>
          <p:spPr bwMode="auto">
            <a:xfrm>
              <a:off x="2237" y="1204"/>
              <a:ext cx="0" cy="193"/>
            </a:xfrm>
            <a:prstGeom prst="line">
              <a:avLst/>
            </a:prstGeom>
            <a:noFill/>
            <a:ln w="9525">
              <a:solidFill>
                <a:schemeClr val="tx1"/>
              </a:solidFill>
              <a:round/>
              <a:headEnd/>
              <a:tailEnd/>
            </a:ln>
          </p:spPr>
          <p:txBody>
            <a:bodyPr/>
            <a:lstStyle/>
            <a:p>
              <a:endParaRPr lang="zh-CN" altLang="en-US"/>
            </a:p>
          </p:txBody>
        </p:sp>
        <p:sp>
          <p:nvSpPr>
            <p:cNvPr id="44282" name="Line 18"/>
            <p:cNvSpPr>
              <a:spLocks noChangeShapeType="1"/>
            </p:cNvSpPr>
            <p:nvPr/>
          </p:nvSpPr>
          <p:spPr bwMode="auto">
            <a:xfrm flipV="1">
              <a:off x="1947" y="1306"/>
              <a:ext cx="296" cy="96"/>
            </a:xfrm>
            <a:prstGeom prst="line">
              <a:avLst/>
            </a:prstGeom>
            <a:noFill/>
            <a:ln w="9525">
              <a:solidFill>
                <a:schemeClr val="tx1"/>
              </a:solidFill>
              <a:round/>
              <a:headEnd/>
              <a:tailEnd type="triangle" w="med" len="med"/>
            </a:ln>
          </p:spPr>
          <p:txBody>
            <a:bodyPr/>
            <a:lstStyle/>
            <a:p>
              <a:endParaRPr lang="zh-CN" altLang="en-US"/>
            </a:p>
          </p:txBody>
        </p:sp>
        <p:sp>
          <p:nvSpPr>
            <p:cNvPr id="44283" name="Line 19"/>
            <p:cNvSpPr>
              <a:spLocks noChangeShapeType="1"/>
            </p:cNvSpPr>
            <p:nvPr/>
          </p:nvSpPr>
          <p:spPr bwMode="auto">
            <a:xfrm flipV="1">
              <a:off x="1395" y="1476"/>
              <a:ext cx="296" cy="97"/>
            </a:xfrm>
            <a:prstGeom prst="line">
              <a:avLst/>
            </a:prstGeom>
            <a:noFill/>
            <a:ln w="9525">
              <a:solidFill>
                <a:schemeClr val="tx1"/>
              </a:solidFill>
              <a:round/>
              <a:headEnd type="triangle" w="med" len="med"/>
              <a:tailEnd/>
            </a:ln>
          </p:spPr>
          <p:txBody>
            <a:bodyPr/>
            <a:lstStyle/>
            <a:p>
              <a:endParaRPr lang="zh-CN" altLang="en-US"/>
            </a:p>
          </p:txBody>
        </p:sp>
        <p:sp>
          <p:nvSpPr>
            <p:cNvPr id="44284" name="WordArt 20"/>
            <p:cNvSpPr>
              <a:spLocks noChangeArrowheads="1" noChangeShapeType="1" noTextEdit="1"/>
            </p:cNvSpPr>
            <p:nvPr/>
          </p:nvSpPr>
          <p:spPr bwMode="auto">
            <a:xfrm>
              <a:off x="1755" y="1364"/>
              <a:ext cx="132" cy="16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Symbol"/>
                </a:rPr>
                <a:t>l</a:t>
              </a:r>
              <a:endParaRPr lang="zh-CN" altLang="en-US" sz="3600" kern="10">
                <a:ln w="9525">
                  <a:solidFill>
                    <a:srgbClr val="000000"/>
                  </a:solidFill>
                  <a:round/>
                  <a:headEnd/>
                  <a:tailEnd/>
                </a:ln>
                <a:latin typeface="Symbol"/>
              </a:endParaRPr>
            </a:p>
          </p:txBody>
        </p:sp>
        <p:grpSp>
          <p:nvGrpSpPr>
            <p:cNvPr id="44285" name="Group 21"/>
            <p:cNvGrpSpPr>
              <a:grpSpLocks/>
            </p:cNvGrpSpPr>
            <p:nvPr/>
          </p:nvGrpSpPr>
          <p:grpSpPr bwMode="auto">
            <a:xfrm>
              <a:off x="2365" y="358"/>
              <a:ext cx="685" cy="392"/>
              <a:chOff x="1791" y="542"/>
              <a:chExt cx="417" cy="272"/>
            </a:xfrm>
          </p:grpSpPr>
          <p:sp>
            <p:nvSpPr>
              <p:cNvPr id="44292" name="Line 22"/>
              <p:cNvSpPr>
                <a:spLocks noChangeShapeType="1"/>
              </p:cNvSpPr>
              <p:nvPr/>
            </p:nvSpPr>
            <p:spPr bwMode="auto">
              <a:xfrm>
                <a:off x="1791" y="719"/>
                <a:ext cx="417" cy="95"/>
              </a:xfrm>
              <a:prstGeom prst="line">
                <a:avLst/>
              </a:prstGeom>
              <a:noFill/>
              <a:ln w="19050">
                <a:solidFill>
                  <a:schemeClr val="tx1"/>
                </a:solidFill>
                <a:round/>
                <a:headEnd/>
                <a:tailEnd type="triangle" w="sm" len="lg"/>
              </a:ln>
            </p:spPr>
            <p:txBody>
              <a:bodyPr/>
              <a:lstStyle/>
              <a:p>
                <a:endParaRPr lang="zh-CN" altLang="en-US"/>
              </a:p>
            </p:txBody>
          </p:sp>
          <p:sp>
            <p:nvSpPr>
              <p:cNvPr id="44293" name="WordArt 23"/>
              <p:cNvSpPr>
                <a:spLocks noChangeArrowheads="1" noChangeShapeType="1" noTextEdit="1"/>
              </p:cNvSpPr>
              <p:nvPr/>
            </p:nvSpPr>
            <p:spPr bwMode="auto">
              <a:xfrm>
                <a:off x="1794" y="542"/>
                <a:ext cx="98" cy="124"/>
              </a:xfrm>
              <a:prstGeom prst="rect">
                <a:avLst/>
              </a:prstGeom>
            </p:spPr>
            <p:txBody>
              <a:bodyPr wrap="none" fromWordArt="1">
                <a:prstTxWarp prst="textPlain">
                  <a:avLst>
                    <a:gd name="adj" fmla="val 50000"/>
                  </a:avLst>
                </a:prstTxWarp>
              </a:bodyPr>
              <a:lstStyle/>
              <a:p>
                <a:r>
                  <a:rPr lang="zh-CN" altLang="en-US" sz="3600" kern="10">
                    <a:ln w="9525">
                      <a:solidFill>
                        <a:srgbClr val="008000"/>
                      </a:solidFill>
                      <a:round/>
                      <a:headEnd/>
                      <a:tailEnd/>
                    </a:ln>
                    <a:solidFill>
                      <a:srgbClr val="008000"/>
                    </a:solidFill>
                    <a:latin typeface="宋体"/>
                    <a:ea typeface="宋体"/>
                  </a:rPr>
                  <a:t>正</a:t>
                </a:r>
              </a:p>
            </p:txBody>
          </p:sp>
          <p:sp>
            <p:nvSpPr>
              <p:cNvPr id="44294" name="WordArt 24"/>
              <p:cNvSpPr>
                <a:spLocks noChangeArrowheads="1" noChangeShapeType="1" noTextEdit="1"/>
              </p:cNvSpPr>
              <p:nvPr/>
            </p:nvSpPr>
            <p:spPr bwMode="auto">
              <a:xfrm>
                <a:off x="1947" y="566"/>
                <a:ext cx="79" cy="147"/>
              </a:xfrm>
              <a:prstGeom prst="rect">
                <a:avLst/>
              </a:prstGeom>
            </p:spPr>
            <p:txBody>
              <a:bodyPr wrap="none" fromWordArt="1">
                <a:prstTxWarp prst="textPlain">
                  <a:avLst>
                    <a:gd name="adj" fmla="val 50000"/>
                  </a:avLst>
                </a:prstTxWarp>
              </a:bodyPr>
              <a:lstStyle/>
              <a:p>
                <a:r>
                  <a:rPr lang="zh-CN" altLang="en-US" sz="3600" kern="10">
                    <a:ln w="9525">
                      <a:solidFill>
                        <a:srgbClr val="008000"/>
                      </a:solidFill>
                      <a:round/>
                      <a:headEnd/>
                      <a:tailEnd/>
                    </a:ln>
                    <a:solidFill>
                      <a:srgbClr val="008000"/>
                    </a:solidFill>
                    <a:latin typeface="宋体"/>
                    <a:ea typeface="宋体"/>
                  </a:rPr>
                  <a:t>向</a:t>
                </a:r>
              </a:p>
            </p:txBody>
          </p:sp>
          <p:sp>
            <p:nvSpPr>
              <p:cNvPr id="44295" name="WordArt 25"/>
              <p:cNvSpPr>
                <a:spLocks noChangeArrowheads="1" noChangeShapeType="1" noTextEdit="1"/>
              </p:cNvSpPr>
              <p:nvPr/>
            </p:nvSpPr>
            <p:spPr bwMode="auto">
              <a:xfrm>
                <a:off x="2101" y="608"/>
                <a:ext cx="100" cy="141"/>
              </a:xfrm>
              <a:prstGeom prst="rect">
                <a:avLst/>
              </a:prstGeom>
            </p:spPr>
            <p:txBody>
              <a:bodyPr wrap="none" fromWordArt="1">
                <a:prstTxWarp prst="textPlain">
                  <a:avLst>
                    <a:gd name="adj" fmla="val 50000"/>
                  </a:avLst>
                </a:prstTxWarp>
              </a:bodyPr>
              <a:lstStyle/>
              <a:p>
                <a:r>
                  <a:rPr lang="zh-CN" altLang="en-US" sz="3600" kern="10">
                    <a:ln w="9525">
                      <a:solidFill>
                        <a:srgbClr val="008000"/>
                      </a:solidFill>
                      <a:round/>
                      <a:headEnd/>
                      <a:tailEnd/>
                    </a:ln>
                    <a:solidFill>
                      <a:srgbClr val="008000"/>
                    </a:solidFill>
                    <a:latin typeface="宋体"/>
                    <a:ea typeface="宋体"/>
                  </a:rPr>
                  <a:t>波</a:t>
                </a:r>
              </a:p>
            </p:txBody>
          </p:sp>
        </p:grpSp>
        <p:grpSp>
          <p:nvGrpSpPr>
            <p:cNvPr id="44286" name="Group 26"/>
            <p:cNvGrpSpPr>
              <a:grpSpLocks/>
            </p:cNvGrpSpPr>
            <p:nvPr/>
          </p:nvGrpSpPr>
          <p:grpSpPr bwMode="auto">
            <a:xfrm>
              <a:off x="2836" y="1477"/>
              <a:ext cx="678" cy="465"/>
              <a:chOff x="1368" y="2317"/>
              <a:chExt cx="450" cy="331"/>
            </a:xfrm>
          </p:grpSpPr>
          <p:sp>
            <p:nvSpPr>
              <p:cNvPr id="44288" name="Line 27"/>
              <p:cNvSpPr>
                <a:spLocks noChangeShapeType="1"/>
              </p:cNvSpPr>
              <p:nvPr/>
            </p:nvSpPr>
            <p:spPr bwMode="auto">
              <a:xfrm flipV="1">
                <a:off x="1368" y="2317"/>
                <a:ext cx="428" cy="151"/>
              </a:xfrm>
              <a:prstGeom prst="line">
                <a:avLst/>
              </a:prstGeom>
              <a:noFill/>
              <a:ln w="19050">
                <a:solidFill>
                  <a:schemeClr val="tx1"/>
                </a:solidFill>
                <a:round/>
                <a:headEnd/>
                <a:tailEnd type="triangle" w="sm" len="lg"/>
              </a:ln>
            </p:spPr>
            <p:txBody>
              <a:bodyPr/>
              <a:lstStyle/>
              <a:p>
                <a:endParaRPr lang="zh-CN" altLang="en-US"/>
              </a:p>
            </p:txBody>
          </p:sp>
          <p:sp>
            <p:nvSpPr>
              <p:cNvPr id="44289" name="WordArt 28"/>
              <p:cNvSpPr>
                <a:spLocks noChangeArrowheads="1" noChangeShapeType="1" noTextEdit="1"/>
              </p:cNvSpPr>
              <p:nvPr/>
            </p:nvSpPr>
            <p:spPr bwMode="auto">
              <a:xfrm>
                <a:off x="1404" y="2524"/>
                <a:ext cx="98" cy="124"/>
              </a:xfrm>
              <a:prstGeom prst="rect">
                <a:avLst/>
              </a:prstGeom>
            </p:spPr>
            <p:txBody>
              <a:bodyPr wrap="none" fromWordArt="1">
                <a:prstTxWarp prst="textPlain">
                  <a:avLst>
                    <a:gd name="adj" fmla="val 50000"/>
                  </a:avLst>
                </a:prstTxWarp>
              </a:bodyPr>
              <a:lstStyle/>
              <a:p>
                <a:r>
                  <a:rPr lang="zh-CN" altLang="en-US" sz="3600" kern="10">
                    <a:ln w="9525">
                      <a:solidFill>
                        <a:srgbClr val="008000"/>
                      </a:solidFill>
                      <a:round/>
                      <a:headEnd/>
                      <a:tailEnd/>
                    </a:ln>
                    <a:solidFill>
                      <a:srgbClr val="008000"/>
                    </a:solidFill>
                    <a:latin typeface="宋体"/>
                    <a:ea typeface="宋体"/>
                  </a:rPr>
                  <a:t>正</a:t>
                </a:r>
              </a:p>
            </p:txBody>
          </p:sp>
          <p:sp>
            <p:nvSpPr>
              <p:cNvPr id="44290" name="WordArt 29"/>
              <p:cNvSpPr>
                <a:spLocks noChangeArrowheads="1" noChangeShapeType="1" noTextEdit="1"/>
              </p:cNvSpPr>
              <p:nvPr/>
            </p:nvSpPr>
            <p:spPr bwMode="auto">
              <a:xfrm>
                <a:off x="1718" y="2432"/>
                <a:ext cx="100" cy="141"/>
              </a:xfrm>
              <a:prstGeom prst="rect">
                <a:avLst/>
              </a:prstGeom>
            </p:spPr>
            <p:txBody>
              <a:bodyPr wrap="none" fromWordArt="1">
                <a:prstTxWarp prst="textPlain">
                  <a:avLst>
                    <a:gd name="adj" fmla="val 50000"/>
                  </a:avLst>
                </a:prstTxWarp>
              </a:bodyPr>
              <a:lstStyle/>
              <a:p>
                <a:r>
                  <a:rPr lang="zh-CN" altLang="en-US" sz="3600" kern="10">
                    <a:ln w="9525">
                      <a:solidFill>
                        <a:srgbClr val="008000"/>
                      </a:solidFill>
                      <a:round/>
                      <a:headEnd/>
                      <a:tailEnd/>
                    </a:ln>
                    <a:solidFill>
                      <a:srgbClr val="008000"/>
                    </a:solidFill>
                    <a:latin typeface="宋体"/>
                    <a:ea typeface="宋体"/>
                  </a:rPr>
                  <a:t>波</a:t>
                </a:r>
              </a:p>
            </p:txBody>
          </p:sp>
          <p:sp>
            <p:nvSpPr>
              <p:cNvPr id="44291" name="WordArt 30"/>
              <p:cNvSpPr>
                <a:spLocks noChangeArrowheads="1" noChangeShapeType="1" noTextEdit="1"/>
              </p:cNvSpPr>
              <p:nvPr/>
            </p:nvSpPr>
            <p:spPr bwMode="auto">
              <a:xfrm>
                <a:off x="1575" y="2468"/>
                <a:ext cx="79" cy="147"/>
              </a:xfrm>
              <a:prstGeom prst="rect">
                <a:avLst/>
              </a:prstGeom>
            </p:spPr>
            <p:txBody>
              <a:bodyPr wrap="none" fromWordArt="1">
                <a:prstTxWarp prst="textPlain">
                  <a:avLst>
                    <a:gd name="adj" fmla="val 50000"/>
                  </a:avLst>
                </a:prstTxWarp>
              </a:bodyPr>
              <a:lstStyle/>
              <a:p>
                <a:r>
                  <a:rPr lang="zh-CN" altLang="en-US" sz="3600" kern="10">
                    <a:ln w="9525">
                      <a:solidFill>
                        <a:srgbClr val="008000"/>
                      </a:solidFill>
                      <a:round/>
                      <a:headEnd/>
                      <a:tailEnd/>
                    </a:ln>
                    <a:solidFill>
                      <a:srgbClr val="008000"/>
                    </a:solidFill>
                    <a:latin typeface="宋体"/>
                    <a:ea typeface="宋体"/>
                  </a:rPr>
                  <a:t>向</a:t>
                </a:r>
              </a:p>
            </p:txBody>
          </p:sp>
        </p:grpSp>
        <p:sp>
          <p:nvSpPr>
            <p:cNvPr id="44287" name="Line 49"/>
            <p:cNvSpPr>
              <a:spLocks noChangeShapeType="1"/>
            </p:cNvSpPr>
            <p:nvPr/>
          </p:nvSpPr>
          <p:spPr bwMode="auto">
            <a:xfrm>
              <a:off x="1380" y="1464"/>
              <a:ext cx="0" cy="180"/>
            </a:xfrm>
            <a:prstGeom prst="line">
              <a:avLst/>
            </a:prstGeom>
            <a:noFill/>
            <a:ln w="9525">
              <a:solidFill>
                <a:schemeClr val="tx1"/>
              </a:solidFill>
              <a:round/>
              <a:headEnd/>
              <a:tailEnd/>
            </a:ln>
          </p:spPr>
          <p:txBody>
            <a:bodyPr/>
            <a:lstStyle/>
            <a:p>
              <a:endParaRPr lang="zh-CN" altLang="en-US"/>
            </a:p>
          </p:txBody>
        </p:sp>
      </p:grpSp>
      <p:grpSp>
        <p:nvGrpSpPr>
          <p:cNvPr id="14" name="Group 381"/>
          <p:cNvGrpSpPr>
            <a:grpSpLocks/>
          </p:cNvGrpSpPr>
          <p:nvPr/>
        </p:nvGrpSpPr>
        <p:grpSpPr bwMode="auto">
          <a:xfrm>
            <a:off x="4884738" y="476250"/>
            <a:ext cx="3422650" cy="3036888"/>
            <a:chOff x="3077" y="300"/>
            <a:chExt cx="2156" cy="1913"/>
          </a:xfrm>
        </p:grpSpPr>
        <p:grpSp>
          <p:nvGrpSpPr>
            <p:cNvPr id="44215" name="Group 361"/>
            <p:cNvGrpSpPr>
              <a:grpSpLocks/>
            </p:cNvGrpSpPr>
            <p:nvPr/>
          </p:nvGrpSpPr>
          <p:grpSpPr bwMode="auto">
            <a:xfrm>
              <a:off x="3179" y="300"/>
              <a:ext cx="2054" cy="704"/>
              <a:chOff x="3179" y="300"/>
              <a:chExt cx="2054" cy="704"/>
            </a:xfrm>
          </p:grpSpPr>
          <p:grpSp>
            <p:nvGrpSpPr>
              <p:cNvPr id="44245" name="Group 60"/>
              <p:cNvGrpSpPr>
                <a:grpSpLocks/>
              </p:cNvGrpSpPr>
              <p:nvPr/>
            </p:nvGrpSpPr>
            <p:grpSpPr bwMode="auto">
              <a:xfrm>
                <a:off x="5016" y="618"/>
                <a:ext cx="123" cy="133"/>
                <a:chOff x="4010" y="325"/>
                <a:chExt cx="156" cy="167"/>
              </a:xfrm>
            </p:grpSpPr>
            <p:sp>
              <p:nvSpPr>
                <p:cNvPr id="44271" name="WordArt 61"/>
                <p:cNvSpPr>
                  <a:spLocks noChangeArrowheads="1" noChangeShapeType="1" noTextEdit="1"/>
                </p:cNvSpPr>
                <p:nvPr/>
              </p:nvSpPr>
              <p:spPr bwMode="auto">
                <a:xfrm>
                  <a:off x="4010" y="325"/>
                  <a:ext cx="95" cy="158"/>
                </a:xfrm>
                <a:prstGeom prst="rect">
                  <a:avLst/>
                </a:prstGeom>
              </p:spPr>
              <p:txBody>
                <a:bodyPr wrap="none" fromWordArt="1">
                  <a:prstTxWarp prst="textPlain">
                    <a:avLst>
                      <a:gd name="adj" fmla="val 50000"/>
                    </a:avLst>
                  </a:prstTxWarp>
                </a:bodyPr>
                <a:lstStyle/>
                <a:p>
                  <a:r>
                    <a:rPr lang="en-US" altLang="zh-CN" sz="3600" i="1" kern="10">
                      <a:ln w="9525">
                        <a:solidFill>
                          <a:srgbClr val="0033CC"/>
                        </a:solidFill>
                        <a:round/>
                        <a:headEnd/>
                        <a:tailEnd/>
                      </a:ln>
                      <a:solidFill>
                        <a:srgbClr val="0033CC"/>
                      </a:solidFill>
                      <a:latin typeface="Times New Roman"/>
                      <a:cs typeface="Times New Roman"/>
                    </a:rPr>
                    <a:t>r</a:t>
                  </a:r>
                  <a:endParaRPr lang="zh-CN" altLang="en-US" sz="3600" i="1" kern="10">
                    <a:ln w="9525">
                      <a:solidFill>
                        <a:srgbClr val="0033CC"/>
                      </a:solidFill>
                      <a:round/>
                      <a:headEnd/>
                      <a:tailEnd/>
                    </a:ln>
                    <a:solidFill>
                      <a:srgbClr val="0033CC"/>
                    </a:solidFill>
                    <a:latin typeface="Times New Roman"/>
                    <a:cs typeface="Times New Roman"/>
                  </a:endParaRPr>
                </a:p>
              </p:txBody>
            </p:sp>
            <p:sp>
              <p:nvSpPr>
                <p:cNvPr id="44272" name="WordArt 62"/>
                <p:cNvSpPr>
                  <a:spLocks noChangeArrowheads="1" noChangeShapeType="1" noTextEdit="1"/>
                </p:cNvSpPr>
                <p:nvPr/>
              </p:nvSpPr>
              <p:spPr bwMode="auto">
                <a:xfrm>
                  <a:off x="4112" y="397"/>
                  <a:ext cx="54" cy="95"/>
                </a:xfrm>
                <a:prstGeom prst="rect">
                  <a:avLst/>
                </a:prstGeom>
              </p:spPr>
              <p:txBody>
                <a:bodyPr wrap="none" fromWordArt="1">
                  <a:prstTxWarp prst="textPlain">
                    <a:avLst>
                      <a:gd name="adj" fmla="val 50000"/>
                    </a:avLst>
                  </a:prstTxWarp>
                </a:bodyPr>
                <a:lstStyle/>
                <a:p>
                  <a:r>
                    <a:rPr lang="en-US" altLang="zh-CN" sz="3600" kern="10">
                      <a:ln w="9525">
                        <a:solidFill>
                          <a:srgbClr val="0033CC"/>
                        </a:solidFill>
                        <a:round/>
                        <a:headEnd/>
                        <a:tailEnd/>
                      </a:ln>
                      <a:solidFill>
                        <a:srgbClr val="0033CC"/>
                      </a:solidFill>
                      <a:latin typeface="宋体"/>
                      <a:ea typeface="宋体"/>
                    </a:rPr>
                    <a:t>1</a:t>
                  </a:r>
                  <a:endParaRPr lang="zh-CN" altLang="en-US" sz="3600" kern="10">
                    <a:ln w="9525">
                      <a:solidFill>
                        <a:srgbClr val="0033CC"/>
                      </a:solidFill>
                      <a:round/>
                      <a:headEnd/>
                      <a:tailEnd/>
                    </a:ln>
                    <a:solidFill>
                      <a:srgbClr val="0033CC"/>
                    </a:solidFill>
                    <a:latin typeface="宋体"/>
                    <a:ea typeface="宋体"/>
                  </a:endParaRPr>
                </a:p>
              </p:txBody>
            </p:sp>
          </p:grpSp>
          <p:sp>
            <p:nvSpPr>
              <p:cNvPr id="44246" name="WordArt 63"/>
              <p:cNvSpPr>
                <a:spLocks noChangeArrowheads="1" noChangeShapeType="1" noTextEdit="1"/>
              </p:cNvSpPr>
              <p:nvPr/>
            </p:nvSpPr>
            <p:spPr bwMode="auto">
              <a:xfrm>
                <a:off x="3969" y="514"/>
                <a:ext cx="39" cy="17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a:t>
                </a:r>
                <a:endParaRPr lang="zh-CN" altLang="en-US" sz="3600" kern="10">
                  <a:ln w="9525">
                    <a:solidFill>
                      <a:srgbClr val="000000"/>
                    </a:solidFill>
                    <a:round/>
                    <a:headEnd/>
                    <a:tailEnd/>
                  </a:ln>
                  <a:latin typeface="Times New Roman"/>
                  <a:cs typeface="Times New Roman"/>
                </a:endParaRPr>
              </a:p>
            </p:txBody>
          </p:sp>
          <p:sp>
            <p:nvSpPr>
              <p:cNvPr id="44247" name="WordArt 64"/>
              <p:cNvSpPr>
                <a:spLocks noChangeArrowheads="1" noChangeShapeType="1" noTextEdit="1"/>
              </p:cNvSpPr>
              <p:nvPr/>
            </p:nvSpPr>
            <p:spPr bwMode="auto">
              <a:xfrm flipH="1">
                <a:off x="5194" y="775"/>
                <a:ext cx="39" cy="18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a:t>
                </a:r>
                <a:endParaRPr lang="zh-CN" altLang="en-US" sz="3600" kern="10">
                  <a:ln w="9525">
                    <a:solidFill>
                      <a:srgbClr val="000000"/>
                    </a:solidFill>
                    <a:round/>
                    <a:headEnd/>
                    <a:tailEnd/>
                  </a:ln>
                  <a:latin typeface="Times New Roman"/>
                  <a:cs typeface="Times New Roman"/>
                </a:endParaRPr>
              </a:p>
            </p:txBody>
          </p:sp>
          <p:sp>
            <p:nvSpPr>
              <p:cNvPr id="44248" name="WordArt 65"/>
              <p:cNvSpPr>
                <a:spLocks noChangeArrowheads="1" noChangeShapeType="1" noTextEdit="1"/>
              </p:cNvSpPr>
              <p:nvPr/>
            </p:nvSpPr>
            <p:spPr bwMode="auto">
              <a:xfrm>
                <a:off x="4985" y="854"/>
                <a:ext cx="116" cy="150"/>
              </a:xfrm>
              <a:prstGeom prst="rect">
                <a:avLst/>
              </a:prstGeom>
            </p:spPr>
            <p:txBody>
              <a:bodyPr wrap="none" fromWordArt="1">
                <a:prstTxWarp prst="textPlain">
                  <a:avLst>
                    <a:gd name="adj" fmla="val 37903"/>
                  </a:avLst>
                </a:prstTxWarp>
              </a:bodyPr>
              <a:lstStyle/>
              <a:p>
                <a:r>
                  <a:rPr lang="en-US" altLang="zh-CN" sz="3600" kern="10">
                    <a:ln w="9525">
                      <a:solidFill>
                        <a:srgbClr val="000000"/>
                      </a:solidFill>
                      <a:round/>
                      <a:headEnd/>
                      <a:tailEnd/>
                    </a:ln>
                    <a:latin typeface="Symbol"/>
                  </a:rPr>
                  <a:t>l</a:t>
                </a:r>
                <a:endParaRPr lang="zh-CN" altLang="en-US" sz="3600" kern="10">
                  <a:ln w="9525">
                    <a:solidFill>
                      <a:srgbClr val="000000"/>
                    </a:solidFill>
                    <a:round/>
                    <a:headEnd/>
                    <a:tailEnd/>
                  </a:ln>
                  <a:latin typeface="Symbol"/>
                </a:endParaRPr>
              </a:p>
            </p:txBody>
          </p:sp>
          <p:sp>
            <p:nvSpPr>
              <p:cNvPr id="44249" name="WordArt 66"/>
              <p:cNvSpPr>
                <a:spLocks noChangeArrowheads="1" noChangeShapeType="1" noTextEdit="1"/>
              </p:cNvSpPr>
              <p:nvPr/>
            </p:nvSpPr>
            <p:spPr bwMode="auto">
              <a:xfrm>
                <a:off x="3179" y="300"/>
                <a:ext cx="112" cy="173"/>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latin typeface="Times New Roman"/>
                    <a:cs typeface="Times New Roman"/>
                  </a:rPr>
                  <a:t>y</a:t>
                </a:r>
                <a:endParaRPr lang="zh-CN" altLang="en-US" sz="3600" i="1" kern="10">
                  <a:ln w="9525">
                    <a:solidFill>
                      <a:srgbClr val="000000"/>
                    </a:solidFill>
                    <a:round/>
                    <a:headEnd/>
                    <a:tailEnd/>
                  </a:ln>
                  <a:latin typeface="Times New Roman"/>
                  <a:cs typeface="Times New Roman"/>
                </a:endParaRPr>
              </a:p>
            </p:txBody>
          </p:sp>
          <p:sp>
            <p:nvSpPr>
              <p:cNvPr id="44250" name="Line 67"/>
              <p:cNvSpPr>
                <a:spLocks noChangeShapeType="1"/>
              </p:cNvSpPr>
              <p:nvPr/>
            </p:nvSpPr>
            <p:spPr bwMode="auto">
              <a:xfrm>
                <a:off x="3339" y="389"/>
                <a:ext cx="118" cy="23"/>
              </a:xfrm>
              <a:prstGeom prst="line">
                <a:avLst/>
              </a:prstGeom>
              <a:noFill/>
              <a:ln w="28575">
                <a:solidFill>
                  <a:schemeClr val="tx1"/>
                </a:solidFill>
                <a:round/>
                <a:headEnd/>
                <a:tailEnd/>
              </a:ln>
            </p:spPr>
            <p:txBody>
              <a:bodyPr/>
              <a:lstStyle/>
              <a:p>
                <a:endParaRPr lang="zh-CN" altLang="en-US"/>
              </a:p>
            </p:txBody>
          </p:sp>
          <p:sp>
            <p:nvSpPr>
              <p:cNvPr id="44251" name="Line 68"/>
              <p:cNvSpPr>
                <a:spLocks noChangeShapeType="1"/>
              </p:cNvSpPr>
              <p:nvPr/>
            </p:nvSpPr>
            <p:spPr bwMode="auto">
              <a:xfrm>
                <a:off x="3345" y="444"/>
                <a:ext cx="119" cy="23"/>
              </a:xfrm>
              <a:prstGeom prst="line">
                <a:avLst/>
              </a:prstGeom>
              <a:noFill/>
              <a:ln w="28575">
                <a:solidFill>
                  <a:schemeClr val="tx1"/>
                </a:solidFill>
                <a:round/>
                <a:headEnd/>
                <a:tailEnd/>
              </a:ln>
            </p:spPr>
            <p:txBody>
              <a:bodyPr/>
              <a:lstStyle/>
              <a:p>
                <a:endParaRPr lang="zh-CN" altLang="en-US"/>
              </a:p>
            </p:txBody>
          </p:sp>
          <p:sp>
            <p:nvSpPr>
              <p:cNvPr id="44252" name="WordArt 69"/>
              <p:cNvSpPr>
                <a:spLocks noChangeArrowheads="1" noChangeShapeType="1" noTextEdit="1"/>
              </p:cNvSpPr>
              <p:nvPr/>
            </p:nvSpPr>
            <p:spPr bwMode="auto">
              <a:xfrm>
                <a:off x="3475" y="381"/>
                <a:ext cx="130" cy="15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44253" name="WordArt 70"/>
              <p:cNvSpPr>
                <a:spLocks noChangeArrowheads="1" noChangeShapeType="1" noTextEdit="1"/>
              </p:cNvSpPr>
              <p:nvPr/>
            </p:nvSpPr>
            <p:spPr bwMode="auto">
              <a:xfrm>
                <a:off x="3263" y="416"/>
                <a:ext cx="53" cy="7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44254" name="WordArt 71"/>
              <p:cNvSpPr>
                <a:spLocks noChangeArrowheads="1" noChangeShapeType="1" noTextEdit="1"/>
              </p:cNvSpPr>
              <p:nvPr/>
            </p:nvSpPr>
            <p:spPr bwMode="auto">
              <a:xfrm>
                <a:off x="3619" y="517"/>
                <a:ext cx="52" cy="77"/>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44255" name="WordArt 72"/>
              <p:cNvSpPr>
                <a:spLocks noChangeArrowheads="1" noChangeShapeType="1" noTextEdit="1"/>
              </p:cNvSpPr>
              <p:nvPr/>
            </p:nvSpPr>
            <p:spPr bwMode="auto">
              <a:xfrm>
                <a:off x="3688" y="478"/>
                <a:ext cx="64" cy="119"/>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c</a:t>
                </a:r>
                <a:endParaRPr lang="zh-CN" altLang="en-US" sz="3600" kern="10">
                  <a:ln w="9525">
                    <a:solidFill>
                      <a:srgbClr val="000000"/>
                    </a:solidFill>
                    <a:round/>
                    <a:headEnd/>
                    <a:tailEnd/>
                  </a:ln>
                  <a:latin typeface="Times New Roman"/>
                  <a:cs typeface="Times New Roman"/>
                </a:endParaRPr>
              </a:p>
            </p:txBody>
          </p:sp>
          <p:sp>
            <p:nvSpPr>
              <p:cNvPr id="44256" name="WordArt 73"/>
              <p:cNvSpPr>
                <a:spLocks noChangeArrowheads="1" noChangeShapeType="1" noTextEdit="1"/>
              </p:cNvSpPr>
              <p:nvPr/>
            </p:nvSpPr>
            <p:spPr bwMode="auto">
              <a:xfrm>
                <a:off x="3872" y="544"/>
                <a:ext cx="64" cy="104"/>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s</a:t>
                </a:r>
                <a:endParaRPr lang="zh-CN" altLang="en-US" sz="3600" kern="10">
                  <a:ln w="9525">
                    <a:solidFill>
                      <a:srgbClr val="000000"/>
                    </a:solidFill>
                    <a:round/>
                    <a:headEnd/>
                    <a:tailEnd/>
                  </a:ln>
                  <a:latin typeface="Times New Roman"/>
                  <a:cs typeface="Times New Roman"/>
                </a:endParaRPr>
              </a:p>
            </p:txBody>
          </p:sp>
          <p:sp>
            <p:nvSpPr>
              <p:cNvPr id="44257" name="WordArt 74"/>
              <p:cNvSpPr>
                <a:spLocks noChangeArrowheads="1" noChangeShapeType="1" noTextEdit="1"/>
              </p:cNvSpPr>
              <p:nvPr/>
            </p:nvSpPr>
            <p:spPr bwMode="auto">
              <a:xfrm>
                <a:off x="3768" y="510"/>
                <a:ext cx="78" cy="119"/>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o</a:t>
                </a:r>
                <a:endParaRPr lang="zh-CN" altLang="en-US" sz="3600" kern="10">
                  <a:ln w="9525">
                    <a:solidFill>
                      <a:srgbClr val="000000"/>
                    </a:solidFill>
                    <a:round/>
                    <a:headEnd/>
                    <a:tailEnd/>
                  </a:ln>
                  <a:latin typeface="Times New Roman"/>
                  <a:cs typeface="Times New Roman"/>
                </a:endParaRPr>
              </a:p>
            </p:txBody>
          </p:sp>
          <p:sp>
            <p:nvSpPr>
              <p:cNvPr id="44258" name="WordArt 75"/>
              <p:cNvSpPr>
                <a:spLocks noChangeArrowheads="1" noChangeShapeType="1" noTextEdit="1"/>
              </p:cNvSpPr>
              <p:nvPr/>
            </p:nvSpPr>
            <p:spPr bwMode="auto">
              <a:xfrm>
                <a:off x="4195" y="555"/>
                <a:ext cx="120" cy="167"/>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latin typeface="Times New Roman"/>
                    <a:cs typeface="Times New Roman"/>
                  </a:rPr>
                  <a:t>t </a:t>
                </a:r>
                <a:endParaRPr lang="zh-CN" altLang="en-US" sz="3600" i="1" kern="10">
                  <a:ln w="9525">
                    <a:solidFill>
                      <a:srgbClr val="000000"/>
                    </a:solidFill>
                    <a:round/>
                    <a:headEnd/>
                    <a:tailEnd/>
                  </a:ln>
                  <a:latin typeface="Times New Roman"/>
                  <a:cs typeface="Times New Roman"/>
                </a:endParaRPr>
              </a:p>
            </p:txBody>
          </p:sp>
          <p:sp>
            <p:nvSpPr>
              <p:cNvPr id="44259" name="WordArt 76"/>
              <p:cNvSpPr>
                <a:spLocks noChangeArrowheads="1" noChangeShapeType="1" noTextEdit="1"/>
              </p:cNvSpPr>
              <p:nvPr/>
            </p:nvSpPr>
            <p:spPr bwMode="auto">
              <a:xfrm>
                <a:off x="4762" y="698"/>
                <a:ext cx="67" cy="13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Symbol"/>
                  </a:rPr>
                  <a:t>2</a:t>
                </a:r>
                <a:endParaRPr lang="zh-CN" altLang="en-US" sz="3600" kern="10">
                  <a:ln w="9525">
                    <a:solidFill>
                      <a:srgbClr val="000000"/>
                    </a:solidFill>
                    <a:round/>
                    <a:headEnd/>
                    <a:tailEnd/>
                  </a:ln>
                  <a:latin typeface="Symbol"/>
                </a:endParaRPr>
              </a:p>
            </p:txBody>
          </p:sp>
          <p:sp>
            <p:nvSpPr>
              <p:cNvPr id="44260" name="WordArt 77"/>
              <p:cNvSpPr>
                <a:spLocks noChangeArrowheads="1" noChangeShapeType="1" noTextEdit="1"/>
              </p:cNvSpPr>
              <p:nvPr/>
            </p:nvSpPr>
            <p:spPr bwMode="auto">
              <a:xfrm rot="585244">
                <a:off x="4849" y="742"/>
                <a:ext cx="93" cy="120"/>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Symbol"/>
                  </a:rPr>
                  <a:t>p</a:t>
                </a:r>
                <a:endParaRPr lang="zh-CN" altLang="en-US" sz="3600" kern="10">
                  <a:ln w="9525">
                    <a:solidFill>
                      <a:srgbClr val="000000"/>
                    </a:solidFill>
                    <a:round/>
                    <a:headEnd/>
                    <a:tailEnd/>
                  </a:ln>
                  <a:latin typeface="Symbol"/>
                </a:endParaRPr>
              </a:p>
            </p:txBody>
          </p:sp>
          <p:sp>
            <p:nvSpPr>
              <p:cNvPr id="44261" name="Line 78"/>
              <p:cNvSpPr>
                <a:spLocks noChangeShapeType="1"/>
              </p:cNvSpPr>
              <p:nvPr/>
            </p:nvSpPr>
            <p:spPr bwMode="auto">
              <a:xfrm>
                <a:off x="4977" y="803"/>
                <a:ext cx="165" cy="35"/>
              </a:xfrm>
              <a:prstGeom prst="line">
                <a:avLst/>
              </a:prstGeom>
              <a:noFill/>
              <a:ln w="38100">
                <a:solidFill>
                  <a:schemeClr val="tx1"/>
                </a:solidFill>
                <a:round/>
                <a:headEnd/>
                <a:tailEnd/>
              </a:ln>
            </p:spPr>
            <p:txBody>
              <a:bodyPr/>
              <a:lstStyle/>
              <a:p>
                <a:endParaRPr lang="zh-CN" altLang="en-US"/>
              </a:p>
            </p:txBody>
          </p:sp>
          <p:sp>
            <p:nvSpPr>
              <p:cNvPr id="44262" name="Line 79"/>
              <p:cNvSpPr>
                <a:spLocks noChangeShapeType="1"/>
              </p:cNvSpPr>
              <p:nvPr/>
            </p:nvSpPr>
            <p:spPr bwMode="auto">
              <a:xfrm>
                <a:off x="4644" y="732"/>
                <a:ext cx="87" cy="26"/>
              </a:xfrm>
              <a:prstGeom prst="line">
                <a:avLst/>
              </a:prstGeom>
              <a:noFill/>
              <a:ln w="57150">
                <a:solidFill>
                  <a:srgbClr val="CC0000"/>
                </a:solidFill>
                <a:round/>
                <a:headEnd/>
                <a:tailEnd/>
              </a:ln>
            </p:spPr>
            <p:txBody>
              <a:bodyPr/>
              <a:lstStyle/>
              <a:p>
                <a:endParaRPr lang="zh-CN" altLang="en-US"/>
              </a:p>
            </p:txBody>
          </p:sp>
          <p:grpSp>
            <p:nvGrpSpPr>
              <p:cNvPr id="44263" name="Group 80"/>
              <p:cNvGrpSpPr>
                <a:grpSpLocks/>
              </p:cNvGrpSpPr>
              <p:nvPr/>
            </p:nvGrpSpPr>
            <p:grpSpPr bwMode="auto">
              <a:xfrm>
                <a:off x="4453" y="625"/>
                <a:ext cx="169" cy="213"/>
                <a:chOff x="5124" y="905"/>
                <a:chExt cx="248" cy="269"/>
              </a:xfrm>
            </p:grpSpPr>
            <p:sp>
              <p:nvSpPr>
                <p:cNvPr id="44268" name="WordArt 81"/>
                <p:cNvSpPr>
                  <a:spLocks noChangeArrowheads="1" noChangeShapeType="1" noTextEdit="1"/>
                </p:cNvSpPr>
                <p:nvPr/>
              </p:nvSpPr>
              <p:spPr bwMode="auto">
                <a:xfrm>
                  <a:off x="5124" y="905"/>
                  <a:ext cx="177" cy="183"/>
                </a:xfrm>
                <a:prstGeom prst="rect">
                  <a:avLst/>
                </a:prstGeom>
              </p:spPr>
              <p:txBody>
                <a:bodyPr wrap="none" fromWordArt="1">
                  <a:prstTxWarp prst="textPlain">
                    <a:avLst>
                      <a:gd name="adj" fmla="val 50000"/>
                    </a:avLst>
                  </a:prstTxWarp>
                </a:bodyPr>
                <a:lstStyle/>
                <a:p>
                  <a:r>
                    <a:rPr lang="en-US" altLang="zh-CN" sz="3600" i="1" kern="10">
                      <a:ln w="9525">
                        <a:solidFill>
                          <a:srgbClr val="008000"/>
                        </a:solidFill>
                        <a:round/>
                        <a:headEnd/>
                        <a:tailEnd/>
                      </a:ln>
                      <a:solidFill>
                        <a:srgbClr val="008000"/>
                      </a:solidFill>
                      <a:latin typeface="Symbol"/>
                    </a:rPr>
                    <a:t>j</a:t>
                  </a:r>
                  <a:endParaRPr lang="zh-CN" altLang="en-US" sz="3600" i="1" kern="10">
                    <a:ln w="9525">
                      <a:solidFill>
                        <a:srgbClr val="008000"/>
                      </a:solidFill>
                      <a:round/>
                      <a:headEnd/>
                      <a:tailEnd/>
                    </a:ln>
                    <a:solidFill>
                      <a:srgbClr val="008000"/>
                    </a:solidFill>
                    <a:latin typeface="Symbol"/>
                  </a:endParaRPr>
                </a:p>
              </p:txBody>
            </p:sp>
            <p:sp>
              <p:nvSpPr>
                <p:cNvPr id="44269" name="WordArt 82"/>
                <p:cNvSpPr>
                  <a:spLocks noChangeArrowheads="1" noChangeShapeType="1" noTextEdit="1"/>
                </p:cNvSpPr>
                <p:nvPr/>
              </p:nvSpPr>
              <p:spPr bwMode="auto">
                <a:xfrm>
                  <a:off x="5232" y="1058"/>
                  <a:ext cx="63" cy="84"/>
                </a:xfrm>
                <a:prstGeom prst="rect">
                  <a:avLst/>
                </a:prstGeom>
              </p:spPr>
              <p:txBody>
                <a:bodyPr wrap="none" fromWordArt="1">
                  <a:prstTxWarp prst="textPlain">
                    <a:avLst>
                      <a:gd name="adj" fmla="val 50000"/>
                    </a:avLst>
                  </a:prstTxWarp>
                </a:bodyPr>
                <a:lstStyle/>
                <a:p>
                  <a:r>
                    <a:rPr lang="en-US" altLang="zh-CN" sz="3600" kern="10">
                      <a:ln w="9525">
                        <a:solidFill>
                          <a:srgbClr val="008000"/>
                        </a:solidFill>
                        <a:round/>
                        <a:headEnd/>
                        <a:tailEnd/>
                      </a:ln>
                      <a:solidFill>
                        <a:srgbClr val="008000"/>
                      </a:solidFill>
                      <a:latin typeface="宋体"/>
                      <a:ea typeface="宋体"/>
                    </a:rPr>
                    <a:t>1</a:t>
                  </a:r>
                  <a:endParaRPr lang="zh-CN" altLang="en-US" sz="3600" kern="10">
                    <a:ln w="9525">
                      <a:solidFill>
                        <a:srgbClr val="008000"/>
                      </a:solidFill>
                      <a:round/>
                      <a:headEnd/>
                      <a:tailEnd/>
                    </a:ln>
                    <a:solidFill>
                      <a:srgbClr val="008000"/>
                    </a:solidFill>
                    <a:latin typeface="宋体"/>
                    <a:ea typeface="宋体"/>
                  </a:endParaRPr>
                </a:p>
              </p:txBody>
            </p:sp>
            <p:sp>
              <p:nvSpPr>
                <p:cNvPr id="44270" name="WordArt 83"/>
                <p:cNvSpPr>
                  <a:spLocks noChangeArrowheads="1" noChangeShapeType="1" noTextEdit="1"/>
                </p:cNvSpPr>
                <p:nvPr/>
              </p:nvSpPr>
              <p:spPr bwMode="auto">
                <a:xfrm>
                  <a:off x="5316" y="1068"/>
                  <a:ext cx="56" cy="106"/>
                </a:xfrm>
                <a:prstGeom prst="rect">
                  <a:avLst/>
                </a:prstGeom>
              </p:spPr>
              <p:txBody>
                <a:bodyPr wrap="none" fromWordArt="1">
                  <a:prstTxWarp prst="textPlain">
                    <a:avLst>
                      <a:gd name="adj" fmla="val 50000"/>
                    </a:avLst>
                  </a:prstTxWarp>
                </a:bodyPr>
                <a:lstStyle/>
                <a:p>
                  <a:r>
                    <a:rPr lang="en-US" altLang="zh-CN" sz="3600" kern="10">
                      <a:ln w="9525">
                        <a:solidFill>
                          <a:srgbClr val="008000"/>
                        </a:solidFill>
                        <a:round/>
                        <a:headEnd/>
                        <a:tailEnd/>
                      </a:ln>
                      <a:solidFill>
                        <a:srgbClr val="008000"/>
                      </a:solidFill>
                      <a:latin typeface="宋体"/>
                      <a:ea typeface="宋体"/>
                    </a:rPr>
                    <a:t>0</a:t>
                  </a:r>
                  <a:endParaRPr lang="zh-CN" altLang="en-US" sz="3600" kern="10">
                    <a:ln w="9525">
                      <a:solidFill>
                        <a:srgbClr val="008000"/>
                      </a:solidFill>
                      <a:round/>
                      <a:headEnd/>
                      <a:tailEnd/>
                    </a:ln>
                    <a:solidFill>
                      <a:srgbClr val="008000"/>
                    </a:solidFill>
                    <a:latin typeface="宋体"/>
                    <a:ea typeface="宋体"/>
                  </a:endParaRPr>
                </a:p>
              </p:txBody>
            </p:sp>
          </p:grpSp>
          <p:grpSp>
            <p:nvGrpSpPr>
              <p:cNvPr id="44264" name="Group 84"/>
              <p:cNvGrpSpPr>
                <a:grpSpLocks/>
              </p:cNvGrpSpPr>
              <p:nvPr/>
            </p:nvGrpSpPr>
            <p:grpSpPr bwMode="auto">
              <a:xfrm>
                <a:off x="4299" y="608"/>
                <a:ext cx="97" cy="129"/>
                <a:chOff x="4924" y="838"/>
                <a:chExt cx="142" cy="164"/>
              </a:xfrm>
            </p:grpSpPr>
            <p:sp>
              <p:nvSpPr>
                <p:cNvPr id="44266" name="Line 85"/>
                <p:cNvSpPr>
                  <a:spLocks noChangeShapeType="1"/>
                </p:cNvSpPr>
                <p:nvPr/>
              </p:nvSpPr>
              <p:spPr bwMode="auto">
                <a:xfrm>
                  <a:off x="4924" y="906"/>
                  <a:ext cx="142" cy="30"/>
                </a:xfrm>
                <a:prstGeom prst="line">
                  <a:avLst/>
                </a:prstGeom>
                <a:noFill/>
                <a:ln w="38100">
                  <a:solidFill>
                    <a:schemeClr val="tx1"/>
                  </a:solidFill>
                  <a:round/>
                  <a:headEnd/>
                  <a:tailEnd/>
                </a:ln>
              </p:spPr>
              <p:txBody>
                <a:bodyPr/>
                <a:lstStyle/>
                <a:p>
                  <a:endParaRPr lang="zh-CN" altLang="en-US"/>
                </a:p>
              </p:txBody>
            </p:sp>
            <p:sp>
              <p:nvSpPr>
                <p:cNvPr id="44267" name="Line 86"/>
                <p:cNvSpPr>
                  <a:spLocks noChangeShapeType="1"/>
                </p:cNvSpPr>
                <p:nvPr/>
              </p:nvSpPr>
              <p:spPr bwMode="auto">
                <a:xfrm>
                  <a:off x="4998" y="838"/>
                  <a:ext cx="0" cy="164"/>
                </a:xfrm>
                <a:prstGeom prst="line">
                  <a:avLst/>
                </a:prstGeom>
                <a:noFill/>
                <a:ln w="38100">
                  <a:solidFill>
                    <a:schemeClr val="tx1"/>
                  </a:solidFill>
                  <a:round/>
                  <a:headEnd/>
                  <a:tailEnd/>
                </a:ln>
              </p:spPr>
              <p:txBody>
                <a:bodyPr/>
                <a:lstStyle/>
                <a:p>
                  <a:endParaRPr lang="zh-CN" altLang="en-US"/>
                </a:p>
              </p:txBody>
            </p:sp>
          </p:grpSp>
          <p:sp>
            <p:nvSpPr>
              <p:cNvPr id="44265" name="WordArt 87"/>
              <p:cNvSpPr>
                <a:spLocks noChangeArrowheads="1" noChangeShapeType="1" noTextEdit="1"/>
              </p:cNvSpPr>
              <p:nvPr/>
            </p:nvSpPr>
            <p:spPr bwMode="auto">
              <a:xfrm>
                <a:off x="4046" y="562"/>
                <a:ext cx="119" cy="11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w</a:t>
                </a:r>
                <a:endParaRPr lang="zh-CN" altLang="en-US" sz="3600" i="1" kern="10">
                  <a:ln w="9525">
                    <a:solidFill>
                      <a:schemeClr val="tx1"/>
                    </a:solidFill>
                    <a:round/>
                    <a:headEnd/>
                    <a:tailEnd/>
                  </a:ln>
                  <a:latin typeface="Symbol"/>
                </a:endParaRPr>
              </a:p>
            </p:txBody>
          </p:sp>
        </p:grpSp>
        <p:grpSp>
          <p:nvGrpSpPr>
            <p:cNvPr id="44216" name="Group 127"/>
            <p:cNvGrpSpPr>
              <a:grpSpLocks/>
            </p:cNvGrpSpPr>
            <p:nvPr/>
          </p:nvGrpSpPr>
          <p:grpSpPr bwMode="auto">
            <a:xfrm>
              <a:off x="3077" y="1186"/>
              <a:ext cx="2112" cy="1027"/>
              <a:chOff x="2669" y="1186"/>
              <a:chExt cx="2112" cy="1027"/>
            </a:xfrm>
          </p:grpSpPr>
          <p:grpSp>
            <p:nvGrpSpPr>
              <p:cNvPr id="3" name="Group 89"/>
              <p:cNvGrpSpPr>
                <a:grpSpLocks/>
              </p:cNvGrpSpPr>
              <p:nvPr/>
            </p:nvGrpSpPr>
            <p:grpSpPr bwMode="auto">
              <a:xfrm rot="-530956">
                <a:off x="4547" y="1186"/>
                <a:ext cx="124" cy="133"/>
                <a:chOff x="4010" y="325"/>
                <a:chExt cx="156" cy="167"/>
              </a:xfrm>
            </p:grpSpPr>
            <p:sp>
              <p:nvSpPr>
                <p:cNvPr id="44243" name="WordArt 90"/>
                <p:cNvSpPr>
                  <a:spLocks noChangeArrowheads="1" noChangeShapeType="1" noTextEdit="1"/>
                </p:cNvSpPr>
                <p:nvPr/>
              </p:nvSpPr>
              <p:spPr bwMode="auto">
                <a:xfrm>
                  <a:off x="4010" y="325"/>
                  <a:ext cx="95" cy="158"/>
                </a:xfrm>
                <a:prstGeom prst="rect">
                  <a:avLst/>
                </a:prstGeom>
              </p:spPr>
              <p:txBody>
                <a:bodyPr wrap="none" fromWordArt="1">
                  <a:prstTxWarp prst="textPlain">
                    <a:avLst>
                      <a:gd name="adj" fmla="val 50000"/>
                    </a:avLst>
                  </a:prstTxWarp>
                </a:bodyPr>
                <a:lstStyle/>
                <a:p>
                  <a:r>
                    <a:rPr lang="en-US" altLang="zh-CN" sz="3600" i="1" kern="10">
                      <a:ln w="9525">
                        <a:solidFill>
                          <a:srgbClr val="0033CC"/>
                        </a:solidFill>
                        <a:round/>
                        <a:headEnd/>
                        <a:tailEnd/>
                      </a:ln>
                      <a:solidFill>
                        <a:srgbClr val="0033CC"/>
                      </a:solidFill>
                      <a:latin typeface="Times New Roman"/>
                      <a:cs typeface="Times New Roman"/>
                    </a:rPr>
                    <a:t>r</a:t>
                  </a:r>
                  <a:endParaRPr lang="zh-CN" altLang="en-US" sz="3600" i="1" kern="10">
                    <a:ln w="9525">
                      <a:solidFill>
                        <a:srgbClr val="0033CC"/>
                      </a:solidFill>
                      <a:round/>
                      <a:headEnd/>
                      <a:tailEnd/>
                    </a:ln>
                    <a:solidFill>
                      <a:srgbClr val="0033CC"/>
                    </a:solidFill>
                    <a:latin typeface="Times New Roman"/>
                    <a:cs typeface="Times New Roman"/>
                  </a:endParaRPr>
                </a:p>
              </p:txBody>
            </p:sp>
            <p:sp>
              <p:nvSpPr>
                <p:cNvPr id="44244" name="WordArt 91"/>
                <p:cNvSpPr>
                  <a:spLocks noChangeArrowheads="1" noChangeShapeType="1" noTextEdit="1"/>
                </p:cNvSpPr>
                <p:nvPr/>
              </p:nvSpPr>
              <p:spPr bwMode="auto">
                <a:xfrm>
                  <a:off x="4112" y="397"/>
                  <a:ext cx="54" cy="95"/>
                </a:xfrm>
                <a:prstGeom prst="rect">
                  <a:avLst/>
                </a:prstGeom>
              </p:spPr>
              <p:txBody>
                <a:bodyPr wrap="none" fromWordArt="1">
                  <a:prstTxWarp prst="textPlain">
                    <a:avLst>
                      <a:gd name="adj" fmla="val 50000"/>
                    </a:avLst>
                  </a:prstTxWarp>
                </a:bodyPr>
                <a:lstStyle/>
                <a:p>
                  <a:r>
                    <a:rPr lang="en-US" altLang="zh-CN" sz="3600" kern="10">
                      <a:ln w="9525">
                        <a:solidFill>
                          <a:srgbClr val="0033CC"/>
                        </a:solidFill>
                        <a:round/>
                        <a:headEnd/>
                        <a:tailEnd/>
                      </a:ln>
                      <a:solidFill>
                        <a:srgbClr val="0033CC"/>
                      </a:solidFill>
                      <a:latin typeface="宋体"/>
                      <a:ea typeface="宋体"/>
                    </a:rPr>
                    <a:t>2</a:t>
                  </a:r>
                  <a:endParaRPr lang="zh-CN" altLang="en-US" sz="3600" kern="10">
                    <a:ln w="9525">
                      <a:solidFill>
                        <a:srgbClr val="0033CC"/>
                      </a:solidFill>
                      <a:round/>
                      <a:headEnd/>
                      <a:tailEnd/>
                    </a:ln>
                    <a:solidFill>
                      <a:srgbClr val="0033CC"/>
                    </a:solidFill>
                    <a:latin typeface="宋体"/>
                    <a:ea typeface="宋体"/>
                  </a:endParaRPr>
                </a:p>
              </p:txBody>
            </p:sp>
          </p:grpSp>
          <p:sp>
            <p:nvSpPr>
              <p:cNvPr id="44218" name="WordArt 92"/>
              <p:cNvSpPr>
                <a:spLocks noChangeArrowheads="1" noChangeShapeType="1" noTextEdit="1"/>
              </p:cNvSpPr>
              <p:nvPr/>
            </p:nvSpPr>
            <p:spPr bwMode="auto">
              <a:xfrm>
                <a:off x="3506" y="1713"/>
                <a:ext cx="40" cy="172"/>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a:t>
                </a:r>
                <a:endParaRPr lang="zh-CN" altLang="en-US" sz="3600" kern="10">
                  <a:ln w="9525">
                    <a:solidFill>
                      <a:srgbClr val="000000"/>
                    </a:solidFill>
                    <a:round/>
                    <a:headEnd/>
                    <a:tailEnd/>
                  </a:ln>
                  <a:latin typeface="Times New Roman"/>
                  <a:cs typeface="Times New Roman"/>
                </a:endParaRPr>
              </a:p>
            </p:txBody>
          </p:sp>
          <p:sp>
            <p:nvSpPr>
              <p:cNvPr id="44219" name="WordArt 93"/>
              <p:cNvSpPr>
                <a:spLocks noChangeArrowheads="1" noChangeShapeType="1" noTextEdit="1"/>
              </p:cNvSpPr>
              <p:nvPr/>
            </p:nvSpPr>
            <p:spPr bwMode="auto">
              <a:xfrm flipH="1">
                <a:off x="4741" y="1225"/>
                <a:ext cx="40" cy="18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a:t>
                </a:r>
                <a:endParaRPr lang="zh-CN" altLang="en-US" sz="3600" kern="10">
                  <a:ln w="9525">
                    <a:solidFill>
                      <a:srgbClr val="000000"/>
                    </a:solidFill>
                    <a:round/>
                    <a:headEnd/>
                    <a:tailEnd/>
                  </a:ln>
                  <a:latin typeface="Times New Roman"/>
                  <a:cs typeface="Times New Roman"/>
                </a:endParaRPr>
              </a:p>
            </p:txBody>
          </p:sp>
          <p:sp>
            <p:nvSpPr>
              <p:cNvPr id="44220" name="WordArt 94"/>
              <p:cNvSpPr>
                <a:spLocks noChangeArrowheads="1" noChangeShapeType="1" noTextEdit="1"/>
              </p:cNvSpPr>
              <p:nvPr/>
            </p:nvSpPr>
            <p:spPr bwMode="auto">
              <a:xfrm rot="-234030">
                <a:off x="4569" y="1416"/>
                <a:ext cx="121" cy="139"/>
              </a:xfrm>
              <a:prstGeom prst="rect">
                <a:avLst/>
              </a:prstGeom>
            </p:spPr>
            <p:txBody>
              <a:bodyPr wrap="none" fromWordArt="1">
                <a:prstTxWarp prst="textPlain">
                  <a:avLst>
                    <a:gd name="adj" fmla="val 37903"/>
                  </a:avLst>
                </a:prstTxWarp>
              </a:bodyPr>
              <a:lstStyle/>
              <a:p>
                <a:r>
                  <a:rPr lang="en-US" altLang="zh-CN" sz="3600" kern="10">
                    <a:ln w="9525">
                      <a:solidFill>
                        <a:srgbClr val="000000"/>
                      </a:solidFill>
                      <a:round/>
                      <a:headEnd/>
                      <a:tailEnd/>
                    </a:ln>
                    <a:latin typeface="Symbol"/>
                  </a:rPr>
                  <a:t>l</a:t>
                </a:r>
                <a:endParaRPr lang="zh-CN" altLang="en-US" sz="3600" kern="10">
                  <a:ln w="9525">
                    <a:solidFill>
                      <a:srgbClr val="000000"/>
                    </a:solidFill>
                    <a:round/>
                    <a:headEnd/>
                    <a:tailEnd/>
                  </a:ln>
                  <a:latin typeface="Symbol"/>
                </a:endParaRPr>
              </a:p>
            </p:txBody>
          </p:sp>
          <p:sp>
            <p:nvSpPr>
              <p:cNvPr id="44221" name="WordArt 95"/>
              <p:cNvSpPr>
                <a:spLocks noChangeArrowheads="1" noChangeShapeType="1" noTextEdit="1"/>
              </p:cNvSpPr>
              <p:nvPr/>
            </p:nvSpPr>
            <p:spPr bwMode="auto">
              <a:xfrm rot="-659695">
                <a:off x="2669" y="2040"/>
                <a:ext cx="112" cy="173"/>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latin typeface="Times New Roman"/>
                    <a:cs typeface="Times New Roman"/>
                  </a:rPr>
                  <a:t>y</a:t>
                </a:r>
                <a:endParaRPr lang="zh-CN" altLang="en-US" sz="3600" i="1" kern="10">
                  <a:ln w="9525">
                    <a:solidFill>
                      <a:srgbClr val="000000"/>
                    </a:solidFill>
                    <a:round/>
                    <a:headEnd/>
                    <a:tailEnd/>
                  </a:ln>
                  <a:latin typeface="Times New Roman"/>
                  <a:cs typeface="Times New Roman"/>
                </a:endParaRPr>
              </a:p>
            </p:txBody>
          </p:sp>
          <p:sp>
            <p:nvSpPr>
              <p:cNvPr id="44222" name="Line 96"/>
              <p:cNvSpPr>
                <a:spLocks noChangeShapeType="1"/>
              </p:cNvSpPr>
              <p:nvPr/>
            </p:nvSpPr>
            <p:spPr bwMode="auto">
              <a:xfrm flipV="1">
                <a:off x="2850" y="1999"/>
                <a:ext cx="93" cy="42"/>
              </a:xfrm>
              <a:prstGeom prst="line">
                <a:avLst/>
              </a:prstGeom>
              <a:noFill/>
              <a:ln w="28575">
                <a:solidFill>
                  <a:schemeClr val="tx1"/>
                </a:solidFill>
                <a:round/>
                <a:headEnd/>
                <a:tailEnd/>
              </a:ln>
            </p:spPr>
            <p:txBody>
              <a:bodyPr/>
              <a:lstStyle/>
              <a:p>
                <a:endParaRPr lang="zh-CN" altLang="en-US"/>
              </a:p>
            </p:txBody>
          </p:sp>
          <p:sp>
            <p:nvSpPr>
              <p:cNvPr id="44223" name="WordArt 97"/>
              <p:cNvSpPr>
                <a:spLocks noChangeArrowheads="1" noChangeShapeType="1" noTextEdit="1"/>
              </p:cNvSpPr>
              <p:nvPr/>
            </p:nvSpPr>
            <p:spPr bwMode="auto">
              <a:xfrm rot="-1086473">
                <a:off x="2976" y="1926"/>
                <a:ext cx="130" cy="15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44224" name="WordArt 98"/>
              <p:cNvSpPr>
                <a:spLocks noChangeArrowheads="1" noChangeShapeType="1" noTextEdit="1"/>
              </p:cNvSpPr>
              <p:nvPr/>
            </p:nvSpPr>
            <p:spPr bwMode="auto">
              <a:xfrm>
                <a:off x="2776" y="2115"/>
                <a:ext cx="42" cy="7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44225" name="WordArt 99"/>
              <p:cNvSpPr>
                <a:spLocks noChangeArrowheads="1" noChangeShapeType="1" noTextEdit="1"/>
              </p:cNvSpPr>
              <p:nvPr/>
            </p:nvSpPr>
            <p:spPr bwMode="auto">
              <a:xfrm>
                <a:off x="3223" y="1869"/>
                <a:ext cx="64" cy="119"/>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c</a:t>
                </a:r>
                <a:endParaRPr lang="zh-CN" altLang="en-US" sz="3600" kern="10">
                  <a:ln w="9525">
                    <a:solidFill>
                      <a:srgbClr val="000000"/>
                    </a:solidFill>
                    <a:round/>
                    <a:headEnd/>
                    <a:tailEnd/>
                  </a:ln>
                  <a:latin typeface="Times New Roman"/>
                  <a:cs typeface="Times New Roman"/>
                </a:endParaRPr>
              </a:p>
            </p:txBody>
          </p:sp>
          <p:sp>
            <p:nvSpPr>
              <p:cNvPr id="44226" name="WordArt 100"/>
              <p:cNvSpPr>
                <a:spLocks noChangeArrowheads="1" noChangeShapeType="1" noTextEdit="1"/>
              </p:cNvSpPr>
              <p:nvPr/>
            </p:nvSpPr>
            <p:spPr bwMode="auto">
              <a:xfrm>
                <a:off x="3405" y="1811"/>
                <a:ext cx="65" cy="10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s</a:t>
                </a:r>
                <a:endParaRPr lang="zh-CN" altLang="en-US" sz="3600" kern="10">
                  <a:ln w="9525">
                    <a:solidFill>
                      <a:srgbClr val="000000"/>
                    </a:solidFill>
                    <a:round/>
                    <a:headEnd/>
                    <a:tailEnd/>
                  </a:ln>
                  <a:latin typeface="Times New Roman"/>
                  <a:cs typeface="Times New Roman"/>
                </a:endParaRPr>
              </a:p>
            </p:txBody>
          </p:sp>
          <p:sp>
            <p:nvSpPr>
              <p:cNvPr id="44227" name="WordArt 101"/>
              <p:cNvSpPr>
                <a:spLocks noChangeArrowheads="1" noChangeShapeType="1" noTextEdit="1"/>
              </p:cNvSpPr>
              <p:nvPr/>
            </p:nvSpPr>
            <p:spPr bwMode="auto">
              <a:xfrm>
                <a:off x="3305" y="1833"/>
                <a:ext cx="78" cy="119"/>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o</a:t>
                </a:r>
                <a:endParaRPr lang="zh-CN" altLang="en-US" sz="3600" kern="10">
                  <a:ln w="9525">
                    <a:solidFill>
                      <a:srgbClr val="000000"/>
                    </a:solidFill>
                    <a:round/>
                    <a:headEnd/>
                    <a:tailEnd/>
                  </a:ln>
                  <a:latin typeface="Times New Roman"/>
                  <a:cs typeface="Times New Roman"/>
                </a:endParaRPr>
              </a:p>
            </p:txBody>
          </p:sp>
          <p:sp>
            <p:nvSpPr>
              <p:cNvPr id="44228" name="WordArt 102"/>
              <p:cNvSpPr>
                <a:spLocks noChangeArrowheads="1" noChangeShapeType="1" noTextEdit="1"/>
              </p:cNvSpPr>
              <p:nvPr/>
            </p:nvSpPr>
            <p:spPr bwMode="auto">
              <a:xfrm>
                <a:off x="3723" y="1637"/>
                <a:ext cx="104" cy="178"/>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latin typeface="Times New Roman"/>
                    <a:cs typeface="Times New Roman"/>
                  </a:rPr>
                  <a:t>t </a:t>
                </a:r>
                <a:endParaRPr lang="zh-CN" altLang="en-US" sz="3600" i="1" kern="10">
                  <a:ln w="9525">
                    <a:solidFill>
                      <a:srgbClr val="000000"/>
                    </a:solidFill>
                    <a:round/>
                    <a:headEnd/>
                    <a:tailEnd/>
                  </a:ln>
                  <a:latin typeface="Times New Roman"/>
                  <a:cs typeface="Times New Roman"/>
                </a:endParaRPr>
              </a:p>
            </p:txBody>
          </p:sp>
          <p:sp>
            <p:nvSpPr>
              <p:cNvPr id="44229" name="WordArt 103"/>
              <p:cNvSpPr>
                <a:spLocks noChangeArrowheads="1" noChangeShapeType="1" noTextEdit="1"/>
              </p:cNvSpPr>
              <p:nvPr/>
            </p:nvSpPr>
            <p:spPr bwMode="auto">
              <a:xfrm rot="-637798">
                <a:off x="4298" y="1403"/>
                <a:ext cx="68" cy="13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Symbol"/>
                  </a:rPr>
                  <a:t>2</a:t>
                </a:r>
                <a:endParaRPr lang="zh-CN" altLang="en-US" sz="3600" kern="10">
                  <a:ln w="9525">
                    <a:solidFill>
                      <a:srgbClr val="000000"/>
                    </a:solidFill>
                    <a:round/>
                    <a:headEnd/>
                    <a:tailEnd/>
                  </a:ln>
                  <a:latin typeface="Symbol"/>
                </a:endParaRPr>
              </a:p>
            </p:txBody>
          </p:sp>
          <p:sp>
            <p:nvSpPr>
              <p:cNvPr id="44230" name="WordArt 104"/>
              <p:cNvSpPr>
                <a:spLocks noChangeArrowheads="1" noChangeShapeType="1" noTextEdit="1"/>
              </p:cNvSpPr>
              <p:nvPr/>
            </p:nvSpPr>
            <p:spPr bwMode="auto">
              <a:xfrm rot="-457772">
                <a:off x="4392" y="1373"/>
                <a:ext cx="92" cy="12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Symbol"/>
                  </a:rPr>
                  <a:t>p</a:t>
                </a:r>
                <a:endParaRPr lang="zh-CN" altLang="en-US" sz="3600" kern="10">
                  <a:ln w="9525">
                    <a:solidFill>
                      <a:srgbClr val="000000"/>
                    </a:solidFill>
                    <a:round/>
                    <a:headEnd/>
                    <a:tailEnd/>
                  </a:ln>
                  <a:latin typeface="Symbol"/>
                </a:endParaRPr>
              </a:p>
            </p:txBody>
          </p:sp>
          <p:sp>
            <p:nvSpPr>
              <p:cNvPr id="44231" name="Line 105"/>
              <p:cNvSpPr>
                <a:spLocks noChangeShapeType="1"/>
              </p:cNvSpPr>
              <p:nvPr/>
            </p:nvSpPr>
            <p:spPr bwMode="auto">
              <a:xfrm flipV="1">
                <a:off x="4161" y="1495"/>
                <a:ext cx="101" cy="42"/>
              </a:xfrm>
              <a:prstGeom prst="line">
                <a:avLst/>
              </a:prstGeom>
              <a:noFill/>
              <a:ln w="57150">
                <a:solidFill>
                  <a:srgbClr val="CC0000"/>
                </a:solidFill>
                <a:round/>
                <a:headEnd/>
                <a:tailEnd/>
              </a:ln>
            </p:spPr>
            <p:txBody>
              <a:bodyPr/>
              <a:lstStyle/>
              <a:p>
                <a:endParaRPr lang="zh-CN" altLang="en-US"/>
              </a:p>
            </p:txBody>
          </p:sp>
          <p:sp>
            <p:nvSpPr>
              <p:cNvPr id="44232" name="Line 106"/>
              <p:cNvSpPr>
                <a:spLocks noChangeShapeType="1"/>
              </p:cNvSpPr>
              <p:nvPr/>
            </p:nvSpPr>
            <p:spPr bwMode="auto">
              <a:xfrm flipV="1">
                <a:off x="4524" y="1332"/>
                <a:ext cx="161" cy="71"/>
              </a:xfrm>
              <a:prstGeom prst="line">
                <a:avLst/>
              </a:prstGeom>
              <a:noFill/>
              <a:ln w="38100">
                <a:solidFill>
                  <a:schemeClr val="tx1"/>
                </a:solidFill>
                <a:round/>
                <a:headEnd/>
                <a:tailEnd/>
              </a:ln>
            </p:spPr>
            <p:txBody>
              <a:bodyPr/>
              <a:lstStyle/>
              <a:p>
                <a:endParaRPr lang="zh-CN" altLang="en-US"/>
              </a:p>
            </p:txBody>
          </p:sp>
          <p:grpSp>
            <p:nvGrpSpPr>
              <p:cNvPr id="44233" name="Group 107"/>
              <p:cNvGrpSpPr>
                <a:grpSpLocks/>
              </p:cNvGrpSpPr>
              <p:nvPr/>
            </p:nvGrpSpPr>
            <p:grpSpPr bwMode="auto">
              <a:xfrm>
                <a:off x="3965" y="1529"/>
                <a:ext cx="211" cy="159"/>
                <a:chOff x="4992" y="1517"/>
                <a:chExt cx="307" cy="201"/>
              </a:xfrm>
            </p:grpSpPr>
            <p:sp>
              <p:nvSpPr>
                <p:cNvPr id="44240" name="WordArt 108"/>
                <p:cNvSpPr>
                  <a:spLocks noChangeArrowheads="1" noChangeShapeType="1" noTextEdit="1"/>
                </p:cNvSpPr>
                <p:nvPr/>
              </p:nvSpPr>
              <p:spPr bwMode="auto">
                <a:xfrm rot="-223699">
                  <a:off x="4992" y="1517"/>
                  <a:ext cx="177" cy="183"/>
                </a:xfrm>
                <a:prstGeom prst="rect">
                  <a:avLst/>
                </a:prstGeom>
              </p:spPr>
              <p:txBody>
                <a:bodyPr wrap="none" fromWordArt="1">
                  <a:prstTxWarp prst="textPlain">
                    <a:avLst>
                      <a:gd name="adj" fmla="val 50000"/>
                    </a:avLst>
                  </a:prstTxWarp>
                </a:bodyPr>
                <a:lstStyle/>
                <a:p>
                  <a:r>
                    <a:rPr lang="en-US" altLang="zh-CN" sz="3600" i="1" kern="10">
                      <a:ln w="9525">
                        <a:solidFill>
                          <a:srgbClr val="008000"/>
                        </a:solidFill>
                        <a:round/>
                        <a:headEnd/>
                        <a:tailEnd/>
                      </a:ln>
                      <a:solidFill>
                        <a:srgbClr val="008000"/>
                      </a:solidFill>
                      <a:latin typeface="Symbol"/>
                    </a:rPr>
                    <a:t>j</a:t>
                  </a:r>
                  <a:endParaRPr lang="zh-CN" altLang="en-US" sz="3600" i="1" kern="10">
                    <a:ln w="9525">
                      <a:solidFill>
                        <a:srgbClr val="008000"/>
                      </a:solidFill>
                      <a:round/>
                      <a:headEnd/>
                      <a:tailEnd/>
                    </a:ln>
                    <a:solidFill>
                      <a:srgbClr val="008000"/>
                    </a:solidFill>
                    <a:latin typeface="Symbol"/>
                  </a:endParaRPr>
                </a:p>
              </p:txBody>
            </p:sp>
            <p:sp>
              <p:nvSpPr>
                <p:cNvPr id="44241" name="WordArt 109"/>
                <p:cNvSpPr>
                  <a:spLocks noChangeArrowheads="1" noChangeShapeType="1" noTextEdit="1"/>
                </p:cNvSpPr>
                <p:nvPr/>
              </p:nvSpPr>
              <p:spPr bwMode="auto">
                <a:xfrm>
                  <a:off x="5145" y="1634"/>
                  <a:ext cx="63" cy="84"/>
                </a:xfrm>
                <a:prstGeom prst="rect">
                  <a:avLst/>
                </a:prstGeom>
              </p:spPr>
              <p:txBody>
                <a:bodyPr wrap="none" fromWordArt="1">
                  <a:prstTxWarp prst="textPlain">
                    <a:avLst>
                      <a:gd name="adj" fmla="val 50000"/>
                    </a:avLst>
                  </a:prstTxWarp>
                </a:bodyPr>
                <a:lstStyle/>
                <a:p>
                  <a:r>
                    <a:rPr lang="en-US" altLang="zh-CN" sz="3600" kern="10">
                      <a:ln w="9525">
                        <a:solidFill>
                          <a:srgbClr val="008000"/>
                        </a:solidFill>
                        <a:round/>
                        <a:headEnd/>
                        <a:tailEnd/>
                      </a:ln>
                      <a:solidFill>
                        <a:srgbClr val="008000"/>
                      </a:solidFill>
                      <a:latin typeface="宋体"/>
                      <a:ea typeface="宋体"/>
                    </a:rPr>
                    <a:t>2</a:t>
                  </a:r>
                  <a:endParaRPr lang="zh-CN" altLang="en-US" sz="3600" kern="10">
                    <a:ln w="9525">
                      <a:solidFill>
                        <a:srgbClr val="008000"/>
                      </a:solidFill>
                      <a:round/>
                      <a:headEnd/>
                      <a:tailEnd/>
                    </a:ln>
                    <a:solidFill>
                      <a:srgbClr val="008000"/>
                    </a:solidFill>
                    <a:latin typeface="宋体"/>
                    <a:ea typeface="宋体"/>
                  </a:endParaRPr>
                </a:p>
              </p:txBody>
            </p:sp>
            <p:sp>
              <p:nvSpPr>
                <p:cNvPr id="44242" name="WordArt 110"/>
                <p:cNvSpPr>
                  <a:spLocks noChangeArrowheads="1" noChangeShapeType="1" noTextEdit="1"/>
                </p:cNvSpPr>
                <p:nvPr/>
              </p:nvSpPr>
              <p:spPr bwMode="auto">
                <a:xfrm>
                  <a:off x="5243" y="1591"/>
                  <a:ext cx="56" cy="106"/>
                </a:xfrm>
                <a:prstGeom prst="rect">
                  <a:avLst/>
                </a:prstGeom>
              </p:spPr>
              <p:txBody>
                <a:bodyPr wrap="none" fromWordArt="1">
                  <a:prstTxWarp prst="textPlain">
                    <a:avLst>
                      <a:gd name="adj" fmla="val 50000"/>
                    </a:avLst>
                  </a:prstTxWarp>
                </a:bodyPr>
                <a:lstStyle/>
                <a:p>
                  <a:r>
                    <a:rPr lang="en-US" altLang="zh-CN" sz="3600" kern="10">
                      <a:ln w="9525">
                        <a:solidFill>
                          <a:srgbClr val="008000"/>
                        </a:solidFill>
                        <a:round/>
                        <a:headEnd/>
                        <a:tailEnd/>
                      </a:ln>
                      <a:solidFill>
                        <a:srgbClr val="008000"/>
                      </a:solidFill>
                      <a:latin typeface="宋体"/>
                      <a:ea typeface="宋体"/>
                    </a:rPr>
                    <a:t>0</a:t>
                  </a:r>
                  <a:endParaRPr lang="zh-CN" altLang="en-US" sz="3600" kern="10">
                    <a:ln w="9525">
                      <a:solidFill>
                        <a:srgbClr val="008000"/>
                      </a:solidFill>
                      <a:round/>
                      <a:headEnd/>
                      <a:tailEnd/>
                    </a:ln>
                    <a:solidFill>
                      <a:srgbClr val="008000"/>
                    </a:solidFill>
                    <a:latin typeface="宋体"/>
                    <a:ea typeface="宋体"/>
                  </a:endParaRPr>
                </a:p>
              </p:txBody>
            </p:sp>
          </p:grpSp>
          <p:grpSp>
            <p:nvGrpSpPr>
              <p:cNvPr id="44234" name="Group 111"/>
              <p:cNvGrpSpPr>
                <a:grpSpLocks/>
              </p:cNvGrpSpPr>
              <p:nvPr/>
            </p:nvGrpSpPr>
            <p:grpSpPr bwMode="auto">
              <a:xfrm>
                <a:off x="3838" y="1598"/>
                <a:ext cx="101" cy="129"/>
                <a:chOff x="4809" y="1589"/>
                <a:chExt cx="147" cy="164"/>
              </a:xfrm>
            </p:grpSpPr>
            <p:sp>
              <p:nvSpPr>
                <p:cNvPr id="44238" name="Line 112"/>
                <p:cNvSpPr>
                  <a:spLocks noChangeShapeType="1"/>
                </p:cNvSpPr>
                <p:nvPr/>
              </p:nvSpPr>
              <p:spPr bwMode="auto">
                <a:xfrm flipV="1">
                  <a:off x="4809" y="1639"/>
                  <a:ext cx="147" cy="54"/>
                </a:xfrm>
                <a:prstGeom prst="line">
                  <a:avLst/>
                </a:prstGeom>
                <a:noFill/>
                <a:ln w="38100">
                  <a:solidFill>
                    <a:schemeClr val="tx1"/>
                  </a:solidFill>
                  <a:round/>
                  <a:headEnd/>
                  <a:tailEnd/>
                </a:ln>
              </p:spPr>
              <p:txBody>
                <a:bodyPr/>
                <a:lstStyle/>
                <a:p>
                  <a:endParaRPr lang="zh-CN" altLang="en-US"/>
                </a:p>
              </p:txBody>
            </p:sp>
            <p:sp>
              <p:nvSpPr>
                <p:cNvPr id="44239" name="Line 113"/>
                <p:cNvSpPr>
                  <a:spLocks noChangeShapeType="1"/>
                </p:cNvSpPr>
                <p:nvPr/>
              </p:nvSpPr>
              <p:spPr bwMode="auto">
                <a:xfrm>
                  <a:off x="4881" y="1589"/>
                  <a:ext cx="0" cy="164"/>
                </a:xfrm>
                <a:prstGeom prst="line">
                  <a:avLst/>
                </a:prstGeom>
                <a:noFill/>
                <a:ln w="38100">
                  <a:solidFill>
                    <a:schemeClr val="tx1"/>
                  </a:solidFill>
                  <a:round/>
                  <a:headEnd/>
                  <a:tailEnd/>
                </a:ln>
              </p:spPr>
              <p:txBody>
                <a:bodyPr/>
                <a:lstStyle/>
                <a:p>
                  <a:endParaRPr lang="zh-CN" altLang="en-US"/>
                </a:p>
              </p:txBody>
            </p:sp>
          </p:grpSp>
          <p:sp>
            <p:nvSpPr>
              <p:cNvPr id="44235" name="Line 114"/>
              <p:cNvSpPr>
                <a:spLocks noChangeShapeType="1"/>
              </p:cNvSpPr>
              <p:nvPr/>
            </p:nvSpPr>
            <p:spPr bwMode="auto">
              <a:xfrm flipV="1">
                <a:off x="2861" y="2049"/>
                <a:ext cx="93" cy="42"/>
              </a:xfrm>
              <a:prstGeom prst="line">
                <a:avLst/>
              </a:prstGeom>
              <a:noFill/>
              <a:ln w="28575">
                <a:solidFill>
                  <a:schemeClr val="tx1"/>
                </a:solidFill>
                <a:round/>
                <a:headEnd/>
                <a:tailEnd/>
              </a:ln>
            </p:spPr>
            <p:txBody>
              <a:bodyPr/>
              <a:lstStyle/>
              <a:p>
                <a:endParaRPr lang="zh-CN" altLang="en-US"/>
              </a:p>
            </p:txBody>
          </p:sp>
          <p:sp>
            <p:nvSpPr>
              <p:cNvPr id="44236" name="WordArt 115"/>
              <p:cNvSpPr>
                <a:spLocks noChangeArrowheads="1" noChangeShapeType="1" noTextEdit="1"/>
              </p:cNvSpPr>
              <p:nvPr/>
            </p:nvSpPr>
            <p:spPr bwMode="auto">
              <a:xfrm>
                <a:off x="3146" y="1963"/>
                <a:ext cx="43" cy="7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44237" name="WordArt 121"/>
              <p:cNvSpPr>
                <a:spLocks noChangeArrowheads="1" noChangeShapeType="1" noTextEdit="1"/>
              </p:cNvSpPr>
              <p:nvPr/>
            </p:nvSpPr>
            <p:spPr bwMode="auto">
              <a:xfrm>
                <a:off x="3572" y="1717"/>
                <a:ext cx="119" cy="11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w</a:t>
                </a:r>
                <a:endParaRPr lang="zh-CN" altLang="en-US" sz="3600" i="1" kern="10">
                  <a:ln w="9525">
                    <a:solidFill>
                      <a:schemeClr val="tx1"/>
                    </a:solidFill>
                    <a:round/>
                    <a:headEnd/>
                    <a:tailEnd/>
                  </a:ln>
                  <a:latin typeface="Symbol"/>
                </a:endParaRPr>
              </a:p>
            </p:txBody>
          </p:sp>
        </p:grpSp>
      </p:grpSp>
      <p:sp>
        <p:nvSpPr>
          <p:cNvPr id="44038" name="Rectangle 125" descr="之字形"/>
          <p:cNvSpPr>
            <a:spLocks noChangeArrowheads="1"/>
          </p:cNvSpPr>
          <p:nvPr/>
        </p:nvSpPr>
        <p:spPr bwMode="auto">
          <a:xfrm>
            <a:off x="0" y="0"/>
            <a:ext cx="9144000" cy="16351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grpSp>
        <p:nvGrpSpPr>
          <p:cNvPr id="285" name="组合 284"/>
          <p:cNvGrpSpPr/>
          <p:nvPr/>
        </p:nvGrpSpPr>
        <p:grpSpPr>
          <a:xfrm>
            <a:off x="404813" y="4030663"/>
            <a:ext cx="8366125" cy="465137"/>
            <a:chOff x="404813" y="4030663"/>
            <a:chExt cx="8366125" cy="465137"/>
          </a:xfrm>
        </p:grpSpPr>
        <p:sp>
          <p:nvSpPr>
            <p:cNvPr id="44039" name="WordArt 124"/>
            <p:cNvSpPr>
              <a:spLocks noChangeArrowheads="1" noChangeShapeType="1" noTextEdit="1"/>
            </p:cNvSpPr>
            <p:nvPr/>
          </p:nvSpPr>
          <p:spPr bwMode="auto">
            <a:xfrm>
              <a:off x="404813" y="4056063"/>
              <a:ext cx="2171700" cy="342900"/>
            </a:xfrm>
            <a:prstGeom prst="rect">
              <a:avLst/>
            </a:prstGeom>
          </p:spPr>
          <p:txBody>
            <a:bodyPr wrap="none" fromWordArt="1">
              <a:prstTxWarp prst="textDeflate">
                <a:avLst>
                  <a:gd name="adj" fmla="val 0"/>
                </a:avLst>
              </a:prstTxWarp>
            </a:bodyPr>
            <a:lstStyle/>
            <a:p>
              <a:r>
                <a:rPr lang="zh-CN" altLang="en-US" sz="3600" b="1" kern="10" dirty="0">
                  <a:ln w="9525">
                    <a:solidFill>
                      <a:srgbClr val="FF0000"/>
                    </a:solidFill>
                    <a:round/>
                    <a:headEnd/>
                    <a:tailEnd/>
                  </a:ln>
                  <a:solidFill>
                    <a:srgbClr val="FF0000"/>
                  </a:solidFill>
                  <a:latin typeface="宋体"/>
                  <a:ea typeface="宋体"/>
                </a:rPr>
                <a:t>Ｐ点的合成振动</a:t>
              </a:r>
            </a:p>
          </p:txBody>
        </p:sp>
        <p:sp>
          <p:nvSpPr>
            <p:cNvPr id="44040" name="WordArt 163"/>
            <p:cNvSpPr>
              <a:spLocks noChangeArrowheads="1" noChangeShapeType="1" noTextEdit="1"/>
            </p:cNvSpPr>
            <p:nvPr/>
          </p:nvSpPr>
          <p:spPr bwMode="auto">
            <a:xfrm>
              <a:off x="2709863" y="4070350"/>
              <a:ext cx="307975" cy="366713"/>
            </a:xfrm>
            <a:prstGeom prst="rect">
              <a:avLst/>
            </a:prstGeom>
          </p:spPr>
          <p:txBody>
            <a:bodyPr wrap="none" fromWordArt="1">
              <a:prstTxWarp prst="textPlain">
                <a:avLst>
                  <a:gd name="adj" fmla="val 50000"/>
                </a:avLst>
              </a:prstTxWarp>
            </a:bodyPr>
            <a:lstStyle/>
            <a:p>
              <a:r>
                <a:rPr lang="en-US" altLang="zh-CN" sz="3600" i="1" kern="10" dirty="0">
                  <a:ln w="9525">
                    <a:solidFill>
                      <a:srgbClr val="000000"/>
                    </a:solidFill>
                    <a:round/>
                    <a:headEnd/>
                    <a:tailEnd/>
                  </a:ln>
                  <a:latin typeface="Times New Roman"/>
                  <a:cs typeface="Times New Roman"/>
                </a:rPr>
                <a:t>y</a:t>
              </a:r>
              <a:endParaRPr lang="zh-CN" altLang="en-US" sz="3600" i="1" kern="10" dirty="0">
                <a:ln w="9525">
                  <a:solidFill>
                    <a:srgbClr val="000000"/>
                  </a:solidFill>
                  <a:round/>
                  <a:headEnd/>
                  <a:tailEnd/>
                </a:ln>
                <a:latin typeface="Times New Roman"/>
                <a:cs typeface="Times New Roman"/>
              </a:endParaRPr>
            </a:p>
          </p:txBody>
        </p:sp>
        <p:sp>
          <p:nvSpPr>
            <p:cNvPr id="44041" name="WordArt 165"/>
            <p:cNvSpPr>
              <a:spLocks noChangeArrowheads="1" noChangeShapeType="1" noTextEdit="1"/>
            </p:cNvSpPr>
            <p:nvPr/>
          </p:nvSpPr>
          <p:spPr bwMode="auto">
            <a:xfrm>
              <a:off x="2959100" y="4287838"/>
              <a:ext cx="214313" cy="185737"/>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宋体"/>
                  <a:ea typeface="宋体"/>
                </a:rPr>
                <a:t>合</a:t>
              </a:r>
            </a:p>
          </p:txBody>
        </p:sp>
        <p:grpSp>
          <p:nvGrpSpPr>
            <p:cNvPr id="44042" name="Group 166"/>
            <p:cNvGrpSpPr>
              <a:grpSpLocks/>
            </p:cNvGrpSpPr>
            <p:nvPr/>
          </p:nvGrpSpPr>
          <p:grpSpPr bwMode="auto">
            <a:xfrm>
              <a:off x="3262313" y="4156075"/>
              <a:ext cx="319087" cy="119063"/>
              <a:chOff x="388" y="1084"/>
              <a:chExt cx="108" cy="49"/>
            </a:xfrm>
          </p:grpSpPr>
          <p:sp>
            <p:nvSpPr>
              <p:cNvPr id="44213" name="Line 167"/>
              <p:cNvSpPr>
                <a:spLocks noChangeShapeType="1"/>
              </p:cNvSpPr>
              <p:nvPr/>
            </p:nvSpPr>
            <p:spPr bwMode="auto">
              <a:xfrm flipV="1">
                <a:off x="388" y="1084"/>
                <a:ext cx="107" cy="2"/>
              </a:xfrm>
              <a:prstGeom prst="line">
                <a:avLst/>
              </a:prstGeom>
              <a:noFill/>
              <a:ln w="38100">
                <a:solidFill>
                  <a:schemeClr val="tx1"/>
                </a:solidFill>
                <a:round/>
                <a:headEnd/>
                <a:tailEnd/>
              </a:ln>
            </p:spPr>
            <p:txBody>
              <a:bodyPr/>
              <a:lstStyle/>
              <a:p>
                <a:endParaRPr lang="zh-CN" altLang="en-US"/>
              </a:p>
            </p:txBody>
          </p:sp>
          <p:sp>
            <p:nvSpPr>
              <p:cNvPr id="44214" name="Line 168"/>
              <p:cNvSpPr>
                <a:spLocks noChangeShapeType="1"/>
              </p:cNvSpPr>
              <p:nvPr/>
            </p:nvSpPr>
            <p:spPr bwMode="auto">
              <a:xfrm flipV="1">
                <a:off x="389" y="1131"/>
                <a:ext cx="107" cy="2"/>
              </a:xfrm>
              <a:prstGeom prst="line">
                <a:avLst/>
              </a:prstGeom>
              <a:noFill/>
              <a:ln w="38100">
                <a:solidFill>
                  <a:schemeClr val="tx1"/>
                </a:solidFill>
                <a:round/>
                <a:headEnd/>
                <a:tailEnd/>
              </a:ln>
            </p:spPr>
            <p:txBody>
              <a:bodyPr/>
              <a:lstStyle/>
              <a:p>
                <a:endParaRPr lang="zh-CN" altLang="en-US"/>
              </a:p>
            </p:txBody>
          </p:sp>
        </p:grpSp>
        <p:grpSp>
          <p:nvGrpSpPr>
            <p:cNvPr id="44043" name="Group 221"/>
            <p:cNvGrpSpPr>
              <a:grpSpLocks/>
            </p:cNvGrpSpPr>
            <p:nvPr/>
          </p:nvGrpSpPr>
          <p:grpSpPr bwMode="auto">
            <a:xfrm>
              <a:off x="5472113" y="4030663"/>
              <a:ext cx="674687" cy="409575"/>
              <a:chOff x="2882" y="2621"/>
              <a:chExt cx="467" cy="279"/>
            </a:xfrm>
          </p:grpSpPr>
          <p:sp>
            <p:nvSpPr>
              <p:cNvPr id="44211" name="WordArt 171"/>
              <p:cNvSpPr>
                <a:spLocks noChangeArrowheads="1" noChangeShapeType="1" noTextEdit="1"/>
              </p:cNvSpPr>
              <p:nvPr/>
            </p:nvSpPr>
            <p:spPr bwMode="auto">
              <a:xfrm>
                <a:off x="2882" y="2621"/>
                <a:ext cx="285" cy="227"/>
              </a:xfrm>
              <a:prstGeom prst="rect">
                <a:avLst/>
              </a:prstGeom>
            </p:spPr>
            <p:txBody>
              <a:bodyPr wrap="none" fromWordArt="1">
                <a:prstTxWarp prst="textPlain">
                  <a:avLst>
                    <a:gd name="adj" fmla="val 50000"/>
                  </a:avLst>
                </a:prstTxWarp>
              </a:bodyPr>
              <a:lstStyle/>
              <a:p>
                <a:r>
                  <a:rPr lang="en-US" altLang="zh-CN" sz="3600" i="1" kern="10">
                    <a:ln w="9525">
                      <a:solidFill>
                        <a:srgbClr val="CC3300"/>
                      </a:solidFill>
                      <a:round/>
                      <a:headEnd/>
                      <a:tailEnd/>
                    </a:ln>
                    <a:solidFill>
                      <a:srgbClr val="CC3300"/>
                    </a:solidFill>
                    <a:latin typeface="Times New Roman"/>
                    <a:cs typeface="Times New Roman"/>
                  </a:rPr>
                  <a:t>A</a:t>
                </a:r>
                <a:endParaRPr lang="zh-CN" altLang="en-US" sz="3600" i="1" kern="10">
                  <a:ln w="9525">
                    <a:solidFill>
                      <a:srgbClr val="CC3300"/>
                    </a:solidFill>
                    <a:round/>
                    <a:headEnd/>
                    <a:tailEnd/>
                  </a:ln>
                  <a:solidFill>
                    <a:srgbClr val="CC3300"/>
                  </a:solidFill>
                  <a:latin typeface="Times New Roman"/>
                  <a:cs typeface="Times New Roman"/>
                </a:endParaRPr>
              </a:p>
            </p:txBody>
          </p:sp>
          <p:sp>
            <p:nvSpPr>
              <p:cNvPr id="44212" name="WordArt 172"/>
              <p:cNvSpPr>
                <a:spLocks noChangeArrowheads="1" noChangeShapeType="1" noTextEdit="1"/>
              </p:cNvSpPr>
              <p:nvPr/>
            </p:nvSpPr>
            <p:spPr bwMode="auto">
              <a:xfrm>
                <a:off x="3199" y="2783"/>
                <a:ext cx="150" cy="117"/>
              </a:xfrm>
              <a:prstGeom prst="rect">
                <a:avLst/>
              </a:prstGeom>
            </p:spPr>
            <p:txBody>
              <a:bodyPr wrap="none" fromWordArt="1">
                <a:prstTxWarp prst="textPlain">
                  <a:avLst>
                    <a:gd name="adj" fmla="val 50000"/>
                  </a:avLst>
                </a:prstTxWarp>
              </a:bodyPr>
              <a:lstStyle/>
              <a:p>
                <a:r>
                  <a:rPr lang="zh-CN" altLang="en-US" sz="3600" kern="10">
                    <a:ln w="9525">
                      <a:solidFill>
                        <a:srgbClr val="CC3300"/>
                      </a:solidFill>
                      <a:round/>
                      <a:headEnd/>
                      <a:tailEnd/>
                    </a:ln>
                    <a:solidFill>
                      <a:srgbClr val="CC3300"/>
                    </a:solidFill>
                    <a:latin typeface="宋体"/>
                    <a:ea typeface="宋体"/>
                  </a:rPr>
                  <a:t>合</a:t>
                </a:r>
              </a:p>
            </p:txBody>
          </p:sp>
        </p:grpSp>
        <p:sp>
          <p:nvSpPr>
            <p:cNvPr id="44044" name="WordArt 173"/>
            <p:cNvSpPr>
              <a:spLocks noChangeArrowheads="1" noChangeShapeType="1" noTextEdit="1"/>
            </p:cNvSpPr>
            <p:nvPr/>
          </p:nvSpPr>
          <p:spPr bwMode="auto">
            <a:xfrm>
              <a:off x="6221413" y="4106863"/>
              <a:ext cx="485775" cy="28257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cos</a:t>
              </a:r>
              <a:endParaRPr lang="zh-CN" altLang="en-US" sz="3600" kern="10">
                <a:ln w="9525">
                  <a:solidFill>
                    <a:schemeClr val="tx1"/>
                  </a:solidFill>
                  <a:round/>
                  <a:headEnd/>
                  <a:tailEnd/>
                </a:ln>
                <a:latin typeface="Times New Roman"/>
                <a:cs typeface="Times New Roman"/>
              </a:endParaRPr>
            </a:p>
          </p:txBody>
        </p:sp>
        <p:sp>
          <p:nvSpPr>
            <p:cNvPr id="44045" name="WordArt 174"/>
            <p:cNvSpPr>
              <a:spLocks noChangeArrowheads="1" noChangeShapeType="1" noTextEdit="1"/>
            </p:cNvSpPr>
            <p:nvPr/>
          </p:nvSpPr>
          <p:spPr bwMode="auto">
            <a:xfrm>
              <a:off x="6831013" y="4111625"/>
              <a:ext cx="146050" cy="30956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a:t>
              </a:r>
              <a:endParaRPr lang="zh-CN" altLang="en-US" sz="3600" kern="10">
                <a:ln w="9525">
                  <a:solidFill>
                    <a:srgbClr val="000000"/>
                  </a:solidFill>
                  <a:round/>
                  <a:headEnd/>
                  <a:tailEnd/>
                </a:ln>
                <a:latin typeface="Times New Roman"/>
                <a:cs typeface="Times New Roman"/>
              </a:endParaRPr>
            </a:p>
          </p:txBody>
        </p:sp>
        <p:sp>
          <p:nvSpPr>
            <p:cNvPr id="44046" name="WordArt 176"/>
            <p:cNvSpPr>
              <a:spLocks noChangeArrowheads="1" noChangeShapeType="1" noTextEdit="1"/>
            </p:cNvSpPr>
            <p:nvPr/>
          </p:nvSpPr>
          <p:spPr bwMode="auto">
            <a:xfrm>
              <a:off x="8002588" y="4108450"/>
              <a:ext cx="301625" cy="312738"/>
            </a:xfrm>
            <a:prstGeom prst="rect">
              <a:avLst/>
            </a:prstGeom>
          </p:spPr>
          <p:txBody>
            <a:bodyPr wrap="none" fromWordArt="1">
              <a:prstTxWarp prst="textPlain">
                <a:avLst>
                  <a:gd name="adj" fmla="val 50000"/>
                </a:avLst>
              </a:prstTxWarp>
            </a:bodyPr>
            <a:lstStyle/>
            <a:p>
              <a:r>
                <a:rPr lang="en-US" altLang="zh-CN" sz="3600" i="1" kern="10">
                  <a:ln w="9525">
                    <a:solidFill>
                      <a:srgbClr val="CC3300"/>
                    </a:solidFill>
                    <a:round/>
                    <a:headEnd/>
                    <a:tailEnd/>
                  </a:ln>
                  <a:solidFill>
                    <a:srgbClr val="CC3300"/>
                  </a:solidFill>
                  <a:latin typeface="Symbol"/>
                </a:rPr>
                <a:t>j</a:t>
              </a:r>
              <a:endParaRPr lang="zh-CN" altLang="en-US" sz="3600" i="1" kern="10">
                <a:ln w="9525">
                  <a:solidFill>
                    <a:srgbClr val="CC3300"/>
                  </a:solidFill>
                  <a:round/>
                  <a:headEnd/>
                  <a:tailEnd/>
                </a:ln>
                <a:solidFill>
                  <a:srgbClr val="CC3300"/>
                </a:solidFill>
                <a:latin typeface="Symbol"/>
              </a:endParaRPr>
            </a:p>
          </p:txBody>
        </p:sp>
        <p:sp>
          <p:nvSpPr>
            <p:cNvPr id="44047" name="WordArt 177"/>
            <p:cNvSpPr>
              <a:spLocks noChangeArrowheads="1" noChangeShapeType="1" noTextEdit="1"/>
            </p:cNvSpPr>
            <p:nvPr/>
          </p:nvSpPr>
          <p:spPr bwMode="auto">
            <a:xfrm>
              <a:off x="8328025" y="4267200"/>
              <a:ext cx="222250" cy="179388"/>
            </a:xfrm>
            <a:prstGeom prst="rect">
              <a:avLst/>
            </a:prstGeom>
          </p:spPr>
          <p:txBody>
            <a:bodyPr wrap="none" fromWordArt="1">
              <a:prstTxWarp prst="textPlain">
                <a:avLst>
                  <a:gd name="adj" fmla="val 50000"/>
                </a:avLst>
              </a:prstTxWarp>
            </a:bodyPr>
            <a:lstStyle/>
            <a:p>
              <a:r>
                <a:rPr lang="zh-CN" altLang="en-US" sz="3600" kern="10">
                  <a:ln w="9525">
                    <a:solidFill>
                      <a:srgbClr val="CC3300"/>
                    </a:solidFill>
                    <a:round/>
                    <a:headEnd/>
                    <a:tailEnd/>
                  </a:ln>
                  <a:solidFill>
                    <a:srgbClr val="CC3300"/>
                  </a:solidFill>
                  <a:latin typeface="宋体"/>
                  <a:ea typeface="宋体"/>
                </a:rPr>
                <a:t>合</a:t>
              </a:r>
            </a:p>
          </p:txBody>
        </p:sp>
        <p:sp>
          <p:nvSpPr>
            <p:cNvPr id="44048" name="WordArt 178"/>
            <p:cNvSpPr>
              <a:spLocks noChangeArrowheads="1" noChangeShapeType="1" noTextEdit="1"/>
            </p:cNvSpPr>
            <p:nvPr/>
          </p:nvSpPr>
          <p:spPr bwMode="auto">
            <a:xfrm flipH="1">
              <a:off x="8647113" y="4064000"/>
              <a:ext cx="123825" cy="344488"/>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a:t>
              </a:r>
              <a:endParaRPr lang="zh-CN" altLang="en-US" sz="3600" kern="10">
                <a:ln w="9525">
                  <a:solidFill>
                    <a:srgbClr val="000000"/>
                  </a:solidFill>
                  <a:round/>
                  <a:headEnd/>
                  <a:tailEnd/>
                </a:ln>
                <a:latin typeface="Times New Roman"/>
                <a:cs typeface="Times New Roman"/>
              </a:endParaRPr>
            </a:p>
          </p:txBody>
        </p:sp>
        <p:sp>
          <p:nvSpPr>
            <p:cNvPr id="44049" name="WordArt 179"/>
            <p:cNvSpPr>
              <a:spLocks noChangeArrowheads="1" noChangeShapeType="1" noTextEdit="1"/>
            </p:cNvSpPr>
            <p:nvPr/>
          </p:nvSpPr>
          <p:spPr bwMode="auto">
            <a:xfrm>
              <a:off x="7399338" y="4152900"/>
              <a:ext cx="168275" cy="279400"/>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latin typeface="Times New Roman"/>
                  <a:cs typeface="Times New Roman"/>
                </a:rPr>
                <a:t>t</a:t>
              </a:r>
              <a:endParaRPr lang="zh-CN" altLang="en-US" sz="3600" i="1" kern="10">
                <a:ln w="9525">
                  <a:solidFill>
                    <a:srgbClr val="000000"/>
                  </a:solidFill>
                  <a:round/>
                  <a:headEnd/>
                  <a:tailEnd/>
                </a:ln>
                <a:latin typeface="Times New Roman"/>
                <a:cs typeface="Times New Roman"/>
              </a:endParaRPr>
            </a:p>
          </p:txBody>
        </p:sp>
        <p:sp>
          <p:nvSpPr>
            <p:cNvPr id="44050" name="WordArt 180"/>
            <p:cNvSpPr>
              <a:spLocks noChangeArrowheads="1" noChangeShapeType="1" noTextEdit="1"/>
            </p:cNvSpPr>
            <p:nvPr/>
          </p:nvSpPr>
          <p:spPr bwMode="auto">
            <a:xfrm>
              <a:off x="7654925" y="4176713"/>
              <a:ext cx="195263" cy="203200"/>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solidFill>
                    <a:srgbClr val="FFFFFF"/>
                  </a:solidFill>
                  <a:latin typeface="宋体"/>
                  <a:ea typeface="宋体"/>
                </a:rPr>
                <a:t>+</a:t>
              </a:r>
              <a:endParaRPr lang="zh-CN" altLang="en-US" sz="3600" kern="10">
                <a:ln w="9525">
                  <a:solidFill>
                    <a:srgbClr val="000000"/>
                  </a:solidFill>
                  <a:round/>
                  <a:headEnd/>
                  <a:tailEnd/>
                </a:ln>
                <a:solidFill>
                  <a:srgbClr val="FFFFFF"/>
                </a:solidFill>
                <a:latin typeface="宋体"/>
                <a:ea typeface="宋体"/>
              </a:endParaRPr>
            </a:p>
          </p:txBody>
        </p:sp>
        <p:sp>
          <p:nvSpPr>
            <p:cNvPr id="44051" name="WordArt 181"/>
            <p:cNvSpPr>
              <a:spLocks noChangeArrowheads="1" noChangeShapeType="1" noTextEdit="1"/>
            </p:cNvSpPr>
            <p:nvPr/>
          </p:nvSpPr>
          <p:spPr bwMode="auto">
            <a:xfrm>
              <a:off x="7042150" y="4160838"/>
              <a:ext cx="277813" cy="21272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w</a:t>
              </a:r>
              <a:endParaRPr lang="zh-CN" altLang="en-US" sz="3600" i="1" kern="10">
                <a:ln w="9525">
                  <a:solidFill>
                    <a:schemeClr val="tx1"/>
                  </a:solidFill>
                  <a:round/>
                  <a:headEnd/>
                  <a:tailEnd/>
                </a:ln>
                <a:latin typeface="Symbol"/>
              </a:endParaRPr>
            </a:p>
          </p:txBody>
        </p:sp>
        <p:grpSp>
          <p:nvGrpSpPr>
            <p:cNvPr id="44052" name="Group 222"/>
            <p:cNvGrpSpPr>
              <a:grpSpLocks/>
            </p:cNvGrpSpPr>
            <p:nvPr/>
          </p:nvGrpSpPr>
          <p:grpSpPr bwMode="auto">
            <a:xfrm>
              <a:off x="3719513" y="4081463"/>
              <a:ext cx="382587" cy="414337"/>
              <a:chOff x="1671" y="2656"/>
              <a:chExt cx="264" cy="282"/>
            </a:xfrm>
          </p:grpSpPr>
          <p:sp>
            <p:nvSpPr>
              <p:cNvPr id="44209" name="WordArt 184"/>
              <p:cNvSpPr>
                <a:spLocks noChangeArrowheads="1" noChangeShapeType="1" noTextEdit="1"/>
              </p:cNvSpPr>
              <p:nvPr/>
            </p:nvSpPr>
            <p:spPr bwMode="auto">
              <a:xfrm>
                <a:off x="1671" y="2656"/>
                <a:ext cx="213" cy="249"/>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latin typeface="Times New Roman"/>
                    <a:cs typeface="Times New Roman"/>
                  </a:rPr>
                  <a:t>y</a:t>
                </a:r>
                <a:endParaRPr lang="zh-CN" altLang="en-US" sz="3600" i="1" kern="10">
                  <a:ln w="9525">
                    <a:solidFill>
                      <a:srgbClr val="000000"/>
                    </a:solidFill>
                    <a:round/>
                    <a:headEnd/>
                    <a:tailEnd/>
                  </a:ln>
                  <a:latin typeface="Times New Roman"/>
                  <a:cs typeface="Times New Roman"/>
                </a:endParaRPr>
              </a:p>
            </p:txBody>
          </p:sp>
          <p:sp>
            <p:nvSpPr>
              <p:cNvPr id="44210" name="WordArt 185"/>
              <p:cNvSpPr>
                <a:spLocks noChangeArrowheads="1" noChangeShapeType="1" noTextEdit="1"/>
              </p:cNvSpPr>
              <p:nvPr/>
            </p:nvSpPr>
            <p:spPr bwMode="auto">
              <a:xfrm>
                <a:off x="1850" y="2812"/>
                <a:ext cx="85" cy="126"/>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grpSp>
          <p:nvGrpSpPr>
            <p:cNvPr id="44053" name="Group 369"/>
            <p:cNvGrpSpPr>
              <a:grpSpLocks/>
            </p:cNvGrpSpPr>
            <p:nvPr/>
          </p:nvGrpSpPr>
          <p:grpSpPr bwMode="auto">
            <a:xfrm>
              <a:off x="4562475" y="4076700"/>
              <a:ext cx="422275" cy="407988"/>
              <a:chOff x="2874" y="2594"/>
              <a:chExt cx="266" cy="257"/>
            </a:xfrm>
          </p:grpSpPr>
          <p:sp>
            <p:nvSpPr>
              <p:cNvPr id="44207" name="WordArt 183"/>
              <p:cNvSpPr>
                <a:spLocks noChangeArrowheads="1" noChangeShapeType="1" noTextEdit="1"/>
              </p:cNvSpPr>
              <p:nvPr/>
            </p:nvSpPr>
            <p:spPr bwMode="auto">
              <a:xfrm>
                <a:off x="2874" y="2594"/>
                <a:ext cx="194" cy="230"/>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latin typeface="Times New Roman"/>
                    <a:cs typeface="Times New Roman"/>
                  </a:rPr>
                  <a:t>y</a:t>
                </a:r>
                <a:endParaRPr lang="zh-CN" altLang="en-US" sz="3600" i="1" kern="10">
                  <a:ln w="9525">
                    <a:solidFill>
                      <a:srgbClr val="000000"/>
                    </a:solidFill>
                    <a:round/>
                    <a:headEnd/>
                    <a:tailEnd/>
                  </a:ln>
                  <a:latin typeface="Times New Roman"/>
                  <a:cs typeface="Times New Roman"/>
                </a:endParaRPr>
              </a:p>
            </p:txBody>
          </p:sp>
          <p:sp>
            <p:nvSpPr>
              <p:cNvPr id="44208" name="WordArt 186"/>
              <p:cNvSpPr>
                <a:spLocks noChangeArrowheads="1" noChangeShapeType="1" noTextEdit="1"/>
              </p:cNvSpPr>
              <p:nvPr/>
            </p:nvSpPr>
            <p:spPr bwMode="auto">
              <a:xfrm>
                <a:off x="3063" y="2734"/>
                <a:ext cx="77" cy="117"/>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grpSp>
          <p:nvGrpSpPr>
            <p:cNvPr id="44054" name="Group 187"/>
            <p:cNvGrpSpPr>
              <a:grpSpLocks/>
            </p:cNvGrpSpPr>
            <p:nvPr/>
          </p:nvGrpSpPr>
          <p:grpSpPr bwMode="auto">
            <a:xfrm>
              <a:off x="5070475" y="4176713"/>
              <a:ext cx="319088" cy="120650"/>
              <a:chOff x="388" y="1084"/>
              <a:chExt cx="108" cy="49"/>
            </a:xfrm>
          </p:grpSpPr>
          <p:sp>
            <p:nvSpPr>
              <p:cNvPr id="44205" name="Line 188"/>
              <p:cNvSpPr>
                <a:spLocks noChangeShapeType="1"/>
              </p:cNvSpPr>
              <p:nvPr/>
            </p:nvSpPr>
            <p:spPr bwMode="auto">
              <a:xfrm flipV="1">
                <a:off x="388" y="1084"/>
                <a:ext cx="107" cy="2"/>
              </a:xfrm>
              <a:prstGeom prst="line">
                <a:avLst/>
              </a:prstGeom>
              <a:noFill/>
              <a:ln w="38100">
                <a:solidFill>
                  <a:schemeClr val="tx1"/>
                </a:solidFill>
                <a:round/>
                <a:headEnd/>
                <a:tailEnd/>
              </a:ln>
            </p:spPr>
            <p:txBody>
              <a:bodyPr/>
              <a:lstStyle/>
              <a:p>
                <a:endParaRPr lang="zh-CN" altLang="en-US"/>
              </a:p>
            </p:txBody>
          </p:sp>
          <p:sp>
            <p:nvSpPr>
              <p:cNvPr id="44206" name="Line 189"/>
              <p:cNvSpPr>
                <a:spLocks noChangeShapeType="1"/>
              </p:cNvSpPr>
              <p:nvPr/>
            </p:nvSpPr>
            <p:spPr bwMode="auto">
              <a:xfrm flipV="1">
                <a:off x="389" y="1131"/>
                <a:ext cx="107" cy="2"/>
              </a:xfrm>
              <a:prstGeom prst="line">
                <a:avLst/>
              </a:prstGeom>
              <a:noFill/>
              <a:ln w="38100">
                <a:solidFill>
                  <a:schemeClr val="tx1"/>
                </a:solidFill>
                <a:round/>
                <a:headEnd/>
                <a:tailEnd/>
              </a:ln>
            </p:spPr>
            <p:txBody>
              <a:bodyPr/>
              <a:lstStyle/>
              <a:p>
                <a:endParaRPr lang="zh-CN" altLang="en-US"/>
              </a:p>
            </p:txBody>
          </p:sp>
        </p:grpSp>
        <p:sp>
          <p:nvSpPr>
            <p:cNvPr id="44055" name="WordArt 190"/>
            <p:cNvSpPr>
              <a:spLocks noChangeArrowheads="1" noChangeShapeType="1" noTextEdit="1"/>
            </p:cNvSpPr>
            <p:nvPr/>
          </p:nvSpPr>
          <p:spPr bwMode="auto">
            <a:xfrm>
              <a:off x="4181475" y="4164013"/>
              <a:ext cx="228600" cy="21907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grpSp>
      <p:grpSp>
        <p:nvGrpSpPr>
          <p:cNvPr id="28" name="Group 333"/>
          <p:cNvGrpSpPr>
            <a:grpSpLocks/>
          </p:cNvGrpSpPr>
          <p:nvPr/>
        </p:nvGrpSpPr>
        <p:grpSpPr bwMode="auto">
          <a:xfrm>
            <a:off x="1063625" y="488950"/>
            <a:ext cx="2727325" cy="1196975"/>
            <a:chOff x="262" y="308"/>
            <a:chExt cx="1718" cy="754"/>
          </a:xfrm>
        </p:grpSpPr>
        <p:grpSp>
          <p:nvGrpSpPr>
            <p:cNvPr id="44182" name="Group 310"/>
            <p:cNvGrpSpPr>
              <a:grpSpLocks/>
            </p:cNvGrpSpPr>
            <p:nvPr/>
          </p:nvGrpSpPr>
          <p:grpSpPr bwMode="auto">
            <a:xfrm>
              <a:off x="1586" y="308"/>
              <a:ext cx="267" cy="190"/>
              <a:chOff x="2712" y="227"/>
              <a:chExt cx="237" cy="174"/>
            </a:xfrm>
          </p:grpSpPr>
          <p:sp>
            <p:nvSpPr>
              <p:cNvPr id="44203" name="WordArt 311"/>
              <p:cNvSpPr>
                <a:spLocks noChangeArrowheads="1" noChangeShapeType="1" noTextEdit="1"/>
              </p:cNvSpPr>
              <p:nvPr/>
            </p:nvSpPr>
            <p:spPr bwMode="auto">
              <a:xfrm>
                <a:off x="2712" y="227"/>
                <a:ext cx="131" cy="160"/>
              </a:xfrm>
              <a:prstGeom prst="rect">
                <a:avLst/>
              </a:prstGeom>
            </p:spPr>
            <p:txBody>
              <a:bodyPr wrap="none" fromWordArt="1">
                <a:prstTxWarp prst="textPlain">
                  <a:avLst>
                    <a:gd name="adj" fmla="val 50000"/>
                  </a:avLst>
                </a:prstTxWarp>
              </a:bodyPr>
              <a:lstStyle/>
              <a:p>
                <a:r>
                  <a:rPr lang="en-US" altLang="zh-CN" sz="3600" i="1" kern="10">
                    <a:ln w="9525">
                      <a:solidFill>
                        <a:srgbClr val="008000"/>
                      </a:solidFill>
                      <a:round/>
                      <a:headEnd/>
                      <a:tailEnd/>
                    </a:ln>
                    <a:solidFill>
                      <a:srgbClr val="008000"/>
                    </a:solidFill>
                    <a:latin typeface="Symbol"/>
                  </a:rPr>
                  <a:t>j</a:t>
                </a:r>
                <a:endParaRPr lang="zh-CN" altLang="en-US" sz="3600" i="1" kern="10">
                  <a:ln w="9525">
                    <a:solidFill>
                      <a:srgbClr val="008000"/>
                    </a:solidFill>
                    <a:round/>
                    <a:headEnd/>
                    <a:tailEnd/>
                  </a:ln>
                  <a:solidFill>
                    <a:srgbClr val="008000"/>
                  </a:solidFill>
                  <a:latin typeface="Symbol"/>
                </a:endParaRPr>
              </a:p>
            </p:txBody>
          </p:sp>
          <p:sp>
            <p:nvSpPr>
              <p:cNvPr id="44204" name="WordArt 312"/>
              <p:cNvSpPr>
                <a:spLocks noChangeArrowheads="1" noChangeShapeType="1" noTextEdit="1"/>
              </p:cNvSpPr>
              <p:nvPr/>
            </p:nvSpPr>
            <p:spPr bwMode="auto">
              <a:xfrm>
                <a:off x="2853" y="308"/>
                <a:ext cx="96" cy="93"/>
              </a:xfrm>
              <a:prstGeom prst="rect">
                <a:avLst/>
              </a:prstGeom>
            </p:spPr>
            <p:txBody>
              <a:bodyPr wrap="none" fromWordArt="1">
                <a:prstTxWarp prst="textPlain">
                  <a:avLst>
                    <a:gd name="adj" fmla="val 50000"/>
                  </a:avLst>
                </a:prstTxWarp>
              </a:bodyPr>
              <a:lstStyle/>
              <a:p>
                <a:r>
                  <a:rPr lang="en-US" altLang="zh-CN" sz="3600" kern="10">
                    <a:ln w="9525">
                      <a:solidFill>
                        <a:srgbClr val="008000"/>
                      </a:solidFill>
                      <a:round/>
                      <a:headEnd/>
                      <a:tailEnd/>
                    </a:ln>
                    <a:solidFill>
                      <a:srgbClr val="008000"/>
                    </a:solidFill>
                    <a:latin typeface="宋体"/>
                    <a:ea typeface="宋体"/>
                  </a:rPr>
                  <a:t>10</a:t>
                </a:r>
                <a:endParaRPr lang="zh-CN" altLang="en-US" sz="3600" kern="10">
                  <a:ln w="9525">
                    <a:solidFill>
                      <a:srgbClr val="008000"/>
                    </a:solidFill>
                    <a:round/>
                    <a:headEnd/>
                    <a:tailEnd/>
                  </a:ln>
                  <a:solidFill>
                    <a:srgbClr val="008000"/>
                  </a:solidFill>
                  <a:latin typeface="宋体"/>
                  <a:ea typeface="宋体"/>
                </a:endParaRPr>
              </a:p>
            </p:txBody>
          </p:sp>
        </p:grpSp>
        <p:grpSp>
          <p:nvGrpSpPr>
            <p:cNvPr id="44183" name="Group 313"/>
            <p:cNvGrpSpPr>
              <a:grpSpLocks/>
            </p:cNvGrpSpPr>
            <p:nvPr/>
          </p:nvGrpSpPr>
          <p:grpSpPr bwMode="auto">
            <a:xfrm>
              <a:off x="262" y="857"/>
              <a:ext cx="1718" cy="205"/>
              <a:chOff x="158" y="1018"/>
              <a:chExt cx="1418" cy="181"/>
            </a:xfrm>
          </p:grpSpPr>
          <p:sp>
            <p:nvSpPr>
              <p:cNvPr id="44184" name="WordArt 314"/>
              <p:cNvSpPr>
                <a:spLocks noChangeArrowheads="1" noChangeShapeType="1" noTextEdit="1"/>
              </p:cNvSpPr>
              <p:nvPr/>
            </p:nvSpPr>
            <p:spPr bwMode="auto">
              <a:xfrm>
                <a:off x="158" y="1034"/>
                <a:ext cx="104" cy="150"/>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latin typeface="Times New Roman"/>
                    <a:cs typeface="Times New Roman"/>
                  </a:rPr>
                  <a:t>y</a:t>
                </a:r>
                <a:endParaRPr lang="zh-CN" altLang="en-US" sz="3600" i="1" kern="10">
                  <a:ln w="9525">
                    <a:solidFill>
                      <a:srgbClr val="000000"/>
                    </a:solidFill>
                    <a:round/>
                    <a:headEnd/>
                    <a:tailEnd/>
                  </a:ln>
                  <a:latin typeface="Times New Roman"/>
                  <a:cs typeface="Times New Roman"/>
                </a:endParaRPr>
              </a:p>
            </p:txBody>
          </p:sp>
          <p:sp>
            <p:nvSpPr>
              <p:cNvPr id="44185" name="WordArt 315"/>
              <p:cNvSpPr>
                <a:spLocks noChangeArrowheads="1" noChangeShapeType="1" noTextEdit="1"/>
              </p:cNvSpPr>
              <p:nvPr/>
            </p:nvSpPr>
            <p:spPr bwMode="auto">
              <a:xfrm>
                <a:off x="255" y="1133"/>
                <a:ext cx="39" cy="58"/>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44186" name="WordArt 316"/>
              <p:cNvSpPr>
                <a:spLocks noChangeArrowheads="1" noChangeShapeType="1" noTextEdit="1"/>
              </p:cNvSpPr>
              <p:nvPr/>
            </p:nvSpPr>
            <p:spPr bwMode="auto">
              <a:xfrm>
                <a:off x="314" y="1118"/>
                <a:ext cx="39" cy="8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grpSp>
            <p:nvGrpSpPr>
              <p:cNvPr id="44187" name="Group 317"/>
              <p:cNvGrpSpPr>
                <a:grpSpLocks/>
              </p:cNvGrpSpPr>
              <p:nvPr/>
            </p:nvGrpSpPr>
            <p:grpSpPr bwMode="auto">
              <a:xfrm>
                <a:off x="389" y="1069"/>
                <a:ext cx="108" cy="49"/>
                <a:chOff x="388" y="1084"/>
                <a:chExt cx="108" cy="49"/>
              </a:xfrm>
            </p:grpSpPr>
            <p:sp>
              <p:nvSpPr>
                <p:cNvPr id="44201" name="Line 318"/>
                <p:cNvSpPr>
                  <a:spLocks noChangeShapeType="1"/>
                </p:cNvSpPr>
                <p:nvPr/>
              </p:nvSpPr>
              <p:spPr bwMode="auto">
                <a:xfrm flipV="1">
                  <a:off x="388" y="1084"/>
                  <a:ext cx="107" cy="2"/>
                </a:xfrm>
                <a:prstGeom prst="line">
                  <a:avLst/>
                </a:prstGeom>
                <a:noFill/>
                <a:ln w="38100">
                  <a:solidFill>
                    <a:schemeClr val="tx1"/>
                  </a:solidFill>
                  <a:round/>
                  <a:headEnd/>
                  <a:tailEnd/>
                </a:ln>
              </p:spPr>
              <p:txBody>
                <a:bodyPr/>
                <a:lstStyle/>
                <a:p>
                  <a:endParaRPr lang="zh-CN" altLang="en-US"/>
                </a:p>
              </p:txBody>
            </p:sp>
            <p:sp>
              <p:nvSpPr>
                <p:cNvPr id="44202" name="Line 319"/>
                <p:cNvSpPr>
                  <a:spLocks noChangeShapeType="1"/>
                </p:cNvSpPr>
                <p:nvPr/>
              </p:nvSpPr>
              <p:spPr bwMode="auto">
                <a:xfrm flipV="1">
                  <a:off x="389" y="1131"/>
                  <a:ext cx="107" cy="2"/>
                </a:xfrm>
                <a:prstGeom prst="line">
                  <a:avLst/>
                </a:prstGeom>
                <a:noFill/>
                <a:ln w="38100">
                  <a:solidFill>
                    <a:schemeClr val="tx1"/>
                  </a:solidFill>
                  <a:round/>
                  <a:headEnd/>
                  <a:tailEnd/>
                </a:ln>
              </p:spPr>
              <p:txBody>
                <a:bodyPr/>
                <a:lstStyle/>
                <a:p>
                  <a:endParaRPr lang="zh-CN" altLang="en-US"/>
                </a:p>
              </p:txBody>
            </p:sp>
          </p:grpSp>
          <p:grpSp>
            <p:nvGrpSpPr>
              <p:cNvPr id="44188" name="Group 320"/>
              <p:cNvGrpSpPr>
                <a:grpSpLocks/>
              </p:cNvGrpSpPr>
              <p:nvPr/>
            </p:nvGrpSpPr>
            <p:grpSpPr bwMode="auto">
              <a:xfrm>
                <a:off x="523" y="1018"/>
                <a:ext cx="1053" cy="171"/>
                <a:chOff x="500" y="1040"/>
                <a:chExt cx="1053" cy="171"/>
              </a:xfrm>
            </p:grpSpPr>
            <p:grpSp>
              <p:nvGrpSpPr>
                <p:cNvPr id="44189" name="Group 321"/>
                <p:cNvGrpSpPr>
                  <a:grpSpLocks/>
                </p:cNvGrpSpPr>
                <p:nvPr/>
              </p:nvGrpSpPr>
              <p:grpSpPr bwMode="auto">
                <a:xfrm>
                  <a:off x="500" y="1040"/>
                  <a:ext cx="369" cy="152"/>
                  <a:chOff x="462" y="1017"/>
                  <a:chExt cx="362" cy="160"/>
                </a:xfrm>
              </p:grpSpPr>
              <p:sp>
                <p:nvSpPr>
                  <p:cNvPr id="44198" name="WordArt 322"/>
                  <p:cNvSpPr>
                    <a:spLocks noChangeArrowheads="1" noChangeShapeType="1" noTextEdit="1"/>
                  </p:cNvSpPr>
                  <p:nvPr/>
                </p:nvSpPr>
                <p:spPr bwMode="auto">
                  <a:xfrm>
                    <a:off x="462" y="1017"/>
                    <a:ext cx="137" cy="144"/>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44199" name="WordArt 323"/>
                  <p:cNvSpPr>
                    <a:spLocks noChangeArrowheads="1" noChangeShapeType="1" noTextEdit="1"/>
                  </p:cNvSpPr>
                  <p:nvPr/>
                </p:nvSpPr>
                <p:spPr bwMode="auto">
                  <a:xfrm>
                    <a:off x="614" y="1119"/>
                    <a:ext cx="39" cy="58"/>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44200" name="WordArt 324"/>
                  <p:cNvSpPr>
                    <a:spLocks noChangeArrowheads="1" noChangeShapeType="1" noTextEdit="1"/>
                  </p:cNvSpPr>
                  <p:nvPr/>
                </p:nvSpPr>
                <p:spPr bwMode="auto">
                  <a:xfrm>
                    <a:off x="664" y="1050"/>
                    <a:ext cx="160" cy="12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cos</a:t>
                    </a:r>
                    <a:endParaRPr lang="zh-CN" altLang="en-US" sz="3600" kern="10">
                      <a:ln w="9525">
                        <a:solidFill>
                          <a:schemeClr val="tx1"/>
                        </a:solidFill>
                        <a:round/>
                        <a:headEnd/>
                        <a:tailEnd/>
                      </a:ln>
                      <a:latin typeface="Times New Roman"/>
                      <a:cs typeface="Times New Roman"/>
                    </a:endParaRPr>
                  </a:p>
                </p:txBody>
              </p:sp>
            </p:grpSp>
            <p:sp>
              <p:nvSpPr>
                <p:cNvPr id="44190" name="WordArt 325"/>
                <p:cNvSpPr>
                  <a:spLocks noChangeArrowheads="1" noChangeShapeType="1" noTextEdit="1"/>
                </p:cNvSpPr>
                <p:nvPr/>
              </p:nvSpPr>
              <p:spPr bwMode="auto">
                <a:xfrm>
                  <a:off x="897" y="1073"/>
                  <a:ext cx="50" cy="127"/>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a:t>
                  </a:r>
                  <a:endParaRPr lang="zh-CN" altLang="en-US" sz="3600" kern="10">
                    <a:ln w="9525">
                      <a:solidFill>
                        <a:srgbClr val="000000"/>
                      </a:solidFill>
                      <a:round/>
                      <a:headEnd/>
                      <a:tailEnd/>
                    </a:ln>
                    <a:latin typeface="Times New Roman"/>
                    <a:cs typeface="Times New Roman"/>
                  </a:endParaRPr>
                </a:p>
              </p:txBody>
            </p:sp>
            <p:grpSp>
              <p:nvGrpSpPr>
                <p:cNvPr id="4" name="Group 326"/>
                <p:cNvGrpSpPr>
                  <a:grpSpLocks/>
                </p:cNvGrpSpPr>
                <p:nvPr/>
              </p:nvGrpSpPr>
              <p:grpSpPr bwMode="auto">
                <a:xfrm>
                  <a:off x="1293" y="1072"/>
                  <a:ext cx="185" cy="139"/>
                  <a:chOff x="2712" y="227"/>
                  <a:chExt cx="237" cy="174"/>
                </a:xfrm>
              </p:grpSpPr>
              <p:sp>
                <p:nvSpPr>
                  <p:cNvPr id="44196" name="WordArt 327"/>
                  <p:cNvSpPr>
                    <a:spLocks noChangeArrowheads="1" noChangeShapeType="1" noTextEdit="1"/>
                  </p:cNvSpPr>
                  <p:nvPr/>
                </p:nvSpPr>
                <p:spPr bwMode="auto">
                  <a:xfrm>
                    <a:off x="2712" y="227"/>
                    <a:ext cx="131" cy="160"/>
                  </a:xfrm>
                  <a:prstGeom prst="rect">
                    <a:avLst/>
                  </a:prstGeom>
                </p:spPr>
                <p:txBody>
                  <a:bodyPr wrap="none" fromWordArt="1">
                    <a:prstTxWarp prst="textPlain">
                      <a:avLst>
                        <a:gd name="adj" fmla="val 50000"/>
                      </a:avLst>
                    </a:prstTxWarp>
                  </a:bodyPr>
                  <a:lstStyle/>
                  <a:p>
                    <a:r>
                      <a:rPr lang="en-US" altLang="zh-CN" sz="3600" i="1" kern="10">
                        <a:ln w="9525">
                          <a:solidFill>
                            <a:srgbClr val="008000"/>
                          </a:solidFill>
                          <a:round/>
                          <a:headEnd/>
                          <a:tailEnd/>
                        </a:ln>
                        <a:solidFill>
                          <a:srgbClr val="008000"/>
                        </a:solidFill>
                        <a:latin typeface="Symbol"/>
                      </a:rPr>
                      <a:t>j</a:t>
                    </a:r>
                    <a:endParaRPr lang="zh-CN" altLang="en-US" sz="3600" i="1" kern="10">
                      <a:ln w="9525">
                        <a:solidFill>
                          <a:srgbClr val="008000"/>
                        </a:solidFill>
                        <a:round/>
                        <a:headEnd/>
                        <a:tailEnd/>
                      </a:ln>
                      <a:solidFill>
                        <a:srgbClr val="008000"/>
                      </a:solidFill>
                      <a:latin typeface="Symbol"/>
                    </a:endParaRPr>
                  </a:p>
                </p:txBody>
              </p:sp>
              <p:sp>
                <p:nvSpPr>
                  <p:cNvPr id="44197" name="WordArt 328"/>
                  <p:cNvSpPr>
                    <a:spLocks noChangeArrowheads="1" noChangeShapeType="1" noTextEdit="1"/>
                  </p:cNvSpPr>
                  <p:nvPr/>
                </p:nvSpPr>
                <p:spPr bwMode="auto">
                  <a:xfrm>
                    <a:off x="2853" y="308"/>
                    <a:ext cx="96" cy="93"/>
                  </a:xfrm>
                  <a:prstGeom prst="rect">
                    <a:avLst/>
                  </a:prstGeom>
                </p:spPr>
                <p:txBody>
                  <a:bodyPr wrap="none" fromWordArt="1">
                    <a:prstTxWarp prst="textPlain">
                      <a:avLst>
                        <a:gd name="adj" fmla="val 50000"/>
                      </a:avLst>
                    </a:prstTxWarp>
                  </a:bodyPr>
                  <a:lstStyle/>
                  <a:p>
                    <a:r>
                      <a:rPr lang="en-US" altLang="zh-CN" sz="3600" kern="10">
                        <a:ln w="9525">
                          <a:solidFill>
                            <a:srgbClr val="008000"/>
                          </a:solidFill>
                          <a:round/>
                          <a:headEnd/>
                          <a:tailEnd/>
                        </a:ln>
                        <a:solidFill>
                          <a:srgbClr val="008000"/>
                        </a:solidFill>
                        <a:latin typeface="宋体"/>
                        <a:ea typeface="宋体"/>
                      </a:rPr>
                      <a:t>10</a:t>
                    </a:r>
                    <a:endParaRPr lang="zh-CN" altLang="en-US" sz="3600" kern="10">
                      <a:ln w="9525">
                        <a:solidFill>
                          <a:srgbClr val="008000"/>
                        </a:solidFill>
                        <a:round/>
                        <a:headEnd/>
                        <a:tailEnd/>
                      </a:ln>
                      <a:solidFill>
                        <a:srgbClr val="008000"/>
                      </a:solidFill>
                      <a:latin typeface="宋体"/>
                      <a:ea typeface="宋体"/>
                    </a:endParaRPr>
                  </a:p>
                </p:txBody>
              </p:sp>
            </p:grpSp>
            <p:sp>
              <p:nvSpPr>
                <p:cNvPr id="44192" name="WordArt 329"/>
                <p:cNvSpPr>
                  <a:spLocks noChangeArrowheads="1" noChangeShapeType="1" noTextEdit="1"/>
                </p:cNvSpPr>
                <p:nvPr/>
              </p:nvSpPr>
              <p:spPr bwMode="auto">
                <a:xfrm flipH="1">
                  <a:off x="1511" y="1054"/>
                  <a:ext cx="42" cy="14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a:t>
                  </a:r>
                  <a:endParaRPr lang="zh-CN" altLang="en-US" sz="3600" kern="10">
                    <a:ln w="9525">
                      <a:solidFill>
                        <a:srgbClr val="000000"/>
                      </a:solidFill>
                      <a:round/>
                      <a:headEnd/>
                      <a:tailEnd/>
                    </a:ln>
                    <a:latin typeface="Times New Roman"/>
                    <a:cs typeface="Times New Roman"/>
                  </a:endParaRPr>
                </a:p>
              </p:txBody>
            </p:sp>
            <p:sp>
              <p:nvSpPr>
                <p:cNvPr id="44193" name="WordArt 330"/>
                <p:cNvSpPr>
                  <a:spLocks noChangeArrowheads="1" noChangeShapeType="1" noTextEdit="1"/>
                </p:cNvSpPr>
                <p:nvPr/>
              </p:nvSpPr>
              <p:spPr bwMode="auto">
                <a:xfrm>
                  <a:off x="1092" y="1083"/>
                  <a:ext cx="101" cy="120"/>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latin typeface="Times New Roman"/>
                      <a:cs typeface="Times New Roman"/>
                    </a:rPr>
                    <a:t>t</a:t>
                  </a:r>
                  <a:endParaRPr lang="zh-CN" altLang="en-US" sz="3600" i="1" kern="10">
                    <a:ln w="9525">
                      <a:solidFill>
                        <a:srgbClr val="000000"/>
                      </a:solidFill>
                      <a:round/>
                      <a:headEnd/>
                      <a:tailEnd/>
                    </a:ln>
                    <a:latin typeface="Times New Roman"/>
                    <a:cs typeface="Times New Roman"/>
                  </a:endParaRPr>
                </a:p>
              </p:txBody>
            </p:sp>
            <p:sp>
              <p:nvSpPr>
                <p:cNvPr id="44194" name="WordArt 331"/>
                <p:cNvSpPr>
                  <a:spLocks noChangeArrowheads="1" noChangeShapeType="1" noTextEdit="1"/>
                </p:cNvSpPr>
                <p:nvPr/>
              </p:nvSpPr>
              <p:spPr bwMode="auto">
                <a:xfrm>
                  <a:off x="1176" y="1100"/>
                  <a:ext cx="66" cy="8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solidFill>
                        <a:srgbClr val="FFFFFF"/>
                      </a:solidFill>
                      <a:latin typeface="宋体"/>
                      <a:ea typeface="宋体"/>
                    </a:rPr>
                    <a:t>+</a:t>
                  </a:r>
                  <a:endParaRPr lang="zh-CN" altLang="en-US" sz="3600" kern="10">
                    <a:ln w="9525">
                      <a:solidFill>
                        <a:srgbClr val="000000"/>
                      </a:solidFill>
                      <a:round/>
                      <a:headEnd/>
                      <a:tailEnd/>
                    </a:ln>
                    <a:solidFill>
                      <a:srgbClr val="FFFFFF"/>
                    </a:solidFill>
                    <a:latin typeface="宋体"/>
                    <a:ea typeface="宋体"/>
                  </a:endParaRPr>
                </a:p>
              </p:txBody>
            </p:sp>
            <p:sp>
              <p:nvSpPr>
                <p:cNvPr id="44195" name="WordArt 332"/>
                <p:cNvSpPr>
                  <a:spLocks noChangeArrowheads="1" noChangeShapeType="1" noTextEdit="1"/>
                </p:cNvSpPr>
                <p:nvPr/>
              </p:nvSpPr>
              <p:spPr bwMode="auto">
                <a:xfrm>
                  <a:off x="969" y="1093"/>
                  <a:ext cx="94" cy="8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w</a:t>
                  </a:r>
                  <a:endParaRPr lang="zh-CN" altLang="en-US" sz="3600" i="1" kern="10">
                    <a:ln w="9525">
                      <a:solidFill>
                        <a:schemeClr val="tx1"/>
                      </a:solidFill>
                      <a:round/>
                      <a:headEnd/>
                      <a:tailEnd/>
                    </a:ln>
                    <a:latin typeface="Symbol"/>
                  </a:endParaRPr>
                </a:p>
              </p:txBody>
            </p:sp>
          </p:grpSp>
        </p:grpSp>
      </p:grpSp>
      <p:grpSp>
        <p:nvGrpSpPr>
          <p:cNvPr id="44166" name="Group 359"/>
          <p:cNvGrpSpPr>
            <a:grpSpLocks/>
          </p:cNvGrpSpPr>
          <p:nvPr/>
        </p:nvGrpSpPr>
        <p:grpSpPr bwMode="auto">
          <a:xfrm>
            <a:off x="1087438" y="2609850"/>
            <a:ext cx="2898775" cy="1135063"/>
            <a:chOff x="277" y="1644"/>
            <a:chExt cx="1826" cy="715"/>
          </a:xfrm>
        </p:grpSpPr>
        <p:grpSp>
          <p:nvGrpSpPr>
            <p:cNvPr id="44159" name="Group 336"/>
            <p:cNvGrpSpPr>
              <a:grpSpLocks/>
            </p:cNvGrpSpPr>
            <p:nvPr/>
          </p:nvGrpSpPr>
          <p:grpSpPr bwMode="auto">
            <a:xfrm>
              <a:off x="1425" y="1644"/>
              <a:ext cx="284" cy="177"/>
              <a:chOff x="2712" y="227"/>
              <a:chExt cx="237" cy="174"/>
            </a:xfrm>
          </p:grpSpPr>
          <p:sp>
            <p:nvSpPr>
              <p:cNvPr id="44180" name="WordArt 337"/>
              <p:cNvSpPr>
                <a:spLocks noChangeArrowheads="1" noChangeShapeType="1" noTextEdit="1"/>
              </p:cNvSpPr>
              <p:nvPr/>
            </p:nvSpPr>
            <p:spPr bwMode="auto">
              <a:xfrm>
                <a:off x="2712" y="227"/>
                <a:ext cx="131" cy="160"/>
              </a:xfrm>
              <a:prstGeom prst="rect">
                <a:avLst/>
              </a:prstGeom>
            </p:spPr>
            <p:txBody>
              <a:bodyPr wrap="none" fromWordArt="1">
                <a:prstTxWarp prst="textPlain">
                  <a:avLst>
                    <a:gd name="adj" fmla="val 50000"/>
                  </a:avLst>
                </a:prstTxWarp>
              </a:bodyPr>
              <a:lstStyle/>
              <a:p>
                <a:r>
                  <a:rPr lang="en-US" altLang="zh-CN" sz="3600" i="1" kern="10">
                    <a:ln w="9525">
                      <a:solidFill>
                        <a:srgbClr val="008000"/>
                      </a:solidFill>
                      <a:round/>
                      <a:headEnd/>
                      <a:tailEnd/>
                    </a:ln>
                    <a:solidFill>
                      <a:srgbClr val="008000"/>
                    </a:solidFill>
                    <a:latin typeface="Symbol"/>
                  </a:rPr>
                  <a:t>j</a:t>
                </a:r>
                <a:endParaRPr lang="zh-CN" altLang="en-US" sz="3600" i="1" kern="10">
                  <a:ln w="9525">
                    <a:solidFill>
                      <a:srgbClr val="008000"/>
                    </a:solidFill>
                    <a:round/>
                    <a:headEnd/>
                    <a:tailEnd/>
                  </a:ln>
                  <a:solidFill>
                    <a:srgbClr val="008000"/>
                  </a:solidFill>
                  <a:latin typeface="Symbol"/>
                </a:endParaRPr>
              </a:p>
            </p:txBody>
          </p:sp>
          <p:sp>
            <p:nvSpPr>
              <p:cNvPr id="44181" name="WordArt 338"/>
              <p:cNvSpPr>
                <a:spLocks noChangeArrowheads="1" noChangeShapeType="1" noTextEdit="1"/>
              </p:cNvSpPr>
              <p:nvPr/>
            </p:nvSpPr>
            <p:spPr bwMode="auto">
              <a:xfrm>
                <a:off x="2853" y="308"/>
                <a:ext cx="96" cy="93"/>
              </a:xfrm>
              <a:prstGeom prst="rect">
                <a:avLst/>
              </a:prstGeom>
            </p:spPr>
            <p:txBody>
              <a:bodyPr wrap="none" fromWordArt="1">
                <a:prstTxWarp prst="textPlain">
                  <a:avLst>
                    <a:gd name="adj" fmla="val 50000"/>
                  </a:avLst>
                </a:prstTxWarp>
              </a:bodyPr>
              <a:lstStyle/>
              <a:p>
                <a:r>
                  <a:rPr lang="en-US" altLang="zh-CN" sz="3600" kern="10">
                    <a:ln w="9525">
                      <a:solidFill>
                        <a:srgbClr val="008000"/>
                      </a:solidFill>
                      <a:round/>
                      <a:headEnd/>
                      <a:tailEnd/>
                    </a:ln>
                    <a:solidFill>
                      <a:srgbClr val="008000"/>
                    </a:solidFill>
                    <a:latin typeface="宋体"/>
                    <a:ea typeface="宋体"/>
                  </a:rPr>
                  <a:t>20</a:t>
                </a:r>
                <a:endParaRPr lang="zh-CN" altLang="en-US" sz="3600" kern="10">
                  <a:ln w="9525">
                    <a:solidFill>
                      <a:srgbClr val="008000"/>
                    </a:solidFill>
                    <a:round/>
                    <a:headEnd/>
                    <a:tailEnd/>
                  </a:ln>
                  <a:solidFill>
                    <a:srgbClr val="008000"/>
                  </a:solidFill>
                  <a:latin typeface="宋体"/>
                  <a:ea typeface="宋体"/>
                </a:endParaRPr>
              </a:p>
            </p:txBody>
          </p:sp>
        </p:grpSp>
        <p:grpSp>
          <p:nvGrpSpPr>
            <p:cNvPr id="44160" name="Group 339"/>
            <p:cNvGrpSpPr>
              <a:grpSpLocks/>
            </p:cNvGrpSpPr>
            <p:nvPr/>
          </p:nvGrpSpPr>
          <p:grpSpPr bwMode="auto">
            <a:xfrm>
              <a:off x="277" y="2142"/>
              <a:ext cx="1826" cy="217"/>
              <a:chOff x="165" y="1025"/>
              <a:chExt cx="1418" cy="192"/>
            </a:xfrm>
          </p:grpSpPr>
          <p:sp>
            <p:nvSpPr>
              <p:cNvPr id="44161" name="WordArt 340"/>
              <p:cNvSpPr>
                <a:spLocks noChangeArrowheads="1" noChangeShapeType="1" noTextEdit="1"/>
              </p:cNvSpPr>
              <p:nvPr/>
            </p:nvSpPr>
            <p:spPr bwMode="auto">
              <a:xfrm>
                <a:off x="165" y="1049"/>
                <a:ext cx="104" cy="150"/>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latin typeface="Times New Roman"/>
                    <a:cs typeface="Times New Roman"/>
                  </a:rPr>
                  <a:t>y</a:t>
                </a:r>
                <a:endParaRPr lang="zh-CN" altLang="en-US" sz="3600" i="1" kern="10">
                  <a:ln w="9525">
                    <a:solidFill>
                      <a:srgbClr val="000000"/>
                    </a:solidFill>
                    <a:round/>
                    <a:headEnd/>
                    <a:tailEnd/>
                  </a:ln>
                  <a:latin typeface="Times New Roman"/>
                  <a:cs typeface="Times New Roman"/>
                </a:endParaRPr>
              </a:p>
            </p:txBody>
          </p:sp>
          <p:sp>
            <p:nvSpPr>
              <p:cNvPr id="44162" name="WordArt 341"/>
              <p:cNvSpPr>
                <a:spLocks noChangeArrowheads="1" noChangeShapeType="1" noTextEdit="1"/>
              </p:cNvSpPr>
              <p:nvPr/>
            </p:nvSpPr>
            <p:spPr bwMode="auto">
              <a:xfrm>
                <a:off x="262" y="1148"/>
                <a:ext cx="39" cy="58"/>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44163" name="WordArt 342"/>
              <p:cNvSpPr>
                <a:spLocks noChangeArrowheads="1" noChangeShapeType="1" noTextEdit="1"/>
              </p:cNvSpPr>
              <p:nvPr/>
            </p:nvSpPr>
            <p:spPr bwMode="auto">
              <a:xfrm>
                <a:off x="321" y="1133"/>
                <a:ext cx="39" cy="8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grpSp>
            <p:nvGrpSpPr>
              <p:cNvPr id="44164" name="Group 343"/>
              <p:cNvGrpSpPr>
                <a:grpSpLocks/>
              </p:cNvGrpSpPr>
              <p:nvPr/>
            </p:nvGrpSpPr>
            <p:grpSpPr bwMode="auto">
              <a:xfrm>
                <a:off x="396" y="1084"/>
                <a:ext cx="108" cy="49"/>
                <a:chOff x="388" y="1084"/>
                <a:chExt cx="108" cy="49"/>
              </a:xfrm>
            </p:grpSpPr>
            <p:sp>
              <p:nvSpPr>
                <p:cNvPr id="44178" name="Line 344"/>
                <p:cNvSpPr>
                  <a:spLocks noChangeShapeType="1"/>
                </p:cNvSpPr>
                <p:nvPr/>
              </p:nvSpPr>
              <p:spPr bwMode="auto">
                <a:xfrm flipV="1">
                  <a:off x="388" y="1084"/>
                  <a:ext cx="107" cy="2"/>
                </a:xfrm>
                <a:prstGeom prst="line">
                  <a:avLst/>
                </a:prstGeom>
                <a:noFill/>
                <a:ln w="38100">
                  <a:solidFill>
                    <a:schemeClr val="tx1"/>
                  </a:solidFill>
                  <a:round/>
                  <a:headEnd/>
                  <a:tailEnd/>
                </a:ln>
              </p:spPr>
              <p:txBody>
                <a:bodyPr/>
                <a:lstStyle/>
                <a:p>
                  <a:endParaRPr lang="zh-CN" altLang="en-US"/>
                </a:p>
              </p:txBody>
            </p:sp>
            <p:sp>
              <p:nvSpPr>
                <p:cNvPr id="44179" name="Line 345"/>
                <p:cNvSpPr>
                  <a:spLocks noChangeShapeType="1"/>
                </p:cNvSpPr>
                <p:nvPr/>
              </p:nvSpPr>
              <p:spPr bwMode="auto">
                <a:xfrm flipV="1">
                  <a:off x="389" y="1131"/>
                  <a:ext cx="107" cy="2"/>
                </a:xfrm>
                <a:prstGeom prst="line">
                  <a:avLst/>
                </a:prstGeom>
                <a:noFill/>
                <a:ln w="38100">
                  <a:solidFill>
                    <a:schemeClr val="tx1"/>
                  </a:solidFill>
                  <a:round/>
                  <a:headEnd/>
                  <a:tailEnd/>
                </a:ln>
              </p:spPr>
              <p:txBody>
                <a:bodyPr/>
                <a:lstStyle/>
                <a:p>
                  <a:endParaRPr lang="zh-CN" altLang="en-US"/>
                </a:p>
              </p:txBody>
            </p:sp>
          </p:grpSp>
          <p:grpSp>
            <p:nvGrpSpPr>
              <p:cNvPr id="44165" name="Group 346"/>
              <p:cNvGrpSpPr>
                <a:grpSpLocks/>
              </p:cNvGrpSpPr>
              <p:nvPr/>
            </p:nvGrpSpPr>
            <p:grpSpPr bwMode="auto">
              <a:xfrm>
                <a:off x="530" y="1025"/>
                <a:ext cx="1053" cy="192"/>
                <a:chOff x="500" y="1032"/>
                <a:chExt cx="1053" cy="192"/>
              </a:xfrm>
            </p:grpSpPr>
            <p:grpSp>
              <p:nvGrpSpPr>
                <p:cNvPr id="5" name="Group 347"/>
                <p:cNvGrpSpPr>
                  <a:grpSpLocks/>
                </p:cNvGrpSpPr>
                <p:nvPr/>
              </p:nvGrpSpPr>
              <p:grpSpPr bwMode="auto">
                <a:xfrm>
                  <a:off x="500" y="1040"/>
                  <a:ext cx="369" cy="152"/>
                  <a:chOff x="462" y="1017"/>
                  <a:chExt cx="362" cy="160"/>
                </a:xfrm>
              </p:grpSpPr>
              <p:sp>
                <p:nvSpPr>
                  <p:cNvPr id="44175" name="WordArt 348"/>
                  <p:cNvSpPr>
                    <a:spLocks noChangeArrowheads="1" noChangeShapeType="1" noTextEdit="1"/>
                  </p:cNvSpPr>
                  <p:nvPr/>
                </p:nvSpPr>
                <p:spPr bwMode="auto">
                  <a:xfrm>
                    <a:off x="462" y="1017"/>
                    <a:ext cx="137" cy="144"/>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A</a:t>
                    </a:r>
                    <a:endParaRPr lang="zh-CN" altLang="en-US" sz="3600" i="1" kern="10">
                      <a:ln w="9525">
                        <a:solidFill>
                          <a:schemeClr val="tx1"/>
                        </a:solidFill>
                        <a:round/>
                        <a:headEnd/>
                        <a:tailEnd/>
                      </a:ln>
                      <a:latin typeface="Times New Roman"/>
                      <a:cs typeface="Times New Roman"/>
                    </a:endParaRPr>
                  </a:p>
                </p:txBody>
              </p:sp>
              <p:sp>
                <p:nvSpPr>
                  <p:cNvPr id="44176" name="WordArt 349"/>
                  <p:cNvSpPr>
                    <a:spLocks noChangeArrowheads="1" noChangeShapeType="1" noTextEdit="1"/>
                  </p:cNvSpPr>
                  <p:nvPr/>
                </p:nvSpPr>
                <p:spPr bwMode="auto">
                  <a:xfrm>
                    <a:off x="614" y="1119"/>
                    <a:ext cx="39" cy="58"/>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44177" name="WordArt 350"/>
                  <p:cNvSpPr>
                    <a:spLocks noChangeArrowheads="1" noChangeShapeType="1" noTextEdit="1"/>
                  </p:cNvSpPr>
                  <p:nvPr/>
                </p:nvSpPr>
                <p:spPr bwMode="auto">
                  <a:xfrm>
                    <a:off x="664" y="1050"/>
                    <a:ext cx="160" cy="12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cos</a:t>
                    </a:r>
                    <a:endParaRPr lang="zh-CN" altLang="en-US" sz="3600" kern="10">
                      <a:ln w="9525">
                        <a:solidFill>
                          <a:schemeClr val="tx1"/>
                        </a:solidFill>
                        <a:round/>
                        <a:headEnd/>
                        <a:tailEnd/>
                      </a:ln>
                      <a:latin typeface="Times New Roman"/>
                      <a:cs typeface="Times New Roman"/>
                    </a:endParaRPr>
                  </a:p>
                </p:txBody>
              </p:sp>
            </p:grpSp>
            <p:sp>
              <p:nvSpPr>
                <p:cNvPr id="44167" name="WordArt 351"/>
                <p:cNvSpPr>
                  <a:spLocks noChangeArrowheads="1" noChangeShapeType="1" noTextEdit="1"/>
                </p:cNvSpPr>
                <p:nvPr/>
              </p:nvSpPr>
              <p:spPr bwMode="auto">
                <a:xfrm>
                  <a:off x="897" y="1073"/>
                  <a:ext cx="50" cy="127"/>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a:t>
                  </a:r>
                  <a:endParaRPr lang="zh-CN" altLang="en-US" sz="3600" kern="10">
                    <a:ln w="9525">
                      <a:solidFill>
                        <a:srgbClr val="000000"/>
                      </a:solidFill>
                      <a:round/>
                      <a:headEnd/>
                      <a:tailEnd/>
                    </a:ln>
                    <a:latin typeface="Times New Roman"/>
                    <a:cs typeface="Times New Roman"/>
                  </a:endParaRPr>
                </a:p>
              </p:txBody>
            </p:sp>
            <p:grpSp>
              <p:nvGrpSpPr>
                <p:cNvPr id="44168" name="Group 352"/>
                <p:cNvGrpSpPr>
                  <a:grpSpLocks/>
                </p:cNvGrpSpPr>
                <p:nvPr/>
              </p:nvGrpSpPr>
              <p:grpSpPr bwMode="auto">
                <a:xfrm>
                  <a:off x="1293" y="1072"/>
                  <a:ext cx="185" cy="139"/>
                  <a:chOff x="2712" y="227"/>
                  <a:chExt cx="237" cy="174"/>
                </a:xfrm>
              </p:grpSpPr>
              <p:sp>
                <p:nvSpPr>
                  <p:cNvPr id="44173" name="WordArt 353"/>
                  <p:cNvSpPr>
                    <a:spLocks noChangeArrowheads="1" noChangeShapeType="1" noTextEdit="1"/>
                  </p:cNvSpPr>
                  <p:nvPr/>
                </p:nvSpPr>
                <p:spPr bwMode="auto">
                  <a:xfrm>
                    <a:off x="2712" y="227"/>
                    <a:ext cx="131" cy="160"/>
                  </a:xfrm>
                  <a:prstGeom prst="rect">
                    <a:avLst/>
                  </a:prstGeom>
                </p:spPr>
                <p:txBody>
                  <a:bodyPr wrap="none" fromWordArt="1">
                    <a:prstTxWarp prst="textPlain">
                      <a:avLst>
                        <a:gd name="adj" fmla="val 50000"/>
                      </a:avLst>
                    </a:prstTxWarp>
                  </a:bodyPr>
                  <a:lstStyle/>
                  <a:p>
                    <a:r>
                      <a:rPr lang="en-US" altLang="zh-CN" sz="3600" i="1" kern="10">
                        <a:ln w="9525">
                          <a:solidFill>
                            <a:srgbClr val="008000"/>
                          </a:solidFill>
                          <a:round/>
                          <a:headEnd/>
                          <a:tailEnd/>
                        </a:ln>
                        <a:solidFill>
                          <a:srgbClr val="008000"/>
                        </a:solidFill>
                        <a:latin typeface="Symbol"/>
                      </a:rPr>
                      <a:t>j</a:t>
                    </a:r>
                    <a:endParaRPr lang="zh-CN" altLang="en-US" sz="3600" i="1" kern="10">
                      <a:ln w="9525">
                        <a:solidFill>
                          <a:srgbClr val="008000"/>
                        </a:solidFill>
                        <a:round/>
                        <a:headEnd/>
                        <a:tailEnd/>
                      </a:ln>
                      <a:solidFill>
                        <a:srgbClr val="008000"/>
                      </a:solidFill>
                      <a:latin typeface="Symbol"/>
                    </a:endParaRPr>
                  </a:p>
                </p:txBody>
              </p:sp>
              <p:sp>
                <p:nvSpPr>
                  <p:cNvPr id="44174" name="WordArt 354"/>
                  <p:cNvSpPr>
                    <a:spLocks noChangeArrowheads="1" noChangeShapeType="1" noTextEdit="1"/>
                  </p:cNvSpPr>
                  <p:nvPr/>
                </p:nvSpPr>
                <p:spPr bwMode="auto">
                  <a:xfrm>
                    <a:off x="2853" y="308"/>
                    <a:ext cx="96" cy="93"/>
                  </a:xfrm>
                  <a:prstGeom prst="rect">
                    <a:avLst/>
                  </a:prstGeom>
                </p:spPr>
                <p:txBody>
                  <a:bodyPr wrap="none" fromWordArt="1">
                    <a:prstTxWarp prst="textPlain">
                      <a:avLst>
                        <a:gd name="adj" fmla="val 50000"/>
                      </a:avLst>
                    </a:prstTxWarp>
                  </a:bodyPr>
                  <a:lstStyle/>
                  <a:p>
                    <a:r>
                      <a:rPr lang="en-US" altLang="zh-CN" sz="3600" kern="10">
                        <a:ln w="9525">
                          <a:solidFill>
                            <a:srgbClr val="008000"/>
                          </a:solidFill>
                          <a:round/>
                          <a:headEnd/>
                          <a:tailEnd/>
                        </a:ln>
                        <a:solidFill>
                          <a:srgbClr val="008000"/>
                        </a:solidFill>
                        <a:latin typeface="宋体"/>
                        <a:ea typeface="宋体"/>
                      </a:rPr>
                      <a:t>20</a:t>
                    </a:r>
                    <a:endParaRPr lang="zh-CN" altLang="en-US" sz="3600" kern="10">
                      <a:ln w="9525">
                        <a:solidFill>
                          <a:srgbClr val="008000"/>
                        </a:solidFill>
                        <a:round/>
                        <a:headEnd/>
                        <a:tailEnd/>
                      </a:ln>
                      <a:solidFill>
                        <a:srgbClr val="008000"/>
                      </a:solidFill>
                      <a:latin typeface="宋体"/>
                      <a:ea typeface="宋体"/>
                    </a:endParaRPr>
                  </a:p>
                </p:txBody>
              </p:sp>
            </p:grpSp>
            <p:sp>
              <p:nvSpPr>
                <p:cNvPr id="44169" name="WordArt 355"/>
                <p:cNvSpPr>
                  <a:spLocks noChangeArrowheads="1" noChangeShapeType="1" noTextEdit="1"/>
                </p:cNvSpPr>
                <p:nvPr/>
              </p:nvSpPr>
              <p:spPr bwMode="auto">
                <a:xfrm flipH="1">
                  <a:off x="1511" y="1054"/>
                  <a:ext cx="42" cy="14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a:t>
                  </a:r>
                  <a:endParaRPr lang="zh-CN" altLang="en-US" sz="3600" kern="10">
                    <a:ln w="9525">
                      <a:solidFill>
                        <a:srgbClr val="000000"/>
                      </a:solidFill>
                      <a:round/>
                      <a:headEnd/>
                      <a:tailEnd/>
                    </a:ln>
                    <a:latin typeface="Times New Roman"/>
                    <a:cs typeface="Times New Roman"/>
                  </a:endParaRPr>
                </a:p>
              </p:txBody>
            </p:sp>
            <p:sp>
              <p:nvSpPr>
                <p:cNvPr id="44170" name="WordArt 356"/>
                <p:cNvSpPr>
                  <a:spLocks noChangeArrowheads="1" noChangeShapeType="1" noTextEdit="1"/>
                </p:cNvSpPr>
                <p:nvPr/>
              </p:nvSpPr>
              <p:spPr bwMode="auto">
                <a:xfrm>
                  <a:off x="1092" y="1032"/>
                  <a:ext cx="141" cy="192"/>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latin typeface="Times New Roman"/>
                      <a:cs typeface="Times New Roman"/>
                    </a:rPr>
                    <a:t>t </a:t>
                  </a:r>
                  <a:endParaRPr lang="zh-CN" altLang="en-US" sz="3600" i="1" kern="10">
                    <a:ln w="9525">
                      <a:solidFill>
                        <a:srgbClr val="000000"/>
                      </a:solidFill>
                      <a:round/>
                      <a:headEnd/>
                      <a:tailEnd/>
                    </a:ln>
                    <a:latin typeface="Times New Roman"/>
                    <a:cs typeface="Times New Roman"/>
                  </a:endParaRPr>
                </a:p>
              </p:txBody>
            </p:sp>
            <p:sp>
              <p:nvSpPr>
                <p:cNvPr id="44171" name="WordArt 357"/>
                <p:cNvSpPr>
                  <a:spLocks noChangeArrowheads="1" noChangeShapeType="1" noTextEdit="1"/>
                </p:cNvSpPr>
                <p:nvPr/>
              </p:nvSpPr>
              <p:spPr bwMode="auto">
                <a:xfrm>
                  <a:off x="1176" y="1100"/>
                  <a:ext cx="66" cy="8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solidFill>
                        <a:srgbClr val="FFFFFF"/>
                      </a:solidFill>
                      <a:latin typeface="宋体"/>
                      <a:ea typeface="宋体"/>
                    </a:rPr>
                    <a:t>+</a:t>
                  </a:r>
                  <a:endParaRPr lang="zh-CN" altLang="en-US" sz="3600" kern="10">
                    <a:ln w="9525">
                      <a:solidFill>
                        <a:srgbClr val="000000"/>
                      </a:solidFill>
                      <a:round/>
                      <a:headEnd/>
                      <a:tailEnd/>
                    </a:ln>
                    <a:solidFill>
                      <a:srgbClr val="FFFFFF"/>
                    </a:solidFill>
                    <a:latin typeface="宋体"/>
                    <a:ea typeface="宋体"/>
                  </a:endParaRPr>
                </a:p>
              </p:txBody>
            </p:sp>
            <p:sp>
              <p:nvSpPr>
                <p:cNvPr id="44172" name="WordArt 358"/>
                <p:cNvSpPr>
                  <a:spLocks noChangeArrowheads="1" noChangeShapeType="1" noTextEdit="1"/>
                </p:cNvSpPr>
                <p:nvPr/>
              </p:nvSpPr>
              <p:spPr bwMode="auto">
                <a:xfrm>
                  <a:off x="969" y="1093"/>
                  <a:ext cx="94" cy="8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w</a:t>
                  </a:r>
                  <a:endParaRPr lang="zh-CN" altLang="en-US" sz="3600" i="1" kern="10">
                    <a:ln w="9525">
                      <a:solidFill>
                        <a:schemeClr val="tx1"/>
                      </a:solidFill>
                      <a:round/>
                      <a:headEnd/>
                      <a:tailEnd/>
                    </a:ln>
                    <a:latin typeface="Symbol"/>
                  </a:endParaRPr>
                </a:p>
              </p:txBody>
            </p:sp>
          </p:grpSp>
        </p:grpSp>
      </p:grpSp>
      <p:grpSp>
        <p:nvGrpSpPr>
          <p:cNvPr id="44191" name="Group 394"/>
          <p:cNvGrpSpPr>
            <a:grpSpLocks/>
          </p:cNvGrpSpPr>
          <p:nvPr/>
        </p:nvGrpSpPr>
        <p:grpSpPr bwMode="auto">
          <a:xfrm>
            <a:off x="7165975" y="287338"/>
            <a:ext cx="1138238" cy="3024187"/>
            <a:chOff x="4514" y="181"/>
            <a:chExt cx="717" cy="1905"/>
          </a:xfrm>
        </p:grpSpPr>
        <p:sp>
          <p:nvSpPr>
            <p:cNvPr id="44151" name="AutoShape 386"/>
            <p:cNvSpPr>
              <a:spLocks/>
            </p:cNvSpPr>
            <p:nvPr/>
          </p:nvSpPr>
          <p:spPr bwMode="auto">
            <a:xfrm rot="6210342">
              <a:off x="4804" y="154"/>
              <a:ext cx="173" cy="662"/>
            </a:xfrm>
            <a:prstGeom prst="leftBrace">
              <a:avLst>
                <a:gd name="adj1" fmla="val 31888"/>
                <a:gd name="adj2" fmla="val 50000"/>
              </a:avLst>
            </a:prstGeom>
            <a:noFill/>
            <a:ln w="9525">
              <a:solidFill>
                <a:srgbClr val="CC0000"/>
              </a:solidFill>
              <a:round/>
              <a:headEnd/>
              <a:tailEnd/>
            </a:ln>
          </p:spPr>
          <p:txBody>
            <a:bodyPr wrap="none" anchor="ctr"/>
            <a:lstStyle/>
            <a:p>
              <a:endParaRPr lang="zh-CN" altLang="en-US"/>
            </a:p>
          </p:txBody>
        </p:sp>
        <p:grpSp>
          <p:nvGrpSpPr>
            <p:cNvPr id="44152" name="Group 387"/>
            <p:cNvGrpSpPr>
              <a:grpSpLocks/>
            </p:cNvGrpSpPr>
            <p:nvPr/>
          </p:nvGrpSpPr>
          <p:grpSpPr bwMode="auto">
            <a:xfrm>
              <a:off x="4888" y="181"/>
              <a:ext cx="180" cy="203"/>
              <a:chOff x="4669" y="196"/>
              <a:chExt cx="185" cy="230"/>
            </a:xfrm>
          </p:grpSpPr>
          <p:sp>
            <p:nvSpPr>
              <p:cNvPr id="44157" name="WordArt 388"/>
              <p:cNvSpPr>
                <a:spLocks noChangeArrowheads="1" noChangeShapeType="1" noTextEdit="1"/>
              </p:cNvSpPr>
              <p:nvPr/>
            </p:nvSpPr>
            <p:spPr bwMode="auto">
              <a:xfrm>
                <a:off x="4669" y="196"/>
                <a:ext cx="177" cy="183"/>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Symbol"/>
                  </a:rPr>
                  <a:t>j</a:t>
                </a:r>
                <a:endParaRPr lang="zh-CN" altLang="en-US" sz="3600" i="1" kern="10">
                  <a:ln w="9525">
                    <a:solidFill>
                      <a:srgbClr val="CC0000"/>
                    </a:solidFill>
                    <a:round/>
                    <a:headEnd/>
                    <a:tailEnd/>
                  </a:ln>
                  <a:solidFill>
                    <a:srgbClr val="CC0000"/>
                  </a:solidFill>
                  <a:latin typeface="Symbol"/>
                </a:endParaRPr>
              </a:p>
            </p:txBody>
          </p:sp>
          <p:sp>
            <p:nvSpPr>
              <p:cNvPr id="44158" name="WordArt 389"/>
              <p:cNvSpPr>
                <a:spLocks noChangeArrowheads="1" noChangeShapeType="1" noTextEdit="1"/>
              </p:cNvSpPr>
              <p:nvPr/>
            </p:nvSpPr>
            <p:spPr bwMode="auto">
              <a:xfrm>
                <a:off x="4791" y="342"/>
                <a:ext cx="63" cy="84"/>
              </a:xfrm>
              <a:prstGeom prst="rect">
                <a:avLst/>
              </a:prstGeom>
            </p:spPr>
            <p:txBody>
              <a:bodyPr wrap="none" fromWordArt="1">
                <a:prstTxWarp prst="textPlain">
                  <a:avLst>
                    <a:gd name="adj" fmla="val 50000"/>
                  </a:avLst>
                </a:prstTxWarp>
              </a:bodyPr>
              <a:lstStyle/>
              <a:p>
                <a:r>
                  <a:rPr lang="en-US" altLang="zh-CN" sz="3600" kern="10">
                    <a:ln w="9525">
                      <a:solidFill>
                        <a:srgbClr val="CC0000"/>
                      </a:solidFill>
                      <a:round/>
                      <a:headEnd/>
                      <a:tailEnd/>
                    </a:ln>
                    <a:solidFill>
                      <a:srgbClr val="CC0000"/>
                    </a:solidFill>
                    <a:latin typeface="宋体"/>
                    <a:ea typeface="宋体"/>
                  </a:rPr>
                  <a:t>1</a:t>
                </a:r>
                <a:endParaRPr lang="zh-CN" altLang="en-US" sz="3600" kern="10">
                  <a:ln w="9525">
                    <a:solidFill>
                      <a:srgbClr val="CC0000"/>
                    </a:solidFill>
                    <a:round/>
                    <a:headEnd/>
                    <a:tailEnd/>
                  </a:ln>
                  <a:solidFill>
                    <a:srgbClr val="CC0000"/>
                  </a:solidFill>
                  <a:latin typeface="宋体"/>
                  <a:ea typeface="宋体"/>
                </a:endParaRPr>
              </a:p>
            </p:txBody>
          </p:sp>
        </p:grpSp>
        <p:grpSp>
          <p:nvGrpSpPr>
            <p:cNvPr id="44153" name="Group 390"/>
            <p:cNvGrpSpPr>
              <a:grpSpLocks/>
            </p:cNvGrpSpPr>
            <p:nvPr/>
          </p:nvGrpSpPr>
          <p:grpSpPr bwMode="auto">
            <a:xfrm>
              <a:off x="4862" y="1896"/>
              <a:ext cx="167" cy="190"/>
              <a:chOff x="4669" y="196"/>
              <a:chExt cx="185" cy="230"/>
            </a:xfrm>
          </p:grpSpPr>
          <p:sp>
            <p:nvSpPr>
              <p:cNvPr id="44155" name="WordArt 391"/>
              <p:cNvSpPr>
                <a:spLocks noChangeArrowheads="1" noChangeShapeType="1" noTextEdit="1"/>
              </p:cNvSpPr>
              <p:nvPr/>
            </p:nvSpPr>
            <p:spPr bwMode="auto">
              <a:xfrm>
                <a:off x="4669" y="196"/>
                <a:ext cx="177" cy="183"/>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Symbol"/>
                  </a:rPr>
                  <a:t>j</a:t>
                </a:r>
                <a:endParaRPr lang="zh-CN" altLang="en-US" sz="3600" i="1" kern="10">
                  <a:ln w="9525">
                    <a:solidFill>
                      <a:srgbClr val="CC0000"/>
                    </a:solidFill>
                    <a:round/>
                    <a:headEnd/>
                    <a:tailEnd/>
                  </a:ln>
                  <a:solidFill>
                    <a:srgbClr val="CC0000"/>
                  </a:solidFill>
                  <a:latin typeface="Symbol"/>
                </a:endParaRPr>
              </a:p>
            </p:txBody>
          </p:sp>
          <p:sp>
            <p:nvSpPr>
              <p:cNvPr id="44156" name="WordArt 392"/>
              <p:cNvSpPr>
                <a:spLocks noChangeArrowheads="1" noChangeShapeType="1" noTextEdit="1"/>
              </p:cNvSpPr>
              <p:nvPr/>
            </p:nvSpPr>
            <p:spPr bwMode="auto">
              <a:xfrm>
                <a:off x="4791" y="342"/>
                <a:ext cx="63" cy="84"/>
              </a:xfrm>
              <a:prstGeom prst="rect">
                <a:avLst/>
              </a:prstGeom>
            </p:spPr>
            <p:txBody>
              <a:bodyPr wrap="none" fromWordArt="1">
                <a:prstTxWarp prst="textPlain">
                  <a:avLst>
                    <a:gd name="adj" fmla="val 50000"/>
                  </a:avLst>
                </a:prstTxWarp>
              </a:bodyPr>
              <a:lstStyle/>
              <a:p>
                <a:r>
                  <a:rPr lang="en-US" altLang="zh-CN" sz="3600" kern="10">
                    <a:ln w="9525">
                      <a:solidFill>
                        <a:srgbClr val="CC0000"/>
                      </a:solidFill>
                      <a:round/>
                      <a:headEnd/>
                      <a:tailEnd/>
                    </a:ln>
                    <a:solidFill>
                      <a:srgbClr val="CC0000"/>
                    </a:solidFill>
                    <a:latin typeface="宋体"/>
                    <a:ea typeface="宋体"/>
                  </a:rPr>
                  <a:t>2</a:t>
                </a:r>
                <a:endParaRPr lang="zh-CN" altLang="en-US" sz="3600" kern="10">
                  <a:ln w="9525">
                    <a:solidFill>
                      <a:srgbClr val="CC0000"/>
                    </a:solidFill>
                    <a:round/>
                    <a:headEnd/>
                    <a:tailEnd/>
                  </a:ln>
                  <a:solidFill>
                    <a:srgbClr val="CC0000"/>
                  </a:solidFill>
                  <a:latin typeface="宋体"/>
                  <a:ea typeface="宋体"/>
                </a:endParaRPr>
              </a:p>
            </p:txBody>
          </p:sp>
        </p:grpSp>
        <p:sp>
          <p:nvSpPr>
            <p:cNvPr id="44154" name="AutoShape 393"/>
            <p:cNvSpPr>
              <a:spLocks/>
            </p:cNvSpPr>
            <p:nvPr/>
          </p:nvSpPr>
          <p:spPr bwMode="auto">
            <a:xfrm rot="-6547371">
              <a:off x="4781" y="1388"/>
              <a:ext cx="184" cy="717"/>
            </a:xfrm>
            <a:prstGeom prst="leftBrace">
              <a:avLst>
                <a:gd name="adj1" fmla="val 32473"/>
                <a:gd name="adj2" fmla="val 50000"/>
              </a:avLst>
            </a:prstGeom>
            <a:noFill/>
            <a:ln w="9525">
              <a:solidFill>
                <a:srgbClr val="CC0000"/>
              </a:solidFill>
              <a:round/>
              <a:headEnd/>
              <a:tailEnd/>
            </a:ln>
          </p:spPr>
          <p:txBody>
            <a:bodyPr wrap="none" anchor="ctr"/>
            <a:lstStyle/>
            <a:p>
              <a:endParaRPr lang="zh-CN" altLang="en-US"/>
            </a:p>
          </p:txBody>
        </p:sp>
      </p:grpSp>
      <p:sp>
        <p:nvSpPr>
          <p:cNvPr id="200091" name="WordArt 411"/>
          <p:cNvSpPr>
            <a:spLocks noChangeArrowheads="1" noChangeShapeType="1" noTextEdit="1"/>
          </p:cNvSpPr>
          <p:nvPr/>
        </p:nvSpPr>
        <p:spPr bwMode="auto">
          <a:xfrm>
            <a:off x="0" y="190733"/>
            <a:ext cx="2573337" cy="396875"/>
          </a:xfrm>
          <a:prstGeom prst="rect">
            <a:avLst/>
          </a:prstGeom>
        </p:spPr>
        <p:txBody>
          <a:bodyPr wrap="none" fromWordArt="1">
            <a:prstTxWarp prst="textDeflate">
              <a:avLst>
                <a:gd name="adj" fmla="val 0"/>
              </a:avLst>
            </a:prstTxWarp>
          </a:bodyPr>
          <a:lstStyle/>
          <a:p>
            <a:r>
              <a:rPr lang="zh-CN" altLang="en-US" sz="3600" b="1" kern="10" dirty="0">
                <a:ln w="9525">
                  <a:solidFill>
                    <a:srgbClr val="CC3300"/>
                  </a:solidFill>
                  <a:round/>
                  <a:headEnd/>
                  <a:tailEnd/>
                </a:ln>
                <a:solidFill>
                  <a:srgbClr val="CC3300"/>
                </a:solidFill>
                <a:latin typeface="华文中宋"/>
                <a:ea typeface="华文中宋"/>
              </a:rPr>
              <a:t>波的干涉理论</a:t>
            </a:r>
          </a:p>
        </p:txBody>
      </p:sp>
      <p:grpSp>
        <p:nvGrpSpPr>
          <p:cNvPr id="44217" name="Group 418"/>
          <p:cNvGrpSpPr>
            <a:grpSpLocks/>
          </p:cNvGrpSpPr>
          <p:nvPr/>
        </p:nvGrpSpPr>
        <p:grpSpPr bwMode="auto">
          <a:xfrm>
            <a:off x="0" y="4697413"/>
            <a:ext cx="9144000" cy="2160587"/>
            <a:chOff x="0" y="2959"/>
            <a:chExt cx="5760" cy="1361"/>
          </a:xfrm>
        </p:grpSpPr>
        <p:sp>
          <p:nvSpPr>
            <p:cNvPr id="44061" name="Rectangle 126" descr="之字形"/>
            <p:cNvSpPr>
              <a:spLocks noChangeArrowheads="1"/>
            </p:cNvSpPr>
            <p:nvPr/>
          </p:nvSpPr>
          <p:spPr bwMode="auto">
            <a:xfrm>
              <a:off x="0" y="4217"/>
              <a:ext cx="5760" cy="10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44062" name="WordArt 263"/>
            <p:cNvSpPr>
              <a:spLocks noChangeArrowheads="1" noChangeShapeType="1" noTextEdit="1"/>
            </p:cNvSpPr>
            <p:nvPr/>
          </p:nvSpPr>
          <p:spPr bwMode="auto">
            <a:xfrm>
              <a:off x="615" y="3470"/>
              <a:ext cx="389" cy="178"/>
            </a:xfrm>
            <a:prstGeom prst="rect">
              <a:avLst/>
            </a:prstGeom>
          </p:spPr>
          <p:txBody>
            <a:bodyPr wrap="none" fromWordArt="1">
              <a:prstTxWarp prst="textPlain">
                <a:avLst>
                  <a:gd name="adj" fmla="val 50000"/>
                </a:avLst>
              </a:prstTxWarp>
            </a:bodyPr>
            <a:lstStyle/>
            <a:p>
              <a:r>
                <a:rPr lang="zh-CN" altLang="en-US" sz="3600" b="1" kern="10">
                  <a:ln w="9525">
                    <a:solidFill>
                      <a:schemeClr val="tx1"/>
                    </a:solidFill>
                    <a:round/>
                    <a:headEnd/>
                    <a:tailEnd/>
                  </a:ln>
                  <a:latin typeface="宋体"/>
                  <a:ea typeface="宋体"/>
                </a:rPr>
                <a:t>其中</a:t>
              </a:r>
            </a:p>
          </p:txBody>
        </p:sp>
        <p:grpSp>
          <p:nvGrpSpPr>
            <p:cNvPr id="44063" name="Group 274"/>
            <p:cNvGrpSpPr>
              <a:grpSpLocks/>
            </p:cNvGrpSpPr>
            <p:nvPr/>
          </p:nvGrpSpPr>
          <p:grpSpPr bwMode="auto">
            <a:xfrm>
              <a:off x="2689" y="3367"/>
              <a:ext cx="2582" cy="415"/>
              <a:chOff x="312" y="3643"/>
              <a:chExt cx="2582" cy="415"/>
            </a:xfrm>
          </p:grpSpPr>
          <p:grpSp>
            <p:nvGrpSpPr>
              <p:cNvPr id="44121" name="Group 275"/>
              <p:cNvGrpSpPr>
                <a:grpSpLocks/>
              </p:cNvGrpSpPr>
              <p:nvPr/>
            </p:nvGrpSpPr>
            <p:grpSpPr bwMode="auto">
              <a:xfrm>
                <a:off x="312" y="3800"/>
                <a:ext cx="158" cy="61"/>
                <a:chOff x="1260" y="2371"/>
                <a:chExt cx="151" cy="53"/>
              </a:xfrm>
            </p:grpSpPr>
            <p:sp>
              <p:nvSpPr>
                <p:cNvPr id="44149" name="Line 276"/>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44150" name="Line 277"/>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44122" name="Group 278"/>
              <p:cNvGrpSpPr>
                <a:grpSpLocks/>
              </p:cNvGrpSpPr>
              <p:nvPr/>
            </p:nvGrpSpPr>
            <p:grpSpPr bwMode="auto">
              <a:xfrm>
                <a:off x="1751" y="3643"/>
                <a:ext cx="307" cy="415"/>
                <a:chOff x="1775" y="2623"/>
                <a:chExt cx="258" cy="337"/>
              </a:xfrm>
            </p:grpSpPr>
            <p:sp>
              <p:nvSpPr>
                <p:cNvPr id="44144" name="Line 279"/>
                <p:cNvSpPr>
                  <a:spLocks noChangeShapeType="1"/>
                </p:cNvSpPr>
                <p:nvPr/>
              </p:nvSpPr>
              <p:spPr bwMode="auto">
                <a:xfrm>
                  <a:off x="1775" y="2784"/>
                  <a:ext cx="258" cy="0"/>
                </a:xfrm>
                <a:prstGeom prst="line">
                  <a:avLst/>
                </a:prstGeom>
                <a:noFill/>
                <a:ln w="28575">
                  <a:solidFill>
                    <a:schemeClr val="tx1"/>
                  </a:solidFill>
                  <a:round/>
                  <a:headEnd/>
                  <a:tailEnd/>
                </a:ln>
              </p:spPr>
              <p:txBody>
                <a:bodyPr/>
                <a:lstStyle/>
                <a:p>
                  <a:endParaRPr lang="zh-CN" altLang="en-US"/>
                </a:p>
              </p:txBody>
            </p:sp>
            <p:grpSp>
              <p:nvGrpSpPr>
                <p:cNvPr id="44145" name="Group 280"/>
                <p:cNvGrpSpPr>
                  <a:grpSpLocks/>
                </p:cNvGrpSpPr>
                <p:nvPr/>
              </p:nvGrpSpPr>
              <p:grpSpPr bwMode="auto">
                <a:xfrm>
                  <a:off x="1810" y="2623"/>
                  <a:ext cx="213" cy="120"/>
                  <a:chOff x="4639" y="2089"/>
                  <a:chExt cx="213" cy="110"/>
                </a:xfrm>
              </p:grpSpPr>
              <p:sp>
                <p:nvSpPr>
                  <p:cNvPr id="44147" name="WordArt 281"/>
                  <p:cNvSpPr>
                    <a:spLocks noChangeArrowheads="1" noChangeShapeType="1" noTextEdit="1"/>
                  </p:cNvSpPr>
                  <p:nvPr/>
                </p:nvSpPr>
                <p:spPr bwMode="auto">
                  <a:xfrm>
                    <a:off x="4639" y="2089"/>
                    <a:ext cx="74" cy="108"/>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sp>
                <p:nvSpPr>
                  <p:cNvPr id="44148" name="WordArt 282"/>
                  <p:cNvSpPr>
                    <a:spLocks noChangeArrowheads="1" noChangeShapeType="1" noTextEdit="1"/>
                  </p:cNvSpPr>
                  <p:nvPr/>
                </p:nvSpPr>
                <p:spPr bwMode="auto">
                  <a:xfrm>
                    <a:off x="4729" y="2107"/>
                    <a:ext cx="123" cy="92"/>
                  </a:xfrm>
                  <a:prstGeom prst="rect">
                    <a:avLst/>
                  </a:prstGeom>
                </p:spPr>
                <p:txBody>
                  <a:bodyPr wrap="none" fromWordArt="1">
                    <a:prstTxWarp prst="textPlain">
                      <a:avLst>
                        <a:gd name="adj" fmla="val 55556"/>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grpSp>
            <p:sp>
              <p:nvSpPr>
                <p:cNvPr id="44146" name="WordArt 283"/>
                <p:cNvSpPr>
                  <a:spLocks noChangeArrowheads="1" noChangeShapeType="1" noTextEdit="1"/>
                </p:cNvSpPr>
                <p:nvPr/>
              </p:nvSpPr>
              <p:spPr bwMode="auto">
                <a:xfrm>
                  <a:off x="1831" y="2817"/>
                  <a:ext cx="154" cy="143"/>
                </a:xfrm>
                <a:prstGeom prst="rect">
                  <a:avLst/>
                </a:prstGeom>
              </p:spPr>
              <p:txBody>
                <a:bodyPr wrap="none" fromWordArt="1">
                  <a:prstTxWarp prst="textPlain">
                    <a:avLst>
                      <a:gd name="adj" fmla="val 63968"/>
                    </a:avLst>
                  </a:prstTxWarp>
                </a:bodyPr>
                <a:lstStyle/>
                <a:p>
                  <a:r>
                    <a:rPr lang="en-US" altLang="zh-CN" sz="1200" i="1" kern="10">
                      <a:ln w="9525">
                        <a:solidFill>
                          <a:srgbClr val="000000"/>
                        </a:solidFill>
                        <a:round/>
                        <a:headEnd/>
                        <a:tailEnd/>
                      </a:ln>
                      <a:latin typeface="Symbol"/>
                    </a:rPr>
                    <a:t>l</a:t>
                  </a:r>
                  <a:endParaRPr lang="zh-CN" altLang="en-US" sz="1200" i="1" kern="10">
                    <a:ln w="9525">
                      <a:solidFill>
                        <a:srgbClr val="000000"/>
                      </a:solidFill>
                      <a:round/>
                      <a:headEnd/>
                      <a:tailEnd/>
                    </a:ln>
                    <a:latin typeface="Symbol"/>
                  </a:endParaRPr>
                </a:p>
              </p:txBody>
            </p:sp>
          </p:grpSp>
          <p:sp>
            <p:nvSpPr>
              <p:cNvPr id="44123" name="WordArt 284"/>
              <p:cNvSpPr>
                <a:spLocks noChangeArrowheads="1" noChangeShapeType="1" noTextEdit="1"/>
              </p:cNvSpPr>
              <p:nvPr/>
            </p:nvSpPr>
            <p:spPr bwMode="auto">
              <a:xfrm>
                <a:off x="2096" y="3713"/>
                <a:ext cx="79" cy="25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44124" name="Group 285"/>
              <p:cNvGrpSpPr>
                <a:grpSpLocks/>
              </p:cNvGrpSpPr>
              <p:nvPr/>
            </p:nvGrpSpPr>
            <p:grpSpPr bwMode="auto">
              <a:xfrm>
                <a:off x="2603" y="3749"/>
                <a:ext cx="161" cy="211"/>
                <a:chOff x="2146" y="2480"/>
                <a:chExt cx="111" cy="172"/>
              </a:xfrm>
            </p:grpSpPr>
            <p:sp>
              <p:nvSpPr>
                <p:cNvPr id="44142" name="WordArt 286"/>
                <p:cNvSpPr>
                  <a:spLocks noChangeArrowheads="1" noChangeShapeType="1" noTextEdit="1"/>
                </p:cNvSpPr>
                <p:nvPr/>
              </p:nvSpPr>
              <p:spPr bwMode="auto">
                <a:xfrm>
                  <a:off x="2223" y="2576"/>
                  <a:ext cx="34" cy="76"/>
                </a:xfrm>
                <a:prstGeom prst="rect">
                  <a:avLst/>
                </a:prstGeom>
              </p:spPr>
              <p:txBody>
                <a:bodyPr wrap="none" fromWordArt="1">
                  <a:prstTxWarp prst="textPlain">
                    <a:avLst>
                      <a:gd name="adj" fmla="val 50000"/>
                    </a:avLst>
                  </a:prstTxWarp>
                </a:bodyPr>
                <a:lstStyle/>
                <a:p>
                  <a:r>
                    <a:rPr lang="en-US" altLang="zh-CN" sz="1400" kern="10">
                      <a:ln w="9525">
                        <a:solidFill>
                          <a:srgbClr val="0033CC"/>
                        </a:solidFill>
                        <a:round/>
                        <a:headEnd/>
                        <a:tailEnd/>
                      </a:ln>
                      <a:solidFill>
                        <a:srgbClr val="0033CC"/>
                      </a:solidFill>
                      <a:latin typeface="Times New Roman"/>
                      <a:cs typeface="Times New Roman"/>
                    </a:rPr>
                    <a:t>1</a:t>
                  </a:r>
                  <a:endParaRPr lang="zh-CN" altLang="en-US" sz="1400" kern="10">
                    <a:ln w="9525">
                      <a:solidFill>
                        <a:srgbClr val="0033CC"/>
                      </a:solidFill>
                      <a:round/>
                      <a:headEnd/>
                      <a:tailEnd/>
                    </a:ln>
                    <a:solidFill>
                      <a:srgbClr val="0033CC"/>
                    </a:solidFill>
                    <a:latin typeface="Times New Roman"/>
                    <a:cs typeface="Times New Roman"/>
                  </a:endParaRPr>
                </a:p>
              </p:txBody>
            </p:sp>
            <p:sp>
              <p:nvSpPr>
                <p:cNvPr id="44143" name="WordArt 287"/>
                <p:cNvSpPr>
                  <a:spLocks noChangeArrowheads="1" noChangeShapeType="1" noTextEdit="1"/>
                </p:cNvSpPr>
                <p:nvPr/>
              </p:nvSpPr>
              <p:spPr bwMode="auto">
                <a:xfrm>
                  <a:off x="2146" y="2480"/>
                  <a:ext cx="93" cy="139"/>
                </a:xfrm>
                <a:prstGeom prst="rect">
                  <a:avLst/>
                </a:prstGeom>
              </p:spPr>
              <p:txBody>
                <a:bodyPr wrap="none" fromWordArt="1">
                  <a:prstTxWarp prst="textPlain">
                    <a:avLst>
                      <a:gd name="adj" fmla="val 50000"/>
                    </a:avLst>
                  </a:prstTxWarp>
                </a:bodyPr>
                <a:lstStyle/>
                <a:p>
                  <a:r>
                    <a:rPr lang="en-US" altLang="zh-CN" sz="1200" i="1" kern="10">
                      <a:ln w="9525">
                        <a:solidFill>
                          <a:srgbClr val="0033CC"/>
                        </a:solidFill>
                        <a:round/>
                        <a:headEnd/>
                        <a:tailEnd/>
                      </a:ln>
                      <a:solidFill>
                        <a:srgbClr val="0033CC"/>
                      </a:solidFill>
                      <a:latin typeface="Times New Roman"/>
                      <a:cs typeface="Times New Roman"/>
                    </a:rPr>
                    <a:t>r</a:t>
                  </a:r>
                  <a:endParaRPr lang="zh-CN" altLang="en-US" sz="1200" i="1" kern="10">
                    <a:ln w="9525">
                      <a:solidFill>
                        <a:srgbClr val="0033CC"/>
                      </a:solidFill>
                      <a:round/>
                      <a:headEnd/>
                      <a:tailEnd/>
                    </a:ln>
                    <a:solidFill>
                      <a:srgbClr val="0033CC"/>
                    </a:solidFill>
                    <a:latin typeface="Times New Roman"/>
                    <a:cs typeface="Times New Roman"/>
                  </a:endParaRPr>
                </a:p>
              </p:txBody>
            </p:sp>
          </p:grpSp>
          <p:sp>
            <p:nvSpPr>
              <p:cNvPr id="44125" name="Line 288"/>
              <p:cNvSpPr>
                <a:spLocks noChangeShapeType="1"/>
              </p:cNvSpPr>
              <p:nvPr/>
            </p:nvSpPr>
            <p:spPr bwMode="auto">
              <a:xfrm>
                <a:off x="2416" y="3826"/>
                <a:ext cx="143" cy="0"/>
              </a:xfrm>
              <a:prstGeom prst="line">
                <a:avLst/>
              </a:prstGeom>
              <a:noFill/>
              <a:ln w="57150">
                <a:solidFill>
                  <a:schemeClr val="tx1"/>
                </a:solidFill>
                <a:round/>
                <a:headEnd/>
                <a:tailEnd/>
              </a:ln>
            </p:spPr>
            <p:txBody>
              <a:bodyPr/>
              <a:lstStyle/>
              <a:p>
                <a:endParaRPr lang="zh-CN" altLang="en-US"/>
              </a:p>
            </p:txBody>
          </p:sp>
          <p:grpSp>
            <p:nvGrpSpPr>
              <p:cNvPr id="44126" name="Group 289"/>
              <p:cNvGrpSpPr>
                <a:grpSpLocks/>
              </p:cNvGrpSpPr>
              <p:nvPr/>
            </p:nvGrpSpPr>
            <p:grpSpPr bwMode="auto">
              <a:xfrm>
                <a:off x="2216" y="3746"/>
                <a:ext cx="172" cy="208"/>
                <a:chOff x="2146" y="2480"/>
                <a:chExt cx="111" cy="172"/>
              </a:xfrm>
            </p:grpSpPr>
            <p:sp>
              <p:nvSpPr>
                <p:cNvPr id="44140" name="WordArt 290"/>
                <p:cNvSpPr>
                  <a:spLocks noChangeArrowheads="1" noChangeShapeType="1" noTextEdit="1"/>
                </p:cNvSpPr>
                <p:nvPr/>
              </p:nvSpPr>
              <p:spPr bwMode="auto">
                <a:xfrm>
                  <a:off x="2223" y="2576"/>
                  <a:ext cx="34" cy="76"/>
                </a:xfrm>
                <a:prstGeom prst="rect">
                  <a:avLst/>
                </a:prstGeom>
              </p:spPr>
              <p:txBody>
                <a:bodyPr wrap="none" fromWordArt="1">
                  <a:prstTxWarp prst="textPlain">
                    <a:avLst>
                      <a:gd name="adj" fmla="val 50000"/>
                    </a:avLst>
                  </a:prstTxWarp>
                </a:bodyPr>
                <a:lstStyle/>
                <a:p>
                  <a:r>
                    <a:rPr lang="en-US" altLang="zh-CN" sz="1400" kern="10">
                      <a:ln w="9525">
                        <a:solidFill>
                          <a:srgbClr val="0033CC"/>
                        </a:solidFill>
                        <a:round/>
                        <a:headEnd/>
                        <a:tailEnd/>
                      </a:ln>
                      <a:solidFill>
                        <a:srgbClr val="0033CC"/>
                      </a:solidFill>
                      <a:latin typeface="Times New Roman"/>
                      <a:cs typeface="Times New Roman"/>
                    </a:rPr>
                    <a:t>2</a:t>
                  </a:r>
                  <a:endParaRPr lang="zh-CN" altLang="en-US" sz="1400" kern="10">
                    <a:ln w="9525">
                      <a:solidFill>
                        <a:srgbClr val="0033CC"/>
                      </a:solidFill>
                      <a:round/>
                      <a:headEnd/>
                      <a:tailEnd/>
                    </a:ln>
                    <a:solidFill>
                      <a:srgbClr val="0033CC"/>
                    </a:solidFill>
                    <a:latin typeface="Times New Roman"/>
                    <a:cs typeface="Times New Roman"/>
                  </a:endParaRPr>
                </a:p>
              </p:txBody>
            </p:sp>
            <p:sp>
              <p:nvSpPr>
                <p:cNvPr id="44141" name="WordArt 291"/>
                <p:cNvSpPr>
                  <a:spLocks noChangeArrowheads="1" noChangeShapeType="1" noTextEdit="1"/>
                </p:cNvSpPr>
                <p:nvPr/>
              </p:nvSpPr>
              <p:spPr bwMode="auto">
                <a:xfrm>
                  <a:off x="2146" y="2480"/>
                  <a:ext cx="93" cy="139"/>
                </a:xfrm>
                <a:prstGeom prst="rect">
                  <a:avLst/>
                </a:prstGeom>
              </p:spPr>
              <p:txBody>
                <a:bodyPr wrap="none" fromWordArt="1">
                  <a:prstTxWarp prst="textPlain">
                    <a:avLst>
                      <a:gd name="adj" fmla="val 50000"/>
                    </a:avLst>
                  </a:prstTxWarp>
                </a:bodyPr>
                <a:lstStyle/>
                <a:p>
                  <a:r>
                    <a:rPr lang="en-US" altLang="zh-CN" sz="1200" i="1" kern="10">
                      <a:ln w="9525">
                        <a:solidFill>
                          <a:srgbClr val="0033CC"/>
                        </a:solidFill>
                        <a:round/>
                        <a:headEnd/>
                        <a:tailEnd/>
                      </a:ln>
                      <a:solidFill>
                        <a:srgbClr val="0033CC"/>
                      </a:solidFill>
                      <a:latin typeface="Times New Roman"/>
                      <a:cs typeface="Times New Roman"/>
                    </a:rPr>
                    <a:t>r</a:t>
                  </a:r>
                  <a:endParaRPr lang="zh-CN" altLang="en-US" sz="1200" i="1" kern="10">
                    <a:ln w="9525">
                      <a:solidFill>
                        <a:srgbClr val="0033CC"/>
                      </a:solidFill>
                      <a:round/>
                      <a:headEnd/>
                      <a:tailEnd/>
                    </a:ln>
                    <a:solidFill>
                      <a:srgbClr val="0033CC"/>
                    </a:solidFill>
                    <a:latin typeface="Times New Roman"/>
                    <a:cs typeface="Times New Roman"/>
                  </a:endParaRPr>
                </a:p>
              </p:txBody>
            </p:sp>
          </p:grpSp>
          <p:sp>
            <p:nvSpPr>
              <p:cNvPr id="44127" name="WordArt 292"/>
              <p:cNvSpPr>
                <a:spLocks noChangeArrowheads="1" noChangeShapeType="1" noTextEdit="1"/>
              </p:cNvSpPr>
              <p:nvPr/>
            </p:nvSpPr>
            <p:spPr bwMode="auto">
              <a:xfrm flipH="1">
                <a:off x="2815" y="3721"/>
                <a:ext cx="79" cy="25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4128" name="Line 293"/>
              <p:cNvSpPr>
                <a:spLocks noChangeShapeType="1"/>
              </p:cNvSpPr>
              <p:nvPr/>
            </p:nvSpPr>
            <p:spPr bwMode="auto">
              <a:xfrm>
                <a:off x="1526" y="3831"/>
                <a:ext cx="143" cy="0"/>
              </a:xfrm>
              <a:prstGeom prst="line">
                <a:avLst/>
              </a:prstGeom>
              <a:noFill/>
              <a:ln w="57150">
                <a:solidFill>
                  <a:srgbClr val="CC0000"/>
                </a:solidFill>
                <a:round/>
                <a:headEnd/>
                <a:tailEnd/>
              </a:ln>
            </p:spPr>
            <p:txBody>
              <a:bodyPr/>
              <a:lstStyle/>
              <a:p>
                <a:endParaRPr lang="zh-CN" altLang="en-US"/>
              </a:p>
            </p:txBody>
          </p:sp>
          <p:grpSp>
            <p:nvGrpSpPr>
              <p:cNvPr id="44129" name="Group 294"/>
              <p:cNvGrpSpPr>
                <a:grpSpLocks/>
              </p:cNvGrpSpPr>
              <p:nvPr/>
            </p:nvGrpSpPr>
            <p:grpSpPr bwMode="auto">
              <a:xfrm>
                <a:off x="650" y="3737"/>
                <a:ext cx="250" cy="217"/>
                <a:chOff x="3704" y="2970"/>
                <a:chExt cx="181" cy="170"/>
              </a:xfrm>
            </p:grpSpPr>
            <p:sp>
              <p:nvSpPr>
                <p:cNvPr id="44137" name="WordArt 295"/>
                <p:cNvSpPr>
                  <a:spLocks noChangeArrowheads="1" noChangeShapeType="1" noTextEdit="1"/>
                </p:cNvSpPr>
                <p:nvPr/>
              </p:nvSpPr>
              <p:spPr bwMode="auto">
                <a:xfrm>
                  <a:off x="3796" y="3066"/>
                  <a:ext cx="32" cy="69"/>
                </a:xfrm>
                <a:prstGeom prst="rect">
                  <a:avLst/>
                </a:prstGeom>
              </p:spPr>
              <p:txBody>
                <a:bodyPr wrap="none" fromWordArt="1">
                  <a:prstTxWarp prst="textPlain">
                    <a:avLst>
                      <a:gd name="adj" fmla="val 50000"/>
                    </a:avLst>
                  </a:prstTxWarp>
                </a:bodyPr>
                <a:lstStyle/>
                <a:p>
                  <a:r>
                    <a:rPr lang="en-US" altLang="zh-CN" sz="1400" kern="10">
                      <a:ln w="9525">
                        <a:solidFill>
                          <a:srgbClr val="008000"/>
                        </a:solidFill>
                        <a:round/>
                        <a:headEnd/>
                        <a:tailEnd/>
                      </a:ln>
                      <a:solidFill>
                        <a:srgbClr val="008000"/>
                      </a:solidFill>
                      <a:latin typeface="Times New Roman"/>
                      <a:cs typeface="Times New Roman"/>
                    </a:rPr>
                    <a:t>2</a:t>
                  </a:r>
                  <a:endParaRPr lang="zh-CN" altLang="en-US" sz="1400" kern="10">
                    <a:ln w="9525">
                      <a:solidFill>
                        <a:srgbClr val="008000"/>
                      </a:solidFill>
                      <a:round/>
                      <a:headEnd/>
                      <a:tailEnd/>
                    </a:ln>
                    <a:solidFill>
                      <a:srgbClr val="008000"/>
                    </a:solidFill>
                    <a:latin typeface="Times New Roman"/>
                    <a:cs typeface="Times New Roman"/>
                  </a:endParaRPr>
                </a:p>
              </p:txBody>
            </p:sp>
            <p:sp>
              <p:nvSpPr>
                <p:cNvPr id="44138" name="WordArt 296"/>
                <p:cNvSpPr>
                  <a:spLocks noChangeArrowheads="1" noChangeShapeType="1" noTextEdit="1"/>
                </p:cNvSpPr>
                <p:nvPr/>
              </p:nvSpPr>
              <p:spPr bwMode="auto">
                <a:xfrm>
                  <a:off x="3704" y="2970"/>
                  <a:ext cx="111" cy="139"/>
                </a:xfrm>
                <a:prstGeom prst="rect">
                  <a:avLst/>
                </a:prstGeom>
              </p:spPr>
              <p:txBody>
                <a:bodyPr wrap="none" fromWordArt="1">
                  <a:prstTxWarp prst="textPlain">
                    <a:avLst>
                      <a:gd name="adj" fmla="val 50000"/>
                    </a:avLst>
                  </a:prstTxWarp>
                </a:bodyPr>
                <a:lstStyle/>
                <a:p>
                  <a:r>
                    <a:rPr lang="en-US" altLang="zh-CN" sz="1200" i="1" kern="10" dirty="0">
                      <a:ln w="9525">
                        <a:solidFill>
                          <a:srgbClr val="008000"/>
                        </a:solidFill>
                        <a:round/>
                        <a:headEnd/>
                        <a:tailEnd/>
                      </a:ln>
                      <a:solidFill>
                        <a:srgbClr val="008000"/>
                      </a:solidFill>
                      <a:latin typeface="Symbol"/>
                    </a:rPr>
                    <a:t>j</a:t>
                  </a:r>
                  <a:endParaRPr lang="zh-CN" altLang="en-US" sz="1200" i="1" kern="10" dirty="0">
                    <a:ln w="9525">
                      <a:solidFill>
                        <a:srgbClr val="008000"/>
                      </a:solidFill>
                      <a:round/>
                      <a:headEnd/>
                      <a:tailEnd/>
                    </a:ln>
                    <a:solidFill>
                      <a:srgbClr val="008000"/>
                    </a:solidFill>
                    <a:latin typeface="Symbol"/>
                  </a:endParaRPr>
                </a:p>
              </p:txBody>
            </p:sp>
            <p:sp>
              <p:nvSpPr>
                <p:cNvPr id="44139" name="WordArt 297"/>
                <p:cNvSpPr>
                  <a:spLocks noChangeArrowheads="1" noChangeShapeType="1" noTextEdit="1"/>
                </p:cNvSpPr>
                <p:nvPr/>
              </p:nvSpPr>
              <p:spPr bwMode="auto">
                <a:xfrm>
                  <a:off x="3845" y="3061"/>
                  <a:ext cx="40" cy="79"/>
                </a:xfrm>
                <a:prstGeom prst="rect">
                  <a:avLst/>
                </a:prstGeom>
              </p:spPr>
              <p:txBody>
                <a:bodyPr wrap="none" fromWordArt="1">
                  <a:prstTxWarp prst="textPlain">
                    <a:avLst>
                      <a:gd name="adj" fmla="val 50000"/>
                    </a:avLst>
                  </a:prstTxWarp>
                </a:bodyPr>
                <a:lstStyle/>
                <a:p>
                  <a:r>
                    <a:rPr lang="en-US" altLang="zh-CN" sz="1400" kern="10">
                      <a:ln w="9525">
                        <a:solidFill>
                          <a:srgbClr val="008000"/>
                        </a:solidFill>
                        <a:round/>
                        <a:headEnd/>
                        <a:tailEnd/>
                      </a:ln>
                      <a:solidFill>
                        <a:srgbClr val="008000"/>
                      </a:solidFill>
                      <a:latin typeface="Times New Roman"/>
                      <a:cs typeface="Times New Roman"/>
                    </a:rPr>
                    <a:t>0</a:t>
                  </a:r>
                  <a:endParaRPr lang="zh-CN" altLang="en-US" sz="1400" kern="10">
                    <a:ln w="9525">
                      <a:solidFill>
                        <a:srgbClr val="008000"/>
                      </a:solidFill>
                      <a:round/>
                      <a:headEnd/>
                      <a:tailEnd/>
                    </a:ln>
                    <a:solidFill>
                      <a:srgbClr val="008000"/>
                    </a:solidFill>
                    <a:latin typeface="Times New Roman"/>
                    <a:cs typeface="Times New Roman"/>
                  </a:endParaRPr>
                </a:p>
              </p:txBody>
            </p:sp>
          </p:grpSp>
          <p:sp>
            <p:nvSpPr>
              <p:cNvPr id="44130" name="Line 298"/>
              <p:cNvSpPr>
                <a:spLocks noChangeShapeType="1"/>
              </p:cNvSpPr>
              <p:nvPr/>
            </p:nvSpPr>
            <p:spPr bwMode="auto">
              <a:xfrm>
                <a:off x="903" y="3820"/>
                <a:ext cx="166" cy="0"/>
              </a:xfrm>
              <a:prstGeom prst="line">
                <a:avLst/>
              </a:prstGeom>
              <a:noFill/>
              <a:ln w="57150">
                <a:solidFill>
                  <a:schemeClr val="tx1"/>
                </a:solidFill>
                <a:round/>
                <a:headEnd/>
                <a:tailEnd/>
              </a:ln>
            </p:spPr>
            <p:txBody>
              <a:bodyPr/>
              <a:lstStyle/>
              <a:p>
                <a:endParaRPr lang="zh-CN" altLang="en-US"/>
              </a:p>
            </p:txBody>
          </p:sp>
          <p:grpSp>
            <p:nvGrpSpPr>
              <p:cNvPr id="44131" name="Group 299"/>
              <p:cNvGrpSpPr>
                <a:grpSpLocks/>
              </p:cNvGrpSpPr>
              <p:nvPr/>
            </p:nvGrpSpPr>
            <p:grpSpPr bwMode="auto">
              <a:xfrm>
                <a:off x="1131" y="3737"/>
                <a:ext cx="250" cy="219"/>
                <a:chOff x="4129" y="2954"/>
                <a:chExt cx="181" cy="172"/>
              </a:xfrm>
            </p:grpSpPr>
            <p:sp>
              <p:nvSpPr>
                <p:cNvPr id="44134" name="WordArt 300"/>
                <p:cNvSpPr>
                  <a:spLocks noChangeArrowheads="1" noChangeShapeType="1" noTextEdit="1"/>
                </p:cNvSpPr>
                <p:nvPr/>
              </p:nvSpPr>
              <p:spPr bwMode="auto">
                <a:xfrm>
                  <a:off x="4219" y="3052"/>
                  <a:ext cx="25" cy="69"/>
                </a:xfrm>
                <a:prstGeom prst="rect">
                  <a:avLst/>
                </a:prstGeom>
              </p:spPr>
              <p:txBody>
                <a:bodyPr wrap="none" fromWordArt="1">
                  <a:prstTxWarp prst="textPlain">
                    <a:avLst>
                      <a:gd name="adj" fmla="val 50000"/>
                    </a:avLst>
                  </a:prstTxWarp>
                </a:bodyPr>
                <a:lstStyle/>
                <a:p>
                  <a:r>
                    <a:rPr lang="en-US" altLang="zh-CN" sz="1400" kern="10">
                      <a:ln w="9525">
                        <a:solidFill>
                          <a:srgbClr val="008000"/>
                        </a:solidFill>
                        <a:round/>
                        <a:headEnd/>
                        <a:tailEnd/>
                      </a:ln>
                      <a:solidFill>
                        <a:srgbClr val="008000"/>
                      </a:solidFill>
                      <a:latin typeface="Times New Roman"/>
                      <a:cs typeface="Times New Roman"/>
                    </a:rPr>
                    <a:t>1</a:t>
                  </a:r>
                  <a:endParaRPr lang="zh-CN" altLang="en-US" sz="1400" kern="10">
                    <a:ln w="9525">
                      <a:solidFill>
                        <a:srgbClr val="008000"/>
                      </a:solidFill>
                      <a:round/>
                      <a:headEnd/>
                      <a:tailEnd/>
                    </a:ln>
                    <a:solidFill>
                      <a:srgbClr val="008000"/>
                    </a:solidFill>
                    <a:latin typeface="Times New Roman"/>
                    <a:cs typeface="Times New Roman"/>
                  </a:endParaRPr>
                </a:p>
              </p:txBody>
            </p:sp>
            <p:sp>
              <p:nvSpPr>
                <p:cNvPr id="44135" name="WordArt 301"/>
                <p:cNvSpPr>
                  <a:spLocks noChangeArrowheads="1" noChangeShapeType="1" noTextEdit="1"/>
                </p:cNvSpPr>
                <p:nvPr/>
              </p:nvSpPr>
              <p:spPr bwMode="auto">
                <a:xfrm>
                  <a:off x="4129" y="2954"/>
                  <a:ext cx="111" cy="139"/>
                </a:xfrm>
                <a:prstGeom prst="rect">
                  <a:avLst/>
                </a:prstGeom>
              </p:spPr>
              <p:txBody>
                <a:bodyPr wrap="none" fromWordArt="1">
                  <a:prstTxWarp prst="textPlain">
                    <a:avLst>
                      <a:gd name="adj" fmla="val 50000"/>
                    </a:avLst>
                  </a:prstTxWarp>
                </a:bodyPr>
                <a:lstStyle/>
                <a:p>
                  <a:r>
                    <a:rPr lang="en-US" altLang="zh-CN" sz="1200" i="1" kern="10" dirty="0">
                      <a:ln w="9525">
                        <a:solidFill>
                          <a:srgbClr val="008000"/>
                        </a:solidFill>
                        <a:round/>
                        <a:headEnd/>
                        <a:tailEnd/>
                      </a:ln>
                      <a:solidFill>
                        <a:srgbClr val="008000"/>
                      </a:solidFill>
                      <a:latin typeface="Symbol"/>
                    </a:rPr>
                    <a:t>j</a:t>
                  </a:r>
                  <a:endParaRPr lang="zh-CN" altLang="en-US" sz="1200" i="1" kern="10" dirty="0">
                    <a:ln w="9525">
                      <a:solidFill>
                        <a:srgbClr val="008000"/>
                      </a:solidFill>
                      <a:round/>
                      <a:headEnd/>
                      <a:tailEnd/>
                    </a:ln>
                    <a:solidFill>
                      <a:srgbClr val="008000"/>
                    </a:solidFill>
                    <a:latin typeface="Symbol"/>
                  </a:endParaRPr>
                </a:p>
              </p:txBody>
            </p:sp>
            <p:sp>
              <p:nvSpPr>
                <p:cNvPr id="44136" name="WordArt 302"/>
                <p:cNvSpPr>
                  <a:spLocks noChangeArrowheads="1" noChangeShapeType="1" noTextEdit="1"/>
                </p:cNvSpPr>
                <p:nvPr/>
              </p:nvSpPr>
              <p:spPr bwMode="auto">
                <a:xfrm>
                  <a:off x="4270" y="3047"/>
                  <a:ext cx="40" cy="79"/>
                </a:xfrm>
                <a:prstGeom prst="rect">
                  <a:avLst/>
                </a:prstGeom>
              </p:spPr>
              <p:txBody>
                <a:bodyPr wrap="none" fromWordArt="1">
                  <a:prstTxWarp prst="textPlain">
                    <a:avLst>
                      <a:gd name="adj" fmla="val 50000"/>
                    </a:avLst>
                  </a:prstTxWarp>
                </a:bodyPr>
                <a:lstStyle/>
                <a:p>
                  <a:r>
                    <a:rPr lang="en-US" altLang="zh-CN" sz="1400" kern="10">
                      <a:ln w="9525">
                        <a:solidFill>
                          <a:srgbClr val="008000"/>
                        </a:solidFill>
                        <a:round/>
                        <a:headEnd/>
                        <a:tailEnd/>
                      </a:ln>
                      <a:solidFill>
                        <a:srgbClr val="008000"/>
                      </a:solidFill>
                      <a:latin typeface="Times New Roman"/>
                      <a:cs typeface="Times New Roman"/>
                    </a:rPr>
                    <a:t>0</a:t>
                  </a:r>
                  <a:endParaRPr lang="zh-CN" altLang="en-US" sz="1400" kern="10">
                    <a:ln w="9525">
                      <a:solidFill>
                        <a:srgbClr val="008000"/>
                      </a:solidFill>
                      <a:round/>
                      <a:headEnd/>
                      <a:tailEnd/>
                    </a:ln>
                    <a:solidFill>
                      <a:srgbClr val="008000"/>
                    </a:solidFill>
                    <a:latin typeface="Times New Roman"/>
                    <a:cs typeface="Times New Roman"/>
                  </a:endParaRPr>
                </a:p>
              </p:txBody>
            </p:sp>
          </p:grpSp>
          <p:sp>
            <p:nvSpPr>
              <p:cNvPr id="44132" name="WordArt 303"/>
              <p:cNvSpPr>
                <a:spLocks noChangeArrowheads="1" noChangeShapeType="1" noTextEdit="1"/>
              </p:cNvSpPr>
              <p:nvPr/>
            </p:nvSpPr>
            <p:spPr bwMode="auto">
              <a:xfrm flipH="1">
                <a:off x="1390" y="3729"/>
                <a:ext cx="79" cy="25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4133" name="WordArt 304"/>
              <p:cNvSpPr>
                <a:spLocks noChangeArrowheads="1" noChangeShapeType="1" noTextEdit="1"/>
              </p:cNvSpPr>
              <p:nvPr/>
            </p:nvSpPr>
            <p:spPr bwMode="auto">
              <a:xfrm>
                <a:off x="546" y="3716"/>
                <a:ext cx="79" cy="25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grpSp>
          <p:nvGrpSpPr>
            <p:cNvPr id="44064" name="Group 410"/>
            <p:cNvGrpSpPr>
              <a:grpSpLocks/>
            </p:cNvGrpSpPr>
            <p:nvPr/>
          </p:nvGrpSpPr>
          <p:grpSpPr bwMode="auto">
            <a:xfrm>
              <a:off x="701" y="2959"/>
              <a:ext cx="4455" cy="319"/>
              <a:chOff x="701" y="2959"/>
              <a:chExt cx="4455" cy="319"/>
            </a:xfrm>
          </p:grpSpPr>
          <p:grpSp>
            <p:nvGrpSpPr>
              <p:cNvPr id="44092" name="Group 261"/>
              <p:cNvGrpSpPr>
                <a:grpSpLocks/>
              </p:cNvGrpSpPr>
              <p:nvPr/>
            </p:nvGrpSpPr>
            <p:grpSpPr bwMode="auto">
              <a:xfrm>
                <a:off x="1662" y="2959"/>
                <a:ext cx="3494" cy="319"/>
                <a:chOff x="186" y="3071"/>
                <a:chExt cx="3602" cy="367"/>
              </a:xfrm>
            </p:grpSpPr>
            <p:grpSp>
              <p:nvGrpSpPr>
                <p:cNvPr id="44094" name="Group 206"/>
                <p:cNvGrpSpPr>
                  <a:grpSpLocks/>
                </p:cNvGrpSpPr>
                <p:nvPr/>
              </p:nvGrpSpPr>
              <p:grpSpPr bwMode="auto">
                <a:xfrm>
                  <a:off x="628" y="3213"/>
                  <a:ext cx="151" cy="53"/>
                  <a:chOff x="1260" y="2371"/>
                  <a:chExt cx="151" cy="53"/>
                </a:xfrm>
              </p:grpSpPr>
              <p:sp>
                <p:nvSpPr>
                  <p:cNvPr id="44119" name="Line 207"/>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44120" name="Line 208"/>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44095" name="Freeform 209"/>
                <p:cNvSpPr>
                  <a:spLocks/>
                </p:cNvSpPr>
                <p:nvPr/>
              </p:nvSpPr>
              <p:spPr bwMode="auto">
                <a:xfrm>
                  <a:off x="789" y="3083"/>
                  <a:ext cx="114" cy="346"/>
                </a:xfrm>
                <a:custGeom>
                  <a:avLst/>
                  <a:gdLst>
                    <a:gd name="T0" fmla="*/ 0 w 170"/>
                    <a:gd name="T1" fmla="*/ 59 h 452"/>
                    <a:gd name="T2" fmla="*/ 3 w 170"/>
                    <a:gd name="T3" fmla="*/ 40 h 452"/>
                    <a:gd name="T4" fmla="*/ 10 w 170"/>
                    <a:gd name="T5" fmla="*/ 70 h 452"/>
                    <a:gd name="T6" fmla="*/ 10 w 170"/>
                    <a:gd name="T7" fmla="*/ 0 h 452"/>
                    <a:gd name="T8" fmla="*/ 0 60000 65536"/>
                    <a:gd name="T9" fmla="*/ 0 60000 65536"/>
                    <a:gd name="T10" fmla="*/ 0 60000 65536"/>
                    <a:gd name="T11" fmla="*/ 0 60000 65536"/>
                    <a:gd name="T12" fmla="*/ 0 w 170"/>
                    <a:gd name="T13" fmla="*/ 0 h 452"/>
                    <a:gd name="T14" fmla="*/ 170 w 170"/>
                    <a:gd name="T15" fmla="*/ 452 h 452"/>
                  </a:gdLst>
                  <a:ahLst/>
                  <a:cxnLst>
                    <a:cxn ang="T8">
                      <a:pos x="T0" y="T1"/>
                    </a:cxn>
                    <a:cxn ang="T9">
                      <a:pos x="T2" y="T3"/>
                    </a:cxn>
                    <a:cxn ang="T10">
                      <a:pos x="T4" y="T5"/>
                    </a:cxn>
                    <a:cxn ang="T11">
                      <a:pos x="T6" y="T7"/>
                    </a:cxn>
                  </a:cxnLst>
                  <a:rect l="T12" t="T13" r="T14" b="T15"/>
                  <a:pathLst>
                    <a:path w="170" h="452">
                      <a:moveTo>
                        <a:pt x="0" y="384"/>
                      </a:moveTo>
                      <a:lnTo>
                        <a:pt x="57" y="260"/>
                      </a:lnTo>
                      <a:lnTo>
                        <a:pt x="170" y="452"/>
                      </a:lnTo>
                      <a:lnTo>
                        <a:pt x="170" y="0"/>
                      </a:lnTo>
                    </a:path>
                  </a:pathLst>
                </a:custGeom>
                <a:noFill/>
                <a:ln w="38100">
                  <a:solidFill>
                    <a:schemeClr val="tx1"/>
                  </a:solidFill>
                  <a:round/>
                  <a:headEnd/>
                  <a:tailEnd/>
                </a:ln>
              </p:spPr>
              <p:txBody>
                <a:bodyPr/>
                <a:lstStyle/>
                <a:p>
                  <a:endParaRPr lang="zh-CN" altLang="en-US"/>
                </a:p>
              </p:txBody>
            </p:sp>
            <p:sp>
              <p:nvSpPr>
                <p:cNvPr id="44096" name="Line 210"/>
                <p:cNvSpPr>
                  <a:spLocks noChangeShapeType="1"/>
                </p:cNvSpPr>
                <p:nvPr/>
              </p:nvSpPr>
              <p:spPr bwMode="auto">
                <a:xfrm>
                  <a:off x="899" y="3071"/>
                  <a:ext cx="2889" cy="1"/>
                </a:xfrm>
                <a:prstGeom prst="line">
                  <a:avLst/>
                </a:prstGeom>
                <a:noFill/>
                <a:ln w="38100">
                  <a:solidFill>
                    <a:schemeClr val="tx1"/>
                  </a:solidFill>
                  <a:round/>
                  <a:headEnd/>
                  <a:tailEnd/>
                </a:ln>
              </p:spPr>
              <p:txBody>
                <a:bodyPr/>
                <a:lstStyle/>
                <a:p>
                  <a:endParaRPr lang="zh-CN" altLang="en-US"/>
                </a:p>
              </p:txBody>
            </p:sp>
            <p:sp>
              <p:nvSpPr>
                <p:cNvPr id="44097" name="WordArt 211"/>
                <p:cNvSpPr>
                  <a:spLocks noChangeArrowheads="1" noChangeShapeType="1" noTextEdit="1"/>
                </p:cNvSpPr>
                <p:nvPr/>
              </p:nvSpPr>
              <p:spPr bwMode="auto">
                <a:xfrm>
                  <a:off x="1324" y="3238"/>
                  <a:ext cx="137" cy="131"/>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sp>
              <p:nvSpPr>
                <p:cNvPr id="44098" name="WordArt 213"/>
                <p:cNvSpPr>
                  <a:spLocks noChangeArrowheads="1" noChangeShapeType="1" noTextEdit="1"/>
                </p:cNvSpPr>
                <p:nvPr/>
              </p:nvSpPr>
              <p:spPr bwMode="auto">
                <a:xfrm>
                  <a:off x="1897" y="3243"/>
                  <a:ext cx="137" cy="131"/>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grpSp>
              <p:nvGrpSpPr>
                <p:cNvPr id="44099" name="Group 227"/>
                <p:cNvGrpSpPr>
                  <a:grpSpLocks/>
                </p:cNvGrpSpPr>
                <p:nvPr/>
              </p:nvGrpSpPr>
              <p:grpSpPr bwMode="auto">
                <a:xfrm>
                  <a:off x="186" y="3105"/>
                  <a:ext cx="383" cy="267"/>
                  <a:chOff x="2882" y="2621"/>
                  <a:chExt cx="467" cy="279"/>
                </a:xfrm>
              </p:grpSpPr>
              <p:sp>
                <p:nvSpPr>
                  <p:cNvPr id="44117" name="WordArt 228"/>
                  <p:cNvSpPr>
                    <a:spLocks noChangeArrowheads="1" noChangeShapeType="1" noTextEdit="1"/>
                  </p:cNvSpPr>
                  <p:nvPr/>
                </p:nvSpPr>
                <p:spPr bwMode="auto">
                  <a:xfrm>
                    <a:off x="2882" y="2621"/>
                    <a:ext cx="285" cy="227"/>
                  </a:xfrm>
                  <a:prstGeom prst="rect">
                    <a:avLst/>
                  </a:prstGeom>
                </p:spPr>
                <p:txBody>
                  <a:bodyPr wrap="none" fromWordArt="1">
                    <a:prstTxWarp prst="textPlain">
                      <a:avLst>
                        <a:gd name="adj" fmla="val 50000"/>
                      </a:avLst>
                    </a:prstTxWarp>
                  </a:bodyPr>
                  <a:lstStyle/>
                  <a:p>
                    <a:r>
                      <a:rPr lang="en-US" altLang="zh-CN" sz="3600" i="1" kern="10">
                        <a:ln w="9525">
                          <a:solidFill>
                            <a:srgbClr val="CC3300"/>
                          </a:solidFill>
                          <a:round/>
                          <a:headEnd/>
                          <a:tailEnd/>
                        </a:ln>
                        <a:solidFill>
                          <a:srgbClr val="CC3300"/>
                        </a:solidFill>
                        <a:latin typeface="Times New Roman"/>
                        <a:cs typeface="Times New Roman"/>
                      </a:rPr>
                      <a:t>A</a:t>
                    </a:r>
                    <a:endParaRPr lang="zh-CN" altLang="en-US" sz="3600" i="1" kern="10">
                      <a:ln w="9525">
                        <a:solidFill>
                          <a:srgbClr val="CC3300"/>
                        </a:solidFill>
                        <a:round/>
                        <a:headEnd/>
                        <a:tailEnd/>
                      </a:ln>
                      <a:solidFill>
                        <a:srgbClr val="CC3300"/>
                      </a:solidFill>
                      <a:latin typeface="Times New Roman"/>
                      <a:cs typeface="Times New Roman"/>
                    </a:endParaRPr>
                  </a:p>
                </p:txBody>
              </p:sp>
              <p:sp>
                <p:nvSpPr>
                  <p:cNvPr id="44118" name="WordArt 229"/>
                  <p:cNvSpPr>
                    <a:spLocks noChangeArrowheads="1" noChangeShapeType="1" noTextEdit="1"/>
                  </p:cNvSpPr>
                  <p:nvPr/>
                </p:nvSpPr>
                <p:spPr bwMode="auto">
                  <a:xfrm>
                    <a:off x="3199" y="2783"/>
                    <a:ext cx="150" cy="117"/>
                  </a:xfrm>
                  <a:prstGeom prst="rect">
                    <a:avLst/>
                  </a:prstGeom>
                </p:spPr>
                <p:txBody>
                  <a:bodyPr wrap="none" fromWordArt="1">
                    <a:prstTxWarp prst="textPlain">
                      <a:avLst>
                        <a:gd name="adj" fmla="val 50000"/>
                      </a:avLst>
                    </a:prstTxWarp>
                  </a:bodyPr>
                  <a:lstStyle/>
                  <a:p>
                    <a:r>
                      <a:rPr lang="zh-CN" altLang="en-US" sz="3600" kern="10">
                        <a:ln w="9525">
                          <a:solidFill>
                            <a:srgbClr val="CC3300"/>
                          </a:solidFill>
                          <a:round/>
                          <a:headEnd/>
                          <a:tailEnd/>
                        </a:ln>
                        <a:solidFill>
                          <a:srgbClr val="CC3300"/>
                        </a:solidFill>
                        <a:latin typeface="宋体"/>
                        <a:ea typeface="宋体"/>
                      </a:rPr>
                      <a:t>合</a:t>
                    </a:r>
                  </a:p>
                </p:txBody>
              </p:sp>
            </p:grpSp>
            <p:grpSp>
              <p:nvGrpSpPr>
                <p:cNvPr id="44100" name="Group 234"/>
                <p:cNvGrpSpPr>
                  <a:grpSpLocks/>
                </p:cNvGrpSpPr>
                <p:nvPr/>
              </p:nvGrpSpPr>
              <p:grpSpPr bwMode="auto">
                <a:xfrm>
                  <a:off x="991" y="3141"/>
                  <a:ext cx="300" cy="281"/>
                  <a:chOff x="2947" y="3633"/>
                  <a:chExt cx="336" cy="305"/>
                </a:xfrm>
              </p:grpSpPr>
              <p:sp>
                <p:nvSpPr>
                  <p:cNvPr id="44114" name="WordArt 224"/>
                  <p:cNvSpPr>
                    <a:spLocks noChangeArrowheads="1" noChangeShapeType="1" noTextEdit="1"/>
                  </p:cNvSpPr>
                  <p:nvPr/>
                </p:nvSpPr>
                <p:spPr bwMode="auto">
                  <a:xfrm>
                    <a:off x="2947" y="3680"/>
                    <a:ext cx="190" cy="207"/>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latin typeface="Times New Roman"/>
                        <a:cs typeface="Times New Roman"/>
                      </a:rPr>
                      <a:t>A</a:t>
                    </a:r>
                    <a:endParaRPr lang="zh-CN" altLang="en-US" sz="3600" i="1" kern="10">
                      <a:ln w="9525">
                        <a:solidFill>
                          <a:srgbClr val="000000"/>
                        </a:solidFill>
                        <a:round/>
                        <a:headEnd/>
                        <a:tailEnd/>
                      </a:ln>
                      <a:latin typeface="Times New Roman"/>
                      <a:cs typeface="Times New Roman"/>
                    </a:endParaRPr>
                  </a:p>
                </p:txBody>
              </p:sp>
              <p:sp>
                <p:nvSpPr>
                  <p:cNvPr id="44115" name="WordArt 225"/>
                  <p:cNvSpPr>
                    <a:spLocks noChangeArrowheads="1" noChangeShapeType="1" noTextEdit="1"/>
                  </p:cNvSpPr>
                  <p:nvPr/>
                </p:nvSpPr>
                <p:spPr bwMode="auto">
                  <a:xfrm>
                    <a:off x="3207" y="3833"/>
                    <a:ext cx="76" cy="10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44116" name="WordArt 233"/>
                  <p:cNvSpPr>
                    <a:spLocks noChangeArrowheads="1" noChangeShapeType="1" noTextEdit="1"/>
                  </p:cNvSpPr>
                  <p:nvPr/>
                </p:nvSpPr>
                <p:spPr bwMode="auto">
                  <a:xfrm>
                    <a:off x="3199" y="3633"/>
                    <a:ext cx="76" cy="10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grpSp>
              <p:nvGrpSpPr>
                <p:cNvPr id="44101" name="Group 235"/>
                <p:cNvGrpSpPr>
                  <a:grpSpLocks/>
                </p:cNvGrpSpPr>
                <p:nvPr/>
              </p:nvGrpSpPr>
              <p:grpSpPr bwMode="auto">
                <a:xfrm>
                  <a:off x="1511" y="3157"/>
                  <a:ext cx="300" cy="281"/>
                  <a:chOff x="2947" y="3633"/>
                  <a:chExt cx="336" cy="305"/>
                </a:xfrm>
              </p:grpSpPr>
              <p:sp>
                <p:nvSpPr>
                  <p:cNvPr id="44111" name="WordArt 236"/>
                  <p:cNvSpPr>
                    <a:spLocks noChangeArrowheads="1" noChangeShapeType="1" noTextEdit="1"/>
                  </p:cNvSpPr>
                  <p:nvPr/>
                </p:nvSpPr>
                <p:spPr bwMode="auto">
                  <a:xfrm>
                    <a:off x="2947" y="3680"/>
                    <a:ext cx="190" cy="207"/>
                  </a:xfrm>
                  <a:prstGeom prst="rect">
                    <a:avLst/>
                  </a:prstGeom>
                </p:spPr>
                <p:txBody>
                  <a:bodyPr wrap="none" fromWordArt="1">
                    <a:prstTxWarp prst="textPlain">
                      <a:avLst>
                        <a:gd name="adj" fmla="val 50000"/>
                      </a:avLst>
                    </a:prstTxWarp>
                  </a:bodyPr>
                  <a:lstStyle/>
                  <a:p>
                    <a:r>
                      <a:rPr lang="en-US" altLang="zh-CN" sz="3600" i="1" kern="10" dirty="0">
                        <a:ln w="9525">
                          <a:solidFill>
                            <a:srgbClr val="000000"/>
                          </a:solidFill>
                          <a:round/>
                          <a:headEnd/>
                          <a:tailEnd/>
                        </a:ln>
                        <a:latin typeface="Times New Roman"/>
                        <a:cs typeface="Times New Roman"/>
                      </a:rPr>
                      <a:t>A</a:t>
                    </a:r>
                    <a:endParaRPr lang="zh-CN" altLang="en-US" sz="3600" i="1" kern="10" dirty="0">
                      <a:ln w="9525">
                        <a:solidFill>
                          <a:srgbClr val="000000"/>
                        </a:solidFill>
                        <a:round/>
                        <a:headEnd/>
                        <a:tailEnd/>
                      </a:ln>
                      <a:latin typeface="Times New Roman"/>
                      <a:cs typeface="Times New Roman"/>
                    </a:endParaRPr>
                  </a:p>
                </p:txBody>
              </p:sp>
              <p:sp>
                <p:nvSpPr>
                  <p:cNvPr id="44112" name="WordArt 237"/>
                  <p:cNvSpPr>
                    <a:spLocks noChangeArrowheads="1" noChangeShapeType="1" noTextEdit="1"/>
                  </p:cNvSpPr>
                  <p:nvPr/>
                </p:nvSpPr>
                <p:spPr bwMode="auto">
                  <a:xfrm>
                    <a:off x="3207" y="3833"/>
                    <a:ext cx="76" cy="10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44113" name="WordArt 238"/>
                  <p:cNvSpPr>
                    <a:spLocks noChangeArrowheads="1" noChangeShapeType="1" noTextEdit="1"/>
                  </p:cNvSpPr>
                  <p:nvPr/>
                </p:nvSpPr>
                <p:spPr bwMode="auto">
                  <a:xfrm>
                    <a:off x="3199" y="3633"/>
                    <a:ext cx="76" cy="10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sp>
              <p:nvSpPr>
                <p:cNvPr id="44102" name="WordArt 240"/>
                <p:cNvSpPr>
                  <a:spLocks noChangeArrowheads="1" noChangeShapeType="1" noTextEdit="1"/>
                </p:cNvSpPr>
                <p:nvPr/>
              </p:nvSpPr>
              <p:spPr bwMode="auto">
                <a:xfrm>
                  <a:off x="2231" y="3200"/>
                  <a:ext cx="170" cy="191"/>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latin typeface="Times New Roman"/>
                      <a:cs typeface="Times New Roman"/>
                    </a:rPr>
                    <a:t>A</a:t>
                  </a:r>
                  <a:endParaRPr lang="zh-CN" altLang="en-US" sz="3600" i="1" kern="10">
                    <a:ln w="9525">
                      <a:solidFill>
                        <a:srgbClr val="000000"/>
                      </a:solidFill>
                      <a:round/>
                      <a:headEnd/>
                      <a:tailEnd/>
                    </a:ln>
                    <a:latin typeface="Times New Roman"/>
                    <a:cs typeface="Times New Roman"/>
                  </a:endParaRPr>
                </a:p>
              </p:txBody>
            </p:sp>
            <p:sp>
              <p:nvSpPr>
                <p:cNvPr id="44103" name="WordArt 241"/>
                <p:cNvSpPr>
                  <a:spLocks noChangeArrowheads="1" noChangeShapeType="1" noTextEdit="1"/>
                </p:cNvSpPr>
                <p:nvPr/>
              </p:nvSpPr>
              <p:spPr bwMode="auto">
                <a:xfrm>
                  <a:off x="2439" y="3341"/>
                  <a:ext cx="68" cy="97"/>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44104" name="WordArt 242"/>
                <p:cNvSpPr>
                  <a:spLocks noChangeArrowheads="1" noChangeShapeType="1" noTextEdit="1"/>
                </p:cNvSpPr>
                <p:nvPr/>
              </p:nvSpPr>
              <p:spPr bwMode="auto">
                <a:xfrm>
                  <a:off x="2072" y="3205"/>
                  <a:ext cx="128" cy="193"/>
                </a:xfrm>
                <a:prstGeom prst="rect">
                  <a:avLst/>
                </a:prstGeom>
              </p:spPr>
              <p:txBody>
                <a:bodyPr wrap="none" fromWordArt="1">
                  <a:prstTxWarp prst="textPlain">
                    <a:avLst>
                      <a:gd name="adj" fmla="val 50000"/>
                    </a:avLst>
                  </a:prstTxWarp>
                </a:bodyPr>
                <a:lstStyle/>
                <a:p>
                  <a:r>
                    <a:rPr lang="en-US" altLang="zh-CN" sz="3600" kern="10" dirty="0">
                      <a:ln w="9525">
                        <a:solidFill>
                          <a:schemeClr val="tx1"/>
                        </a:solidFill>
                        <a:round/>
                        <a:headEnd/>
                        <a:tailEnd/>
                      </a:ln>
                      <a:latin typeface="宋体"/>
                      <a:ea typeface="宋体"/>
                    </a:rPr>
                    <a:t>2</a:t>
                  </a:r>
                  <a:endParaRPr lang="zh-CN" altLang="en-US" sz="3600" kern="10" dirty="0">
                    <a:ln w="9525">
                      <a:solidFill>
                        <a:schemeClr val="tx1"/>
                      </a:solidFill>
                      <a:round/>
                      <a:headEnd/>
                      <a:tailEnd/>
                    </a:ln>
                    <a:latin typeface="宋体"/>
                    <a:ea typeface="宋体"/>
                  </a:endParaRPr>
                </a:p>
              </p:txBody>
            </p:sp>
            <p:sp>
              <p:nvSpPr>
                <p:cNvPr id="44105" name="WordArt 244"/>
                <p:cNvSpPr>
                  <a:spLocks noChangeArrowheads="1" noChangeShapeType="1" noTextEdit="1"/>
                </p:cNvSpPr>
                <p:nvPr/>
              </p:nvSpPr>
              <p:spPr bwMode="auto">
                <a:xfrm>
                  <a:off x="2547" y="3204"/>
                  <a:ext cx="170" cy="191"/>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latin typeface="Times New Roman"/>
                      <a:cs typeface="Times New Roman"/>
                    </a:rPr>
                    <a:t>A</a:t>
                  </a:r>
                  <a:endParaRPr lang="zh-CN" altLang="en-US" sz="3600" i="1" kern="10">
                    <a:ln w="9525">
                      <a:solidFill>
                        <a:srgbClr val="000000"/>
                      </a:solidFill>
                      <a:round/>
                      <a:headEnd/>
                      <a:tailEnd/>
                    </a:ln>
                    <a:latin typeface="Times New Roman"/>
                    <a:cs typeface="Times New Roman"/>
                  </a:endParaRPr>
                </a:p>
              </p:txBody>
            </p:sp>
            <p:sp>
              <p:nvSpPr>
                <p:cNvPr id="44106" name="WordArt 246"/>
                <p:cNvSpPr>
                  <a:spLocks noChangeArrowheads="1" noChangeShapeType="1" noTextEdit="1"/>
                </p:cNvSpPr>
                <p:nvPr/>
              </p:nvSpPr>
              <p:spPr bwMode="auto">
                <a:xfrm>
                  <a:off x="2760" y="3317"/>
                  <a:ext cx="68" cy="97"/>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44107" name="WordArt 247"/>
                <p:cNvSpPr>
                  <a:spLocks noChangeArrowheads="1" noChangeShapeType="1" noTextEdit="1"/>
                </p:cNvSpPr>
                <p:nvPr/>
              </p:nvSpPr>
              <p:spPr bwMode="auto">
                <a:xfrm>
                  <a:off x="2892" y="3257"/>
                  <a:ext cx="344" cy="14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cos</a:t>
                  </a:r>
                  <a:endParaRPr lang="zh-CN" altLang="en-US" sz="3600" kern="10">
                    <a:ln w="9525">
                      <a:solidFill>
                        <a:schemeClr val="tx1"/>
                      </a:solidFill>
                      <a:round/>
                      <a:headEnd/>
                      <a:tailEnd/>
                    </a:ln>
                    <a:latin typeface="宋体"/>
                    <a:ea typeface="宋体"/>
                  </a:endParaRPr>
                </a:p>
              </p:txBody>
            </p:sp>
            <p:grpSp>
              <p:nvGrpSpPr>
                <p:cNvPr id="44108" name="Group 260"/>
                <p:cNvGrpSpPr>
                  <a:grpSpLocks/>
                </p:cNvGrpSpPr>
                <p:nvPr/>
              </p:nvGrpSpPr>
              <p:grpSpPr bwMode="auto">
                <a:xfrm>
                  <a:off x="3317" y="3219"/>
                  <a:ext cx="359" cy="183"/>
                  <a:chOff x="3221" y="3843"/>
                  <a:chExt cx="359" cy="183"/>
                </a:xfrm>
              </p:grpSpPr>
              <p:sp>
                <p:nvSpPr>
                  <p:cNvPr id="44109" name="WordArt 250"/>
                  <p:cNvSpPr>
                    <a:spLocks noChangeArrowheads="1" noChangeShapeType="1" noTextEdit="1"/>
                  </p:cNvSpPr>
                  <p:nvPr/>
                </p:nvSpPr>
                <p:spPr bwMode="auto">
                  <a:xfrm>
                    <a:off x="3403" y="3843"/>
                    <a:ext cx="177" cy="183"/>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Symbol"/>
                      </a:rPr>
                      <a:t>j</a:t>
                    </a:r>
                    <a:endParaRPr lang="zh-CN" altLang="en-US" sz="3600" i="1" kern="10">
                      <a:ln w="9525">
                        <a:solidFill>
                          <a:srgbClr val="CC0000"/>
                        </a:solidFill>
                        <a:round/>
                        <a:headEnd/>
                        <a:tailEnd/>
                      </a:ln>
                      <a:solidFill>
                        <a:srgbClr val="CC0000"/>
                      </a:solidFill>
                      <a:latin typeface="Symbol"/>
                    </a:endParaRPr>
                  </a:p>
                </p:txBody>
              </p:sp>
              <p:sp>
                <p:nvSpPr>
                  <p:cNvPr id="44110" name="AutoShape 251"/>
                  <p:cNvSpPr>
                    <a:spLocks noChangeArrowheads="1"/>
                  </p:cNvSpPr>
                  <p:nvPr/>
                </p:nvSpPr>
                <p:spPr bwMode="auto">
                  <a:xfrm>
                    <a:off x="3221" y="3847"/>
                    <a:ext cx="142" cy="150"/>
                  </a:xfrm>
                  <a:prstGeom prst="triangle">
                    <a:avLst>
                      <a:gd name="adj" fmla="val 50000"/>
                    </a:avLst>
                  </a:prstGeom>
                  <a:solidFill>
                    <a:schemeClr val="bg1"/>
                  </a:solidFill>
                  <a:ln w="38100">
                    <a:solidFill>
                      <a:srgbClr val="CC0000"/>
                    </a:solidFill>
                    <a:miter lim="800000"/>
                    <a:headEnd/>
                    <a:tailEnd/>
                  </a:ln>
                </p:spPr>
                <p:txBody>
                  <a:bodyPr wrap="none" anchor="ctr"/>
                  <a:lstStyle/>
                  <a:p>
                    <a:endParaRPr lang="zh-CN" altLang="en-US"/>
                  </a:p>
                </p:txBody>
              </p:sp>
            </p:grpSp>
          </p:grpSp>
          <p:sp>
            <p:nvSpPr>
              <p:cNvPr id="44093" name="WordArt 362"/>
              <p:cNvSpPr>
                <a:spLocks noChangeArrowheads="1" noChangeShapeType="1" noTextEdit="1"/>
              </p:cNvSpPr>
              <p:nvPr/>
            </p:nvSpPr>
            <p:spPr bwMode="auto">
              <a:xfrm>
                <a:off x="701" y="2987"/>
                <a:ext cx="741" cy="216"/>
              </a:xfrm>
              <a:prstGeom prst="rect">
                <a:avLst/>
              </a:prstGeom>
            </p:spPr>
            <p:txBody>
              <a:bodyPr wrap="none" fromWordArt="1">
                <a:prstTxWarp prst="textPlain">
                  <a:avLst>
                    <a:gd name="adj" fmla="val 50000"/>
                  </a:avLst>
                </a:prstTxWarp>
              </a:bodyPr>
              <a:lstStyle/>
              <a:p>
                <a:r>
                  <a:rPr lang="zh-CN" altLang="en-US" sz="3600" kern="10">
                    <a:ln w="9525">
                      <a:solidFill>
                        <a:srgbClr val="FF0000"/>
                      </a:solidFill>
                      <a:round/>
                      <a:headEnd/>
                      <a:tailEnd/>
                    </a:ln>
                    <a:solidFill>
                      <a:srgbClr val="FF0000"/>
                    </a:solidFill>
                    <a:latin typeface="宋体"/>
                    <a:ea typeface="宋体"/>
                  </a:rPr>
                  <a:t>合振幅</a:t>
                </a:r>
              </a:p>
            </p:txBody>
          </p:sp>
        </p:grpSp>
        <p:grpSp>
          <p:nvGrpSpPr>
            <p:cNvPr id="44065" name="Group 395"/>
            <p:cNvGrpSpPr>
              <a:grpSpLocks/>
            </p:cNvGrpSpPr>
            <p:nvPr/>
          </p:nvGrpSpPr>
          <p:grpSpPr bwMode="auto">
            <a:xfrm>
              <a:off x="386" y="3899"/>
              <a:ext cx="3168" cy="238"/>
              <a:chOff x="1029" y="3899"/>
              <a:chExt cx="3972" cy="265"/>
            </a:xfrm>
          </p:grpSpPr>
          <p:grpSp>
            <p:nvGrpSpPr>
              <p:cNvPr id="44082" name="Group 365"/>
              <p:cNvGrpSpPr>
                <a:grpSpLocks/>
              </p:cNvGrpSpPr>
              <p:nvPr/>
            </p:nvGrpSpPr>
            <p:grpSpPr bwMode="auto">
              <a:xfrm>
                <a:off x="1029" y="3924"/>
                <a:ext cx="359" cy="183"/>
                <a:chOff x="1685" y="3693"/>
                <a:chExt cx="359" cy="183"/>
              </a:xfrm>
            </p:grpSpPr>
            <p:sp>
              <p:nvSpPr>
                <p:cNvPr id="44090" name="WordArt 366"/>
                <p:cNvSpPr>
                  <a:spLocks noChangeArrowheads="1" noChangeShapeType="1" noTextEdit="1"/>
                </p:cNvSpPr>
                <p:nvPr/>
              </p:nvSpPr>
              <p:spPr bwMode="auto">
                <a:xfrm>
                  <a:off x="1867" y="3693"/>
                  <a:ext cx="177" cy="183"/>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Symbol"/>
                    </a:rPr>
                    <a:t>j</a:t>
                  </a:r>
                  <a:endParaRPr lang="zh-CN" altLang="en-US" sz="3600" i="1" kern="10">
                    <a:ln w="9525">
                      <a:solidFill>
                        <a:srgbClr val="CC0000"/>
                      </a:solidFill>
                      <a:round/>
                      <a:headEnd/>
                      <a:tailEnd/>
                    </a:ln>
                    <a:solidFill>
                      <a:srgbClr val="CC0000"/>
                    </a:solidFill>
                    <a:latin typeface="Symbol"/>
                  </a:endParaRPr>
                </a:p>
              </p:txBody>
            </p:sp>
            <p:sp>
              <p:nvSpPr>
                <p:cNvPr id="44091" name="AutoShape 367"/>
                <p:cNvSpPr>
                  <a:spLocks noChangeArrowheads="1"/>
                </p:cNvSpPr>
                <p:nvPr/>
              </p:nvSpPr>
              <p:spPr bwMode="auto">
                <a:xfrm>
                  <a:off x="1685" y="3697"/>
                  <a:ext cx="142" cy="150"/>
                </a:xfrm>
                <a:prstGeom prst="triangle">
                  <a:avLst>
                    <a:gd name="adj" fmla="val 50000"/>
                  </a:avLst>
                </a:prstGeom>
                <a:solidFill>
                  <a:schemeClr val="bg1"/>
                </a:solidFill>
                <a:ln w="38100">
                  <a:solidFill>
                    <a:srgbClr val="CC0000"/>
                  </a:solidFill>
                  <a:miter lim="800000"/>
                  <a:headEnd/>
                  <a:tailEnd/>
                </a:ln>
              </p:spPr>
              <p:txBody>
                <a:bodyPr wrap="none" anchor="ctr"/>
                <a:lstStyle/>
                <a:p>
                  <a:endParaRPr lang="zh-CN" altLang="en-US"/>
                </a:p>
              </p:txBody>
            </p:sp>
          </p:grpSp>
          <p:sp>
            <p:nvSpPr>
              <p:cNvPr id="44083" name="WordArt 368"/>
              <p:cNvSpPr>
                <a:spLocks noChangeArrowheads="1" noChangeShapeType="1" noTextEdit="1"/>
              </p:cNvSpPr>
              <p:nvPr/>
            </p:nvSpPr>
            <p:spPr bwMode="auto">
              <a:xfrm>
                <a:off x="1489" y="3903"/>
                <a:ext cx="3512" cy="216"/>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是Ｐ点两个振动 　、　 的相位差。</a:t>
                </a:r>
              </a:p>
            </p:txBody>
          </p:sp>
          <p:grpSp>
            <p:nvGrpSpPr>
              <p:cNvPr id="44084" name="Group 370"/>
              <p:cNvGrpSpPr>
                <a:grpSpLocks/>
              </p:cNvGrpSpPr>
              <p:nvPr/>
            </p:nvGrpSpPr>
            <p:grpSpPr bwMode="auto">
              <a:xfrm>
                <a:off x="3109" y="3899"/>
                <a:ext cx="228" cy="234"/>
                <a:chOff x="1671" y="2656"/>
                <a:chExt cx="264" cy="282"/>
              </a:xfrm>
            </p:grpSpPr>
            <p:sp>
              <p:nvSpPr>
                <p:cNvPr id="44088" name="WordArt 371"/>
                <p:cNvSpPr>
                  <a:spLocks noChangeArrowheads="1" noChangeShapeType="1" noTextEdit="1"/>
                </p:cNvSpPr>
                <p:nvPr/>
              </p:nvSpPr>
              <p:spPr bwMode="auto">
                <a:xfrm>
                  <a:off x="1671" y="2656"/>
                  <a:ext cx="213" cy="249"/>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latin typeface="Times New Roman"/>
                      <a:cs typeface="Times New Roman"/>
                    </a:rPr>
                    <a:t>y</a:t>
                  </a:r>
                  <a:endParaRPr lang="zh-CN" altLang="en-US" sz="3600" i="1" kern="10">
                    <a:ln w="9525">
                      <a:solidFill>
                        <a:srgbClr val="000000"/>
                      </a:solidFill>
                      <a:round/>
                      <a:headEnd/>
                      <a:tailEnd/>
                    </a:ln>
                    <a:latin typeface="Times New Roman"/>
                    <a:cs typeface="Times New Roman"/>
                  </a:endParaRPr>
                </a:p>
              </p:txBody>
            </p:sp>
            <p:sp>
              <p:nvSpPr>
                <p:cNvPr id="44089" name="WordArt 372"/>
                <p:cNvSpPr>
                  <a:spLocks noChangeArrowheads="1" noChangeShapeType="1" noTextEdit="1"/>
                </p:cNvSpPr>
                <p:nvPr/>
              </p:nvSpPr>
              <p:spPr bwMode="auto">
                <a:xfrm>
                  <a:off x="1850" y="2812"/>
                  <a:ext cx="85" cy="126"/>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grpSp>
            <p:nvGrpSpPr>
              <p:cNvPr id="44085" name="Group 373"/>
              <p:cNvGrpSpPr>
                <a:grpSpLocks/>
              </p:cNvGrpSpPr>
              <p:nvPr/>
            </p:nvGrpSpPr>
            <p:grpSpPr bwMode="auto">
              <a:xfrm>
                <a:off x="3540" y="3930"/>
                <a:ext cx="228" cy="234"/>
                <a:chOff x="1671" y="2656"/>
                <a:chExt cx="264" cy="282"/>
              </a:xfrm>
            </p:grpSpPr>
            <p:sp>
              <p:nvSpPr>
                <p:cNvPr id="44086" name="WordArt 374"/>
                <p:cNvSpPr>
                  <a:spLocks noChangeArrowheads="1" noChangeShapeType="1" noTextEdit="1"/>
                </p:cNvSpPr>
                <p:nvPr/>
              </p:nvSpPr>
              <p:spPr bwMode="auto">
                <a:xfrm>
                  <a:off x="1671" y="2656"/>
                  <a:ext cx="213" cy="249"/>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latin typeface="Times New Roman"/>
                      <a:cs typeface="Times New Roman"/>
                    </a:rPr>
                    <a:t>y</a:t>
                  </a:r>
                  <a:endParaRPr lang="zh-CN" altLang="en-US" sz="3600" i="1" kern="10">
                    <a:ln w="9525">
                      <a:solidFill>
                        <a:srgbClr val="000000"/>
                      </a:solidFill>
                      <a:round/>
                      <a:headEnd/>
                      <a:tailEnd/>
                    </a:ln>
                    <a:latin typeface="Times New Roman"/>
                    <a:cs typeface="Times New Roman"/>
                  </a:endParaRPr>
                </a:p>
              </p:txBody>
            </p:sp>
            <p:sp>
              <p:nvSpPr>
                <p:cNvPr id="44087" name="WordArt 375"/>
                <p:cNvSpPr>
                  <a:spLocks noChangeArrowheads="1" noChangeShapeType="1" noTextEdit="1"/>
                </p:cNvSpPr>
                <p:nvPr/>
              </p:nvSpPr>
              <p:spPr bwMode="auto">
                <a:xfrm>
                  <a:off x="1850" y="2812"/>
                  <a:ext cx="85" cy="126"/>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grpSp>
        <p:grpSp>
          <p:nvGrpSpPr>
            <p:cNvPr id="44066" name="Group 408"/>
            <p:cNvGrpSpPr>
              <a:grpSpLocks/>
            </p:cNvGrpSpPr>
            <p:nvPr/>
          </p:nvGrpSpPr>
          <p:grpSpPr bwMode="auto">
            <a:xfrm>
              <a:off x="1221" y="3449"/>
              <a:ext cx="1354" cy="262"/>
              <a:chOff x="940" y="3355"/>
              <a:chExt cx="1354" cy="262"/>
            </a:xfrm>
          </p:grpSpPr>
          <p:sp>
            <p:nvSpPr>
              <p:cNvPr id="44072" name="WordArt 398"/>
              <p:cNvSpPr>
                <a:spLocks noChangeArrowheads="1" noChangeShapeType="1" noTextEdit="1"/>
              </p:cNvSpPr>
              <p:nvPr/>
            </p:nvSpPr>
            <p:spPr bwMode="auto">
              <a:xfrm>
                <a:off x="1110" y="3355"/>
                <a:ext cx="203" cy="210"/>
              </a:xfrm>
              <a:prstGeom prst="rect">
                <a:avLst/>
              </a:prstGeom>
            </p:spPr>
            <p:txBody>
              <a:bodyPr wrap="none" fromWordArt="1">
                <a:prstTxWarp prst="textPlain">
                  <a:avLst>
                    <a:gd name="adj" fmla="val 42940"/>
                  </a:avLst>
                </a:prstTxWarp>
              </a:bodyPr>
              <a:lstStyle/>
              <a:p>
                <a:r>
                  <a:rPr lang="en-US" altLang="zh-CN" sz="3600" i="1" kern="10">
                    <a:ln w="9525">
                      <a:solidFill>
                        <a:srgbClr val="CC0000"/>
                      </a:solidFill>
                      <a:round/>
                      <a:headEnd/>
                      <a:tailEnd/>
                    </a:ln>
                    <a:solidFill>
                      <a:srgbClr val="CC0000"/>
                    </a:solidFill>
                    <a:latin typeface="Symbol"/>
                  </a:rPr>
                  <a:t>j</a:t>
                </a:r>
                <a:endParaRPr lang="zh-CN" altLang="en-US" sz="3600" i="1" kern="10">
                  <a:ln w="9525">
                    <a:solidFill>
                      <a:srgbClr val="CC0000"/>
                    </a:solidFill>
                    <a:round/>
                    <a:headEnd/>
                    <a:tailEnd/>
                  </a:ln>
                  <a:solidFill>
                    <a:srgbClr val="CC0000"/>
                  </a:solidFill>
                  <a:latin typeface="Symbol"/>
                </a:endParaRPr>
              </a:p>
            </p:txBody>
          </p:sp>
          <p:sp>
            <p:nvSpPr>
              <p:cNvPr id="44073" name="AutoShape 399"/>
              <p:cNvSpPr>
                <a:spLocks noChangeArrowheads="1"/>
              </p:cNvSpPr>
              <p:nvPr/>
            </p:nvSpPr>
            <p:spPr bwMode="auto">
              <a:xfrm>
                <a:off x="940" y="3375"/>
                <a:ext cx="142" cy="150"/>
              </a:xfrm>
              <a:prstGeom prst="triangle">
                <a:avLst>
                  <a:gd name="adj" fmla="val 50000"/>
                </a:avLst>
              </a:prstGeom>
              <a:solidFill>
                <a:schemeClr val="bg1"/>
              </a:solidFill>
              <a:ln w="38100">
                <a:solidFill>
                  <a:srgbClr val="CC0000"/>
                </a:solidFill>
                <a:miter lim="800000"/>
                <a:headEnd/>
                <a:tailEnd/>
              </a:ln>
            </p:spPr>
            <p:txBody>
              <a:bodyPr wrap="none" anchor="ctr"/>
              <a:lstStyle/>
              <a:p>
                <a:endParaRPr lang="zh-CN" altLang="en-US"/>
              </a:p>
            </p:txBody>
          </p:sp>
          <p:sp>
            <p:nvSpPr>
              <p:cNvPr id="44074" name="WordArt 400"/>
              <p:cNvSpPr>
                <a:spLocks noChangeArrowheads="1" noChangeShapeType="1" noTextEdit="1"/>
              </p:cNvSpPr>
              <p:nvPr/>
            </p:nvSpPr>
            <p:spPr bwMode="auto">
              <a:xfrm>
                <a:off x="1377" y="3410"/>
                <a:ext cx="143" cy="86"/>
              </a:xfrm>
              <a:prstGeom prst="rect">
                <a:avLst/>
              </a:prstGeom>
            </p:spPr>
            <p:txBody>
              <a:bodyPr wrap="none" fromWordArt="1">
                <a:prstTxWarp prst="textPlain">
                  <a:avLst>
                    <a:gd name="adj" fmla="val 50000"/>
                  </a:avLst>
                </a:prstTxWarp>
              </a:bodyPr>
              <a:lstStyle/>
              <a:p>
                <a:r>
                  <a:rPr lang="en-US" altLang="zh-CN" sz="3600" kern="10">
                    <a:ln w="28575">
                      <a:solidFill>
                        <a:schemeClr val="tx1"/>
                      </a:solidFill>
                      <a:round/>
                      <a:headEnd/>
                      <a:tailEnd/>
                    </a:ln>
                    <a:solidFill>
                      <a:srgbClr val="CC0000"/>
                    </a:solidFill>
                    <a:latin typeface="宋体"/>
                    <a:ea typeface="宋体"/>
                  </a:rPr>
                  <a:t>=</a:t>
                </a:r>
                <a:endParaRPr lang="zh-CN" altLang="en-US" sz="3600" kern="10">
                  <a:ln w="28575">
                    <a:solidFill>
                      <a:schemeClr val="tx1"/>
                    </a:solidFill>
                    <a:round/>
                    <a:headEnd/>
                    <a:tailEnd/>
                  </a:ln>
                  <a:solidFill>
                    <a:srgbClr val="CC0000"/>
                  </a:solidFill>
                  <a:latin typeface="宋体"/>
                  <a:ea typeface="宋体"/>
                </a:endParaRPr>
              </a:p>
            </p:txBody>
          </p:sp>
          <p:grpSp>
            <p:nvGrpSpPr>
              <p:cNvPr id="44075" name="Group 401"/>
              <p:cNvGrpSpPr>
                <a:grpSpLocks/>
              </p:cNvGrpSpPr>
              <p:nvPr/>
            </p:nvGrpSpPr>
            <p:grpSpPr bwMode="auto">
              <a:xfrm>
                <a:off x="1608" y="3373"/>
                <a:ext cx="185" cy="230"/>
                <a:chOff x="4669" y="196"/>
                <a:chExt cx="185" cy="230"/>
              </a:xfrm>
            </p:grpSpPr>
            <p:sp>
              <p:nvSpPr>
                <p:cNvPr id="44080" name="WordArt 402"/>
                <p:cNvSpPr>
                  <a:spLocks noChangeArrowheads="1" noChangeShapeType="1" noTextEdit="1"/>
                </p:cNvSpPr>
                <p:nvPr/>
              </p:nvSpPr>
              <p:spPr bwMode="auto">
                <a:xfrm>
                  <a:off x="4669" y="196"/>
                  <a:ext cx="177" cy="183"/>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Symbol"/>
                    </a:rPr>
                    <a:t>j</a:t>
                  </a:r>
                  <a:endParaRPr lang="zh-CN" altLang="en-US" sz="3600" i="1" kern="10">
                    <a:ln w="9525">
                      <a:solidFill>
                        <a:srgbClr val="CC0000"/>
                      </a:solidFill>
                      <a:round/>
                      <a:headEnd/>
                      <a:tailEnd/>
                    </a:ln>
                    <a:solidFill>
                      <a:srgbClr val="CC0000"/>
                    </a:solidFill>
                    <a:latin typeface="Symbol"/>
                  </a:endParaRPr>
                </a:p>
              </p:txBody>
            </p:sp>
            <p:sp>
              <p:nvSpPr>
                <p:cNvPr id="44081" name="WordArt 403"/>
                <p:cNvSpPr>
                  <a:spLocks noChangeArrowheads="1" noChangeShapeType="1" noTextEdit="1"/>
                </p:cNvSpPr>
                <p:nvPr/>
              </p:nvSpPr>
              <p:spPr bwMode="auto">
                <a:xfrm>
                  <a:off x="4791" y="342"/>
                  <a:ext cx="63" cy="84"/>
                </a:xfrm>
                <a:prstGeom prst="rect">
                  <a:avLst/>
                </a:prstGeom>
              </p:spPr>
              <p:txBody>
                <a:bodyPr wrap="none" fromWordArt="1">
                  <a:prstTxWarp prst="textPlain">
                    <a:avLst>
                      <a:gd name="adj" fmla="val 50000"/>
                    </a:avLst>
                  </a:prstTxWarp>
                </a:bodyPr>
                <a:lstStyle/>
                <a:p>
                  <a:r>
                    <a:rPr lang="en-US" altLang="zh-CN" sz="3600" kern="10">
                      <a:ln w="9525">
                        <a:solidFill>
                          <a:srgbClr val="CC0000"/>
                        </a:solidFill>
                        <a:round/>
                        <a:headEnd/>
                        <a:tailEnd/>
                      </a:ln>
                      <a:solidFill>
                        <a:srgbClr val="CC0000"/>
                      </a:solidFill>
                      <a:latin typeface="宋体"/>
                      <a:ea typeface="宋体"/>
                    </a:rPr>
                    <a:t>2</a:t>
                  </a:r>
                  <a:endParaRPr lang="zh-CN" altLang="en-US" sz="3600" kern="10">
                    <a:ln w="9525">
                      <a:solidFill>
                        <a:srgbClr val="CC0000"/>
                      </a:solidFill>
                      <a:round/>
                      <a:headEnd/>
                      <a:tailEnd/>
                    </a:ln>
                    <a:solidFill>
                      <a:srgbClr val="CC0000"/>
                    </a:solidFill>
                    <a:latin typeface="宋体"/>
                    <a:ea typeface="宋体"/>
                  </a:endParaRPr>
                </a:p>
              </p:txBody>
            </p:sp>
          </p:grpSp>
          <p:sp>
            <p:nvSpPr>
              <p:cNvPr id="44076" name="Line 404"/>
              <p:cNvSpPr>
                <a:spLocks noChangeShapeType="1"/>
              </p:cNvSpPr>
              <p:nvPr/>
            </p:nvSpPr>
            <p:spPr bwMode="auto">
              <a:xfrm>
                <a:off x="1875" y="3459"/>
                <a:ext cx="149" cy="0"/>
              </a:xfrm>
              <a:prstGeom prst="line">
                <a:avLst/>
              </a:prstGeom>
              <a:noFill/>
              <a:ln w="57150">
                <a:solidFill>
                  <a:schemeClr val="tx1"/>
                </a:solidFill>
                <a:round/>
                <a:headEnd/>
                <a:tailEnd/>
              </a:ln>
            </p:spPr>
            <p:txBody>
              <a:bodyPr/>
              <a:lstStyle/>
              <a:p>
                <a:endParaRPr lang="zh-CN" altLang="en-US"/>
              </a:p>
            </p:txBody>
          </p:sp>
          <p:grpSp>
            <p:nvGrpSpPr>
              <p:cNvPr id="44077" name="Group 405"/>
              <p:cNvGrpSpPr>
                <a:grpSpLocks/>
              </p:cNvGrpSpPr>
              <p:nvPr/>
            </p:nvGrpSpPr>
            <p:grpSpPr bwMode="auto">
              <a:xfrm>
                <a:off x="2109" y="3387"/>
                <a:ext cx="185" cy="230"/>
                <a:chOff x="4669" y="196"/>
                <a:chExt cx="185" cy="230"/>
              </a:xfrm>
            </p:grpSpPr>
            <p:sp>
              <p:nvSpPr>
                <p:cNvPr id="44078" name="WordArt 406"/>
                <p:cNvSpPr>
                  <a:spLocks noChangeArrowheads="1" noChangeShapeType="1" noTextEdit="1"/>
                </p:cNvSpPr>
                <p:nvPr/>
              </p:nvSpPr>
              <p:spPr bwMode="auto">
                <a:xfrm>
                  <a:off x="4669" y="196"/>
                  <a:ext cx="177" cy="183"/>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Symbol"/>
                    </a:rPr>
                    <a:t>j</a:t>
                  </a:r>
                  <a:endParaRPr lang="zh-CN" altLang="en-US" sz="3600" i="1" kern="10">
                    <a:ln w="9525">
                      <a:solidFill>
                        <a:srgbClr val="CC0000"/>
                      </a:solidFill>
                      <a:round/>
                      <a:headEnd/>
                      <a:tailEnd/>
                    </a:ln>
                    <a:solidFill>
                      <a:srgbClr val="CC0000"/>
                    </a:solidFill>
                    <a:latin typeface="Symbol"/>
                  </a:endParaRPr>
                </a:p>
              </p:txBody>
            </p:sp>
            <p:sp>
              <p:nvSpPr>
                <p:cNvPr id="44079" name="WordArt 407"/>
                <p:cNvSpPr>
                  <a:spLocks noChangeArrowheads="1" noChangeShapeType="1" noTextEdit="1"/>
                </p:cNvSpPr>
                <p:nvPr/>
              </p:nvSpPr>
              <p:spPr bwMode="auto">
                <a:xfrm>
                  <a:off x="4791" y="342"/>
                  <a:ext cx="63" cy="84"/>
                </a:xfrm>
                <a:prstGeom prst="rect">
                  <a:avLst/>
                </a:prstGeom>
              </p:spPr>
              <p:txBody>
                <a:bodyPr wrap="none" fromWordArt="1">
                  <a:prstTxWarp prst="textPlain">
                    <a:avLst>
                      <a:gd name="adj" fmla="val 50000"/>
                    </a:avLst>
                  </a:prstTxWarp>
                </a:bodyPr>
                <a:lstStyle/>
                <a:p>
                  <a:r>
                    <a:rPr lang="en-US" altLang="zh-CN" sz="3600" kern="10">
                      <a:ln w="9525">
                        <a:solidFill>
                          <a:srgbClr val="CC0000"/>
                        </a:solidFill>
                        <a:round/>
                        <a:headEnd/>
                        <a:tailEnd/>
                      </a:ln>
                      <a:solidFill>
                        <a:srgbClr val="CC0000"/>
                      </a:solidFill>
                      <a:latin typeface="宋体"/>
                      <a:ea typeface="宋体"/>
                    </a:rPr>
                    <a:t>1</a:t>
                  </a:r>
                  <a:endParaRPr lang="zh-CN" altLang="en-US" sz="3600" kern="10">
                    <a:ln w="9525">
                      <a:solidFill>
                        <a:srgbClr val="CC0000"/>
                      </a:solidFill>
                      <a:round/>
                      <a:headEnd/>
                      <a:tailEnd/>
                    </a:ln>
                    <a:solidFill>
                      <a:srgbClr val="CC0000"/>
                    </a:solidFill>
                    <a:latin typeface="宋体"/>
                    <a:ea typeface="宋体"/>
                  </a:endParaRPr>
                </a:p>
              </p:txBody>
            </p:sp>
          </p:grpSp>
        </p:grpSp>
        <p:grpSp>
          <p:nvGrpSpPr>
            <p:cNvPr id="44067" name="Group 416"/>
            <p:cNvGrpSpPr>
              <a:grpSpLocks/>
            </p:cNvGrpSpPr>
            <p:nvPr/>
          </p:nvGrpSpPr>
          <p:grpSpPr bwMode="auto">
            <a:xfrm>
              <a:off x="3717" y="3896"/>
              <a:ext cx="1739" cy="220"/>
              <a:chOff x="3837" y="3883"/>
              <a:chExt cx="1739" cy="220"/>
            </a:xfrm>
          </p:grpSpPr>
          <p:grpSp>
            <p:nvGrpSpPr>
              <p:cNvPr id="44068" name="Group 415"/>
              <p:cNvGrpSpPr>
                <a:grpSpLocks/>
              </p:cNvGrpSpPr>
              <p:nvPr/>
            </p:nvGrpSpPr>
            <p:grpSpPr bwMode="auto">
              <a:xfrm>
                <a:off x="3837" y="3903"/>
                <a:ext cx="305" cy="200"/>
                <a:chOff x="3837" y="3903"/>
                <a:chExt cx="345" cy="213"/>
              </a:xfrm>
            </p:grpSpPr>
            <p:sp>
              <p:nvSpPr>
                <p:cNvPr id="44070" name="WordArt 412"/>
                <p:cNvSpPr>
                  <a:spLocks noChangeArrowheads="1" noChangeShapeType="1" noTextEdit="1"/>
                </p:cNvSpPr>
                <p:nvPr/>
              </p:nvSpPr>
              <p:spPr bwMode="auto">
                <a:xfrm>
                  <a:off x="3837" y="3903"/>
                  <a:ext cx="190" cy="197"/>
                </a:xfrm>
                <a:prstGeom prst="rect">
                  <a:avLst/>
                </a:prstGeom>
              </p:spPr>
              <p:txBody>
                <a:bodyPr wrap="none" fromWordArt="1">
                  <a:prstTxWarp prst="textPlain">
                    <a:avLst>
                      <a:gd name="adj" fmla="val 50000"/>
                    </a:avLst>
                  </a:prstTxWarp>
                </a:bodyPr>
                <a:lstStyle/>
                <a:p>
                  <a:r>
                    <a:rPr lang="en-US" altLang="zh-CN" sz="3600" i="1" kern="10">
                      <a:ln w="9525">
                        <a:solidFill>
                          <a:srgbClr val="CC3300"/>
                        </a:solidFill>
                        <a:round/>
                        <a:headEnd/>
                        <a:tailEnd/>
                      </a:ln>
                      <a:solidFill>
                        <a:srgbClr val="CC3300"/>
                      </a:solidFill>
                      <a:latin typeface="Symbol"/>
                    </a:rPr>
                    <a:t>j</a:t>
                  </a:r>
                  <a:endParaRPr lang="zh-CN" altLang="en-US" sz="3600" i="1" kern="10">
                    <a:ln w="9525">
                      <a:solidFill>
                        <a:srgbClr val="CC3300"/>
                      </a:solidFill>
                      <a:round/>
                      <a:headEnd/>
                      <a:tailEnd/>
                    </a:ln>
                    <a:solidFill>
                      <a:srgbClr val="CC3300"/>
                    </a:solidFill>
                    <a:latin typeface="Symbol"/>
                  </a:endParaRPr>
                </a:p>
              </p:txBody>
            </p:sp>
            <p:sp>
              <p:nvSpPr>
                <p:cNvPr id="44071" name="WordArt 413"/>
                <p:cNvSpPr>
                  <a:spLocks noChangeArrowheads="1" noChangeShapeType="1" noTextEdit="1"/>
                </p:cNvSpPr>
                <p:nvPr/>
              </p:nvSpPr>
              <p:spPr bwMode="auto">
                <a:xfrm>
                  <a:off x="4042" y="4003"/>
                  <a:ext cx="140" cy="113"/>
                </a:xfrm>
                <a:prstGeom prst="rect">
                  <a:avLst/>
                </a:prstGeom>
              </p:spPr>
              <p:txBody>
                <a:bodyPr wrap="none" fromWordArt="1">
                  <a:prstTxWarp prst="textPlain">
                    <a:avLst>
                      <a:gd name="adj" fmla="val 50000"/>
                    </a:avLst>
                  </a:prstTxWarp>
                </a:bodyPr>
                <a:lstStyle/>
                <a:p>
                  <a:r>
                    <a:rPr lang="zh-CN" altLang="en-US" sz="3600" kern="10">
                      <a:ln w="9525">
                        <a:solidFill>
                          <a:srgbClr val="CC3300"/>
                        </a:solidFill>
                        <a:round/>
                        <a:headEnd/>
                        <a:tailEnd/>
                      </a:ln>
                      <a:solidFill>
                        <a:srgbClr val="CC3300"/>
                      </a:solidFill>
                      <a:latin typeface="宋体"/>
                      <a:ea typeface="宋体"/>
                    </a:rPr>
                    <a:t>合</a:t>
                  </a:r>
                </a:p>
              </p:txBody>
            </p:sp>
          </p:grpSp>
          <p:sp>
            <p:nvSpPr>
              <p:cNvPr id="44069" name="WordArt 414"/>
              <p:cNvSpPr>
                <a:spLocks noChangeArrowheads="1" noChangeShapeType="1" noTextEdit="1"/>
              </p:cNvSpPr>
              <p:nvPr/>
            </p:nvSpPr>
            <p:spPr bwMode="auto">
              <a:xfrm>
                <a:off x="4208" y="3883"/>
                <a:ext cx="1368" cy="203"/>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是合振动的相位</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0091"/>
                                        </p:tgtEl>
                                        <p:attrNameLst>
                                          <p:attrName>style.visibility</p:attrName>
                                        </p:attrNameLst>
                                      </p:cBhvr>
                                      <p:to>
                                        <p:strVal val="visible"/>
                                      </p:to>
                                    </p:set>
                                    <p:animEffect transition="in" filter="wipe(left)">
                                      <p:cBhvr>
                                        <p:cTn id="7" dur="500"/>
                                        <p:tgtEl>
                                          <p:spTgt spid="20009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left)">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4166"/>
                                        </p:tgtEl>
                                        <p:attrNameLst>
                                          <p:attrName>style.visibility</p:attrName>
                                        </p:attrNameLst>
                                      </p:cBhvr>
                                      <p:to>
                                        <p:strVal val="visible"/>
                                      </p:to>
                                    </p:set>
                                    <p:animEffect transition="in" filter="wipe(left)">
                                      <p:cBhvr>
                                        <p:cTn id="21" dur="500"/>
                                        <p:tgtEl>
                                          <p:spTgt spid="4416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4191"/>
                                        </p:tgtEl>
                                        <p:attrNameLst>
                                          <p:attrName>style.visibility</p:attrName>
                                        </p:attrNameLst>
                                      </p:cBhvr>
                                      <p:to>
                                        <p:strVal val="visible"/>
                                      </p:to>
                                    </p:set>
                                    <p:animEffect transition="in" filter="wipe(left)">
                                      <p:cBhvr>
                                        <p:cTn id="37" dur="500"/>
                                        <p:tgtEl>
                                          <p:spTgt spid="44191"/>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85"/>
                                        </p:tgtEl>
                                        <p:attrNameLst>
                                          <p:attrName>style.visibility</p:attrName>
                                        </p:attrNameLst>
                                      </p:cBhvr>
                                      <p:to>
                                        <p:strVal val="visible"/>
                                      </p:to>
                                    </p:set>
                                    <p:anim calcmode="lin" valueType="num">
                                      <p:cBhvr additive="base">
                                        <p:cTn id="42" dur="500" fill="hold"/>
                                        <p:tgtEl>
                                          <p:spTgt spid="285"/>
                                        </p:tgtEl>
                                        <p:attrNameLst>
                                          <p:attrName>ppt_x</p:attrName>
                                        </p:attrNameLst>
                                      </p:cBhvr>
                                      <p:tavLst>
                                        <p:tav tm="0">
                                          <p:val>
                                            <p:strVal val="#ppt_x"/>
                                          </p:val>
                                        </p:tav>
                                        <p:tav tm="100000">
                                          <p:val>
                                            <p:strVal val="#ppt_x"/>
                                          </p:val>
                                        </p:tav>
                                      </p:tavLst>
                                    </p:anim>
                                    <p:anim calcmode="lin" valueType="num">
                                      <p:cBhvr additive="base">
                                        <p:cTn id="43" dur="500" fill="hold"/>
                                        <p:tgtEl>
                                          <p:spTgt spid="285"/>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44217"/>
                                        </p:tgtEl>
                                        <p:attrNameLst>
                                          <p:attrName>style.visibility</p:attrName>
                                        </p:attrNameLst>
                                      </p:cBhvr>
                                      <p:to>
                                        <p:strVal val="visible"/>
                                      </p:to>
                                    </p:set>
                                    <p:anim calcmode="lin" valueType="num">
                                      <p:cBhvr additive="base">
                                        <p:cTn id="46" dur="500" fill="hold"/>
                                        <p:tgtEl>
                                          <p:spTgt spid="44217"/>
                                        </p:tgtEl>
                                        <p:attrNameLst>
                                          <p:attrName>ppt_x</p:attrName>
                                        </p:attrNameLst>
                                      </p:cBhvr>
                                      <p:tavLst>
                                        <p:tav tm="0">
                                          <p:val>
                                            <p:strVal val="#ppt_x"/>
                                          </p:val>
                                        </p:tav>
                                        <p:tav tm="100000">
                                          <p:val>
                                            <p:strVal val="#ppt_x"/>
                                          </p:val>
                                        </p:tav>
                                      </p:tavLst>
                                    </p:anim>
                                    <p:anim calcmode="lin" valueType="num">
                                      <p:cBhvr additive="base">
                                        <p:cTn id="47" dur="500" fill="hold"/>
                                        <p:tgtEl>
                                          <p:spTgt spid="442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09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Rectangle 361"/>
          <p:cNvSpPr>
            <a:spLocks noChangeArrowheads="1"/>
          </p:cNvSpPr>
          <p:nvPr/>
        </p:nvSpPr>
        <p:spPr bwMode="auto">
          <a:xfrm>
            <a:off x="852756" y="291441"/>
            <a:ext cx="7335748" cy="1599004"/>
          </a:xfrm>
          <a:prstGeom prst="rect">
            <a:avLst/>
          </a:prstGeom>
          <a:solidFill>
            <a:srgbClr val="FFFF99"/>
          </a:solidFill>
          <a:ln w="9525">
            <a:solidFill>
              <a:srgbClr val="FFFFCC"/>
            </a:solidFill>
            <a:miter lim="800000"/>
            <a:headEnd/>
            <a:tailEnd/>
          </a:ln>
        </p:spPr>
        <p:txBody>
          <a:bodyPr wrap="none" anchor="ctr"/>
          <a:lstStyle/>
          <a:p>
            <a:endParaRPr lang="zh-CN" altLang="en-US"/>
          </a:p>
        </p:txBody>
      </p:sp>
      <p:sp>
        <p:nvSpPr>
          <p:cNvPr id="45058" name="Rectangle 150"/>
          <p:cNvSpPr>
            <a:spLocks noGrp="1" noChangeArrowheads="1"/>
          </p:cNvSpPr>
          <p:nvPr>
            <p:ph type="title" idx="4294967295"/>
          </p:nvPr>
        </p:nvSpPr>
        <p:spPr>
          <a:xfrm>
            <a:off x="1409700" y="0"/>
            <a:ext cx="8229600" cy="136525"/>
          </a:xfrm>
        </p:spPr>
        <p:txBody>
          <a:bodyPr/>
          <a:lstStyle/>
          <a:p>
            <a:pPr eaLnBrk="1" hangingPunct="1"/>
            <a:r>
              <a:rPr lang="zh-CN" altLang="en-US" sz="700" smtClean="0"/>
              <a:t>合振幅公式</a:t>
            </a:r>
          </a:p>
        </p:txBody>
      </p:sp>
      <p:sp>
        <p:nvSpPr>
          <p:cNvPr id="45243" name="Rectangle 6" descr="之字形"/>
          <p:cNvSpPr>
            <a:spLocks noChangeArrowheads="1"/>
          </p:cNvSpPr>
          <p:nvPr/>
        </p:nvSpPr>
        <p:spPr bwMode="auto">
          <a:xfrm>
            <a:off x="0" y="0"/>
            <a:ext cx="9144000" cy="211138"/>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grpSp>
        <p:nvGrpSpPr>
          <p:cNvPr id="3" name="Group 383"/>
          <p:cNvGrpSpPr>
            <a:grpSpLocks/>
          </p:cNvGrpSpPr>
          <p:nvPr/>
        </p:nvGrpSpPr>
        <p:grpSpPr bwMode="auto">
          <a:xfrm>
            <a:off x="963613" y="400050"/>
            <a:ext cx="7115175" cy="1414463"/>
            <a:chOff x="607" y="252"/>
            <a:chExt cx="4482" cy="891"/>
          </a:xfrm>
        </p:grpSpPr>
        <p:grpSp>
          <p:nvGrpSpPr>
            <p:cNvPr id="45178" name="Group 226"/>
            <p:cNvGrpSpPr>
              <a:grpSpLocks/>
            </p:cNvGrpSpPr>
            <p:nvPr/>
          </p:nvGrpSpPr>
          <p:grpSpPr bwMode="auto">
            <a:xfrm>
              <a:off x="607" y="252"/>
              <a:ext cx="4482" cy="372"/>
              <a:chOff x="701" y="2959"/>
              <a:chExt cx="4455" cy="319"/>
            </a:xfrm>
          </p:grpSpPr>
          <p:grpSp>
            <p:nvGrpSpPr>
              <p:cNvPr id="45213" name="Group 227"/>
              <p:cNvGrpSpPr>
                <a:grpSpLocks/>
              </p:cNvGrpSpPr>
              <p:nvPr/>
            </p:nvGrpSpPr>
            <p:grpSpPr bwMode="auto">
              <a:xfrm>
                <a:off x="1662" y="2959"/>
                <a:ext cx="3494" cy="319"/>
                <a:chOff x="186" y="3071"/>
                <a:chExt cx="3602" cy="367"/>
              </a:xfrm>
            </p:grpSpPr>
            <p:grpSp>
              <p:nvGrpSpPr>
                <p:cNvPr id="45215" name="Group 228"/>
                <p:cNvGrpSpPr>
                  <a:grpSpLocks/>
                </p:cNvGrpSpPr>
                <p:nvPr/>
              </p:nvGrpSpPr>
              <p:grpSpPr bwMode="auto">
                <a:xfrm>
                  <a:off x="628" y="3213"/>
                  <a:ext cx="151" cy="53"/>
                  <a:chOff x="1260" y="2371"/>
                  <a:chExt cx="151" cy="53"/>
                </a:xfrm>
              </p:grpSpPr>
              <p:sp>
                <p:nvSpPr>
                  <p:cNvPr id="45240" name="Line 229"/>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45241" name="Line 230"/>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45216" name="Freeform 231"/>
                <p:cNvSpPr>
                  <a:spLocks/>
                </p:cNvSpPr>
                <p:nvPr/>
              </p:nvSpPr>
              <p:spPr bwMode="auto">
                <a:xfrm>
                  <a:off x="789" y="3083"/>
                  <a:ext cx="114" cy="346"/>
                </a:xfrm>
                <a:custGeom>
                  <a:avLst/>
                  <a:gdLst>
                    <a:gd name="T0" fmla="*/ 0 w 170"/>
                    <a:gd name="T1" fmla="*/ 59 h 452"/>
                    <a:gd name="T2" fmla="*/ 3 w 170"/>
                    <a:gd name="T3" fmla="*/ 40 h 452"/>
                    <a:gd name="T4" fmla="*/ 10 w 170"/>
                    <a:gd name="T5" fmla="*/ 70 h 452"/>
                    <a:gd name="T6" fmla="*/ 10 w 170"/>
                    <a:gd name="T7" fmla="*/ 0 h 452"/>
                    <a:gd name="T8" fmla="*/ 0 60000 65536"/>
                    <a:gd name="T9" fmla="*/ 0 60000 65536"/>
                    <a:gd name="T10" fmla="*/ 0 60000 65536"/>
                    <a:gd name="T11" fmla="*/ 0 60000 65536"/>
                    <a:gd name="T12" fmla="*/ 0 w 170"/>
                    <a:gd name="T13" fmla="*/ 0 h 452"/>
                    <a:gd name="T14" fmla="*/ 170 w 170"/>
                    <a:gd name="T15" fmla="*/ 452 h 452"/>
                  </a:gdLst>
                  <a:ahLst/>
                  <a:cxnLst>
                    <a:cxn ang="T8">
                      <a:pos x="T0" y="T1"/>
                    </a:cxn>
                    <a:cxn ang="T9">
                      <a:pos x="T2" y="T3"/>
                    </a:cxn>
                    <a:cxn ang="T10">
                      <a:pos x="T4" y="T5"/>
                    </a:cxn>
                    <a:cxn ang="T11">
                      <a:pos x="T6" y="T7"/>
                    </a:cxn>
                  </a:cxnLst>
                  <a:rect l="T12" t="T13" r="T14" b="T15"/>
                  <a:pathLst>
                    <a:path w="170" h="452">
                      <a:moveTo>
                        <a:pt x="0" y="384"/>
                      </a:moveTo>
                      <a:lnTo>
                        <a:pt x="57" y="260"/>
                      </a:lnTo>
                      <a:lnTo>
                        <a:pt x="170" y="452"/>
                      </a:lnTo>
                      <a:lnTo>
                        <a:pt x="170" y="0"/>
                      </a:lnTo>
                    </a:path>
                  </a:pathLst>
                </a:custGeom>
                <a:noFill/>
                <a:ln w="38100">
                  <a:solidFill>
                    <a:schemeClr val="tx1"/>
                  </a:solidFill>
                  <a:round/>
                  <a:headEnd/>
                  <a:tailEnd/>
                </a:ln>
              </p:spPr>
              <p:txBody>
                <a:bodyPr/>
                <a:lstStyle/>
                <a:p>
                  <a:endParaRPr lang="zh-CN" altLang="en-US"/>
                </a:p>
              </p:txBody>
            </p:sp>
            <p:sp>
              <p:nvSpPr>
                <p:cNvPr id="45217" name="Line 232"/>
                <p:cNvSpPr>
                  <a:spLocks noChangeShapeType="1"/>
                </p:cNvSpPr>
                <p:nvPr/>
              </p:nvSpPr>
              <p:spPr bwMode="auto">
                <a:xfrm>
                  <a:off x="899" y="3071"/>
                  <a:ext cx="2889" cy="1"/>
                </a:xfrm>
                <a:prstGeom prst="line">
                  <a:avLst/>
                </a:prstGeom>
                <a:noFill/>
                <a:ln w="38100">
                  <a:solidFill>
                    <a:schemeClr val="tx1"/>
                  </a:solidFill>
                  <a:round/>
                  <a:headEnd/>
                  <a:tailEnd/>
                </a:ln>
              </p:spPr>
              <p:txBody>
                <a:bodyPr/>
                <a:lstStyle/>
                <a:p>
                  <a:endParaRPr lang="zh-CN" altLang="en-US"/>
                </a:p>
              </p:txBody>
            </p:sp>
            <p:sp>
              <p:nvSpPr>
                <p:cNvPr id="45218" name="WordArt 233"/>
                <p:cNvSpPr>
                  <a:spLocks noChangeArrowheads="1" noChangeShapeType="1" noTextEdit="1"/>
                </p:cNvSpPr>
                <p:nvPr/>
              </p:nvSpPr>
              <p:spPr bwMode="auto">
                <a:xfrm>
                  <a:off x="1324" y="3238"/>
                  <a:ext cx="137" cy="131"/>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sp>
              <p:nvSpPr>
                <p:cNvPr id="45219" name="WordArt 234"/>
                <p:cNvSpPr>
                  <a:spLocks noChangeArrowheads="1" noChangeShapeType="1" noTextEdit="1"/>
                </p:cNvSpPr>
                <p:nvPr/>
              </p:nvSpPr>
              <p:spPr bwMode="auto">
                <a:xfrm>
                  <a:off x="1897" y="3243"/>
                  <a:ext cx="137" cy="131"/>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grpSp>
              <p:nvGrpSpPr>
                <p:cNvPr id="45220" name="Group 235"/>
                <p:cNvGrpSpPr>
                  <a:grpSpLocks/>
                </p:cNvGrpSpPr>
                <p:nvPr/>
              </p:nvGrpSpPr>
              <p:grpSpPr bwMode="auto">
                <a:xfrm>
                  <a:off x="186" y="3105"/>
                  <a:ext cx="383" cy="267"/>
                  <a:chOff x="2882" y="2621"/>
                  <a:chExt cx="467" cy="279"/>
                </a:xfrm>
              </p:grpSpPr>
              <p:sp>
                <p:nvSpPr>
                  <p:cNvPr id="45238" name="WordArt 236"/>
                  <p:cNvSpPr>
                    <a:spLocks noChangeArrowheads="1" noChangeShapeType="1" noTextEdit="1"/>
                  </p:cNvSpPr>
                  <p:nvPr/>
                </p:nvSpPr>
                <p:spPr bwMode="auto">
                  <a:xfrm>
                    <a:off x="2882" y="2621"/>
                    <a:ext cx="285" cy="227"/>
                  </a:xfrm>
                  <a:prstGeom prst="rect">
                    <a:avLst/>
                  </a:prstGeom>
                </p:spPr>
                <p:txBody>
                  <a:bodyPr wrap="none" fromWordArt="1">
                    <a:prstTxWarp prst="textPlain">
                      <a:avLst>
                        <a:gd name="adj" fmla="val 50000"/>
                      </a:avLst>
                    </a:prstTxWarp>
                  </a:bodyPr>
                  <a:lstStyle/>
                  <a:p>
                    <a:r>
                      <a:rPr lang="en-US" altLang="zh-CN" sz="3600" i="1" kern="10">
                        <a:ln w="9525">
                          <a:solidFill>
                            <a:srgbClr val="CC3300"/>
                          </a:solidFill>
                          <a:round/>
                          <a:headEnd/>
                          <a:tailEnd/>
                        </a:ln>
                        <a:solidFill>
                          <a:srgbClr val="CC3300"/>
                        </a:solidFill>
                        <a:latin typeface="Times New Roman"/>
                        <a:cs typeface="Times New Roman"/>
                      </a:rPr>
                      <a:t>A</a:t>
                    </a:r>
                    <a:endParaRPr lang="zh-CN" altLang="en-US" sz="3600" i="1" kern="10">
                      <a:ln w="9525">
                        <a:solidFill>
                          <a:srgbClr val="CC3300"/>
                        </a:solidFill>
                        <a:round/>
                        <a:headEnd/>
                        <a:tailEnd/>
                      </a:ln>
                      <a:solidFill>
                        <a:srgbClr val="CC3300"/>
                      </a:solidFill>
                      <a:latin typeface="Times New Roman"/>
                      <a:cs typeface="Times New Roman"/>
                    </a:endParaRPr>
                  </a:p>
                </p:txBody>
              </p:sp>
              <p:sp>
                <p:nvSpPr>
                  <p:cNvPr id="45239" name="WordArt 237"/>
                  <p:cNvSpPr>
                    <a:spLocks noChangeArrowheads="1" noChangeShapeType="1" noTextEdit="1"/>
                  </p:cNvSpPr>
                  <p:nvPr/>
                </p:nvSpPr>
                <p:spPr bwMode="auto">
                  <a:xfrm>
                    <a:off x="3199" y="2783"/>
                    <a:ext cx="150" cy="117"/>
                  </a:xfrm>
                  <a:prstGeom prst="rect">
                    <a:avLst/>
                  </a:prstGeom>
                </p:spPr>
                <p:txBody>
                  <a:bodyPr wrap="none" fromWordArt="1">
                    <a:prstTxWarp prst="textPlain">
                      <a:avLst>
                        <a:gd name="adj" fmla="val 50000"/>
                      </a:avLst>
                    </a:prstTxWarp>
                  </a:bodyPr>
                  <a:lstStyle/>
                  <a:p>
                    <a:r>
                      <a:rPr lang="zh-CN" altLang="en-US" sz="3600" kern="10">
                        <a:ln w="9525">
                          <a:solidFill>
                            <a:srgbClr val="CC3300"/>
                          </a:solidFill>
                          <a:round/>
                          <a:headEnd/>
                          <a:tailEnd/>
                        </a:ln>
                        <a:solidFill>
                          <a:srgbClr val="CC3300"/>
                        </a:solidFill>
                        <a:latin typeface="宋体"/>
                        <a:ea typeface="宋体"/>
                      </a:rPr>
                      <a:t>合</a:t>
                    </a:r>
                  </a:p>
                </p:txBody>
              </p:sp>
            </p:grpSp>
            <p:grpSp>
              <p:nvGrpSpPr>
                <p:cNvPr id="45221" name="Group 238"/>
                <p:cNvGrpSpPr>
                  <a:grpSpLocks/>
                </p:cNvGrpSpPr>
                <p:nvPr/>
              </p:nvGrpSpPr>
              <p:grpSpPr bwMode="auto">
                <a:xfrm>
                  <a:off x="991" y="3141"/>
                  <a:ext cx="300" cy="281"/>
                  <a:chOff x="2947" y="3633"/>
                  <a:chExt cx="336" cy="305"/>
                </a:xfrm>
              </p:grpSpPr>
              <p:sp>
                <p:nvSpPr>
                  <p:cNvPr id="45235" name="WordArt 239"/>
                  <p:cNvSpPr>
                    <a:spLocks noChangeArrowheads="1" noChangeShapeType="1" noTextEdit="1"/>
                  </p:cNvSpPr>
                  <p:nvPr/>
                </p:nvSpPr>
                <p:spPr bwMode="auto">
                  <a:xfrm>
                    <a:off x="2947" y="3680"/>
                    <a:ext cx="190" cy="207"/>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latin typeface="Times New Roman"/>
                        <a:cs typeface="Times New Roman"/>
                      </a:rPr>
                      <a:t>A</a:t>
                    </a:r>
                    <a:endParaRPr lang="zh-CN" altLang="en-US" sz="3600" i="1" kern="10">
                      <a:ln w="9525">
                        <a:solidFill>
                          <a:srgbClr val="000000"/>
                        </a:solidFill>
                        <a:round/>
                        <a:headEnd/>
                        <a:tailEnd/>
                      </a:ln>
                      <a:latin typeface="Times New Roman"/>
                      <a:cs typeface="Times New Roman"/>
                    </a:endParaRPr>
                  </a:p>
                </p:txBody>
              </p:sp>
              <p:sp>
                <p:nvSpPr>
                  <p:cNvPr id="45236" name="WordArt 240"/>
                  <p:cNvSpPr>
                    <a:spLocks noChangeArrowheads="1" noChangeShapeType="1" noTextEdit="1"/>
                  </p:cNvSpPr>
                  <p:nvPr/>
                </p:nvSpPr>
                <p:spPr bwMode="auto">
                  <a:xfrm>
                    <a:off x="3207" y="3833"/>
                    <a:ext cx="76" cy="10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45237" name="WordArt 241"/>
                  <p:cNvSpPr>
                    <a:spLocks noChangeArrowheads="1" noChangeShapeType="1" noTextEdit="1"/>
                  </p:cNvSpPr>
                  <p:nvPr/>
                </p:nvSpPr>
                <p:spPr bwMode="auto">
                  <a:xfrm>
                    <a:off x="3199" y="3633"/>
                    <a:ext cx="76" cy="10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grpSp>
              <p:nvGrpSpPr>
                <p:cNvPr id="45222" name="Group 242"/>
                <p:cNvGrpSpPr>
                  <a:grpSpLocks/>
                </p:cNvGrpSpPr>
                <p:nvPr/>
              </p:nvGrpSpPr>
              <p:grpSpPr bwMode="auto">
                <a:xfrm>
                  <a:off x="1511" y="3157"/>
                  <a:ext cx="300" cy="281"/>
                  <a:chOff x="2947" y="3633"/>
                  <a:chExt cx="336" cy="305"/>
                </a:xfrm>
              </p:grpSpPr>
              <p:sp>
                <p:nvSpPr>
                  <p:cNvPr id="45232" name="WordArt 243"/>
                  <p:cNvSpPr>
                    <a:spLocks noChangeArrowheads="1" noChangeShapeType="1" noTextEdit="1"/>
                  </p:cNvSpPr>
                  <p:nvPr/>
                </p:nvSpPr>
                <p:spPr bwMode="auto">
                  <a:xfrm>
                    <a:off x="2947" y="3680"/>
                    <a:ext cx="190" cy="207"/>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latin typeface="Times New Roman"/>
                        <a:cs typeface="Times New Roman"/>
                      </a:rPr>
                      <a:t>A</a:t>
                    </a:r>
                    <a:endParaRPr lang="zh-CN" altLang="en-US" sz="3600" i="1" kern="10">
                      <a:ln w="9525">
                        <a:solidFill>
                          <a:srgbClr val="000000"/>
                        </a:solidFill>
                        <a:round/>
                        <a:headEnd/>
                        <a:tailEnd/>
                      </a:ln>
                      <a:latin typeface="Times New Roman"/>
                      <a:cs typeface="Times New Roman"/>
                    </a:endParaRPr>
                  </a:p>
                </p:txBody>
              </p:sp>
              <p:sp>
                <p:nvSpPr>
                  <p:cNvPr id="45233" name="WordArt 244"/>
                  <p:cNvSpPr>
                    <a:spLocks noChangeArrowheads="1" noChangeShapeType="1" noTextEdit="1"/>
                  </p:cNvSpPr>
                  <p:nvPr/>
                </p:nvSpPr>
                <p:spPr bwMode="auto">
                  <a:xfrm>
                    <a:off x="3207" y="3833"/>
                    <a:ext cx="76" cy="10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45234" name="WordArt 245"/>
                  <p:cNvSpPr>
                    <a:spLocks noChangeArrowheads="1" noChangeShapeType="1" noTextEdit="1"/>
                  </p:cNvSpPr>
                  <p:nvPr/>
                </p:nvSpPr>
                <p:spPr bwMode="auto">
                  <a:xfrm>
                    <a:off x="3199" y="3633"/>
                    <a:ext cx="76" cy="10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sp>
              <p:nvSpPr>
                <p:cNvPr id="45223" name="WordArt 246"/>
                <p:cNvSpPr>
                  <a:spLocks noChangeArrowheads="1" noChangeShapeType="1" noTextEdit="1"/>
                </p:cNvSpPr>
                <p:nvPr/>
              </p:nvSpPr>
              <p:spPr bwMode="auto">
                <a:xfrm>
                  <a:off x="2231" y="3200"/>
                  <a:ext cx="170" cy="191"/>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latin typeface="Times New Roman"/>
                      <a:cs typeface="Times New Roman"/>
                    </a:rPr>
                    <a:t>A</a:t>
                  </a:r>
                  <a:endParaRPr lang="zh-CN" altLang="en-US" sz="3600" i="1" kern="10">
                    <a:ln w="9525">
                      <a:solidFill>
                        <a:srgbClr val="000000"/>
                      </a:solidFill>
                      <a:round/>
                      <a:headEnd/>
                      <a:tailEnd/>
                    </a:ln>
                    <a:latin typeface="Times New Roman"/>
                    <a:cs typeface="Times New Roman"/>
                  </a:endParaRPr>
                </a:p>
              </p:txBody>
            </p:sp>
            <p:sp>
              <p:nvSpPr>
                <p:cNvPr id="45224" name="WordArt 247"/>
                <p:cNvSpPr>
                  <a:spLocks noChangeArrowheads="1" noChangeShapeType="1" noTextEdit="1"/>
                </p:cNvSpPr>
                <p:nvPr/>
              </p:nvSpPr>
              <p:spPr bwMode="auto">
                <a:xfrm>
                  <a:off x="2439" y="3341"/>
                  <a:ext cx="68" cy="97"/>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45225" name="WordArt 248"/>
                <p:cNvSpPr>
                  <a:spLocks noChangeArrowheads="1" noChangeShapeType="1" noTextEdit="1"/>
                </p:cNvSpPr>
                <p:nvPr/>
              </p:nvSpPr>
              <p:spPr bwMode="auto">
                <a:xfrm>
                  <a:off x="2072" y="3205"/>
                  <a:ext cx="128" cy="193"/>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45226" name="WordArt 249"/>
                <p:cNvSpPr>
                  <a:spLocks noChangeArrowheads="1" noChangeShapeType="1" noTextEdit="1"/>
                </p:cNvSpPr>
                <p:nvPr/>
              </p:nvSpPr>
              <p:spPr bwMode="auto">
                <a:xfrm>
                  <a:off x="2547" y="3204"/>
                  <a:ext cx="170" cy="191"/>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latin typeface="Times New Roman"/>
                      <a:cs typeface="Times New Roman"/>
                    </a:rPr>
                    <a:t>A</a:t>
                  </a:r>
                  <a:endParaRPr lang="zh-CN" altLang="en-US" sz="3600" i="1" kern="10">
                    <a:ln w="9525">
                      <a:solidFill>
                        <a:srgbClr val="000000"/>
                      </a:solidFill>
                      <a:round/>
                      <a:headEnd/>
                      <a:tailEnd/>
                    </a:ln>
                    <a:latin typeface="Times New Roman"/>
                    <a:cs typeface="Times New Roman"/>
                  </a:endParaRPr>
                </a:p>
              </p:txBody>
            </p:sp>
            <p:sp>
              <p:nvSpPr>
                <p:cNvPr id="45227" name="WordArt 250"/>
                <p:cNvSpPr>
                  <a:spLocks noChangeArrowheads="1" noChangeShapeType="1" noTextEdit="1"/>
                </p:cNvSpPr>
                <p:nvPr/>
              </p:nvSpPr>
              <p:spPr bwMode="auto">
                <a:xfrm>
                  <a:off x="2760" y="3317"/>
                  <a:ext cx="68" cy="97"/>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45228" name="WordArt 251"/>
                <p:cNvSpPr>
                  <a:spLocks noChangeArrowheads="1" noChangeShapeType="1" noTextEdit="1"/>
                </p:cNvSpPr>
                <p:nvPr/>
              </p:nvSpPr>
              <p:spPr bwMode="auto">
                <a:xfrm>
                  <a:off x="2892" y="3257"/>
                  <a:ext cx="344" cy="14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cos</a:t>
                  </a:r>
                  <a:endParaRPr lang="zh-CN" altLang="en-US" sz="3600" kern="10">
                    <a:ln w="9525">
                      <a:solidFill>
                        <a:schemeClr val="tx1"/>
                      </a:solidFill>
                      <a:round/>
                      <a:headEnd/>
                      <a:tailEnd/>
                    </a:ln>
                    <a:latin typeface="宋体"/>
                    <a:ea typeface="宋体"/>
                  </a:endParaRPr>
                </a:p>
              </p:txBody>
            </p:sp>
            <p:grpSp>
              <p:nvGrpSpPr>
                <p:cNvPr id="45229" name="Group 252"/>
                <p:cNvGrpSpPr>
                  <a:grpSpLocks/>
                </p:cNvGrpSpPr>
                <p:nvPr/>
              </p:nvGrpSpPr>
              <p:grpSpPr bwMode="auto">
                <a:xfrm>
                  <a:off x="3317" y="3219"/>
                  <a:ext cx="359" cy="183"/>
                  <a:chOff x="3221" y="3843"/>
                  <a:chExt cx="359" cy="183"/>
                </a:xfrm>
              </p:grpSpPr>
              <p:sp>
                <p:nvSpPr>
                  <p:cNvPr id="45230" name="WordArt 253"/>
                  <p:cNvSpPr>
                    <a:spLocks noChangeArrowheads="1" noChangeShapeType="1" noTextEdit="1"/>
                  </p:cNvSpPr>
                  <p:nvPr/>
                </p:nvSpPr>
                <p:spPr bwMode="auto">
                  <a:xfrm>
                    <a:off x="3403" y="3843"/>
                    <a:ext cx="177" cy="183"/>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Symbol"/>
                      </a:rPr>
                      <a:t>j</a:t>
                    </a:r>
                    <a:endParaRPr lang="zh-CN" altLang="en-US" sz="3600" i="1" kern="10">
                      <a:ln w="9525">
                        <a:solidFill>
                          <a:srgbClr val="CC0000"/>
                        </a:solidFill>
                        <a:round/>
                        <a:headEnd/>
                        <a:tailEnd/>
                      </a:ln>
                      <a:solidFill>
                        <a:srgbClr val="CC0000"/>
                      </a:solidFill>
                      <a:latin typeface="Symbol"/>
                    </a:endParaRPr>
                  </a:p>
                </p:txBody>
              </p:sp>
              <p:sp>
                <p:nvSpPr>
                  <p:cNvPr id="45231" name="AutoShape 254"/>
                  <p:cNvSpPr>
                    <a:spLocks noChangeArrowheads="1"/>
                  </p:cNvSpPr>
                  <p:nvPr/>
                </p:nvSpPr>
                <p:spPr bwMode="auto">
                  <a:xfrm>
                    <a:off x="3221" y="3847"/>
                    <a:ext cx="142" cy="150"/>
                  </a:xfrm>
                  <a:prstGeom prst="triangle">
                    <a:avLst>
                      <a:gd name="adj" fmla="val 50000"/>
                    </a:avLst>
                  </a:prstGeom>
                  <a:solidFill>
                    <a:schemeClr val="bg1"/>
                  </a:solidFill>
                  <a:ln w="38100">
                    <a:solidFill>
                      <a:srgbClr val="CC0000"/>
                    </a:solidFill>
                    <a:miter lim="800000"/>
                    <a:headEnd/>
                    <a:tailEnd/>
                  </a:ln>
                </p:spPr>
                <p:txBody>
                  <a:bodyPr wrap="none" anchor="ctr"/>
                  <a:lstStyle/>
                  <a:p>
                    <a:endParaRPr lang="zh-CN" altLang="en-US"/>
                  </a:p>
                </p:txBody>
              </p:sp>
            </p:grpSp>
          </p:grpSp>
          <p:sp>
            <p:nvSpPr>
              <p:cNvPr id="45214" name="WordArt 255"/>
              <p:cNvSpPr>
                <a:spLocks noChangeArrowheads="1" noChangeShapeType="1" noTextEdit="1"/>
              </p:cNvSpPr>
              <p:nvPr/>
            </p:nvSpPr>
            <p:spPr bwMode="auto">
              <a:xfrm>
                <a:off x="701" y="2987"/>
                <a:ext cx="741" cy="216"/>
              </a:xfrm>
              <a:prstGeom prst="rect">
                <a:avLst/>
              </a:prstGeom>
            </p:spPr>
            <p:txBody>
              <a:bodyPr wrap="none" fromWordArt="1">
                <a:prstTxWarp prst="textPlain">
                  <a:avLst>
                    <a:gd name="adj" fmla="val 50000"/>
                  </a:avLst>
                </a:prstTxWarp>
              </a:bodyPr>
              <a:lstStyle/>
              <a:p>
                <a:r>
                  <a:rPr lang="zh-CN" altLang="en-US" sz="3600" b="1" kern="10">
                    <a:ln w="9525">
                      <a:solidFill>
                        <a:srgbClr val="CC3300"/>
                      </a:solidFill>
                      <a:round/>
                      <a:headEnd/>
                      <a:tailEnd/>
                    </a:ln>
                    <a:solidFill>
                      <a:srgbClr val="CC3300"/>
                    </a:solidFill>
                    <a:latin typeface="宋体"/>
                    <a:ea typeface="宋体"/>
                  </a:rPr>
                  <a:t>合振幅</a:t>
                </a:r>
              </a:p>
            </p:txBody>
          </p:sp>
        </p:grpSp>
        <p:grpSp>
          <p:nvGrpSpPr>
            <p:cNvPr id="45179" name="Group 256"/>
            <p:cNvGrpSpPr>
              <a:grpSpLocks/>
            </p:cNvGrpSpPr>
            <p:nvPr/>
          </p:nvGrpSpPr>
          <p:grpSpPr bwMode="auto">
            <a:xfrm>
              <a:off x="2125" y="728"/>
              <a:ext cx="2582" cy="415"/>
              <a:chOff x="312" y="3643"/>
              <a:chExt cx="2582" cy="415"/>
            </a:xfrm>
          </p:grpSpPr>
          <p:grpSp>
            <p:nvGrpSpPr>
              <p:cNvPr id="45183" name="Group 257"/>
              <p:cNvGrpSpPr>
                <a:grpSpLocks/>
              </p:cNvGrpSpPr>
              <p:nvPr/>
            </p:nvGrpSpPr>
            <p:grpSpPr bwMode="auto">
              <a:xfrm>
                <a:off x="312" y="3800"/>
                <a:ext cx="158" cy="61"/>
                <a:chOff x="1260" y="2371"/>
                <a:chExt cx="151" cy="53"/>
              </a:xfrm>
            </p:grpSpPr>
            <p:sp>
              <p:nvSpPr>
                <p:cNvPr id="45211" name="Line 258"/>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45212" name="Line 259"/>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45184" name="Group 260"/>
              <p:cNvGrpSpPr>
                <a:grpSpLocks/>
              </p:cNvGrpSpPr>
              <p:nvPr/>
            </p:nvGrpSpPr>
            <p:grpSpPr bwMode="auto">
              <a:xfrm>
                <a:off x="1751" y="3643"/>
                <a:ext cx="307" cy="415"/>
                <a:chOff x="1775" y="2623"/>
                <a:chExt cx="258" cy="337"/>
              </a:xfrm>
            </p:grpSpPr>
            <p:sp>
              <p:nvSpPr>
                <p:cNvPr id="45206" name="Line 261"/>
                <p:cNvSpPr>
                  <a:spLocks noChangeShapeType="1"/>
                </p:cNvSpPr>
                <p:nvPr/>
              </p:nvSpPr>
              <p:spPr bwMode="auto">
                <a:xfrm>
                  <a:off x="1775" y="2784"/>
                  <a:ext cx="258" cy="0"/>
                </a:xfrm>
                <a:prstGeom prst="line">
                  <a:avLst/>
                </a:prstGeom>
                <a:noFill/>
                <a:ln w="28575">
                  <a:solidFill>
                    <a:schemeClr val="tx1"/>
                  </a:solidFill>
                  <a:round/>
                  <a:headEnd/>
                  <a:tailEnd/>
                </a:ln>
              </p:spPr>
              <p:txBody>
                <a:bodyPr/>
                <a:lstStyle/>
                <a:p>
                  <a:endParaRPr lang="zh-CN" altLang="en-US"/>
                </a:p>
              </p:txBody>
            </p:sp>
            <p:grpSp>
              <p:nvGrpSpPr>
                <p:cNvPr id="45207" name="Group 262"/>
                <p:cNvGrpSpPr>
                  <a:grpSpLocks/>
                </p:cNvGrpSpPr>
                <p:nvPr/>
              </p:nvGrpSpPr>
              <p:grpSpPr bwMode="auto">
                <a:xfrm>
                  <a:off x="1810" y="2623"/>
                  <a:ext cx="213" cy="120"/>
                  <a:chOff x="4639" y="2089"/>
                  <a:chExt cx="213" cy="110"/>
                </a:xfrm>
              </p:grpSpPr>
              <p:sp>
                <p:nvSpPr>
                  <p:cNvPr id="45209" name="WordArt 263"/>
                  <p:cNvSpPr>
                    <a:spLocks noChangeArrowheads="1" noChangeShapeType="1" noTextEdit="1"/>
                  </p:cNvSpPr>
                  <p:nvPr/>
                </p:nvSpPr>
                <p:spPr bwMode="auto">
                  <a:xfrm>
                    <a:off x="4639" y="2089"/>
                    <a:ext cx="74" cy="108"/>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sp>
                <p:nvSpPr>
                  <p:cNvPr id="45210" name="WordArt 264"/>
                  <p:cNvSpPr>
                    <a:spLocks noChangeArrowheads="1" noChangeShapeType="1" noTextEdit="1"/>
                  </p:cNvSpPr>
                  <p:nvPr/>
                </p:nvSpPr>
                <p:spPr bwMode="auto">
                  <a:xfrm>
                    <a:off x="4729" y="2107"/>
                    <a:ext cx="123" cy="92"/>
                  </a:xfrm>
                  <a:prstGeom prst="rect">
                    <a:avLst/>
                  </a:prstGeom>
                </p:spPr>
                <p:txBody>
                  <a:bodyPr wrap="none" fromWordArt="1">
                    <a:prstTxWarp prst="textPlain">
                      <a:avLst>
                        <a:gd name="adj" fmla="val 55556"/>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grpSp>
            <p:sp>
              <p:nvSpPr>
                <p:cNvPr id="45208" name="WordArt 265"/>
                <p:cNvSpPr>
                  <a:spLocks noChangeArrowheads="1" noChangeShapeType="1" noTextEdit="1"/>
                </p:cNvSpPr>
                <p:nvPr/>
              </p:nvSpPr>
              <p:spPr bwMode="auto">
                <a:xfrm>
                  <a:off x="1831" y="2817"/>
                  <a:ext cx="154" cy="143"/>
                </a:xfrm>
                <a:prstGeom prst="rect">
                  <a:avLst/>
                </a:prstGeom>
              </p:spPr>
              <p:txBody>
                <a:bodyPr wrap="none" fromWordArt="1">
                  <a:prstTxWarp prst="textPlain">
                    <a:avLst>
                      <a:gd name="adj" fmla="val 63968"/>
                    </a:avLst>
                  </a:prstTxWarp>
                </a:bodyPr>
                <a:lstStyle/>
                <a:p>
                  <a:r>
                    <a:rPr lang="en-US" altLang="zh-CN" sz="1200" i="1" kern="10">
                      <a:ln w="9525">
                        <a:solidFill>
                          <a:srgbClr val="000000"/>
                        </a:solidFill>
                        <a:round/>
                        <a:headEnd/>
                        <a:tailEnd/>
                      </a:ln>
                      <a:latin typeface="Symbol"/>
                    </a:rPr>
                    <a:t>l</a:t>
                  </a:r>
                  <a:endParaRPr lang="zh-CN" altLang="en-US" sz="1200" i="1" kern="10">
                    <a:ln w="9525">
                      <a:solidFill>
                        <a:srgbClr val="000000"/>
                      </a:solidFill>
                      <a:round/>
                      <a:headEnd/>
                      <a:tailEnd/>
                    </a:ln>
                    <a:latin typeface="Symbol"/>
                  </a:endParaRPr>
                </a:p>
              </p:txBody>
            </p:sp>
          </p:grpSp>
          <p:sp>
            <p:nvSpPr>
              <p:cNvPr id="45185" name="WordArt 266"/>
              <p:cNvSpPr>
                <a:spLocks noChangeArrowheads="1" noChangeShapeType="1" noTextEdit="1"/>
              </p:cNvSpPr>
              <p:nvPr/>
            </p:nvSpPr>
            <p:spPr bwMode="auto">
              <a:xfrm>
                <a:off x="2096" y="3713"/>
                <a:ext cx="79" cy="25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45186" name="Group 267"/>
              <p:cNvGrpSpPr>
                <a:grpSpLocks/>
              </p:cNvGrpSpPr>
              <p:nvPr/>
            </p:nvGrpSpPr>
            <p:grpSpPr bwMode="auto">
              <a:xfrm>
                <a:off x="2603" y="3749"/>
                <a:ext cx="161" cy="211"/>
                <a:chOff x="2146" y="2480"/>
                <a:chExt cx="111" cy="172"/>
              </a:xfrm>
            </p:grpSpPr>
            <p:sp>
              <p:nvSpPr>
                <p:cNvPr id="45204" name="WordArt 268"/>
                <p:cNvSpPr>
                  <a:spLocks noChangeArrowheads="1" noChangeShapeType="1" noTextEdit="1"/>
                </p:cNvSpPr>
                <p:nvPr/>
              </p:nvSpPr>
              <p:spPr bwMode="auto">
                <a:xfrm>
                  <a:off x="2223" y="2576"/>
                  <a:ext cx="34" cy="76"/>
                </a:xfrm>
                <a:prstGeom prst="rect">
                  <a:avLst/>
                </a:prstGeom>
              </p:spPr>
              <p:txBody>
                <a:bodyPr wrap="none" fromWordArt="1">
                  <a:prstTxWarp prst="textPlain">
                    <a:avLst>
                      <a:gd name="adj" fmla="val 50000"/>
                    </a:avLst>
                  </a:prstTxWarp>
                </a:bodyPr>
                <a:lstStyle/>
                <a:p>
                  <a:r>
                    <a:rPr lang="en-US" altLang="zh-CN" sz="1400" kern="10">
                      <a:ln w="9525">
                        <a:solidFill>
                          <a:srgbClr val="0033CC"/>
                        </a:solidFill>
                        <a:round/>
                        <a:headEnd/>
                        <a:tailEnd/>
                      </a:ln>
                      <a:solidFill>
                        <a:srgbClr val="0033CC"/>
                      </a:solidFill>
                      <a:latin typeface="Times New Roman"/>
                      <a:cs typeface="Times New Roman"/>
                    </a:rPr>
                    <a:t>1</a:t>
                  </a:r>
                  <a:endParaRPr lang="zh-CN" altLang="en-US" sz="1400" kern="10">
                    <a:ln w="9525">
                      <a:solidFill>
                        <a:srgbClr val="0033CC"/>
                      </a:solidFill>
                      <a:round/>
                      <a:headEnd/>
                      <a:tailEnd/>
                    </a:ln>
                    <a:solidFill>
                      <a:srgbClr val="0033CC"/>
                    </a:solidFill>
                    <a:latin typeface="Times New Roman"/>
                    <a:cs typeface="Times New Roman"/>
                  </a:endParaRPr>
                </a:p>
              </p:txBody>
            </p:sp>
            <p:sp>
              <p:nvSpPr>
                <p:cNvPr id="45205" name="WordArt 269"/>
                <p:cNvSpPr>
                  <a:spLocks noChangeArrowheads="1" noChangeShapeType="1" noTextEdit="1"/>
                </p:cNvSpPr>
                <p:nvPr/>
              </p:nvSpPr>
              <p:spPr bwMode="auto">
                <a:xfrm>
                  <a:off x="2146" y="2480"/>
                  <a:ext cx="93" cy="139"/>
                </a:xfrm>
                <a:prstGeom prst="rect">
                  <a:avLst/>
                </a:prstGeom>
              </p:spPr>
              <p:txBody>
                <a:bodyPr wrap="none" fromWordArt="1">
                  <a:prstTxWarp prst="textPlain">
                    <a:avLst>
                      <a:gd name="adj" fmla="val 50000"/>
                    </a:avLst>
                  </a:prstTxWarp>
                </a:bodyPr>
                <a:lstStyle/>
                <a:p>
                  <a:r>
                    <a:rPr lang="en-US" altLang="zh-CN" sz="1200" i="1" kern="10">
                      <a:ln w="9525">
                        <a:solidFill>
                          <a:srgbClr val="0033CC"/>
                        </a:solidFill>
                        <a:round/>
                        <a:headEnd/>
                        <a:tailEnd/>
                      </a:ln>
                      <a:solidFill>
                        <a:srgbClr val="0033CC"/>
                      </a:solidFill>
                      <a:latin typeface="Times New Roman"/>
                      <a:cs typeface="Times New Roman"/>
                    </a:rPr>
                    <a:t>r</a:t>
                  </a:r>
                  <a:endParaRPr lang="zh-CN" altLang="en-US" sz="1200" i="1" kern="10">
                    <a:ln w="9525">
                      <a:solidFill>
                        <a:srgbClr val="0033CC"/>
                      </a:solidFill>
                      <a:round/>
                      <a:headEnd/>
                      <a:tailEnd/>
                    </a:ln>
                    <a:solidFill>
                      <a:srgbClr val="0033CC"/>
                    </a:solidFill>
                    <a:latin typeface="Times New Roman"/>
                    <a:cs typeface="Times New Roman"/>
                  </a:endParaRPr>
                </a:p>
              </p:txBody>
            </p:sp>
          </p:grpSp>
          <p:sp>
            <p:nvSpPr>
              <p:cNvPr id="45187" name="Line 270"/>
              <p:cNvSpPr>
                <a:spLocks noChangeShapeType="1"/>
              </p:cNvSpPr>
              <p:nvPr/>
            </p:nvSpPr>
            <p:spPr bwMode="auto">
              <a:xfrm>
                <a:off x="2416" y="3826"/>
                <a:ext cx="143" cy="0"/>
              </a:xfrm>
              <a:prstGeom prst="line">
                <a:avLst/>
              </a:prstGeom>
              <a:noFill/>
              <a:ln w="57150">
                <a:solidFill>
                  <a:schemeClr val="tx1"/>
                </a:solidFill>
                <a:round/>
                <a:headEnd/>
                <a:tailEnd/>
              </a:ln>
            </p:spPr>
            <p:txBody>
              <a:bodyPr/>
              <a:lstStyle/>
              <a:p>
                <a:endParaRPr lang="zh-CN" altLang="en-US"/>
              </a:p>
            </p:txBody>
          </p:sp>
          <p:grpSp>
            <p:nvGrpSpPr>
              <p:cNvPr id="45188" name="Group 271"/>
              <p:cNvGrpSpPr>
                <a:grpSpLocks/>
              </p:cNvGrpSpPr>
              <p:nvPr/>
            </p:nvGrpSpPr>
            <p:grpSpPr bwMode="auto">
              <a:xfrm>
                <a:off x="2216" y="3746"/>
                <a:ext cx="172" cy="208"/>
                <a:chOff x="2146" y="2480"/>
                <a:chExt cx="111" cy="172"/>
              </a:xfrm>
            </p:grpSpPr>
            <p:sp>
              <p:nvSpPr>
                <p:cNvPr id="45202" name="WordArt 272"/>
                <p:cNvSpPr>
                  <a:spLocks noChangeArrowheads="1" noChangeShapeType="1" noTextEdit="1"/>
                </p:cNvSpPr>
                <p:nvPr/>
              </p:nvSpPr>
              <p:spPr bwMode="auto">
                <a:xfrm>
                  <a:off x="2223" y="2576"/>
                  <a:ext cx="34" cy="76"/>
                </a:xfrm>
                <a:prstGeom prst="rect">
                  <a:avLst/>
                </a:prstGeom>
              </p:spPr>
              <p:txBody>
                <a:bodyPr wrap="none" fromWordArt="1">
                  <a:prstTxWarp prst="textPlain">
                    <a:avLst>
                      <a:gd name="adj" fmla="val 50000"/>
                    </a:avLst>
                  </a:prstTxWarp>
                </a:bodyPr>
                <a:lstStyle/>
                <a:p>
                  <a:r>
                    <a:rPr lang="en-US" altLang="zh-CN" sz="1400" kern="10">
                      <a:ln w="9525">
                        <a:solidFill>
                          <a:srgbClr val="0033CC"/>
                        </a:solidFill>
                        <a:round/>
                        <a:headEnd/>
                        <a:tailEnd/>
                      </a:ln>
                      <a:solidFill>
                        <a:srgbClr val="0033CC"/>
                      </a:solidFill>
                      <a:latin typeface="Times New Roman"/>
                      <a:cs typeface="Times New Roman"/>
                    </a:rPr>
                    <a:t>2</a:t>
                  </a:r>
                  <a:endParaRPr lang="zh-CN" altLang="en-US" sz="1400" kern="10">
                    <a:ln w="9525">
                      <a:solidFill>
                        <a:srgbClr val="0033CC"/>
                      </a:solidFill>
                      <a:round/>
                      <a:headEnd/>
                      <a:tailEnd/>
                    </a:ln>
                    <a:solidFill>
                      <a:srgbClr val="0033CC"/>
                    </a:solidFill>
                    <a:latin typeface="Times New Roman"/>
                    <a:cs typeface="Times New Roman"/>
                  </a:endParaRPr>
                </a:p>
              </p:txBody>
            </p:sp>
            <p:sp>
              <p:nvSpPr>
                <p:cNvPr id="45203" name="WordArt 273"/>
                <p:cNvSpPr>
                  <a:spLocks noChangeArrowheads="1" noChangeShapeType="1" noTextEdit="1"/>
                </p:cNvSpPr>
                <p:nvPr/>
              </p:nvSpPr>
              <p:spPr bwMode="auto">
                <a:xfrm>
                  <a:off x="2146" y="2480"/>
                  <a:ext cx="93" cy="139"/>
                </a:xfrm>
                <a:prstGeom prst="rect">
                  <a:avLst/>
                </a:prstGeom>
              </p:spPr>
              <p:txBody>
                <a:bodyPr wrap="none" fromWordArt="1">
                  <a:prstTxWarp prst="textPlain">
                    <a:avLst>
                      <a:gd name="adj" fmla="val 50000"/>
                    </a:avLst>
                  </a:prstTxWarp>
                </a:bodyPr>
                <a:lstStyle/>
                <a:p>
                  <a:r>
                    <a:rPr lang="en-US" altLang="zh-CN" sz="1200" i="1" kern="10">
                      <a:ln w="9525">
                        <a:solidFill>
                          <a:srgbClr val="0033CC"/>
                        </a:solidFill>
                        <a:round/>
                        <a:headEnd/>
                        <a:tailEnd/>
                      </a:ln>
                      <a:solidFill>
                        <a:srgbClr val="0033CC"/>
                      </a:solidFill>
                      <a:latin typeface="Times New Roman"/>
                      <a:cs typeface="Times New Roman"/>
                    </a:rPr>
                    <a:t>r</a:t>
                  </a:r>
                  <a:endParaRPr lang="zh-CN" altLang="en-US" sz="1200" i="1" kern="10">
                    <a:ln w="9525">
                      <a:solidFill>
                        <a:srgbClr val="0033CC"/>
                      </a:solidFill>
                      <a:round/>
                      <a:headEnd/>
                      <a:tailEnd/>
                    </a:ln>
                    <a:solidFill>
                      <a:srgbClr val="0033CC"/>
                    </a:solidFill>
                    <a:latin typeface="Times New Roman"/>
                    <a:cs typeface="Times New Roman"/>
                  </a:endParaRPr>
                </a:p>
              </p:txBody>
            </p:sp>
          </p:grpSp>
          <p:sp>
            <p:nvSpPr>
              <p:cNvPr id="45189" name="WordArt 274"/>
              <p:cNvSpPr>
                <a:spLocks noChangeArrowheads="1" noChangeShapeType="1" noTextEdit="1"/>
              </p:cNvSpPr>
              <p:nvPr/>
            </p:nvSpPr>
            <p:spPr bwMode="auto">
              <a:xfrm flipH="1">
                <a:off x="2815" y="3721"/>
                <a:ext cx="79" cy="25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5190" name="Line 275"/>
              <p:cNvSpPr>
                <a:spLocks noChangeShapeType="1"/>
              </p:cNvSpPr>
              <p:nvPr/>
            </p:nvSpPr>
            <p:spPr bwMode="auto">
              <a:xfrm>
                <a:off x="1526" y="3831"/>
                <a:ext cx="143" cy="0"/>
              </a:xfrm>
              <a:prstGeom prst="line">
                <a:avLst/>
              </a:prstGeom>
              <a:noFill/>
              <a:ln w="57150">
                <a:solidFill>
                  <a:srgbClr val="CC0000"/>
                </a:solidFill>
                <a:round/>
                <a:headEnd/>
                <a:tailEnd/>
              </a:ln>
            </p:spPr>
            <p:txBody>
              <a:bodyPr/>
              <a:lstStyle/>
              <a:p>
                <a:endParaRPr lang="zh-CN" altLang="en-US"/>
              </a:p>
            </p:txBody>
          </p:sp>
          <p:grpSp>
            <p:nvGrpSpPr>
              <p:cNvPr id="45191" name="Group 276"/>
              <p:cNvGrpSpPr>
                <a:grpSpLocks/>
              </p:cNvGrpSpPr>
              <p:nvPr/>
            </p:nvGrpSpPr>
            <p:grpSpPr bwMode="auto">
              <a:xfrm>
                <a:off x="650" y="3737"/>
                <a:ext cx="250" cy="217"/>
                <a:chOff x="3704" y="2970"/>
                <a:chExt cx="181" cy="170"/>
              </a:xfrm>
            </p:grpSpPr>
            <p:sp>
              <p:nvSpPr>
                <p:cNvPr id="45199" name="WordArt 277"/>
                <p:cNvSpPr>
                  <a:spLocks noChangeArrowheads="1" noChangeShapeType="1" noTextEdit="1"/>
                </p:cNvSpPr>
                <p:nvPr/>
              </p:nvSpPr>
              <p:spPr bwMode="auto">
                <a:xfrm>
                  <a:off x="3796" y="3066"/>
                  <a:ext cx="32" cy="69"/>
                </a:xfrm>
                <a:prstGeom prst="rect">
                  <a:avLst/>
                </a:prstGeom>
              </p:spPr>
              <p:txBody>
                <a:bodyPr wrap="none" fromWordArt="1">
                  <a:prstTxWarp prst="textPlain">
                    <a:avLst>
                      <a:gd name="adj" fmla="val 50000"/>
                    </a:avLst>
                  </a:prstTxWarp>
                </a:bodyPr>
                <a:lstStyle/>
                <a:p>
                  <a:r>
                    <a:rPr lang="en-US" altLang="zh-CN" sz="1400" kern="10">
                      <a:ln w="9525">
                        <a:solidFill>
                          <a:srgbClr val="008000"/>
                        </a:solidFill>
                        <a:round/>
                        <a:headEnd/>
                        <a:tailEnd/>
                      </a:ln>
                      <a:solidFill>
                        <a:srgbClr val="008000"/>
                      </a:solidFill>
                      <a:latin typeface="Times New Roman"/>
                      <a:cs typeface="Times New Roman"/>
                    </a:rPr>
                    <a:t>2</a:t>
                  </a:r>
                  <a:endParaRPr lang="zh-CN" altLang="en-US" sz="1400" kern="10">
                    <a:ln w="9525">
                      <a:solidFill>
                        <a:srgbClr val="008000"/>
                      </a:solidFill>
                      <a:round/>
                      <a:headEnd/>
                      <a:tailEnd/>
                    </a:ln>
                    <a:solidFill>
                      <a:srgbClr val="008000"/>
                    </a:solidFill>
                    <a:latin typeface="Times New Roman"/>
                    <a:cs typeface="Times New Roman"/>
                  </a:endParaRPr>
                </a:p>
              </p:txBody>
            </p:sp>
            <p:sp>
              <p:nvSpPr>
                <p:cNvPr id="45200" name="WordArt 278"/>
                <p:cNvSpPr>
                  <a:spLocks noChangeArrowheads="1" noChangeShapeType="1" noTextEdit="1"/>
                </p:cNvSpPr>
                <p:nvPr/>
              </p:nvSpPr>
              <p:spPr bwMode="auto">
                <a:xfrm>
                  <a:off x="3704" y="2970"/>
                  <a:ext cx="111" cy="139"/>
                </a:xfrm>
                <a:prstGeom prst="rect">
                  <a:avLst/>
                </a:prstGeom>
              </p:spPr>
              <p:txBody>
                <a:bodyPr wrap="none" fromWordArt="1">
                  <a:prstTxWarp prst="textPlain">
                    <a:avLst>
                      <a:gd name="adj" fmla="val 50000"/>
                    </a:avLst>
                  </a:prstTxWarp>
                </a:bodyPr>
                <a:lstStyle/>
                <a:p>
                  <a:r>
                    <a:rPr lang="en-US" altLang="zh-CN" sz="1200" i="1" kern="10">
                      <a:ln w="9525">
                        <a:solidFill>
                          <a:srgbClr val="008000"/>
                        </a:solidFill>
                        <a:round/>
                        <a:headEnd/>
                        <a:tailEnd/>
                      </a:ln>
                      <a:solidFill>
                        <a:srgbClr val="008000"/>
                      </a:solidFill>
                      <a:latin typeface="Symbol"/>
                    </a:rPr>
                    <a:t>j</a:t>
                  </a:r>
                  <a:endParaRPr lang="zh-CN" altLang="en-US" sz="1200" i="1" kern="10">
                    <a:ln w="9525">
                      <a:solidFill>
                        <a:srgbClr val="008000"/>
                      </a:solidFill>
                      <a:round/>
                      <a:headEnd/>
                      <a:tailEnd/>
                    </a:ln>
                    <a:solidFill>
                      <a:srgbClr val="008000"/>
                    </a:solidFill>
                    <a:latin typeface="Symbol"/>
                  </a:endParaRPr>
                </a:p>
              </p:txBody>
            </p:sp>
            <p:sp>
              <p:nvSpPr>
                <p:cNvPr id="45201" name="WordArt 279"/>
                <p:cNvSpPr>
                  <a:spLocks noChangeArrowheads="1" noChangeShapeType="1" noTextEdit="1"/>
                </p:cNvSpPr>
                <p:nvPr/>
              </p:nvSpPr>
              <p:spPr bwMode="auto">
                <a:xfrm>
                  <a:off x="3845" y="3061"/>
                  <a:ext cx="40" cy="79"/>
                </a:xfrm>
                <a:prstGeom prst="rect">
                  <a:avLst/>
                </a:prstGeom>
              </p:spPr>
              <p:txBody>
                <a:bodyPr wrap="none" fromWordArt="1">
                  <a:prstTxWarp prst="textPlain">
                    <a:avLst>
                      <a:gd name="adj" fmla="val 50000"/>
                    </a:avLst>
                  </a:prstTxWarp>
                </a:bodyPr>
                <a:lstStyle/>
                <a:p>
                  <a:r>
                    <a:rPr lang="en-US" altLang="zh-CN" sz="1400" kern="10">
                      <a:ln w="9525">
                        <a:solidFill>
                          <a:srgbClr val="008000"/>
                        </a:solidFill>
                        <a:round/>
                        <a:headEnd/>
                        <a:tailEnd/>
                      </a:ln>
                      <a:solidFill>
                        <a:srgbClr val="008000"/>
                      </a:solidFill>
                      <a:latin typeface="Times New Roman"/>
                      <a:cs typeface="Times New Roman"/>
                    </a:rPr>
                    <a:t>0</a:t>
                  </a:r>
                  <a:endParaRPr lang="zh-CN" altLang="en-US" sz="1400" kern="10">
                    <a:ln w="9525">
                      <a:solidFill>
                        <a:srgbClr val="008000"/>
                      </a:solidFill>
                      <a:round/>
                      <a:headEnd/>
                      <a:tailEnd/>
                    </a:ln>
                    <a:solidFill>
                      <a:srgbClr val="008000"/>
                    </a:solidFill>
                    <a:latin typeface="Times New Roman"/>
                    <a:cs typeface="Times New Roman"/>
                  </a:endParaRPr>
                </a:p>
              </p:txBody>
            </p:sp>
          </p:grpSp>
          <p:sp>
            <p:nvSpPr>
              <p:cNvPr id="45192" name="Line 280"/>
              <p:cNvSpPr>
                <a:spLocks noChangeShapeType="1"/>
              </p:cNvSpPr>
              <p:nvPr/>
            </p:nvSpPr>
            <p:spPr bwMode="auto">
              <a:xfrm>
                <a:off x="903" y="3820"/>
                <a:ext cx="166" cy="0"/>
              </a:xfrm>
              <a:prstGeom prst="line">
                <a:avLst/>
              </a:prstGeom>
              <a:noFill/>
              <a:ln w="57150">
                <a:solidFill>
                  <a:schemeClr val="tx1"/>
                </a:solidFill>
                <a:round/>
                <a:headEnd/>
                <a:tailEnd/>
              </a:ln>
            </p:spPr>
            <p:txBody>
              <a:bodyPr/>
              <a:lstStyle/>
              <a:p>
                <a:endParaRPr lang="zh-CN" altLang="en-US"/>
              </a:p>
            </p:txBody>
          </p:sp>
          <p:grpSp>
            <p:nvGrpSpPr>
              <p:cNvPr id="45193" name="Group 281"/>
              <p:cNvGrpSpPr>
                <a:grpSpLocks/>
              </p:cNvGrpSpPr>
              <p:nvPr/>
            </p:nvGrpSpPr>
            <p:grpSpPr bwMode="auto">
              <a:xfrm>
                <a:off x="1131" y="3737"/>
                <a:ext cx="250" cy="219"/>
                <a:chOff x="4129" y="2954"/>
                <a:chExt cx="181" cy="172"/>
              </a:xfrm>
            </p:grpSpPr>
            <p:sp>
              <p:nvSpPr>
                <p:cNvPr id="45196" name="WordArt 282"/>
                <p:cNvSpPr>
                  <a:spLocks noChangeArrowheads="1" noChangeShapeType="1" noTextEdit="1"/>
                </p:cNvSpPr>
                <p:nvPr/>
              </p:nvSpPr>
              <p:spPr bwMode="auto">
                <a:xfrm>
                  <a:off x="4219" y="3052"/>
                  <a:ext cx="25" cy="69"/>
                </a:xfrm>
                <a:prstGeom prst="rect">
                  <a:avLst/>
                </a:prstGeom>
              </p:spPr>
              <p:txBody>
                <a:bodyPr wrap="none" fromWordArt="1">
                  <a:prstTxWarp prst="textPlain">
                    <a:avLst>
                      <a:gd name="adj" fmla="val 50000"/>
                    </a:avLst>
                  </a:prstTxWarp>
                </a:bodyPr>
                <a:lstStyle/>
                <a:p>
                  <a:r>
                    <a:rPr lang="en-US" altLang="zh-CN" sz="1400" kern="10">
                      <a:ln w="9525">
                        <a:solidFill>
                          <a:srgbClr val="008000"/>
                        </a:solidFill>
                        <a:round/>
                        <a:headEnd/>
                        <a:tailEnd/>
                      </a:ln>
                      <a:solidFill>
                        <a:srgbClr val="008000"/>
                      </a:solidFill>
                      <a:latin typeface="Times New Roman"/>
                      <a:cs typeface="Times New Roman"/>
                    </a:rPr>
                    <a:t>1</a:t>
                  </a:r>
                  <a:endParaRPr lang="zh-CN" altLang="en-US" sz="1400" kern="10">
                    <a:ln w="9525">
                      <a:solidFill>
                        <a:srgbClr val="008000"/>
                      </a:solidFill>
                      <a:round/>
                      <a:headEnd/>
                      <a:tailEnd/>
                    </a:ln>
                    <a:solidFill>
                      <a:srgbClr val="008000"/>
                    </a:solidFill>
                    <a:latin typeface="Times New Roman"/>
                    <a:cs typeface="Times New Roman"/>
                  </a:endParaRPr>
                </a:p>
              </p:txBody>
            </p:sp>
            <p:sp>
              <p:nvSpPr>
                <p:cNvPr id="45197" name="WordArt 283"/>
                <p:cNvSpPr>
                  <a:spLocks noChangeArrowheads="1" noChangeShapeType="1" noTextEdit="1"/>
                </p:cNvSpPr>
                <p:nvPr/>
              </p:nvSpPr>
              <p:spPr bwMode="auto">
                <a:xfrm>
                  <a:off x="4129" y="2954"/>
                  <a:ext cx="111" cy="139"/>
                </a:xfrm>
                <a:prstGeom prst="rect">
                  <a:avLst/>
                </a:prstGeom>
              </p:spPr>
              <p:txBody>
                <a:bodyPr wrap="none" fromWordArt="1">
                  <a:prstTxWarp prst="textPlain">
                    <a:avLst>
                      <a:gd name="adj" fmla="val 50000"/>
                    </a:avLst>
                  </a:prstTxWarp>
                </a:bodyPr>
                <a:lstStyle/>
                <a:p>
                  <a:r>
                    <a:rPr lang="en-US" altLang="zh-CN" sz="1200" i="1" kern="10">
                      <a:ln w="9525">
                        <a:solidFill>
                          <a:srgbClr val="008000"/>
                        </a:solidFill>
                        <a:round/>
                        <a:headEnd/>
                        <a:tailEnd/>
                      </a:ln>
                      <a:solidFill>
                        <a:srgbClr val="008000"/>
                      </a:solidFill>
                      <a:latin typeface="Symbol"/>
                    </a:rPr>
                    <a:t>j</a:t>
                  </a:r>
                  <a:endParaRPr lang="zh-CN" altLang="en-US" sz="1200" i="1" kern="10">
                    <a:ln w="9525">
                      <a:solidFill>
                        <a:srgbClr val="008000"/>
                      </a:solidFill>
                      <a:round/>
                      <a:headEnd/>
                      <a:tailEnd/>
                    </a:ln>
                    <a:solidFill>
                      <a:srgbClr val="008000"/>
                    </a:solidFill>
                    <a:latin typeface="Symbol"/>
                  </a:endParaRPr>
                </a:p>
              </p:txBody>
            </p:sp>
            <p:sp>
              <p:nvSpPr>
                <p:cNvPr id="45198" name="WordArt 284"/>
                <p:cNvSpPr>
                  <a:spLocks noChangeArrowheads="1" noChangeShapeType="1" noTextEdit="1"/>
                </p:cNvSpPr>
                <p:nvPr/>
              </p:nvSpPr>
              <p:spPr bwMode="auto">
                <a:xfrm>
                  <a:off x="4270" y="3047"/>
                  <a:ext cx="40" cy="79"/>
                </a:xfrm>
                <a:prstGeom prst="rect">
                  <a:avLst/>
                </a:prstGeom>
              </p:spPr>
              <p:txBody>
                <a:bodyPr wrap="none" fromWordArt="1">
                  <a:prstTxWarp prst="textPlain">
                    <a:avLst>
                      <a:gd name="adj" fmla="val 50000"/>
                    </a:avLst>
                  </a:prstTxWarp>
                </a:bodyPr>
                <a:lstStyle/>
                <a:p>
                  <a:r>
                    <a:rPr lang="en-US" altLang="zh-CN" sz="1400" kern="10">
                      <a:ln w="9525">
                        <a:solidFill>
                          <a:srgbClr val="008000"/>
                        </a:solidFill>
                        <a:round/>
                        <a:headEnd/>
                        <a:tailEnd/>
                      </a:ln>
                      <a:solidFill>
                        <a:srgbClr val="008000"/>
                      </a:solidFill>
                      <a:latin typeface="Times New Roman"/>
                      <a:cs typeface="Times New Roman"/>
                    </a:rPr>
                    <a:t>0</a:t>
                  </a:r>
                  <a:endParaRPr lang="zh-CN" altLang="en-US" sz="1400" kern="10">
                    <a:ln w="9525">
                      <a:solidFill>
                        <a:srgbClr val="008000"/>
                      </a:solidFill>
                      <a:round/>
                      <a:headEnd/>
                      <a:tailEnd/>
                    </a:ln>
                    <a:solidFill>
                      <a:srgbClr val="008000"/>
                    </a:solidFill>
                    <a:latin typeface="Times New Roman"/>
                    <a:cs typeface="Times New Roman"/>
                  </a:endParaRPr>
                </a:p>
              </p:txBody>
            </p:sp>
          </p:grpSp>
          <p:sp>
            <p:nvSpPr>
              <p:cNvPr id="45194" name="WordArt 285"/>
              <p:cNvSpPr>
                <a:spLocks noChangeArrowheads="1" noChangeShapeType="1" noTextEdit="1"/>
              </p:cNvSpPr>
              <p:nvPr/>
            </p:nvSpPr>
            <p:spPr bwMode="auto">
              <a:xfrm flipH="1">
                <a:off x="1390" y="3729"/>
                <a:ext cx="79" cy="25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5195" name="WordArt 286"/>
              <p:cNvSpPr>
                <a:spLocks noChangeArrowheads="1" noChangeShapeType="1" noTextEdit="1"/>
              </p:cNvSpPr>
              <p:nvPr/>
            </p:nvSpPr>
            <p:spPr bwMode="auto">
              <a:xfrm>
                <a:off x="546" y="3716"/>
                <a:ext cx="79" cy="25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grpSp>
          <p:nvGrpSpPr>
            <p:cNvPr id="45180" name="Group 298"/>
            <p:cNvGrpSpPr>
              <a:grpSpLocks/>
            </p:cNvGrpSpPr>
            <p:nvPr/>
          </p:nvGrpSpPr>
          <p:grpSpPr bwMode="auto">
            <a:xfrm>
              <a:off x="1685" y="824"/>
              <a:ext cx="373" cy="210"/>
              <a:chOff x="1046" y="650"/>
              <a:chExt cx="373" cy="210"/>
            </a:xfrm>
          </p:grpSpPr>
          <p:sp>
            <p:nvSpPr>
              <p:cNvPr id="45181" name="WordArt 288"/>
              <p:cNvSpPr>
                <a:spLocks noChangeArrowheads="1" noChangeShapeType="1" noTextEdit="1"/>
              </p:cNvSpPr>
              <p:nvPr/>
            </p:nvSpPr>
            <p:spPr bwMode="auto">
              <a:xfrm>
                <a:off x="1216" y="650"/>
                <a:ext cx="203" cy="210"/>
              </a:xfrm>
              <a:prstGeom prst="rect">
                <a:avLst/>
              </a:prstGeom>
            </p:spPr>
            <p:txBody>
              <a:bodyPr wrap="none" fromWordArt="1">
                <a:prstTxWarp prst="textPlain">
                  <a:avLst>
                    <a:gd name="adj" fmla="val 42940"/>
                  </a:avLst>
                </a:prstTxWarp>
              </a:bodyPr>
              <a:lstStyle/>
              <a:p>
                <a:r>
                  <a:rPr lang="en-US" altLang="zh-CN" sz="3600" i="1" kern="10">
                    <a:ln w="9525">
                      <a:solidFill>
                        <a:srgbClr val="CC0000"/>
                      </a:solidFill>
                      <a:round/>
                      <a:headEnd/>
                      <a:tailEnd/>
                    </a:ln>
                    <a:solidFill>
                      <a:srgbClr val="CC0000"/>
                    </a:solidFill>
                    <a:latin typeface="Symbol"/>
                  </a:rPr>
                  <a:t>j</a:t>
                </a:r>
                <a:endParaRPr lang="zh-CN" altLang="en-US" sz="3600" i="1" kern="10">
                  <a:ln w="9525">
                    <a:solidFill>
                      <a:srgbClr val="CC0000"/>
                    </a:solidFill>
                    <a:round/>
                    <a:headEnd/>
                    <a:tailEnd/>
                  </a:ln>
                  <a:solidFill>
                    <a:srgbClr val="CC0000"/>
                  </a:solidFill>
                  <a:latin typeface="Symbol"/>
                </a:endParaRPr>
              </a:p>
            </p:txBody>
          </p:sp>
          <p:sp>
            <p:nvSpPr>
              <p:cNvPr id="45182" name="AutoShape 289"/>
              <p:cNvSpPr>
                <a:spLocks noChangeArrowheads="1"/>
              </p:cNvSpPr>
              <p:nvPr/>
            </p:nvSpPr>
            <p:spPr bwMode="auto">
              <a:xfrm>
                <a:off x="1046" y="670"/>
                <a:ext cx="142" cy="150"/>
              </a:xfrm>
              <a:prstGeom prst="triangle">
                <a:avLst>
                  <a:gd name="adj" fmla="val 50000"/>
                </a:avLst>
              </a:prstGeom>
              <a:solidFill>
                <a:schemeClr val="bg1"/>
              </a:solidFill>
              <a:ln w="38100">
                <a:solidFill>
                  <a:srgbClr val="CC0000"/>
                </a:solidFill>
                <a:miter lim="800000"/>
                <a:headEnd/>
                <a:tailEnd/>
              </a:ln>
            </p:spPr>
            <p:txBody>
              <a:bodyPr wrap="none" anchor="ctr"/>
              <a:lstStyle/>
              <a:p>
                <a:endParaRPr lang="zh-CN" altLang="en-US"/>
              </a:p>
            </p:txBody>
          </p:sp>
        </p:grpSp>
      </p:grpSp>
      <p:sp>
        <p:nvSpPr>
          <p:cNvPr id="45061" name="Rectangle 305" descr="之字形"/>
          <p:cNvSpPr>
            <a:spLocks noChangeArrowheads="1"/>
          </p:cNvSpPr>
          <p:nvPr/>
        </p:nvSpPr>
        <p:spPr bwMode="auto">
          <a:xfrm flipH="1">
            <a:off x="79375" y="1890713"/>
            <a:ext cx="9064625" cy="174625"/>
          </a:xfrm>
          <a:prstGeom prst="rect">
            <a:avLst/>
          </a:prstGeom>
          <a:pattFill prst="zigZag">
            <a:fgClr>
              <a:srgbClr val="65B9BF"/>
            </a:fgClr>
            <a:bgClr>
              <a:srgbClr val="FFFFFF"/>
            </a:bgClr>
          </a:pattFill>
          <a:ln w="9525">
            <a:noFill/>
            <a:miter lim="800000"/>
            <a:headEnd/>
            <a:tailEnd/>
          </a:ln>
        </p:spPr>
        <p:txBody>
          <a:bodyPr wrap="none" anchor="ctr"/>
          <a:lstStyle/>
          <a:p>
            <a:endParaRPr lang="zh-CN" altLang="en-US"/>
          </a:p>
        </p:txBody>
      </p:sp>
      <p:grpSp>
        <p:nvGrpSpPr>
          <p:cNvPr id="189" name="组合 188"/>
          <p:cNvGrpSpPr/>
          <p:nvPr/>
        </p:nvGrpSpPr>
        <p:grpSpPr>
          <a:xfrm>
            <a:off x="2724150" y="5599725"/>
            <a:ext cx="3821113" cy="490537"/>
            <a:chOff x="2724150" y="4829175"/>
            <a:chExt cx="3821113" cy="490537"/>
          </a:xfrm>
        </p:grpSpPr>
        <p:sp>
          <p:nvSpPr>
            <p:cNvPr id="45165" name="WordArt 312"/>
            <p:cNvSpPr>
              <a:spLocks noChangeArrowheads="1" noChangeShapeType="1" noTextEdit="1"/>
            </p:cNvSpPr>
            <p:nvPr/>
          </p:nvSpPr>
          <p:spPr bwMode="auto">
            <a:xfrm>
              <a:off x="3730625" y="5075238"/>
              <a:ext cx="131763" cy="188912"/>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1</a:t>
              </a:r>
              <a:endParaRPr lang="zh-CN" altLang="en-US" sz="3600" kern="10">
                <a:ln w="9525">
                  <a:solidFill>
                    <a:srgbClr val="000000"/>
                  </a:solidFill>
                  <a:round/>
                  <a:headEnd/>
                  <a:tailEnd/>
                </a:ln>
                <a:latin typeface="Times New Roman"/>
                <a:cs typeface="Times New Roman"/>
              </a:endParaRPr>
            </a:p>
          </p:txBody>
        </p:sp>
        <p:grpSp>
          <p:nvGrpSpPr>
            <p:cNvPr id="45166" name="Group 313"/>
            <p:cNvGrpSpPr>
              <a:grpSpLocks/>
            </p:cNvGrpSpPr>
            <p:nvPr/>
          </p:nvGrpSpPr>
          <p:grpSpPr bwMode="auto">
            <a:xfrm>
              <a:off x="3992563" y="4983163"/>
              <a:ext cx="311150" cy="120650"/>
              <a:chOff x="1260" y="2371"/>
              <a:chExt cx="151" cy="53"/>
            </a:xfrm>
          </p:grpSpPr>
          <p:sp>
            <p:nvSpPr>
              <p:cNvPr id="45176" name="Line 314"/>
              <p:cNvSpPr>
                <a:spLocks noChangeShapeType="1"/>
              </p:cNvSpPr>
              <p:nvPr/>
            </p:nvSpPr>
            <p:spPr bwMode="auto">
              <a:xfrm>
                <a:off x="1260" y="2371"/>
                <a:ext cx="151" cy="0"/>
              </a:xfrm>
              <a:prstGeom prst="line">
                <a:avLst/>
              </a:prstGeom>
              <a:noFill/>
              <a:ln w="57150">
                <a:solidFill>
                  <a:schemeClr val="tx1"/>
                </a:solidFill>
                <a:round/>
                <a:headEnd/>
                <a:tailEnd/>
              </a:ln>
            </p:spPr>
            <p:txBody>
              <a:bodyPr/>
              <a:lstStyle/>
              <a:p>
                <a:endParaRPr lang="zh-CN" altLang="en-US"/>
              </a:p>
            </p:txBody>
          </p:sp>
          <p:sp>
            <p:nvSpPr>
              <p:cNvPr id="45177" name="Line 315"/>
              <p:cNvSpPr>
                <a:spLocks noChangeShapeType="1"/>
              </p:cNvSpPr>
              <p:nvPr/>
            </p:nvSpPr>
            <p:spPr bwMode="auto">
              <a:xfrm>
                <a:off x="1260" y="2424"/>
                <a:ext cx="151" cy="0"/>
              </a:xfrm>
              <a:prstGeom prst="line">
                <a:avLst/>
              </a:prstGeom>
              <a:noFill/>
              <a:ln w="57150">
                <a:solidFill>
                  <a:schemeClr val="tx1"/>
                </a:solidFill>
                <a:round/>
                <a:headEnd/>
                <a:tailEnd/>
              </a:ln>
            </p:spPr>
            <p:txBody>
              <a:bodyPr/>
              <a:lstStyle/>
              <a:p>
                <a:endParaRPr lang="zh-CN" altLang="en-US"/>
              </a:p>
            </p:txBody>
          </p:sp>
        </p:grpSp>
        <p:sp>
          <p:nvSpPr>
            <p:cNvPr id="45167" name="WordArt 316"/>
            <p:cNvSpPr>
              <a:spLocks noChangeArrowheads="1" noChangeShapeType="1" noTextEdit="1"/>
            </p:cNvSpPr>
            <p:nvPr/>
          </p:nvSpPr>
          <p:spPr bwMode="auto">
            <a:xfrm>
              <a:off x="3270250" y="4829175"/>
              <a:ext cx="433388" cy="387350"/>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45168" name="WordArt 317"/>
            <p:cNvSpPr>
              <a:spLocks noChangeArrowheads="1" noChangeShapeType="1" noTextEdit="1"/>
            </p:cNvSpPr>
            <p:nvPr/>
          </p:nvSpPr>
          <p:spPr bwMode="auto">
            <a:xfrm>
              <a:off x="4854575" y="5076825"/>
              <a:ext cx="166688" cy="242887"/>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sp>
          <p:nvSpPr>
            <p:cNvPr id="45169" name="WordArt 319"/>
            <p:cNvSpPr>
              <a:spLocks noChangeArrowheads="1" noChangeShapeType="1" noTextEdit="1"/>
            </p:cNvSpPr>
            <p:nvPr/>
          </p:nvSpPr>
          <p:spPr bwMode="auto">
            <a:xfrm>
              <a:off x="4327525" y="4881563"/>
              <a:ext cx="433388" cy="387350"/>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45170" name="WordArt 321"/>
            <p:cNvSpPr>
              <a:spLocks noChangeArrowheads="1" noChangeShapeType="1" noTextEdit="1"/>
            </p:cNvSpPr>
            <p:nvPr/>
          </p:nvSpPr>
          <p:spPr bwMode="auto">
            <a:xfrm>
              <a:off x="5451475" y="4845050"/>
              <a:ext cx="433388" cy="387350"/>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grpSp>
          <p:nvGrpSpPr>
            <p:cNvPr id="45171" name="Group 333"/>
            <p:cNvGrpSpPr>
              <a:grpSpLocks/>
            </p:cNvGrpSpPr>
            <p:nvPr/>
          </p:nvGrpSpPr>
          <p:grpSpPr bwMode="auto">
            <a:xfrm>
              <a:off x="5126038" y="5030788"/>
              <a:ext cx="311150" cy="120650"/>
              <a:chOff x="1260" y="2371"/>
              <a:chExt cx="151" cy="53"/>
            </a:xfrm>
          </p:grpSpPr>
          <p:sp>
            <p:nvSpPr>
              <p:cNvPr id="45174" name="Line 334"/>
              <p:cNvSpPr>
                <a:spLocks noChangeShapeType="1"/>
              </p:cNvSpPr>
              <p:nvPr/>
            </p:nvSpPr>
            <p:spPr bwMode="auto">
              <a:xfrm>
                <a:off x="1260" y="2371"/>
                <a:ext cx="151" cy="0"/>
              </a:xfrm>
              <a:prstGeom prst="line">
                <a:avLst/>
              </a:prstGeom>
              <a:noFill/>
              <a:ln w="57150">
                <a:solidFill>
                  <a:schemeClr val="tx1"/>
                </a:solidFill>
                <a:round/>
                <a:headEnd/>
                <a:tailEnd/>
              </a:ln>
            </p:spPr>
            <p:txBody>
              <a:bodyPr/>
              <a:lstStyle/>
              <a:p>
                <a:endParaRPr lang="zh-CN" altLang="en-US"/>
              </a:p>
            </p:txBody>
          </p:sp>
          <p:sp>
            <p:nvSpPr>
              <p:cNvPr id="45175" name="Line 335"/>
              <p:cNvSpPr>
                <a:spLocks noChangeShapeType="1"/>
              </p:cNvSpPr>
              <p:nvPr/>
            </p:nvSpPr>
            <p:spPr bwMode="auto">
              <a:xfrm>
                <a:off x="1260" y="2424"/>
                <a:ext cx="151" cy="0"/>
              </a:xfrm>
              <a:prstGeom prst="line">
                <a:avLst/>
              </a:prstGeom>
              <a:noFill/>
              <a:ln w="57150">
                <a:solidFill>
                  <a:schemeClr val="tx1"/>
                </a:solidFill>
                <a:round/>
                <a:headEnd/>
                <a:tailEnd/>
              </a:ln>
            </p:spPr>
            <p:txBody>
              <a:bodyPr/>
              <a:lstStyle/>
              <a:p>
                <a:endParaRPr lang="zh-CN" altLang="en-US"/>
              </a:p>
            </p:txBody>
          </p:sp>
        </p:grpSp>
        <p:sp>
          <p:nvSpPr>
            <p:cNvPr id="45172" name="WordArt 336"/>
            <p:cNvSpPr>
              <a:spLocks noChangeArrowheads="1" noChangeShapeType="1" noTextEdit="1"/>
            </p:cNvSpPr>
            <p:nvPr/>
          </p:nvSpPr>
          <p:spPr bwMode="auto">
            <a:xfrm>
              <a:off x="2724150" y="4835525"/>
              <a:ext cx="285750" cy="374650"/>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当</a:t>
              </a:r>
            </a:p>
          </p:txBody>
        </p:sp>
        <p:sp>
          <p:nvSpPr>
            <p:cNvPr id="45173" name="WordArt 337"/>
            <p:cNvSpPr>
              <a:spLocks noChangeArrowheads="1" noChangeShapeType="1" noTextEdit="1"/>
            </p:cNvSpPr>
            <p:nvPr/>
          </p:nvSpPr>
          <p:spPr bwMode="auto">
            <a:xfrm>
              <a:off x="6215063" y="4879975"/>
              <a:ext cx="330200" cy="374650"/>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时</a:t>
              </a:r>
            </a:p>
          </p:txBody>
        </p:sp>
      </p:grpSp>
      <p:sp>
        <p:nvSpPr>
          <p:cNvPr id="45149" name="WordArt 309"/>
          <p:cNvSpPr>
            <a:spLocks noChangeArrowheads="1" noChangeShapeType="1" noTextEdit="1"/>
          </p:cNvSpPr>
          <p:nvPr/>
        </p:nvSpPr>
        <p:spPr bwMode="auto">
          <a:xfrm>
            <a:off x="780086" y="4832939"/>
            <a:ext cx="3073400" cy="376238"/>
          </a:xfrm>
          <a:prstGeom prst="rect">
            <a:avLst/>
          </a:prstGeom>
        </p:spPr>
        <p:txBody>
          <a:bodyPr wrap="none" fromWordArt="1">
            <a:prstTxWarp prst="textDeflate">
              <a:avLst>
                <a:gd name="adj" fmla="val 0"/>
              </a:avLst>
            </a:prstTxWarp>
          </a:bodyPr>
          <a:lstStyle/>
          <a:p>
            <a:r>
              <a:rPr lang="zh-CN" altLang="en-US" sz="3600" kern="10" dirty="0">
                <a:ln w="9525">
                  <a:solidFill>
                    <a:srgbClr val="000000"/>
                  </a:solidFill>
                  <a:round/>
                  <a:headEnd/>
                  <a:tailEnd/>
                </a:ln>
                <a:solidFill>
                  <a:srgbClr val="000000"/>
                </a:solidFill>
                <a:latin typeface="宋体"/>
                <a:ea typeface="宋体"/>
              </a:rPr>
              <a:t>称为相长干涉</a:t>
            </a:r>
          </a:p>
        </p:txBody>
      </p:sp>
      <p:sp>
        <p:nvSpPr>
          <p:cNvPr id="45150" name="WordArt 310"/>
          <p:cNvSpPr>
            <a:spLocks noChangeArrowheads="1" noChangeShapeType="1" noTextEdit="1"/>
          </p:cNvSpPr>
          <p:nvPr/>
        </p:nvSpPr>
        <p:spPr bwMode="auto">
          <a:xfrm>
            <a:off x="5358294" y="4848243"/>
            <a:ext cx="3073400" cy="376238"/>
          </a:xfrm>
          <a:prstGeom prst="rect">
            <a:avLst/>
          </a:prstGeom>
        </p:spPr>
        <p:txBody>
          <a:bodyPr wrap="none" fromWordArt="1">
            <a:prstTxWarp prst="textDeflate">
              <a:avLst>
                <a:gd name="adj" fmla="val 0"/>
              </a:avLst>
            </a:prstTxWarp>
          </a:bodyPr>
          <a:lstStyle/>
          <a:p>
            <a:r>
              <a:rPr lang="zh-CN" altLang="en-US" sz="3600" kern="10" dirty="0">
                <a:ln w="9525">
                  <a:solidFill>
                    <a:srgbClr val="000000"/>
                  </a:solidFill>
                  <a:round/>
                  <a:headEnd/>
                  <a:tailEnd/>
                </a:ln>
                <a:solidFill>
                  <a:srgbClr val="000000"/>
                </a:solidFill>
                <a:latin typeface="宋体"/>
                <a:ea typeface="宋体"/>
              </a:rPr>
              <a:t>称为相消干涉</a:t>
            </a:r>
          </a:p>
        </p:txBody>
      </p:sp>
      <p:sp>
        <p:nvSpPr>
          <p:cNvPr id="45151" name="WordArt 343"/>
          <p:cNvSpPr>
            <a:spLocks noChangeArrowheads="1" noChangeShapeType="1" noTextEdit="1"/>
          </p:cNvSpPr>
          <p:nvPr/>
        </p:nvSpPr>
        <p:spPr bwMode="auto">
          <a:xfrm>
            <a:off x="1371600" y="6429988"/>
            <a:ext cx="515938" cy="18732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max</a:t>
            </a:r>
            <a:endParaRPr lang="zh-CN" altLang="en-US" sz="3600" kern="10">
              <a:ln w="9525">
                <a:solidFill>
                  <a:srgbClr val="000000"/>
                </a:solidFill>
                <a:round/>
                <a:headEnd/>
                <a:tailEnd/>
              </a:ln>
              <a:latin typeface="Times New Roman"/>
              <a:cs typeface="Times New Roman"/>
            </a:endParaRPr>
          </a:p>
        </p:txBody>
      </p:sp>
      <p:grpSp>
        <p:nvGrpSpPr>
          <p:cNvPr id="45152" name="Group 344"/>
          <p:cNvGrpSpPr>
            <a:grpSpLocks/>
          </p:cNvGrpSpPr>
          <p:nvPr/>
        </p:nvGrpSpPr>
        <p:grpSpPr bwMode="auto">
          <a:xfrm>
            <a:off x="1995488" y="6358550"/>
            <a:ext cx="311150" cy="120650"/>
            <a:chOff x="1260" y="2371"/>
            <a:chExt cx="151" cy="53"/>
          </a:xfrm>
        </p:grpSpPr>
        <p:sp>
          <p:nvSpPr>
            <p:cNvPr id="45162" name="Line 345"/>
            <p:cNvSpPr>
              <a:spLocks noChangeShapeType="1"/>
            </p:cNvSpPr>
            <p:nvPr/>
          </p:nvSpPr>
          <p:spPr bwMode="auto">
            <a:xfrm>
              <a:off x="1260" y="2371"/>
              <a:ext cx="151" cy="0"/>
            </a:xfrm>
            <a:prstGeom prst="line">
              <a:avLst/>
            </a:prstGeom>
            <a:noFill/>
            <a:ln w="57150">
              <a:solidFill>
                <a:schemeClr val="tx1"/>
              </a:solidFill>
              <a:round/>
              <a:headEnd/>
              <a:tailEnd/>
            </a:ln>
          </p:spPr>
          <p:txBody>
            <a:bodyPr/>
            <a:lstStyle/>
            <a:p>
              <a:endParaRPr lang="zh-CN" altLang="en-US"/>
            </a:p>
          </p:txBody>
        </p:sp>
        <p:sp>
          <p:nvSpPr>
            <p:cNvPr id="45163" name="Line 346"/>
            <p:cNvSpPr>
              <a:spLocks noChangeShapeType="1"/>
            </p:cNvSpPr>
            <p:nvPr/>
          </p:nvSpPr>
          <p:spPr bwMode="auto">
            <a:xfrm>
              <a:off x="1260" y="2424"/>
              <a:ext cx="151" cy="0"/>
            </a:xfrm>
            <a:prstGeom prst="line">
              <a:avLst/>
            </a:prstGeom>
            <a:noFill/>
            <a:ln w="57150">
              <a:solidFill>
                <a:schemeClr val="tx1"/>
              </a:solidFill>
              <a:round/>
              <a:headEnd/>
              <a:tailEnd/>
            </a:ln>
          </p:spPr>
          <p:txBody>
            <a:bodyPr/>
            <a:lstStyle/>
            <a:p>
              <a:endParaRPr lang="zh-CN" altLang="en-US"/>
            </a:p>
          </p:txBody>
        </p:sp>
      </p:grpSp>
      <p:sp>
        <p:nvSpPr>
          <p:cNvPr id="45153" name="WordArt 347"/>
          <p:cNvSpPr>
            <a:spLocks noChangeArrowheads="1" noChangeShapeType="1" noTextEdit="1"/>
          </p:cNvSpPr>
          <p:nvPr/>
        </p:nvSpPr>
        <p:spPr bwMode="auto">
          <a:xfrm>
            <a:off x="911225" y="6183925"/>
            <a:ext cx="433388" cy="387350"/>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45154" name="WordArt 349"/>
          <p:cNvSpPr>
            <a:spLocks noChangeArrowheads="1" noChangeShapeType="1" noTextEdit="1"/>
          </p:cNvSpPr>
          <p:nvPr/>
        </p:nvSpPr>
        <p:spPr bwMode="auto">
          <a:xfrm>
            <a:off x="2390775" y="6236313"/>
            <a:ext cx="282575" cy="393700"/>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sp>
        <p:nvSpPr>
          <p:cNvPr id="45155" name="WordArt 350"/>
          <p:cNvSpPr>
            <a:spLocks noChangeArrowheads="1" noChangeShapeType="1" noTextEdit="1"/>
          </p:cNvSpPr>
          <p:nvPr/>
        </p:nvSpPr>
        <p:spPr bwMode="auto">
          <a:xfrm>
            <a:off x="2679700" y="6236313"/>
            <a:ext cx="433388" cy="387350"/>
          </a:xfrm>
          <a:prstGeom prst="rect">
            <a:avLst/>
          </a:prstGeom>
        </p:spPr>
        <p:txBody>
          <a:bodyPr wrap="none" fromWordArt="1">
            <a:prstTxWarp prst="textPlain">
              <a:avLst>
                <a:gd name="adj" fmla="val 55088"/>
              </a:avLst>
            </a:prstTxWarp>
          </a:bodyPr>
          <a:lstStyle/>
          <a:p>
            <a:r>
              <a:rPr lang="en-US" altLang="zh-CN" sz="3600" i="1" kern="10" dirty="0">
                <a:ln w="9525">
                  <a:solidFill>
                    <a:schemeClr val="tx2"/>
                  </a:solidFill>
                  <a:round/>
                  <a:headEnd/>
                  <a:tailEnd/>
                </a:ln>
                <a:solidFill>
                  <a:schemeClr val="tx2"/>
                </a:solidFill>
                <a:latin typeface="Times New Roman"/>
                <a:cs typeface="Times New Roman"/>
              </a:rPr>
              <a:t>A</a:t>
            </a:r>
            <a:endParaRPr lang="zh-CN" altLang="en-US" sz="3600" i="1" kern="10" dirty="0">
              <a:ln w="9525">
                <a:solidFill>
                  <a:schemeClr val="tx2"/>
                </a:solidFill>
                <a:round/>
                <a:headEnd/>
                <a:tailEnd/>
              </a:ln>
              <a:solidFill>
                <a:schemeClr val="tx2"/>
              </a:solidFill>
              <a:latin typeface="Times New Roman"/>
              <a:cs typeface="Times New Roman"/>
            </a:endParaRPr>
          </a:p>
        </p:txBody>
      </p:sp>
      <p:sp>
        <p:nvSpPr>
          <p:cNvPr id="45156" name="WordArt 355"/>
          <p:cNvSpPr>
            <a:spLocks noChangeArrowheads="1" noChangeShapeType="1" noTextEdit="1"/>
          </p:cNvSpPr>
          <p:nvPr/>
        </p:nvSpPr>
        <p:spPr bwMode="auto">
          <a:xfrm>
            <a:off x="6223000" y="6517300"/>
            <a:ext cx="515938" cy="18732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min</a:t>
            </a:r>
            <a:endParaRPr lang="zh-CN" altLang="en-US" sz="3600" kern="10">
              <a:ln w="9525">
                <a:solidFill>
                  <a:srgbClr val="000000"/>
                </a:solidFill>
                <a:round/>
                <a:headEnd/>
                <a:tailEnd/>
              </a:ln>
              <a:latin typeface="Times New Roman"/>
              <a:cs typeface="Times New Roman"/>
            </a:endParaRPr>
          </a:p>
        </p:txBody>
      </p:sp>
      <p:grpSp>
        <p:nvGrpSpPr>
          <p:cNvPr id="45157" name="Group 356"/>
          <p:cNvGrpSpPr>
            <a:grpSpLocks/>
          </p:cNvGrpSpPr>
          <p:nvPr/>
        </p:nvGrpSpPr>
        <p:grpSpPr bwMode="auto">
          <a:xfrm>
            <a:off x="6846888" y="6425225"/>
            <a:ext cx="311150" cy="120650"/>
            <a:chOff x="1260" y="2371"/>
            <a:chExt cx="151" cy="53"/>
          </a:xfrm>
        </p:grpSpPr>
        <p:sp>
          <p:nvSpPr>
            <p:cNvPr id="45160" name="Line 357"/>
            <p:cNvSpPr>
              <a:spLocks noChangeShapeType="1"/>
            </p:cNvSpPr>
            <p:nvPr/>
          </p:nvSpPr>
          <p:spPr bwMode="auto">
            <a:xfrm>
              <a:off x="1260" y="2371"/>
              <a:ext cx="151" cy="0"/>
            </a:xfrm>
            <a:prstGeom prst="line">
              <a:avLst/>
            </a:prstGeom>
            <a:noFill/>
            <a:ln w="57150">
              <a:solidFill>
                <a:schemeClr val="tx1"/>
              </a:solidFill>
              <a:round/>
              <a:headEnd/>
              <a:tailEnd/>
            </a:ln>
          </p:spPr>
          <p:txBody>
            <a:bodyPr/>
            <a:lstStyle/>
            <a:p>
              <a:endParaRPr lang="zh-CN" altLang="en-US"/>
            </a:p>
          </p:txBody>
        </p:sp>
        <p:sp>
          <p:nvSpPr>
            <p:cNvPr id="45161" name="Line 358"/>
            <p:cNvSpPr>
              <a:spLocks noChangeShapeType="1"/>
            </p:cNvSpPr>
            <p:nvPr/>
          </p:nvSpPr>
          <p:spPr bwMode="auto">
            <a:xfrm>
              <a:off x="1260" y="2424"/>
              <a:ext cx="151" cy="0"/>
            </a:xfrm>
            <a:prstGeom prst="line">
              <a:avLst/>
            </a:prstGeom>
            <a:noFill/>
            <a:ln w="57150">
              <a:solidFill>
                <a:schemeClr val="tx1"/>
              </a:solidFill>
              <a:round/>
              <a:headEnd/>
              <a:tailEnd/>
            </a:ln>
          </p:spPr>
          <p:txBody>
            <a:bodyPr/>
            <a:lstStyle/>
            <a:p>
              <a:endParaRPr lang="zh-CN" altLang="en-US"/>
            </a:p>
          </p:txBody>
        </p:sp>
      </p:grpSp>
      <p:sp>
        <p:nvSpPr>
          <p:cNvPr id="45158" name="WordArt 359"/>
          <p:cNvSpPr>
            <a:spLocks noChangeArrowheads="1" noChangeShapeType="1" noTextEdit="1"/>
          </p:cNvSpPr>
          <p:nvPr/>
        </p:nvSpPr>
        <p:spPr bwMode="auto">
          <a:xfrm>
            <a:off x="5762625" y="6271238"/>
            <a:ext cx="433388" cy="387350"/>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45159" name="WordArt 360"/>
          <p:cNvSpPr>
            <a:spLocks noChangeArrowheads="1" noChangeShapeType="1" noTextEdit="1"/>
          </p:cNvSpPr>
          <p:nvPr/>
        </p:nvSpPr>
        <p:spPr bwMode="auto">
          <a:xfrm>
            <a:off x="7304088" y="6261713"/>
            <a:ext cx="282575" cy="393700"/>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0</a:t>
            </a:r>
            <a:endParaRPr lang="zh-CN" altLang="en-US" sz="3600" kern="10">
              <a:ln w="9525">
                <a:solidFill>
                  <a:schemeClr val="tx1"/>
                </a:solidFill>
                <a:round/>
                <a:headEnd/>
                <a:tailEnd/>
              </a:ln>
              <a:latin typeface="Times New Roman"/>
              <a:cs typeface="Times New Roman"/>
            </a:endParaRPr>
          </a:p>
        </p:txBody>
      </p:sp>
      <p:grpSp>
        <p:nvGrpSpPr>
          <p:cNvPr id="27" name="Group 384"/>
          <p:cNvGrpSpPr>
            <a:grpSpLocks/>
          </p:cNvGrpSpPr>
          <p:nvPr/>
        </p:nvGrpSpPr>
        <p:grpSpPr bwMode="auto">
          <a:xfrm>
            <a:off x="395976" y="2177209"/>
            <a:ext cx="3546475" cy="2414588"/>
            <a:chOff x="308" y="1340"/>
            <a:chExt cx="2234" cy="1521"/>
          </a:xfrm>
        </p:grpSpPr>
        <p:grpSp>
          <p:nvGrpSpPr>
            <p:cNvPr id="45109" name="Group 97"/>
            <p:cNvGrpSpPr>
              <a:grpSpLocks/>
            </p:cNvGrpSpPr>
            <p:nvPr/>
          </p:nvGrpSpPr>
          <p:grpSpPr bwMode="auto">
            <a:xfrm>
              <a:off x="1097" y="1468"/>
              <a:ext cx="190" cy="64"/>
              <a:chOff x="1260" y="2371"/>
              <a:chExt cx="151" cy="53"/>
            </a:xfrm>
          </p:grpSpPr>
          <p:sp>
            <p:nvSpPr>
              <p:cNvPr id="45145" name="Line 98"/>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45146" name="Line 99"/>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45139" name="Group 104"/>
            <p:cNvGrpSpPr>
              <a:grpSpLocks/>
            </p:cNvGrpSpPr>
            <p:nvPr/>
          </p:nvGrpSpPr>
          <p:grpSpPr bwMode="auto">
            <a:xfrm>
              <a:off x="1606" y="1340"/>
              <a:ext cx="476" cy="226"/>
              <a:chOff x="3484" y="1232"/>
              <a:chExt cx="419" cy="187"/>
            </a:xfrm>
          </p:grpSpPr>
          <p:sp>
            <p:nvSpPr>
              <p:cNvPr id="45140" name="WordArt 105"/>
              <p:cNvSpPr>
                <a:spLocks noChangeArrowheads="1" noChangeShapeType="1" noTextEdit="1"/>
              </p:cNvSpPr>
              <p:nvPr/>
            </p:nvSpPr>
            <p:spPr bwMode="auto">
              <a:xfrm>
                <a:off x="3484" y="1258"/>
                <a:ext cx="102" cy="14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sp>
            <p:nvSpPr>
              <p:cNvPr id="45141" name="WordArt 106"/>
              <p:cNvSpPr>
                <a:spLocks noChangeArrowheads="1" noChangeShapeType="1" noTextEdit="1"/>
              </p:cNvSpPr>
              <p:nvPr/>
            </p:nvSpPr>
            <p:spPr bwMode="auto">
              <a:xfrm>
                <a:off x="3758" y="1296"/>
                <a:ext cx="145" cy="123"/>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45142" name="WordArt 107"/>
              <p:cNvSpPr>
                <a:spLocks noChangeArrowheads="1" noChangeShapeType="1" noTextEdit="1"/>
              </p:cNvSpPr>
              <p:nvPr/>
            </p:nvSpPr>
            <p:spPr bwMode="auto">
              <a:xfrm>
                <a:off x="3625" y="1232"/>
                <a:ext cx="109" cy="172"/>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Garamond"/>
                  </a:rPr>
                  <a:t>k</a:t>
                </a:r>
                <a:endParaRPr lang="zh-CN" altLang="en-US" sz="3600" i="1" kern="10">
                  <a:ln w="9525">
                    <a:solidFill>
                      <a:schemeClr val="tx1"/>
                    </a:solidFill>
                    <a:round/>
                    <a:headEnd/>
                    <a:tailEnd/>
                  </a:ln>
                  <a:latin typeface="Garamond"/>
                </a:endParaRPr>
              </a:p>
            </p:txBody>
          </p:sp>
        </p:grpSp>
        <p:grpSp>
          <p:nvGrpSpPr>
            <p:cNvPr id="45111" name="Group 135"/>
            <p:cNvGrpSpPr>
              <a:grpSpLocks/>
            </p:cNvGrpSpPr>
            <p:nvPr/>
          </p:nvGrpSpPr>
          <p:grpSpPr bwMode="auto">
            <a:xfrm>
              <a:off x="492" y="2578"/>
              <a:ext cx="1968" cy="283"/>
              <a:chOff x="397" y="3326"/>
              <a:chExt cx="1968" cy="283"/>
            </a:xfrm>
          </p:grpSpPr>
          <p:sp>
            <p:nvSpPr>
              <p:cNvPr id="45128" name="WordArt 136"/>
              <p:cNvSpPr>
                <a:spLocks noChangeArrowheads="1" noChangeShapeType="1" noTextEdit="1"/>
              </p:cNvSpPr>
              <p:nvPr/>
            </p:nvSpPr>
            <p:spPr bwMode="auto">
              <a:xfrm>
                <a:off x="687" y="3481"/>
                <a:ext cx="325" cy="118"/>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max</a:t>
                </a:r>
                <a:endParaRPr lang="zh-CN" altLang="en-US" sz="3600" kern="10">
                  <a:ln w="9525">
                    <a:solidFill>
                      <a:srgbClr val="000000"/>
                    </a:solidFill>
                    <a:round/>
                    <a:headEnd/>
                    <a:tailEnd/>
                  </a:ln>
                  <a:latin typeface="Times New Roman"/>
                  <a:cs typeface="Times New Roman"/>
                </a:endParaRPr>
              </a:p>
            </p:txBody>
          </p:sp>
          <p:grpSp>
            <p:nvGrpSpPr>
              <p:cNvPr id="45129" name="Group 137"/>
              <p:cNvGrpSpPr>
                <a:grpSpLocks/>
              </p:cNvGrpSpPr>
              <p:nvPr/>
            </p:nvGrpSpPr>
            <p:grpSpPr bwMode="auto">
              <a:xfrm>
                <a:off x="1080" y="3423"/>
                <a:ext cx="196" cy="76"/>
                <a:chOff x="1260" y="2371"/>
                <a:chExt cx="151" cy="53"/>
              </a:xfrm>
            </p:grpSpPr>
            <p:sp>
              <p:nvSpPr>
                <p:cNvPr id="45136" name="Line 138"/>
                <p:cNvSpPr>
                  <a:spLocks noChangeShapeType="1"/>
                </p:cNvSpPr>
                <p:nvPr/>
              </p:nvSpPr>
              <p:spPr bwMode="auto">
                <a:xfrm>
                  <a:off x="1260" y="2371"/>
                  <a:ext cx="151" cy="0"/>
                </a:xfrm>
                <a:prstGeom prst="line">
                  <a:avLst/>
                </a:prstGeom>
                <a:noFill/>
                <a:ln w="57150">
                  <a:solidFill>
                    <a:schemeClr val="tx1"/>
                  </a:solidFill>
                  <a:round/>
                  <a:headEnd/>
                  <a:tailEnd/>
                </a:ln>
              </p:spPr>
              <p:txBody>
                <a:bodyPr/>
                <a:lstStyle/>
                <a:p>
                  <a:endParaRPr lang="zh-CN" altLang="en-US"/>
                </a:p>
              </p:txBody>
            </p:sp>
            <p:sp>
              <p:nvSpPr>
                <p:cNvPr id="45137" name="Line 139"/>
                <p:cNvSpPr>
                  <a:spLocks noChangeShapeType="1"/>
                </p:cNvSpPr>
                <p:nvPr/>
              </p:nvSpPr>
              <p:spPr bwMode="auto">
                <a:xfrm>
                  <a:off x="1260" y="2424"/>
                  <a:ext cx="151" cy="0"/>
                </a:xfrm>
                <a:prstGeom prst="line">
                  <a:avLst/>
                </a:prstGeom>
                <a:noFill/>
                <a:ln w="57150">
                  <a:solidFill>
                    <a:schemeClr val="tx1"/>
                  </a:solidFill>
                  <a:round/>
                  <a:headEnd/>
                  <a:tailEnd/>
                </a:ln>
              </p:spPr>
              <p:txBody>
                <a:bodyPr/>
                <a:lstStyle/>
                <a:p>
                  <a:endParaRPr lang="zh-CN" altLang="en-US"/>
                </a:p>
              </p:txBody>
            </p:sp>
          </p:grpSp>
          <p:sp>
            <p:nvSpPr>
              <p:cNvPr id="45130" name="WordArt 140"/>
              <p:cNvSpPr>
                <a:spLocks noChangeArrowheads="1" noChangeShapeType="1" noTextEdit="1"/>
              </p:cNvSpPr>
              <p:nvPr/>
            </p:nvSpPr>
            <p:spPr bwMode="auto">
              <a:xfrm>
                <a:off x="397" y="3326"/>
                <a:ext cx="273" cy="244"/>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45131" name="WordArt 141"/>
              <p:cNvSpPr>
                <a:spLocks noChangeArrowheads="1" noChangeShapeType="1" noTextEdit="1"/>
              </p:cNvSpPr>
              <p:nvPr/>
            </p:nvSpPr>
            <p:spPr bwMode="auto">
              <a:xfrm>
                <a:off x="1647" y="3483"/>
                <a:ext cx="66" cy="126"/>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1</a:t>
                </a:r>
                <a:endParaRPr lang="zh-CN" altLang="en-US" sz="3600" kern="10">
                  <a:ln w="9525">
                    <a:solidFill>
                      <a:schemeClr val="tx1"/>
                    </a:solidFill>
                    <a:round/>
                    <a:headEnd/>
                    <a:tailEnd/>
                  </a:ln>
                  <a:latin typeface="Times New Roman"/>
                  <a:cs typeface="Times New Roman"/>
                </a:endParaRPr>
              </a:p>
            </p:txBody>
          </p:sp>
          <p:sp>
            <p:nvSpPr>
              <p:cNvPr id="45132" name="WordArt 142"/>
              <p:cNvSpPr>
                <a:spLocks noChangeArrowheads="1" noChangeShapeType="1" noTextEdit="1"/>
              </p:cNvSpPr>
              <p:nvPr/>
            </p:nvSpPr>
            <p:spPr bwMode="auto">
              <a:xfrm>
                <a:off x="2266" y="3467"/>
                <a:ext cx="99" cy="127"/>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sp>
            <p:nvSpPr>
              <p:cNvPr id="45133" name="WordArt 143"/>
              <p:cNvSpPr>
                <a:spLocks noChangeArrowheads="1" noChangeShapeType="1" noTextEdit="1"/>
              </p:cNvSpPr>
              <p:nvPr/>
            </p:nvSpPr>
            <p:spPr bwMode="auto">
              <a:xfrm>
                <a:off x="1342" y="3346"/>
                <a:ext cx="273" cy="244"/>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45134" name="WordArt 144"/>
              <p:cNvSpPr>
                <a:spLocks noChangeArrowheads="1" noChangeShapeType="1" noTextEdit="1"/>
              </p:cNvSpPr>
              <p:nvPr/>
            </p:nvSpPr>
            <p:spPr bwMode="auto">
              <a:xfrm>
                <a:off x="1752" y="3411"/>
                <a:ext cx="175" cy="153"/>
              </a:xfrm>
              <a:prstGeom prst="rect">
                <a:avLst/>
              </a:prstGeom>
            </p:spPr>
            <p:txBody>
              <a:bodyPr wrap="none" fromWordArt="1">
                <a:prstTxWarp prst="textPlain">
                  <a:avLst>
                    <a:gd name="adj" fmla="val 50000"/>
                  </a:avLst>
                </a:prstTxWarp>
              </a:bodyPr>
              <a:lstStyle/>
              <a:p>
                <a:r>
                  <a:rPr lang="en-US" altLang="zh-CN" sz="3600" kern="10">
                    <a:ln w="38100">
                      <a:solidFill>
                        <a:schemeClr val="tx2"/>
                      </a:solidFill>
                      <a:round/>
                      <a:headEnd/>
                      <a:tailEnd/>
                    </a:ln>
                    <a:solidFill>
                      <a:schemeClr val="tx2"/>
                    </a:solidFill>
                    <a:latin typeface="宋体"/>
                    <a:ea typeface="宋体"/>
                  </a:rPr>
                  <a:t>+</a:t>
                </a:r>
                <a:endParaRPr lang="zh-CN" altLang="en-US" sz="3600" kern="10">
                  <a:ln w="38100">
                    <a:solidFill>
                      <a:schemeClr val="tx2"/>
                    </a:solidFill>
                    <a:round/>
                    <a:headEnd/>
                    <a:tailEnd/>
                  </a:ln>
                  <a:solidFill>
                    <a:schemeClr val="tx2"/>
                  </a:solidFill>
                  <a:latin typeface="宋体"/>
                  <a:ea typeface="宋体"/>
                </a:endParaRPr>
              </a:p>
            </p:txBody>
          </p:sp>
          <p:sp>
            <p:nvSpPr>
              <p:cNvPr id="45135" name="WordArt 145"/>
              <p:cNvSpPr>
                <a:spLocks noChangeArrowheads="1" noChangeShapeType="1" noTextEdit="1"/>
              </p:cNvSpPr>
              <p:nvPr/>
            </p:nvSpPr>
            <p:spPr bwMode="auto">
              <a:xfrm>
                <a:off x="1953" y="3336"/>
                <a:ext cx="273" cy="244"/>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grpSp>
        <p:sp>
          <p:nvSpPr>
            <p:cNvPr id="45112" name="WordArt 299"/>
            <p:cNvSpPr>
              <a:spLocks noChangeArrowheads="1" noChangeShapeType="1" noTextEdit="1"/>
            </p:cNvSpPr>
            <p:nvPr/>
          </p:nvSpPr>
          <p:spPr bwMode="auto">
            <a:xfrm>
              <a:off x="308" y="1359"/>
              <a:ext cx="180" cy="236"/>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当</a:t>
              </a:r>
            </a:p>
          </p:txBody>
        </p:sp>
        <p:sp>
          <p:nvSpPr>
            <p:cNvPr id="45113" name="WordArt 307"/>
            <p:cNvSpPr>
              <a:spLocks noChangeArrowheads="1" noChangeShapeType="1" noTextEdit="1"/>
            </p:cNvSpPr>
            <p:nvPr/>
          </p:nvSpPr>
          <p:spPr bwMode="auto">
            <a:xfrm>
              <a:off x="325" y="2148"/>
              <a:ext cx="2217" cy="277"/>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合成振动的振幅最大</a:t>
              </a:r>
            </a:p>
          </p:txBody>
        </p:sp>
        <p:grpSp>
          <p:nvGrpSpPr>
            <p:cNvPr id="45114" name="Group 366"/>
            <p:cNvGrpSpPr>
              <a:grpSpLocks/>
            </p:cNvGrpSpPr>
            <p:nvPr/>
          </p:nvGrpSpPr>
          <p:grpSpPr bwMode="auto">
            <a:xfrm>
              <a:off x="657" y="1364"/>
              <a:ext cx="373" cy="210"/>
              <a:chOff x="1046" y="650"/>
              <a:chExt cx="373" cy="210"/>
            </a:xfrm>
          </p:grpSpPr>
          <p:sp>
            <p:nvSpPr>
              <p:cNvPr id="45126" name="WordArt 367"/>
              <p:cNvSpPr>
                <a:spLocks noChangeArrowheads="1" noChangeShapeType="1" noTextEdit="1"/>
              </p:cNvSpPr>
              <p:nvPr/>
            </p:nvSpPr>
            <p:spPr bwMode="auto">
              <a:xfrm>
                <a:off x="1216" y="650"/>
                <a:ext cx="203" cy="210"/>
              </a:xfrm>
              <a:prstGeom prst="rect">
                <a:avLst/>
              </a:prstGeom>
            </p:spPr>
            <p:txBody>
              <a:bodyPr wrap="none" fromWordArt="1">
                <a:prstTxWarp prst="textPlain">
                  <a:avLst>
                    <a:gd name="adj" fmla="val 42940"/>
                  </a:avLst>
                </a:prstTxWarp>
              </a:bodyPr>
              <a:lstStyle/>
              <a:p>
                <a:r>
                  <a:rPr lang="en-US" altLang="zh-CN" sz="3600" i="1" kern="10">
                    <a:ln w="9525">
                      <a:solidFill>
                        <a:srgbClr val="CC0000"/>
                      </a:solidFill>
                      <a:round/>
                      <a:headEnd/>
                      <a:tailEnd/>
                    </a:ln>
                    <a:solidFill>
                      <a:srgbClr val="CC0000"/>
                    </a:solidFill>
                    <a:latin typeface="Symbol"/>
                  </a:rPr>
                  <a:t>j</a:t>
                </a:r>
                <a:endParaRPr lang="zh-CN" altLang="en-US" sz="3600" i="1" kern="10">
                  <a:ln w="9525">
                    <a:solidFill>
                      <a:srgbClr val="CC0000"/>
                    </a:solidFill>
                    <a:round/>
                    <a:headEnd/>
                    <a:tailEnd/>
                  </a:ln>
                  <a:solidFill>
                    <a:srgbClr val="CC0000"/>
                  </a:solidFill>
                  <a:latin typeface="Symbol"/>
                </a:endParaRPr>
              </a:p>
            </p:txBody>
          </p:sp>
          <p:sp>
            <p:nvSpPr>
              <p:cNvPr id="45127" name="AutoShape 368"/>
              <p:cNvSpPr>
                <a:spLocks noChangeArrowheads="1"/>
              </p:cNvSpPr>
              <p:nvPr/>
            </p:nvSpPr>
            <p:spPr bwMode="auto">
              <a:xfrm>
                <a:off x="1046" y="670"/>
                <a:ext cx="142" cy="150"/>
              </a:xfrm>
              <a:prstGeom prst="triangle">
                <a:avLst>
                  <a:gd name="adj" fmla="val 50000"/>
                </a:avLst>
              </a:prstGeom>
              <a:solidFill>
                <a:schemeClr val="bg1"/>
              </a:solidFill>
              <a:ln w="38100">
                <a:solidFill>
                  <a:srgbClr val="CC0000"/>
                </a:solidFill>
                <a:miter lim="800000"/>
                <a:headEnd/>
                <a:tailEnd/>
              </a:ln>
            </p:spPr>
            <p:txBody>
              <a:bodyPr wrap="none" anchor="ctr"/>
              <a:lstStyle/>
              <a:p>
                <a:endParaRPr lang="zh-CN" altLang="en-US"/>
              </a:p>
            </p:txBody>
          </p:sp>
        </p:grpSp>
        <p:grpSp>
          <p:nvGrpSpPr>
            <p:cNvPr id="45115" name="Group 371"/>
            <p:cNvGrpSpPr>
              <a:grpSpLocks/>
            </p:cNvGrpSpPr>
            <p:nvPr/>
          </p:nvGrpSpPr>
          <p:grpSpPr bwMode="auto">
            <a:xfrm>
              <a:off x="438" y="1739"/>
              <a:ext cx="1914" cy="236"/>
              <a:chOff x="438" y="1739"/>
              <a:chExt cx="1914" cy="236"/>
            </a:xfrm>
          </p:grpSpPr>
          <p:grpSp>
            <p:nvGrpSpPr>
              <p:cNvPr id="45116" name="Group 123"/>
              <p:cNvGrpSpPr>
                <a:grpSpLocks/>
              </p:cNvGrpSpPr>
              <p:nvPr/>
            </p:nvGrpSpPr>
            <p:grpSpPr bwMode="auto">
              <a:xfrm>
                <a:off x="668" y="1853"/>
                <a:ext cx="151" cy="61"/>
                <a:chOff x="1260" y="2371"/>
                <a:chExt cx="151" cy="53"/>
              </a:xfrm>
            </p:grpSpPr>
            <p:sp>
              <p:nvSpPr>
                <p:cNvPr id="45124" name="Line 124"/>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45125" name="Line 125"/>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45117" name="WordArt 126"/>
              <p:cNvSpPr>
                <a:spLocks noChangeArrowheads="1" noChangeShapeType="1" noTextEdit="1"/>
              </p:cNvSpPr>
              <p:nvPr/>
            </p:nvSpPr>
            <p:spPr bwMode="auto">
              <a:xfrm>
                <a:off x="438" y="1759"/>
                <a:ext cx="149" cy="213"/>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Garamond"/>
                  </a:rPr>
                  <a:t>k</a:t>
                </a:r>
                <a:endParaRPr lang="zh-CN" altLang="en-US" sz="3600" i="1" kern="10">
                  <a:ln w="9525">
                    <a:solidFill>
                      <a:schemeClr val="tx1"/>
                    </a:solidFill>
                    <a:round/>
                    <a:headEnd/>
                    <a:tailEnd/>
                  </a:ln>
                  <a:latin typeface="Garamond"/>
                </a:endParaRPr>
              </a:p>
            </p:txBody>
          </p:sp>
          <p:sp>
            <p:nvSpPr>
              <p:cNvPr id="45119" name="WordArt 301"/>
              <p:cNvSpPr>
                <a:spLocks noChangeArrowheads="1" noChangeShapeType="1" noTextEdit="1"/>
              </p:cNvSpPr>
              <p:nvPr/>
            </p:nvSpPr>
            <p:spPr bwMode="auto">
              <a:xfrm>
                <a:off x="2145" y="1739"/>
                <a:ext cx="207" cy="236"/>
              </a:xfrm>
              <a:prstGeom prst="rect">
                <a:avLst/>
              </a:prstGeom>
            </p:spPr>
            <p:txBody>
              <a:bodyPr wrap="none" fromWordArt="1">
                <a:prstTxWarp prst="textDeflate">
                  <a:avLst>
                    <a:gd name="adj" fmla="val 0"/>
                  </a:avLst>
                </a:prstTxWarp>
              </a:bodyPr>
              <a:lstStyle/>
              <a:p>
                <a:r>
                  <a:rPr lang="zh-CN" altLang="en-US" sz="3600" kern="10" dirty="0">
                    <a:ln w="9525">
                      <a:solidFill>
                        <a:srgbClr val="000000"/>
                      </a:solidFill>
                      <a:round/>
                      <a:headEnd/>
                      <a:tailEnd/>
                    </a:ln>
                    <a:solidFill>
                      <a:srgbClr val="000000"/>
                    </a:solidFill>
                    <a:latin typeface="宋体"/>
                    <a:ea typeface="宋体"/>
                  </a:rPr>
                  <a:t>时</a:t>
                </a:r>
              </a:p>
            </p:txBody>
          </p:sp>
        </p:grpSp>
      </p:grpSp>
      <p:grpSp>
        <p:nvGrpSpPr>
          <p:cNvPr id="45064" name="Group 385"/>
          <p:cNvGrpSpPr>
            <a:grpSpLocks/>
          </p:cNvGrpSpPr>
          <p:nvPr/>
        </p:nvGrpSpPr>
        <p:grpSpPr bwMode="auto">
          <a:xfrm>
            <a:off x="4498975" y="1927225"/>
            <a:ext cx="4162425" cy="2820988"/>
            <a:chOff x="2834" y="1214"/>
            <a:chExt cx="2622" cy="1777"/>
          </a:xfrm>
        </p:grpSpPr>
        <p:grpSp>
          <p:nvGrpSpPr>
            <p:cNvPr id="45066" name="Group 65"/>
            <p:cNvGrpSpPr>
              <a:grpSpLocks/>
            </p:cNvGrpSpPr>
            <p:nvPr/>
          </p:nvGrpSpPr>
          <p:grpSpPr bwMode="auto">
            <a:xfrm>
              <a:off x="3946" y="1425"/>
              <a:ext cx="182" cy="55"/>
              <a:chOff x="1260" y="2371"/>
              <a:chExt cx="151" cy="53"/>
            </a:xfrm>
          </p:grpSpPr>
          <p:sp>
            <p:nvSpPr>
              <p:cNvPr id="45107" name="Line 66"/>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45108" name="Line 67"/>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45068" name="WordArt 71"/>
            <p:cNvSpPr>
              <a:spLocks noChangeArrowheads="1" noChangeShapeType="1" noTextEdit="1"/>
            </p:cNvSpPr>
            <p:nvPr/>
          </p:nvSpPr>
          <p:spPr bwMode="auto">
            <a:xfrm>
              <a:off x="4534" y="1375"/>
              <a:ext cx="107" cy="176"/>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sp>
          <p:nvSpPr>
            <p:cNvPr id="45069" name="WordArt 72"/>
            <p:cNvSpPr>
              <a:spLocks noChangeArrowheads="1" noChangeShapeType="1" noTextEdit="1"/>
            </p:cNvSpPr>
            <p:nvPr/>
          </p:nvSpPr>
          <p:spPr bwMode="auto">
            <a:xfrm>
              <a:off x="5273" y="1383"/>
              <a:ext cx="183" cy="159"/>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45070" name="WordArt 73"/>
            <p:cNvSpPr>
              <a:spLocks noChangeArrowheads="1" noChangeShapeType="1" noTextEdit="1"/>
            </p:cNvSpPr>
            <p:nvPr/>
          </p:nvSpPr>
          <p:spPr bwMode="auto">
            <a:xfrm>
              <a:off x="4673" y="1362"/>
              <a:ext cx="114" cy="20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Garamond"/>
                </a:rPr>
                <a:t>k</a:t>
              </a:r>
              <a:endParaRPr lang="zh-CN" altLang="en-US" sz="3600" i="1" kern="10">
                <a:ln w="9525">
                  <a:solidFill>
                    <a:schemeClr val="tx1"/>
                  </a:solidFill>
                  <a:round/>
                  <a:headEnd/>
                  <a:tailEnd/>
                </a:ln>
                <a:latin typeface="Garamond"/>
              </a:endParaRPr>
            </a:p>
          </p:txBody>
        </p:sp>
        <p:sp>
          <p:nvSpPr>
            <p:cNvPr id="45071" name="WordArt 74"/>
            <p:cNvSpPr>
              <a:spLocks noChangeArrowheads="1" noChangeShapeType="1" noTextEdit="1"/>
            </p:cNvSpPr>
            <p:nvPr/>
          </p:nvSpPr>
          <p:spPr bwMode="auto">
            <a:xfrm>
              <a:off x="4435" y="1352"/>
              <a:ext cx="77" cy="230"/>
            </a:xfrm>
            <a:prstGeom prst="rect">
              <a:avLst/>
            </a:prstGeom>
          </p:spPr>
          <p:txBody>
            <a:bodyPr wrap="none" fromWordArt="1">
              <a:prstTxWarp prst="textPlain">
                <a:avLst>
                  <a:gd name="adj" fmla="val 50000"/>
                </a:avLst>
              </a:prstTxWarp>
            </a:bodyPr>
            <a:lstStyle/>
            <a:p>
              <a:r>
                <a:rPr lang="en-US" altLang="zh-CN" sz="3600" kern="10" dirty="0">
                  <a:ln w="9525">
                    <a:solidFill>
                      <a:srgbClr val="000000"/>
                    </a:solidFill>
                    <a:round/>
                    <a:headEnd/>
                    <a:tailEnd/>
                  </a:ln>
                  <a:latin typeface="宋体"/>
                  <a:ea typeface="宋体"/>
                </a:rPr>
                <a:t>(</a:t>
              </a:r>
              <a:endParaRPr lang="zh-CN" altLang="en-US" sz="3600" kern="10" dirty="0">
                <a:ln w="9525">
                  <a:solidFill>
                    <a:srgbClr val="000000"/>
                  </a:solidFill>
                  <a:round/>
                  <a:headEnd/>
                  <a:tailEnd/>
                </a:ln>
                <a:latin typeface="宋体"/>
                <a:ea typeface="宋体"/>
              </a:endParaRPr>
            </a:p>
          </p:txBody>
        </p:sp>
        <p:sp>
          <p:nvSpPr>
            <p:cNvPr id="45072" name="WordArt 75"/>
            <p:cNvSpPr>
              <a:spLocks noChangeArrowheads="1" noChangeShapeType="1" noTextEdit="1"/>
            </p:cNvSpPr>
            <p:nvPr/>
          </p:nvSpPr>
          <p:spPr bwMode="auto">
            <a:xfrm>
              <a:off x="5167" y="1352"/>
              <a:ext cx="78" cy="230"/>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5073" name="WordArt 76"/>
            <p:cNvSpPr>
              <a:spLocks noChangeArrowheads="1" noChangeShapeType="1" noTextEdit="1"/>
            </p:cNvSpPr>
            <p:nvPr/>
          </p:nvSpPr>
          <p:spPr bwMode="auto">
            <a:xfrm>
              <a:off x="4870" y="1383"/>
              <a:ext cx="130" cy="142"/>
            </a:xfrm>
            <a:prstGeom prst="rect">
              <a:avLst/>
            </a:prstGeom>
          </p:spPr>
          <p:txBody>
            <a:bodyPr wrap="none" fromWordArt="1">
              <a:prstTxWarp prst="textPlain">
                <a:avLst>
                  <a:gd name="adj" fmla="val 50000"/>
                </a:avLst>
              </a:prstTxWarp>
            </a:bodyPr>
            <a:lstStyle/>
            <a:p>
              <a:r>
                <a:rPr lang="en-US" altLang="zh-CN" sz="3600" kern="10">
                  <a:ln w="19050">
                    <a:solidFill>
                      <a:schemeClr val="tx2"/>
                    </a:solidFill>
                    <a:round/>
                    <a:headEnd/>
                    <a:tailEnd/>
                  </a:ln>
                  <a:solidFill>
                    <a:schemeClr val="tx2"/>
                  </a:solidFill>
                  <a:latin typeface="宋体"/>
                  <a:ea typeface="宋体"/>
                </a:rPr>
                <a:t>+</a:t>
              </a:r>
              <a:endParaRPr lang="zh-CN" altLang="en-US" sz="3600" kern="10">
                <a:ln w="19050">
                  <a:solidFill>
                    <a:schemeClr val="tx2"/>
                  </a:solidFill>
                  <a:round/>
                  <a:headEnd/>
                  <a:tailEnd/>
                </a:ln>
                <a:solidFill>
                  <a:schemeClr val="tx2"/>
                </a:solidFill>
                <a:latin typeface="宋体"/>
                <a:ea typeface="宋体"/>
              </a:endParaRPr>
            </a:p>
          </p:txBody>
        </p:sp>
        <p:sp>
          <p:nvSpPr>
            <p:cNvPr id="45074" name="WordArt 77"/>
            <p:cNvSpPr>
              <a:spLocks noChangeArrowheads="1" noChangeShapeType="1" noTextEdit="1"/>
            </p:cNvSpPr>
            <p:nvPr/>
          </p:nvSpPr>
          <p:spPr bwMode="auto">
            <a:xfrm>
              <a:off x="5072" y="1363"/>
              <a:ext cx="72" cy="18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nvGrpSpPr>
            <p:cNvPr id="45075" name="Group 79"/>
            <p:cNvGrpSpPr>
              <a:grpSpLocks/>
            </p:cNvGrpSpPr>
            <p:nvPr/>
          </p:nvGrpSpPr>
          <p:grpSpPr bwMode="auto">
            <a:xfrm>
              <a:off x="3192" y="2510"/>
              <a:ext cx="2096" cy="391"/>
              <a:chOff x="3237" y="3547"/>
              <a:chExt cx="2096" cy="391"/>
            </a:xfrm>
          </p:grpSpPr>
          <p:sp>
            <p:nvSpPr>
              <p:cNvPr id="45093" name="WordArt 80"/>
              <p:cNvSpPr>
                <a:spLocks noChangeArrowheads="1" noChangeShapeType="1" noTextEdit="1"/>
              </p:cNvSpPr>
              <p:nvPr/>
            </p:nvSpPr>
            <p:spPr bwMode="auto">
              <a:xfrm>
                <a:off x="3551" y="3738"/>
                <a:ext cx="302" cy="157"/>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min</a:t>
                </a:r>
                <a:endParaRPr lang="zh-CN" altLang="en-US" sz="3600" kern="10">
                  <a:ln w="9525">
                    <a:solidFill>
                      <a:srgbClr val="000000"/>
                    </a:solidFill>
                    <a:round/>
                    <a:headEnd/>
                    <a:tailEnd/>
                  </a:ln>
                  <a:latin typeface="Times New Roman"/>
                  <a:cs typeface="Times New Roman"/>
                </a:endParaRPr>
              </a:p>
            </p:txBody>
          </p:sp>
          <p:grpSp>
            <p:nvGrpSpPr>
              <p:cNvPr id="45094" name="Group 81"/>
              <p:cNvGrpSpPr>
                <a:grpSpLocks/>
              </p:cNvGrpSpPr>
              <p:nvPr/>
            </p:nvGrpSpPr>
            <p:grpSpPr bwMode="auto">
              <a:xfrm>
                <a:off x="3920" y="3724"/>
                <a:ext cx="196" cy="76"/>
                <a:chOff x="1260" y="2371"/>
                <a:chExt cx="151" cy="53"/>
              </a:xfrm>
            </p:grpSpPr>
            <p:sp>
              <p:nvSpPr>
                <p:cNvPr id="45103" name="Line 82"/>
                <p:cNvSpPr>
                  <a:spLocks noChangeShapeType="1"/>
                </p:cNvSpPr>
                <p:nvPr/>
              </p:nvSpPr>
              <p:spPr bwMode="auto">
                <a:xfrm>
                  <a:off x="1260" y="2371"/>
                  <a:ext cx="151" cy="0"/>
                </a:xfrm>
                <a:prstGeom prst="line">
                  <a:avLst/>
                </a:prstGeom>
                <a:noFill/>
                <a:ln w="57150">
                  <a:solidFill>
                    <a:schemeClr val="tx1"/>
                  </a:solidFill>
                  <a:round/>
                  <a:headEnd/>
                  <a:tailEnd/>
                </a:ln>
              </p:spPr>
              <p:txBody>
                <a:bodyPr/>
                <a:lstStyle/>
                <a:p>
                  <a:endParaRPr lang="zh-CN" altLang="en-US"/>
                </a:p>
              </p:txBody>
            </p:sp>
            <p:sp>
              <p:nvSpPr>
                <p:cNvPr id="45104" name="Line 83"/>
                <p:cNvSpPr>
                  <a:spLocks noChangeShapeType="1"/>
                </p:cNvSpPr>
                <p:nvPr/>
              </p:nvSpPr>
              <p:spPr bwMode="auto">
                <a:xfrm>
                  <a:off x="1260" y="2424"/>
                  <a:ext cx="151" cy="0"/>
                </a:xfrm>
                <a:prstGeom prst="line">
                  <a:avLst/>
                </a:prstGeom>
                <a:noFill/>
                <a:ln w="57150">
                  <a:solidFill>
                    <a:schemeClr val="tx1"/>
                  </a:solidFill>
                  <a:round/>
                  <a:headEnd/>
                  <a:tailEnd/>
                </a:ln>
              </p:spPr>
              <p:txBody>
                <a:bodyPr/>
                <a:lstStyle/>
                <a:p>
                  <a:endParaRPr lang="zh-CN" altLang="en-US"/>
                </a:p>
              </p:txBody>
            </p:sp>
          </p:grpSp>
          <p:sp>
            <p:nvSpPr>
              <p:cNvPr id="45095" name="WordArt 84"/>
              <p:cNvSpPr>
                <a:spLocks noChangeArrowheads="1" noChangeShapeType="1" noTextEdit="1"/>
              </p:cNvSpPr>
              <p:nvPr/>
            </p:nvSpPr>
            <p:spPr bwMode="auto">
              <a:xfrm>
                <a:off x="3237" y="3627"/>
                <a:ext cx="273" cy="244"/>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45096" name="WordArt 85"/>
              <p:cNvSpPr>
                <a:spLocks noChangeArrowheads="1" noChangeShapeType="1" noTextEdit="1"/>
              </p:cNvSpPr>
              <p:nvPr/>
            </p:nvSpPr>
            <p:spPr bwMode="auto">
              <a:xfrm>
                <a:off x="4531" y="3747"/>
                <a:ext cx="66" cy="126"/>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1</a:t>
                </a:r>
                <a:endParaRPr lang="zh-CN" altLang="en-US" sz="3600" kern="10">
                  <a:ln w="9525">
                    <a:solidFill>
                      <a:schemeClr val="tx1"/>
                    </a:solidFill>
                    <a:round/>
                    <a:headEnd/>
                    <a:tailEnd/>
                  </a:ln>
                  <a:latin typeface="Times New Roman"/>
                  <a:cs typeface="Times New Roman"/>
                </a:endParaRPr>
              </a:p>
            </p:txBody>
          </p:sp>
          <p:sp>
            <p:nvSpPr>
              <p:cNvPr id="45097" name="WordArt 86"/>
              <p:cNvSpPr>
                <a:spLocks noChangeArrowheads="1" noChangeShapeType="1" noTextEdit="1"/>
              </p:cNvSpPr>
              <p:nvPr/>
            </p:nvSpPr>
            <p:spPr bwMode="auto">
              <a:xfrm>
                <a:off x="5150" y="3731"/>
                <a:ext cx="99" cy="127"/>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sp>
            <p:nvSpPr>
              <p:cNvPr id="45098" name="WordArt 87"/>
              <p:cNvSpPr>
                <a:spLocks noChangeArrowheads="1" noChangeShapeType="1" noTextEdit="1"/>
              </p:cNvSpPr>
              <p:nvPr/>
            </p:nvSpPr>
            <p:spPr bwMode="auto">
              <a:xfrm>
                <a:off x="4226" y="3610"/>
                <a:ext cx="273" cy="244"/>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45099" name="WordArt 88"/>
              <p:cNvSpPr>
                <a:spLocks noChangeArrowheads="1" noChangeShapeType="1" noTextEdit="1"/>
              </p:cNvSpPr>
              <p:nvPr/>
            </p:nvSpPr>
            <p:spPr bwMode="auto">
              <a:xfrm>
                <a:off x="4837" y="3600"/>
                <a:ext cx="273" cy="244"/>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45100" name="Line 89"/>
              <p:cNvSpPr>
                <a:spLocks noChangeShapeType="1"/>
              </p:cNvSpPr>
              <p:nvPr/>
            </p:nvSpPr>
            <p:spPr bwMode="auto">
              <a:xfrm>
                <a:off x="4176" y="3547"/>
                <a:ext cx="0" cy="386"/>
              </a:xfrm>
              <a:prstGeom prst="line">
                <a:avLst/>
              </a:prstGeom>
              <a:noFill/>
              <a:ln w="38100">
                <a:solidFill>
                  <a:schemeClr val="tx1"/>
                </a:solidFill>
                <a:round/>
                <a:headEnd/>
                <a:tailEnd/>
              </a:ln>
            </p:spPr>
            <p:txBody>
              <a:bodyPr/>
              <a:lstStyle/>
              <a:p>
                <a:endParaRPr lang="zh-CN" altLang="en-US"/>
              </a:p>
            </p:txBody>
          </p:sp>
          <p:sp>
            <p:nvSpPr>
              <p:cNvPr id="45101" name="Line 90"/>
              <p:cNvSpPr>
                <a:spLocks noChangeShapeType="1"/>
              </p:cNvSpPr>
              <p:nvPr/>
            </p:nvSpPr>
            <p:spPr bwMode="auto">
              <a:xfrm>
                <a:off x="5333" y="3552"/>
                <a:ext cx="0" cy="386"/>
              </a:xfrm>
              <a:prstGeom prst="line">
                <a:avLst/>
              </a:prstGeom>
              <a:noFill/>
              <a:ln w="38100">
                <a:solidFill>
                  <a:schemeClr val="tx1"/>
                </a:solidFill>
                <a:round/>
                <a:headEnd/>
                <a:tailEnd/>
              </a:ln>
            </p:spPr>
            <p:txBody>
              <a:bodyPr/>
              <a:lstStyle/>
              <a:p>
                <a:endParaRPr lang="zh-CN" altLang="en-US"/>
              </a:p>
            </p:txBody>
          </p:sp>
          <p:sp>
            <p:nvSpPr>
              <p:cNvPr id="45102" name="Line 91"/>
              <p:cNvSpPr>
                <a:spLocks noChangeShapeType="1"/>
              </p:cNvSpPr>
              <p:nvPr/>
            </p:nvSpPr>
            <p:spPr bwMode="auto">
              <a:xfrm>
                <a:off x="4669" y="3728"/>
                <a:ext cx="152" cy="0"/>
              </a:xfrm>
              <a:prstGeom prst="line">
                <a:avLst/>
              </a:prstGeom>
              <a:noFill/>
              <a:ln w="38100">
                <a:solidFill>
                  <a:schemeClr val="tx1"/>
                </a:solidFill>
                <a:round/>
                <a:headEnd/>
                <a:tailEnd/>
              </a:ln>
            </p:spPr>
            <p:txBody>
              <a:bodyPr/>
              <a:lstStyle/>
              <a:p>
                <a:endParaRPr lang="zh-CN" altLang="en-US"/>
              </a:p>
            </p:txBody>
          </p:sp>
        </p:grpSp>
        <p:sp>
          <p:nvSpPr>
            <p:cNvPr id="45076" name="Rectangle 131" descr="之字形"/>
            <p:cNvSpPr>
              <a:spLocks noChangeArrowheads="1"/>
            </p:cNvSpPr>
            <p:nvPr/>
          </p:nvSpPr>
          <p:spPr bwMode="auto">
            <a:xfrm>
              <a:off x="2834" y="1214"/>
              <a:ext cx="104" cy="1777"/>
            </a:xfrm>
            <a:prstGeom prst="rect">
              <a:avLst/>
            </a:prstGeom>
            <a:pattFill prst="zigZag">
              <a:fgClr>
                <a:srgbClr val="65B9BF"/>
              </a:fgClr>
              <a:bgClr>
                <a:srgbClr val="FFFFFF"/>
              </a:bgClr>
            </a:pattFill>
            <a:ln w="9525">
              <a:noFill/>
              <a:miter lim="800000"/>
              <a:headEnd/>
              <a:tailEnd/>
            </a:ln>
          </p:spPr>
          <p:txBody>
            <a:bodyPr wrap="none" anchor="ctr"/>
            <a:lstStyle/>
            <a:p>
              <a:endParaRPr lang="zh-CN" altLang="en-US"/>
            </a:p>
          </p:txBody>
        </p:sp>
        <p:sp>
          <p:nvSpPr>
            <p:cNvPr id="45077" name="WordArt 300"/>
            <p:cNvSpPr>
              <a:spLocks noChangeArrowheads="1" noChangeShapeType="1" noTextEdit="1"/>
            </p:cNvSpPr>
            <p:nvPr/>
          </p:nvSpPr>
          <p:spPr bwMode="auto">
            <a:xfrm>
              <a:off x="3123" y="1334"/>
              <a:ext cx="194" cy="236"/>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当</a:t>
              </a:r>
            </a:p>
          </p:txBody>
        </p:sp>
        <p:sp>
          <p:nvSpPr>
            <p:cNvPr id="45078" name="WordArt 308"/>
            <p:cNvSpPr>
              <a:spLocks noChangeArrowheads="1" noChangeShapeType="1" noTextEdit="1"/>
            </p:cNvSpPr>
            <p:nvPr/>
          </p:nvSpPr>
          <p:spPr bwMode="auto">
            <a:xfrm>
              <a:off x="3126" y="2137"/>
              <a:ext cx="2217" cy="277"/>
            </a:xfrm>
            <a:prstGeom prst="rect">
              <a:avLst/>
            </a:prstGeom>
          </p:spPr>
          <p:txBody>
            <a:bodyPr wrap="none" fromWordArt="1">
              <a:prstTxWarp prst="textDeflate">
                <a:avLst>
                  <a:gd name="adj" fmla="val 0"/>
                </a:avLst>
              </a:prstTxWarp>
            </a:bodyPr>
            <a:lstStyle/>
            <a:p>
              <a:r>
                <a:rPr lang="zh-CN" altLang="en-US" sz="3600" kern="10" dirty="0">
                  <a:ln w="9525">
                    <a:solidFill>
                      <a:srgbClr val="000000"/>
                    </a:solidFill>
                    <a:round/>
                    <a:headEnd/>
                    <a:tailEnd/>
                  </a:ln>
                  <a:solidFill>
                    <a:srgbClr val="000000"/>
                  </a:solidFill>
                  <a:latin typeface="宋体"/>
                  <a:ea typeface="宋体"/>
                </a:rPr>
                <a:t>合成振动的振幅最小</a:t>
              </a:r>
            </a:p>
          </p:txBody>
        </p:sp>
        <p:grpSp>
          <p:nvGrpSpPr>
            <p:cNvPr id="45079" name="Group 363"/>
            <p:cNvGrpSpPr>
              <a:grpSpLocks/>
            </p:cNvGrpSpPr>
            <p:nvPr/>
          </p:nvGrpSpPr>
          <p:grpSpPr bwMode="auto">
            <a:xfrm>
              <a:off x="3468" y="1349"/>
              <a:ext cx="373" cy="210"/>
              <a:chOff x="1046" y="650"/>
              <a:chExt cx="373" cy="210"/>
            </a:xfrm>
          </p:grpSpPr>
          <p:sp>
            <p:nvSpPr>
              <p:cNvPr id="45091" name="WordArt 364"/>
              <p:cNvSpPr>
                <a:spLocks noChangeArrowheads="1" noChangeShapeType="1" noTextEdit="1"/>
              </p:cNvSpPr>
              <p:nvPr/>
            </p:nvSpPr>
            <p:spPr bwMode="auto">
              <a:xfrm>
                <a:off x="1216" y="650"/>
                <a:ext cx="203" cy="210"/>
              </a:xfrm>
              <a:prstGeom prst="rect">
                <a:avLst/>
              </a:prstGeom>
            </p:spPr>
            <p:txBody>
              <a:bodyPr wrap="none" fromWordArt="1">
                <a:prstTxWarp prst="textPlain">
                  <a:avLst>
                    <a:gd name="adj" fmla="val 42940"/>
                  </a:avLst>
                </a:prstTxWarp>
              </a:bodyPr>
              <a:lstStyle/>
              <a:p>
                <a:r>
                  <a:rPr lang="en-US" altLang="zh-CN" sz="3600" i="1" kern="10">
                    <a:ln w="9525">
                      <a:solidFill>
                        <a:srgbClr val="CC0000"/>
                      </a:solidFill>
                      <a:round/>
                      <a:headEnd/>
                      <a:tailEnd/>
                    </a:ln>
                    <a:solidFill>
                      <a:srgbClr val="CC0000"/>
                    </a:solidFill>
                    <a:latin typeface="Symbol"/>
                  </a:rPr>
                  <a:t>j</a:t>
                </a:r>
                <a:endParaRPr lang="zh-CN" altLang="en-US" sz="3600" i="1" kern="10">
                  <a:ln w="9525">
                    <a:solidFill>
                      <a:srgbClr val="CC0000"/>
                    </a:solidFill>
                    <a:round/>
                    <a:headEnd/>
                    <a:tailEnd/>
                  </a:ln>
                  <a:solidFill>
                    <a:srgbClr val="CC0000"/>
                  </a:solidFill>
                  <a:latin typeface="Symbol"/>
                </a:endParaRPr>
              </a:p>
            </p:txBody>
          </p:sp>
          <p:sp>
            <p:nvSpPr>
              <p:cNvPr id="45092" name="AutoShape 365"/>
              <p:cNvSpPr>
                <a:spLocks noChangeArrowheads="1"/>
              </p:cNvSpPr>
              <p:nvPr/>
            </p:nvSpPr>
            <p:spPr bwMode="auto">
              <a:xfrm>
                <a:off x="1046" y="670"/>
                <a:ext cx="142" cy="150"/>
              </a:xfrm>
              <a:prstGeom prst="triangle">
                <a:avLst>
                  <a:gd name="adj" fmla="val 50000"/>
                </a:avLst>
              </a:prstGeom>
              <a:solidFill>
                <a:schemeClr val="bg1"/>
              </a:solidFill>
              <a:ln w="38100">
                <a:solidFill>
                  <a:srgbClr val="CC0000"/>
                </a:solidFill>
                <a:miter lim="800000"/>
                <a:headEnd/>
                <a:tailEnd/>
              </a:ln>
            </p:spPr>
            <p:txBody>
              <a:bodyPr wrap="none" anchor="ctr"/>
              <a:lstStyle/>
              <a:p>
                <a:endParaRPr lang="zh-CN" altLang="en-US"/>
              </a:p>
            </p:txBody>
          </p:sp>
        </p:grpSp>
        <p:grpSp>
          <p:nvGrpSpPr>
            <p:cNvPr id="45080" name="Group 372"/>
            <p:cNvGrpSpPr>
              <a:grpSpLocks/>
            </p:cNvGrpSpPr>
            <p:nvPr/>
          </p:nvGrpSpPr>
          <p:grpSpPr bwMode="auto">
            <a:xfrm>
              <a:off x="3253" y="1714"/>
              <a:ext cx="1920" cy="236"/>
              <a:chOff x="438" y="1739"/>
              <a:chExt cx="1920" cy="236"/>
            </a:xfrm>
          </p:grpSpPr>
          <p:grpSp>
            <p:nvGrpSpPr>
              <p:cNvPr id="45081" name="Group 373"/>
              <p:cNvGrpSpPr>
                <a:grpSpLocks/>
              </p:cNvGrpSpPr>
              <p:nvPr/>
            </p:nvGrpSpPr>
            <p:grpSpPr bwMode="auto">
              <a:xfrm>
                <a:off x="668" y="1853"/>
                <a:ext cx="151" cy="61"/>
                <a:chOff x="1260" y="2371"/>
                <a:chExt cx="151" cy="53"/>
              </a:xfrm>
            </p:grpSpPr>
            <p:sp>
              <p:nvSpPr>
                <p:cNvPr id="45089" name="Line 374"/>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45090" name="Line 375"/>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45082" name="WordArt 376"/>
              <p:cNvSpPr>
                <a:spLocks noChangeArrowheads="1" noChangeShapeType="1" noTextEdit="1"/>
              </p:cNvSpPr>
              <p:nvPr/>
            </p:nvSpPr>
            <p:spPr bwMode="auto">
              <a:xfrm>
                <a:off x="438" y="1759"/>
                <a:ext cx="149" cy="213"/>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Garamond"/>
                  </a:rPr>
                  <a:t>k</a:t>
                </a:r>
                <a:endParaRPr lang="zh-CN" altLang="en-US" sz="3600" i="1" kern="10">
                  <a:ln w="9525">
                    <a:solidFill>
                      <a:schemeClr val="tx1"/>
                    </a:solidFill>
                    <a:round/>
                    <a:headEnd/>
                    <a:tailEnd/>
                  </a:ln>
                  <a:latin typeface="Garamond"/>
                </a:endParaRPr>
              </a:p>
            </p:txBody>
          </p:sp>
          <p:sp>
            <p:nvSpPr>
              <p:cNvPr id="45084" name="WordArt 381"/>
              <p:cNvSpPr>
                <a:spLocks noChangeArrowheads="1" noChangeShapeType="1" noTextEdit="1"/>
              </p:cNvSpPr>
              <p:nvPr/>
            </p:nvSpPr>
            <p:spPr bwMode="auto">
              <a:xfrm>
                <a:off x="2151" y="1739"/>
                <a:ext cx="207" cy="236"/>
              </a:xfrm>
              <a:prstGeom prst="rect">
                <a:avLst/>
              </a:prstGeom>
            </p:spPr>
            <p:txBody>
              <a:bodyPr wrap="none" fromWordArt="1">
                <a:prstTxWarp prst="textDeflate">
                  <a:avLst>
                    <a:gd name="adj" fmla="val 0"/>
                  </a:avLst>
                </a:prstTxWarp>
              </a:bodyPr>
              <a:lstStyle/>
              <a:p>
                <a:r>
                  <a:rPr lang="zh-CN" altLang="en-US" sz="3600" kern="10" dirty="0">
                    <a:ln w="9525">
                      <a:solidFill>
                        <a:srgbClr val="000000"/>
                      </a:solidFill>
                      <a:round/>
                      <a:headEnd/>
                      <a:tailEnd/>
                    </a:ln>
                    <a:solidFill>
                      <a:srgbClr val="000000"/>
                    </a:solidFill>
                    <a:latin typeface="宋体"/>
                    <a:ea typeface="宋体"/>
                  </a:rPr>
                  <a:t>时</a:t>
                </a:r>
              </a:p>
            </p:txBody>
          </p:sp>
        </p:grpSp>
      </p:grpSp>
      <p:graphicFrame>
        <p:nvGraphicFramePr>
          <p:cNvPr id="183" name="Object 1"/>
          <p:cNvGraphicFramePr>
            <a:graphicFrameLocks noChangeAspect="1"/>
          </p:cNvGraphicFramePr>
          <p:nvPr>
            <p:extLst>
              <p:ext uri="{D42A27DB-BD31-4B8C-83A1-F6EECF244321}">
                <p14:modId xmlns:p14="http://schemas.microsoft.com/office/powerpoint/2010/main" val="2322555367"/>
              </p:ext>
            </p:extLst>
          </p:nvPr>
        </p:nvGraphicFramePr>
        <p:xfrm>
          <a:off x="1296088" y="2805701"/>
          <a:ext cx="1916113" cy="523875"/>
        </p:xfrm>
        <a:graphic>
          <a:graphicData uri="http://schemas.openxmlformats.org/presentationml/2006/ole">
            <mc:AlternateContent xmlns:mc="http://schemas.openxmlformats.org/markup-compatibility/2006">
              <mc:Choice xmlns:v="urn:schemas-microsoft-com:vml" Requires="v">
                <p:oleObj spid="_x0000_s339036" name="Equation" r:id="rId4" imgW="812520" imgH="215640" progId="Equation.DSMT4">
                  <p:embed/>
                </p:oleObj>
              </mc:Choice>
              <mc:Fallback>
                <p:oleObj name="Equation" r:id="rId4" imgW="812520" imgH="215640" progId="Equation.DSMT4">
                  <p:embed/>
                  <p:pic>
                    <p:nvPicPr>
                      <p:cNvPr id="244737" name="Object 1"/>
                      <p:cNvPicPr>
                        <a:picLocks noChangeAspect="1" noChangeArrowheads="1"/>
                      </p:cNvPicPr>
                      <p:nvPr/>
                    </p:nvPicPr>
                    <p:blipFill>
                      <a:blip r:embed="rId5"/>
                      <a:srcRect/>
                      <a:stretch>
                        <a:fillRect/>
                      </a:stretch>
                    </p:blipFill>
                    <p:spPr bwMode="auto">
                      <a:xfrm>
                        <a:off x="1296088" y="2805701"/>
                        <a:ext cx="1916113"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 name="Object 1"/>
          <p:cNvGraphicFramePr>
            <a:graphicFrameLocks noChangeAspect="1"/>
          </p:cNvGraphicFramePr>
          <p:nvPr>
            <p:extLst>
              <p:ext uri="{D42A27DB-BD31-4B8C-83A1-F6EECF244321}">
                <p14:modId xmlns:p14="http://schemas.microsoft.com/office/powerpoint/2010/main" val="52562882"/>
              </p:ext>
            </p:extLst>
          </p:nvPr>
        </p:nvGraphicFramePr>
        <p:xfrm>
          <a:off x="5868987" y="2703512"/>
          <a:ext cx="1916113" cy="523875"/>
        </p:xfrm>
        <a:graphic>
          <a:graphicData uri="http://schemas.openxmlformats.org/presentationml/2006/ole">
            <mc:AlternateContent xmlns:mc="http://schemas.openxmlformats.org/markup-compatibility/2006">
              <mc:Choice xmlns:v="urn:schemas-microsoft-com:vml" Requires="v">
                <p:oleObj spid="_x0000_s339037" name="Equation" r:id="rId6" imgW="812520" imgH="215640" progId="Equation.DSMT4">
                  <p:embed/>
                </p:oleObj>
              </mc:Choice>
              <mc:Fallback>
                <p:oleObj name="Equation" r:id="rId6" imgW="812520" imgH="215640" progId="Equation.DSMT4">
                  <p:embed/>
                  <p:pic>
                    <p:nvPicPr>
                      <p:cNvPr id="183" name="Object 1"/>
                      <p:cNvPicPr>
                        <a:picLocks noChangeAspect="1" noChangeArrowheads="1"/>
                      </p:cNvPicPr>
                      <p:nvPr/>
                    </p:nvPicPr>
                    <p:blipFill>
                      <a:blip r:embed="rId7"/>
                      <a:srcRect/>
                      <a:stretch>
                        <a:fillRect/>
                      </a:stretch>
                    </p:blipFill>
                    <p:spPr bwMode="auto">
                      <a:xfrm>
                        <a:off x="5868987" y="2703512"/>
                        <a:ext cx="1916113"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1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15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0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89"/>
                                        </p:tgtEl>
                                        <p:attrNameLst>
                                          <p:attrName>style.visibility</p:attrName>
                                        </p:attrNameLst>
                                      </p:cBhvr>
                                      <p:to>
                                        <p:strVal val="visible"/>
                                      </p:to>
                                    </p:set>
                                    <p:anim calcmode="lin" valueType="num">
                                      <p:cBhvr additive="base">
                                        <p:cTn id="23" dur="250" fill="hold"/>
                                        <p:tgtEl>
                                          <p:spTgt spid="189"/>
                                        </p:tgtEl>
                                        <p:attrNameLst>
                                          <p:attrName>ppt_x</p:attrName>
                                        </p:attrNameLst>
                                      </p:cBhvr>
                                      <p:tavLst>
                                        <p:tav tm="0">
                                          <p:val>
                                            <p:strVal val="#ppt_x"/>
                                          </p:val>
                                        </p:tav>
                                        <p:tav tm="100000">
                                          <p:val>
                                            <p:strVal val="#ppt_x"/>
                                          </p:val>
                                        </p:tav>
                                      </p:tavLst>
                                    </p:anim>
                                    <p:anim calcmode="lin" valueType="num">
                                      <p:cBhvr additive="base">
                                        <p:cTn id="24" dur="250" fill="hold"/>
                                        <p:tgtEl>
                                          <p:spTgt spid="18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5151"/>
                                        </p:tgtEl>
                                        <p:attrNameLst>
                                          <p:attrName>style.visibility</p:attrName>
                                        </p:attrNameLst>
                                      </p:cBhvr>
                                      <p:to>
                                        <p:strVal val="visible"/>
                                      </p:to>
                                    </p:set>
                                    <p:anim calcmode="lin" valueType="num">
                                      <p:cBhvr additive="base">
                                        <p:cTn id="27" dur="500" fill="hold"/>
                                        <p:tgtEl>
                                          <p:spTgt spid="45151"/>
                                        </p:tgtEl>
                                        <p:attrNameLst>
                                          <p:attrName>ppt_x</p:attrName>
                                        </p:attrNameLst>
                                      </p:cBhvr>
                                      <p:tavLst>
                                        <p:tav tm="0">
                                          <p:val>
                                            <p:strVal val="#ppt_x"/>
                                          </p:val>
                                        </p:tav>
                                        <p:tav tm="100000">
                                          <p:val>
                                            <p:strVal val="#ppt_x"/>
                                          </p:val>
                                        </p:tav>
                                      </p:tavLst>
                                    </p:anim>
                                    <p:anim calcmode="lin" valueType="num">
                                      <p:cBhvr additive="base">
                                        <p:cTn id="28" dur="500" fill="hold"/>
                                        <p:tgtEl>
                                          <p:spTgt spid="4515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5152"/>
                                        </p:tgtEl>
                                        <p:attrNameLst>
                                          <p:attrName>style.visibility</p:attrName>
                                        </p:attrNameLst>
                                      </p:cBhvr>
                                      <p:to>
                                        <p:strVal val="visible"/>
                                      </p:to>
                                    </p:set>
                                    <p:anim calcmode="lin" valueType="num">
                                      <p:cBhvr additive="base">
                                        <p:cTn id="31" dur="500" fill="hold"/>
                                        <p:tgtEl>
                                          <p:spTgt spid="45152"/>
                                        </p:tgtEl>
                                        <p:attrNameLst>
                                          <p:attrName>ppt_x</p:attrName>
                                        </p:attrNameLst>
                                      </p:cBhvr>
                                      <p:tavLst>
                                        <p:tav tm="0">
                                          <p:val>
                                            <p:strVal val="#ppt_x"/>
                                          </p:val>
                                        </p:tav>
                                        <p:tav tm="100000">
                                          <p:val>
                                            <p:strVal val="#ppt_x"/>
                                          </p:val>
                                        </p:tav>
                                      </p:tavLst>
                                    </p:anim>
                                    <p:anim calcmode="lin" valueType="num">
                                      <p:cBhvr additive="base">
                                        <p:cTn id="32" dur="500" fill="hold"/>
                                        <p:tgtEl>
                                          <p:spTgt spid="4515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5153"/>
                                        </p:tgtEl>
                                        <p:attrNameLst>
                                          <p:attrName>style.visibility</p:attrName>
                                        </p:attrNameLst>
                                      </p:cBhvr>
                                      <p:to>
                                        <p:strVal val="visible"/>
                                      </p:to>
                                    </p:set>
                                    <p:anim calcmode="lin" valueType="num">
                                      <p:cBhvr additive="base">
                                        <p:cTn id="35" dur="500" fill="hold"/>
                                        <p:tgtEl>
                                          <p:spTgt spid="45153"/>
                                        </p:tgtEl>
                                        <p:attrNameLst>
                                          <p:attrName>ppt_x</p:attrName>
                                        </p:attrNameLst>
                                      </p:cBhvr>
                                      <p:tavLst>
                                        <p:tav tm="0">
                                          <p:val>
                                            <p:strVal val="#ppt_x"/>
                                          </p:val>
                                        </p:tav>
                                        <p:tav tm="100000">
                                          <p:val>
                                            <p:strVal val="#ppt_x"/>
                                          </p:val>
                                        </p:tav>
                                      </p:tavLst>
                                    </p:anim>
                                    <p:anim calcmode="lin" valueType="num">
                                      <p:cBhvr additive="base">
                                        <p:cTn id="36" dur="500" fill="hold"/>
                                        <p:tgtEl>
                                          <p:spTgt spid="4515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5154"/>
                                        </p:tgtEl>
                                        <p:attrNameLst>
                                          <p:attrName>style.visibility</p:attrName>
                                        </p:attrNameLst>
                                      </p:cBhvr>
                                      <p:to>
                                        <p:strVal val="visible"/>
                                      </p:to>
                                    </p:set>
                                    <p:anim calcmode="lin" valueType="num">
                                      <p:cBhvr additive="base">
                                        <p:cTn id="39" dur="500" fill="hold"/>
                                        <p:tgtEl>
                                          <p:spTgt spid="45154"/>
                                        </p:tgtEl>
                                        <p:attrNameLst>
                                          <p:attrName>ppt_x</p:attrName>
                                        </p:attrNameLst>
                                      </p:cBhvr>
                                      <p:tavLst>
                                        <p:tav tm="0">
                                          <p:val>
                                            <p:strVal val="#ppt_x"/>
                                          </p:val>
                                        </p:tav>
                                        <p:tav tm="100000">
                                          <p:val>
                                            <p:strVal val="#ppt_x"/>
                                          </p:val>
                                        </p:tav>
                                      </p:tavLst>
                                    </p:anim>
                                    <p:anim calcmode="lin" valueType="num">
                                      <p:cBhvr additive="base">
                                        <p:cTn id="40" dur="500" fill="hold"/>
                                        <p:tgtEl>
                                          <p:spTgt spid="4515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5155"/>
                                        </p:tgtEl>
                                        <p:attrNameLst>
                                          <p:attrName>style.visibility</p:attrName>
                                        </p:attrNameLst>
                                      </p:cBhvr>
                                      <p:to>
                                        <p:strVal val="visible"/>
                                      </p:to>
                                    </p:set>
                                    <p:anim calcmode="lin" valueType="num">
                                      <p:cBhvr additive="base">
                                        <p:cTn id="43" dur="500" fill="hold"/>
                                        <p:tgtEl>
                                          <p:spTgt spid="45155"/>
                                        </p:tgtEl>
                                        <p:attrNameLst>
                                          <p:attrName>ppt_x</p:attrName>
                                        </p:attrNameLst>
                                      </p:cBhvr>
                                      <p:tavLst>
                                        <p:tav tm="0">
                                          <p:val>
                                            <p:strVal val="#ppt_x"/>
                                          </p:val>
                                        </p:tav>
                                        <p:tav tm="100000">
                                          <p:val>
                                            <p:strVal val="#ppt_x"/>
                                          </p:val>
                                        </p:tav>
                                      </p:tavLst>
                                    </p:anim>
                                    <p:anim calcmode="lin" valueType="num">
                                      <p:cBhvr additive="base">
                                        <p:cTn id="44" dur="500" fill="hold"/>
                                        <p:tgtEl>
                                          <p:spTgt spid="4515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5156"/>
                                        </p:tgtEl>
                                        <p:attrNameLst>
                                          <p:attrName>style.visibility</p:attrName>
                                        </p:attrNameLst>
                                      </p:cBhvr>
                                      <p:to>
                                        <p:strVal val="visible"/>
                                      </p:to>
                                    </p:set>
                                    <p:anim calcmode="lin" valueType="num">
                                      <p:cBhvr additive="base">
                                        <p:cTn id="47" dur="500" fill="hold"/>
                                        <p:tgtEl>
                                          <p:spTgt spid="45156"/>
                                        </p:tgtEl>
                                        <p:attrNameLst>
                                          <p:attrName>ppt_x</p:attrName>
                                        </p:attrNameLst>
                                      </p:cBhvr>
                                      <p:tavLst>
                                        <p:tav tm="0">
                                          <p:val>
                                            <p:strVal val="#ppt_x"/>
                                          </p:val>
                                        </p:tav>
                                        <p:tav tm="100000">
                                          <p:val>
                                            <p:strVal val="#ppt_x"/>
                                          </p:val>
                                        </p:tav>
                                      </p:tavLst>
                                    </p:anim>
                                    <p:anim calcmode="lin" valueType="num">
                                      <p:cBhvr additive="base">
                                        <p:cTn id="48" dur="500" fill="hold"/>
                                        <p:tgtEl>
                                          <p:spTgt spid="4515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5157"/>
                                        </p:tgtEl>
                                        <p:attrNameLst>
                                          <p:attrName>style.visibility</p:attrName>
                                        </p:attrNameLst>
                                      </p:cBhvr>
                                      <p:to>
                                        <p:strVal val="visible"/>
                                      </p:to>
                                    </p:set>
                                    <p:anim calcmode="lin" valueType="num">
                                      <p:cBhvr additive="base">
                                        <p:cTn id="51" dur="500" fill="hold"/>
                                        <p:tgtEl>
                                          <p:spTgt spid="45157"/>
                                        </p:tgtEl>
                                        <p:attrNameLst>
                                          <p:attrName>ppt_x</p:attrName>
                                        </p:attrNameLst>
                                      </p:cBhvr>
                                      <p:tavLst>
                                        <p:tav tm="0">
                                          <p:val>
                                            <p:strVal val="#ppt_x"/>
                                          </p:val>
                                        </p:tav>
                                        <p:tav tm="100000">
                                          <p:val>
                                            <p:strVal val="#ppt_x"/>
                                          </p:val>
                                        </p:tav>
                                      </p:tavLst>
                                    </p:anim>
                                    <p:anim calcmode="lin" valueType="num">
                                      <p:cBhvr additive="base">
                                        <p:cTn id="52" dur="500" fill="hold"/>
                                        <p:tgtEl>
                                          <p:spTgt spid="4515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5158"/>
                                        </p:tgtEl>
                                        <p:attrNameLst>
                                          <p:attrName>style.visibility</p:attrName>
                                        </p:attrNameLst>
                                      </p:cBhvr>
                                      <p:to>
                                        <p:strVal val="visible"/>
                                      </p:to>
                                    </p:set>
                                    <p:anim calcmode="lin" valueType="num">
                                      <p:cBhvr additive="base">
                                        <p:cTn id="55" dur="500" fill="hold"/>
                                        <p:tgtEl>
                                          <p:spTgt spid="45158"/>
                                        </p:tgtEl>
                                        <p:attrNameLst>
                                          <p:attrName>ppt_x</p:attrName>
                                        </p:attrNameLst>
                                      </p:cBhvr>
                                      <p:tavLst>
                                        <p:tav tm="0">
                                          <p:val>
                                            <p:strVal val="#ppt_x"/>
                                          </p:val>
                                        </p:tav>
                                        <p:tav tm="100000">
                                          <p:val>
                                            <p:strVal val="#ppt_x"/>
                                          </p:val>
                                        </p:tav>
                                      </p:tavLst>
                                    </p:anim>
                                    <p:anim calcmode="lin" valueType="num">
                                      <p:cBhvr additive="base">
                                        <p:cTn id="56" dur="500" fill="hold"/>
                                        <p:tgtEl>
                                          <p:spTgt spid="4515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5159"/>
                                        </p:tgtEl>
                                        <p:attrNameLst>
                                          <p:attrName>style.visibility</p:attrName>
                                        </p:attrNameLst>
                                      </p:cBhvr>
                                      <p:to>
                                        <p:strVal val="visible"/>
                                      </p:to>
                                    </p:set>
                                    <p:anim calcmode="lin" valueType="num">
                                      <p:cBhvr additive="base">
                                        <p:cTn id="59" dur="500" fill="hold"/>
                                        <p:tgtEl>
                                          <p:spTgt spid="45159"/>
                                        </p:tgtEl>
                                        <p:attrNameLst>
                                          <p:attrName>ppt_x</p:attrName>
                                        </p:attrNameLst>
                                      </p:cBhvr>
                                      <p:tavLst>
                                        <p:tav tm="0">
                                          <p:val>
                                            <p:strVal val="#ppt_x"/>
                                          </p:val>
                                        </p:tav>
                                        <p:tav tm="100000">
                                          <p:val>
                                            <p:strVal val="#ppt_x"/>
                                          </p:val>
                                        </p:tav>
                                      </p:tavLst>
                                    </p:anim>
                                    <p:anim calcmode="lin" valueType="num">
                                      <p:cBhvr additive="base">
                                        <p:cTn id="60" dur="500" fill="hold"/>
                                        <p:tgtEl>
                                          <p:spTgt spid="451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49" grpId="0"/>
      <p:bldP spid="45150" grpId="0"/>
      <p:bldP spid="45151" grpId="0"/>
      <p:bldP spid="45153" grpId="0"/>
      <p:bldP spid="45154" grpId="0"/>
      <p:bldP spid="45155" grpId="0"/>
      <p:bldP spid="45156" grpId="0"/>
      <p:bldP spid="45158" grpId="0"/>
      <p:bldP spid="4515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Rectangle 361"/>
          <p:cNvSpPr>
            <a:spLocks noChangeArrowheads="1"/>
          </p:cNvSpPr>
          <p:nvPr/>
        </p:nvSpPr>
        <p:spPr bwMode="auto">
          <a:xfrm>
            <a:off x="852756" y="291441"/>
            <a:ext cx="7335748" cy="1599004"/>
          </a:xfrm>
          <a:prstGeom prst="rect">
            <a:avLst/>
          </a:prstGeom>
          <a:solidFill>
            <a:srgbClr val="FFFF99"/>
          </a:solidFill>
          <a:ln w="9525">
            <a:solidFill>
              <a:srgbClr val="FFFFCC"/>
            </a:solidFill>
            <a:miter lim="800000"/>
            <a:headEnd/>
            <a:tailEnd/>
          </a:ln>
        </p:spPr>
        <p:txBody>
          <a:bodyPr wrap="none" anchor="ctr"/>
          <a:lstStyle/>
          <a:p>
            <a:endParaRPr lang="zh-CN" altLang="en-US"/>
          </a:p>
        </p:txBody>
      </p:sp>
      <p:sp>
        <p:nvSpPr>
          <p:cNvPr id="46082" name="Rectangle 2"/>
          <p:cNvSpPr>
            <a:spLocks noGrp="1" noChangeArrowheads="1"/>
          </p:cNvSpPr>
          <p:nvPr>
            <p:ph type="title" idx="4294967295"/>
          </p:nvPr>
        </p:nvSpPr>
        <p:spPr>
          <a:xfrm>
            <a:off x="1433513" y="0"/>
            <a:ext cx="8229600" cy="136525"/>
          </a:xfrm>
        </p:spPr>
        <p:txBody>
          <a:bodyPr/>
          <a:lstStyle/>
          <a:p>
            <a:pPr eaLnBrk="1" hangingPunct="1"/>
            <a:r>
              <a:rPr lang="zh-CN" altLang="en-US" sz="700" smtClean="0"/>
              <a:t>续</a:t>
            </a:r>
          </a:p>
        </p:txBody>
      </p:sp>
      <p:grpSp>
        <p:nvGrpSpPr>
          <p:cNvPr id="46083" name="Group 3"/>
          <p:cNvGrpSpPr>
            <a:grpSpLocks/>
          </p:cNvGrpSpPr>
          <p:nvPr/>
        </p:nvGrpSpPr>
        <p:grpSpPr bwMode="auto">
          <a:xfrm>
            <a:off x="0" y="0"/>
            <a:ext cx="9144000" cy="6858000"/>
            <a:chOff x="0" y="0"/>
            <a:chExt cx="5760" cy="4320"/>
          </a:xfrm>
        </p:grpSpPr>
        <p:sp>
          <p:nvSpPr>
            <p:cNvPr id="46300" name="Rectangle 4" descr="之字形"/>
            <p:cNvSpPr>
              <a:spLocks noChangeArrowheads="1"/>
            </p:cNvSpPr>
            <p:nvPr/>
          </p:nvSpPr>
          <p:spPr bwMode="auto">
            <a:xfrm>
              <a:off x="0" y="4187"/>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46301" name="Rectangle 5" descr="之字形"/>
            <p:cNvSpPr>
              <a:spLocks noChangeArrowheads="1"/>
            </p:cNvSpPr>
            <p:nvPr/>
          </p:nvSpPr>
          <p:spPr bwMode="auto">
            <a:xfrm>
              <a:off x="0" y="0"/>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grpSp>
      <p:grpSp>
        <p:nvGrpSpPr>
          <p:cNvPr id="3" name="Group 326"/>
          <p:cNvGrpSpPr>
            <a:grpSpLocks/>
          </p:cNvGrpSpPr>
          <p:nvPr/>
        </p:nvGrpSpPr>
        <p:grpSpPr bwMode="auto">
          <a:xfrm>
            <a:off x="79375" y="400050"/>
            <a:ext cx="9064625" cy="1665288"/>
            <a:chOff x="50" y="252"/>
            <a:chExt cx="5710" cy="1049"/>
          </a:xfrm>
        </p:grpSpPr>
        <p:grpSp>
          <p:nvGrpSpPr>
            <p:cNvPr id="46236" name="Group 55"/>
            <p:cNvGrpSpPr>
              <a:grpSpLocks/>
            </p:cNvGrpSpPr>
            <p:nvPr/>
          </p:nvGrpSpPr>
          <p:grpSpPr bwMode="auto">
            <a:xfrm>
              <a:off x="607" y="252"/>
              <a:ext cx="4482" cy="372"/>
              <a:chOff x="701" y="2959"/>
              <a:chExt cx="4455" cy="319"/>
            </a:xfrm>
          </p:grpSpPr>
          <p:grpSp>
            <p:nvGrpSpPr>
              <p:cNvPr id="46271" name="Group 56"/>
              <p:cNvGrpSpPr>
                <a:grpSpLocks/>
              </p:cNvGrpSpPr>
              <p:nvPr/>
            </p:nvGrpSpPr>
            <p:grpSpPr bwMode="auto">
              <a:xfrm>
                <a:off x="1662" y="2959"/>
                <a:ext cx="3494" cy="319"/>
                <a:chOff x="186" y="3071"/>
                <a:chExt cx="3602" cy="367"/>
              </a:xfrm>
            </p:grpSpPr>
            <p:grpSp>
              <p:nvGrpSpPr>
                <p:cNvPr id="46273" name="Group 57"/>
                <p:cNvGrpSpPr>
                  <a:grpSpLocks/>
                </p:cNvGrpSpPr>
                <p:nvPr/>
              </p:nvGrpSpPr>
              <p:grpSpPr bwMode="auto">
                <a:xfrm>
                  <a:off x="628" y="3213"/>
                  <a:ext cx="151" cy="53"/>
                  <a:chOff x="1260" y="2371"/>
                  <a:chExt cx="151" cy="53"/>
                </a:xfrm>
              </p:grpSpPr>
              <p:sp>
                <p:nvSpPr>
                  <p:cNvPr id="46298" name="Line 58"/>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46299" name="Line 59"/>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46274" name="Freeform 60"/>
                <p:cNvSpPr>
                  <a:spLocks/>
                </p:cNvSpPr>
                <p:nvPr/>
              </p:nvSpPr>
              <p:spPr bwMode="auto">
                <a:xfrm>
                  <a:off x="789" y="3083"/>
                  <a:ext cx="114" cy="346"/>
                </a:xfrm>
                <a:custGeom>
                  <a:avLst/>
                  <a:gdLst>
                    <a:gd name="T0" fmla="*/ 0 w 170"/>
                    <a:gd name="T1" fmla="*/ 59 h 452"/>
                    <a:gd name="T2" fmla="*/ 3 w 170"/>
                    <a:gd name="T3" fmla="*/ 40 h 452"/>
                    <a:gd name="T4" fmla="*/ 10 w 170"/>
                    <a:gd name="T5" fmla="*/ 70 h 452"/>
                    <a:gd name="T6" fmla="*/ 10 w 170"/>
                    <a:gd name="T7" fmla="*/ 0 h 452"/>
                    <a:gd name="T8" fmla="*/ 0 60000 65536"/>
                    <a:gd name="T9" fmla="*/ 0 60000 65536"/>
                    <a:gd name="T10" fmla="*/ 0 60000 65536"/>
                    <a:gd name="T11" fmla="*/ 0 60000 65536"/>
                    <a:gd name="T12" fmla="*/ 0 w 170"/>
                    <a:gd name="T13" fmla="*/ 0 h 452"/>
                    <a:gd name="T14" fmla="*/ 170 w 170"/>
                    <a:gd name="T15" fmla="*/ 452 h 452"/>
                  </a:gdLst>
                  <a:ahLst/>
                  <a:cxnLst>
                    <a:cxn ang="T8">
                      <a:pos x="T0" y="T1"/>
                    </a:cxn>
                    <a:cxn ang="T9">
                      <a:pos x="T2" y="T3"/>
                    </a:cxn>
                    <a:cxn ang="T10">
                      <a:pos x="T4" y="T5"/>
                    </a:cxn>
                    <a:cxn ang="T11">
                      <a:pos x="T6" y="T7"/>
                    </a:cxn>
                  </a:cxnLst>
                  <a:rect l="T12" t="T13" r="T14" b="T15"/>
                  <a:pathLst>
                    <a:path w="170" h="452">
                      <a:moveTo>
                        <a:pt x="0" y="384"/>
                      </a:moveTo>
                      <a:lnTo>
                        <a:pt x="57" y="260"/>
                      </a:lnTo>
                      <a:lnTo>
                        <a:pt x="170" y="452"/>
                      </a:lnTo>
                      <a:lnTo>
                        <a:pt x="170" y="0"/>
                      </a:lnTo>
                    </a:path>
                  </a:pathLst>
                </a:custGeom>
                <a:noFill/>
                <a:ln w="38100">
                  <a:solidFill>
                    <a:schemeClr val="tx1"/>
                  </a:solidFill>
                  <a:round/>
                  <a:headEnd/>
                  <a:tailEnd/>
                </a:ln>
              </p:spPr>
              <p:txBody>
                <a:bodyPr/>
                <a:lstStyle/>
                <a:p>
                  <a:endParaRPr lang="zh-CN" altLang="en-US"/>
                </a:p>
              </p:txBody>
            </p:sp>
            <p:sp>
              <p:nvSpPr>
                <p:cNvPr id="46275" name="Line 61"/>
                <p:cNvSpPr>
                  <a:spLocks noChangeShapeType="1"/>
                </p:cNvSpPr>
                <p:nvPr/>
              </p:nvSpPr>
              <p:spPr bwMode="auto">
                <a:xfrm>
                  <a:off x="899" y="3071"/>
                  <a:ext cx="2889" cy="1"/>
                </a:xfrm>
                <a:prstGeom prst="line">
                  <a:avLst/>
                </a:prstGeom>
                <a:noFill/>
                <a:ln w="38100">
                  <a:solidFill>
                    <a:schemeClr val="tx1"/>
                  </a:solidFill>
                  <a:round/>
                  <a:headEnd/>
                  <a:tailEnd/>
                </a:ln>
              </p:spPr>
              <p:txBody>
                <a:bodyPr/>
                <a:lstStyle/>
                <a:p>
                  <a:endParaRPr lang="zh-CN" altLang="en-US"/>
                </a:p>
              </p:txBody>
            </p:sp>
            <p:sp>
              <p:nvSpPr>
                <p:cNvPr id="46276" name="WordArt 62"/>
                <p:cNvSpPr>
                  <a:spLocks noChangeArrowheads="1" noChangeShapeType="1" noTextEdit="1"/>
                </p:cNvSpPr>
                <p:nvPr/>
              </p:nvSpPr>
              <p:spPr bwMode="auto">
                <a:xfrm>
                  <a:off x="1324" y="3238"/>
                  <a:ext cx="137" cy="131"/>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sp>
              <p:nvSpPr>
                <p:cNvPr id="46277" name="WordArt 63"/>
                <p:cNvSpPr>
                  <a:spLocks noChangeArrowheads="1" noChangeShapeType="1" noTextEdit="1"/>
                </p:cNvSpPr>
                <p:nvPr/>
              </p:nvSpPr>
              <p:spPr bwMode="auto">
                <a:xfrm>
                  <a:off x="1897" y="3243"/>
                  <a:ext cx="137" cy="131"/>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grpSp>
              <p:nvGrpSpPr>
                <p:cNvPr id="46278" name="Group 64"/>
                <p:cNvGrpSpPr>
                  <a:grpSpLocks/>
                </p:cNvGrpSpPr>
                <p:nvPr/>
              </p:nvGrpSpPr>
              <p:grpSpPr bwMode="auto">
                <a:xfrm>
                  <a:off x="186" y="3105"/>
                  <a:ext cx="383" cy="267"/>
                  <a:chOff x="2882" y="2621"/>
                  <a:chExt cx="467" cy="279"/>
                </a:xfrm>
              </p:grpSpPr>
              <p:sp>
                <p:nvSpPr>
                  <p:cNvPr id="46296" name="WordArt 65"/>
                  <p:cNvSpPr>
                    <a:spLocks noChangeArrowheads="1" noChangeShapeType="1" noTextEdit="1"/>
                  </p:cNvSpPr>
                  <p:nvPr/>
                </p:nvSpPr>
                <p:spPr bwMode="auto">
                  <a:xfrm>
                    <a:off x="2882" y="2621"/>
                    <a:ext cx="285" cy="227"/>
                  </a:xfrm>
                  <a:prstGeom prst="rect">
                    <a:avLst/>
                  </a:prstGeom>
                </p:spPr>
                <p:txBody>
                  <a:bodyPr wrap="none" fromWordArt="1">
                    <a:prstTxWarp prst="textPlain">
                      <a:avLst>
                        <a:gd name="adj" fmla="val 50000"/>
                      </a:avLst>
                    </a:prstTxWarp>
                  </a:bodyPr>
                  <a:lstStyle/>
                  <a:p>
                    <a:r>
                      <a:rPr lang="en-US" altLang="zh-CN" sz="3600" i="1" kern="10">
                        <a:ln w="9525">
                          <a:solidFill>
                            <a:srgbClr val="CC3300"/>
                          </a:solidFill>
                          <a:round/>
                          <a:headEnd/>
                          <a:tailEnd/>
                        </a:ln>
                        <a:solidFill>
                          <a:srgbClr val="CC3300"/>
                        </a:solidFill>
                        <a:latin typeface="Times New Roman"/>
                        <a:cs typeface="Times New Roman"/>
                      </a:rPr>
                      <a:t>A</a:t>
                    </a:r>
                    <a:endParaRPr lang="zh-CN" altLang="en-US" sz="3600" i="1" kern="10">
                      <a:ln w="9525">
                        <a:solidFill>
                          <a:srgbClr val="CC3300"/>
                        </a:solidFill>
                        <a:round/>
                        <a:headEnd/>
                        <a:tailEnd/>
                      </a:ln>
                      <a:solidFill>
                        <a:srgbClr val="CC3300"/>
                      </a:solidFill>
                      <a:latin typeface="Times New Roman"/>
                      <a:cs typeface="Times New Roman"/>
                    </a:endParaRPr>
                  </a:p>
                </p:txBody>
              </p:sp>
              <p:sp>
                <p:nvSpPr>
                  <p:cNvPr id="46297" name="WordArt 66"/>
                  <p:cNvSpPr>
                    <a:spLocks noChangeArrowheads="1" noChangeShapeType="1" noTextEdit="1"/>
                  </p:cNvSpPr>
                  <p:nvPr/>
                </p:nvSpPr>
                <p:spPr bwMode="auto">
                  <a:xfrm>
                    <a:off x="3199" y="2783"/>
                    <a:ext cx="150" cy="117"/>
                  </a:xfrm>
                  <a:prstGeom prst="rect">
                    <a:avLst/>
                  </a:prstGeom>
                </p:spPr>
                <p:txBody>
                  <a:bodyPr wrap="none" fromWordArt="1">
                    <a:prstTxWarp prst="textPlain">
                      <a:avLst>
                        <a:gd name="adj" fmla="val 50000"/>
                      </a:avLst>
                    </a:prstTxWarp>
                  </a:bodyPr>
                  <a:lstStyle/>
                  <a:p>
                    <a:r>
                      <a:rPr lang="zh-CN" altLang="en-US" sz="3600" kern="10">
                        <a:ln w="9525">
                          <a:solidFill>
                            <a:srgbClr val="CC3300"/>
                          </a:solidFill>
                          <a:round/>
                          <a:headEnd/>
                          <a:tailEnd/>
                        </a:ln>
                        <a:solidFill>
                          <a:srgbClr val="CC3300"/>
                        </a:solidFill>
                        <a:latin typeface="宋体"/>
                        <a:ea typeface="宋体"/>
                      </a:rPr>
                      <a:t>合</a:t>
                    </a:r>
                  </a:p>
                </p:txBody>
              </p:sp>
            </p:grpSp>
            <p:grpSp>
              <p:nvGrpSpPr>
                <p:cNvPr id="46279" name="Group 67"/>
                <p:cNvGrpSpPr>
                  <a:grpSpLocks/>
                </p:cNvGrpSpPr>
                <p:nvPr/>
              </p:nvGrpSpPr>
              <p:grpSpPr bwMode="auto">
                <a:xfrm>
                  <a:off x="991" y="3141"/>
                  <a:ext cx="300" cy="281"/>
                  <a:chOff x="2947" y="3633"/>
                  <a:chExt cx="336" cy="305"/>
                </a:xfrm>
              </p:grpSpPr>
              <p:sp>
                <p:nvSpPr>
                  <p:cNvPr id="46293" name="WordArt 68"/>
                  <p:cNvSpPr>
                    <a:spLocks noChangeArrowheads="1" noChangeShapeType="1" noTextEdit="1"/>
                  </p:cNvSpPr>
                  <p:nvPr/>
                </p:nvSpPr>
                <p:spPr bwMode="auto">
                  <a:xfrm>
                    <a:off x="2947" y="3680"/>
                    <a:ext cx="190" cy="207"/>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latin typeface="Times New Roman"/>
                        <a:cs typeface="Times New Roman"/>
                      </a:rPr>
                      <a:t>A</a:t>
                    </a:r>
                    <a:endParaRPr lang="zh-CN" altLang="en-US" sz="3600" i="1" kern="10">
                      <a:ln w="9525">
                        <a:solidFill>
                          <a:srgbClr val="000000"/>
                        </a:solidFill>
                        <a:round/>
                        <a:headEnd/>
                        <a:tailEnd/>
                      </a:ln>
                      <a:latin typeface="Times New Roman"/>
                      <a:cs typeface="Times New Roman"/>
                    </a:endParaRPr>
                  </a:p>
                </p:txBody>
              </p:sp>
              <p:sp>
                <p:nvSpPr>
                  <p:cNvPr id="46294" name="WordArt 69"/>
                  <p:cNvSpPr>
                    <a:spLocks noChangeArrowheads="1" noChangeShapeType="1" noTextEdit="1"/>
                  </p:cNvSpPr>
                  <p:nvPr/>
                </p:nvSpPr>
                <p:spPr bwMode="auto">
                  <a:xfrm>
                    <a:off x="3207" y="3833"/>
                    <a:ext cx="76" cy="10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46295" name="WordArt 70"/>
                  <p:cNvSpPr>
                    <a:spLocks noChangeArrowheads="1" noChangeShapeType="1" noTextEdit="1"/>
                  </p:cNvSpPr>
                  <p:nvPr/>
                </p:nvSpPr>
                <p:spPr bwMode="auto">
                  <a:xfrm>
                    <a:off x="3199" y="3633"/>
                    <a:ext cx="76" cy="10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grpSp>
              <p:nvGrpSpPr>
                <p:cNvPr id="46280" name="Group 71"/>
                <p:cNvGrpSpPr>
                  <a:grpSpLocks/>
                </p:cNvGrpSpPr>
                <p:nvPr/>
              </p:nvGrpSpPr>
              <p:grpSpPr bwMode="auto">
                <a:xfrm>
                  <a:off x="1511" y="3157"/>
                  <a:ext cx="300" cy="281"/>
                  <a:chOff x="2947" y="3633"/>
                  <a:chExt cx="336" cy="305"/>
                </a:xfrm>
              </p:grpSpPr>
              <p:sp>
                <p:nvSpPr>
                  <p:cNvPr id="46290" name="WordArt 72"/>
                  <p:cNvSpPr>
                    <a:spLocks noChangeArrowheads="1" noChangeShapeType="1" noTextEdit="1"/>
                  </p:cNvSpPr>
                  <p:nvPr/>
                </p:nvSpPr>
                <p:spPr bwMode="auto">
                  <a:xfrm>
                    <a:off x="2947" y="3680"/>
                    <a:ext cx="190" cy="207"/>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latin typeface="Times New Roman"/>
                        <a:cs typeface="Times New Roman"/>
                      </a:rPr>
                      <a:t>A</a:t>
                    </a:r>
                    <a:endParaRPr lang="zh-CN" altLang="en-US" sz="3600" i="1" kern="10">
                      <a:ln w="9525">
                        <a:solidFill>
                          <a:srgbClr val="000000"/>
                        </a:solidFill>
                        <a:round/>
                        <a:headEnd/>
                        <a:tailEnd/>
                      </a:ln>
                      <a:latin typeface="Times New Roman"/>
                      <a:cs typeface="Times New Roman"/>
                    </a:endParaRPr>
                  </a:p>
                </p:txBody>
              </p:sp>
              <p:sp>
                <p:nvSpPr>
                  <p:cNvPr id="46291" name="WordArt 73"/>
                  <p:cNvSpPr>
                    <a:spLocks noChangeArrowheads="1" noChangeShapeType="1" noTextEdit="1"/>
                  </p:cNvSpPr>
                  <p:nvPr/>
                </p:nvSpPr>
                <p:spPr bwMode="auto">
                  <a:xfrm>
                    <a:off x="3207" y="3833"/>
                    <a:ext cx="76" cy="10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46292" name="WordArt 74"/>
                  <p:cNvSpPr>
                    <a:spLocks noChangeArrowheads="1" noChangeShapeType="1" noTextEdit="1"/>
                  </p:cNvSpPr>
                  <p:nvPr/>
                </p:nvSpPr>
                <p:spPr bwMode="auto">
                  <a:xfrm>
                    <a:off x="3199" y="3633"/>
                    <a:ext cx="76" cy="10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sp>
              <p:nvSpPr>
                <p:cNvPr id="46281" name="WordArt 75"/>
                <p:cNvSpPr>
                  <a:spLocks noChangeArrowheads="1" noChangeShapeType="1" noTextEdit="1"/>
                </p:cNvSpPr>
                <p:nvPr/>
              </p:nvSpPr>
              <p:spPr bwMode="auto">
                <a:xfrm>
                  <a:off x="2231" y="3200"/>
                  <a:ext cx="170" cy="191"/>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latin typeface="Times New Roman"/>
                      <a:cs typeface="Times New Roman"/>
                    </a:rPr>
                    <a:t>A</a:t>
                  </a:r>
                  <a:endParaRPr lang="zh-CN" altLang="en-US" sz="3600" i="1" kern="10">
                    <a:ln w="9525">
                      <a:solidFill>
                        <a:srgbClr val="000000"/>
                      </a:solidFill>
                      <a:round/>
                      <a:headEnd/>
                      <a:tailEnd/>
                    </a:ln>
                    <a:latin typeface="Times New Roman"/>
                    <a:cs typeface="Times New Roman"/>
                  </a:endParaRPr>
                </a:p>
              </p:txBody>
            </p:sp>
            <p:sp>
              <p:nvSpPr>
                <p:cNvPr id="46282" name="WordArt 76"/>
                <p:cNvSpPr>
                  <a:spLocks noChangeArrowheads="1" noChangeShapeType="1" noTextEdit="1"/>
                </p:cNvSpPr>
                <p:nvPr/>
              </p:nvSpPr>
              <p:spPr bwMode="auto">
                <a:xfrm>
                  <a:off x="2439" y="3341"/>
                  <a:ext cx="68" cy="97"/>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46283" name="WordArt 77"/>
                <p:cNvSpPr>
                  <a:spLocks noChangeArrowheads="1" noChangeShapeType="1" noTextEdit="1"/>
                </p:cNvSpPr>
                <p:nvPr/>
              </p:nvSpPr>
              <p:spPr bwMode="auto">
                <a:xfrm>
                  <a:off x="2072" y="3205"/>
                  <a:ext cx="128" cy="193"/>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46284" name="WordArt 78"/>
                <p:cNvSpPr>
                  <a:spLocks noChangeArrowheads="1" noChangeShapeType="1" noTextEdit="1"/>
                </p:cNvSpPr>
                <p:nvPr/>
              </p:nvSpPr>
              <p:spPr bwMode="auto">
                <a:xfrm>
                  <a:off x="2547" y="3204"/>
                  <a:ext cx="170" cy="191"/>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latin typeface="Times New Roman"/>
                      <a:cs typeface="Times New Roman"/>
                    </a:rPr>
                    <a:t>A</a:t>
                  </a:r>
                  <a:endParaRPr lang="zh-CN" altLang="en-US" sz="3600" i="1" kern="10">
                    <a:ln w="9525">
                      <a:solidFill>
                        <a:srgbClr val="000000"/>
                      </a:solidFill>
                      <a:round/>
                      <a:headEnd/>
                      <a:tailEnd/>
                    </a:ln>
                    <a:latin typeface="Times New Roman"/>
                    <a:cs typeface="Times New Roman"/>
                  </a:endParaRPr>
                </a:p>
              </p:txBody>
            </p:sp>
            <p:sp>
              <p:nvSpPr>
                <p:cNvPr id="46285" name="WordArt 79"/>
                <p:cNvSpPr>
                  <a:spLocks noChangeArrowheads="1" noChangeShapeType="1" noTextEdit="1"/>
                </p:cNvSpPr>
                <p:nvPr/>
              </p:nvSpPr>
              <p:spPr bwMode="auto">
                <a:xfrm>
                  <a:off x="2760" y="3317"/>
                  <a:ext cx="68" cy="97"/>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46286" name="WordArt 80"/>
                <p:cNvSpPr>
                  <a:spLocks noChangeArrowheads="1" noChangeShapeType="1" noTextEdit="1"/>
                </p:cNvSpPr>
                <p:nvPr/>
              </p:nvSpPr>
              <p:spPr bwMode="auto">
                <a:xfrm>
                  <a:off x="2892" y="3257"/>
                  <a:ext cx="344" cy="14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cos</a:t>
                  </a:r>
                  <a:endParaRPr lang="zh-CN" altLang="en-US" sz="3600" kern="10">
                    <a:ln w="9525">
                      <a:solidFill>
                        <a:schemeClr val="tx1"/>
                      </a:solidFill>
                      <a:round/>
                      <a:headEnd/>
                      <a:tailEnd/>
                    </a:ln>
                    <a:latin typeface="宋体"/>
                    <a:ea typeface="宋体"/>
                  </a:endParaRPr>
                </a:p>
              </p:txBody>
            </p:sp>
            <p:grpSp>
              <p:nvGrpSpPr>
                <p:cNvPr id="46287" name="Group 81"/>
                <p:cNvGrpSpPr>
                  <a:grpSpLocks/>
                </p:cNvGrpSpPr>
                <p:nvPr/>
              </p:nvGrpSpPr>
              <p:grpSpPr bwMode="auto">
                <a:xfrm>
                  <a:off x="3317" y="3219"/>
                  <a:ext cx="359" cy="183"/>
                  <a:chOff x="3221" y="3843"/>
                  <a:chExt cx="359" cy="183"/>
                </a:xfrm>
              </p:grpSpPr>
              <p:sp>
                <p:nvSpPr>
                  <p:cNvPr id="46288" name="WordArt 82"/>
                  <p:cNvSpPr>
                    <a:spLocks noChangeArrowheads="1" noChangeShapeType="1" noTextEdit="1"/>
                  </p:cNvSpPr>
                  <p:nvPr/>
                </p:nvSpPr>
                <p:spPr bwMode="auto">
                  <a:xfrm>
                    <a:off x="3403" y="3843"/>
                    <a:ext cx="177" cy="183"/>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Symbol"/>
                      </a:rPr>
                      <a:t>j</a:t>
                    </a:r>
                    <a:endParaRPr lang="zh-CN" altLang="en-US" sz="3600" i="1" kern="10">
                      <a:ln w="9525">
                        <a:solidFill>
                          <a:srgbClr val="CC0000"/>
                        </a:solidFill>
                        <a:round/>
                        <a:headEnd/>
                        <a:tailEnd/>
                      </a:ln>
                      <a:solidFill>
                        <a:srgbClr val="CC0000"/>
                      </a:solidFill>
                      <a:latin typeface="Symbol"/>
                    </a:endParaRPr>
                  </a:p>
                </p:txBody>
              </p:sp>
              <p:sp>
                <p:nvSpPr>
                  <p:cNvPr id="46289" name="AutoShape 83"/>
                  <p:cNvSpPr>
                    <a:spLocks noChangeArrowheads="1"/>
                  </p:cNvSpPr>
                  <p:nvPr/>
                </p:nvSpPr>
                <p:spPr bwMode="auto">
                  <a:xfrm>
                    <a:off x="3221" y="3847"/>
                    <a:ext cx="142" cy="150"/>
                  </a:xfrm>
                  <a:prstGeom prst="triangle">
                    <a:avLst>
                      <a:gd name="adj" fmla="val 50000"/>
                    </a:avLst>
                  </a:prstGeom>
                  <a:solidFill>
                    <a:schemeClr val="bg1"/>
                  </a:solidFill>
                  <a:ln w="38100">
                    <a:solidFill>
                      <a:srgbClr val="CC0000"/>
                    </a:solidFill>
                    <a:miter lim="800000"/>
                    <a:headEnd/>
                    <a:tailEnd/>
                  </a:ln>
                </p:spPr>
                <p:txBody>
                  <a:bodyPr wrap="none" anchor="ctr"/>
                  <a:lstStyle/>
                  <a:p>
                    <a:endParaRPr lang="zh-CN" altLang="en-US"/>
                  </a:p>
                </p:txBody>
              </p:sp>
            </p:grpSp>
          </p:grpSp>
          <p:sp>
            <p:nvSpPr>
              <p:cNvPr id="46272" name="WordArt 84"/>
              <p:cNvSpPr>
                <a:spLocks noChangeArrowheads="1" noChangeShapeType="1" noTextEdit="1"/>
              </p:cNvSpPr>
              <p:nvPr/>
            </p:nvSpPr>
            <p:spPr bwMode="auto">
              <a:xfrm>
                <a:off x="701" y="2987"/>
                <a:ext cx="741" cy="216"/>
              </a:xfrm>
              <a:prstGeom prst="rect">
                <a:avLst/>
              </a:prstGeom>
            </p:spPr>
            <p:txBody>
              <a:bodyPr wrap="none" fromWordArt="1">
                <a:prstTxWarp prst="textPlain">
                  <a:avLst>
                    <a:gd name="adj" fmla="val 50000"/>
                  </a:avLst>
                </a:prstTxWarp>
              </a:bodyPr>
              <a:lstStyle/>
              <a:p>
                <a:r>
                  <a:rPr lang="zh-CN" altLang="en-US" sz="3600" b="1" kern="10">
                    <a:ln w="9525">
                      <a:solidFill>
                        <a:srgbClr val="CC3300"/>
                      </a:solidFill>
                      <a:round/>
                      <a:headEnd/>
                      <a:tailEnd/>
                    </a:ln>
                    <a:solidFill>
                      <a:srgbClr val="CC3300"/>
                    </a:solidFill>
                    <a:latin typeface="宋体"/>
                    <a:ea typeface="宋体"/>
                  </a:rPr>
                  <a:t>合振幅</a:t>
                </a:r>
              </a:p>
            </p:txBody>
          </p:sp>
        </p:grpSp>
        <p:grpSp>
          <p:nvGrpSpPr>
            <p:cNvPr id="46237" name="Group 86"/>
            <p:cNvGrpSpPr>
              <a:grpSpLocks/>
            </p:cNvGrpSpPr>
            <p:nvPr/>
          </p:nvGrpSpPr>
          <p:grpSpPr bwMode="auto">
            <a:xfrm>
              <a:off x="2125" y="885"/>
              <a:ext cx="158" cy="61"/>
              <a:chOff x="1260" y="2371"/>
              <a:chExt cx="151" cy="53"/>
            </a:xfrm>
          </p:grpSpPr>
          <p:sp>
            <p:nvSpPr>
              <p:cNvPr id="46269" name="Line 87"/>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46270" name="Line 88"/>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46238" name="Group 89"/>
            <p:cNvGrpSpPr>
              <a:grpSpLocks/>
            </p:cNvGrpSpPr>
            <p:nvPr/>
          </p:nvGrpSpPr>
          <p:grpSpPr bwMode="auto">
            <a:xfrm>
              <a:off x="3564" y="728"/>
              <a:ext cx="307" cy="415"/>
              <a:chOff x="1775" y="2623"/>
              <a:chExt cx="258" cy="337"/>
            </a:xfrm>
          </p:grpSpPr>
          <p:sp>
            <p:nvSpPr>
              <p:cNvPr id="46264" name="Line 90"/>
              <p:cNvSpPr>
                <a:spLocks noChangeShapeType="1"/>
              </p:cNvSpPr>
              <p:nvPr/>
            </p:nvSpPr>
            <p:spPr bwMode="auto">
              <a:xfrm>
                <a:off x="1775" y="2784"/>
                <a:ext cx="258" cy="0"/>
              </a:xfrm>
              <a:prstGeom prst="line">
                <a:avLst/>
              </a:prstGeom>
              <a:noFill/>
              <a:ln w="28575">
                <a:solidFill>
                  <a:schemeClr val="tx1"/>
                </a:solidFill>
                <a:round/>
                <a:headEnd/>
                <a:tailEnd/>
              </a:ln>
            </p:spPr>
            <p:txBody>
              <a:bodyPr/>
              <a:lstStyle/>
              <a:p>
                <a:endParaRPr lang="zh-CN" altLang="en-US"/>
              </a:p>
            </p:txBody>
          </p:sp>
          <p:grpSp>
            <p:nvGrpSpPr>
              <p:cNvPr id="46265" name="Group 91"/>
              <p:cNvGrpSpPr>
                <a:grpSpLocks/>
              </p:cNvGrpSpPr>
              <p:nvPr/>
            </p:nvGrpSpPr>
            <p:grpSpPr bwMode="auto">
              <a:xfrm>
                <a:off x="1810" y="2623"/>
                <a:ext cx="213" cy="120"/>
                <a:chOff x="4639" y="2089"/>
                <a:chExt cx="213" cy="110"/>
              </a:xfrm>
            </p:grpSpPr>
            <p:sp>
              <p:nvSpPr>
                <p:cNvPr id="46267" name="WordArt 92"/>
                <p:cNvSpPr>
                  <a:spLocks noChangeArrowheads="1" noChangeShapeType="1" noTextEdit="1"/>
                </p:cNvSpPr>
                <p:nvPr/>
              </p:nvSpPr>
              <p:spPr bwMode="auto">
                <a:xfrm>
                  <a:off x="4639" y="2089"/>
                  <a:ext cx="74" cy="108"/>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sp>
              <p:nvSpPr>
                <p:cNvPr id="46268" name="WordArt 93"/>
                <p:cNvSpPr>
                  <a:spLocks noChangeArrowheads="1" noChangeShapeType="1" noTextEdit="1"/>
                </p:cNvSpPr>
                <p:nvPr/>
              </p:nvSpPr>
              <p:spPr bwMode="auto">
                <a:xfrm>
                  <a:off x="4729" y="2107"/>
                  <a:ext cx="123" cy="92"/>
                </a:xfrm>
                <a:prstGeom prst="rect">
                  <a:avLst/>
                </a:prstGeom>
              </p:spPr>
              <p:txBody>
                <a:bodyPr wrap="none" fromWordArt="1">
                  <a:prstTxWarp prst="textPlain">
                    <a:avLst>
                      <a:gd name="adj" fmla="val 55556"/>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grpSp>
          <p:sp>
            <p:nvSpPr>
              <p:cNvPr id="46266" name="WordArt 94"/>
              <p:cNvSpPr>
                <a:spLocks noChangeArrowheads="1" noChangeShapeType="1" noTextEdit="1"/>
              </p:cNvSpPr>
              <p:nvPr/>
            </p:nvSpPr>
            <p:spPr bwMode="auto">
              <a:xfrm>
                <a:off x="1831" y="2817"/>
                <a:ext cx="154" cy="143"/>
              </a:xfrm>
              <a:prstGeom prst="rect">
                <a:avLst/>
              </a:prstGeom>
            </p:spPr>
            <p:txBody>
              <a:bodyPr wrap="none" fromWordArt="1">
                <a:prstTxWarp prst="textPlain">
                  <a:avLst>
                    <a:gd name="adj" fmla="val 63968"/>
                  </a:avLst>
                </a:prstTxWarp>
              </a:bodyPr>
              <a:lstStyle/>
              <a:p>
                <a:r>
                  <a:rPr lang="en-US" altLang="zh-CN" sz="1200" i="1" kern="10">
                    <a:ln w="9525">
                      <a:solidFill>
                        <a:srgbClr val="000000"/>
                      </a:solidFill>
                      <a:round/>
                      <a:headEnd/>
                      <a:tailEnd/>
                    </a:ln>
                    <a:latin typeface="Symbol"/>
                  </a:rPr>
                  <a:t>l</a:t>
                </a:r>
                <a:endParaRPr lang="zh-CN" altLang="en-US" sz="1200" i="1" kern="10">
                  <a:ln w="9525">
                    <a:solidFill>
                      <a:srgbClr val="000000"/>
                    </a:solidFill>
                    <a:round/>
                    <a:headEnd/>
                    <a:tailEnd/>
                  </a:ln>
                  <a:latin typeface="Symbol"/>
                </a:endParaRPr>
              </a:p>
            </p:txBody>
          </p:sp>
        </p:grpSp>
        <p:sp>
          <p:nvSpPr>
            <p:cNvPr id="46239" name="WordArt 95"/>
            <p:cNvSpPr>
              <a:spLocks noChangeArrowheads="1" noChangeShapeType="1" noTextEdit="1"/>
            </p:cNvSpPr>
            <p:nvPr/>
          </p:nvSpPr>
          <p:spPr bwMode="auto">
            <a:xfrm>
              <a:off x="3909" y="798"/>
              <a:ext cx="79" cy="25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46240" name="Group 96"/>
            <p:cNvGrpSpPr>
              <a:grpSpLocks/>
            </p:cNvGrpSpPr>
            <p:nvPr/>
          </p:nvGrpSpPr>
          <p:grpSpPr bwMode="auto">
            <a:xfrm>
              <a:off x="4416" y="834"/>
              <a:ext cx="161" cy="211"/>
              <a:chOff x="2146" y="2480"/>
              <a:chExt cx="111" cy="172"/>
            </a:xfrm>
          </p:grpSpPr>
          <p:sp>
            <p:nvSpPr>
              <p:cNvPr id="46262" name="WordArt 97"/>
              <p:cNvSpPr>
                <a:spLocks noChangeArrowheads="1" noChangeShapeType="1" noTextEdit="1"/>
              </p:cNvSpPr>
              <p:nvPr/>
            </p:nvSpPr>
            <p:spPr bwMode="auto">
              <a:xfrm>
                <a:off x="2223" y="2576"/>
                <a:ext cx="34" cy="76"/>
              </a:xfrm>
              <a:prstGeom prst="rect">
                <a:avLst/>
              </a:prstGeom>
            </p:spPr>
            <p:txBody>
              <a:bodyPr wrap="none" fromWordArt="1">
                <a:prstTxWarp prst="textPlain">
                  <a:avLst>
                    <a:gd name="adj" fmla="val 50000"/>
                  </a:avLst>
                </a:prstTxWarp>
              </a:bodyPr>
              <a:lstStyle/>
              <a:p>
                <a:r>
                  <a:rPr lang="en-US" altLang="zh-CN" sz="1400" kern="10">
                    <a:ln w="9525">
                      <a:solidFill>
                        <a:srgbClr val="0033CC"/>
                      </a:solidFill>
                      <a:round/>
                      <a:headEnd/>
                      <a:tailEnd/>
                    </a:ln>
                    <a:solidFill>
                      <a:srgbClr val="0033CC"/>
                    </a:solidFill>
                    <a:latin typeface="Times New Roman"/>
                    <a:cs typeface="Times New Roman"/>
                  </a:rPr>
                  <a:t>1</a:t>
                </a:r>
                <a:endParaRPr lang="zh-CN" altLang="en-US" sz="1400" kern="10">
                  <a:ln w="9525">
                    <a:solidFill>
                      <a:srgbClr val="0033CC"/>
                    </a:solidFill>
                    <a:round/>
                    <a:headEnd/>
                    <a:tailEnd/>
                  </a:ln>
                  <a:solidFill>
                    <a:srgbClr val="0033CC"/>
                  </a:solidFill>
                  <a:latin typeface="Times New Roman"/>
                  <a:cs typeface="Times New Roman"/>
                </a:endParaRPr>
              </a:p>
            </p:txBody>
          </p:sp>
          <p:sp>
            <p:nvSpPr>
              <p:cNvPr id="46263" name="WordArt 98"/>
              <p:cNvSpPr>
                <a:spLocks noChangeArrowheads="1" noChangeShapeType="1" noTextEdit="1"/>
              </p:cNvSpPr>
              <p:nvPr/>
            </p:nvSpPr>
            <p:spPr bwMode="auto">
              <a:xfrm>
                <a:off x="2146" y="2480"/>
                <a:ext cx="93" cy="139"/>
              </a:xfrm>
              <a:prstGeom prst="rect">
                <a:avLst/>
              </a:prstGeom>
            </p:spPr>
            <p:txBody>
              <a:bodyPr wrap="none" fromWordArt="1">
                <a:prstTxWarp prst="textPlain">
                  <a:avLst>
                    <a:gd name="adj" fmla="val 50000"/>
                  </a:avLst>
                </a:prstTxWarp>
              </a:bodyPr>
              <a:lstStyle/>
              <a:p>
                <a:r>
                  <a:rPr lang="en-US" altLang="zh-CN" sz="1200" i="1" kern="10">
                    <a:ln w="9525">
                      <a:solidFill>
                        <a:srgbClr val="0033CC"/>
                      </a:solidFill>
                      <a:round/>
                      <a:headEnd/>
                      <a:tailEnd/>
                    </a:ln>
                    <a:solidFill>
                      <a:srgbClr val="0033CC"/>
                    </a:solidFill>
                    <a:latin typeface="Times New Roman"/>
                    <a:cs typeface="Times New Roman"/>
                  </a:rPr>
                  <a:t>r</a:t>
                </a:r>
                <a:endParaRPr lang="zh-CN" altLang="en-US" sz="1200" i="1" kern="10">
                  <a:ln w="9525">
                    <a:solidFill>
                      <a:srgbClr val="0033CC"/>
                    </a:solidFill>
                    <a:round/>
                    <a:headEnd/>
                    <a:tailEnd/>
                  </a:ln>
                  <a:solidFill>
                    <a:srgbClr val="0033CC"/>
                  </a:solidFill>
                  <a:latin typeface="Times New Roman"/>
                  <a:cs typeface="Times New Roman"/>
                </a:endParaRPr>
              </a:p>
            </p:txBody>
          </p:sp>
        </p:grpSp>
        <p:sp>
          <p:nvSpPr>
            <p:cNvPr id="46241" name="Line 99"/>
            <p:cNvSpPr>
              <a:spLocks noChangeShapeType="1"/>
            </p:cNvSpPr>
            <p:nvPr/>
          </p:nvSpPr>
          <p:spPr bwMode="auto">
            <a:xfrm>
              <a:off x="4229" y="911"/>
              <a:ext cx="143" cy="0"/>
            </a:xfrm>
            <a:prstGeom prst="line">
              <a:avLst/>
            </a:prstGeom>
            <a:noFill/>
            <a:ln w="57150">
              <a:solidFill>
                <a:schemeClr val="tx1"/>
              </a:solidFill>
              <a:round/>
              <a:headEnd/>
              <a:tailEnd/>
            </a:ln>
          </p:spPr>
          <p:txBody>
            <a:bodyPr/>
            <a:lstStyle/>
            <a:p>
              <a:endParaRPr lang="zh-CN" altLang="en-US"/>
            </a:p>
          </p:txBody>
        </p:sp>
        <p:grpSp>
          <p:nvGrpSpPr>
            <p:cNvPr id="46242" name="Group 100"/>
            <p:cNvGrpSpPr>
              <a:grpSpLocks/>
            </p:cNvGrpSpPr>
            <p:nvPr/>
          </p:nvGrpSpPr>
          <p:grpSpPr bwMode="auto">
            <a:xfrm>
              <a:off x="4029" y="831"/>
              <a:ext cx="172" cy="208"/>
              <a:chOff x="2146" y="2480"/>
              <a:chExt cx="111" cy="172"/>
            </a:xfrm>
          </p:grpSpPr>
          <p:sp>
            <p:nvSpPr>
              <p:cNvPr id="46260" name="WordArt 101"/>
              <p:cNvSpPr>
                <a:spLocks noChangeArrowheads="1" noChangeShapeType="1" noTextEdit="1"/>
              </p:cNvSpPr>
              <p:nvPr/>
            </p:nvSpPr>
            <p:spPr bwMode="auto">
              <a:xfrm>
                <a:off x="2223" y="2576"/>
                <a:ext cx="34" cy="76"/>
              </a:xfrm>
              <a:prstGeom prst="rect">
                <a:avLst/>
              </a:prstGeom>
            </p:spPr>
            <p:txBody>
              <a:bodyPr wrap="none" fromWordArt="1">
                <a:prstTxWarp prst="textPlain">
                  <a:avLst>
                    <a:gd name="adj" fmla="val 50000"/>
                  </a:avLst>
                </a:prstTxWarp>
              </a:bodyPr>
              <a:lstStyle/>
              <a:p>
                <a:r>
                  <a:rPr lang="en-US" altLang="zh-CN" sz="1400" kern="10">
                    <a:ln w="9525">
                      <a:solidFill>
                        <a:srgbClr val="0033CC"/>
                      </a:solidFill>
                      <a:round/>
                      <a:headEnd/>
                      <a:tailEnd/>
                    </a:ln>
                    <a:solidFill>
                      <a:srgbClr val="0033CC"/>
                    </a:solidFill>
                    <a:latin typeface="Times New Roman"/>
                    <a:cs typeface="Times New Roman"/>
                  </a:rPr>
                  <a:t>2</a:t>
                </a:r>
                <a:endParaRPr lang="zh-CN" altLang="en-US" sz="1400" kern="10">
                  <a:ln w="9525">
                    <a:solidFill>
                      <a:srgbClr val="0033CC"/>
                    </a:solidFill>
                    <a:round/>
                    <a:headEnd/>
                    <a:tailEnd/>
                  </a:ln>
                  <a:solidFill>
                    <a:srgbClr val="0033CC"/>
                  </a:solidFill>
                  <a:latin typeface="Times New Roman"/>
                  <a:cs typeface="Times New Roman"/>
                </a:endParaRPr>
              </a:p>
            </p:txBody>
          </p:sp>
          <p:sp>
            <p:nvSpPr>
              <p:cNvPr id="46261" name="WordArt 102"/>
              <p:cNvSpPr>
                <a:spLocks noChangeArrowheads="1" noChangeShapeType="1" noTextEdit="1"/>
              </p:cNvSpPr>
              <p:nvPr/>
            </p:nvSpPr>
            <p:spPr bwMode="auto">
              <a:xfrm>
                <a:off x="2146" y="2480"/>
                <a:ext cx="93" cy="139"/>
              </a:xfrm>
              <a:prstGeom prst="rect">
                <a:avLst/>
              </a:prstGeom>
            </p:spPr>
            <p:txBody>
              <a:bodyPr wrap="none" fromWordArt="1">
                <a:prstTxWarp prst="textPlain">
                  <a:avLst>
                    <a:gd name="adj" fmla="val 50000"/>
                  </a:avLst>
                </a:prstTxWarp>
              </a:bodyPr>
              <a:lstStyle/>
              <a:p>
                <a:r>
                  <a:rPr lang="en-US" altLang="zh-CN" sz="1200" i="1" kern="10">
                    <a:ln w="9525">
                      <a:solidFill>
                        <a:srgbClr val="0033CC"/>
                      </a:solidFill>
                      <a:round/>
                      <a:headEnd/>
                      <a:tailEnd/>
                    </a:ln>
                    <a:solidFill>
                      <a:srgbClr val="0033CC"/>
                    </a:solidFill>
                    <a:latin typeface="Times New Roman"/>
                    <a:cs typeface="Times New Roman"/>
                  </a:rPr>
                  <a:t>r</a:t>
                </a:r>
                <a:endParaRPr lang="zh-CN" altLang="en-US" sz="1200" i="1" kern="10">
                  <a:ln w="9525">
                    <a:solidFill>
                      <a:srgbClr val="0033CC"/>
                    </a:solidFill>
                    <a:round/>
                    <a:headEnd/>
                    <a:tailEnd/>
                  </a:ln>
                  <a:solidFill>
                    <a:srgbClr val="0033CC"/>
                  </a:solidFill>
                  <a:latin typeface="Times New Roman"/>
                  <a:cs typeface="Times New Roman"/>
                </a:endParaRPr>
              </a:p>
            </p:txBody>
          </p:sp>
        </p:grpSp>
        <p:sp>
          <p:nvSpPr>
            <p:cNvPr id="46243" name="WordArt 103"/>
            <p:cNvSpPr>
              <a:spLocks noChangeArrowheads="1" noChangeShapeType="1" noTextEdit="1"/>
            </p:cNvSpPr>
            <p:nvPr/>
          </p:nvSpPr>
          <p:spPr bwMode="auto">
            <a:xfrm flipH="1">
              <a:off x="4628" y="806"/>
              <a:ext cx="79" cy="25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6244" name="Line 104"/>
            <p:cNvSpPr>
              <a:spLocks noChangeShapeType="1"/>
            </p:cNvSpPr>
            <p:nvPr/>
          </p:nvSpPr>
          <p:spPr bwMode="auto">
            <a:xfrm>
              <a:off x="3339" y="916"/>
              <a:ext cx="143" cy="0"/>
            </a:xfrm>
            <a:prstGeom prst="line">
              <a:avLst/>
            </a:prstGeom>
            <a:noFill/>
            <a:ln w="57150">
              <a:solidFill>
                <a:srgbClr val="CC0000"/>
              </a:solidFill>
              <a:round/>
              <a:headEnd/>
              <a:tailEnd/>
            </a:ln>
          </p:spPr>
          <p:txBody>
            <a:bodyPr/>
            <a:lstStyle/>
            <a:p>
              <a:endParaRPr lang="zh-CN" altLang="en-US"/>
            </a:p>
          </p:txBody>
        </p:sp>
        <p:grpSp>
          <p:nvGrpSpPr>
            <p:cNvPr id="46245" name="Group 105"/>
            <p:cNvGrpSpPr>
              <a:grpSpLocks/>
            </p:cNvGrpSpPr>
            <p:nvPr/>
          </p:nvGrpSpPr>
          <p:grpSpPr bwMode="auto">
            <a:xfrm>
              <a:off x="2463" y="822"/>
              <a:ext cx="250" cy="217"/>
              <a:chOff x="3704" y="2970"/>
              <a:chExt cx="181" cy="170"/>
            </a:xfrm>
          </p:grpSpPr>
          <p:sp>
            <p:nvSpPr>
              <p:cNvPr id="46257" name="WordArt 106"/>
              <p:cNvSpPr>
                <a:spLocks noChangeArrowheads="1" noChangeShapeType="1" noTextEdit="1"/>
              </p:cNvSpPr>
              <p:nvPr/>
            </p:nvSpPr>
            <p:spPr bwMode="auto">
              <a:xfrm>
                <a:off x="3796" y="3066"/>
                <a:ext cx="32" cy="69"/>
              </a:xfrm>
              <a:prstGeom prst="rect">
                <a:avLst/>
              </a:prstGeom>
            </p:spPr>
            <p:txBody>
              <a:bodyPr wrap="none" fromWordArt="1">
                <a:prstTxWarp prst="textPlain">
                  <a:avLst>
                    <a:gd name="adj" fmla="val 50000"/>
                  </a:avLst>
                </a:prstTxWarp>
              </a:bodyPr>
              <a:lstStyle/>
              <a:p>
                <a:r>
                  <a:rPr lang="en-US" altLang="zh-CN" sz="1400" kern="10">
                    <a:ln w="9525">
                      <a:solidFill>
                        <a:srgbClr val="008000"/>
                      </a:solidFill>
                      <a:round/>
                      <a:headEnd/>
                      <a:tailEnd/>
                    </a:ln>
                    <a:solidFill>
                      <a:srgbClr val="008000"/>
                    </a:solidFill>
                    <a:latin typeface="Times New Roman"/>
                    <a:cs typeface="Times New Roman"/>
                  </a:rPr>
                  <a:t>2</a:t>
                </a:r>
                <a:endParaRPr lang="zh-CN" altLang="en-US" sz="1400" kern="10">
                  <a:ln w="9525">
                    <a:solidFill>
                      <a:srgbClr val="008000"/>
                    </a:solidFill>
                    <a:round/>
                    <a:headEnd/>
                    <a:tailEnd/>
                  </a:ln>
                  <a:solidFill>
                    <a:srgbClr val="008000"/>
                  </a:solidFill>
                  <a:latin typeface="Times New Roman"/>
                  <a:cs typeface="Times New Roman"/>
                </a:endParaRPr>
              </a:p>
            </p:txBody>
          </p:sp>
          <p:sp>
            <p:nvSpPr>
              <p:cNvPr id="46258" name="WordArt 107"/>
              <p:cNvSpPr>
                <a:spLocks noChangeArrowheads="1" noChangeShapeType="1" noTextEdit="1"/>
              </p:cNvSpPr>
              <p:nvPr/>
            </p:nvSpPr>
            <p:spPr bwMode="auto">
              <a:xfrm>
                <a:off x="3704" y="2970"/>
                <a:ext cx="111" cy="139"/>
              </a:xfrm>
              <a:prstGeom prst="rect">
                <a:avLst/>
              </a:prstGeom>
            </p:spPr>
            <p:txBody>
              <a:bodyPr wrap="none" fromWordArt="1">
                <a:prstTxWarp prst="textPlain">
                  <a:avLst>
                    <a:gd name="adj" fmla="val 50000"/>
                  </a:avLst>
                </a:prstTxWarp>
              </a:bodyPr>
              <a:lstStyle/>
              <a:p>
                <a:r>
                  <a:rPr lang="en-US" altLang="zh-CN" sz="1200" i="1" kern="10">
                    <a:ln w="9525">
                      <a:solidFill>
                        <a:srgbClr val="008000"/>
                      </a:solidFill>
                      <a:round/>
                      <a:headEnd/>
                      <a:tailEnd/>
                    </a:ln>
                    <a:solidFill>
                      <a:srgbClr val="008000"/>
                    </a:solidFill>
                    <a:latin typeface="Symbol"/>
                  </a:rPr>
                  <a:t>j</a:t>
                </a:r>
                <a:endParaRPr lang="zh-CN" altLang="en-US" sz="1200" i="1" kern="10">
                  <a:ln w="9525">
                    <a:solidFill>
                      <a:srgbClr val="008000"/>
                    </a:solidFill>
                    <a:round/>
                    <a:headEnd/>
                    <a:tailEnd/>
                  </a:ln>
                  <a:solidFill>
                    <a:srgbClr val="008000"/>
                  </a:solidFill>
                  <a:latin typeface="Symbol"/>
                </a:endParaRPr>
              </a:p>
            </p:txBody>
          </p:sp>
          <p:sp>
            <p:nvSpPr>
              <p:cNvPr id="46259" name="WordArt 108"/>
              <p:cNvSpPr>
                <a:spLocks noChangeArrowheads="1" noChangeShapeType="1" noTextEdit="1"/>
              </p:cNvSpPr>
              <p:nvPr/>
            </p:nvSpPr>
            <p:spPr bwMode="auto">
              <a:xfrm>
                <a:off x="3845" y="3061"/>
                <a:ext cx="40" cy="79"/>
              </a:xfrm>
              <a:prstGeom prst="rect">
                <a:avLst/>
              </a:prstGeom>
            </p:spPr>
            <p:txBody>
              <a:bodyPr wrap="none" fromWordArt="1">
                <a:prstTxWarp prst="textPlain">
                  <a:avLst>
                    <a:gd name="adj" fmla="val 50000"/>
                  </a:avLst>
                </a:prstTxWarp>
              </a:bodyPr>
              <a:lstStyle/>
              <a:p>
                <a:r>
                  <a:rPr lang="en-US" altLang="zh-CN" sz="1400" kern="10">
                    <a:ln w="9525">
                      <a:solidFill>
                        <a:srgbClr val="008000"/>
                      </a:solidFill>
                      <a:round/>
                      <a:headEnd/>
                      <a:tailEnd/>
                    </a:ln>
                    <a:solidFill>
                      <a:srgbClr val="008000"/>
                    </a:solidFill>
                    <a:latin typeface="Times New Roman"/>
                    <a:cs typeface="Times New Roman"/>
                  </a:rPr>
                  <a:t>0</a:t>
                </a:r>
                <a:endParaRPr lang="zh-CN" altLang="en-US" sz="1400" kern="10">
                  <a:ln w="9525">
                    <a:solidFill>
                      <a:srgbClr val="008000"/>
                    </a:solidFill>
                    <a:round/>
                    <a:headEnd/>
                    <a:tailEnd/>
                  </a:ln>
                  <a:solidFill>
                    <a:srgbClr val="008000"/>
                  </a:solidFill>
                  <a:latin typeface="Times New Roman"/>
                  <a:cs typeface="Times New Roman"/>
                </a:endParaRPr>
              </a:p>
            </p:txBody>
          </p:sp>
        </p:grpSp>
        <p:sp>
          <p:nvSpPr>
            <p:cNvPr id="46246" name="Line 109"/>
            <p:cNvSpPr>
              <a:spLocks noChangeShapeType="1"/>
            </p:cNvSpPr>
            <p:nvPr/>
          </p:nvSpPr>
          <p:spPr bwMode="auto">
            <a:xfrm>
              <a:off x="2716" y="905"/>
              <a:ext cx="166" cy="0"/>
            </a:xfrm>
            <a:prstGeom prst="line">
              <a:avLst/>
            </a:prstGeom>
            <a:noFill/>
            <a:ln w="57150">
              <a:solidFill>
                <a:schemeClr val="tx1"/>
              </a:solidFill>
              <a:round/>
              <a:headEnd/>
              <a:tailEnd/>
            </a:ln>
          </p:spPr>
          <p:txBody>
            <a:bodyPr/>
            <a:lstStyle/>
            <a:p>
              <a:endParaRPr lang="zh-CN" altLang="en-US"/>
            </a:p>
          </p:txBody>
        </p:sp>
        <p:grpSp>
          <p:nvGrpSpPr>
            <p:cNvPr id="46247" name="Group 110"/>
            <p:cNvGrpSpPr>
              <a:grpSpLocks/>
            </p:cNvGrpSpPr>
            <p:nvPr/>
          </p:nvGrpSpPr>
          <p:grpSpPr bwMode="auto">
            <a:xfrm>
              <a:off x="2944" y="822"/>
              <a:ext cx="250" cy="219"/>
              <a:chOff x="4129" y="2954"/>
              <a:chExt cx="181" cy="172"/>
            </a:xfrm>
          </p:grpSpPr>
          <p:sp>
            <p:nvSpPr>
              <p:cNvPr id="46254" name="WordArt 111"/>
              <p:cNvSpPr>
                <a:spLocks noChangeArrowheads="1" noChangeShapeType="1" noTextEdit="1"/>
              </p:cNvSpPr>
              <p:nvPr/>
            </p:nvSpPr>
            <p:spPr bwMode="auto">
              <a:xfrm>
                <a:off x="4219" y="3052"/>
                <a:ext cx="25" cy="69"/>
              </a:xfrm>
              <a:prstGeom prst="rect">
                <a:avLst/>
              </a:prstGeom>
            </p:spPr>
            <p:txBody>
              <a:bodyPr wrap="none" fromWordArt="1">
                <a:prstTxWarp prst="textPlain">
                  <a:avLst>
                    <a:gd name="adj" fmla="val 50000"/>
                  </a:avLst>
                </a:prstTxWarp>
              </a:bodyPr>
              <a:lstStyle/>
              <a:p>
                <a:r>
                  <a:rPr lang="en-US" altLang="zh-CN" sz="1400" kern="10">
                    <a:ln w="9525">
                      <a:solidFill>
                        <a:srgbClr val="008000"/>
                      </a:solidFill>
                      <a:round/>
                      <a:headEnd/>
                      <a:tailEnd/>
                    </a:ln>
                    <a:solidFill>
                      <a:srgbClr val="008000"/>
                    </a:solidFill>
                    <a:latin typeface="Times New Roman"/>
                    <a:cs typeface="Times New Roman"/>
                  </a:rPr>
                  <a:t>1</a:t>
                </a:r>
                <a:endParaRPr lang="zh-CN" altLang="en-US" sz="1400" kern="10">
                  <a:ln w="9525">
                    <a:solidFill>
                      <a:srgbClr val="008000"/>
                    </a:solidFill>
                    <a:round/>
                    <a:headEnd/>
                    <a:tailEnd/>
                  </a:ln>
                  <a:solidFill>
                    <a:srgbClr val="008000"/>
                  </a:solidFill>
                  <a:latin typeface="Times New Roman"/>
                  <a:cs typeface="Times New Roman"/>
                </a:endParaRPr>
              </a:p>
            </p:txBody>
          </p:sp>
          <p:sp>
            <p:nvSpPr>
              <p:cNvPr id="46255" name="WordArt 112"/>
              <p:cNvSpPr>
                <a:spLocks noChangeArrowheads="1" noChangeShapeType="1" noTextEdit="1"/>
              </p:cNvSpPr>
              <p:nvPr/>
            </p:nvSpPr>
            <p:spPr bwMode="auto">
              <a:xfrm>
                <a:off x="4129" y="2954"/>
                <a:ext cx="111" cy="139"/>
              </a:xfrm>
              <a:prstGeom prst="rect">
                <a:avLst/>
              </a:prstGeom>
            </p:spPr>
            <p:txBody>
              <a:bodyPr wrap="none" fromWordArt="1">
                <a:prstTxWarp prst="textPlain">
                  <a:avLst>
                    <a:gd name="adj" fmla="val 50000"/>
                  </a:avLst>
                </a:prstTxWarp>
              </a:bodyPr>
              <a:lstStyle/>
              <a:p>
                <a:r>
                  <a:rPr lang="en-US" altLang="zh-CN" sz="1200" i="1" kern="10">
                    <a:ln w="9525">
                      <a:solidFill>
                        <a:srgbClr val="008000"/>
                      </a:solidFill>
                      <a:round/>
                      <a:headEnd/>
                      <a:tailEnd/>
                    </a:ln>
                    <a:solidFill>
                      <a:srgbClr val="008000"/>
                    </a:solidFill>
                    <a:latin typeface="Symbol"/>
                  </a:rPr>
                  <a:t>j</a:t>
                </a:r>
                <a:endParaRPr lang="zh-CN" altLang="en-US" sz="1200" i="1" kern="10">
                  <a:ln w="9525">
                    <a:solidFill>
                      <a:srgbClr val="008000"/>
                    </a:solidFill>
                    <a:round/>
                    <a:headEnd/>
                    <a:tailEnd/>
                  </a:ln>
                  <a:solidFill>
                    <a:srgbClr val="008000"/>
                  </a:solidFill>
                  <a:latin typeface="Symbol"/>
                </a:endParaRPr>
              </a:p>
            </p:txBody>
          </p:sp>
          <p:sp>
            <p:nvSpPr>
              <p:cNvPr id="46256" name="WordArt 113"/>
              <p:cNvSpPr>
                <a:spLocks noChangeArrowheads="1" noChangeShapeType="1" noTextEdit="1"/>
              </p:cNvSpPr>
              <p:nvPr/>
            </p:nvSpPr>
            <p:spPr bwMode="auto">
              <a:xfrm>
                <a:off x="4270" y="3047"/>
                <a:ext cx="40" cy="79"/>
              </a:xfrm>
              <a:prstGeom prst="rect">
                <a:avLst/>
              </a:prstGeom>
            </p:spPr>
            <p:txBody>
              <a:bodyPr wrap="none" fromWordArt="1">
                <a:prstTxWarp prst="textPlain">
                  <a:avLst>
                    <a:gd name="adj" fmla="val 50000"/>
                  </a:avLst>
                </a:prstTxWarp>
              </a:bodyPr>
              <a:lstStyle/>
              <a:p>
                <a:r>
                  <a:rPr lang="en-US" altLang="zh-CN" sz="1400" kern="10">
                    <a:ln w="9525">
                      <a:solidFill>
                        <a:srgbClr val="008000"/>
                      </a:solidFill>
                      <a:round/>
                      <a:headEnd/>
                      <a:tailEnd/>
                    </a:ln>
                    <a:solidFill>
                      <a:srgbClr val="008000"/>
                    </a:solidFill>
                    <a:latin typeface="Times New Roman"/>
                    <a:cs typeface="Times New Roman"/>
                  </a:rPr>
                  <a:t>0</a:t>
                </a:r>
                <a:endParaRPr lang="zh-CN" altLang="en-US" sz="1400" kern="10">
                  <a:ln w="9525">
                    <a:solidFill>
                      <a:srgbClr val="008000"/>
                    </a:solidFill>
                    <a:round/>
                    <a:headEnd/>
                    <a:tailEnd/>
                  </a:ln>
                  <a:solidFill>
                    <a:srgbClr val="008000"/>
                  </a:solidFill>
                  <a:latin typeface="Times New Roman"/>
                  <a:cs typeface="Times New Roman"/>
                </a:endParaRPr>
              </a:p>
            </p:txBody>
          </p:sp>
        </p:grpSp>
        <p:sp>
          <p:nvSpPr>
            <p:cNvPr id="46248" name="WordArt 114"/>
            <p:cNvSpPr>
              <a:spLocks noChangeArrowheads="1" noChangeShapeType="1" noTextEdit="1"/>
            </p:cNvSpPr>
            <p:nvPr/>
          </p:nvSpPr>
          <p:spPr bwMode="auto">
            <a:xfrm flipH="1">
              <a:off x="3203" y="814"/>
              <a:ext cx="79" cy="25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6249" name="WordArt 115"/>
            <p:cNvSpPr>
              <a:spLocks noChangeArrowheads="1" noChangeShapeType="1" noTextEdit="1"/>
            </p:cNvSpPr>
            <p:nvPr/>
          </p:nvSpPr>
          <p:spPr bwMode="auto">
            <a:xfrm>
              <a:off x="2359" y="801"/>
              <a:ext cx="79" cy="25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46250" name="Group 116"/>
            <p:cNvGrpSpPr>
              <a:grpSpLocks/>
            </p:cNvGrpSpPr>
            <p:nvPr/>
          </p:nvGrpSpPr>
          <p:grpSpPr bwMode="auto">
            <a:xfrm>
              <a:off x="1685" y="824"/>
              <a:ext cx="373" cy="210"/>
              <a:chOff x="1046" y="650"/>
              <a:chExt cx="373" cy="210"/>
            </a:xfrm>
          </p:grpSpPr>
          <p:sp>
            <p:nvSpPr>
              <p:cNvPr id="46252" name="WordArt 117"/>
              <p:cNvSpPr>
                <a:spLocks noChangeArrowheads="1" noChangeShapeType="1" noTextEdit="1"/>
              </p:cNvSpPr>
              <p:nvPr/>
            </p:nvSpPr>
            <p:spPr bwMode="auto">
              <a:xfrm>
                <a:off x="1216" y="650"/>
                <a:ext cx="203" cy="210"/>
              </a:xfrm>
              <a:prstGeom prst="rect">
                <a:avLst/>
              </a:prstGeom>
            </p:spPr>
            <p:txBody>
              <a:bodyPr wrap="none" fromWordArt="1">
                <a:prstTxWarp prst="textPlain">
                  <a:avLst>
                    <a:gd name="adj" fmla="val 42940"/>
                  </a:avLst>
                </a:prstTxWarp>
              </a:bodyPr>
              <a:lstStyle/>
              <a:p>
                <a:r>
                  <a:rPr lang="en-US" altLang="zh-CN" sz="3600" i="1" kern="10">
                    <a:ln w="9525">
                      <a:solidFill>
                        <a:srgbClr val="CC0000"/>
                      </a:solidFill>
                      <a:round/>
                      <a:headEnd/>
                      <a:tailEnd/>
                    </a:ln>
                    <a:solidFill>
                      <a:srgbClr val="CC0000"/>
                    </a:solidFill>
                    <a:latin typeface="Symbol"/>
                  </a:rPr>
                  <a:t>j</a:t>
                </a:r>
                <a:endParaRPr lang="zh-CN" altLang="en-US" sz="3600" i="1" kern="10">
                  <a:ln w="9525">
                    <a:solidFill>
                      <a:srgbClr val="CC0000"/>
                    </a:solidFill>
                    <a:round/>
                    <a:headEnd/>
                    <a:tailEnd/>
                  </a:ln>
                  <a:solidFill>
                    <a:srgbClr val="CC0000"/>
                  </a:solidFill>
                  <a:latin typeface="Symbol"/>
                </a:endParaRPr>
              </a:p>
            </p:txBody>
          </p:sp>
          <p:sp>
            <p:nvSpPr>
              <p:cNvPr id="46253" name="AutoShape 118"/>
              <p:cNvSpPr>
                <a:spLocks noChangeArrowheads="1"/>
              </p:cNvSpPr>
              <p:nvPr/>
            </p:nvSpPr>
            <p:spPr bwMode="auto">
              <a:xfrm>
                <a:off x="1046" y="670"/>
                <a:ext cx="142" cy="150"/>
              </a:xfrm>
              <a:prstGeom prst="triangle">
                <a:avLst>
                  <a:gd name="adj" fmla="val 50000"/>
                </a:avLst>
              </a:prstGeom>
              <a:solidFill>
                <a:schemeClr val="bg1"/>
              </a:solidFill>
              <a:ln w="38100">
                <a:solidFill>
                  <a:srgbClr val="CC0000"/>
                </a:solidFill>
                <a:miter lim="800000"/>
                <a:headEnd/>
                <a:tailEnd/>
              </a:ln>
            </p:spPr>
            <p:txBody>
              <a:bodyPr wrap="none" anchor="ctr"/>
              <a:lstStyle/>
              <a:p>
                <a:endParaRPr lang="zh-CN" altLang="en-US"/>
              </a:p>
            </p:txBody>
          </p:sp>
        </p:grpSp>
        <p:sp>
          <p:nvSpPr>
            <p:cNvPr id="46251" name="Rectangle 145" descr="之字形"/>
            <p:cNvSpPr>
              <a:spLocks noChangeArrowheads="1"/>
            </p:cNvSpPr>
            <p:nvPr/>
          </p:nvSpPr>
          <p:spPr bwMode="auto">
            <a:xfrm flipH="1">
              <a:off x="50" y="1191"/>
              <a:ext cx="5710" cy="110"/>
            </a:xfrm>
            <a:prstGeom prst="rect">
              <a:avLst/>
            </a:prstGeom>
            <a:pattFill prst="zigZag">
              <a:fgClr>
                <a:srgbClr val="65B9BF"/>
              </a:fgClr>
              <a:bgClr>
                <a:srgbClr val="FFFFFF"/>
              </a:bgClr>
            </a:pattFill>
            <a:ln w="9525">
              <a:noFill/>
              <a:miter lim="800000"/>
              <a:headEnd/>
              <a:tailEnd/>
            </a:ln>
          </p:spPr>
          <p:txBody>
            <a:bodyPr wrap="none" anchor="ctr"/>
            <a:lstStyle/>
            <a:p>
              <a:endParaRPr lang="zh-CN" altLang="en-US"/>
            </a:p>
          </p:txBody>
        </p:sp>
      </p:grpSp>
      <p:grpSp>
        <p:nvGrpSpPr>
          <p:cNvPr id="19" name="Group 328"/>
          <p:cNvGrpSpPr>
            <a:grpSpLocks/>
          </p:cNvGrpSpPr>
          <p:nvPr/>
        </p:nvGrpSpPr>
        <p:grpSpPr bwMode="auto">
          <a:xfrm>
            <a:off x="614363" y="3805238"/>
            <a:ext cx="3290887" cy="2701924"/>
            <a:chOff x="387" y="2409"/>
            <a:chExt cx="2073" cy="1690"/>
          </a:xfrm>
        </p:grpSpPr>
        <p:grpSp>
          <p:nvGrpSpPr>
            <p:cNvPr id="46200" name="Group 44"/>
            <p:cNvGrpSpPr>
              <a:grpSpLocks/>
            </p:cNvGrpSpPr>
            <p:nvPr/>
          </p:nvGrpSpPr>
          <p:grpSpPr bwMode="auto">
            <a:xfrm>
              <a:off x="439" y="3381"/>
              <a:ext cx="1968" cy="283"/>
              <a:chOff x="397" y="3326"/>
              <a:chExt cx="1968" cy="283"/>
            </a:xfrm>
          </p:grpSpPr>
          <p:sp>
            <p:nvSpPr>
              <p:cNvPr id="46226" name="WordArt 45"/>
              <p:cNvSpPr>
                <a:spLocks noChangeArrowheads="1" noChangeShapeType="1" noTextEdit="1"/>
              </p:cNvSpPr>
              <p:nvPr/>
            </p:nvSpPr>
            <p:spPr bwMode="auto">
              <a:xfrm>
                <a:off x="687" y="3481"/>
                <a:ext cx="325" cy="118"/>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max</a:t>
                </a:r>
                <a:endParaRPr lang="zh-CN" altLang="en-US" sz="3600" kern="10">
                  <a:ln w="9525">
                    <a:solidFill>
                      <a:srgbClr val="000000"/>
                    </a:solidFill>
                    <a:round/>
                    <a:headEnd/>
                    <a:tailEnd/>
                  </a:ln>
                  <a:latin typeface="Times New Roman"/>
                  <a:cs typeface="Times New Roman"/>
                </a:endParaRPr>
              </a:p>
            </p:txBody>
          </p:sp>
          <p:grpSp>
            <p:nvGrpSpPr>
              <p:cNvPr id="46227" name="Group 46"/>
              <p:cNvGrpSpPr>
                <a:grpSpLocks/>
              </p:cNvGrpSpPr>
              <p:nvPr/>
            </p:nvGrpSpPr>
            <p:grpSpPr bwMode="auto">
              <a:xfrm>
                <a:off x="1080" y="3423"/>
                <a:ext cx="196" cy="76"/>
                <a:chOff x="1260" y="2371"/>
                <a:chExt cx="151" cy="53"/>
              </a:xfrm>
            </p:grpSpPr>
            <p:sp>
              <p:nvSpPr>
                <p:cNvPr id="46234" name="Line 47"/>
                <p:cNvSpPr>
                  <a:spLocks noChangeShapeType="1"/>
                </p:cNvSpPr>
                <p:nvPr/>
              </p:nvSpPr>
              <p:spPr bwMode="auto">
                <a:xfrm>
                  <a:off x="1260" y="2371"/>
                  <a:ext cx="151" cy="0"/>
                </a:xfrm>
                <a:prstGeom prst="line">
                  <a:avLst/>
                </a:prstGeom>
                <a:noFill/>
                <a:ln w="57150">
                  <a:solidFill>
                    <a:schemeClr val="tx1"/>
                  </a:solidFill>
                  <a:round/>
                  <a:headEnd/>
                  <a:tailEnd/>
                </a:ln>
              </p:spPr>
              <p:txBody>
                <a:bodyPr/>
                <a:lstStyle/>
                <a:p>
                  <a:endParaRPr lang="zh-CN" altLang="en-US"/>
                </a:p>
              </p:txBody>
            </p:sp>
            <p:sp>
              <p:nvSpPr>
                <p:cNvPr id="46235" name="Line 48"/>
                <p:cNvSpPr>
                  <a:spLocks noChangeShapeType="1"/>
                </p:cNvSpPr>
                <p:nvPr/>
              </p:nvSpPr>
              <p:spPr bwMode="auto">
                <a:xfrm>
                  <a:off x="1260" y="2424"/>
                  <a:ext cx="151" cy="0"/>
                </a:xfrm>
                <a:prstGeom prst="line">
                  <a:avLst/>
                </a:prstGeom>
                <a:noFill/>
                <a:ln w="57150">
                  <a:solidFill>
                    <a:schemeClr val="tx1"/>
                  </a:solidFill>
                  <a:round/>
                  <a:headEnd/>
                  <a:tailEnd/>
                </a:ln>
              </p:spPr>
              <p:txBody>
                <a:bodyPr/>
                <a:lstStyle/>
                <a:p>
                  <a:endParaRPr lang="zh-CN" altLang="en-US"/>
                </a:p>
              </p:txBody>
            </p:sp>
          </p:grpSp>
          <p:sp>
            <p:nvSpPr>
              <p:cNvPr id="46228" name="WordArt 49"/>
              <p:cNvSpPr>
                <a:spLocks noChangeArrowheads="1" noChangeShapeType="1" noTextEdit="1"/>
              </p:cNvSpPr>
              <p:nvPr/>
            </p:nvSpPr>
            <p:spPr bwMode="auto">
              <a:xfrm>
                <a:off x="397" y="3326"/>
                <a:ext cx="273" cy="244"/>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46229" name="WordArt 50"/>
              <p:cNvSpPr>
                <a:spLocks noChangeArrowheads="1" noChangeShapeType="1" noTextEdit="1"/>
              </p:cNvSpPr>
              <p:nvPr/>
            </p:nvSpPr>
            <p:spPr bwMode="auto">
              <a:xfrm>
                <a:off x="1647" y="3483"/>
                <a:ext cx="66" cy="126"/>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1</a:t>
                </a:r>
                <a:endParaRPr lang="zh-CN" altLang="en-US" sz="3600" kern="10">
                  <a:ln w="9525">
                    <a:solidFill>
                      <a:schemeClr val="tx1"/>
                    </a:solidFill>
                    <a:round/>
                    <a:headEnd/>
                    <a:tailEnd/>
                  </a:ln>
                  <a:latin typeface="Times New Roman"/>
                  <a:cs typeface="Times New Roman"/>
                </a:endParaRPr>
              </a:p>
            </p:txBody>
          </p:sp>
          <p:sp>
            <p:nvSpPr>
              <p:cNvPr id="46230" name="WordArt 51"/>
              <p:cNvSpPr>
                <a:spLocks noChangeArrowheads="1" noChangeShapeType="1" noTextEdit="1"/>
              </p:cNvSpPr>
              <p:nvPr/>
            </p:nvSpPr>
            <p:spPr bwMode="auto">
              <a:xfrm>
                <a:off x="2266" y="3467"/>
                <a:ext cx="99" cy="127"/>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sp>
            <p:nvSpPr>
              <p:cNvPr id="46231" name="WordArt 52"/>
              <p:cNvSpPr>
                <a:spLocks noChangeArrowheads="1" noChangeShapeType="1" noTextEdit="1"/>
              </p:cNvSpPr>
              <p:nvPr/>
            </p:nvSpPr>
            <p:spPr bwMode="auto">
              <a:xfrm>
                <a:off x="1342" y="3346"/>
                <a:ext cx="273" cy="244"/>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46232" name="WordArt 53"/>
              <p:cNvSpPr>
                <a:spLocks noChangeArrowheads="1" noChangeShapeType="1" noTextEdit="1"/>
              </p:cNvSpPr>
              <p:nvPr/>
            </p:nvSpPr>
            <p:spPr bwMode="auto">
              <a:xfrm>
                <a:off x="1752" y="3411"/>
                <a:ext cx="175" cy="153"/>
              </a:xfrm>
              <a:prstGeom prst="rect">
                <a:avLst/>
              </a:prstGeom>
            </p:spPr>
            <p:txBody>
              <a:bodyPr wrap="none" fromWordArt="1">
                <a:prstTxWarp prst="textPlain">
                  <a:avLst>
                    <a:gd name="adj" fmla="val 50000"/>
                  </a:avLst>
                </a:prstTxWarp>
              </a:bodyPr>
              <a:lstStyle/>
              <a:p>
                <a:r>
                  <a:rPr lang="en-US" altLang="zh-CN" sz="3600" kern="10">
                    <a:ln w="38100">
                      <a:solidFill>
                        <a:schemeClr val="tx2"/>
                      </a:solidFill>
                      <a:round/>
                      <a:headEnd/>
                      <a:tailEnd/>
                    </a:ln>
                    <a:solidFill>
                      <a:schemeClr val="tx2"/>
                    </a:solidFill>
                    <a:latin typeface="宋体"/>
                    <a:ea typeface="宋体"/>
                  </a:rPr>
                  <a:t>+</a:t>
                </a:r>
                <a:endParaRPr lang="zh-CN" altLang="en-US" sz="3600" kern="10">
                  <a:ln w="38100">
                    <a:solidFill>
                      <a:schemeClr val="tx2"/>
                    </a:solidFill>
                    <a:round/>
                    <a:headEnd/>
                    <a:tailEnd/>
                  </a:ln>
                  <a:solidFill>
                    <a:schemeClr val="tx2"/>
                  </a:solidFill>
                  <a:latin typeface="宋体"/>
                  <a:ea typeface="宋体"/>
                </a:endParaRPr>
              </a:p>
            </p:txBody>
          </p:sp>
          <p:sp>
            <p:nvSpPr>
              <p:cNvPr id="46233" name="WordArt 54"/>
              <p:cNvSpPr>
                <a:spLocks noChangeArrowheads="1" noChangeShapeType="1" noTextEdit="1"/>
              </p:cNvSpPr>
              <p:nvPr/>
            </p:nvSpPr>
            <p:spPr bwMode="auto">
              <a:xfrm>
                <a:off x="1953" y="3336"/>
                <a:ext cx="273" cy="244"/>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grpSp>
        <p:sp>
          <p:nvSpPr>
            <p:cNvPr id="46201" name="WordArt 148"/>
            <p:cNvSpPr>
              <a:spLocks noChangeArrowheads="1" noChangeShapeType="1" noTextEdit="1"/>
            </p:cNvSpPr>
            <p:nvPr/>
          </p:nvSpPr>
          <p:spPr bwMode="auto">
            <a:xfrm>
              <a:off x="649" y="3862"/>
              <a:ext cx="1574" cy="237"/>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为相长干涉</a:t>
              </a:r>
            </a:p>
          </p:txBody>
        </p:sp>
        <p:grpSp>
          <p:nvGrpSpPr>
            <p:cNvPr id="46202" name="Group 255"/>
            <p:cNvGrpSpPr>
              <a:grpSpLocks/>
            </p:cNvGrpSpPr>
            <p:nvPr/>
          </p:nvGrpSpPr>
          <p:grpSpPr bwMode="auto">
            <a:xfrm>
              <a:off x="1217" y="2536"/>
              <a:ext cx="190" cy="64"/>
              <a:chOff x="1260" y="2371"/>
              <a:chExt cx="151" cy="53"/>
            </a:xfrm>
          </p:grpSpPr>
          <p:sp>
            <p:nvSpPr>
              <p:cNvPr id="46224" name="Line 256"/>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46225" name="Line 257"/>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46204" name="WordArt 263"/>
            <p:cNvSpPr>
              <a:spLocks noChangeArrowheads="1" noChangeShapeType="1" noTextEdit="1"/>
            </p:cNvSpPr>
            <p:nvPr/>
          </p:nvSpPr>
          <p:spPr bwMode="auto">
            <a:xfrm>
              <a:off x="1728" y="2454"/>
              <a:ext cx="116" cy="176"/>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sp>
          <p:nvSpPr>
            <p:cNvPr id="46205" name="WordArt 264"/>
            <p:cNvSpPr>
              <a:spLocks noChangeArrowheads="1" noChangeShapeType="1" noTextEdit="1"/>
            </p:cNvSpPr>
            <p:nvPr/>
          </p:nvSpPr>
          <p:spPr bwMode="auto">
            <a:xfrm>
              <a:off x="2078" y="2487"/>
              <a:ext cx="165" cy="149"/>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46206" name="WordArt 265"/>
            <p:cNvSpPr>
              <a:spLocks noChangeArrowheads="1" noChangeShapeType="1" noTextEdit="1"/>
            </p:cNvSpPr>
            <p:nvPr/>
          </p:nvSpPr>
          <p:spPr bwMode="auto">
            <a:xfrm>
              <a:off x="1888" y="2409"/>
              <a:ext cx="151" cy="23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Garamond"/>
                </a:rPr>
                <a:t>k</a:t>
              </a:r>
              <a:endParaRPr lang="zh-CN" altLang="en-US" sz="3600" i="1" kern="10">
                <a:ln w="9525">
                  <a:solidFill>
                    <a:schemeClr val="tx1"/>
                  </a:solidFill>
                  <a:round/>
                  <a:headEnd/>
                  <a:tailEnd/>
                </a:ln>
                <a:latin typeface="Garamond"/>
              </a:endParaRPr>
            </a:p>
          </p:txBody>
        </p:sp>
        <p:sp>
          <p:nvSpPr>
            <p:cNvPr id="46207" name="WordArt 266"/>
            <p:cNvSpPr>
              <a:spLocks noChangeArrowheads="1" noChangeShapeType="1" noTextEdit="1"/>
            </p:cNvSpPr>
            <p:nvPr/>
          </p:nvSpPr>
          <p:spPr bwMode="auto">
            <a:xfrm>
              <a:off x="401" y="2414"/>
              <a:ext cx="180" cy="236"/>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当</a:t>
              </a:r>
            </a:p>
          </p:txBody>
        </p:sp>
        <p:grpSp>
          <p:nvGrpSpPr>
            <p:cNvPr id="46208" name="Group 267"/>
            <p:cNvGrpSpPr>
              <a:grpSpLocks/>
            </p:cNvGrpSpPr>
            <p:nvPr/>
          </p:nvGrpSpPr>
          <p:grpSpPr bwMode="auto">
            <a:xfrm>
              <a:off x="777" y="2418"/>
              <a:ext cx="373" cy="210"/>
              <a:chOff x="1046" y="650"/>
              <a:chExt cx="373" cy="210"/>
            </a:xfrm>
          </p:grpSpPr>
          <p:sp>
            <p:nvSpPr>
              <p:cNvPr id="46220" name="WordArt 268"/>
              <p:cNvSpPr>
                <a:spLocks noChangeArrowheads="1" noChangeShapeType="1" noTextEdit="1"/>
              </p:cNvSpPr>
              <p:nvPr/>
            </p:nvSpPr>
            <p:spPr bwMode="auto">
              <a:xfrm>
                <a:off x="1216" y="650"/>
                <a:ext cx="203" cy="210"/>
              </a:xfrm>
              <a:prstGeom prst="rect">
                <a:avLst/>
              </a:prstGeom>
            </p:spPr>
            <p:txBody>
              <a:bodyPr wrap="none" fromWordArt="1">
                <a:prstTxWarp prst="textPlain">
                  <a:avLst>
                    <a:gd name="adj" fmla="val 42940"/>
                  </a:avLst>
                </a:prstTxWarp>
              </a:bodyPr>
              <a:lstStyle/>
              <a:p>
                <a:r>
                  <a:rPr lang="en-US" altLang="zh-CN" sz="3600" i="1" kern="10">
                    <a:ln w="9525">
                      <a:solidFill>
                        <a:srgbClr val="CC0000"/>
                      </a:solidFill>
                      <a:round/>
                      <a:headEnd/>
                      <a:tailEnd/>
                    </a:ln>
                    <a:solidFill>
                      <a:srgbClr val="CC0000"/>
                    </a:solidFill>
                    <a:latin typeface="Symbol"/>
                  </a:rPr>
                  <a:t>j</a:t>
                </a:r>
                <a:endParaRPr lang="zh-CN" altLang="en-US" sz="3600" i="1" kern="10">
                  <a:ln w="9525">
                    <a:solidFill>
                      <a:srgbClr val="CC0000"/>
                    </a:solidFill>
                    <a:round/>
                    <a:headEnd/>
                    <a:tailEnd/>
                  </a:ln>
                  <a:solidFill>
                    <a:srgbClr val="CC0000"/>
                  </a:solidFill>
                  <a:latin typeface="Symbol"/>
                </a:endParaRPr>
              </a:p>
            </p:txBody>
          </p:sp>
          <p:sp>
            <p:nvSpPr>
              <p:cNvPr id="46221" name="AutoShape 269"/>
              <p:cNvSpPr>
                <a:spLocks noChangeArrowheads="1"/>
              </p:cNvSpPr>
              <p:nvPr/>
            </p:nvSpPr>
            <p:spPr bwMode="auto">
              <a:xfrm>
                <a:off x="1046" y="670"/>
                <a:ext cx="142" cy="150"/>
              </a:xfrm>
              <a:prstGeom prst="triangle">
                <a:avLst>
                  <a:gd name="adj" fmla="val 50000"/>
                </a:avLst>
              </a:prstGeom>
              <a:solidFill>
                <a:schemeClr val="bg1"/>
              </a:solidFill>
              <a:ln w="38100">
                <a:solidFill>
                  <a:srgbClr val="CC0000"/>
                </a:solidFill>
                <a:miter lim="800000"/>
                <a:headEnd/>
                <a:tailEnd/>
              </a:ln>
            </p:spPr>
            <p:txBody>
              <a:bodyPr wrap="none" anchor="ctr"/>
              <a:lstStyle/>
              <a:p>
                <a:endParaRPr lang="zh-CN" altLang="en-US"/>
              </a:p>
            </p:txBody>
          </p:sp>
        </p:grpSp>
        <p:sp>
          <p:nvSpPr>
            <p:cNvPr id="46209" name="WordArt 270"/>
            <p:cNvSpPr>
              <a:spLocks noChangeArrowheads="1" noChangeShapeType="1" noTextEdit="1"/>
            </p:cNvSpPr>
            <p:nvPr/>
          </p:nvSpPr>
          <p:spPr bwMode="auto">
            <a:xfrm>
              <a:off x="387" y="2899"/>
              <a:ext cx="180" cy="236"/>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即</a:t>
              </a:r>
            </a:p>
          </p:txBody>
        </p:sp>
        <p:sp>
          <p:nvSpPr>
            <p:cNvPr id="46210" name="WordArt 271"/>
            <p:cNvSpPr>
              <a:spLocks noChangeArrowheads="1" noChangeShapeType="1" noTextEdit="1"/>
            </p:cNvSpPr>
            <p:nvPr/>
          </p:nvSpPr>
          <p:spPr bwMode="auto">
            <a:xfrm>
              <a:off x="863" y="2903"/>
              <a:ext cx="172" cy="229"/>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Symbol"/>
                </a:rPr>
                <a:t>d</a:t>
              </a:r>
              <a:endParaRPr lang="zh-CN" altLang="en-US" sz="3600" i="1" kern="10">
                <a:ln w="9525">
                  <a:solidFill>
                    <a:srgbClr val="CC0000"/>
                  </a:solidFill>
                  <a:round/>
                  <a:headEnd/>
                  <a:tailEnd/>
                </a:ln>
                <a:solidFill>
                  <a:srgbClr val="CC0000"/>
                </a:solidFill>
                <a:latin typeface="Symbol"/>
              </a:endParaRPr>
            </a:p>
          </p:txBody>
        </p:sp>
        <p:grpSp>
          <p:nvGrpSpPr>
            <p:cNvPr id="46211" name="Group 272"/>
            <p:cNvGrpSpPr>
              <a:grpSpLocks/>
            </p:cNvGrpSpPr>
            <p:nvPr/>
          </p:nvGrpSpPr>
          <p:grpSpPr bwMode="auto">
            <a:xfrm>
              <a:off x="1109" y="3005"/>
              <a:ext cx="158" cy="61"/>
              <a:chOff x="1260" y="2371"/>
              <a:chExt cx="151" cy="53"/>
            </a:xfrm>
          </p:grpSpPr>
          <p:sp>
            <p:nvSpPr>
              <p:cNvPr id="46218" name="Line 273"/>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46219" name="Line 274"/>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46212" name="WordArt 275"/>
            <p:cNvSpPr>
              <a:spLocks noChangeArrowheads="1" noChangeShapeType="1" noTextEdit="1"/>
            </p:cNvSpPr>
            <p:nvPr/>
          </p:nvSpPr>
          <p:spPr bwMode="auto">
            <a:xfrm>
              <a:off x="1613" y="2881"/>
              <a:ext cx="151" cy="23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Garamond"/>
                </a:rPr>
                <a:t>k</a:t>
              </a:r>
              <a:endParaRPr lang="zh-CN" altLang="en-US" sz="3600" i="1" kern="10">
                <a:ln w="9525">
                  <a:solidFill>
                    <a:schemeClr val="tx1"/>
                  </a:solidFill>
                  <a:round/>
                  <a:headEnd/>
                  <a:tailEnd/>
                </a:ln>
                <a:latin typeface="Garamond"/>
              </a:endParaRPr>
            </a:p>
          </p:txBody>
        </p:sp>
        <p:sp>
          <p:nvSpPr>
            <p:cNvPr id="46213" name="WordArt 276"/>
            <p:cNvSpPr>
              <a:spLocks noChangeArrowheads="1" noChangeShapeType="1" noTextEdit="1"/>
            </p:cNvSpPr>
            <p:nvPr/>
          </p:nvSpPr>
          <p:spPr bwMode="auto">
            <a:xfrm>
              <a:off x="1767" y="2882"/>
              <a:ext cx="263" cy="243"/>
            </a:xfrm>
            <a:prstGeom prst="rect">
              <a:avLst/>
            </a:prstGeom>
          </p:spPr>
          <p:txBody>
            <a:bodyPr wrap="none" fromWordArt="1">
              <a:prstTxWarp prst="textPlain">
                <a:avLst>
                  <a:gd name="adj" fmla="val 63968"/>
                </a:avLst>
              </a:prstTxWarp>
            </a:bodyPr>
            <a:lstStyle/>
            <a:p>
              <a:r>
                <a:rPr lang="en-US" altLang="zh-CN" sz="1200" i="1" kern="10">
                  <a:ln w="9525">
                    <a:solidFill>
                      <a:srgbClr val="000000"/>
                    </a:solidFill>
                    <a:round/>
                    <a:headEnd/>
                    <a:tailEnd/>
                  </a:ln>
                  <a:latin typeface="Symbol"/>
                </a:rPr>
                <a:t>l</a:t>
              </a:r>
              <a:endParaRPr lang="zh-CN" altLang="en-US" sz="1200" i="1" kern="10">
                <a:ln w="9525">
                  <a:solidFill>
                    <a:srgbClr val="000000"/>
                  </a:solidFill>
                  <a:round/>
                  <a:headEnd/>
                  <a:tailEnd/>
                </a:ln>
                <a:latin typeface="Symbol"/>
              </a:endParaRPr>
            </a:p>
          </p:txBody>
        </p:sp>
        <p:sp>
          <p:nvSpPr>
            <p:cNvPr id="46214" name="WordArt 277"/>
            <p:cNvSpPr>
              <a:spLocks noChangeArrowheads="1" noChangeShapeType="1" noTextEdit="1"/>
            </p:cNvSpPr>
            <p:nvPr/>
          </p:nvSpPr>
          <p:spPr bwMode="auto">
            <a:xfrm>
              <a:off x="2280" y="2872"/>
              <a:ext cx="180" cy="236"/>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时</a:t>
              </a:r>
            </a:p>
          </p:txBody>
        </p:sp>
      </p:grpSp>
      <p:grpSp>
        <p:nvGrpSpPr>
          <p:cNvPr id="27" name="Group 330"/>
          <p:cNvGrpSpPr>
            <a:grpSpLocks/>
          </p:cNvGrpSpPr>
          <p:nvPr/>
        </p:nvGrpSpPr>
        <p:grpSpPr bwMode="auto">
          <a:xfrm>
            <a:off x="4262438" y="3535363"/>
            <a:ext cx="4437062" cy="3322640"/>
            <a:chOff x="2685" y="2276"/>
            <a:chExt cx="2795" cy="2044"/>
          </a:xfrm>
        </p:grpSpPr>
        <p:sp>
          <p:nvSpPr>
            <p:cNvPr id="46145" name="Rectangle 165" descr="之字形"/>
            <p:cNvSpPr>
              <a:spLocks noChangeArrowheads="1"/>
            </p:cNvSpPr>
            <p:nvPr/>
          </p:nvSpPr>
          <p:spPr bwMode="auto">
            <a:xfrm flipH="1">
              <a:off x="2685" y="2276"/>
              <a:ext cx="83" cy="2044"/>
            </a:xfrm>
            <a:prstGeom prst="rect">
              <a:avLst/>
            </a:prstGeom>
            <a:pattFill prst="zigZag">
              <a:fgClr>
                <a:srgbClr val="65B9BF"/>
              </a:fgClr>
              <a:bgClr>
                <a:srgbClr val="FFFFFF"/>
              </a:bgClr>
            </a:pattFill>
            <a:ln w="9525">
              <a:noFill/>
              <a:miter lim="800000"/>
              <a:headEnd/>
              <a:tailEnd/>
            </a:ln>
          </p:spPr>
          <p:txBody>
            <a:bodyPr wrap="none" anchor="ctr"/>
            <a:lstStyle/>
            <a:p>
              <a:endParaRPr lang="zh-CN" altLang="en-US"/>
            </a:p>
          </p:txBody>
        </p:sp>
        <p:grpSp>
          <p:nvGrpSpPr>
            <p:cNvPr id="46146" name="Group 329"/>
            <p:cNvGrpSpPr>
              <a:grpSpLocks/>
            </p:cNvGrpSpPr>
            <p:nvPr/>
          </p:nvGrpSpPr>
          <p:grpSpPr bwMode="auto">
            <a:xfrm>
              <a:off x="3047" y="2387"/>
              <a:ext cx="2433" cy="1699"/>
              <a:chOff x="3047" y="2387"/>
              <a:chExt cx="2433" cy="1699"/>
            </a:xfrm>
          </p:grpSpPr>
          <p:grpSp>
            <p:nvGrpSpPr>
              <p:cNvPr id="46147" name="Group 19"/>
              <p:cNvGrpSpPr>
                <a:grpSpLocks/>
              </p:cNvGrpSpPr>
              <p:nvPr/>
            </p:nvGrpSpPr>
            <p:grpSpPr bwMode="auto">
              <a:xfrm>
                <a:off x="3178" y="3327"/>
                <a:ext cx="2096" cy="391"/>
                <a:chOff x="3237" y="3547"/>
                <a:chExt cx="2096" cy="391"/>
              </a:xfrm>
            </p:grpSpPr>
            <p:sp>
              <p:nvSpPr>
                <p:cNvPr id="46188" name="WordArt 20"/>
                <p:cNvSpPr>
                  <a:spLocks noChangeArrowheads="1" noChangeShapeType="1" noTextEdit="1"/>
                </p:cNvSpPr>
                <p:nvPr/>
              </p:nvSpPr>
              <p:spPr bwMode="auto">
                <a:xfrm>
                  <a:off x="3551" y="3738"/>
                  <a:ext cx="302" cy="157"/>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min</a:t>
                  </a:r>
                  <a:endParaRPr lang="zh-CN" altLang="en-US" sz="3600" kern="10">
                    <a:ln w="9525">
                      <a:solidFill>
                        <a:srgbClr val="000000"/>
                      </a:solidFill>
                      <a:round/>
                      <a:headEnd/>
                      <a:tailEnd/>
                    </a:ln>
                    <a:latin typeface="Times New Roman"/>
                    <a:cs typeface="Times New Roman"/>
                  </a:endParaRPr>
                </a:p>
              </p:txBody>
            </p:sp>
            <p:grpSp>
              <p:nvGrpSpPr>
                <p:cNvPr id="46189" name="Group 21"/>
                <p:cNvGrpSpPr>
                  <a:grpSpLocks/>
                </p:cNvGrpSpPr>
                <p:nvPr/>
              </p:nvGrpSpPr>
              <p:grpSpPr bwMode="auto">
                <a:xfrm>
                  <a:off x="3920" y="3724"/>
                  <a:ext cx="196" cy="76"/>
                  <a:chOff x="1260" y="2371"/>
                  <a:chExt cx="151" cy="53"/>
                </a:xfrm>
              </p:grpSpPr>
              <p:sp>
                <p:nvSpPr>
                  <p:cNvPr id="46198" name="Line 22"/>
                  <p:cNvSpPr>
                    <a:spLocks noChangeShapeType="1"/>
                  </p:cNvSpPr>
                  <p:nvPr/>
                </p:nvSpPr>
                <p:spPr bwMode="auto">
                  <a:xfrm>
                    <a:off x="1260" y="2371"/>
                    <a:ext cx="151" cy="0"/>
                  </a:xfrm>
                  <a:prstGeom prst="line">
                    <a:avLst/>
                  </a:prstGeom>
                  <a:noFill/>
                  <a:ln w="57150">
                    <a:solidFill>
                      <a:schemeClr val="tx1"/>
                    </a:solidFill>
                    <a:round/>
                    <a:headEnd/>
                    <a:tailEnd/>
                  </a:ln>
                </p:spPr>
                <p:txBody>
                  <a:bodyPr/>
                  <a:lstStyle/>
                  <a:p>
                    <a:endParaRPr lang="zh-CN" altLang="en-US"/>
                  </a:p>
                </p:txBody>
              </p:sp>
              <p:sp>
                <p:nvSpPr>
                  <p:cNvPr id="46199" name="Line 23"/>
                  <p:cNvSpPr>
                    <a:spLocks noChangeShapeType="1"/>
                  </p:cNvSpPr>
                  <p:nvPr/>
                </p:nvSpPr>
                <p:spPr bwMode="auto">
                  <a:xfrm>
                    <a:off x="1260" y="2424"/>
                    <a:ext cx="151" cy="0"/>
                  </a:xfrm>
                  <a:prstGeom prst="line">
                    <a:avLst/>
                  </a:prstGeom>
                  <a:noFill/>
                  <a:ln w="57150">
                    <a:solidFill>
                      <a:schemeClr val="tx1"/>
                    </a:solidFill>
                    <a:round/>
                    <a:headEnd/>
                    <a:tailEnd/>
                  </a:ln>
                </p:spPr>
                <p:txBody>
                  <a:bodyPr/>
                  <a:lstStyle/>
                  <a:p>
                    <a:endParaRPr lang="zh-CN" altLang="en-US"/>
                  </a:p>
                </p:txBody>
              </p:sp>
            </p:grpSp>
            <p:sp>
              <p:nvSpPr>
                <p:cNvPr id="46190" name="WordArt 24"/>
                <p:cNvSpPr>
                  <a:spLocks noChangeArrowheads="1" noChangeShapeType="1" noTextEdit="1"/>
                </p:cNvSpPr>
                <p:nvPr/>
              </p:nvSpPr>
              <p:spPr bwMode="auto">
                <a:xfrm>
                  <a:off x="3237" y="3627"/>
                  <a:ext cx="273" cy="244"/>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46191" name="WordArt 25"/>
                <p:cNvSpPr>
                  <a:spLocks noChangeArrowheads="1" noChangeShapeType="1" noTextEdit="1"/>
                </p:cNvSpPr>
                <p:nvPr/>
              </p:nvSpPr>
              <p:spPr bwMode="auto">
                <a:xfrm>
                  <a:off x="4531" y="3747"/>
                  <a:ext cx="66" cy="126"/>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1</a:t>
                  </a:r>
                  <a:endParaRPr lang="zh-CN" altLang="en-US" sz="3600" kern="10">
                    <a:ln w="9525">
                      <a:solidFill>
                        <a:schemeClr val="tx1"/>
                      </a:solidFill>
                      <a:round/>
                      <a:headEnd/>
                      <a:tailEnd/>
                    </a:ln>
                    <a:latin typeface="Times New Roman"/>
                    <a:cs typeface="Times New Roman"/>
                  </a:endParaRPr>
                </a:p>
              </p:txBody>
            </p:sp>
            <p:sp>
              <p:nvSpPr>
                <p:cNvPr id="46192" name="WordArt 26"/>
                <p:cNvSpPr>
                  <a:spLocks noChangeArrowheads="1" noChangeShapeType="1" noTextEdit="1"/>
                </p:cNvSpPr>
                <p:nvPr/>
              </p:nvSpPr>
              <p:spPr bwMode="auto">
                <a:xfrm>
                  <a:off x="5150" y="3731"/>
                  <a:ext cx="99" cy="127"/>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sp>
              <p:nvSpPr>
                <p:cNvPr id="46193" name="WordArt 27"/>
                <p:cNvSpPr>
                  <a:spLocks noChangeArrowheads="1" noChangeShapeType="1" noTextEdit="1"/>
                </p:cNvSpPr>
                <p:nvPr/>
              </p:nvSpPr>
              <p:spPr bwMode="auto">
                <a:xfrm>
                  <a:off x="4226" y="3610"/>
                  <a:ext cx="273" cy="244"/>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46194" name="WordArt 28"/>
                <p:cNvSpPr>
                  <a:spLocks noChangeArrowheads="1" noChangeShapeType="1" noTextEdit="1"/>
                </p:cNvSpPr>
                <p:nvPr/>
              </p:nvSpPr>
              <p:spPr bwMode="auto">
                <a:xfrm>
                  <a:off x="4837" y="3600"/>
                  <a:ext cx="273" cy="244"/>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46195" name="Line 29"/>
                <p:cNvSpPr>
                  <a:spLocks noChangeShapeType="1"/>
                </p:cNvSpPr>
                <p:nvPr/>
              </p:nvSpPr>
              <p:spPr bwMode="auto">
                <a:xfrm>
                  <a:off x="4176" y="3547"/>
                  <a:ext cx="0" cy="386"/>
                </a:xfrm>
                <a:prstGeom prst="line">
                  <a:avLst/>
                </a:prstGeom>
                <a:noFill/>
                <a:ln w="38100">
                  <a:solidFill>
                    <a:schemeClr val="tx1"/>
                  </a:solidFill>
                  <a:round/>
                  <a:headEnd/>
                  <a:tailEnd/>
                </a:ln>
              </p:spPr>
              <p:txBody>
                <a:bodyPr/>
                <a:lstStyle/>
                <a:p>
                  <a:endParaRPr lang="zh-CN" altLang="en-US"/>
                </a:p>
              </p:txBody>
            </p:sp>
            <p:sp>
              <p:nvSpPr>
                <p:cNvPr id="46196" name="Line 30"/>
                <p:cNvSpPr>
                  <a:spLocks noChangeShapeType="1"/>
                </p:cNvSpPr>
                <p:nvPr/>
              </p:nvSpPr>
              <p:spPr bwMode="auto">
                <a:xfrm>
                  <a:off x="5333" y="3552"/>
                  <a:ext cx="0" cy="386"/>
                </a:xfrm>
                <a:prstGeom prst="line">
                  <a:avLst/>
                </a:prstGeom>
                <a:noFill/>
                <a:ln w="38100">
                  <a:solidFill>
                    <a:schemeClr val="tx1"/>
                  </a:solidFill>
                  <a:round/>
                  <a:headEnd/>
                  <a:tailEnd/>
                </a:ln>
              </p:spPr>
              <p:txBody>
                <a:bodyPr/>
                <a:lstStyle/>
                <a:p>
                  <a:endParaRPr lang="zh-CN" altLang="en-US"/>
                </a:p>
              </p:txBody>
            </p:sp>
            <p:sp>
              <p:nvSpPr>
                <p:cNvPr id="46197" name="Line 31"/>
                <p:cNvSpPr>
                  <a:spLocks noChangeShapeType="1"/>
                </p:cNvSpPr>
                <p:nvPr/>
              </p:nvSpPr>
              <p:spPr bwMode="auto">
                <a:xfrm>
                  <a:off x="4669" y="3728"/>
                  <a:ext cx="152" cy="0"/>
                </a:xfrm>
                <a:prstGeom prst="line">
                  <a:avLst/>
                </a:prstGeom>
                <a:noFill/>
                <a:ln w="38100">
                  <a:solidFill>
                    <a:schemeClr val="tx1"/>
                  </a:solidFill>
                  <a:round/>
                  <a:headEnd/>
                  <a:tailEnd/>
                </a:ln>
              </p:spPr>
              <p:txBody>
                <a:bodyPr/>
                <a:lstStyle/>
                <a:p>
                  <a:endParaRPr lang="zh-CN" altLang="en-US"/>
                </a:p>
              </p:txBody>
            </p:sp>
          </p:grpSp>
          <p:sp>
            <p:nvSpPr>
              <p:cNvPr id="46148" name="WordArt 149"/>
              <p:cNvSpPr>
                <a:spLocks noChangeArrowheads="1" noChangeShapeType="1" noTextEdit="1"/>
              </p:cNvSpPr>
              <p:nvPr/>
            </p:nvSpPr>
            <p:spPr bwMode="auto">
              <a:xfrm>
                <a:off x="3518" y="3863"/>
                <a:ext cx="1481" cy="223"/>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为相消干涉</a:t>
                </a:r>
              </a:p>
            </p:txBody>
          </p:sp>
          <p:grpSp>
            <p:nvGrpSpPr>
              <p:cNvPr id="46149" name="Group 321"/>
              <p:cNvGrpSpPr>
                <a:grpSpLocks/>
              </p:cNvGrpSpPr>
              <p:nvPr/>
            </p:nvGrpSpPr>
            <p:grpSpPr bwMode="auto">
              <a:xfrm>
                <a:off x="3047" y="2387"/>
                <a:ext cx="2332" cy="267"/>
                <a:chOff x="3138" y="2387"/>
                <a:chExt cx="2332" cy="267"/>
              </a:xfrm>
            </p:grpSpPr>
            <p:sp>
              <p:nvSpPr>
                <p:cNvPr id="46170" name="WordArt 290"/>
                <p:cNvSpPr>
                  <a:spLocks noChangeArrowheads="1" noChangeShapeType="1" noTextEdit="1"/>
                </p:cNvSpPr>
                <p:nvPr/>
              </p:nvSpPr>
              <p:spPr bwMode="auto">
                <a:xfrm>
                  <a:off x="3138" y="2418"/>
                  <a:ext cx="180" cy="236"/>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当</a:t>
                  </a:r>
                </a:p>
              </p:txBody>
            </p:sp>
            <p:grpSp>
              <p:nvGrpSpPr>
                <p:cNvPr id="46171" name="Group 319"/>
                <p:cNvGrpSpPr>
                  <a:grpSpLocks/>
                </p:cNvGrpSpPr>
                <p:nvPr/>
              </p:nvGrpSpPr>
              <p:grpSpPr bwMode="auto">
                <a:xfrm>
                  <a:off x="3449" y="2387"/>
                  <a:ext cx="2021" cy="263"/>
                  <a:chOff x="3488" y="2387"/>
                  <a:chExt cx="2021" cy="263"/>
                </a:xfrm>
              </p:grpSpPr>
              <p:grpSp>
                <p:nvGrpSpPr>
                  <p:cNvPr id="2" name="Group 281"/>
                  <p:cNvGrpSpPr>
                    <a:grpSpLocks/>
                  </p:cNvGrpSpPr>
                  <p:nvPr/>
                </p:nvGrpSpPr>
                <p:grpSpPr bwMode="auto">
                  <a:xfrm>
                    <a:off x="3915" y="2514"/>
                    <a:ext cx="190" cy="64"/>
                    <a:chOff x="1260" y="2371"/>
                    <a:chExt cx="151" cy="53"/>
                  </a:xfrm>
                </p:grpSpPr>
                <p:sp>
                  <p:nvSpPr>
                    <p:cNvPr id="46186" name="Line 282"/>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46187" name="Line 283"/>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46174" name="WordArt 287"/>
                  <p:cNvSpPr>
                    <a:spLocks noChangeArrowheads="1" noChangeShapeType="1" noTextEdit="1"/>
                  </p:cNvSpPr>
                  <p:nvPr/>
                </p:nvSpPr>
                <p:spPr bwMode="auto">
                  <a:xfrm>
                    <a:off x="4530" y="2432"/>
                    <a:ext cx="116" cy="176"/>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sp>
                <p:nvSpPr>
                  <p:cNvPr id="46175" name="WordArt 288"/>
                  <p:cNvSpPr>
                    <a:spLocks noChangeArrowheads="1" noChangeShapeType="1" noTextEdit="1"/>
                  </p:cNvSpPr>
                  <p:nvPr/>
                </p:nvSpPr>
                <p:spPr bwMode="auto">
                  <a:xfrm>
                    <a:off x="5344" y="2452"/>
                    <a:ext cx="165" cy="149"/>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46176" name="WordArt 289"/>
                  <p:cNvSpPr>
                    <a:spLocks noChangeArrowheads="1" noChangeShapeType="1" noTextEdit="1"/>
                  </p:cNvSpPr>
                  <p:nvPr/>
                </p:nvSpPr>
                <p:spPr bwMode="auto">
                  <a:xfrm>
                    <a:off x="4690" y="2387"/>
                    <a:ext cx="151" cy="23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Garamond"/>
                      </a:rPr>
                      <a:t>k</a:t>
                    </a:r>
                    <a:endParaRPr lang="zh-CN" altLang="en-US" sz="3600" i="1" kern="10">
                      <a:ln w="9525">
                        <a:solidFill>
                          <a:schemeClr val="tx1"/>
                        </a:solidFill>
                        <a:round/>
                        <a:headEnd/>
                        <a:tailEnd/>
                      </a:ln>
                      <a:latin typeface="Garamond"/>
                    </a:endParaRPr>
                  </a:p>
                </p:txBody>
              </p:sp>
              <p:grpSp>
                <p:nvGrpSpPr>
                  <p:cNvPr id="46177" name="Group 291"/>
                  <p:cNvGrpSpPr>
                    <a:grpSpLocks/>
                  </p:cNvGrpSpPr>
                  <p:nvPr/>
                </p:nvGrpSpPr>
                <p:grpSpPr bwMode="auto">
                  <a:xfrm>
                    <a:off x="3488" y="2435"/>
                    <a:ext cx="373" cy="210"/>
                    <a:chOff x="1046" y="650"/>
                    <a:chExt cx="373" cy="210"/>
                  </a:xfrm>
                </p:grpSpPr>
                <p:sp>
                  <p:nvSpPr>
                    <p:cNvPr id="46182" name="WordArt 292"/>
                    <p:cNvSpPr>
                      <a:spLocks noChangeArrowheads="1" noChangeShapeType="1" noTextEdit="1"/>
                    </p:cNvSpPr>
                    <p:nvPr/>
                  </p:nvSpPr>
                  <p:spPr bwMode="auto">
                    <a:xfrm>
                      <a:off x="1216" y="650"/>
                      <a:ext cx="203" cy="210"/>
                    </a:xfrm>
                    <a:prstGeom prst="rect">
                      <a:avLst/>
                    </a:prstGeom>
                  </p:spPr>
                  <p:txBody>
                    <a:bodyPr wrap="none" fromWordArt="1">
                      <a:prstTxWarp prst="textPlain">
                        <a:avLst>
                          <a:gd name="adj" fmla="val 42940"/>
                        </a:avLst>
                      </a:prstTxWarp>
                    </a:bodyPr>
                    <a:lstStyle/>
                    <a:p>
                      <a:r>
                        <a:rPr lang="en-US" altLang="zh-CN" sz="3600" i="1" kern="10">
                          <a:ln w="9525">
                            <a:solidFill>
                              <a:srgbClr val="CC0000"/>
                            </a:solidFill>
                            <a:round/>
                            <a:headEnd/>
                            <a:tailEnd/>
                          </a:ln>
                          <a:solidFill>
                            <a:srgbClr val="CC0000"/>
                          </a:solidFill>
                          <a:latin typeface="Symbol"/>
                        </a:rPr>
                        <a:t>j</a:t>
                      </a:r>
                      <a:endParaRPr lang="zh-CN" altLang="en-US" sz="3600" i="1" kern="10">
                        <a:ln w="9525">
                          <a:solidFill>
                            <a:srgbClr val="CC0000"/>
                          </a:solidFill>
                          <a:round/>
                          <a:headEnd/>
                          <a:tailEnd/>
                        </a:ln>
                        <a:solidFill>
                          <a:srgbClr val="CC0000"/>
                        </a:solidFill>
                        <a:latin typeface="Symbol"/>
                      </a:endParaRPr>
                    </a:p>
                  </p:txBody>
                </p:sp>
                <p:sp>
                  <p:nvSpPr>
                    <p:cNvPr id="46183" name="AutoShape 293"/>
                    <p:cNvSpPr>
                      <a:spLocks noChangeArrowheads="1"/>
                    </p:cNvSpPr>
                    <p:nvPr/>
                  </p:nvSpPr>
                  <p:spPr bwMode="auto">
                    <a:xfrm>
                      <a:off x="1046" y="670"/>
                      <a:ext cx="142" cy="150"/>
                    </a:xfrm>
                    <a:prstGeom prst="triangle">
                      <a:avLst>
                        <a:gd name="adj" fmla="val 50000"/>
                      </a:avLst>
                    </a:prstGeom>
                    <a:solidFill>
                      <a:schemeClr val="bg1"/>
                    </a:solidFill>
                    <a:ln w="38100">
                      <a:solidFill>
                        <a:srgbClr val="CC0000"/>
                      </a:solidFill>
                      <a:miter lim="800000"/>
                      <a:headEnd/>
                      <a:tailEnd/>
                    </a:ln>
                  </p:spPr>
                  <p:txBody>
                    <a:bodyPr wrap="none" anchor="ctr"/>
                    <a:lstStyle/>
                    <a:p>
                      <a:endParaRPr lang="zh-CN" altLang="en-US"/>
                    </a:p>
                  </p:txBody>
                </p:sp>
              </p:grpSp>
              <p:sp>
                <p:nvSpPr>
                  <p:cNvPr id="46178" name="WordArt 305"/>
                  <p:cNvSpPr>
                    <a:spLocks noChangeArrowheads="1" noChangeShapeType="1" noTextEdit="1"/>
                  </p:cNvSpPr>
                  <p:nvPr/>
                </p:nvSpPr>
                <p:spPr bwMode="auto">
                  <a:xfrm>
                    <a:off x="4896" y="2422"/>
                    <a:ext cx="140" cy="156"/>
                  </a:xfrm>
                  <a:prstGeom prst="rect">
                    <a:avLst/>
                  </a:prstGeom>
                </p:spPr>
                <p:txBody>
                  <a:bodyPr wrap="none" fromWordArt="1">
                    <a:prstTxWarp prst="textDeflate">
                      <a:avLst>
                        <a:gd name="adj" fmla="val 0"/>
                      </a:avLst>
                    </a:prstTxWarp>
                  </a:bodyPr>
                  <a:lstStyle/>
                  <a:p>
                    <a:r>
                      <a:rPr lang="en-US" altLang="zh-CN" sz="3600" kern="10">
                        <a:ln w="9525">
                          <a:solidFill>
                            <a:srgbClr val="000000"/>
                          </a:solidFill>
                          <a:round/>
                          <a:headEnd/>
                          <a:tailEnd/>
                        </a:ln>
                        <a:solidFill>
                          <a:srgbClr val="000000"/>
                        </a:solidFill>
                        <a:latin typeface="宋体"/>
                        <a:ea typeface="宋体"/>
                      </a:rPr>
                      <a:t>+</a:t>
                    </a:r>
                    <a:endParaRPr lang="zh-CN" altLang="en-US" sz="3600" kern="10">
                      <a:ln w="9525">
                        <a:solidFill>
                          <a:srgbClr val="000000"/>
                        </a:solidFill>
                        <a:round/>
                        <a:headEnd/>
                        <a:tailEnd/>
                      </a:ln>
                      <a:solidFill>
                        <a:srgbClr val="000000"/>
                      </a:solidFill>
                      <a:latin typeface="宋体"/>
                      <a:ea typeface="宋体"/>
                    </a:endParaRPr>
                  </a:p>
                </p:txBody>
              </p:sp>
              <p:sp>
                <p:nvSpPr>
                  <p:cNvPr id="46179" name="WordArt 307"/>
                  <p:cNvSpPr>
                    <a:spLocks noChangeArrowheads="1" noChangeShapeType="1" noTextEdit="1"/>
                  </p:cNvSpPr>
                  <p:nvPr/>
                </p:nvSpPr>
                <p:spPr bwMode="auto">
                  <a:xfrm>
                    <a:off x="5072" y="2424"/>
                    <a:ext cx="99" cy="183"/>
                  </a:xfrm>
                  <a:prstGeom prst="rect">
                    <a:avLst/>
                  </a:prstGeom>
                </p:spPr>
                <p:txBody>
                  <a:bodyPr wrap="none" fromWordArt="1">
                    <a:prstTxWarp prst="textDeflate">
                      <a:avLst>
                        <a:gd name="adj" fmla="val 0"/>
                      </a:avLst>
                    </a:prstTxWarp>
                  </a:bodyPr>
                  <a:lstStyle/>
                  <a:p>
                    <a:r>
                      <a:rPr lang="en-US" altLang="zh-CN" sz="3600" kern="10">
                        <a:ln w="9525">
                          <a:solidFill>
                            <a:srgbClr val="000000"/>
                          </a:solidFill>
                          <a:round/>
                          <a:headEnd/>
                          <a:tailEnd/>
                        </a:ln>
                        <a:solidFill>
                          <a:srgbClr val="000000"/>
                        </a:solidFill>
                        <a:latin typeface="宋体"/>
                        <a:ea typeface="宋体"/>
                      </a:rPr>
                      <a:t>1</a:t>
                    </a:r>
                    <a:endParaRPr lang="zh-CN" altLang="en-US" sz="3600" kern="10">
                      <a:ln w="9525">
                        <a:solidFill>
                          <a:srgbClr val="000000"/>
                        </a:solidFill>
                        <a:round/>
                        <a:headEnd/>
                        <a:tailEnd/>
                      </a:ln>
                      <a:solidFill>
                        <a:srgbClr val="000000"/>
                      </a:solidFill>
                      <a:latin typeface="宋体"/>
                      <a:ea typeface="宋体"/>
                    </a:endParaRPr>
                  </a:p>
                </p:txBody>
              </p:sp>
              <p:sp>
                <p:nvSpPr>
                  <p:cNvPr id="46180" name="WordArt 308"/>
                  <p:cNvSpPr>
                    <a:spLocks noChangeArrowheads="1" noChangeShapeType="1" noTextEdit="1"/>
                  </p:cNvSpPr>
                  <p:nvPr/>
                </p:nvSpPr>
                <p:spPr bwMode="auto">
                  <a:xfrm>
                    <a:off x="4412" y="2397"/>
                    <a:ext cx="79" cy="25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6181" name="WordArt 309"/>
                  <p:cNvSpPr>
                    <a:spLocks noChangeArrowheads="1" noChangeShapeType="1" noTextEdit="1"/>
                  </p:cNvSpPr>
                  <p:nvPr/>
                </p:nvSpPr>
                <p:spPr bwMode="auto">
                  <a:xfrm flipH="1">
                    <a:off x="5197" y="2392"/>
                    <a:ext cx="79" cy="25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grpSp>
          <p:grpSp>
            <p:nvGrpSpPr>
              <p:cNvPr id="46150" name="Group 320"/>
              <p:cNvGrpSpPr>
                <a:grpSpLocks/>
              </p:cNvGrpSpPr>
              <p:nvPr/>
            </p:nvGrpSpPr>
            <p:grpSpPr bwMode="auto">
              <a:xfrm>
                <a:off x="3048" y="2741"/>
                <a:ext cx="2432" cy="469"/>
                <a:chOff x="3152" y="2689"/>
                <a:chExt cx="2432" cy="469"/>
              </a:xfrm>
            </p:grpSpPr>
            <p:sp>
              <p:nvSpPr>
                <p:cNvPr id="46151" name="WordArt 294"/>
                <p:cNvSpPr>
                  <a:spLocks noChangeArrowheads="1" noChangeShapeType="1" noTextEdit="1"/>
                </p:cNvSpPr>
                <p:nvPr/>
              </p:nvSpPr>
              <p:spPr bwMode="auto">
                <a:xfrm>
                  <a:off x="3152" y="2821"/>
                  <a:ext cx="180" cy="236"/>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即</a:t>
                  </a:r>
                </a:p>
              </p:txBody>
            </p:sp>
            <p:sp>
              <p:nvSpPr>
                <p:cNvPr id="46152" name="WordArt 301"/>
                <p:cNvSpPr>
                  <a:spLocks noChangeArrowheads="1" noChangeShapeType="1" noTextEdit="1"/>
                </p:cNvSpPr>
                <p:nvPr/>
              </p:nvSpPr>
              <p:spPr bwMode="auto">
                <a:xfrm>
                  <a:off x="5404" y="2807"/>
                  <a:ext cx="180" cy="236"/>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时</a:t>
                  </a:r>
                </a:p>
              </p:txBody>
            </p:sp>
            <p:grpSp>
              <p:nvGrpSpPr>
                <p:cNvPr id="46153" name="Group 318"/>
                <p:cNvGrpSpPr>
                  <a:grpSpLocks/>
                </p:cNvGrpSpPr>
                <p:nvPr/>
              </p:nvGrpSpPr>
              <p:grpSpPr bwMode="auto">
                <a:xfrm>
                  <a:off x="3433" y="2689"/>
                  <a:ext cx="1795" cy="469"/>
                  <a:chOff x="3433" y="2689"/>
                  <a:chExt cx="1795" cy="469"/>
                </a:xfrm>
              </p:grpSpPr>
              <p:sp>
                <p:nvSpPr>
                  <p:cNvPr id="46154" name="WordArt 295"/>
                  <p:cNvSpPr>
                    <a:spLocks noChangeArrowheads="1" noChangeShapeType="1" noTextEdit="1"/>
                  </p:cNvSpPr>
                  <p:nvPr/>
                </p:nvSpPr>
                <p:spPr bwMode="auto">
                  <a:xfrm>
                    <a:off x="3433" y="2825"/>
                    <a:ext cx="172" cy="229"/>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Symbol"/>
                      </a:rPr>
                      <a:t>d</a:t>
                    </a:r>
                    <a:endParaRPr lang="zh-CN" altLang="en-US" sz="3600" i="1" kern="10">
                      <a:ln w="9525">
                        <a:solidFill>
                          <a:srgbClr val="CC0000"/>
                        </a:solidFill>
                        <a:round/>
                        <a:headEnd/>
                        <a:tailEnd/>
                      </a:ln>
                      <a:solidFill>
                        <a:srgbClr val="CC0000"/>
                      </a:solidFill>
                      <a:latin typeface="Symbol"/>
                    </a:endParaRPr>
                  </a:p>
                </p:txBody>
              </p:sp>
              <p:grpSp>
                <p:nvGrpSpPr>
                  <p:cNvPr id="46155" name="Group 296"/>
                  <p:cNvGrpSpPr>
                    <a:grpSpLocks/>
                  </p:cNvGrpSpPr>
                  <p:nvPr/>
                </p:nvGrpSpPr>
                <p:grpSpPr bwMode="auto">
                  <a:xfrm>
                    <a:off x="3679" y="2927"/>
                    <a:ext cx="158" cy="61"/>
                    <a:chOff x="1260" y="2371"/>
                    <a:chExt cx="151" cy="53"/>
                  </a:xfrm>
                </p:grpSpPr>
                <p:sp>
                  <p:nvSpPr>
                    <p:cNvPr id="46168" name="Line 297"/>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46169" name="Line 298"/>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46156" name="WordArt 300"/>
                  <p:cNvSpPr>
                    <a:spLocks noChangeArrowheads="1" noChangeShapeType="1" noTextEdit="1"/>
                  </p:cNvSpPr>
                  <p:nvPr/>
                </p:nvSpPr>
                <p:spPr bwMode="auto">
                  <a:xfrm>
                    <a:off x="5013" y="2689"/>
                    <a:ext cx="209" cy="189"/>
                  </a:xfrm>
                  <a:prstGeom prst="rect">
                    <a:avLst/>
                  </a:prstGeom>
                </p:spPr>
                <p:txBody>
                  <a:bodyPr wrap="none" fromWordArt="1">
                    <a:prstTxWarp prst="textPlain">
                      <a:avLst>
                        <a:gd name="adj" fmla="val 63968"/>
                      </a:avLst>
                    </a:prstTxWarp>
                  </a:bodyPr>
                  <a:lstStyle/>
                  <a:p>
                    <a:r>
                      <a:rPr lang="en-US" altLang="zh-CN" sz="1200" i="1" kern="10">
                        <a:ln w="9525">
                          <a:solidFill>
                            <a:srgbClr val="000000"/>
                          </a:solidFill>
                          <a:round/>
                          <a:headEnd/>
                          <a:tailEnd/>
                        </a:ln>
                        <a:latin typeface="Symbol"/>
                      </a:rPr>
                      <a:t>l</a:t>
                    </a:r>
                    <a:endParaRPr lang="zh-CN" altLang="en-US" sz="1200" i="1" kern="10">
                      <a:ln w="9525">
                        <a:solidFill>
                          <a:srgbClr val="000000"/>
                        </a:solidFill>
                        <a:round/>
                        <a:headEnd/>
                        <a:tailEnd/>
                      </a:ln>
                      <a:latin typeface="Symbol"/>
                    </a:endParaRPr>
                  </a:p>
                </p:txBody>
              </p:sp>
              <p:sp>
                <p:nvSpPr>
                  <p:cNvPr id="46158" name="WordArt 310"/>
                  <p:cNvSpPr>
                    <a:spLocks noChangeArrowheads="1" noChangeShapeType="1" noTextEdit="1"/>
                  </p:cNvSpPr>
                  <p:nvPr/>
                </p:nvSpPr>
                <p:spPr bwMode="auto">
                  <a:xfrm>
                    <a:off x="4267" y="2849"/>
                    <a:ext cx="116" cy="176"/>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sp>
                <p:nvSpPr>
                  <p:cNvPr id="46159" name="WordArt 311"/>
                  <p:cNvSpPr>
                    <a:spLocks noChangeArrowheads="1" noChangeShapeType="1" noTextEdit="1"/>
                  </p:cNvSpPr>
                  <p:nvPr/>
                </p:nvSpPr>
                <p:spPr bwMode="auto">
                  <a:xfrm>
                    <a:off x="4427" y="2804"/>
                    <a:ext cx="151" cy="23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Garamond"/>
                      </a:rPr>
                      <a:t>k</a:t>
                    </a:r>
                    <a:endParaRPr lang="zh-CN" altLang="en-US" sz="3600" i="1" kern="10">
                      <a:ln w="9525">
                        <a:solidFill>
                          <a:schemeClr val="tx1"/>
                        </a:solidFill>
                        <a:round/>
                        <a:headEnd/>
                        <a:tailEnd/>
                      </a:ln>
                      <a:latin typeface="Garamond"/>
                    </a:endParaRPr>
                  </a:p>
                </p:txBody>
              </p:sp>
              <p:sp>
                <p:nvSpPr>
                  <p:cNvPr id="46160" name="WordArt 312"/>
                  <p:cNvSpPr>
                    <a:spLocks noChangeArrowheads="1" noChangeShapeType="1" noTextEdit="1"/>
                  </p:cNvSpPr>
                  <p:nvPr/>
                </p:nvSpPr>
                <p:spPr bwMode="auto">
                  <a:xfrm>
                    <a:off x="4633" y="2839"/>
                    <a:ext cx="140" cy="156"/>
                  </a:xfrm>
                  <a:prstGeom prst="rect">
                    <a:avLst/>
                  </a:prstGeom>
                </p:spPr>
                <p:txBody>
                  <a:bodyPr wrap="none" fromWordArt="1">
                    <a:prstTxWarp prst="textDeflate">
                      <a:avLst>
                        <a:gd name="adj" fmla="val 0"/>
                      </a:avLst>
                    </a:prstTxWarp>
                  </a:bodyPr>
                  <a:lstStyle/>
                  <a:p>
                    <a:r>
                      <a:rPr lang="en-US" altLang="zh-CN" sz="3600" kern="10">
                        <a:ln w="9525">
                          <a:solidFill>
                            <a:srgbClr val="000000"/>
                          </a:solidFill>
                          <a:round/>
                          <a:headEnd/>
                          <a:tailEnd/>
                        </a:ln>
                        <a:solidFill>
                          <a:srgbClr val="000000"/>
                        </a:solidFill>
                        <a:latin typeface="宋体"/>
                        <a:ea typeface="宋体"/>
                      </a:rPr>
                      <a:t>+</a:t>
                    </a:r>
                    <a:endParaRPr lang="zh-CN" altLang="en-US" sz="3600" kern="10">
                      <a:ln w="9525">
                        <a:solidFill>
                          <a:srgbClr val="000000"/>
                        </a:solidFill>
                        <a:round/>
                        <a:headEnd/>
                        <a:tailEnd/>
                      </a:ln>
                      <a:solidFill>
                        <a:srgbClr val="000000"/>
                      </a:solidFill>
                      <a:latin typeface="宋体"/>
                      <a:ea typeface="宋体"/>
                    </a:endParaRPr>
                  </a:p>
                </p:txBody>
              </p:sp>
              <p:sp>
                <p:nvSpPr>
                  <p:cNvPr id="46161" name="WordArt 313"/>
                  <p:cNvSpPr>
                    <a:spLocks noChangeArrowheads="1" noChangeShapeType="1" noTextEdit="1"/>
                  </p:cNvSpPr>
                  <p:nvPr/>
                </p:nvSpPr>
                <p:spPr bwMode="auto">
                  <a:xfrm>
                    <a:off x="4809" y="2841"/>
                    <a:ext cx="99" cy="183"/>
                  </a:xfrm>
                  <a:prstGeom prst="rect">
                    <a:avLst/>
                  </a:prstGeom>
                </p:spPr>
                <p:txBody>
                  <a:bodyPr wrap="none" fromWordArt="1">
                    <a:prstTxWarp prst="textDeflate">
                      <a:avLst>
                        <a:gd name="adj" fmla="val 0"/>
                      </a:avLst>
                    </a:prstTxWarp>
                  </a:bodyPr>
                  <a:lstStyle/>
                  <a:p>
                    <a:r>
                      <a:rPr lang="en-US" altLang="zh-CN" sz="3600" kern="10">
                        <a:ln w="9525">
                          <a:solidFill>
                            <a:srgbClr val="000000"/>
                          </a:solidFill>
                          <a:round/>
                          <a:headEnd/>
                          <a:tailEnd/>
                        </a:ln>
                        <a:solidFill>
                          <a:srgbClr val="000000"/>
                        </a:solidFill>
                        <a:latin typeface="宋体"/>
                        <a:ea typeface="宋体"/>
                      </a:rPr>
                      <a:t>1</a:t>
                    </a:r>
                    <a:endParaRPr lang="zh-CN" altLang="en-US" sz="3600" kern="10">
                      <a:ln w="9525">
                        <a:solidFill>
                          <a:srgbClr val="000000"/>
                        </a:solidFill>
                        <a:round/>
                        <a:headEnd/>
                        <a:tailEnd/>
                      </a:ln>
                      <a:solidFill>
                        <a:srgbClr val="000000"/>
                      </a:solidFill>
                      <a:latin typeface="宋体"/>
                      <a:ea typeface="宋体"/>
                    </a:endParaRPr>
                  </a:p>
                </p:txBody>
              </p:sp>
              <p:sp>
                <p:nvSpPr>
                  <p:cNvPr id="46162" name="WordArt 314"/>
                  <p:cNvSpPr>
                    <a:spLocks noChangeArrowheads="1" noChangeShapeType="1" noTextEdit="1"/>
                  </p:cNvSpPr>
                  <p:nvPr/>
                </p:nvSpPr>
                <p:spPr bwMode="auto">
                  <a:xfrm>
                    <a:off x="4149" y="2814"/>
                    <a:ext cx="79" cy="25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6163" name="WordArt 315"/>
                  <p:cNvSpPr>
                    <a:spLocks noChangeArrowheads="1" noChangeShapeType="1" noTextEdit="1"/>
                  </p:cNvSpPr>
                  <p:nvPr/>
                </p:nvSpPr>
                <p:spPr bwMode="auto">
                  <a:xfrm flipH="1">
                    <a:off x="4934" y="2809"/>
                    <a:ext cx="79" cy="25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6164" name="Line 316"/>
                  <p:cNvSpPr>
                    <a:spLocks noChangeShapeType="1"/>
                  </p:cNvSpPr>
                  <p:nvPr/>
                </p:nvSpPr>
                <p:spPr bwMode="auto">
                  <a:xfrm>
                    <a:off x="5040" y="2934"/>
                    <a:ext cx="188" cy="0"/>
                  </a:xfrm>
                  <a:prstGeom prst="line">
                    <a:avLst/>
                  </a:prstGeom>
                  <a:noFill/>
                  <a:ln w="38100">
                    <a:solidFill>
                      <a:schemeClr val="tx1"/>
                    </a:solidFill>
                    <a:round/>
                    <a:headEnd/>
                    <a:tailEnd/>
                  </a:ln>
                </p:spPr>
                <p:txBody>
                  <a:bodyPr/>
                  <a:lstStyle/>
                  <a:p>
                    <a:endParaRPr lang="zh-CN" altLang="en-US"/>
                  </a:p>
                </p:txBody>
              </p:sp>
              <p:sp>
                <p:nvSpPr>
                  <p:cNvPr id="46165" name="WordArt 317"/>
                  <p:cNvSpPr>
                    <a:spLocks noChangeArrowheads="1" noChangeShapeType="1" noTextEdit="1"/>
                  </p:cNvSpPr>
                  <p:nvPr/>
                </p:nvSpPr>
                <p:spPr bwMode="auto">
                  <a:xfrm>
                    <a:off x="5084" y="2982"/>
                    <a:ext cx="116" cy="176"/>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grpSp>
          </p:grpSp>
        </p:grpSp>
      </p:grpSp>
      <p:grpSp>
        <p:nvGrpSpPr>
          <p:cNvPr id="46172" name="Group 327"/>
          <p:cNvGrpSpPr>
            <a:grpSpLocks/>
          </p:cNvGrpSpPr>
          <p:nvPr/>
        </p:nvGrpSpPr>
        <p:grpSpPr bwMode="auto">
          <a:xfrm>
            <a:off x="0" y="2141538"/>
            <a:ext cx="9064625" cy="1522412"/>
            <a:chOff x="0" y="1349"/>
            <a:chExt cx="5710" cy="959"/>
          </a:xfrm>
        </p:grpSpPr>
        <p:sp>
          <p:nvSpPr>
            <p:cNvPr id="46088" name="WordArt 185"/>
            <p:cNvSpPr>
              <a:spLocks noChangeArrowheads="1" noChangeShapeType="1" noTextEdit="1"/>
            </p:cNvSpPr>
            <p:nvPr/>
          </p:nvSpPr>
          <p:spPr bwMode="auto">
            <a:xfrm>
              <a:off x="491" y="1425"/>
              <a:ext cx="261" cy="237"/>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若</a:t>
              </a:r>
            </a:p>
          </p:txBody>
        </p:sp>
        <p:grpSp>
          <p:nvGrpSpPr>
            <p:cNvPr id="46089" name="Group 186"/>
            <p:cNvGrpSpPr>
              <a:grpSpLocks/>
            </p:cNvGrpSpPr>
            <p:nvPr/>
          </p:nvGrpSpPr>
          <p:grpSpPr bwMode="auto">
            <a:xfrm>
              <a:off x="911" y="1467"/>
              <a:ext cx="250" cy="217"/>
              <a:chOff x="3704" y="2970"/>
              <a:chExt cx="181" cy="170"/>
            </a:xfrm>
          </p:grpSpPr>
          <p:sp>
            <p:nvSpPr>
              <p:cNvPr id="46142" name="WordArt 187"/>
              <p:cNvSpPr>
                <a:spLocks noChangeArrowheads="1" noChangeShapeType="1" noTextEdit="1"/>
              </p:cNvSpPr>
              <p:nvPr/>
            </p:nvSpPr>
            <p:spPr bwMode="auto">
              <a:xfrm>
                <a:off x="3796" y="3066"/>
                <a:ext cx="32" cy="69"/>
              </a:xfrm>
              <a:prstGeom prst="rect">
                <a:avLst/>
              </a:prstGeom>
            </p:spPr>
            <p:txBody>
              <a:bodyPr wrap="none" fromWordArt="1">
                <a:prstTxWarp prst="textPlain">
                  <a:avLst>
                    <a:gd name="adj" fmla="val 50000"/>
                  </a:avLst>
                </a:prstTxWarp>
              </a:bodyPr>
              <a:lstStyle/>
              <a:p>
                <a:r>
                  <a:rPr lang="en-US" altLang="zh-CN" sz="1400" kern="10">
                    <a:ln w="9525">
                      <a:solidFill>
                        <a:srgbClr val="008000"/>
                      </a:solidFill>
                      <a:round/>
                      <a:headEnd/>
                      <a:tailEnd/>
                    </a:ln>
                    <a:solidFill>
                      <a:srgbClr val="008000"/>
                    </a:solidFill>
                    <a:latin typeface="Times New Roman"/>
                    <a:cs typeface="Times New Roman"/>
                  </a:rPr>
                  <a:t>2</a:t>
                </a:r>
                <a:endParaRPr lang="zh-CN" altLang="en-US" sz="1400" kern="10">
                  <a:ln w="9525">
                    <a:solidFill>
                      <a:srgbClr val="008000"/>
                    </a:solidFill>
                    <a:round/>
                    <a:headEnd/>
                    <a:tailEnd/>
                  </a:ln>
                  <a:solidFill>
                    <a:srgbClr val="008000"/>
                  </a:solidFill>
                  <a:latin typeface="Times New Roman"/>
                  <a:cs typeface="Times New Roman"/>
                </a:endParaRPr>
              </a:p>
            </p:txBody>
          </p:sp>
          <p:sp>
            <p:nvSpPr>
              <p:cNvPr id="46143" name="WordArt 188"/>
              <p:cNvSpPr>
                <a:spLocks noChangeArrowheads="1" noChangeShapeType="1" noTextEdit="1"/>
              </p:cNvSpPr>
              <p:nvPr/>
            </p:nvSpPr>
            <p:spPr bwMode="auto">
              <a:xfrm>
                <a:off x="3704" y="2970"/>
                <a:ext cx="111" cy="139"/>
              </a:xfrm>
              <a:prstGeom prst="rect">
                <a:avLst/>
              </a:prstGeom>
            </p:spPr>
            <p:txBody>
              <a:bodyPr wrap="none" fromWordArt="1">
                <a:prstTxWarp prst="textPlain">
                  <a:avLst>
                    <a:gd name="adj" fmla="val 50000"/>
                  </a:avLst>
                </a:prstTxWarp>
              </a:bodyPr>
              <a:lstStyle/>
              <a:p>
                <a:r>
                  <a:rPr lang="en-US" altLang="zh-CN" sz="1200" i="1" kern="10">
                    <a:ln w="9525">
                      <a:solidFill>
                        <a:srgbClr val="008000"/>
                      </a:solidFill>
                      <a:round/>
                      <a:headEnd/>
                      <a:tailEnd/>
                    </a:ln>
                    <a:solidFill>
                      <a:srgbClr val="008000"/>
                    </a:solidFill>
                    <a:latin typeface="Symbol"/>
                  </a:rPr>
                  <a:t>j</a:t>
                </a:r>
                <a:endParaRPr lang="zh-CN" altLang="en-US" sz="1200" i="1" kern="10">
                  <a:ln w="9525">
                    <a:solidFill>
                      <a:srgbClr val="008000"/>
                    </a:solidFill>
                    <a:round/>
                    <a:headEnd/>
                    <a:tailEnd/>
                  </a:ln>
                  <a:solidFill>
                    <a:srgbClr val="008000"/>
                  </a:solidFill>
                  <a:latin typeface="Symbol"/>
                </a:endParaRPr>
              </a:p>
            </p:txBody>
          </p:sp>
          <p:sp>
            <p:nvSpPr>
              <p:cNvPr id="46144" name="WordArt 189"/>
              <p:cNvSpPr>
                <a:spLocks noChangeArrowheads="1" noChangeShapeType="1" noTextEdit="1"/>
              </p:cNvSpPr>
              <p:nvPr/>
            </p:nvSpPr>
            <p:spPr bwMode="auto">
              <a:xfrm>
                <a:off x="3845" y="3061"/>
                <a:ext cx="40" cy="79"/>
              </a:xfrm>
              <a:prstGeom prst="rect">
                <a:avLst/>
              </a:prstGeom>
            </p:spPr>
            <p:txBody>
              <a:bodyPr wrap="none" fromWordArt="1">
                <a:prstTxWarp prst="textPlain">
                  <a:avLst>
                    <a:gd name="adj" fmla="val 50000"/>
                  </a:avLst>
                </a:prstTxWarp>
              </a:bodyPr>
              <a:lstStyle/>
              <a:p>
                <a:r>
                  <a:rPr lang="en-US" altLang="zh-CN" sz="1400" kern="10">
                    <a:ln w="9525">
                      <a:solidFill>
                        <a:srgbClr val="008000"/>
                      </a:solidFill>
                      <a:round/>
                      <a:headEnd/>
                      <a:tailEnd/>
                    </a:ln>
                    <a:solidFill>
                      <a:srgbClr val="008000"/>
                    </a:solidFill>
                    <a:latin typeface="Times New Roman"/>
                    <a:cs typeface="Times New Roman"/>
                  </a:rPr>
                  <a:t>0</a:t>
                </a:r>
                <a:endParaRPr lang="zh-CN" altLang="en-US" sz="1400" kern="10">
                  <a:ln w="9525">
                    <a:solidFill>
                      <a:srgbClr val="008000"/>
                    </a:solidFill>
                    <a:round/>
                    <a:headEnd/>
                    <a:tailEnd/>
                  </a:ln>
                  <a:solidFill>
                    <a:srgbClr val="008000"/>
                  </a:solidFill>
                  <a:latin typeface="Times New Roman"/>
                  <a:cs typeface="Times New Roman"/>
                </a:endParaRPr>
              </a:p>
            </p:txBody>
          </p:sp>
        </p:grpSp>
        <p:grpSp>
          <p:nvGrpSpPr>
            <p:cNvPr id="46090" name="Group 191"/>
            <p:cNvGrpSpPr>
              <a:grpSpLocks/>
            </p:cNvGrpSpPr>
            <p:nvPr/>
          </p:nvGrpSpPr>
          <p:grpSpPr bwMode="auto">
            <a:xfrm>
              <a:off x="1444" y="1467"/>
              <a:ext cx="250" cy="219"/>
              <a:chOff x="4129" y="2954"/>
              <a:chExt cx="181" cy="172"/>
            </a:xfrm>
          </p:grpSpPr>
          <p:sp>
            <p:nvSpPr>
              <p:cNvPr id="46139" name="WordArt 192"/>
              <p:cNvSpPr>
                <a:spLocks noChangeArrowheads="1" noChangeShapeType="1" noTextEdit="1"/>
              </p:cNvSpPr>
              <p:nvPr/>
            </p:nvSpPr>
            <p:spPr bwMode="auto">
              <a:xfrm>
                <a:off x="4219" y="3052"/>
                <a:ext cx="25" cy="69"/>
              </a:xfrm>
              <a:prstGeom prst="rect">
                <a:avLst/>
              </a:prstGeom>
            </p:spPr>
            <p:txBody>
              <a:bodyPr wrap="none" fromWordArt="1">
                <a:prstTxWarp prst="textPlain">
                  <a:avLst>
                    <a:gd name="adj" fmla="val 50000"/>
                  </a:avLst>
                </a:prstTxWarp>
              </a:bodyPr>
              <a:lstStyle/>
              <a:p>
                <a:r>
                  <a:rPr lang="en-US" altLang="zh-CN" sz="1400" kern="10">
                    <a:ln w="9525">
                      <a:solidFill>
                        <a:srgbClr val="008000"/>
                      </a:solidFill>
                      <a:round/>
                      <a:headEnd/>
                      <a:tailEnd/>
                    </a:ln>
                    <a:solidFill>
                      <a:srgbClr val="008000"/>
                    </a:solidFill>
                    <a:latin typeface="Times New Roman"/>
                    <a:cs typeface="Times New Roman"/>
                  </a:rPr>
                  <a:t>1</a:t>
                </a:r>
                <a:endParaRPr lang="zh-CN" altLang="en-US" sz="1400" kern="10">
                  <a:ln w="9525">
                    <a:solidFill>
                      <a:srgbClr val="008000"/>
                    </a:solidFill>
                    <a:round/>
                    <a:headEnd/>
                    <a:tailEnd/>
                  </a:ln>
                  <a:solidFill>
                    <a:srgbClr val="008000"/>
                  </a:solidFill>
                  <a:latin typeface="Times New Roman"/>
                  <a:cs typeface="Times New Roman"/>
                </a:endParaRPr>
              </a:p>
            </p:txBody>
          </p:sp>
          <p:sp>
            <p:nvSpPr>
              <p:cNvPr id="46140" name="WordArt 193"/>
              <p:cNvSpPr>
                <a:spLocks noChangeArrowheads="1" noChangeShapeType="1" noTextEdit="1"/>
              </p:cNvSpPr>
              <p:nvPr/>
            </p:nvSpPr>
            <p:spPr bwMode="auto">
              <a:xfrm>
                <a:off x="4129" y="2954"/>
                <a:ext cx="111" cy="139"/>
              </a:xfrm>
              <a:prstGeom prst="rect">
                <a:avLst/>
              </a:prstGeom>
            </p:spPr>
            <p:txBody>
              <a:bodyPr wrap="none" fromWordArt="1">
                <a:prstTxWarp prst="textPlain">
                  <a:avLst>
                    <a:gd name="adj" fmla="val 50000"/>
                  </a:avLst>
                </a:prstTxWarp>
              </a:bodyPr>
              <a:lstStyle/>
              <a:p>
                <a:r>
                  <a:rPr lang="en-US" altLang="zh-CN" sz="1200" i="1" kern="10">
                    <a:ln w="9525">
                      <a:solidFill>
                        <a:srgbClr val="008000"/>
                      </a:solidFill>
                      <a:round/>
                      <a:headEnd/>
                      <a:tailEnd/>
                    </a:ln>
                    <a:solidFill>
                      <a:srgbClr val="008000"/>
                    </a:solidFill>
                    <a:latin typeface="Symbol"/>
                  </a:rPr>
                  <a:t>j</a:t>
                </a:r>
                <a:endParaRPr lang="zh-CN" altLang="en-US" sz="1200" i="1" kern="10">
                  <a:ln w="9525">
                    <a:solidFill>
                      <a:srgbClr val="008000"/>
                    </a:solidFill>
                    <a:round/>
                    <a:headEnd/>
                    <a:tailEnd/>
                  </a:ln>
                  <a:solidFill>
                    <a:srgbClr val="008000"/>
                  </a:solidFill>
                  <a:latin typeface="Symbol"/>
                </a:endParaRPr>
              </a:p>
            </p:txBody>
          </p:sp>
          <p:sp>
            <p:nvSpPr>
              <p:cNvPr id="46141" name="WordArt 194"/>
              <p:cNvSpPr>
                <a:spLocks noChangeArrowheads="1" noChangeShapeType="1" noTextEdit="1"/>
              </p:cNvSpPr>
              <p:nvPr/>
            </p:nvSpPr>
            <p:spPr bwMode="auto">
              <a:xfrm>
                <a:off x="4270" y="3047"/>
                <a:ext cx="40" cy="79"/>
              </a:xfrm>
              <a:prstGeom prst="rect">
                <a:avLst/>
              </a:prstGeom>
            </p:spPr>
            <p:txBody>
              <a:bodyPr wrap="none" fromWordArt="1">
                <a:prstTxWarp prst="textPlain">
                  <a:avLst>
                    <a:gd name="adj" fmla="val 50000"/>
                  </a:avLst>
                </a:prstTxWarp>
              </a:bodyPr>
              <a:lstStyle/>
              <a:p>
                <a:r>
                  <a:rPr lang="en-US" altLang="zh-CN" sz="1400" kern="10">
                    <a:ln w="9525">
                      <a:solidFill>
                        <a:srgbClr val="008000"/>
                      </a:solidFill>
                      <a:round/>
                      <a:headEnd/>
                      <a:tailEnd/>
                    </a:ln>
                    <a:solidFill>
                      <a:srgbClr val="008000"/>
                    </a:solidFill>
                    <a:latin typeface="Times New Roman"/>
                    <a:cs typeface="Times New Roman"/>
                  </a:rPr>
                  <a:t>0</a:t>
                </a:r>
                <a:endParaRPr lang="zh-CN" altLang="en-US" sz="1400" kern="10">
                  <a:ln w="9525">
                    <a:solidFill>
                      <a:srgbClr val="008000"/>
                    </a:solidFill>
                    <a:round/>
                    <a:headEnd/>
                    <a:tailEnd/>
                  </a:ln>
                  <a:solidFill>
                    <a:srgbClr val="008000"/>
                  </a:solidFill>
                  <a:latin typeface="Times New Roman"/>
                  <a:cs typeface="Times New Roman"/>
                </a:endParaRPr>
              </a:p>
            </p:txBody>
          </p:sp>
        </p:grpSp>
        <p:grpSp>
          <p:nvGrpSpPr>
            <p:cNvPr id="46091" name="Group 195"/>
            <p:cNvGrpSpPr>
              <a:grpSpLocks/>
            </p:cNvGrpSpPr>
            <p:nvPr/>
          </p:nvGrpSpPr>
          <p:grpSpPr bwMode="auto">
            <a:xfrm>
              <a:off x="1216" y="1517"/>
              <a:ext cx="158" cy="61"/>
              <a:chOff x="1260" y="2371"/>
              <a:chExt cx="151" cy="53"/>
            </a:xfrm>
          </p:grpSpPr>
          <p:sp>
            <p:nvSpPr>
              <p:cNvPr id="46137" name="Line 196"/>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46138" name="Line 197"/>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46092" name="WordArt 198"/>
            <p:cNvSpPr>
              <a:spLocks noChangeArrowheads="1" noChangeShapeType="1" noTextEdit="1"/>
            </p:cNvSpPr>
            <p:nvPr/>
          </p:nvSpPr>
          <p:spPr bwMode="auto">
            <a:xfrm>
              <a:off x="1993" y="1454"/>
              <a:ext cx="207" cy="224"/>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则</a:t>
              </a:r>
            </a:p>
          </p:txBody>
        </p:sp>
        <p:grpSp>
          <p:nvGrpSpPr>
            <p:cNvPr id="46093" name="Group 199"/>
            <p:cNvGrpSpPr>
              <a:grpSpLocks/>
            </p:cNvGrpSpPr>
            <p:nvPr/>
          </p:nvGrpSpPr>
          <p:grpSpPr bwMode="auto">
            <a:xfrm>
              <a:off x="2864" y="1530"/>
              <a:ext cx="158" cy="61"/>
              <a:chOff x="1260" y="2371"/>
              <a:chExt cx="151" cy="53"/>
            </a:xfrm>
          </p:grpSpPr>
          <p:sp>
            <p:nvSpPr>
              <p:cNvPr id="46135" name="Line 200"/>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46136" name="Line 201"/>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46094" name="Line 203"/>
            <p:cNvSpPr>
              <a:spLocks noChangeShapeType="1"/>
            </p:cNvSpPr>
            <p:nvPr/>
          </p:nvSpPr>
          <p:spPr bwMode="auto">
            <a:xfrm>
              <a:off x="3098" y="1558"/>
              <a:ext cx="307" cy="0"/>
            </a:xfrm>
            <a:prstGeom prst="line">
              <a:avLst/>
            </a:prstGeom>
            <a:noFill/>
            <a:ln w="28575">
              <a:solidFill>
                <a:schemeClr val="tx1"/>
              </a:solidFill>
              <a:round/>
              <a:headEnd/>
              <a:tailEnd/>
            </a:ln>
          </p:spPr>
          <p:txBody>
            <a:bodyPr/>
            <a:lstStyle/>
            <a:p>
              <a:endParaRPr lang="zh-CN" altLang="en-US"/>
            </a:p>
          </p:txBody>
        </p:sp>
        <p:grpSp>
          <p:nvGrpSpPr>
            <p:cNvPr id="46095" name="Group 204"/>
            <p:cNvGrpSpPr>
              <a:grpSpLocks/>
            </p:cNvGrpSpPr>
            <p:nvPr/>
          </p:nvGrpSpPr>
          <p:grpSpPr bwMode="auto">
            <a:xfrm>
              <a:off x="3140" y="1360"/>
              <a:ext cx="253" cy="148"/>
              <a:chOff x="4639" y="2089"/>
              <a:chExt cx="213" cy="110"/>
            </a:xfrm>
          </p:grpSpPr>
          <p:sp>
            <p:nvSpPr>
              <p:cNvPr id="46133" name="WordArt 205"/>
              <p:cNvSpPr>
                <a:spLocks noChangeArrowheads="1" noChangeShapeType="1" noTextEdit="1"/>
              </p:cNvSpPr>
              <p:nvPr/>
            </p:nvSpPr>
            <p:spPr bwMode="auto">
              <a:xfrm>
                <a:off x="4639" y="2089"/>
                <a:ext cx="74" cy="108"/>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sp>
            <p:nvSpPr>
              <p:cNvPr id="46134" name="WordArt 206"/>
              <p:cNvSpPr>
                <a:spLocks noChangeArrowheads="1" noChangeShapeType="1" noTextEdit="1"/>
              </p:cNvSpPr>
              <p:nvPr/>
            </p:nvSpPr>
            <p:spPr bwMode="auto">
              <a:xfrm>
                <a:off x="4729" y="2107"/>
                <a:ext cx="123" cy="92"/>
              </a:xfrm>
              <a:prstGeom prst="rect">
                <a:avLst/>
              </a:prstGeom>
            </p:spPr>
            <p:txBody>
              <a:bodyPr wrap="none" fromWordArt="1">
                <a:prstTxWarp prst="textPlain">
                  <a:avLst>
                    <a:gd name="adj" fmla="val 55556"/>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grpSp>
        <p:sp>
          <p:nvSpPr>
            <p:cNvPr id="46096" name="WordArt 207"/>
            <p:cNvSpPr>
              <a:spLocks noChangeArrowheads="1" noChangeShapeType="1" noTextEdit="1"/>
            </p:cNvSpPr>
            <p:nvPr/>
          </p:nvSpPr>
          <p:spPr bwMode="auto">
            <a:xfrm>
              <a:off x="3165" y="1599"/>
              <a:ext cx="183" cy="176"/>
            </a:xfrm>
            <a:prstGeom prst="rect">
              <a:avLst/>
            </a:prstGeom>
          </p:spPr>
          <p:txBody>
            <a:bodyPr wrap="none" fromWordArt="1">
              <a:prstTxWarp prst="textPlain">
                <a:avLst>
                  <a:gd name="adj" fmla="val 63968"/>
                </a:avLst>
              </a:prstTxWarp>
            </a:bodyPr>
            <a:lstStyle/>
            <a:p>
              <a:r>
                <a:rPr lang="en-US" altLang="zh-CN" sz="1200" i="1" kern="10">
                  <a:ln w="9525">
                    <a:solidFill>
                      <a:srgbClr val="000000"/>
                    </a:solidFill>
                    <a:round/>
                    <a:headEnd/>
                    <a:tailEnd/>
                  </a:ln>
                  <a:latin typeface="Symbol"/>
                </a:rPr>
                <a:t>l</a:t>
              </a:r>
              <a:endParaRPr lang="zh-CN" altLang="en-US" sz="1200" i="1" kern="10">
                <a:ln w="9525">
                  <a:solidFill>
                    <a:srgbClr val="000000"/>
                  </a:solidFill>
                  <a:round/>
                  <a:headEnd/>
                  <a:tailEnd/>
                </a:ln>
                <a:latin typeface="Symbol"/>
              </a:endParaRPr>
            </a:p>
          </p:txBody>
        </p:sp>
        <p:sp>
          <p:nvSpPr>
            <p:cNvPr id="46097" name="WordArt 208"/>
            <p:cNvSpPr>
              <a:spLocks noChangeArrowheads="1" noChangeShapeType="1" noTextEdit="1"/>
            </p:cNvSpPr>
            <p:nvPr/>
          </p:nvSpPr>
          <p:spPr bwMode="auto">
            <a:xfrm>
              <a:off x="3443" y="1430"/>
              <a:ext cx="79" cy="25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46098" name="Group 209"/>
            <p:cNvGrpSpPr>
              <a:grpSpLocks/>
            </p:cNvGrpSpPr>
            <p:nvPr/>
          </p:nvGrpSpPr>
          <p:grpSpPr bwMode="auto">
            <a:xfrm>
              <a:off x="3950" y="1466"/>
              <a:ext cx="161" cy="211"/>
              <a:chOff x="2146" y="2480"/>
              <a:chExt cx="111" cy="172"/>
            </a:xfrm>
          </p:grpSpPr>
          <p:sp>
            <p:nvSpPr>
              <p:cNvPr id="46131" name="WordArt 210"/>
              <p:cNvSpPr>
                <a:spLocks noChangeArrowheads="1" noChangeShapeType="1" noTextEdit="1"/>
              </p:cNvSpPr>
              <p:nvPr/>
            </p:nvSpPr>
            <p:spPr bwMode="auto">
              <a:xfrm>
                <a:off x="2223" y="2576"/>
                <a:ext cx="34" cy="76"/>
              </a:xfrm>
              <a:prstGeom prst="rect">
                <a:avLst/>
              </a:prstGeom>
            </p:spPr>
            <p:txBody>
              <a:bodyPr wrap="none" fromWordArt="1">
                <a:prstTxWarp prst="textPlain">
                  <a:avLst>
                    <a:gd name="adj" fmla="val 50000"/>
                  </a:avLst>
                </a:prstTxWarp>
              </a:bodyPr>
              <a:lstStyle/>
              <a:p>
                <a:r>
                  <a:rPr lang="en-US" altLang="zh-CN" sz="1400" kern="10">
                    <a:ln w="9525">
                      <a:solidFill>
                        <a:srgbClr val="0033CC"/>
                      </a:solidFill>
                      <a:round/>
                      <a:headEnd/>
                      <a:tailEnd/>
                    </a:ln>
                    <a:solidFill>
                      <a:srgbClr val="0033CC"/>
                    </a:solidFill>
                    <a:latin typeface="Times New Roman"/>
                    <a:cs typeface="Times New Roman"/>
                  </a:rPr>
                  <a:t>1</a:t>
                </a:r>
                <a:endParaRPr lang="zh-CN" altLang="en-US" sz="1400" kern="10">
                  <a:ln w="9525">
                    <a:solidFill>
                      <a:srgbClr val="0033CC"/>
                    </a:solidFill>
                    <a:round/>
                    <a:headEnd/>
                    <a:tailEnd/>
                  </a:ln>
                  <a:solidFill>
                    <a:srgbClr val="0033CC"/>
                  </a:solidFill>
                  <a:latin typeface="Times New Roman"/>
                  <a:cs typeface="Times New Roman"/>
                </a:endParaRPr>
              </a:p>
            </p:txBody>
          </p:sp>
          <p:sp>
            <p:nvSpPr>
              <p:cNvPr id="46132" name="WordArt 211"/>
              <p:cNvSpPr>
                <a:spLocks noChangeArrowheads="1" noChangeShapeType="1" noTextEdit="1"/>
              </p:cNvSpPr>
              <p:nvPr/>
            </p:nvSpPr>
            <p:spPr bwMode="auto">
              <a:xfrm>
                <a:off x="2146" y="2480"/>
                <a:ext cx="93" cy="139"/>
              </a:xfrm>
              <a:prstGeom prst="rect">
                <a:avLst/>
              </a:prstGeom>
            </p:spPr>
            <p:txBody>
              <a:bodyPr wrap="none" fromWordArt="1">
                <a:prstTxWarp prst="textPlain">
                  <a:avLst>
                    <a:gd name="adj" fmla="val 50000"/>
                  </a:avLst>
                </a:prstTxWarp>
              </a:bodyPr>
              <a:lstStyle/>
              <a:p>
                <a:r>
                  <a:rPr lang="en-US" altLang="zh-CN" sz="1200" i="1" kern="10">
                    <a:ln w="9525">
                      <a:solidFill>
                        <a:srgbClr val="0033CC"/>
                      </a:solidFill>
                      <a:round/>
                      <a:headEnd/>
                      <a:tailEnd/>
                    </a:ln>
                    <a:solidFill>
                      <a:srgbClr val="0033CC"/>
                    </a:solidFill>
                    <a:latin typeface="Times New Roman"/>
                    <a:cs typeface="Times New Roman"/>
                  </a:rPr>
                  <a:t>r</a:t>
                </a:r>
                <a:endParaRPr lang="zh-CN" altLang="en-US" sz="1200" i="1" kern="10">
                  <a:ln w="9525">
                    <a:solidFill>
                      <a:srgbClr val="0033CC"/>
                    </a:solidFill>
                    <a:round/>
                    <a:headEnd/>
                    <a:tailEnd/>
                  </a:ln>
                  <a:solidFill>
                    <a:srgbClr val="0033CC"/>
                  </a:solidFill>
                  <a:latin typeface="Times New Roman"/>
                  <a:cs typeface="Times New Roman"/>
                </a:endParaRPr>
              </a:p>
            </p:txBody>
          </p:sp>
        </p:grpSp>
        <p:sp>
          <p:nvSpPr>
            <p:cNvPr id="46099" name="Line 212"/>
            <p:cNvSpPr>
              <a:spLocks noChangeShapeType="1"/>
            </p:cNvSpPr>
            <p:nvPr/>
          </p:nvSpPr>
          <p:spPr bwMode="auto">
            <a:xfrm>
              <a:off x="3763" y="1543"/>
              <a:ext cx="143" cy="0"/>
            </a:xfrm>
            <a:prstGeom prst="line">
              <a:avLst/>
            </a:prstGeom>
            <a:noFill/>
            <a:ln w="57150">
              <a:solidFill>
                <a:schemeClr val="tx1"/>
              </a:solidFill>
              <a:round/>
              <a:headEnd/>
              <a:tailEnd/>
            </a:ln>
          </p:spPr>
          <p:txBody>
            <a:bodyPr/>
            <a:lstStyle/>
            <a:p>
              <a:endParaRPr lang="zh-CN" altLang="en-US"/>
            </a:p>
          </p:txBody>
        </p:sp>
        <p:grpSp>
          <p:nvGrpSpPr>
            <p:cNvPr id="46100" name="Group 213"/>
            <p:cNvGrpSpPr>
              <a:grpSpLocks/>
            </p:cNvGrpSpPr>
            <p:nvPr/>
          </p:nvGrpSpPr>
          <p:grpSpPr bwMode="auto">
            <a:xfrm>
              <a:off x="3563" y="1463"/>
              <a:ext cx="172" cy="208"/>
              <a:chOff x="2146" y="2480"/>
              <a:chExt cx="111" cy="172"/>
            </a:xfrm>
          </p:grpSpPr>
          <p:sp>
            <p:nvSpPr>
              <p:cNvPr id="46129" name="WordArt 214"/>
              <p:cNvSpPr>
                <a:spLocks noChangeArrowheads="1" noChangeShapeType="1" noTextEdit="1"/>
              </p:cNvSpPr>
              <p:nvPr/>
            </p:nvSpPr>
            <p:spPr bwMode="auto">
              <a:xfrm>
                <a:off x="2223" y="2576"/>
                <a:ext cx="34" cy="76"/>
              </a:xfrm>
              <a:prstGeom prst="rect">
                <a:avLst/>
              </a:prstGeom>
            </p:spPr>
            <p:txBody>
              <a:bodyPr wrap="none" fromWordArt="1">
                <a:prstTxWarp prst="textPlain">
                  <a:avLst>
                    <a:gd name="adj" fmla="val 50000"/>
                  </a:avLst>
                </a:prstTxWarp>
              </a:bodyPr>
              <a:lstStyle/>
              <a:p>
                <a:r>
                  <a:rPr lang="en-US" altLang="zh-CN" sz="1400" kern="10">
                    <a:ln w="9525">
                      <a:solidFill>
                        <a:srgbClr val="0033CC"/>
                      </a:solidFill>
                      <a:round/>
                      <a:headEnd/>
                      <a:tailEnd/>
                    </a:ln>
                    <a:solidFill>
                      <a:srgbClr val="0033CC"/>
                    </a:solidFill>
                    <a:latin typeface="Times New Roman"/>
                    <a:cs typeface="Times New Roman"/>
                  </a:rPr>
                  <a:t>2</a:t>
                </a:r>
                <a:endParaRPr lang="zh-CN" altLang="en-US" sz="1400" kern="10">
                  <a:ln w="9525">
                    <a:solidFill>
                      <a:srgbClr val="0033CC"/>
                    </a:solidFill>
                    <a:round/>
                    <a:headEnd/>
                    <a:tailEnd/>
                  </a:ln>
                  <a:solidFill>
                    <a:srgbClr val="0033CC"/>
                  </a:solidFill>
                  <a:latin typeface="Times New Roman"/>
                  <a:cs typeface="Times New Roman"/>
                </a:endParaRPr>
              </a:p>
            </p:txBody>
          </p:sp>
          <p:sp>
            <p:nvSpPr>
              <p:cNvPr id="46130" name="WordArt 215"/>
              <p:cNvSpPr>
                <a:spLocks noChangeArrowheads="1" noChangeShapeType="1" noTextEdit="1"/>
              </p:cNvSpPr>
              <p:nvPr/>
            </p:nvSpPr>
            <p:spPr bwMode="auto">
              <a:xfrm>
                <a:off x="2146" y="2480"/>
                <a:ext cx="93" cy="139"/>
              </a:xfrm>
              <a:prstGeom prst="rect">
                <a:avLst/>
              </a:prstGeom>
            </p:spPr>
            <p:txBody>
              <a:bodyPr wrap="none" fromWordArt="1">
                <a:prstTxWarp prst="textPlain">
                  <a:avLst>
                    <a:gd name="adj" fmla="val 50000"/>
                  </a:avLst>
                </a:prstTxWarp>
              </a:bodyPr>
              <a:lstStyle/>
              <a:p>
                <a:r>
                  <a:rPr lang="en-US" altLang="zh-CN" sz="1200" i="1" kern="10">
                    <a:ln w="9525">
                      <a:solidFill>
                        <a:srgbClr val="0033CC"/>
                      </a:solidFill>
                      <a:round/>
                      <a:headEnd/>
                      <a:tailEnd/>
                    </a:ln>
                    <a:solidFill>
                      <a:srgbClr val="0033CC"/>
                    </a:solidFill>
                    <a:latin typeface="Times New Roman"/>
                    <a:cs typeface="Times New Roman"/>
                  </a:rPr>
                  <a:t>r</a:t>
                </a:r>
                <a:endParaRPr lang="zh-CN" altLang="en-US" sz="1200" i="1" kern="10">
                  <a:ln w="9525">
                    <a:solidFill>
                      <a:srgbClr val="0033CC"/>
                    </a:solidFill>
                    <a:round/>
                    <a:headEnd/>
                    <a:tailEnd/>
                  </a:ln>
                  <a:solidFill>
                    <a:srgbClr val="0033CC"/>
                  </a:solidFill>
                  <a:latin typeface="Times New Roman"/>
                  <a:cs typeface="Times New Roman"/>
                </a:endParaRPr>
              </a:p>
            </p:txBody>
          </p:sp>
        </p:grpSp>
        <p:sp>
          <p:nvSpPr>
            <p:cNvPr id="46101" name="WordArt 216"/>
            <p:cNvSpPr>
              <a:spLocks noChangeArrowheads="1" noChangeShapeType="1" noTextEdit="1"/>
            </p:cNvSpPr>
            <p:nvPr/>
          </p:nvSpPr>
          <p:spPr bwMode="auto">
            <a:xfrm flipH="1">
              <a:off x="4162" y="1438"/>
              <a:ext cx="79" cy="25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46102" name="Group 229"/>
            <p:cNvGrpSpPr>
              <a:grpSpLocks/>
            </p:cNvGrpSpPr>
            <p:nvPr/>
          </p:nvGrpSpPr>
          <p:grpSpPr bwMode="auto">
            <a:xfrm>
              <a:off x="2397" y="1469"/>
              <a:ext cx="373" cy="210"/>
              <a:chOff x="1046" y="650"/>
              <a:chExt cx="373" cy="210"/>
            </a:xfrm>
          </p:grpSpPr>
          <p:sp>
            <p:nvSpPr>
              <p:cNvPr id="46127" name="WordArt 230"/>
              <p:cNvSpPr>
                <a:spLocks noChangeArrowheads="1" noChangeShapeType="1" noTextEdit="1"/>
              </p:cNvSpPr>
              <p:nvPr/>
            </p:nvSpPr>
            <p:spPr bwMode="auto">
              <a:xfrm>
                <a:off x="1216" y="650"/>
                <a:ext cx="203" cy="210"/>
              </a:xfrm>
              <a:prstGeom prst="rect">
                <a:avLst/>
              </a:prstGeom>
            </p:spPr>
            <p:txBody>
              <a:bodyPr wrap="none" fromWordArt="1">
                <a:prstTxWarp prst="textPlain">
                  <a:avLst>
                    <a:gd name="adj" fmla="val 42940"/>
                  </a:avLst>
                </a:prstTxWarp>
              </a:bodyPr>
              <a:lstStyle/>
              <a:p>
                <a:r>
                  <a:rPr lang="en-US" altLang="zh-CN" sz="3600" i="1" kern="10">
                    <a:ln w="9525">
                      <a:solidFill>
                        <a:srgbClr val="CC0000"/>
                      </a:solidFill>
                      <a:round/>
                      <a:headEnd/>
                      <a:tailEnd/>
                    </a:ln>
                    <a:solidFill>
                      <a:srgbClr val="CC0000"/>
                    </a:solidFill>
                    <a:latin typeface="Symbol"/>
                  </a:rPr>
                  <a:t>j</a:t>
                </a:r>
                <a:endParaRPr lang="zh-CN" altLang="en-US" sz="3600" i="1" kern="10">
                  <a:ln w="9525">
                    <a:solidFill>
                      <a:srgbClr val="CC0000"/>
                    </a:solidFill>
                    <a:round/>
                    <a:headEnd/>
                    <a:tailEnd/>
                  </a:ln>
                  <a:solidFill>
                    <a:srgbClr val="CC0000"/>
                  </a:solidFill>
                  <a:latin typeface="Symbol"/>
                </a:endParaRPr>
              </a:p>
            </p:txBody>
          </p:sp>
          <p:sp>
            <p:nvSpPr>
              <p:cNvPr id="46128" name="AutoShape 231"/>
              <p:cNvSpPr>
                <a:spLocks noChangeArrowheads="1"/>
              </p:cNvSpPr>
              <p:nvPr/>
            </p:nvSpPr>
            <p:spPr bwMode="auto">
              <a:xfrm>
                <a:off x="1046" y="670"/>
                <a:ext cx="142" cy="150"/>
              </a:xfrm>
              <a:prstGeom prst="triangle">
                <a:avLst>
                  <a:gd name="adj" fmla="val 50000"/>
                </a:avLst>
              </a:prstGeom>
              <a:solidFill>
                <a:schemeClr val="bg1"/>
              </a:solidFill>
              <a:ln w="38100">
                <a:solidFill>
                  <a:srgbClr val="CC0000"/>
                </a:solidFill>
                <a:miter lim="800000"/>
                <a:headEnd/>
                <a:tailEnd/>
              </a:ln>
            </p:spPr>
            <p:txBody>
              <a:bodyPr wrap="none" anchor="ctr"/>
              <a:lstStyle/>
              <a:p>
                <a:endParaRPr lang="zh-CN" altLang="en-US"/>
              </a:p>
            </p:txBody>
          </p:sp>
        </p:grpSp>
        <p:grpSp>
          <p:nvGrpSpPr>
            <p:cNvPr id="46103" name="Group 232"/>
            <p:cNvGrpSpPr>
              <a:grpSpLocks/>
            </p:cNvGrpSpPr>
            <p:nvPr/>
          </p:nvGrpSpPr>
          <p:grpSpPr bwMode="auto">
            <a:xfrm>
              <a:off x="4366" y="1505"/>
              <a:ext cx="158" cy="61"/>
              <a:chOff x="1260" y="2371"/>
              <a:chExt cx="151" cy="53"/>
            </a:xfrm>
          </p:grpSpPr>
          <p:sp>
            <p:nvSpPr>
              <p:cNvPr id="46125" name="Line 233"/>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46126" name="Line 234"/>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46104" name="Group 235"/>
            <p:cNvGrpSpPr>
              <a:grpSpLocks/>
            </p:cNvGrpSpPr>
            <p:nvPr/>
          </p:nvGrpSpPr>
          <p:grpSpPr bwMode="auto">
            <a:xfrm>
              <a:off x="4654" y="1349"/>
              <a:ext cx="307" cy="415"/>
              <a:chOff x="1775" y="2623"/>
              <a:chExt cx="258" cy="337"/>
            </a:xfrm>
          </p:grpSpPr>
          <p:sp>
            <p:nvSpPr>
              <p:cNvPr id="46120" name="Line 236"/>
              <p:cNvSpPr>
                <a:spLocks noChangeShapeType="1"/>
              </p:cNvSpPr>
              <p:nvPr/>
            </p:nvSpPr>
            <p:spPr bwMode="auto">
              <a:xfrm>
                <a:off x="1775" y="2784"/>
                <a:ext cx="258" cy="0"/>
              </a:xfrm>
              <a:prstGeom prst="line">
                <a:avLst/>
              </a:prstGeom>
              <a:noFill/>
              <a:ln w="28575">
                <a:solidFill>
                  <a:schemeClr val="tx1"/>
                </a:solidFill>
                <a:round/>
                <a:headEnd/>
                <a:tailEnd/>
              </a:ln>
            </p:spPr>
            <p:txBody>
              <a:bodyPr/>
              <a:lstStyle/>
              <a:p>
                <a:endParaRPr lang="zh-CN" altLang="en-US"/>
              </a:p>
            </p:txBody>
          </p:sp>
          <p:grpSp>
            <p:nvGrpSpPr>
              <p:cNvPr id="46121" name="Group 237"/>
              <p:cNvGrpSpPr>
                <a:grpSpLocks/>
              </p:cNvGrpSpPr>
              <p:nvPr/>
            </p:nvGrpSpPr>
            <p:grpSpPr bwMode="auto">
              <a:xfrm>
                <a:off x="1810" y="2623"/>
                <a:ext cx="213" cy="120"/>
                <a:chOff x="4639" y="2089"/>
                <a:chExt cx="213" cy="110"/>
              </a:xfrm>
            </p:grpSpPr>
            <p:sp>
              <p:nvSpPr>
                <p:cNvPr id="46123" name="WordArt 238"/>
                <p:cNvSpPr>
                  <a:spLocks noChangeArrowheads="1" noChangeShapeType="1" noTextEdit="1"/>
                </p:cNvSpPr>
                <p:nvPr/>
              </p:nvSpPr>
              <p:spPr bwMode="auto">
                <a:xfrm>
                  <a:off x="4639" y="2089"/>
                  <a:ext cx="74" cy="108"/>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sp>
              <p:nvSpPr>
                <p:cNvPr id="46124" name="WordArt 239"/>
                <p:cNvSpPr>
                  <a:spLocks noChangeArrowheads="1" noChangeShapeType="1" noTextEdit="1"/>
                </p:cNvSpPr>
                <p:nvPr/>
              </p:nvSpPr>
              <p:spPr bwMode="auto">
                <a:xfrm>
                  <a:off x="4729" y="2107"/>
                  <a:ext cx="123" cy="92"/>
                </a:xfrm>
                <a:prstGeom prst="rect">
                  <a:avLst/>
                </a:prstGeom>
              </p:spPr>
              <p:txBody>
                <a:bodyPr wrap="none" fromWordArt="1">
                  <a:prstTxWarp prst="textPlain">
                    <a:avLst>
                      <a:gd name="adj" fmla="val 55556"/>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grpSp>
          <p:sp>
            <p:nvSpPr>
              <p:cNvPr id="46122" name="WordArt 240"/>
              <p:cNvSpPr>
                <a:spLocks noChangeArrowheads="1" noChangeShapeType="1" noTextEdit="1"/>
              </p:cNvSpPr>
              <p:nvPr/>
            </p:nvSpPr>
            <p:spPr bwMode="auto">
              <a:xfrm>
                <a:off x="1831" y="2817"/>
                <a:ext cx="154" cy="143"/>
              </a:xfrm>
              <a:prstGeom prst="rect">
                <a:avLst/>
              </a:prstGeom>
            </p:spPr>
            <p:txBody>
              <a:bodyPr wrap="none" fromWordArt="1">
                <a:prstTxWarp prst="textPlain">
                  <a:avLst>
                    <a:gd name="adj" fmla="val 63968"/>
                  </a:avLst>
                </a:prstTxWarp>
              </a:bodyPr>
              <a:lstStyle/>
              <a:p>
                <a:r>
                  <a:rPr lang="en-US" altLang="zh-CN" sz="1200" i="1" kern="10">
                    <a:ln w="9525">
                      <a:solidFill>
                        <a:srgbClr val="000000"/>
                      </a:solidFill>
                      <a:round/>
                      <a:headEnd/>
                      <a:tailEnd/>
                    </a:ln>
                    <a:latin typeface="Symbol"/>
                  </a:rPr>
                  <a:t>l</a:t>
                </a:r>
                <a:endParaRPr lang="zh-CN" altLang="en-US" sz="1200" i="1" kern="10">
                  <a:ln w="9525">
                    <a:solidFill>
                      <a:srgbClr val="000000"/>
                    </a:solidFill>
                    <a:round/>
                    <a:headEnd/>
                    <a:tailEnd/>
                  </a:ln>
                  <a:latin typeface="Symbol"/>
                </a:endParaRPr>
              </a:p>
            </p:txBody>
          </p:sp>
        </p:grpSp>
        <p:sp>
          <p:nvSpPr>
            <p:cNvPr id="46105" name="WordArt 241"/>
            <p:cNvSpPr>
              <a:spLocks noChangeArrowheads="1" noChangeShapeType="1" noTextEdit="1"/>
            </p:cNvSpPr>
            <p:nvPr/>
          </p:nvSpPr>
          <p:spPr bwMode="auto">
            <a:xfrm>
              <a:off x="5044" y="1416"/>
              <a:ext cx="172" cy="229"/>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Symbol"/>
                </a:rPr>
                <a:t>d</a:t>
              </a:r>
              <a:endParaRPr lang="zh-CN" altLang="en-US" sz="3600" i="1" kern="10">
                <a:ln w="9525">
                  <a:solidFill>
                    <a:srgbClr val="CC0000"/>
                  </a:solidFill>
                  <a:round/>
                  <a:headEnd/>
                  <a:tailEnd/>
                </a:ln>
                <a:solidFill>
                  <a:srgbClr val="CC0000"/>
                </a:solidFill>
                <a:latin typeface="Symbol"/>
              </a:endParaRPr>
            </a:p>
          </p:txBody>
        </p:sp>
        <p:sp>
          <p:nvSpPr>
            <p:cNvPr id="46106" name="WordArt 242"/>
            <p:cNvSpPr>
              <a:spLocks noChangeArrowheads="1" noChangeShapeType="1" noTextEdit="1"/>
            </p:cNvSpPr>
            <p:nvPr/>
          </p:nvSpPr>
          <p:spPr bwMode="auto">
            <a:xfrm>
              <a:off x="1643" y="1846"/>
              <a:ext cx="172" cy="229"/>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Symbol"/>
                </a:rPr>
                <a:t>d</a:t>
              </a:r>
              <a:endParaRPr lang="zh-CN" altLang="en-US" sz="3600" i="1" kern="10">
                <a:ln w="9525">
                  <a:solidFill>
                    <a:srgbClr val="CC0000"/>
                  </a:solidFill>
                  <a:round/>
                  <a:headEnd/>
                  <a:tailEnd/>
                </a:ln>
                <a:solidFill>
                  <a:srgbClr val="CC0000"/>
                </a:solidFill>
                <a:latin typeface="Symbol"/>
              </a:endParaRPr>
            </a:p>
          </p:txBody>
        </p:sp>
        <p:grpSp>
          <p:nvGrpSpPr>
            <p:cNvPr id="46107" name="Group 243"/>
            <p:cNvGrpSpPr>
              <a:grpSpLocks/>
            </p:cNvGrpSpPr>
            <p:nvPr/>
          </p:nvGrpSpPr>
          <p:grpSpPr bwMode="auto">
            <a:xfrm>
              <a:off x="1915" y="1961"/>
              <a:ext cx="158" cy="61"/>
              <a:chOff x="1260" y="2371"/>
              <a:chExt cx="151" cy="53"/>
            </a:xfrm>
          </p:grpSpPr>
          <p:sp>
            <p:nvSpPr>
              <p:cNvPr id="46118" name="Line 244"/>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46119" name="Line 245"/>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46108" name="Group 246"/>
            <p:cNvGrpSpPr>
              <a:grpSpLocks/>
            </p:cNvGrpSpPr>
            <p:nvPr/>
          </p:nvGrpSpPr>
          <p:grpSpPr bwMode="auto">
            <a:xfrm>
              <a:off x="2586" y="1870"/>
              <a:ext cx="161" cy="211"/>
              <a:chOff x="2146" y="2480"/>
              <a:chExt cx="111" cy="172"/>
            </a:xfrm>
          </p:grpSpPr>
          <p:sp>
            <p:nvSpPr>
              <p:cNvPr id="46116" name="WordArt 247"/>
              <p:cNvSpPr>
                <a:spLocks noChangeArrowheads="1" noChangeShapeType="1" noTextEdit="1"/>
              </p:cNvSpPr>
              <p:nvPr/>
            </p:nvSpPr>
            <p:spPr bwMode="auto">
              <a:xfrm>
                <a:off x="2223" y="2576"/>
                <a:ext cx="34" cy="76"/>
              </a:xfrm>
              <a:prstGeom prst="rect">
                <a:avLst/>
              </a:prstGeom>
            </p:spPr>
            <p:txBody>
              <a:bodyPr wrap="none" fromWordArt="1">
                <a:prstTxWarp prst="textPlain">
                  <a:avLst>
                    <a:gd name="adj" fmla="val 50000"/>
                  </a:avLst>
                </a:prstTxWarp>
              </a:bodyPr>
              <a:lstStyle/>
              <a:p>
                <a:r>
                  <a:rPr lang="en-US" altLang="zh-CN" sz="1400" kern="10">
                    <a:ln w="9525">
                      <a:solidFill>
                        <a:srgbClr val="0033CC"/>
                      </a:solidFill>
                      <a:round/>
                      <a:headEnd/>
                      <a:tailEnd/>
                    </a:ln>
                    <a:solidFill>
                      <a:srgbClr val="0033CC"/>
                    </a:solidFill>
                    <a:latin typeface="Times New Roman"/>
                    <a:cs typeface="Times New Roman"/>
                  </a:rPr>
                  <a:t>1</a:t>
                </a:r>
                <a:endParaRPr lang="zh-CN" altLang="en-US" sz="1400" kern="10">
                  <a:ln w="9525">
                    <a:solidFill>
                      <a:srgbClr val="0033CC"/>
                    </a:solidFill>
                    <a:round/>
                    <a:headEnd/>
                    <a:tailEnd/>
                  </a:ln>
                  <a:solidFill>
                    <a:srgbClr val="0033CC"/>
                  </a:solidFill>
                  <a:latin typeface="Times New Roman"/>
                  <a:cs typeface="Times New Roman"/>
                </a:endParaRPr>
              </a:p>
            </p:txBody>
          </p:sp>
          <p:sp>
            <p:nvSpPr>
              <p:cNvPr id="46117" name="WordArt 248"/>
              <p:cNvSpPr>
                <a:spLocks noChangeArrowheads="1" noChangeShapeType="1" noTextEdit="1"/>
              </p:cNvSpPr>
              <p:nvPr/>
            </p:nvSpPr>
            <p:spPr bwMode="auto">
              <a:xfrm>
                <a:off x="2146" y="2480"/>
                <a:ext cx="93" cy="139"/>
              </a:xfrm>
              <a:prstGeom prst="rect">
                <a:avLst/>
              </a:prstGeom>
            </p:spPr>
            <p:txBody>
              <a:bodyPr wrap="none" fromWordArt="1">
                <a:prstTxWarp prst="textPlain">
                  <a:avLst>
                    <a:gd name="adj" fmla="val 50000"/>
                  </a:avLst>
                </a:prstTxWarp>
              </a:bodyPr>
              <a:lstStyle/>
              <a:p>
                <a:r>
                  <a:rPr lang="en-US" altLang="zh-CN" sz="1200" i="1" kern="10">
                    <a:ln w="9525">
                      <a:solidFill>
                        <a:srgbClr val="0033CC"/>
                      </a:solidFill>
                      <a:round/>
                      <a:headEnd/>
                      <a:tailEnd/>
                    </a:ln>
                    <a:solidFill>
                      <a:srgbClr val="0033CC"/>
                    </a:solidFill>
                    <a:latin typeface="Times New Roman"/>
                    <a:cs typeface="Times New Roman"/>
                  </a:rPr>
                  <a:t>r</a:t>
                </a:r>
                <a:endParaRPr lang="zh-CN" altLang="en-US" sz="1200" i="1" kern="10">
                  <a:ln w="9525">
                    <a:solidFill>
                      <a:srgbClr val="0033CC"/>
                    </a:solidFill>
                    <a:round/>
                    <a:headEnd/>
                    <a:tailEnd/>
                  </a:ln>
                  <a:solidFill>
                    <a:srgbClr val="0033CC"/>
                  </a:solidFill>
                  <a:latin typeface="Times New Roman"/>
                  <a:cs typeface="Times New Roman"/>
                </a:endParaRPr>
              </a:p>
            </p:txBody>
          </p:sp>
        </p:grpSp>
        <p:sp>
          <p:nvSpPr>
            <p:cNvPr id="46109" name="Line 249"/>
            <p:cNvSpPr>
              <a:spLocks noChangeShapeType="1"/>
            </p:cNvSpPr>
            <p:nvPr/>
          </p:nvSpPr>
          <p:spPr bwMode="auto">
            <a:xfrm>
              <a:off x="2399" y="1947"/>
              <a:ext cx="143" cy="1"/>
            </a:xfrm>
            <a:prstGeom prst="line">
              <a:avLst/>
            </a:prstGeom>
            <a:noFill/>
            <a:ln w="57150">
              <a:solidFill>
                <a:schemeClr val="tx1"/>
              </a:solidFill>
              <a:round/>
              <a:headEnd/>
              <a:tailEnd/>
            </a:ln>
          </p:spPr>
          <p:txBody>
            <a:bodyPr/>
            <a:lstStyle/>
            <a:p>
              <a:endParaRPr lang="zh-CN" altLang="en-US"/>
            </a:p>
          </p:txBody>
        </p:sp>
        <p:grpSp>
          <p:nvGrpSpPr>
            <p:cNvPr id="46110" name="Group 250"/>
            <p:cNvGrpSpPr>
              <a:grpSpLocks/>
            </p:cNvGrpSpPr>
            <p:nvPr/>
          </p:nvGrpSpPr>
          <p:grpSpPr bwMode="auto">
            <a:xfrm>
              <a:off x="2199" y="1867"/>
              <a:ext cx="172" cy="208"/>
              <a:chOff x="2146" y="2480"/>
              <a:chExt cx="111" cy="172"/>
            </a:xfrm>
          </p:grpSpPr>
          <p:sp>
            <p:nvSpPr>
              <p:cNvPr id="46114" name="WordArt 251"/>
              <p:cNvSpPr>
                <a:spLocks noChangeArrowheads="1" noChangeShapeType="1" noTextEdit="1"/>
              </p:cNvSpPr>
              <p:nvPr/>
            </p:nvSpPr>
            <p:spPr bwMode="auto">
              <a:xfrm>
                <a:off x="2223" y="2576"/>
                <a:ext cx="34" cy="76"/>
              </a:xfrm>
              <a:prstGeom prst="rect">
                <a:avLst/>
              </a:prstGeom>
            </p:spPr>
            <p:txBody>
              <a:bodyPr wrap="none" fromWordArt="1">
                <a:prstTxWarp prst="textPlain">
                  <a:avLst>
                    <a:gd name="adj" fmla="val 50000"/>
                  </a:avLst>
                </a:prstTxWarp>
              </a:bodyPr>
              <a:lstStyle/>
              <a:p>
                <a:r>
                  <a:rPr lang="en-US" altLang="zh-CN" sz="1400" kern="10">
                    <a:ln w="9525">
                      <a:solidFill>
                        <a:srgbClr val="0033CC"/>
                      </a:solidFill>
                      <a:round/>
                      <a:headEnd/>
                      <a:tailEnd/>
                    </a:ln>
                    <a:solidFill>
                      <a:srgbClr val="0033CC"/>
                    </a:solidFill>
                    <a:latin typeface="Times New Roman"/>
                    <a:cs typeface="Times New Roman"/>
                  </a:rPr>
                  <a:t>2</a:t>
                </a:r>
                <a:endParaRPr lang="zh-CN" altLang="en-US" sz="1400" kern="10">
                  <a:ln w="9525">
                    <a:solidFill>
                      <a:srgbClr val="0033CC"/>
                    </a:solidFill>
                    <a:round/>
                    <a:headEnd/>
                    <a:tailEnd/>
                  </a:ln>
                  <a:solidFill>
                    <a:srgbClr val="0033CC"/>
                  </a:solidFill>
                  <a:latin typeface="Times New Roman"/>
                  <a:cs typeface="Times New Roman"/>
                </a:endParaRPr>
              </a:p>
            </p:txBody>
          </p:sp>
          <p:sp>
            <p:nvSpPr>
              <p:cNvPr id="46115" name="WordArt 252"/>
              <p:cNvSpPr>
                <a:spLocks noChangeArrowheads="1" noChangeShapeType="1" noTextEdit="1"/>
              </p:cNvSpPr>
              <p:nvPr/>
            </p:nvSpPr>
            <p:spPr bwMode="auto">
              <a:xfrm>
                <a:off x="2146" y="2480"/>
                <a:ext cx="93" cy="139"/>
              </a:xfrm>
              <a:prstGeom prst="rect">
                <a:avLst/>
              </a:prstGeom>
            </p:spPr>
            <p:txBody>
              <a:bodyPr wrap="none" fromWordArt="1">
                <a:prstTxWarp prst="textPlain">
                  <a:avLst>
                    <a:gd name="adj" fmla="val 50000"/>
                  </a:avLst>
                </a:prstTxWarp>
              </a:bodyPr>
              <a:lstStyle/>
              <a:p>
                <a:r>
                  <a:rPr lang="en-US" altLang="zh-CN" sz="1200" i="1" kern="10">
                    <a:ln w="9525">
                      <a:solidFill>
                        <a:srgbClr val="0033CC"/>
                      </a:solidFill>
                      <a:round/>
                      <a:headEnd/>
                      <a:tailEnd/>
                    </a:ln>
                    <a:solidFill>
                      <a:srgbClr val="0033CC"/>
                    </a:solidFill>
                    <a:latin typeface="Times New Roman"/>
                    <a:cs typeface="Times New Roman"/>
                  </a:rPr>
                  <a:t>r</a:t>
                </a:r>
                <a:endParaRPr lang="zh-CN" altLang="en-US" sz="1200" i="1" kern="10">
                  <a:ln w="9525">
                    <a:solidFill>
                      <a:srgbClr val="0033CC"/>
                    </a:solidFill>
                    <a:round/>
                    <a:headEnd/>
                    <a:tailEnd/>
                  </a:ln>
                  <a:solidFill>
                    <a:srgbClr val="0033CC"/>
                  </a:solidFill>
                  <a:latin typeface="Times New Roman"/>
                  <a:cs typeface="Times New Roman"/>
                </a:endParaRPr>
              </a:p>
            </p:txBody>
          </p:sp>
        </p:grpSp>
        <p:sp>
          <p:nvSpPr>
            <p:cNvPr id="46111" name="WordArt 253"/>
            <p:cNvSpPr>
              <a:spLocks noChangeArrowheads="1" noChangeShapeType="1" noTextEdit="1"/>
            </p:cNvSpPr>
            <p:nvPr/>
          </p:nvSpPr>
          <p:spPr bwMode="auto">
            <a:xfrm>
              <a:off x="2861" y="1867"/>
              <a:ext cx="529" cy="211"/>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称为</a:t>
              </a:r>
            </a:p>
          </p:txBody>
        </p:sp>
        <p:sp>
          <p:nvSpPr>
            <p:cNvPr id="46112" name="WordArt 254"/>
            <p:cNvSpPr>
              <a:spLocks noChangeArrowheads="1" noChangeShapeType="1" noTextEdit="1"/>
            </p:cNvSpPr>
            <p:nvPr/>
          </p:nvSpPr>
          <p:spPr bwMode="auto">
            <a:xfrm>
              <a:off x="3480" y="1870"/>
              <a:ext cx="1012" cy="211"/>
            </a:xfrm>
            <a:prstGeom prst="rect">
              <a:avLst/>
            </a:prstGeom>
          </p:spPr>
          <p:txBody>
            <a:bodyPr wrap="none" fromWordArt="1">
              <a:prstTxWarp prst="textDeflate">
                <a:avLst>
                  <a:gd name="adj" fmla="val 0"/>
                </a:avLst>
              </a:prstTxWarp>
            </a:bodyPr>
            <a:lstStyle/>
            <a:p>
              <a:r>
                <a:rPr lang="zh-CN" altLang="en-US" sz="3600" kern="10">
                  <a:ln w="9525">
                    <a:solidFill>
                      <a:srgbClr val="FF0000"/>
                    </a:solidFill>
                    <a:round/>
                    <a:headEnd/>
                    <a:tailEnd/>
                  </a:ln>
                  <a:solidFill>
                    <a:srgbClr val="FF0000"/>
                  </a:solidFill>
                  <a:latin typeface="宋体"/>
                  <a:ea typeface="宋体"/>
                </a:rPr>
                <a:t>波程差</a:t>
              </a:r>
            </a:p>
          </p:txBody>
        </p:sp>
        <p:sp>
          <p:nvSpPr>
            <p:cNvPr id="46113" name="Rectangle 325" descr="之字形"/>
            <p:cNvSpPr>
              <a:spLocks noChangeArrowheads="1"/>
            </p:cNvSpPr>
            <p:nvPr/>
          </p:nvSpPr>
          <p:spPr bwMode="auto">
            <a:xfrm flipH="1">
              <a:off x="0" y="2198"/>
              <a:ext cx="5710" cy="110"/>
            </a:xfrm>
            <a:prstGeom prst="rect">
              <a:avLst/>
            </a:prstGeom>
            <a:pattFill prst="zigZag">
              <a:fgClr>
                <a:srgbClr val="65B9BF"/>
              </a:fgClr>
              <a:bgClr>
                <a:srgbClr val="FFFFFF"/>
              </a:bgClr>
            </a:pattFill>
            <a:ln w="9525">
              <a:noFill/>
              <a:miter lim="800000"/>
              <a:headEnd/>
              <a:tailEnd/>
            </a:ln>
          </p:spPr>
          <p:txBody>
            <a:bodyPr wrap="none" anchor="ctr"/>
            <a:lstStyle/>
            <a:p>
              <a:endParaRPr lang="zh-CN" altLang="en-US"/>
            </a:p>
          </p:txBody>
        </p:sp>
      </p:grpSp>
      <p:graphicFrame>
        <p:nvGraphicFramePr>
          <p:cNvPr id="223" name="Object 1"/>
          <p:cNvGraphicFramePr>
            <a:graphicFrameLocks noChangeAspect="1"/>
          </p:cNvGraphicFramePr>
          <p:nvPr>
            <p:extLst>
              <p:ext uri="{D42A27DB-BD31-4B8C-83A1-F6EECF244321}">
                <p14:modId xmlns:p14="http://schemas.microsoft.com/office/powerpoint/2010/main" val="2297954424"/>
              </p:ext>
            </p:extLst>
          </p:nvPr>
        </p:nvGraphicFramePr>
        <p:xfrm>
          <a:off x="3289300" y="6596063"/>
          <a:ext cx="2544763" cy="523875"/>
        </p:xfrm>
        <a:graphic>
          <a:graphicData uri="http://schemas.openxmlformats.org/presentationml/2006/ole">
            <mc:AlternateContent xmlns:mc="http://schemas.openxmlformats.org/markup-compatibility/2006">
              <mc:Choice xmlns:v="urn:schemas-microsoft-com:vml" Requires="v">
                <p:oleObj spid="_x0000_s340014" name="Equation" r:id="rId4" imgW="1079280" imgH="215640" progId="Equation.DSMT4">
                  <p:embed/>
                </p:oleObj>
              </mc:Choice>
              <mc:Fallback>
                <p:oleObj name="Equation" r:id="rId4" imgW="1079280" imgH="215640" progId="Equation.DSMT4">
                  <p:embed/>
                  <p:pic>
                    <p:nvPicPr>
                      <p:cNvPr id="183" name="Object 1"/>
                      <p:cNvPicPr>
                        <a:picLocks noChangeAspect="1" noChangeArrowheads="1"/>
                      </p:cNvPicPr>
                      <p:nvPr/>
                    </p:nvPicPr>
                    <p:blipFill>
                      <a:blip r:embed="rId5"/>
                      <a:srcRect/>
                      <a:stretch>
                        <a:fillRect/>
                      </a:stretch>
                    </p:blipFill>
                    <p:spPr bwMode="auto">
                      <a:xfrm>
                        <a:off x="3289300" y="6596063"/>
                        <a:ext cx="2544763" cy="523875"/>
                      </a:xfrm>
                      <a:prstGeom prst="rect">
                        <a:avLst/>
                      </a:prstGeom>
                      <a:solidFill>
                        <a:srgbClr val="FFC000"/>
                      </a:solidFill>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16" fill="hold" nodeType="clickEffect">
                                  <p:stCondLst>
                                    <p:cond delay="0"/>
                                  </p:stCondLst>
                                  <p:childTnLst>
                                    <p:set>
                                      <p:cBhvr>
                                        <p:cTn id="10" dur="1" fill="hold">
                                          <p:stCondLst>
                                            <p:cond delay="0"/>
                                          </p:stCondLst>
                                        </p:cTn>
                                        <p:tgtEl>
                                          <p:spTgt spid="46172"/>
                                        </p:tgtEl>
                                        <p:attrNameLst>
                                          <p:attrName>style.visibility</p:attrName>
                                        </p:attrNameLst>
                                      </p:cBhvr>
                                      <p:to>
                                        <p:strVal val="visible"/>
                                      </p:to>
                                    </p:set>
                                    <p:anim calcmode="lin" valueType="num">
                                      <p:cBhvr>
                                        <p:cTn id="11" dur="500" fill="hold"/>
                                        <p:tgtEl>
                                          <p:spTgt spid="46172"/>
                                        </p:tgtEl>
                                        <p:attrNameLst>
                                          <p:attrName>ppt_w</p:attrName>
                                        </p:attrNameLst>
                                      </p:cBhvr>
                                      <p:tavLst>
                                        <p:tav tm="0">
                                          <p:val>
                                            <p:fltVal val="0"/>
                                          </p:val>
                                        </p:tav>
                                        <p:tav tm="100000">
                                          <p:val>
                                            <p:strVal val="#ppt_w"/>
                                          </p:val>
                                        </p:tav>
                                      </p:tavLst>
                                    </p:anim>
                                    <p:anim calcmode="lin" valueType="num">
                                      <p:cBhvr>
                                        <p:cTn id="12" dur="500" fill="hold"/>
                                        <p:tgtEl>
                                          <p:spTgt spid="46172"/>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up)">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84" descr="羊皮纸"/>
          <p:cNvSpPr>
            <a:spLocks noChangeArrowheads="1"/>
          </p:cNvSpPr>
          <p:nvPr/>
        </p:nvSpPr>
        <p:spPr bwMode="auto">
          <a:xfrm>
            <a:off x="0" y="6710363"/>
            <a:ext cx="9144000" cy="147637"/>
          </a:xfrm>
          <a:prstGeom prst="rect">
            <a:avLst/>
          </a:prstGeom>
          <a:blipFill dpi="0" rotWithShape="1">
            <a:blip r:embed="rId2" cstate="print"/>
            <a:srcRect/>
            <a:tile tx="0" ty="0" sx="100000" sy="100000" flip="none" algn="tl"/>
          </a:blipFill>
          <a:ln w="9525">
            <a:noFill/>
            <a:miter lim="800000"/>
            <a:headEnd/>
            <a:tailEnd/>
          </a:ln>
          <a:effectLst/>
        </p:spPr>
        <p:txBody>
          <a:bodyPr wrap="none" anchor="ctr"/>
          <a:lstStyle/>
          <a:p>
            <a:endParaRPr lang="zh-CN" altLang="en-US"/>
          </a:p>
        </p:txBody>
      </p:sp>
      <p:grpSp>
        <p:nvGrpSpPr>
          <p:cNvPr id="2" name="Group 399"/>
          <p:cNvGrpSpPr>
            <a:grpSpLocks/>
          </p:cNvGrpSpPr>
          <p:nvPr/>
        </p:nvGrpSpPr>
        <p:grpSpPr bwMode="auto">
          <a:xfrm>
            <a:off x="0" y="0"/>
            <a:ext cx="9144000" cy="2073275"/>
            <a:chOff x="0" y="0"/>
            <a:chExt cx="5760" cy="1306"/>
          </a:xfrm>
        </p:grpSpPr>
        <p:grpSp>
          <p:nvGrpSpPr>
            <p:cNvPr id="3" name="Group 4"/>
            <p:cNvGrpSpPr>
              <a:grpSpLocks/>
            </p:cNvGrpSpPr>
            <p:nvPr/>
          </p:nvGrpSpPr>
          <p:grpSpPr bwMode="auto">
            <a:xfrm>
              <a:off x="177" y="175"/>
              <a:ext cx="420" cy="204"/>
              <a:chOff x="127" y="728"/>
              <a:chExt cx="437" cy="256"/>
            </a:xfrm>
          </p:grpSpPr>
          <p:sp>
            <p:nvSpPr>
              <p:cNvPr id="52492" name="Oval 5" descr="栎木"/>
              <p:cNvSpPr>
                <a:spLocks noChangeArrowheads="1"/>
              </p:cNvSpPr>
              <p:nvPr/>
            </p:nvSpPr>
            <p:spPr bwMode="auto">
              <a:xfrm>
                <a:off x="127" y="728"/>
                <a:ext cx="437" cy="256"/>
              </a:xfrm>
              <a:prstGeom prst="ellipse">
                <a:avLst/>
              </a:prstGeom>
              <a:blipFill dpi="0" rotWithShape="0">
                <a:blip r:embed="rId3" cstate="print"/>
                <a:srcRect/>
                <a:tile tx="0" ty="0" sx="100000" sy="100000" flip="none" algn="tl"/>
              </a:blipFill>
              <a:ln w="38100">
                <a:solidFill>
                  <a:srgbClr val="00CC99"/>
                </a:solidFill>
                <a:round/>
                <a:headEnd/>
                <a:tailEnd/>
              </a:ln>
              <a:effectLst/>
            </p:spPr>
            <p:txBody>
              <a:bodyPr wrap="none" anchor="ctr"/>
              <a:lstStyle/>
              <a:p>
                <a:endParaRPr lang="zh-CN" altLang="en-US"/>
              </a:p>
            </p:txBody>
          </p:sp>
          <p:sp>
            <p:nvSpPr>
              <p:cNvPr id="52493" name="WordArt 6"/>
              <p:cNvSpPr>
                <a:spLocks noChangeArrowheads="1" noChangeShapeType="1" noTextEdit="1"/>
              </p:cNvSpPr>
              <p:nvPr/>
            </p:nvSpPr>
            <p:spPr bwMode="auto">
              <a:xfrm>
                <a:off x="187" y="780"/>
                <a:ext cx="305" cy="147"/>
              </a:xfrm>
              <a:prstGeom prst="rect">
                <a:avLst/>
              </a:prstGeom>
            </p:spPr>
            <p:txBody>
              <a:bodyPr wrap="none" fromWordArt="1">
                <a:prstTxWarp prst="textPlain">
                  <a:avLst>
                    <a:gd name="adj" fmla="val 50287"/>
                  </a:avLst>
                </a:prstTxWarp>
              </a:bodyPr>
              <a:lstStyle/>
              <a:p>
                <a:r>
                  <a:rPr lang="zh-CN" altLang="en-US"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例</a:t>
                </a:r>
                <a:r>
                  <a:rPr lang="en-US" altLang="zh-CN"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1</a:t>
                </a:r>
                <a:endParaRPr lang="zh-CN" altLang="en-US" sz="3600" kern="10" dirty="0">
                  <a:ln w="19050">
                    <a:solidFill>
                      <a:schemeClr val="bg1"/>
                    </a:solidFill>
                    <a:round/>
                    <a:headEnd/>
                    <a:tailEnd/>
                  </a:ln>
                  <a:solidFill>
                    <a:schemeClr val="bg1"/>
                  </a:solidFill>
                  <a:effectLst>
                    <a:outerShdw dist="35921" dir="2700000" algn="ctr" rotWithShape="0">
                      <a:schemeClr val="tx1"/>
                    </a:outerShdw>
                  </a:effectLst>
                  <a:latin typeface="宋体"/>
                  <a:ea typeface="宋体"/>
                </a:endParaRPr>
              </a:p>
            </p:txBody>
          </p:sp>
        </p:grpSp>
        <p:sp>
          <p:nvSpPr>
            <p:cNvPr id="52440" name="WordArt 7"/>
            <p:cNvSpPr>
              <a:spLocks noChangeArrowheads="1" noChangeShapeType="1" noTextEdit="1"/>
            </p:cNvSpPr>
            <p:nvPr/>
          </p:nvSpPr>
          <p:spPr bwMode="auto">
            <a:xfrm>
              <a:off x="242" y="935"/>
              <a:ext cx="326" cy="205"/>
            </a:xfrm>
            <a:prstGeom prst="rect">
              <a:avLst/>
            </a:prstGeom>
          </p:spPr>
          <p:txBody>
            <a:bodyPr wrap="none" fromWordArt="1">
              <a:prstTxWarp prst="textPlain">
                <a:avLst>
                  <a:gd name="adj" fmla="val 50000"/>
                </a:avLst>
              </a:prstTxWarp>
            </a:bodyPr>
            <a:lstStyle/>
            <a:p>
              <a:r>
                <a:rPr lang="zh-CN" altLang="en-US" sz="3600" kern="10">
                  <a:ln w="9525">
                    <a:solidFill>
                      <a:srgbClr val="CC0000"/>
                    </a:solidFill>
                    <a:round/>
                    <a:headEnd/>
                    <a:tailEnd/>
                  </a:ln>
                  <a:solidFill>
                    <a:srgbClr val="CC0000"/>
                  </a:solidFill>
                  <a:latin typeface="华文中宋"/>
                  <a:ea typeface="华文中宋"/>
                </a:rPr>
                <a:t>求</a:t>
              </a:r>
            </a:p>
          </p:txBody>
        </p:sp>
        <p:sp>
          <p:nvSpPr>
            <p:cNvPr id="52441" name="Rectangle 8" descr="羊皮纸"/>
            <p:cNvSpPr>
              <a:spLocks noChangeArrowheads="1"/>
            </p:cNvSpPr>
            <p:nvPr/>
          </p:nvSpPr>
          <p:spPr bwMode="auto">
            <a:xfrm>
              <a:off x="0" y="0"/>
              <a:ext cx="5760" cy="93"/>
            </a:xfrm>
            <a:prstGeom prst="rect">
              <a:avLst/>
            </a:prstGeom>
            <a:blipFill dpi="0" rotWithShape="1">
              <a:blip r:embed="rId2" cstate="print"/>
              <a:srcRect/>
              <a:tile tx="0" ty="0" sx="100000" sy="100000" flip="none" algn="tl"/>
            </a:blipFill>
            <a:ln w="9525">
              <a:noFill/>
              <a:miter lim="800000"/>
              <a:headEnd/>
              <a:tailEnd/>
            </a:ln>
            <a:effectLst/>
          </p:spPr>
          <p:txBody>
            <a:bodyPr wrap="none" anchor="ctr"/>
            <a:lstStyle/>
            <a:p>
              <a:endParaRPr lang="zh-CN" altLang="en-US"/>
            </a:p>
          </p:txBody>
        </p:sp>
        <p:sp>
          <p:nvSpPr>
            <p:cNvPr id="52442" name="Rectangle 9" descr="羊皮纸"/>
            <p:cNvSpPr>
              <a:spLocks noChangeArrowheads="1"/>
            </p:cNvSpPr>
            <p:nvPr/>
          </p:nvSpPr>
          <p:spPr bwMode="auto">
            <a:xfrm>
              <a:off x="0" y="1245"/>
              <a:ext cx="5760" cy="61"/>
            </a:xfrm>
            <a:prstGeom prst="rect">
              <a:avLst/>
            </a:prstGeom>
            <a:blipFill dpi="0" rotWithShape="1">
              <a:blip r:embed="rId2" cstate="print"/>
              <a:srcRect/>
              <a:tile tx="0" ty="0" sx="100000" sy="100000" flip="none" algn="tl"/>
            </a:blipFill>
            <a:ln w="9525">
              <a:noFill/>
              <a:miter lim="800000"/>
              <a:headEnd/>
              <a:tailEnd/>
            </a:ln>
            <a:effectLst/>
          </p:spPr>
          <p:txBody>
            <a:bodyPr wrap="none" anchor="ctr"/>
            <a:lstStyle/>
            <a:p>
              <a:endParaRPr lang="zh-CN" altLang="en-US"/>
            </a:p>
          </p:txBody>
        </p:sp>
        <p:sp>
          <p:nvSpPr>
            <p:cNvPr id="52443" name="WordArt 148"/>
            <p:cNvSpPr>
              <a:spLocks noChangeArrowheads="1" noChangeShapeType="1" noTextEdit="1"/>
            </p:cNvSpPr>
            <p:nvPr/>
          </p:nvSpPr>
          <p:spPr bwMode="auto">
            <a:xfrm>
              <a:off x="713" y="206"/>
              <a:ext cx="878" cy="157"/>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两相干波源</a:t>
              </a:r>
            </a:p>
          </p:txBody>
        </p:sp>
        <p:grpSp>
          <p:nvGrpSpPr>
            <p:cNvPr id="6" name="Group 123"/>
            <p:cNvGrpSpPr>
              <a:grpSpLocks/>
            </p:cNvGrpSpPr>
            <p:nvPr/>
          </p:nvGrpSpPr>
          <p:grpSpPr bwMode="auto">
            <a:xfrm>
              <a:off x="1670" y="207"/>
              <a:ext cx="434" cy="136"/>
              <a:chOff x="1670" y="207"/>
              <a:chExt cx="434" cy="136"/>
            </a:xfrm>
          </p:grpSpPr>
          <p:sp>
            <p:nvSpPr>
              <p:cNvPr id="52489" name="WordArt 11"/>
              <p:cNvSpPr>
                <a:spLocks noChangeArrowheads="1" noChangeShapeType="1" noTextEdit="1"/>
              </p:cNvSpPr>
              <p:nvPr/>
            </p:nvSpPr>
            <p:spPr bwMode="auto">
              <a:xfrm>
                <a:off x="1854" y="297"/>
                <a:ext cx="44" cy="46"/>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sp>
            <p:nvSpPr>
              <p:cNvPr id="52490" name="WordArt 15"/>
              <p:cNvSpPr>
                <a:spLocks noChangeArrowheads="1" noChangeShapeType="1" noTextEdit="1"/>
              </p:cNvSpPr>
              <p:nvPr/>
            </p:nvSpPr>
            <p:spPr bwMode="auto">
              <a:xfrm>
                <a:off x="1670" y="207"/>
                <a:ext cx="142" cy="136"/>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A</a:t>
                </a:r>
                <a:endParaRPr lang="zh-CN" altLang="en-US" sz="1200" kern="10">
                  <a:ln w="9525">
                    <a:solidFill>
                      <a:srgbClr val="000000"/>
                    </a:solidFill>
                    <a:round/>
                    <a:headEnd/>
                    <a:tailEnd/>
                  </a:ln>
                  <a:latin typeface="Times New Roman"/>
                  <a:cs typeface="Times New Roman"/>
                </a:endParaRPr>
              </a:p>
            </p:txBody>
          </p:sp>
          <p:sp>
            <p:nvSpPr>
              <p:cNvPr id="52491" name="WordArt 20"/>
              <p:cNvSpPr>
                <a:spLocks noChangeArrowheads="1" noChangeShapeType="1" noTextEdit="1"/>
              </p:cNvSpPr>
              <p:nvPr/>
            </p:nvSpPr>
            <p:spPr bwMode="auto">
              <a:xfrm>
                <a:off x="1982" y="209"/>
                <a:ext cx="122" cy="130"/>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B</a:t>
                </a:r>
                <a:endParaRPr lang="zh-CN" altLang="en-US" sz="1200" kern="10">
                  <a:ln w="9525">
                    <a:solidFill>
                      <a:srgbClr val="000000"/>
                    </a:solidFill>
                    <a:round/>
                    <a:headEnd/>
                    <a:tailEnd/>
                  </a:ln>
                  <a:latin typeface="Times New Roman"/>
                  <a:cs typeface="Times New Roman"/>
                </a:endParaRPr>
              </a:p>
            </p:txBody>
          </p:sp>
        </p:grpSp>
        <p:sp>
          <p:nvSpPr>
            <p:cNvPr id="52445" name="WordArt 148"/>
            <p:cNvSpPr>
              <a:spLocks noChangeArrowheads="1" noChangeShapeType="1" noTextEdit="1"/>
            </p:cNvSpPr>
            <p:nvPr/>
          </p:nvSpPr>
          <p:spPr bwMode="auto">
            <a:xfrm>
              <a:off x="2217" y="194"/>
              <a:ext cx="330" cy="157"/>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相距</a:t>
              </a:r>
            </a:p>
          </p:txBody>
        </p:sp>
        <p:sp>
          <p:nvSpPr>
            <p:cNvPr id="52446" name="WordArt 23"/>
            <p:cNvSpPr>
              <a:spLocks noChangeArrowheads="1" noChangeShapeType="1" noTextEdit="1"/>
            </p:cNvSpPr>
            <p:nvPr/>
          </p:nvSpPr>
          <p:spPr bwMode="auto">
            <a:xfrm>
              <a:off x="2628" y="191"/>
              <a:ext cx="346" cy="132"/>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20 m</a:t>
              </a:r>
              <a:endParaRPr lang="zh-CN" altLang="en-US" sz="1200" kern="10">
                <a:ln w="9525">
                  <a:solidFill>
                    <a:srgbClr val="000000"/>
                  </a:solidFill>
                  <a:round/>
                  <a:headEnd/>
                  <a:tailEnd/>
                </a:ln>
                <a:latin typeface="Times New Roman"/>
                <a:cs typeface="Times New Roman"/>
              </a:endParaRPr>
            </a:p>
          </p:txBody>
        </p:sp>
        <p:sp>
          <p:nvSpPr>
            <p:cNvPr id="52447" name="WordArt 24"/>
            <p:cNvSpPr>
              <a:spLocks noChangeArrowheads="1" noChangeShapeType="1" noTextEdit="1"/>
            </p:cNvSpPr>
            <p:nvPr/>
          </p:nvSpPr>
          <p:spPr bwMode="auto">
            <a:xfrm>
              <a:off x="3024" y="294"/>
              <a:ext cx="34" cy="47"/>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sp>
          <p:nvSpPr>
            <p:cNvPr id="52448" name="WordArt 148"/>
            <p:cNvSpPr>
              <a:spLocks noChangeArrowheads="1" noChangeShapeType="1" noTextEdit="1"/>
            </p:cNvSpPr>
            <p:nvPr/>
          </p:nvSpPr>
          <p:spPr bwMode="auto">
            <a:xfrm>
              <a:off x="274" y="464"/>
              <a:ext cx="338" cy="157"/>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波速</a:t>
              </a:r>
            </a:p>
          </p:txBody>
        </p:sp>
        <p:grpSp>
          <p:nvGrpSpPr>
            <p:cNvPr id="7" name="Group 40"/>
            <p:cNvGrpSpPr>
              <a:grpSpLocks/>
            </p:cNvGrpSpPr>
            <p:nvPr/>
          </p:nvGrpSpPr>
          <p:grpSpPr bwMode="auto">
            <a:xfrm>
              <a:off x="667" y="457"/>
              <a:ext cx="1059" cy="132"/>
              <a:chOff x="1139" y="465"/>
              <a:chExt cx="1059" cy="132"/>
            </a:xfrm>
          </p:grpSpPr>
          <p:sp>
            <p:nvSpPr>
              <p:cNvPr id="52476" name="WordArt 26"/>
              <p:cNvSpPr>
                <a:spLocks noChangeArrowheads="1" noChangeShapeType="1" noTextEdit="1"/>
              </p:cNvSpPr>
              <p:nvPr/>
            </p:nvSpPr>
            <p:spPr bwMode="auto">
              <a:xfrm>
                <a:off x="1139" y="490"/>
                <a:ext cx="89" cy="105"/>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u</a:t>
                </a:r>
                <a:endParaRPr lang="zh-CN" altLang="en-US" sz="1200" i="1" kern="10">
                  <a:ln w="9525">
                    <a:solidFill>
                      <a:srgbClr val="000000"/>
                    </a:solidFill>
                    <a:round/>
                    <a:headEnd/>
                    <a:tailEnd/>
                  </a:ln>
                  <a:latin typeface="Times New Roman"/>
                  <a:cs typeface="Times New Roman"/>
                </a:endParaRPr>
              </a:p>
            </p:txBody>
          </p:sp>
          <p:grpSp>
            <p:nvGrpSpPr>
              <p:cNvPr id="8" name="Group 27"/>
              <p:cNvGrpSpPr>
                <a:grpSpLocks/>
              </p:cNvGrpSpPr>
              <p:nvPr/>
            </p:nvGrpSpPr>
            <p:grpSpPr bwMode="auto">
              <a:xfrm>
                <a:off x="1287" y="521"/>
                <a:ext cx="102" cy="44"/>
                <a:chOff x="1260" y="2371"/>
                <a:chExt cx="151" cy="53"/>
              </a:xfrm>
            </p:grpSpPr>
            <p:sp>
              <p:nvSpPr>
                <p:cNvPr id="52487" name="Line 28"/>
                <p:cNvSpPr>
                  <a:spLocks noChangeShapeType="1"/>
                </p:cNvSpPr>
                <p:nvPr/>
              </p:nvSpPr>
              <p:spPr bwMode="auto">
                <a:xfrm>
                  <a:off x="1260" y="2371"/>
                  <a:ext cx="151" cy="0"/>
                </a:xfrm>
                <a:prstGeom prst="line">
                  <a:avLst/>
                </a:prstGeom>
                <a:noFill/>
                <a:ln w="28575">
                  <a:solidFill>
                    <a:schemeClr val="tx1"/>
                  </a:solidFill>
                  <a:round/>
                  <a:headEnd/>
                  <a:tailEnd/>
                </a:ln>
                <a:effectLst/>
              </p:spPr>
              <p:txBody>
                <a:bodyPr/>
                <a:lstStyle/>
                <a:p>
                  <a:endParaRPr lang="zh-CN" altLang="en-US"/>
                </a:p>
              </p:txBody>
            </p:sp>
            <p:sp>
              <p:nvSpPr>
                <p:cNvPr id="52488" name="Line 29"/>
                <p:cNvSpPr>
                  <a:spLocks noChangeShapeType="1"/>
                </p:cNvSpPr>
                <p:nvPr/>
              </p:nvSpPr>
              <p:spPr bwMode="auto">
                <a:xfrm>
                  <a:off x="1260" y="2424"/>
                  <a:ext cx="151" cy="0"/>
                </a:xfrm>
                <a:prstGeom prst="line">
                  <a:avLst/>
                </a:prstGeom>
                <a:noFill/>
                <a:ln w="28575">
                  <a:solidFill>
                    <a:schemeClr val="tx1"/>
                  </a:solidFill>
                  <a:round/>
                  <a:headEnd/>
                  <a:tailEnd/>
                </a:ln>
                <a:effectLst/>
              </p:spPr>
              <p:txBody>
                <a:bodyPr/>
                <a:lstStyle/>
                <a:p>
                  <a:endParaRPr lang="zh-CN" altLang="en-US"/>
                </a:p>
              </p:txBody>
            </p:sp>
          </p:grpSp>
          <p:grpSp>
            <p:nvGrpSpPr>
              <p:cNvPr id="9" name="Group 30"/>
              <p:cNvGrpSpPr>
                <a:grpSpLocks/>
              </p:cNvGrpSpPr>
              <p:nvPr/>
            </p:nvGrpSpPr>
            <p:grpSpPr bwMode="auto">
              <a:xfrm>
                <a:off x="1755" y="477"/>
                <a:ext cx="356" cy="117"/>
                <a:chOff x="443" y="3269"/>
                <a:chExt cx="568" cy="189"/>
              </a:xfrm>
            </p:grpSpPr>
            <p:sp>
              <p:nvSpPr>
                <p:cNvPr id="52481" name="WordArt 31"/>
                <p:cNvSpPr>
                  <a:spLocks noChangeArrowheads="1" noChangeShapeType="1" noTextEdit="1"/>
                </p:cNvSpPr>
                <p:nvPr/>
              </p:nvSpPr>
              <p:spPr bwMode="auto">
                <a:xfrm>
                  <a:off x="443" y="3308"/>
                  <a:ext cx="210" cy="150"/>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m</a:t>
                  </a:r>
                  <a:endParaRPr lang="zh-CN" altLang="en-US" sz="3600" kern="10">
                    <a:ln w="9525">
                      <a:solidFill>
                        <a:srgbClr val="000000"/>
                      </a:solidFill>
                      <a:round/>
                      <a:headEnd/>
                      <a:tailEnd/>
                    </a:ln>
                    <a:latin typeface="Times New Roman"/>
                    <a:cs typeface="Times New Roman"/>
                  </a:endParaRPr>
                </a:p>
              </p:txBody>
            </p:sp>
            <p:sp>
              <p:nvSpPr>
                <p:cNvPr id="52482" name="Oval 32"/>
                <p:cNvSpPr>
                  <a:spLocks noChangeArrowheads="1"/>
                </p:cNvSpPr>
                <p:nvPr/>
              </p:nvSpPr>
              <p:spPr bwMode="auto">
                <a:xfrm>
                  <a:off x="689" y="3372"/>
                  <a:ext cx="29" cy="33"/>
                </a:xfrm>
                <a:prstGeom prst="ellipse">
                  <a:avLst/>
                </a:prstGeom>
                <a:solidFill>
                  <a:schemeClr val="tx1"/>
                </a:solidFill>
                <a:ln w="9525">
                  <a:solidFill>
                    <a:schemeClr val="tx1"/>
                  </a:solidFill>
                  <a:round/>
                  <a:headEnd/>
                  <a:tailEnd/>
                </a:ln>
                <a:effectLst/>
              </p:spPr>
              <p:txBody>
                <a:bodyPr wrap="none" anchor="ctr"/>
                <a:lstStyle/>
                <a:p>
                  <a:endParaRPr lang="zh-CN" altLang="en-US"/>
                </a:p>
              </p:txBody>
            </p:sp>
            <p:grpSp>
              <p:nvGrpSpPr>
                <p:cNvPr id="10" name="Group 33"/>
                <p:cNvGrpSpPr>
                  <a:grpSpLocks/>
                </p:cNvGrpSpPr>
                <p:nvPr/>
              </p:nvGrpSpPr>
              <p:grpSpPr bwMode="auto">
                <a:xfrm>
                  <a:off x="880" y="3269"/>
                  <a:ext cx="131" cy="83"/>
                  <a:chOff x="889" y="3117"/>
                  <a:chExt cx="131" cy="83"/>
                </a:xfrm>
              </p:grpSpPr>
              <p:sp>
                <p:nvSpPr>
                  <p:cNvPr id="52485" name="WordArt 34"/>
                  <p:cNvSpPr>
                    <a:spLocks noChangeArrowheads="1" noChangeShapeType="1" noTextEdit="1"/>
                  </p:cNvSpPr>
                  <p:nvPr/>
                </p:nvSpPr>
                <p:spPr bwMode="auto">
                  <a:xfrm>
                    <a:off x="977" y="3117"/>
                    <a:ext cx="43" cy="8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1</a:t>
                    </a:r>
                    <a:endParaRPr lang="zh-CN" altLang="en-US" sz="3600" kern="10">
                      <a:ln w="9525">
                        <a:solidFill>
                          <a:srgbClr val="000000"/>
                        </a:solidFill>
                        <a:round/>
                        <a:headEnd/>
                        <a:tailEnd/>
                      </a:ln>
                      <a:latin typeface="Times New Roman"/>
                      <a:cs typeface="Times New Roman"/>
                    </a:endParaRPr>
                  </a:p>
                </p:txBody>
              </p:sp>
              <p:sp>
                <p:nvSpPr>
                  <p:cNvPr id="52486" name="Line 35"/>
                  <p:cNvSpPr>
                    <a:spLocks noChangeShapeType="1"/>
                  </p:cNvSpPr>
                  <p:nvPr/>
                </p:nvSpPr>
                <p:spPr bwMode="auto">
                  <a:xfrm>
                    <a:off x="889" y="3165"/>
                    <a:ext cx="67" cy="2"/>
                  </a:xfrm>
                  <a:prstGeom prst="line">
                    <a:avLst/>
                  </a:prstGeom>
                  <a:noFill/>
                  <a:ln w="19050">
                    <a:solidFill>
                      <a:schemeClr val="tx1"/>
                    </a:solidFill>
                    <a:round/>
                    <a:headEnd/>
                    <a:tailEnd/>
                  </a:ln>
                  <a:effectLst/>
                </p:spPr>
                <p:txBody>
                  <a:bodyPr/>
                  <a:lstStyle/>
                  <a:p>
                    <a:endParaRPr lang="zh-CN" altLang="en-US"/>
                  </a:p>
                </p:txBody>
              </p:sp>
            </p:grpSp>
            <p:sp>
              <p:nvSpPr>
                <p:cNvPr id="52484" name="WordArt 36"/>
                <p:cNvSpPr>
                  <a:spLocks noChangeArrowheads="1" noChangeShapeType="1" noTextEdit="1"/>
                </p:cNvSpPr>
                <p:nvPr/>
              </p:nvSpPr>
              <p:spPr bwMode="auto">
                <a:xfrm>
                  <a:off x="770" y="3328"/>
                  <a:ext cx="91" cy="124"/>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s</a:t>
                  </a:r>
                  <a:endParaRPr lang="zh-CN" altLang="en-US" sz="3600" kern="10">
                    <a:ln w="9525">
                      <a:solidFill>
                        <a:srgbClr val="000000"/>
                      </a:solidFill>
                      <a:round/>
                      <a:headEnd/>
                      <a:tailEnd/>
                    </a:ln>
                    <a:latin typeface="Times New Roman"/>
                    <a:cs typeface="Times New Roman"/>
                  </a:endParaRPr>
                </a:p>
              </p:txBody>
            </p:sp>
          </p:grpSp>
          <p:sp>
            <p:nvSpPr>
              <p:cNvPr id="52479" name="WordArt 37"/>
              <p:cNvSpPr>
                <a:spLocks noChangeArrowheads="1" noChangeShapeType="1" noTextEdit="1"/>
              </p:cNvSpPr>
              <p:nvPr/>
            </p:nvSpPr>
            <p:spPr bwMode="auto">
              <a:xfrm>
                <a:off x="1462" y="465"/>
                <a:ext cx="245" cy="132"/>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200</a:t>
                </a:r>
                <a:endParaRPr lang="zh-CN" altLang="en-US" sz="1200" kern="10">
                  <a:ln w="9525">
                    <a:solidFill>
                      <a:srgbClr val="000000"/>
                    </a:solidFill>
                    <a:round/>
                    <a:headEnd/>
                    <a:tailEnd/>
                  </a:ln>
                  <a:latin typeface="Times New Roman"/>
                  <a:cs typeface="Times New Roman"/>
                </a:endParaRPr>
              </a:p>
            </p:txBody>
          </p:sp>
          <p:sp>
            <p:nvSpPr>
              <p:cNvPr id="52480" name="WordArt 38"/>
              <p:cNvSpPr>
                <a:spLocks noChangeArrowheads="1" noChangeShapeType="1" noTextEdit="1"/>
              </p:cNvSpPr>
              <p:nvPr/>
            </p:nvSpPr>
            <p:spPr bwMode="auto">
              <a:xfrm>
                <a:off x="2164" y="536"/>
                <a:ext cx="34" cy="47"/>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grpSp>
        <p:sp>
          <p:nvSpPr>
            <p:cNvPr id="52450" name="WordArt 148"/>
            <p:cNvSpPr>
              <a:spLocks noChangeArrowheads="1" noChangeShapeType="1" noTextEdit="1"/>
            </p:cNvSpPr>
            <p:nvPr/>
          </p:nvSpPr>
          <p:spPr bwMode="auto">
            <a:xfrm>
              <a:off x="1834" y="436"/>
              <a:ext cx="338" cy="157"/>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频率</a:t>
              </a:r>
            </a:p>
          </p:txBody>
        </p:sp>
        <p:grpSp>
          <p:nvGrpSpPr>
            <p:cNvPr id="11" name="Group 43"/>
            <p:cNvGrpSpPr>
              <a:grpSpLocks/>
            </p:cNvGrpSpPr>
            <p:nvPr/>
          </p:nvGrpSpPr>
          <p:grpSpPr bwMode="auto">
            <a:xfrm>
              <a:off x="2371" y="485"/>
              <a:ext cx="102" cy="44"/>
              <a:chOff x="1260" y="2371"/>
              <a:chExt cx="151" cy="53"/>
            </a:xfrm>
          </p:grpSpPr>
          <p:sp>
            <p:nvSpPr>
              <p:cNvPr id="52474" name="Line 44"/>
              <p:cNvSpPr>
                <a:spLocks noChangeShapeType="1"/>
              </p:cNvSpPr>
              <p:nvPr/>
            </p:nvSpPr>
            <p:spPr bwMode="auto">
              <a:xfrm>
                <a:off x="1260" y="2371"/>
                <a:ext cx="151" cy="0"/>
              </a:xfrm>
              <a:prstGeom prst="line">
                <a:avLst/>
              </a:prstGeom>
              <a:noFill/>
              <a:ln w="28575">
                <a:solidFill>
                  <a:schemeClr val="tx1"/>
                </a:solidFill>
                <a:round/>
                <a:headEnd/>
                <a:tailEnd/>
              </a:ln>
              <a:effectLst/>
            </p:spPr>
            <p:txBody>
              <a:bodyPr/>
              <a:lstStyle/>
              <a:p>
                <a:endParaRPr lang="zh-CN" altLang="en-US"/>
              </a:p>
            </p:txBody>
          </p:sp>
          <p:sp>
            <p:nvSpPr>
              <p:cNvPr id="52475" name="Line 45"/>
              <p:cNvSpPr>
                <a:spLocks noChangeShapeType="1"/>
              </p:cNvSpPr>
              <p:nvPr/>
            </p:nvSpPr>
            <p:spPr bwMode="auto">
              <a:xfrm>
                <a:off x="1260" y="2424"/>
                <a:ext cx="151" cy="0"/>
              </a:xfrm>
              <a:prstGeom prst="line">
                <a:avLst/>
              </a:prstGeom>
              <a:noFill/>
              <a:ln w="28575">
                <a:solidFill>
                  <a:schemeClr val="tx1"/>
                </a:solidFill>
                <a:round/>
                <a:headEnd/>
                <a:tailEnd/>
              </a:ln>
              <a:effectLst/>
            </p:spPr>
            <p:txBody>
              <a:bodyPr/>
              <a:lstStyle/>
              <a:p>
                <a:endParaRPr lang="zh-CN" altLang="en-US"/>
              </a:p>
            </p:txBody>
          </p:sp>
        </p:grpSp>
        <p:sp>
          <p:nvSpPr>
            <p:cNvPr id="52452" name="WordArt 47"/>
            <p:cNvSpPr>
              <a:spLocks noChangeArrowheads="1" noChangeShapeType="1" noTextEdit="1"/>
            </p:cNvSpPr>
            <p:nvPr/>
          </p:nvSpPr>
          <p:spPr bwMode="auto">
            <a:xfrm>
              <a:off x="2835" y="429"/>
              <a:ext cx="212" cy="12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Hz</a:t>
              </a:r>
              <a:endParaRPr lang="zh-CN" altLang="en-US" sz="3600" kern="10">
                <a:ln w="9525">
                  <a:solidFill>
                    <a:srgbClr val="000000"/>
                  </a:solidFill>
                  <a:round/>
                  <a:headEnd/>
                  <a:tailEnd/>
                </a:ln>
                <a:latin typeface="Times New Roman"/>
                <a:cs typeface="Times New Roman"/>
              </a:endParaRPr>
            </a:p>
          </p:txBody>
        </p:sp>
        <p:sp>
          <p:nvSpPr>
            <p:cNvPr id="52453" name="WordArt 53"/>
            <p:cNvSpPr>
              <a:spLocks noChangeArrowheads="1" noChangeShapeType="1" noTextEdit="1"/>
            </p:cNvSpPr>
            <p:nvPr/>
          </p:nvSpPr>
          <p:spPr bwMode="auto">
            <a:xfrm>
              <a:off x="2546" y="429"/>
              <a:ext cx="245" cy="132"/>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200</a:t>
              </a:r>
              <a:endParaRPr lang="zh-CN" altLang="en-US" sz="1200" kern="10">
                <a:ln w="9525">
                  <a:solidFill>
                    <a:srgbClr val="000000"/>
                  </a:solidFill>
                  <a:round/>
                  <a:headEnd/>
                  <a:tailEnd/>
                </a:ln>
                <a:latin typeface="Times New Roman"/>
                <a:cs typeface="Times New Roman"/>
              </a:endParaRPr>
            </a:p>
          </p:txBody>
        </p:sp>
        <p:sp>
          <p:nvSpPr>
            <p:cNvPr id="52454" name="WordArt 54"/>
            <p:cNvSpPr>
              <a:spLocks noChangeArrowheads="1" noChangeShapeType="1" noTextEdit="1"/>
            </p:cNvSpPr>
            <p:nvPr/>
          </p:nvSpPr>
          <p:spPr bwMode="auto">
            <a:xfrm>
              <a:off x="3076" y="524"/>
              <a:ext cx="34" cy="47"/>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sp>
          <p:nvSpPr>
            <p:cNvPr id="52455" name="WordArt 148"/>
            <p:cNvSpPr>
              <a:spLocks noChangeArrowheads="1" noChangeShapeType="1" noTextEdit="1"/>
            </p:cNvSpPr>
            <p:nvPr/>
          </p:nvSpPr>
          <p:spPr bwMode="auto">
            <a:xfrm>
              <a:off x="268" y="678"/>
              <a:ext cx="2366" cy="157"/>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振幅相同，波源的振动相位差为</a:t>
              </a:r>
            </a:p>
          </p:txBody>
        </p:sp>
        <p:grpSp>
          <p:nvGrpSpPr>
            <p:cNvPr id="12" name="Group 83"/>
            <p:cNvGrpSpPr>
              <a:grpSpLocks/>
            </p:cNvGrpSpPr>
            <p:nvPr/>
          </p:nvGrpSpPr>
          <p:grpSpPr bwMode="auto">
            <a:xfrm>
              <a:off x="2633" y="698"/>
              <a:ext cx="231" cy="119"/>
              <a:chOff x="2095" y="714"/>
              <a:chExt cx="231" cy="119"/>
            </a:xfrm>
          </p:grpSpPr>
          <p:sp>
            <p:nvSpPr>
              <p:cNvPr id="52472" name="WordArt 59"/>
              <p:cNvSpPr>
                <a:spLocks noChangeArrowheads="1" noChangeShapeType="1" noTextEdit="1"/>
              </p:cNvSpPr>
              <p:nvPr/>
            </p:nvSpPr>
            <p:spPr bwMode="auto">
              <a:xfrm>
                <a:off x="2095" y="714"/>
                <a:ext cx="179" cy="118"/>
              </a:xfrm>
              <a:prstGeom prst="rect">
                <a:avLst/>
              </a:prstGeom>
            </p:spPr>
            <p:txBody>
              <a:bodyPr wrap="none" fromWordArt="1">
                <a:prstTxWarp prst="textPlain">
                  <a:avLst>
                    <a:gd name="adj" fmla="val 58731"/>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sp>
            <p:nvSpPr>
              <p:cNvPr id="52473" name="WordArt 60"/>
              <p:cNvSpPr>
                <a:spLocks noChangeArrowheads="1" noChangeShapeType="1" noTextEdit="1"/>
              </p:cNvSpPr>
              <p:nvPr/>
            </p:nvSpPr>
            <p:spPr bwMode="auto">
              <a:xfrm>
                <a:off x="2282" y="787"/>
                <a:ext cx="44" cy="46"/>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grpSp>
        <p:sp>
          <p:nvSpPr>
            <p:cNvPr id="52457" name="WordArt 148"/>
            <p:cNvSpPr>
              <a:spLocks noChangeArrowheads="1" noChangeShapeType="1" noTextEdit="1"/>
            </p:cNvSpPr>
            <p:nvPr/>
          </p:nvSpPr>
          <p:spPr bwMode="auto">
            <a:xfrm>
              <a:off x="704" y="958"/>
              <a:ext cx="3061" cy="157"/>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两波源的连线上因波干涉而静止的位置。</a:t>
              </a:r>
            </a:p>
          </p:txBody>
        </p:sp>
        <p:grpSp>
          <p:nvGrpSpPr>
            <p:cNvPr id="13" name="Group 78"/>
            <p:cNvGrpSpPr>
              <a:grpSpLocks/>
            </p:cNvGrpSpPr>
            <p:nvPr/>
          </p:nvGrpSpPr>
          <p:grpSpPr bwMode="auto">
            <a:xfrm>
              <a:off x="3468" y="319"/>
              <a:ext cx="2005" cy="506"/>
              <a:chOff x="3380" y="353"/>
              <a:chExt cx="2005" cy="506"/>
            </a:xfrm>
          </p:grpSpPr>
          <p:grpSp>
            <p:nvGrpSpPr>
              <p:cNvPr id="14" name="Group 70"/>
              <p:cNvGrpSpPr>
                <a:grpSpLocks/>
              </p:cNvGrpSpPr>
              <p:nvPr/>
            </p:nvGrpSpPr>
            <p:grpSpPr bwMode="auto">
              <a:xfrm>
                <a:off x="3857" y="353"/>
                <a:ext cx="832" cy="338"/>
                <a:chOff x="825" y="1739"/>
                <a:chExt cx="718" cy="999"/>
              </a:xfrm>
            </p:grpSpPr>
            <p:sp>
              <p:nvSpPr>
                <p:cNvPr id="52470" name="Line 63"/>
                <p:cNvSpPr>
                  <a:spLocks noChangeShapeType="1"/>
                </p:cNvSpPr>
                <p:nvPr/>
              </p:nvSpPr>
              <p:spPr bwMode="auto">
                <a:xfrm rot="-5400000">
                  <a:off x="1066" y="2216"/>
                  <a:ext cx="954" cy="0"/>
                </a:xfrm>
                <a:prstGeom prst="line">
                  <a:avLst/>
                </a:prstGeom>
                <a:noFill/>
                <a:ln w="28575">
                  <a:solidFill>
                    <a:schemeClr val="tx1"/>
                  </a:solidFill>
                  <a:prstDash val="sysDot"/>
                  <a:round/>
                  <a:headEnd/>
                  <a:tailEnd/>
                </a:ln>
                <a:effectLst/>
              </p:spPr>
              <p:txBody>
                <a:bodyPr/>
                <a:lstStyle/>
                <a:p>
                  <a:endParaRPr lang="zh-CN" altLang="en-US"/>
                </a:p>
              </p:txBody>
            </p:sp>
            <p:sp>
              <p:nvSpPr>
                <p:cNvPr id="52471" name="Line 64"/>
                <p:cNvSpPr>
                  <a:spLocks noChangeShapeType="1"/>
                </p:cNvSpPr>
                <p:nvPr/>
              </p:nvSpPr>
              <p:spPr bwMode="auto">
                <a:xfrm rot="-5400000">
                  <a:off x="348" y="2261"/>
                  <a:ext cx="954" cy="0"/>
                </a:xfrm>
                <a:prstGeom prst="line">
                  <a:avLst/>
                </a:prstGeom>
                <a:noFill/>
                <a:ln w="28575">
                  <a:solidFill>
                    <a:schemeClr val="tx1"/>
                  </a:solidFill>
                  <a:prstDash val="sysDot"/>
                  <a:round/>
                  <a:headEnd/>
                  <a:tailEnd/>
                </a:ln>
                <a:effectLst/>
              </p:spPr>
              <p:txBody>
                <a:bodyPr/>
                <a:lstStyle/>
                <a:p>
                  <a:endParaRPr lang="zh-CN" altLang="en-US"/>
                </a:p>
              </p:txBody>
            </p:sp>
          </p:grpSp>
          <p:sp>
            <p:nvSpPr>
              <p:cNvPr id="52461" name="Line 65"/>
              <p:cNvSpPr>
                <a:spLocks noChangeShapeType="1"/>
              </p:cNvSpPr>
              <p:nvPr/>
            </p:nvSpPr>
            <p:spPr bwMode="auto">
              <a:xfrm>
                <a:off x="3380" y="652"/>
                <a:ext cx="2005" cy="0"/>
              </a:xfrm>
              <a:prstGeom prst="line">
                <a:avLst/>
              </a:prstGeom>
              <a:noFill/>
              <a:ln w="28575">
                <a:solidFill>
                  <a:schemeClr val="tx1"/>
                </a:solidFill>
                <a:round/>
                <a:headEnd/>
                <a:tailEnd type="triangle" w="lg" len="lg"/>
              </a:ln>
              <a:effectLst/>
            </p:spPr>
            <p:txBody>
              <a:bodyPr/>
              <a:lstStyle/>
              <a:p>
                <a:endParaRPr lang="zh-CN" altLang="en-US"/>
              </a:p>
            </p:txBody>
          </p:sp>
          <p:sp>
            <p:nvSpPr>
              <p:cNvPr id="52462" name="WordArt 67"/>
              <p:cNvSpPr>
                <a:spLocks noChangeArrowheads="1" noChangeShapeType="1" noTextEdit="1"/>
              </p:cNvSpPr>
              <p:nvPr/>
            </p:nvSpPr>
            <p:spPr bwMode="auto">
              <a:xfrm>
                <a:off x="5212" y="726"/>
                <a:ext cx="146" cy="123"/>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x</a:t>
                </a:r>
                <a:endParaRPr lang="zh-CN" altLang="en-US" sz="1200" i="1" kern="10">
                  <a:ln w="9525">
                    <a:solidFill>
                      <a:srgbClr val="000000"/>
                    </a:solidFill>
                    <a:round/>
                    <a:headEnd/>
                    <a:tailEnd/>
                  </a:ln>
                  <a:latin typeface="Times New Roman"/>
                  <a:cs typeface="Times New Roman"/>
                </a:endParaRPr>
              </a:p>
            </p:txBody>
          </p:sp>
          <p:sp>
            <p:nvSpPr>
              <p:cNvPr id="52463" name="Oval 68"/>
              <p:cNvSpPr>
                <a:spLocks noChangeArrowheads="1"/>
              </p:cNvSpPr>
              <p:nvPr/>
            </p:nvSpPr>
            <p:spPr bwMode="auto">
              <a:xfrm>
                <a:off x="3825" y="627"/>
                <a:ext cx="56" cy="56"/>
              </a:xfrm>
              <a:prstGeom prst="ellipse">
                <a:avLst/>
              </a:prstGeom>
              <a:solidFill>
                <a:schemeClr val="bg1"/>
              </a:solidFill>
              <a:ln w="28575" algn="ctr">
                <a:solidFill>
                  <a:schemeClr val="tx1"/>
                </a:solidFill>
                <a:round/>
                <a:headEnd/>
                <a:tailEnd/>
              </a:ln>
              <a:effectLst/>
            </p:spPr>
            <p:txBody>
              <a:bodyPr wrap="none" anchor="ctr"/>
              <a:lstStyle/>
              <a:p>
                <a:endParaRPr lang="zh-CN" altLang="en-US"/>
              </a:p>
            </p:txBody>
          </p:sp>
          <p:sp>
            <p:nvSpPr>
              <p:cNvPr id="52464" name="Oval 69"/>
              <p:cNvSpPr>
                <a:spLocks noChangeArrowheads="1"/>
              </p:cNvSpPr>
              <p:nvPr/>
            </p:nvSpPr>
            <p:spPr bwMode="auto">
              <a:xfrm>
                <a:off x="4667" y="627"/>
                <a:ext cx="56" cy="56"/>
              </a:xfrm>
              <a:prstGeom prst="ellipse">
                <a:avLst/>
              </a:prstGeom>
              <a:solidFill>
                <a:schemeClr val="bg1"/>
              </a:solidFill>
              <a:ln w="28575" algn="ctr">
                <a:solidFill>
                  <a:schemeClr val="tx1"/>
                </a:solidFill>
                <a:round/>
                <a:headEnd/>
                <a:tailEnd/>
              </a:ln>
              <a:effectLst/>
            </p:spPr>
            <p:txBody>
              <a:bodyPr wrap="none" anchor="ctr"/>
              <a:lstStyle/>
              <a:p>
                <a:endParaRPr lang="zh-CN" altLang="en-US"/>
              </a:p>
            </p:txBody>
          </p:sp>
          <p:sp>
            <p:nvSpPr>
              <p:cNvPr id="52465" name="Line 66"/>
              <p:cNvSpPr>
                <a:spLocks noChangeShapeType="1"/>
              </p:cNvSpPr>
              <p:nvPr/>
            </p:nvSpPr>
            <p:spPr bwMode="auto">
              <a:xfrm>
                <a:off x="3851" y="506"/>
                <a:ext cx="832" cy="0"/>
              </a:xfrm>
              <a:prstGeom prst="line">
                <a:avLst/>
              </a:prstGeom>
              <a:noFill/>
              <a:ln w="19050">
                <a:solidFill>
                  <a:schemeClr val="tx1"/>
                </a:solidFill>
                <a:round/>
                <a:headEnd type="triangle" w="med" len="lg"/>
                <a:tailEnd type="triangle" w="med" len="lg"/>
              </a:ln>
              <a:effectLst/>
            </p:spPr>
            <p:txBody>
              <a:bodyPr/>
              <a:lstStyle/>
              <a:p>
                <a:endParaRPr lang="zh-CN" altLang="en-US"/>
              </a:p>
            </p:txBody>
          </p:sp>
          <p:sp>
            <p:nvSpPr>
              <p:cNvPr id="52466" name="Rectangle 73"/>
              <p:cNvSpPr>
                <a:spLocks noChangeArrowheads="1"/>
              </p:cNvSpPr>
              <p:nvPr/>
            </p:nvSpPr>
            <p:spPr bwMode="auto">
              <a:xfrm>
                <a:off x="4024" y="478"/>
                <a:ext cx="493" cy="56"/>
              </a:xfrm>
              <a:prstGeom prst="rect">
                <a:avLst/>
              </a:prstGeom>
              <a:solidFill>
                <a:schemeClr val="bg1"/>
              </a:solidFill>
              <a:ln w="9525" algn="ctr">
                <a:noFill/>
                <a:miter lim="800000"/>
                <a:headEnd/>
                <a:tailEnd/>
              </a:ln>
              <a:effectLst/>
            </p:spPr>
            <p:txBody>
              <a:bodyPr wrap="none" anchor="ctr"/>
              <a:lstStyle/>
              <a:p>
                <a:endParaRPr lang="zh-CN" altLang="en-US"/>
              </a:p>
            </p:txBody>
          </p:sp>
          <p:sp>
            <p:nvSpPr>
              <p:cNvPr id="52467" name="WordArt 74"/>
              <p:cNvSpPr>
                <a:spLocks noChangeArrowheads="1" noChangeShapeType="1" noTextEdit="1"/>
              </p:cNvSpPr>
              <p:nvPr/>
            </p:nvSpPr>
            <p:spPr bwMode="auto">
              <a:xfrm>
                <a:off x="4107" y="415"/>
                <a:ext cx="346" cy="132"/>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20 m</a:t>
                </a:r>
                <a:endParaRPr lang="zh-CN" altLang="en-US" sz="1200" kern="10">
                  <a:ln w="9525">
                    <a:solidFill>
                      <a:srgbClr val="000000"/>
                    </a:solidFill>
                    <a:round/>
                    <a:headEnd/>
                    <a:tailEnd/>
                  </a:ln>
                  <a:latin typeface="Times New Roman"/>
                  <a:cs typeface="Times New Roman"/>
                </a:endParaRPr>
              </a:p>
            </p:txBody>
          </p:sp>
          <p:sp>
            <p:nvSpPr>
              <p:cNvPr id="52468" name="WordArt 76"/>
              <p:cNvSpPr>
                <a:spLocks noChangeArrowheads="1" noChangeShapeType="1" noTextEdit="1"/>
              </p:cNvSpPr>
              <p:nvPr/>
            </p:nvSpPr>
            <p:spPr bwMode="auto">
              <a:xfrm>
                <a:off x="3792" y="717"/>
                <a:ext cx="144" cy="142"/>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A</a:t>
                </a:r>
                <a:endParaRPr lang="zh-CN" altLang="en-US" sz="1200" kern="10">
                  <a:ln w="9525">
                    <a:solidFill>
                      <a:srgbClr val="000000"/>
                    </a:solidFill>
                    <a:round/>
                    <a:headEnd/>
                    <a:tailEnd/>
                  </a:ln>
                  <a:latin typeface="Times New Roman"/>
                  <a:cs typeface="Times New Roman"/>
                </a:endParaRPr>
              </a:p>
            </p:txBody>
          </p:sp>
          <p:sp>
            <p:nvSpPr>
              <p:cNvPr id="52469" name="WordArt 77"/>
              <p:cNvSpPr>
                <a:spLocks noChangeArrowheads="1" noChangeShapeType="1" noTextEdit="1"/>
              </p:cNvSpPr>
              <p:nvPr/>
            </p:nvSpPr>
            <p:spPr bwMode="auto">
              <a:xfrm>
                <a:off x="4632" y="719"/>
                <a:ext cx="136" cy="132"/>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B</a:t>
                </a:r>
                <a:endParaRPr lang="zh-CN" altLang="en-US" sz="1200" kern="10">
                  <a:ln w="9525">
                    <a:solidFill>
                      <a:srgbClr val="000000"/>
                    </a:solidFill>
                    <a:round/>
                    <a:headEnd/>
                    <a:tailEnd/>
                  </a:ln>
                  <a:latin typeface="Times New Roman"/>
                  <a:cs typeface="Times New Roman"/>
                </a:endParaRPr>
              </a:p>
            </p:txBody>
          </p:sp>
        </p:grpSp>
        <p:sp>
          <p:nvSpPr>
            <p:cNvPr id="52459" name="WordArt 169"/>
            <p:cNvSpPr>
              <a:spLocks noChangeArrowheads="1" noChangeShapeType="1" noTextEdit="1"/>
            </p:cNvSpPr>
            <p:nvPr/>
          </p:nvSpPr>
          <p:spPr bwMode="auto">
            <a:xfrm>
              <a:off x="2217" y="443"/>
              <a:ext cx="111" cy="122"/>
            </a:xfrm>
            <a:prstGeom prst="rect">
              <a:avLst/>
            </a:prstGeom>
          </p:spPr>
          <p:txBody>
            <a:bodyPr wrap="none" fromWordArt="1">
              <a:prstTxWarp prst="textPlain">
                <a:avLst>
                  <a:gd name="adj" fmla="val 50000"/>
                </a:avLst>
              </a:prstTxWarp>
            </a:bodyPr>
            <a:lstStyle/>
            <a:p>
              <a:r>
                <a:rPr lang="en-US" altLang="zh-CN" sz="3600" b="1" i="1" kern="10">
                  <a:ln w="9525">
                    <a:noFill/>
                    <a:round/>
                    <a:headEnd/>
                    <a:tailEnd/>
                  </a:ln>
                  <a:latin typeface="Symbol"/>
                </a:rPr>
                <a:t>n</a:t>
              </a:r>
              <a:endParaRPr lang="zh-CN" altLang="en-US" sz="3600" b="1" i="1" kern="10">
                <a:ln w="9525">
                  <a:noFill/>
                  <a:round/>
                  <a:headEnd/>
                  <a:tailEnd/>
                </a:ln>
                <a:latin typeface="Symbol"/>
              </a:endParaRPr>
            </a:p>
          </p:txBody>
        </p:sp>
      </p:grpSp>
      <p:grpSp>
        <p:nvGrpSpPr>
          <p:cNvPr id="15" name="Group 145"/>
          <p:cNvGrpSpPr>
            <a:grpSpLocks/>
          </p:cNvGrpSpPr>
          <p:nvPr/>
        </p:nvGrpSpPr>
        <p:grpSpPr bwMode="auto">
          <a:xfrm>
            <a:off x="4895850" y="2443163"/>
            <a:ext cx="3822700" cy="1219200"/>
            <a:chOff x="3132" y="1411"/>
            <a:chExt cx="2408" cy="768"/>
          </a:xfrm>
        </p:grpSpPr>
        <p:grpSp>
          <p:nvGrpSpPr>
            <p:cNvPr id="16" name="Group 86"/>
            <p:cNvGrpSpPr>
              <a:grpSpLocks/>
            </p:cNvGrpSpPr>
            <p:nvPr/>
          </p:nvGrpSpPr>
          <p:grpSpPr bwMode="auto">
            <a:xfrm>
              <a:off x="3599" y="1877"/>
              <a:ext cx="1252" cy="300"/>
              <a:chOff x="825" y="1739"/>
              <a:chExt cx="718" cy="999"/>
            </a:xfrm>
          </p:grpSpPr>
          <p:sp>
            <p:nvSpPr>
              <p:cNvPr id="52437" name="Line 87"/>
              <p:cNvSpPr>
                <a:spLocks noChangeShapeType="1"/>
              </p:cNvSpPr>
              <p:nvPr/>
            </p:nvSpPr>
            <p:spPr bwMode="auto">
              <a:xfrm rot="-5400000">
                <a:off x="1066" y="2216"/>
                <a:ext cx="954" cy="0"/>
              </a:xfrm>
              <a:prstGeom prst="line">
                <a:avLst/>
              </a:prstGeom>
              <a:noFill/>
              <a:ln w="28575">
                <a:solidFill>
                  <a:schemeClr val="tx1"/>
                </a:solidFill>
                <a:prstDash val="sysDot"/>
                <a:round/>
                <a:headEnd/>
                <a:tailEnd/>
              </a:ln>
              <a:effectLst/>
            </p:spPr>
            <p:txBody>
              <a:bodyPr/>
              <a:lstStyle/>
              <a:p>
                <a:endParaRPr lang="zh-CN" altLang="en-US"/>
              </a:p>
            </p:txBody>
          </p:sp>
          <p:sp>
            <p:nvSpPr>
              <p:cNvPr id="52438" name="Line 88"/>
              <p:cNvSpPr>
                <a:spLocks noChangeShapeType="1"/>
              </p:cNvSpPr>
              <p:nvPr/>
            </p:nvSpPr>
            <p:spPr bwMode="auto">
              <a:xfrm rot="-5400000">
                <a:off x="348" y="2261"/>
                <a:ext cx="954" cy="0"/>
              </a:xfrm>
              <a:prstGeom prst="line">
                <a:avLst/>
              </a:prstGeom>
              <a:noFill/>
              <a:ln w="28575">
                <a:solidFill>
                  <a:schemeClr val="tx1"/>
                </a:solidFill>
                <a:prstDash val="sysDot"/>
                <a:round/>
                <a:headEnd/>
                <a:tailEnd/>
              </a:ln>
              <a:effectLst/>
            </p:spPr>
            <p:txBody>
              <a:bodyPr/>
              <a:lstStyle/>
              <a:p>
                <a:endParaRPr lang="zh-CN" altLang="en-US"/>
              </a:p>
            </p:txBody>
          </p:sp>
        </p:grpSp>
        <p:sp>
          <p:nvSpPr>
            <p:cNvPr id="52422" name="WordArt 90"/>
            <p:cNvSpPr>
              <a:spLocks noChangeArrowheads="1" noChangeShapeType="1" noTextEdit="1"/>
            </p:cNvSpPr>
            <p:nvPr/>
          </p:nvSpPr>
          <p:spPr bwMode="auto">
            <a:xfrm>
              <a:off x="5356" y="1740"/>
              <a:ext cx="146" cy="123"/>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x</a:t>
              </a:r>
              <a:endParaRPr lang="zh-CN" altLang="en-US" sz="1200" i="1" kern="10">
                <a:ln w="9525">
                  <a:solidFill>
                    <a:srgbClr val="000000"/>
                  </a:solidFill>
                  <a:round/>
                  <a:headEnd/>
                  <a:tailEnd/>
                </a:ln>
                <a:latin typeface="Times New Roman"/>
                <a:cs typeface="Times New Roman"/>
              </a:endParaRPr>
            </a:p>
          </p:txBody>
        </p:sp>
        <p:sp>
          <p:nvSpPr>
            <p:cNvPr id="52423" name="WordArt 96"/>
            <p:cNvSpPr>
              <a:spLocks noChangeArrowheads="1" noChangeShapeType="1" noTextEdit="1"/>
            </p:cNvSpPr>
            <p:nvPr/>
          </p:nvSpPr>
          <p:spPr bwMode="auto">
            <a:xfrm>
              <a:off x="3514" y="1709"/>
              <a:ext cx="144" cy="142"/>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A</a:t>
              </a:r>
              <a:endParaRPr lang="zh-CN" altLang="en-US" sz="1200" kern="10">
                <a:ln w="9525">
                  <a:solidFill>
                    <a:srgbClr val="000000"/>
                  </a:solidFill>
                  <a:round/>
                  <a:headEnd/>
                  <a:tailEnd/>
                </a:ln>
                <a:latin typeface="Times New Roman"/>
                <a:cs typeface="Times New Roman"/>
              </a:endParaRPr>
            </a:p>
          </p:txBody>
        </p:sp>
        <p:sp>
          <p:nvSpPr>
            <p:cNvPr id="52424" name="WordArt 97"/>
            <p:cNvSpPr>
              <a:spLocks noChangeArrowheads="1" noChangeShapeType="1" noTextEdit="1"/>
            </p:cNvSpPr>
            <p:nvPr/>
          </p:nvSpPr>
          <p:spPr bwMode="auto">
            <a:xfrm>
              <a:off x="4779" y="1719"/>
              <a:ext cx="136" cy="132"/>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B</a:t>
              </a:r>
              <a:endParaRPr lang="zh-CN" altLang="en-US" sz="1200" kern="10">
                <a:ln w="9525">
                  <a:solidFill>
                    <a:srgbClr val="000000"/>
                  </a:solidFill>
                  <a:round/>
                  <a:headEnd/>
                  <a:tailEnd/>
                </a:ln>
                <a:latin typeface="Times New Roman"/>
                <a:cs typeface="Times New Roman"/>
              </a:endParaRPr>
            </a:p>
          </p:txBody>
        </p:sp>
        <p:sp>
          <p:nvSpPr>
            <p:cNvPr id="52425" name="Line 89"/>
            <p:cNvSpPr>
              <a:spLocks noChangeShapeType="1"/>
            </p:cNvSpPr>
            <p:nvPr/>
          </p:nvSpPr>
          <p:spPr bwMode="auto">
            <a:xfrm>
              <a:off x="3132" y="1634"/>
              <a:ext cx="2408" cy="0"/>
            </a:xfrm>
            <a:prstGeom prst="line">
              <a:avLst/>
            </a:prstGeom>
            <a:noFill/>
            <a:ln w="28575">
              <a:solidFill>
                <a:schemeClr val="tx1"/>
              </a:solidFill>
              <a:round/>
              <a:headEnd/>
              <a:tailEnd type="triangle" w="lg" len="lg"/>
            </a:ln>
            <a:effectLst/>
          </p:spPr>
          <p:txBody>
            <a:bodyPr/>
            <a:lstStyle/>
            <a:p>
              <a:endParaRPr lang="zh-CN" altLang="en-US"/>
            </a:p>
          </p:txBody>
        </p:sp>
        <p:sp>
          <p:nvSpPr>
            <p:cNvPr id="52426" name="Oval 91"/>
            <p:cNvSpPr>
              <a:spLocks noChangeArrowheads="1"/>
            </p:cNvSpPr>
            <p:nvPr/>
          </p:nvSpPr>
          <p:spPr bwMode="auto">
            <a:xfrm>
              <a:off x="3555" y="1599"/>
              <a:ext cx="56" cy="56"/>
            </a:xfrm>
            <a:prstGeom prst="ellipse">
              <a:avLst/>
            </a:prstGeom>
            <a:solidFill>
              <a:schemeClr val="bg1"/>
            </a:solidFill>
            <a:ln w="28575" algn="ctr">
              <a:solidFill>
                <a:schemeClr val="tx1"/>
              </a:solidFill>
              <a:round/>
              <a:headEnd/>
              <a:tailEnd/>
            </a:ln>
            <a:effectLst/>
          </p:spPr>
          <p:txBody>
            <a:bodyPr wrap="none" anchor="ctr"/>
            <a:lstStyle/>
            <a:p>
              <a:endParaRPr lang="zh-CN" altLang="en-US"/>
            </a:p>
          </p:txBody>
        </p:sp>
        <p:sp>
          <p:nvSpPr>
            <p:cNvPr id="52427" name="Oval 92"/>
            <p:cNvSpPr>
              <a:spLocks noChangeArrowheads="1"/>
            </p:cNvSpPr>
            <p:nvPr/>
          </p:nvSpPr>
          <p:spPr bwMode="auto">
            <a:xfrm>
              <a:off x="4809" y="1607"/>
              <a:ext cx="56" cy="56"/>
            </a:xfrm>
            <a:prstGeom prst="ellipse">
              <a:avLst/>
            </a:prstGeom>
            <a:solidFill>
              <a:schemeClr val="bg1"/>
            </a:solidFill>
            <a:ln w="28575" algn="ctr">
              <a:solidFill>
                <a:schemeClr val="tx1"/>
              </a:solidFill>
              <a:round/>
              <a:headEnd/>
              <a:tailEnd/>
            </a:ln>
            <a:effectLst/>
          </p:spPr>
          <p:txBody>
            <a:bodyPr wrap="none" anchor="ctr"/>
            <a:lstStyle/>
            <a:p>
              <a:endParaRPr lang="zh-CN" altLang="en-US"/>
            </a:p>
          </p:txBody>
        </p:sp>
        <p:sp>
          <p:nvSpPr>
            <p:cNvPr id="52428" name="Line 103"/>
            <p:cNvSpPr>
              <a:spLocks noChangeShapeType="1"/>
            </p:cNvSpPr>
            <p:nvPr/>
          </p:nvSpPr>
          <p:spPr bwMode="auto">
            <a:xfrm rot="-5400000">
              <a:off x="3733" y="1928"/>
              <a:ext cx="503" cy="0"/>
            </a:xfrm>
            <a:prstGeom prst="line">
              <a:avLst/>
            </a:prstGeom>
            <a:noFill/>
            <a:ln w="28575">
              <a:solidFill>
                <a:schemeClr val="tx1"/>
              </a:solidFill>
              <a:prstDash val="sysDot"/>
              <a:round/>
              <a:headEnd/>
              <a:tailEnd/>
            </a:ln>
            <a:effectLst/>
          </p:spPr>
          <p:txBody>
            <a:bodyPr/>
            <a:lstStyle/>
            <a:p>
              <a:endParaRPr lang="zh-CN" altLang="en-US"/>
            </a:p>
          </p:txBody>
        </p:sp>
        <p:sp>
          <p:nvSpPr>
            <p:cNvPr id="52429" name="Oval 105"/>
            <p:cNvSpPr>
              <a:spLocks noChangeArrowheads="1"/>
            </p:cNvSpPr>
            <p:nvPr/>
          </p:nvSpPr>
          <p:spPr bwMode="auto">
            <a:xfrm>
              <a:off x="3959" y="1605"/>
              <a:ext cx="56" cy="56"/>
            </a:xfrm>
            <a:prstGeom prst="ellipse">
              <a:avLst/>
            </a:prstGeom>
            <a:solidFill>
              <a:schemeClr val="bg1"/>
            </a:solidFill>
            <a:ln w="28575" algn="ctr">
              <a:solidFill>
                <a:srgbClr val="CC0000"/>
              </a:solidFill>
              <a:round/>
              <a:headEnd/>
              <a:tailEnd/>
            </a:ln>
            <a:effectLst/>
          </p:spPr>
          <p:txBody>
            <a:bodyPr wrap="none" anchor="ctr"/>
            <a:lstStyle/>
            <a:p>
              <a:endParaRPr lang="zh-CN" altLang="en-US"/>
            </a:p>
          </p:txBody>
        </p:sp>
        <p:sp>
          <p:nvSpPr>
            <p:cNvPr id="52430" name="WordArt 106"/>
            <p:cNvSpPr>
              <a:spLocks noChangeArrowheads="1" noChangeShapeType="1" noTextEdit="1"/>
            </p:cNvSpPr>
            <p:nvPr/>
          </p:nvSpPr>
          <p:spPr bwMode="auto">
            <a:xfrm>
              <a:off x="3916" y="1411"/>
              <a:ext cx="144" cy="142"/>
            </a:xfrm>
            <a:prstGeom prst="rect">
              <a:avLst/>
            </a:prstGeom>
          </p:spPr>
          <p:txBody>
            <a:bodyPr wrap="none" fromWordArt="1">
              <a:prstTxWarp prst="textPlain">
                <a:avLst>
                  <a:gd name="adj" fmla="val 50000"/>
                </a:avLst>
              </a:prstTxWarp>
            </a:bodyPr>
            <a:lstStyle/>
            <a:p>
              <a:r>
                <a:rPr lang="en-US" altLang="zh-CN" sz="1200" i="1" kern="10">
                  <a:ln w="9525">
                    <a:solidFill>
                      <a:srgbClr val="FF0000"/>
                    </a:solidFill>
                    <a:round/>
                    <a:headEnd/>
                    <a:tailEnd/>
                  </a:ln>
                  <a:solidFill>
                    <a:srgbClr val="FF0000"/>
                  </a:solidFill>
                  <a:latin typeface="Times New Roman"/>
                  <a:cs typeface="Times New Roman"/>
                </a:rPr>
                <a:t>P</a:t>
              </a:r>
              <a:endParaRPr lang="zh-CN" altLang="en-US" sz="1200" i="1" kern="10">
                <a:ln w="9525">
                  <a:solidFill>
                    <a:srgbClr val="FF0000"/>
                  </a:solidFill>
                  <a:round/>
                  <a:headEnd/>
                  <a:tailEnd/>
                </a:ln>
                <a:solidFill>
                  <a:srgbClr val="FF0000"/>
                </a:solidFill>
                <a:latin typeface="Times New Roman"/>
                <a:cs typeface="Times New Roman"/>
              </a:endParaRPr>
            </a:p>
          </p:txBody>
        </p:sp>
        <p:sp>
          <p:nvSpPr>
            <p:cNvPr id="52431" name="Line 93"/>
            <p:cNvSpPr>
              <a:spLocks noChangeShapeType="1"/>
            </p:cNvSpPr>
            <p:nvPr/>
          </p:nvSpPr>
          <p:spPr bwMode="auto">
            <a:xfrm>
              <a:off x="3599" y="1961"/>
              <a:ext cx="380" cy="0"/>
            </a:xfrm>
            <a:prstGeom prst="line">
              <a:avLst/>
            </a:prstGeom>
            <a:noFill/>
            <a:ln w="19050">
              <a:solidFill>
                <a:schemeClr val="tx1"/>
              </a:solidFill>
              <a:round/>
              <a:headEnd type="triangle" w="med" len="lg"/>
              <a:tailEnd type="triangle" w="med" len="lg"/>
            </a:ln>
            <a:effectLst/>
          </p:spPr>
          <p:txBody>
            <a:bodyPr/>
            <a:lstStyle/>
            <a:p>
              <a:endParaRPr lang="zh-CN" altLang="en-US"/>
            </a:p>
          </p:txBody>
        </p:sp>
        <p:sp>
          <p:nvSpPr>
            <p:cNvPr id="52432" name="Line 110"/>
            <p:cNvSpPr>
              <a:spLocks noChangeShapeType="1"/>
            </p:cNvSpPr>
            <p:nvPr/>
          </p:nvSpPr>
          <p:spPr bwMode="auto">
            <a:xfrm>
              <a:off x="4000" y="1957"/>
              <a:ext cx="853" cy="0"/>
            </a:xfrm>
            <a:prstGeom prst="line">
              <a:avLst/>
            </a:prstGeom>
            <a:noFill/>
            <a:ln w="19050">
              <a:solidFill>
                <a:schemeClr val="tx1"/>
              </a:solidFill>
              <a:round/>
              <a:headEnd type="triangle" w="med" len="lg"/>
              <a:tailEnd type="triangle" w="med" len="lg"/>
            </a:ln>
            <a:effectLst/>
          </p:spPr>
          <p:txBody>
            <a:bodyPr/>
            <a:lstStyle/>
            <a:p>
              <a:endParaRPr lang="zh-CN" altLang="en-US"/>
            </a:p>
          </p:txBody>
        </p:sp>
        <p:sp>
          <p:nvSpPr>
            <p:cNvPr id="52433" name="WordArt 112"/>
            <p:cNvSpPr>
              <a:spLocks noChangeArrowheads="1" noChangeShapeType="1" noTextEdit="1"/>
            </p:cNvSpPr>
            <p:nvPr/>
          </p:nvSpPr>
          <p:spPr bwMode="auto">
            <a:xfrm>
              <a:off x="3700" y="2044"/>
              <a:ext cx="146" cy="123"/>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x</a:t>
              </a:r>
              <a:endParaRPr lang="zh-CN" altLang="en-US" sz="1200" i="1" kern="10">
                <a:ln w="9525">
                  <a:solidFill>
                    <a:srgbClr val="000000"/>
                  </a:solidFill>
                  <a:round/>
                  <a:headEnd/>
                  <a:tailEnd/>
                </a:ln>
                <a:latin typeface="Times New Roman"/>
                <a:cs typeface="Times New Roman"/>
              </a:endParaRPr>
            </a:p>
          </p:txBody>
        </p:sp>
        <p:sp>
          <p:nvSpPr>
            <p:cNvPr id="52434" name="WordArt 113"/>
            <p:cNvSpPr>
              <a:spLocks noChangeArrowheads="1" noChangeShapeType="1" noTextEdit="1"/>
            </p:cNvSpPr>
            <p:nvPr/>
          </p:nvSpPr>
          <p:spPr bwMode="auto">
            <a:xfrm>
              <a:off x="4170" y="2005"/>
              <a:ext cx="246" cy="132"/>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20 </a:t>
              </a:r>
              <a:endParaRPr lang="zh-CN" altLang="en-US" sz="1200" kern="10">
                <a:ln w="9525">
                  <a:solidFill>
                    <a:srgbClr val="000000"/>
                  </a:solidFill>
                  <a:round/>
                  <a:headEnd/>
                  <a:tailEnd/>
                </a:ln>
                <a:latin typeface="Times New Roman"/>
                <a:cs typeface="Times New Roman"/>
              </a:endParaRPr>
            </a:p>
          </p:txBody>
        </p:sp>
        <p:sp>
          <p:nvSpPr>
            <p:cNvPr id="52435" name="WordArt 114"/>
            <p:cNvSpPr>
              <a:spLocks noChangeArrowheads="1" noChangeShapeType="1" noTextEdit="1"/>
            </p:cNvSpPr>
            <p:nvPr/>
          </p:nvSpPr>
          <p:spPr bwMode="auto">
            <a:xfrm>
              <a:off x="4523" y="2008"/>
              <a:ext cx="146" cy="123"/>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x</a:t>
              </a:r>
              <a:endParaRPr lang="zh-CN" altLang="en-US" sz="1200" i="1" kern="10">
                <a:ln w="9525">
                  <a:solidFill>
                    <a:srgbClr val="000000"/>
                  </a:solidFill>
                  <a:round/>
                  <a:headEnd/>
                  <a:tailEnd/>
                </a:ln>
                <a:latin typeface="Times New Roman"/>
                <a:cs typeface="Times New Roman"/>
              </a:endParaRPr>
            </a:p>
          </p:txBody>
        </p:sp>
        <p:sp>
          <p:nvSpPr>
            <p:cNvPr id="52436" name="Line 116"/>
            <p:cNvSpPr>
              <a:spLocks noChangeShapeType="1"/>
            </p:cNvSpPr>
            <p:nvPr/>
          </p:nvSpPr>
          <p:spPr bwMode="auto">
            <a:xfrm>
              <a:off x="4399" y="2066"/>
              <a:ext cx="98" cy="0"/>
            </a:xfrm>
            <a:prstGeom prst="line">
              <a:avLst/>
            </a:prstGeom>
            <a:noFill/>
            <a:ln w="28575">
              <a:solidFill>
                <a:schemeClr val="tx1"/>
              </a:solidFill>
              <a:round/>
              <a:headEnd/>
              <a:tailEnd/>
            </a:ln>
            <a:effectLst/>
          </p:spPr>
          <p:txBody>
            <a:bodyPr/>
            <a:lstStyle/>
            <a:p>
              <a:endParaRPr lang="zh-CN" altLang="en-US"/>
            </a:p>
          </p:txBody>
        </p:sp>
      </p:grpSp>
      <p:grpSp>
        <p:nvGrpSpPr>
          <p:cNvPr id="17" name="组合 1"/>
          <p:cNvGrpSpPr>
            <a:grpSpLocks/>
          </p:cNvGrpSpPr>
          <p:nvPr/>
        </p:nvGrpSpPr>
        <p:grpSpPr bwMode="auto">
          <a:xfrm>
            <a:off x="352425" y="2197100"/>
            <a:ext cx="4597400" cy="1168400"/>
            <a:chOff x="352425" y="2197100"/>
            <a:chExt cx="4597400" cy="1168401"/>
          </a:xfrm>
        </p:grpSpPr>
        <p:sp>
          <p:nvSpPr>
            <p:cNvPr id="52378" name="WordArt 148"/>
            <p:cNvSpPr>
              <a:spLocks noChangeArrowheads="1" noChangeShapeType="1" noTextEdit="1"/>
            </p:cNvSpPr>
            <p:nvPr/>
          </p:nvSpPr>
          <p:spPr bwMode="auto">
            <a:xfrm>
              <a:off x="923925" y="2279650"/>
              <a:ext cx="292100" cy="249238"/>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取</a:t>
              </a:r>
            </a:p>
          </p:txBody>
        </p:sp>
        <p:sp>
          <p:nvSpPr>
            <p:cNvPr id="52379" name="WordArt 148"/>
            <p:cNvSpPr>
              <a:spLocks noChangeArrowheads="1" noChangeShapeType="1" noTextEdit="1"/>
            </p:cNvSpPr>
            <p:nvPr/>
          </p:nvSpPr>
          <p:spPr bwMode="auto">
            <a:xfrm>
              <a:off x="2038350" y="2235200"/>
              <a:ext cx="777875" cy="249238"/>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连线为</a:t>
              </a:r>
            </a:p>
          </p:txBody>
        </p:sp>
        <p:sp>
          <p:nvSpPr>
            <p:cNvPr id="52380" name="WordArt 148"/>
            <p:cNvSpPr>
              <a:spLocks noChangeArrowheads="1" noChangeShapeType="1" noTextEdit="1"/>
            </p:cNvSpPr>
            <p:nvPr/>
          </p:nvSpPr>
          <p:spPr bwMode="auto">
            <a:xfrm>
              <a:off x="3206750" y="2212975"/>
              <a:ext cx="358775" cy="249238"/>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轴，</a:t>
              </a:r>
            </a:p>
          </p:txBody>
        </p:sp>
        <p:grpSp>
          <p:nvGrpSpPr>
            <p:cNvPr id="18" name="Group 386"/>
            <p:cNvGrpSpPr>
              <a:grpSpLocks/>
            </p:cNvGrpSpPr>
            <p:nvPr/>
          </p:nvGrpSpPr>
          <p:grpSpPr bwMode="auto">
            <a:xfrm>
              <a:off x="1323975" y="2271713"/>
              <a:ext cx="612775" cy="215900"/>
              <a:chOff x="834" y="1431"/>
              <a:chExt cx="386" cy="136"/>
            </a:xfrm>
          </p:grpSpPr>
          <p:sp>
            <p:nvSpPr>
              <p:cNvPr id="52418" name="WordArt 125"/>
              <p:cNvSpPr>
                <a:spLocks noChangeArrowheads="1" noChangeShapeType="1" noTextEdit="1"/>
              </p:cNvSpPr>
              <p:nvPr/>
            </p:nvSpPr>
            <p:spPr bwMode="auto">
              <a:xfrm>
                <a:off x="1010" y="1517"/>
                <a:ext cx="44" cy="46"/>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sp>
            <p:nvSpPr>
              <p:cNvPr id="52419" name="WordArt 126"/>
              <p:cNvSpPr>
                <a:spLocks noChangeArrowheads="1" noChangeShapeType="1" noTextEdit="1"/>
              </p:cNvSpPr>
              <p:nvPr/>
            </p:nvSpPr>
            <p:spPr bwMode="auto">
              <a:xfrm>
                <a:off x="834" y="1431"/>
                <a:ext cx="142" cy="136"/>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A</a:t>
                </a:r>
                <a:endParaRPr lang="zh-CN" altLang="en-US" sz="1200" kern="10">
                  <a:ln w="9525">
                    <a:solidFill>
                      <a:srgbClr val="000000"/>
                    </a:solidFill>
                    <a:round/>
                    <a:headEnd/>
                    <a:tailEnd/>
                  </a:ln>
                  <a:latin typeface="Times New Roman"/>
                  <a:cs typeface="Times New Roman"/>
                </a:endParaRPr>
              </a:p>
            </p:txBody>
          </p:sp>
          <p:sp>
            <p:nvSpPr>
              <p:cNvPr id="52420" name="WordArt 127"/>
              <p:cNvSpPr>
                <a:spLocks noChangeArrowheads="1" noChangeShapeType="1" noTextEdit="1"/>
              </p:cNvSpPr>
              <p:nvPr/>
            </p:nvSpPr>
            <p:spPr bwMode="auto">
              <a:xfrm>
                <a:off x="1098" y="1431"/>
                <a:ext cx="122" cy="130"/>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B</a:t>
                </a:r>
                <a:endParaRPr lang="zh-CN" altLang="en-US" sz="1200" kern="10">
                  <a:ln w="9525">
                    <a:solidFill>
                      <a:srgbClr val="000000"/>
                    </a:solidFill>
                    <a:round/>
                    <a:headEnd/>
                    <a:tailEnd/>
                  </a:ln>
                  <a:latin typeface="Times New Roman"/>
                  <a:cs typeface="Times New Roman"/>
                </a:endParaRPr>
              </a:p>
            </p:txBody>
          </p:sp>
        </p:grpSp>
        <p:grpSp>
          <p:nvGrpSpPr>
            <p:cNvPr id="19" name="Group 128"/>
            <p:cNvGrpSpPr>
              <a:grpSpLocks/>
            </p:cNvGrpSpPr>
            <p:nvPr/>
          </p:nvGrpSpPr>
          <p:grpSpPr bwMode="auto">
            <a:xfrm>
              <a:off x="352425" y="2198688"/>
              <a:ext cx="376238" cy="1154113"/>
              <a:chOff x="152" y="1386"/>
              <a:chExt cx="288" cy="844"/>
            </a:xfrm>
          </p:grpSpPr>
          <p:sp>
            <p:nvSpPr>
              <p:cNvPr id="52415" name="Rectangle 129" descr="栎木"/>
              <p:cNvSpPr>
                <a:spLocks noChangeArrowheads="1"/>
              </p:cNvSpPr>
              <p:nvPr/>
            </p:nvSpPr>
            <p:spPr bwMode="auto">
              <a:xfrm flipH="1">
                <a:off x="152" y="1386"/>
                <a:ext cx="288" cy="844"/>
              </a:xfrm>
              <a:prstGeom prst="rect">
                <a:avLst/>
              </a:prstGeom>
              <a:blipFill dpi="0" rotWithShape="0">
                <a:blip r:embed="rId3" cstate="print"/>
                <a:srcRect/>
                <a:tile tx="0" ty="0" sx="100000" sy="100000" flip="none" algn="tl"/>
              </a:blipFill>
              <a:ln w="38100">
                <a:solidFill>
                  <a:srgbClr val="00CC99"/>
                </a:solidFill>
                <a:miter lim="800000"/>
                <a:headEnd/>
                <a:tailEnd/>
              </a:ln>
              <a:effectLst/>
            </p:spPr>
            <p:txBody>
              <a:bodyPr wrap="none" anchor="ctr"/>
              <a:lstStyle/>
              <a:p>
                <a:endParaRPr lang="zh-CN" altLang="en-US"/>
              </a:p>
            </p:txBody>
          </p:sp>
          <p:sp>
            <p:nvSpPr>
              <p:cNvPr id="52416" name="WordArt 130"/>
              <p:cNvSpPr>
                <a:spLocks noChangeArrowheads="1" noChangeShapeType="1" noTextEdit="1"/>
              </p:cNvSpPr>
              <p:nvPr/>
            </p:nvSpPr>
            <p:spPr bwMode="auto">
              <a:xfrm rot="5400000">
                <a:off x="137" y="1504"/>
                <a:ext cx="328" cy="197"/>
              </a:xfrm>
              <a:prstGeom prst="rect">
                <a:avLst/>
              </a:prstGeom>
            </p:spPr>
            <p:txBody>
              <a:bodyPr vert="eaVert" wrap="none" fromWordArt="1">
                <a:prstTxWarp prst="textPlain">
                  <a:avLst>
                    <a:gd name="adj" fmla="val 50000"/>
                  </a:avLst>
                </a:prstTxWarp>
              </a:bodyPr>
              <a:lstStyle/>
              <a:p>
                <a:pPr fontAlgn="auto"/>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解法</a:t>
                </a:r>
              </a:p>
            </p:txBody>
          </p:sp>
          <p:sp>
            <p:nvSpPr>
              <p:cNvPr id="52417" name="WordArt 131"/>
              <p:cNvSpPr>
                <a:spLocks noChangeArrowheads="1" noChangeShapeType="1" noTextEdit="1"/>
              </p:cNvSpPr>
              <p:nvPr/>
            </p:nvSpPr>
            <p:spPr bwMode="auto">
              <a:xfrm rot="5400000">
                <a:off x="137" y="1887"/>
                <a:ext cx="324" cy="195"/>
              </a:xfrm>
              <a:prstGeom prst="rect">
                <a:avLst/>
              </a:prstGeom>
            </p:spPr>
            <p:txBody>
              <a:bodyPr vert="eaVert" wrap="none" fromWordArt="1">
                <a:prstTxWarp prst="textPlain">
                  <a:avLst>
                    <a:gd name="adj" fmla="val 50000"/>
                  </a:avLst>
                </a:prstTxWarp>
              </a:bodyPr>
              <a:lstStyle/>
              <a:p>
                <a:pPr fontAlgn="auto"/>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提要</a:t>
                </a:r>
              </a:p>
            </p:txBody>
          </p:sp>
        </p:grpSp>
        <p:sp>
          <p:nvSpPr>
            <p:cNvPr id="52383" name="WordArt 132"/>
            <p:cNvSpPr>
              <a:spLocks noChangeArrowheads="1" noChangeShapeType="1" noTextEdit="1"/>
            </p:cNvSpPr>
            <p:nvPr/>
          </p:nvSpPr>
          <p:spPr bwMode="auto">
            <a:xfrm>
              <a:off x="2889250" y="2266950"/>
              <a:ext cx="231775" cy="195263"/>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x</a:t>
              </a:r>
              <a:endParaRPr lang="zh-CN" altLang="en-US" sz="1200" i="1" kern="10">
                <a:ln w="9525">
                  <a:solidFill>
                    <a:srgbClr val="000000"/>
                  </a:solidFill>
                  <a:round/>
                  <a:headEnd/>
                  <a:tailEnd/>
                </a:ln>
                <a:latin typeface="Times New Roman"/>
                <a:cs typeface="Times New Roman"/>
              </a:endParaRPr>
            </a:p>
          </p:txBody>
        </p:sp>
        <p:grpSp>
          <p:nvGrpSpPr>
            <p:cNvPr id="20" name="Group 144"/>
            <p:cNvGrpSpPr>
              <a:grpSpLocks/>
            </p:cNvGrpSpPr>
            <p:nvPr/>
          </p:nvGrpSpPr>
          <p:grpSpPr bwMode="auto">
            <a:xfrm>
              <a:off x="3660775" y="2197100"/>
              <a:ext cx="1289050" cy="249238"/>
              <a:chOff x="634" y="1696"/>
              <a:chExt cx="812" cy="157"/>
            </a:xfrm>
          </p:grpSpPr>
          <p:sp>
            <p:nvSpPr>
              <p:cNvPr id="52413" name="WordArt 148"/>
              <p:cNvSpPr>
                <a:spLocks noChangeArrowheads="1" noChangeShapeType="1" noTextEdit="1"/>
              </p:cNvSpPr>
              <p:nvPr/>
            </p:nvSpPr>
            <p:spPr bwMode="auto">
              <a:xfrm>
                <a:off x="832" y="1696"/>
                <a:ext cx="614" cy="157"/>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为原点。</a:t>
                </a:r>
              </a:p>
            </p:txBody>
          </p:sp>
          <p:sp>
            <p:nvSpPr>
              <p:cNvPr id="52414" name="WordArt 133"/>
              <p:cNvSpPr>
                <a:spLocks noChangeArrowheads="1" noChangeShapeType="1" noTextEdit="1"/>
              </p:cNvSpPr>
              <p:nvPr/>
            </p:nvSpPr>
            <p:spPr bwMode="auto">
              <a:xfrm>
                <a:off x="634" y="1711"/>
                <a:ext cx="142" cy="136"/>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A</a:t>
                </a:r>
                <a:endParaRPr lang="zh-CN" altLang="en-US" sz="1200" kern="10">
                  <a:ln w="9525">
                    <a:solidFill>
                      <a:srgbClr val="000000"/>
                    </a:solidFill>
                    <a:round/>
                    <a:headEnd/>
                    <a:tailEnd/>
                  </a:ln>
                  <a:latin typeface="Times New Roman"/>
                  <a:cs typeface="Times New Roman"/>
                </a:endParaRPr>
              </a:p>
            </p:txBody>
          </p:sp>
        </p:grpSp>
        <p:sp>
          <p:nvSpPr>
            <p:cNvPr id="52385" name="WordArt 148"/>
            <p:cNvSpPr>
              <a:spLocks noChangeArrowheads="1" noChangeShapeType="1" noTextEdit="1"/>
            </p:cNvSpPr>
            <p:nvPr/>
          </p:nvSpPr>
          <p:spPr bwMode="auto">
            <a:xfrm>
              <a:off x="941851" y="2663825"/>
              <a:ext cx="577850" cy="249238"/>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波长</a:t>
              </a:r>
            </a:p>
          </p:txBody>
        </p:sp>
        <p:grpSp>
          <p:nvGrpSpPr>
            <p:cNvPr id="21" name="Group 178"/>
            <p:cNvGrpSpPr>
              <a:grpSpLocks/>
            </p:cNvGrpSpPr>
            <p:nvPr/>
          </p:nvGrpSpPr>
          <p:grpSpPr bwMode="auto">
            <a:xfrm>
              <a:off x="1527638" y="2636838"/>
              <a:ext cx="1952625" cy="257175"/>
              <a:chOff x="967" y="1946"/>
              <a:chExt cx="1230" cy="162"/>
            </a:xfrm>
          </p:grpSpPr>
          <p:sp>
            <p:nvSpPr>
              <p:cNvPr id="52401" name="WordArt 42"/>
              <p:cNvSpPr>
                <a:spLocks noChangeArrowheads="1" noChangeShapeType="1" noTextEdit="1"/>
              </p:cNvSpPr>
              <p:nvPr/>
            </p:nvSpPr>
            <p:spPr bwMode="auto">
              <a:xfrm>
                <a:off x="1371" y="1970"/>
                <a:ext cx="113" cy="113"/>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u</a:t>
                </a:r>
                <a:endParaRPr lang="zh-CN" altLang="en-US" sz="1200" i="1" kern="10">
                  <a:ln w="9525">
                    <a:solidFill>
                      <a:srgbClr val="000000"/>
                    </a:solidFill>
                    <a:round/>
                    <a:headEnd/>
                    <a:tailEnd/>
                  </a:ln>
                  <a:latin typeface="Times New Roman"/>
                  <a:cs typeface="Times New Roman"/>
                </a:endParaRPr>
              </a:p>
            </p:txBody>
          </p:sp>
          <p:sp>
            <p:nvSpPr>
              <p:cNvPr id="52402" name="WordArt 165"/>
              <p:cNvSpPr>
                <a:spLocks noChangeArrowheads="1" noChangeShapeType="1" noTextEdit="1"/>
              </p:cNvSpPr>
              <p:nvPr/>
            </p:nvSpPr>
            <p:spPr bwMode="auto">
              <a:xfrm>
                <a:off x="967" y="1952"/>
                <a:ext cx="179" cy="156"/>
              </a:xfrm>
              <a:prstGeom prst="rect">
                <a:avLst/>
              </a:prstGeom>
            </p:spPr>
            <p:txBody>
              <a:bodyPr wrap="none" fromWordArt="1">
                <a:prstTxWarp prst="textPlain">
                  <a:avLst>
                    <a:gd name="adj" fmla="val 60639"/>
                  </a:avLst>
                </a:prstTxWarp>
              </a:bodyPr>
              <a:lstStyle/>
              <a:p>
                <a:r>
                  <a:rPr lang="en-US" altLang="zh-CN" sz="1200" i="1" kern="10">
                    <a:ln w="9525">
                      <a:solidFill>
                        <a:srgbClr val="000000"/>
                      </a:solidFill>
                      <a:round/>
                      <a:headEnd/>
                      <a:tailEnd/>
                    </a:ln>
                    <a:latin typeface="Symbol"/>
                  </a:rPr>
                  <a:t>l</a:t>
                </a:r>
                <a:endParaRPr lang="zh-CN" altLang="en-US" sz="1200" i="1" kern="10">
                  <a:ln w="9525">
                    <a:solidFill>
                      <a:srgbClr val="000000"/>
                    </a:solidFill>
                    <a:round/>
                    <a:headEnd/>
                    <a:tailEnd/>
                  </a:ln>
                  <a:latin typeface="Symbol"/>
                </a:endParaRPr>
              </a:p>
            </p:txBody>
          </p:sp>
          <p:grpSp>
            <p:nvGrpSpPr>
              <p:cNvPr id="22" name="Group 166"/>
              <p:cNvGrpSpPr>
                <a:grpSpLocks/>
              </p:cNvGrpSpPr>
              <p:nvPr/>
            </p:nvGrpSpPr>
            <p:grpSpPr bwMode="auto">
              <a:xfrm>
                <a:off x="1196" y="2017"/>
                <a:ext cx="116" cy="51"/>
                <a:chOff x="2842" y="1735"/>
                <a:chExt cx="116" cy="51"/>
              </a:xfrm>
            </p:grpSpPr>
            <p:sp>
              <p:nvSpPr>
                <p:cNvPr id="52411" name="Line 261"/>
                <p:cNvSpPr>
                  <a:spLocks noChangeShapeType="1"/>
                </p:cNvSpPr>
                <p:nvPr/>
              </p:nvSpPr>
              <p:spPr bwMode="auto">
                <a:xfrm>
                  <a:off x="2842" y="1735"/>
                  <a:ext cx="112" cy="0"/>
                </a:xfrm>
                <a:prstGeom prst="line">
                  <a:avLst/>
                </a:prstGeom>
                <a:noFill/>
                <a:ln w="38100">
                  <a:solidFill>
                    <a:schemeClr val="tx1"/>
                  </a:solidFill>
                  <a:round/>
                  <a:headEnd/>
                  <a:tailEnd/>
                </a:ln>
                <a:effectLst/>
              </p:spPr>
              <p:txBody>
                <a:bodyPr/>
                <a:lstStyle/>
                <a:p>
                  <a:endParaRPr lang="zh-CN" altLang="en-US"/>
                </a:p>
              </p:txBody>
            </p:sp>
            <p:sp>
              <p:nvSpPr>
                <p:cNvPr id="52412" name="Line 261"/>
                <p:cNvSpPr>
                  <a:spLocks noChangeShapeType="1"/>
                </p:cNvSpPr>
                <p:nvPr/>
              </p:nvSpPr>
              <p:spPr bwMode="auto">
                <a:xfrm>
                  <a:off x="2846" y="1786"/>
                  <a:ext cx="112" cy="0"/>
                </a:xfrm>
                <a:prstGeom prst="line">
                  <a:avLst/>
                </a:prstGeom>
                <a:noFill/>
                <a:ln w="38100">
                  <a:solidFill>
                    <a:schemeClr val="tx1"/>
                  </a:solidFill>
                  <a:round/>
                  <a:headEnd/>
                  <a:tailEnd/>
                </a:ln>
                <a:effectLst/>
              </p:spPr>
              <p:txBody>
                <a:bodyPr/>
                <a:lstStyle/>
                <a:p>
                  <a:endParaRPr lang="zh-CN" altLang="en-US"/>
                </a:p>
              </p:txBody>
            </p:sp>
          </p:grpSp>
          <p:sp>
            <p:nvSpPr>
              <p:cNvPr id="52404" name="WordArt 170"/>
              <p:cNvSpPr>
                <a:spLocks noChangeArrowheads="1" noChangeShapeType="1" noTextEdit="1"/>
              </p:cNvSpPr>
              <p:nvPr/>
            </p:nvSpPr>
            <p:spPr bwMode="auto">
              <a:xfrm>
                <a:off x="1605" y="1975"/>
                <a:ext cx="111" cy="122"/>
              </a:xfrm>
              <a:prstGeom prst="rect">
                <a:avLst/>
              </a:prstGeom>
            </p:spPr>
            <p:txBody>
              <a:bodyPr wrap="none" fromWordArt="1">
                <a:prstTxWarp prst="textPlain">
                  <a:avLst>
                    <a:gd name="adj" fmla="val 50000"/>
                  </a:avLst>
                </a:prstTxWarp>
              </a:bodyPr>
              <a:lstStyle/>
              <a:p>
                <a:r>
                  <a:rPr lang="en-US" altLang="zh-CN" sz="3600" b="1" i="1" kern="10">
                    <a:ln w="9525">
                      <a:noFill/>
                      <a:round/>
                      <a:headEnd/>
                      <a:tailEnd/>
                    </a:ln>
                    <a:latin typeface="Symbol"/>
                  </a:rPr>
                  <a:t>n</a:t>
                </a:r>
                <a:endParaRPr lang="zh-CN" altLang="en-US" sz="3600" b="1" i="1" kern="10">
                  <a:ln w="9525">
                    <a:noFill/>
                    <a:round/>
                    <a:headEnd/>
                    <a:tailEnd/>
                  </a:ln>
                  <a:latin typeface="Symbol"/>
                </a:endParaRPr>
              </a:p>
            </p:txBody>
          </p:sp>
          <p:sp>
            <p:nvSpPr>
              <p:cNvPr id="52405" name="Line 171"/>
              <p:cNvSpPr>
                <a:spLocks noChangeShapeType="1"/>
              </p:cNvSpPr>
              <p:nvPr/>
            </p:nvSpPr>
            <p:spPr bwMode="auto">
              <a:xfrm flipH="1">
                <a:off x="1510" y="1946"/>
                <a:ext cx="70" cy="158"/>
              </a:xfrm>
              <a:prstGeom prst="line">
                <a:avLst/>
              </a:prstGeom>
              <a:noFill/>
              <a:ln w="28575">
                <a:solidFill>
                  <a:schemeClr val="tx1"/>
                </a:solidFill>
                <a:round/>
                <a:headEnd/>
                <a:tailEnd/>
              </a:ln>
              <a:effectLst/>
            </p:spPr>
            <p:txBody>
              <a:bodyPr/>
              <a:lstStyle/>
              <a:p>
                <a:endParaRPr lang="zh-CN" altLang="en-US"/>
              </a:p>
            </p:txBody>
          </p:sp>
          <p:grpSp>
            <p:nvGrpSpPr>
              <p:cNvPr id="23" name="Group 172"/>
              <p:cNvGrpSpPr>
                <a:grpSpLocks/>
              </p:cNvGrpSpPr>
              <p:nvPr/>
            </p:nvGrpSpPr>
            <p:grpSpPr bwMode="auto">
              <a:xfrm>
                <a:off x="1764" y="2003"/>
                <a:ext cx="116" cy="51"/>
                <a:chOff x="2842" y="1735"/>
                <a:chExt cx="116" cy="51"/>
              </a:xfrm>
            </p:grpSpPr>
            <p:sp>
              <p:nvSpPr>
                <p:cNvPr id="52409" name="Line 261"/>
                <p:cNvSpPr>
                  <a:spLocks noChangeShapeType="1"/>
                </p:cNvSpPr>
                <p:nvPr/>
              </p:nvSpPr>
              <p:spPr bwMode="auto">
                <a:xfrm>
                  <a:off x="2842" y="1735"/>
                  <a:ext cx="112" cy="0"/>
                </a:xfrm>
                <a:prstGeom prst="line">
                  <a:avLst/>
                </a:prstGeom>
                <a:noFill/>
                <a:ln w="38100">
                  <a:solidFill>
                    <a:schemeClr val="tx1"/>
                  </a:solidFill>
                  <a:round/>
                  <a:headEnd/>
                  <a:tailEnd/>
                </a:ln>
                <a:effectLst/>
              </p:spPr>
              <p:txBody>
                <a:bodyPr/>
                <a:lstStyle/>
                <a:p>
                  <a:endParaRPr lang="zh-CN" altLang="en-US"/>
                </a:p>
              </p:txBody>
            </p:sp>
            <p:sp>
              <p:nvSpPr>
                <p:cNvPr id="52410" name="Line 261"/>
                <p:cNvSpPr>
                  <a:spLocks noChangeShapeType="1"/>
                </p:cNvSpPr>
                <p:nvPr/>
              </p:nvSpPr>
              <p:spPr bwMode="auto">
                <a:xfrm>
                  <a:off x="2846" y="1786"/>
                  <a:ext cx="112" cy="0"/>
                </a:xfrm>
                <a:prstGeom prst="line">
                  <a:avLst/>
                </a:prstGeom>
                <a:noFill/>
                <a:ln w="38100">
                  <a:solidFill>
                    <a:schemeClr val="tx1"/>
                  </a:solidFill>
                  <a:round/>
                  <a:headEnd/>
                  <a:tailEnd/>
                </a:ln>
                <a:effectLst/>
              </p:spPr>
              <p:txBody>
                <a:bodyPr/>
                <a:lstStyle/>
                <a:p>
                  <a:endParaRPr lang="zh-CN" altLang="en-US"/>
                </a:p>
              </p:txBody>
            </p:sp>
          </p:grpSp>
          <p:sp>
            <p:nvSpPr>
              <p:cNvPr id="52407" name="WordArt 263"/>
              <p:cNvSpPr>
                <a:spLocks noChangeArrowheads="1" noChangeShapeType="1" noTextEdit="1"/>
              </p:cNvSpPr>
              <p:nvPr/>
            </p:nvSpPr>
            <p:spPr bwMode="auto">
              <a:xfrm>
                <a:off x="1935" y="1948"/>
                <a:ext cx="96" cy="137"/>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sp>
            <p:nvSpPr>
              <p:cNvPr id="52408" name="WordArt 45"/>
              <p:cNvSpPr>
                <a:spLocks noChangeArrowheads="1" noChangeShapeType="1" noTextEdit="1"/>
              </p:cNvSpPr>
              <p:nvPr/>
            </p:nvSpPr>
            <p:spPr bwMode="auto">
              <a:xfrm>
                <a:off x="2065" y="1998"/>
                <a:ext cx="132" cy="87"/>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m</a:t>
                </a:r>
                <a:endParaRPr lang="zh-CN" altLang="en-US" sz="3600" kern="10">
                  <a:ln w="9525">
                    <a:solidFill>
                      <a:srgbClr val="000000"/>
                    </a:solidFill>
                    <a:round/>
                    <a:headEnd/>
                    <a:tailEnd/>
                  </a:ln>
                  <a:latin typeface="Times New Roman"/>
                  <a:cs typeface="Times New Roman"/>
                </a:endParaRPr>
              </a:p>
            </p:txBody>
          </p:sp>
        </p:grpSp>
        <p:grpSp>
          <p:nvGrpSpPr>
            <p:cNvPr id="24" name="Group 360"/>
            <p:cNvGrpSpPr>
              <a:grpSpLocks/>
            </p:cNvGrpSpPr>
            <p:nvPr/>
          </p:nvGrpSpPr>
          <p:grpSpPr bwMode="auto">
            <a:xfrm>
              <a:off x="946150" y="3049588"/>
              <a:ext cx="3565525" cy="315913"/>
              <a:chOff x="604" y="1913"/>
              <a:chExt cx="2246" cy="199"/>
            </a:xfrm>
          </p:grpSpPr>
          <p:grpSp>
            <p:nvGrpSpPr>
              <p:cNvPr id="25" name="Group 218"/>
              <p:cNvGrpSpPr>
                <a:grpSpLocks/>
              </p:cNvGrpSpPr>
              <p:nvPr/>
            </p:nvGrpSpPr>
            <p:grpSpPr bwMode="auto">
              <a:xfrm>
                <a:off x="1893" y="1913"/>
                <a:ext cx="546" cy="199"/>
                <a:chOff x="1893" y="1913"/>
                <a:chExt cx="546" cy="199"/>
              </a:xfrm>
            </p:grpSpPr>
            <p:sp>
              <p:nvSpPr>
                <p:cNvPr id="52395" name="WordArt 268"/>
                <p:cNvSpPr>
                  <a:spLocks noChangeArrowheads="1" noChangeShapeType="1" noTextEdit="1"/>
                </p:cNvSpPr>
                <p:nvPr/>
              </p:nvSpPr>
              <p:spPr bwMode="auto">
                <a:xfrm>
                  <a:off x="1893" y="1917"/>
                  <a:ext cx="143" cy="162"/>
                </a:xfrm>
                <a:prstGeom prst="rect">
                  <a:avLst/>
                </a:prstGeom>
              </p:spPr>
              <p:txBody>
                <a:bodyPr wrap="none" fromWordArt="1">
                  <a:prstTxWarp prst="textPlain">
                    <a:avLst>
                      <a:gd name="adj" fmla="val 51051"/>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52396" name="WordArt 148"/>
                <p:cNvSpPr>
                  <a:spLocks noChangeArrowheads="1" noChangeShapeType="1" noTextEdit="1"/>
                </p:cNvSpPr>
                <p:nvPr/>
              </p:nvSpPr>
              <p:spPr bwMode="auto">
                <a:xfrm>
                  <a:off x="1994" y="2014"/>
                  <a:ext cx="101" cy="98"/>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A</a:t>
                  </a:r>
                  <a:endParaRPr lang="zh-CN" altLang="en-US" sz="1200" kern="10">
                    <a:ln w="9525">
                      <a:solidFill>
                        <a:srgbClr val="000000"/>
                      </a:solidFill>
                      <a:round/>
                      <a:headEnd/>
                      <a:tailEnd/>
                    </a:ln>
                    <a:latin typeface="Times New Roman"/>
                    <a:cs typeface="Times New Roman"/>
                  </a:endParaRPr>
                </a:p>
              </p:txBody>
            </p:sp>
            <p:sp>
              <p:nvSpPr>
                <p:cNvPr id="52397" name="Line 261"/>
                <p:cNvSpPr>
                  <a:spLocks noChangeShapeType="1"/>
                </p:cNvSpPr>
                <p:nvPr/>
              </p:nvSpPr>
              <p:spPr bwMode="auto">
                <a:xfrm>
                  <a:off x="2096" y="1992"/>
                  <a:ext cx="112" cy="0"/>
                </a:xfrm>
                <a:prstGeom prst="line">
                  <a:avLst/>
                </a:prstGeom>
                <a:noFill/>
                <a:ln w="38100">
                  <a:solidFill>
                    <a:schemeClr val="tx1"/>
                  </a:solidFill>
                  <a:round/>
                  <a:headEnd/>
                  <a:tailEnd/>
                </a:ln>
                <a:effectLst/>
              </p:spPr>
              <p:txBody>
                <a:bodyPr/>
                <a:lstStyle/>
                <a:p>
                  <a:endParaRPr lang="zh-CN" altLang="en-US"/>
                </a:p>
              </p:txBody>
            </p:sp>
            <p:grpSp>
              <p:nvGrpSpPr>
                <p:cNvPr id="26" name="Group 157"/>
                <p:cNvGrpSpPr>
                  <a:grpSpLocks/>
                </p:cNvGrpSpPr>
                <p:nvPr/>
              </p:nvGrpSpPr>
              <p:grpSpPr bwMode="auto">
                <a:xfrm>
                  <a:off x="2240" y="1913"/>
                  <a:ext cx="199" cy="198"/>
                  <a:chOff x="2624" y="1677"/>
                  <a:chExt cx="199" cy="198"/>
                </a:xfrm>
              </p:grpSpPr>
              <p:sp>
                <p:nvSpPr>
                  <p:cNvPr id="52399" name="WordArt 268"/>
                  <p:cNvSpPr>
                    <a:spLocks noChangeArrowheads="1" noChangeShapeType="1" noTextEdit="1"/>
                  </p:cNvSpPr>
                  <p:nvPr/>
                </p:nvSpPr>
                <p:spPr bwMode="auto">
                  <a:xfrm>
                    <a:off x="2624" y="1677"/>
                    <a:ext cx="143" cy="162"/>
                  </a:xfrm>
                  <a:prstGeom prst="rect">
                    <a:avLst/>
                  </a:prstGeom>
                </p:spPr>
                <p:txBody>
                  <a:bodyPr wrap="none" fromWordArt="1">
                    <a:prstTxWarp prst="textPlain">
                      <a:avLst>
                        <a:gd name="adj" fmla="val 51051"/>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52400" name="WordArt 155"/>
                  <p:cNvSpPr>
                    <a:spLocks noChangeArrowheads="1" noChangeShapeType="1" noTextEdit="1"/>
                  </p:cNvSpPr>
                  <p:nvPr/>
                </p:nvSpPr>
                <p:spPr bwMode="auto">
                  <a:xfrm>
                    <a:off x="2743" y="1783"/>
                    <a:ext cx="80" cy="92"/>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B</a:t>
                    </a:r>
                    <a:endParaRPr lang="zh-CN" altLang="en-US" sz="1200" kern="10">
                      <a:ln w="9525">
                        <a:solidFill>
                          <a:srgbClr val="000000"/>
                        </a:solidFill>
                        <a:round/>
                        <a:headEnd/>
                        <a:tailEnd/>
                      </a:ln>
                      <a:latin typeface="Times New Roman"/>
                      <a:cs typeface="Times New Roman"/>
                    </a:endParaRPr>
                  </a:p>
                </p:txBody>
              </p:sp>
            </p:grpSp>
          </p:grpSp>
          <p:grpSp>
            <p:nvGrpSpPr>
              <p:cNvPr id="27" name="Group 158"/>
              <p:cNvGrpSpPr>
                <a:grpSpLocks/>
              </p:cNvGrpSpPr>
              <p:nvPr/>
            </p:nvGrpSpPr>
            <p:grpSpPr bwMode="auto">
              <a:xfrm>
                <a:off x="2462" y="1962"/>
                <a:ext cx="116" cy="51"/>
                <a:chOff x="2842" y="1735"/>
                <a:chExt cx="116" cy="51"/>
              </a:xfrm>
            </p:grpSpPr>
            <p:sp>
              <p:nvSpPr>
                <p:cNvPr id="52393" name="Line 261"/>
                <p:cNvSpPr>
                  <a:spLocks noChangeShapeType="1"/>
                </p:cNvSpPr>
                <p:nvPr/>
              </p:nvSpPr>
              <p:spPr bwMode="auto">
                <a:xfrm>
                  <a:off x="2842" y="1735"/>
                  <a:ext cx="112" cy="0"/>
                </a:xfrm>
                <a:prstGeom prst="line">
                  <a:avLst/>
                </a:prstGeom>
                <a:noFill/>
                <a:ln w="38100">
                  <a:solidFill>
                    <a:schemeClr val="tx1"/>
                  </a:solidFill>
                  <a:round/>
                  <a:headEnd/>
                  <a:tailEnd/>
                </a:ln>
                <a:effectLst/>
              </p:spPr>
              <p:txBody>
                <a:bodyPr/>
                <a:lstStyle/>
                <a:p>
                  <a:endParaRPr lang="zh-CN" altLang="en-US"/>
                </a:p>
              </p:txBody>
            </p:sp>
            <p:sp>
              <p:nvSpPr>
                <p:cNvPr id="52394" name="Line 261"/>
                <p:cNvSpPr>
                  <a:spLocks noChangeShapeType="1"/>
                </p:cNvSpPr>
                <p:nvPr/>
              </p:nvSpPr>
              <p:spPr bwMode="auto">
                <a:xfrm>
                  <a:off x="2846" y="1786"/>
                  <a:ext cx="112" cy="0"/>
                </a:xfrm>
                <a:prstGeom prst="line">
                  <a:avLst/>
                </a:prstGeom>
                <a:noFill/>
                <a:ln w="38100">
                  <a:solidFill>
                    <a:schemeClr val="tx1"/>
                  </a:solidFill>
                  <a:round/>
                  <a:headEnd/>
                  <a:tailEnd/>
                </a:ln>
                <a:effectLst/>
              </p:spPr>
              <p:txBody>
                <a:bodyPr/>
                <a:lstStyle/>
                <a:p>
                  <a:endParaRPr lang="zh-CN" altLang="en-US"/>
                </a:p>
              </p:txBody>
            </p:sp>
          </p:grpSp>
          <p:sp>
            <p:nvSpPr>
              <p:cNvPr id="52390" name="WordArt 264"/>
              <p:cNvSpPr>
                <a:spLocks noChangeArrowheads="1" noChangeShapeType="1" noTextEdit="1"/>
              </p:cNvSpPr>
              <p:nvPr/>
            </p:nvSpPr>
            <p:spPr bwMode="auto">
              <a:xfrm>
                <a:off x="2600" y="1923"/>
                <a:ext cx="196" cy="131"/>
              </a:xfrm>
              <a:prstGeom prst="rect">
                <a:avLst/>
              </a:prstGeom>
            </p:spPr>
            <p:txBody>
              <a:bodyPr wrap="none" fromWordArt="1">
                <a:prstTxWarp prst="textPlain">
                  <a:avLst>
                    <a:gd name="adj" fmla="val 59139"/>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52391" name="WordArt 148"/>
              <p:cNvSpPr>
                <a:spLocks noChangeArrowheads="1" noChangeShapeType="1" noTextEdit="1"/>
              </p:cNvSpPr>
              <p:nvPr/>
            </p:nvSpPr>
            <p:spPr bwMode="auto">
              <a:xfrm>
                <a:off x="604" y="1920"/>
                <a:ext cx="1261" cy="157"/>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波源振动相位差</a:t>
                </a:r>
              </a:p>
            </p:txBody>
          </p:sp>
          <p:sp>
            <p:nvSpPr>
              <p:cNvPr id="52392" name="WordArt 182"/>
              <p:cNvSpPr>
                <a:spLocks noChangeArrowheads="1" noChangeShapeType="1" noTextEdit="1"/>
              </p:cNvSpPr>
              <p:nvPr/>
            </p:nvSpPr>
            <p:spPr bwMode="auto">
              <a:xfrm>
                <a:off x="2812" y="1999"/>
                <a:ext cx="38" cy="61"/>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grpSp>
      </p:grpSp>
      <p:grpSp>
        <p:nvGrpSpPr>
          <p:cNvPr id="28" name="组合 2"/>
          <p:cNvGrpSpPr>
            <a:grpSpLocks/>
          </p:cNvGrpSpPr>
          <p:nvPr/>
        </p:nvGrpSpPr>
        <p:grpSpPr bwMode="auto">
          <a:xfrm>
            <a:off x="460375" y="3514725"/>
            <a:ext cx="6632575" cy="1087438"/>
            <a:chOff x="460375" y="3514725"/>
            <a:chExt cx="6632576" cy="1087438"/>
          </a:xfrm>
        </p:grpSpPr>
        <p:grpSp>
          <p:nvGrpSpPr>
            <p:cNvPr id="29" name="Group 359"/>
            <p:cNvGrpSpPr>
              <a:grpSpLocks/>
            </p:cNvGrpSpPr>
            <p:nvPr/>
          </p:nvGrpSpPr>
          <p:grpSpPr bwMode="auto">
            <a:xfrm>
              <a:off x="460375" y="3514725"/>
              <a:ext cx="4254500" cy="266700"/>
              <a:chOff x="274" y="2182"/>
              <a:chExt cx="2680" cy="168"/>
            </a:xfrm>
          </p:grpSpPr>
          <p:grpSp>
            <p:nvGrpSpPr>
              <p:cNvPr id="30" name="Group 143"/>
              <p:cNvGrpSpPr>
                <a:grpSpLocks/>
              </p:cNvGrpSpPr>
              <p:nvPr/>
            </p:nvGrpSpPr>
            <p:grpSpPr bwMode="auto">
              <a:xfrm>
                <a:off x="274" y="2182"/>
                <a:ext cx="850" cy="163"/>
                <a:chOff x="1778" y="1654"/>
                <a:chExt cx="850" cy="163"/>
              </a:xfrm>
            </p:grpSpPr>
            <p:sp>
              <p:nvSpPr>
                <p:cNvPr id="52374" name="WordArt 134"/>
                <p:cNvSpPr>
                  <a:spLocks noChangeArrowheads="1" noChangeShapeType="1" noTextEdit="1"/>
                </p:cNvSpPr>
                <p:nvPr/>
              </p:nvSpPr>
              <p:spPr bwMode="auto">
                <a:xfrm>
                  <a:off x="1954" y="1757"/>
                  <a:ext cx="44" cy="46"/>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sp>
              <p:nvSpPr>
                <p:cNvPr id="52375" name="WordArt 135"/>
                <p:cNvSpPr>
                  <a:spLocks noChangeArrowheads="1" noChangeShapeType="1" noTextEdit="1"/>
                </p:cNvSpPr>
                <p:nvPr/>
              </p:nvSpPr>
              <p:spPr bwMode="auto">
                <a:xfrm>
                  <a:off x="1778" y="1671"/>
                  <a:ext cx="142" cy="136"/>
                </a:xfrm>
                <a:prstGeom prst="rect">
                  <a:avLst/>
                </a:prstGeom>
              </p:spPr>
              <p:txBody>
                <a:bodyPr wrap="none" fromWordArt="1">
                  <a:prstTxWarp prst="textPlain">
                    <a:avLst>
                      <a:gd name="adj" fmla="val 50000"/>
                    </a:avLst>
                  </a:prstTxWarp>
                </a:bodyPr>
                <a:lstStyle/>
                <a:p>
                  <a:r>
                    <a:rPr lang="en-US" altLang="zh-CN" sz="1200" kern="10" dirty="0" smtClean="0">
                      <a:ln w="9525">
                        <a:solidFill>
                          <a:srgbClr val="000000"/>
                        </a:solidFill>
                        <a:round/>
                        <a:headEnd/>
                        <a:tailEnd/>
                      </a:ln>
                      <a:latin typeface="Times New Roman"/>
                      <a:cs typeface="Times New Roman"/>
                    </a:rPr>
                    <a:t>A</a:t>
                  </a:r>
                  <a:endParaRPr lang="zh-CN" altLang="en-US" sz="1200" kern="10" dirty="0">
                    <a:ln w="9525">
                      <a:solidFill>
                        <a:srgbClr val="000000"/>
                      </a:solidFill>
                      <a:round/>
                      <a:headEnd/>
                      <a:tailEnd/>
                    </a:ln>
                    <a:latin typeface="Times New Roman"/>
                    <a:cs typeface="Times New Roman"/>
                  </a:endParaRPr>
                </a:p>
              </p:txBody>
            </p:sp>
            <p:sp>
              <p:nvSpPr>
                <p:cNvPr id="52376" name="WordArt 136"/>
                <p:cNvSpPr>
                  <a:spLocks noChangeArrowheads="1" noChangeShapeType="1" noTextEdit="1"/>
                </p:cNvSpPr>
                <p:nvPr/>
              </p:nvSpPr>
              <p:spPr bwMode="auto">
                <a:xfrm>
                  <a:off x="2050" y="1687"/>
                  <a:ext cx="122" cy="130"/>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B</a:t>
                  </a:r>
                  <a:endParaRPr lang="zh-CN" altLang="en-US" sz="1200" kern="10">
                    <a:ln w="9525">
                      <a:solidFill>
                        <a:srgbClr val="000000"/>
                      </a:solidFill>
                      <a:round/>
                      <a:headEnd/>
                      <a:tailEnd/>
                    </a:ln>
                    <a:latin typeface="Times New Roman"/>
                    <a:cs typeface="Times New Roman"/>
                  </a:endParaRPr>
                </a:p>
              </p:txBody>
            </p:sp>
            <p:sp>
              <p:nvSpPr>
                <p:cNvPr id="52377" name="WordArt 148"/>
                <p:cNvSpPr>
                  <a:spLocks noChangeArrowheads="1" noChangeShapeType="1" noTextEdit="1"/>
                </p:cNvSpPr>
                <p:nvPr/>
              </p:nvSpPr>
              <p:spPr bwMode="auto">
                <a:xfrm>
                  <a:off x="2280" y="1654"/>
                  <a:ext cx="348" cy="157"/>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之间</a:t>
                  </a:r>
                </a:p>
              </p:txBody>
            </p:sp>
          </p:grpSp>
          <p:sp>
            <p:nvSpPr>
              <p:cNvPr id="52371" name="WordArt 148"/>
              <p:cNvSpPr>
                <a:spLocks noChangeArrowheads="1" noChangeShapeType="1" noTextEdit="1"/>
              </p:cNvSpPr>
              <p:nvPr/>
            </p:nvSpPr>
            <p:spPr bwMode="auto">
              <a:xfrm>
                <a:off x="1200" y="2193"/>
                <a:ext cx="348" cy="157"/>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某点</a:t>
                </a:r>
              </a:p>
            </p:txBody>
          </p:sp>
          <p:sp>
            <p:nvSpPr>
              <p:cNvPr id="52372" name="WordArt 139"/>
              <p:cNvSpPr>
                <a:spLocks noChangeArrowheads="1" noChangeShapeType="1" noTextEdit="1"/>
              </p:cNvSpPr>
              <p:nvPr/>
            </p:nvSpPr>
            <p:spPr bwMode="auto">
              <a:xfrm>
                <a:off x="1590" y="2194"/>
                <a:ext cx="142" cy="136"/>
              </a:xfrm>
              <a:prstGeom prst="rect">
                <a:avLst/>
              </a:prstGeom>
            </p:spPr>
            <p:txBody>
              <a:bodyPr wrap="none" fromWordArt="1">
                <a:prstTxWarp prst="textPlain">
                  <a:avLst>
                    <a:gd name="adj" fmla="val 50000"/>
                  </a:avLst>
                </a:prstTxWarp>
              </a:bodyPr>
              <a:lstStyle/>
              <a:p>
                <a:r>
                  <a:rPr lang="en-US" altLang="zh-CN" sz="1200" i="1" kern="10">
                    <a:ln w="9525">
                      <a:solidFill>
                        <a:srgbClr val="FF0000"/>
                      </a:solidFill>
                      <a:round/>
                      <a:headEnd/>
                      <a:tailEnd/>
                    </a:ln>
                    <a:solidFill>
                      <a:srgbClr val="FF0000"/>
                    </a:solidFill>
                    <a:latin typeface="Times New Roman"/>
                    <a:cs typeface="Times New Roman"/>
                  </a:rPr>
                  <a:t>P</a:t>
                </a:r>
                <a:endParaRPr lang="zh-CN" altLang="en-US" sz="1200" i="1" kern="10">
                  <a:ln w="9525">
                    <a:solidFill>
                      <a:srgbClr val="FF0000"/>
                    </a:solidFill>
                    <a:round/>
                    <a:headEnd/>
                    <a:tailEnd/>
                  </a:ln>
                  <a:solidFill>
                    <a:srgbClr val="FF0000"/>
                  </a:solidFill>
                  <a:latin typeface="Times New Roman"/>
                  <a:cs typeface="Times New Roman"/>
                </a:endParaRPr>
              </a:p>
            </p:txBody>
          </p:sp>
          <p:sp>
            <p:nvSpPr>
              <p:cNvPr id="52373" name="WordArt 148"/>
              <p:cNvSpPr>
                <a:spLocks noChangeArrowheads="1" noChangeShapeType="1" noTextEdit="1"/>
              </p:cNvSpPr>
              <p:nvPr/>
            </p:nvSpPr>
            <p:spPr bwMode="auto">
              <a:xfrm>
                <a:off x="1840" y="2191"/>
                <a:ext cx="1114" cy="157"/>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若因波干涉而</a:t>
                </a:r>
              </a:p>
            </p:txBody>
          </p:sp>
        </p:grpSp>
        <p:sp>
          <p:nvSpPr>
            <p:cNvPr id="52335" name="WordArt 148"/>
            <p:cNvSpPr>
              <a:spLocks noChangeArrowheads="1" noChangeShapeType="1" noTextEdit="1"/>
            </p:cNvSpPr>
            <p:nvPr/>
          </p:nvSpPr>
          <p:spPr bwMode="auto">
            <a:xfrm>
              <a:off x="466725" y="3995738"/>
              <a:ext cx="2073275" cy="249238"/>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静止，必须满足</a:t>
              </a:r>
            </a:p>
          </p:txBody>
        </p:sp>
        <p:grpSp>
          <p:nvGrpSpPr>
            <p:cNvPr id="31" name="Group 352"/>
            <p:cNvGrpSpPr>
              <a:grpSpLocks/>
            </p:cNvGrpSpPr>
            <p:nvPr/>
          </p:nvGrpSpPr>
          <p:grpSpPr bwMode="auto">
            <a:xfrm>
              <a:off x="2798763" y="4052888"/>
              <a:ext cx="4294188" cy="549275"/>
              <a:chOff x="1795" y="2393"/>
              <a:chExt cx="2705" cy="346"/>
            </a:xfrm>
          </p:grpSpPr>
          <p:grpSp>
            <p:nvGrpSpPr>
              <p:cNvPr id="52421" name="Group 86"/>
              <p:cNvGrpSpPr>
                <a:grpSpLocks/>
              </p:cNvGrpSpPr>
              <p:nvPr/>
            </p:nvGrpSpPr>
            <p:grpSpPr bwMode="auto">
              <a:xfrm>
                <a:off x="2238" y="2545"/>
                <a:ext cx="126" cy="47"/>
                <a:chOff x="1260" y="2371"/>
                <a:chExt cx="151" cy="53"/>
              </a:xfrm>
            </p:grpSpPr>
            <p:sp>
              <p:nvSpPr>
                <p:cNvPr id="52368" name="Line 87"/>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52369" name="Line 88"/>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52338" name="Line 104"/>
              <p:cNvSpPr>
                <a:spLocks noChangeShapeType="1"/>
              </p:cNvSpPr>
              <p:nvPr/>
            </p:nvSpPr>
            <p:spPr bwMode="auto">
              <a:xfrm>
                <a:off x="3204" y="2565"/>
                <a:ext cx="114" cy="0"/>
              </a:xfrm>
              <a:prstGeom prst="line">
                <a:avLst/>
              </a:prstGeom>
              <a:noFill/>
              <a:ln w="38100">
                <a:solidFill>
                  <a:schemeClr val="tx1"/>
                </a:solidFill>
                <a:round/>
                <a:headEnd/>
                <a:tailEnd/>
              </a:ln>
              <a:effectLst/>
            </p:spPr>
            <p:txBody>
              <a:bodyPr/>
              <a:lstStyle/>
              <a:p>
                <a:endParaRPr lang="zh-CN" altLang="en-US"/>
              </a:p>
            </p:txBody>
          </p:sp>
          <p:sp>
            <p:nvSpPr>
              <p:cNvPr id="52339" name="WordArt 114"/>
              <p:cNvSpPr>
                <a:spLocks noChangeArrowheads="1" noChangeShapeType="1" noTextEdit="1"/>
              </p:cNvSpPr>
              <p:nvPr/>
            </p:nvSpPr>
            <p:spPr bwMode="auto">
              <a:xfrm flipH="1">
                <a:off x="3094" y="2490"/>
                <a:ext cx="63" cy="19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2340" name="WordArt 115"/>
              <p:cNvSpPr>
                <a:spLocks noChangeArrowheads="1" noChangeShapeType="1" noTextEdit="1"/>
              </p:cNvSpPr>
              <p:nvPr/>
            </p:nvSpPr>
            <p:spPr bwMode="auto">
              <a:xfrm>
                <a:off x="2417" y="2480"/>
                <a:ext cx="63" cy="19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52439" name="Group 116"/>
              <p:cNvGrpSpPr>
                <a:grpSpLocks/>
              </p:cNvGrpSpPr>
              <p:nvPr/>
            </p:nvGrpSpPr>
            <p:grpSpPr bwMode="auto">
              <a:xfrm>
                <a:off x="1795" y="2508"/>
                <a:ext cx="299" cy="161"/>
                <a:chOff x="1046" y="650"/>
                <a:chExt cx="373" cy="210"/>
              </a:xfrm>
            </p:grpSpPr>
            <p:sp>
              <p:nvSpPr>
                <p:cNvPr id="52366" name="WordArt 117"/>
                <p:cNvSpPr>
                  <a:spLocks noChangeArrowheads="1" noChangeShapeType="1" noTextEdit="1"/>
                </p:cNvSpPr>
                <p:nvPr/>
              </p:nvSpPr>
              <p:spPr bwMode="auto">
                <a:xfrm>
                  <a:off x="1216" y="650"/>
                  <a:ext cx="203" cy="210"/>
                </a:xfrm>
                <a:prstGeom prst="rect">
                  <a:avLst/>
                </a:prstGeom>
              </p:spPr>
              <p:txBody>
                <a:bodyPr wrap="none" fromWordArt="1">
                  <a:prstTxWarp prst="textPlain">
                    <a:avLst>
                      <a:gd name="adj" fmla="val 42940"/>
                    </a:avLst>
                  </a:prstTxWarp>
                </a:bodyPr>
                <a:lstStyle/>
                <a:p>
                  <a:r>
                    <a:rPr lang="en-US" altLang="zh-CN" sz="3600" i="1" kern="10">
                      <a:ln w="9525">
                        <a:solidFill>
                          <a:srgbClr val="FF0000"/>
                        </a:solidFill>
                        <a:round/>
                        <a:headEnd/>
                        <a:tailEnd/>
                      </a:ln>
                      <a:solidFill>
                        <a:srgbClr val="FF0000"/>
                      </a:solidFill>
                      <a:latin typeface="Symbol"/>
                    </a:rPr>
                    <a:t>j</a:t>
                  </a:r>
                  <a:endParaRPr lang="zh-CN" altLang="en-US" sz="3600" i="1" kern="10">
                    <a:ln w="9525">
                      <a:solidFill>
                        <a:srgbClr val="FF0000"/>
                      </a:solidFill>
                      <a:round/>
                      <a:headEnd/>
                      <a:tailEnd/>
                    </a:ln>
                    <a:solidFill>
                      <a:srgbClr val="FF0000"/>
                    </a:solidFill>
                    <a:latin typeface="Symbol"/>
                  </a:endParaRPr>
                </a:p>
              </p:txBody>
            </p:sp>
            <p:sp>
              <p:nvSpPr>
                <p:cNvPr id="52367" name="AutoShape 118"/>
                <p:cNvSpPr>
                  <a:spLocks noChangeArrowheads="1"/>
                </p:cNvSpPr>
                <p:nvPr/>
              </p:nvSpPr>
              <p:spPr bwMode="auto">
                <a:xfrm>
                  <a:off x="1046" y="670"/>
                  <a:ext cx="142" cy="150"/>
                </a:xfrm>
                <a:prstGeom prst="triangle">
                  <a:avLst>
                    <a:gd name="adj" fmla="val 50000"/>
                  </a:avLst>
                </a:prstGeom>
                <a:solidFill>
                  <a:schemeClr val="bg1"/>
                </a:solidFill>
                <a:ln w="38100">
                  <a:solidFill>
                    <a:srgbClr val="FF0000"/>
                  </a:solidFill>
                  <a:miter lim="800000"/>
                  <a:headEnd/>
                  <a:tailEnd/>
                </a:ln>
                <a:effectLst/>
              </p:spPr>
              <p:txBody>
                <a:bodyPr wrap="none" anchor="ctr"/>
                <a:lstStyle/>
                <a:p>
                  <a:endParaRPr lang="zh-CN" altLang="en-US"/>
                </a:p>
              </p:txBody>
            </p:sp>
          </p:grpSp>
          <p:sp>
            <p:nvSpPr>
              <p:cNvPr id="52342" name="WordArt 268"/>
              <p:cNvSpPr>
                <a:spLocks noChangeArrowheads="1" noChangeShapeType="1" noTextEdit="1"/>
              </p:cNvSpPr>
              <p:nvPr/>
            </p:nvSpPr>
            <p:spPr bwMode="auto">
              <a:xfrm>
                <a:off x="2511" y="2487"/>
                <a:ext cx="143" cy="167"/>
              </a:xfrm>
              <a:prstGeom prst="rect">
                <a:avLst/>
              </a:prstGeom>
            </p:spPr>
            <p:txBody>
              <a:bodyPr wrap="none" fromWordArt="1">
                <a:prstTxWarp prst="textPlain">
                  <a:avLst>
                    <a:gd name="adj" fmla="val 51051"/>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52343" name="WordArt 221"/>
              <p:cNvSpPr>
                <a:spLocks noChangeArrowheads="1" noChangeShapeType="1" noTextEdit="1"/>
              </p:cNvSpPr>
              <p:nvPr/>
            </p:nvSpPr>
            <p:spPr bwMode="auto">
              <a:xfrm>
                <a:off x="2609" y="2599"/>
                <a:ext cx="101" cy="101"/>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A</a:t>
                </a:r>
                <a:endParaRPr lang="zh-CN" altLang="en-US" sz="1200" kern="10">
                  <a:ln w="9525">
                    <a:solidFill>
                      <a:srgbClr val="000000"/>
                    </a:solidFill>
                    <a:round/>
                    <a:headEnd/>
                    <a:tailEnd/>
                  </a:ln>
                  <a:latin typeface="Times New Roman"/>
                  <a:cs typeface="Times New Roman"/>
                </a:endParaRPr>
              </a:p>
            </p:txBody>
          </p:sp>
          <p:sp>
            <p:nvSpPr>
              <p:cNvPr id="52344" name="Line 261"/>
              <p:cNvSpPr>
                <a:spLocks noChangeShapeType="1"/>
              </p:cNvSpPr>
              <p:nvPr/>
            </p:nvSpPr>
            <p:spPr bwMode="auto">
              <a:xfrm>
                <a:off x="2714" y="2564"/>
                <a:ext cx="112" cy="0"/>
              </a:xfrm>
              <a:prstGeom prst="line">
                <a:avLst/>
              </a:prstGeom>
              <a:noFill/>
              <a:ln w="38100">
                <a:solidFill>
                  <a:schemeClr val="tx1"/>
                </a:solidFill>
                <a:round/>
                <a:headEnd/>
                <a:tailEnd/>
              </a:ln>
              <a:effectLst/>
            </p:spPr>
            <p:txBody>
              <a:bodyPr/>
              <a:lstStyle/>
              <a:p>
                <a:endParaRPr lang="zh-CN" altLang="en-US"/>
              </a:p>
            </p:txBody>
          </p:sp>
          <p:sp>
            <p:nvSpPr>
              <p:cNvPr id="52345" name="WordArt 268"/>
              <p:cNvSpPr>
                <a:spLocks noChangeArrowheads="1" noChangeShapeType="1" noTextEdit="1"/>
              </p:cNvSpPr>
              <p:nvPr/>
            </p:nvSpPr>
            <p:spPr bwMode="auto">
              <a:xfrm>
                <a:off x="2861" y="2480"/>
                <a:ext cx="143" cy="167"/>
              </a:xfrm>
              <a:prstGeom prst="rect">
                <a:avLst/>
              </a:prstGeom>
            </p:spPr>
            <p:txBody>
              <a:bodyPr wrap="none" fromWordArt="1">
                <a:prstTxWarp prst="textPlain">
                  <a:avLst>
                    <a:gd name="adj" fmla="val 51051"/>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52346" name="WordArt 225"/>
              <p:cNvSpPr>
                <a:spLocks noChangeArrowheads="1" noChangeShapeType="1" noTextEdit="1"/>
              </p:cNvSpPr>
              <p:nvPr/>
            </p:nvSpPr>
            <p:spPr bwMode="auto">
              <a:xfrm>
                <a:off x="2974" y="2595"/>
                <a:ext cx="80" cy="95"/>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B</a:t>
                </a:r>
                <a:endParaRPr lang="zh-CN" altLang="en-US" sz="1200" kern="10">
                  <a:ln w="9525">
                    <a:solidFill>
                      <a:srgbClr val="000000"/>
                    </a:solidFill>
                    <a:round/>
                    <a:headEnd/>
                    <a:tailEnd/>
                  </a:ln>
                  <a:latin typeface="Times New Roman"/>
                  <a:cs typeface="Times New Roman"/>
                </a:endParaRPr>
              </a:p>
            </p:txBody>
          </p:sp>
          <p:sp>
            <p:nvSpPr>
              <p:cNvPr id="52347" name="WordArt 234"/>
              <p:cNvSpPr>
                <a:spLocks noChangeArrowheads="1" noChangeShapeType="1" noTextEdit="1"/>
              </p:cNvSpPr>
              <p:nvPr/>
            </p:nvSpPr>
            <p:spPr bwMode="auto">
              <a:xfrm>
                <a:off x="2077" y="2601"/>
                <a:ext cx="89" cy="95"/>
              </a:xfrm>
              <a:prstGeom prst="rect">
                <a:avLst/>
              </a:prstGeom>
            </p:spPr>
            <p:txBody>
              <a:bodyPr wrap="none" fromWordArt="1">
                <a:prstTxWarp prst="textPlain">
                  <a:avLst>
                    <a:gd name="adj" fmla="val 50000"/>
                  </a:avLst>
                </a:prstTxWarp>
              </a:bodyPr>
              <a:lstStyle/>
              <a:p>
                <a:r>
                  <a:rPr lang="en-US" altLang="zh-CN" sz="1200" i="1" kern="10">
                    <a:ln w="9525">
                      <a:solidFill>
                        <a:srgbClr val="FF0000"/>
                      </a:solidFill>
                      <a:round/>
                      <a:headEnd/>
                      <a:tailEnd/>
                    </a:ln>
                    <a:solidFill>
                      <a:srgbClr val="FF0000"/>
                    </a:solidFill>
                    <a:latin typeface="Times New Roman"/>
                    <a:cs typeface="Times New Roman"/>
                  </a:rPr>
                  <a:t>P</a:t>
                </a:r>
                <a:endParaRPr lang="zh-CN" altLang="en-US" sz="1200" i="1" kern="10">
                  <a:ln w="9525">
                    <a:solidFill>
                      <a:srgbClr val="FF0000"/>
                    </a:solidFill>
                    <a:round/>
                    <a:headEnd/>
                    <a:tailEnd/>
                  </a:ln>
                  <a:solidFill>
                    <a:srgbClr val="FF0000"/>
                  </a:solidFill>
                  <a:latin typeface="Times New Roman"/>
                  <a:cs typeface="Times New Roman"/>
                </a:endParaRPr>
              </a:p>
            </p:txBody>
          </p:sp>
          <p:grpSp>
            <p:nvGrpSpPr>
              <p:cNvPr id="52444" name="Group 242"/>
              <p:cNvGrpSpPr>
                <a:grpSpLocks/>
              </p:cNvGrpSpPr>
              <p:nvPr/>
            </p:nvGrpSpPr>
            <p:grpSpPr bwMode="auto">
              <a:xfrm>
                <a:off x="3374" y="2393"/>
                <a:ext cx="1126" cy="346"/>
                <a:chOff x="1980" y="2655"/>
                <a:chExt cx="1126" cy="346"/>
              </a:xfrm>
            </p:grpSpPr>
            <p:grpSp>
              <p:nvGrpSpPr>
                <p:cNvPr id="52224" name="Group 89"/>
                <p:cNvGrpSpPr>
                  <a:grpSpLocks/>
                </p:cNvGrpSpPr>
                <p:nvPr/>
              </p:nvGrpSpPr>
              <p:grpSpPr bwMode="auto">
                <a:xfrm>
                  <a:off x="1980" y="2655"/>
                  <a:ext cx="270" cy="346"/>
                  <a:chOff x="1775" y="2623"/>
                  <a:chExt cx="258" cy="337"/>
                </a:xfrm>
              </p:grpSpPr>
              <p:sp>
                <p:nvSpPr>
                  <p:cNvPr id="52361" name="Line 90"/>
                  <p:cNvSpPr>
                    <a:spLocks noChangeShapeType="1"/>
                  </p:cNvSpPr>
                  <p:nvPr/>
                </p:nvSpPr>
                <p:spPr bwMode="auto">
                  <a:xfrm>
                    <a:off x="1775" y="2784"/>
                    <a:ext cx="258" cy="0"/>
                  </a:xfrm>
                  <a:prstGeom prst="line">
                    <a:avLst/>
                  </a:prstGeom>
                  <a:noFill/>
                  <a:ln w="28575">
                    <a:solidFill>
                      <a:schemeClr val="tx1"/>
                    </a:solidFill>
                    <a:round/>
                    <a:headEnd/>
                    <a:tailEnd/>
                  </a:ln>
                  <a:effectLst/>
                </p:spPr>
                <p:txBody>
                  <a:bodyPr/>
                  <a:lstStyle/>
                  <a:p>
                    <a:endParaRPr lang="zh-CN" altLang="en-US"/>
                  </a:p>
                </p:txBody>
              </p:sp>
              <p:grpSp>
                <p:nvGrpSpPr>
                  <p:cNvPr id="52225" name="Group 91"/>
                  <p:cNvGrpSpPr>
                    <a:grpSpLocks/>
                  </p:cNvGrpSpPr>
                  <p:nvPr/>
                </p:nvGrpSpPr>
                <p:grpSpPr bwMode="auto">
                  <a:xfrm>
                    <a:off x="1810" y="2623"/>
                    <a:ext cx="213" cy="120"/>
                    <a:chOff x="4639" y="2089"/>
                    <a:chExt cx="213" cy="110"/>
                  </a:xfrm>
                </p:grpSpPr>
                <p:sp>
                  <p:nvSpPr>
                    <p:cNvPr id="52364" name="WordArt 92"/>
                    <p:cNvSpPr>
                      <a:spLocks noChangeArrowheads="1" noChangeShapeType="1" noTextEdit="1"/>
                    </p:cNvSpPr>
                    <p:nvPr/>
                  </p:nvSpPr>
                  <p:spPr bwMode="auto">
                    <a:xfrm>
                      <a:off x="4639" y="2089"/>
                      <a:ext cx="74" cy="108"/>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sp>
                  <p:nvSpPr>
                    <p:cNvPr id="52365" name="WordArt 93"/>
                    <p:cNvSpPr>
                      <a:spLocks noChangeArrowheads="1" noChangeShapeType="1" noTextEdit="1"/>
                    </p:cNvSpPr>
                    <p:nvPr/>
                  </p:nvSpPr>
                  <p:spPr bwMode="auto">
                    <a:xfrm>
                      <a:off x="4729" y="2107"/>
                      <a:ext cx="123" cy="92"/>
                    </a:xfrm>
                    <a:prstGeom prst="rect">
                      <a:avLst/>
                    </a:prstGeom>
                  </p:spPr>
                  <p:txBody>
                    <a:bodyPr wrap="none" fromWordArt="1">
                      <a:prstTxWarp prst="textPlain">
                        <a:avLst>
                          <a:gd name="adj" fmla="val 55556"/>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grpSp>
              <p:sp>
                <p:nvSpPr>
                  <p:cNvPr id="52363" name="WordArt 94"/>
                  <p:cNvSpPr>
                    <a:spLocks noChangeArrowheads="1" noChangeShapeType="1" noTextEdit="1"/>
                  </p:cNvSpPr>
                  <p:nvPr/>
                </p:nvSpPr>
                <p:spPr bwMode="auto">
                  <a:xfrm>
                    <a:off x="1831" y="2817"/>
                    <a:ext cx="154" cy="143"/>
                  </a:xfrm>
                  <a:prstGeom prst="rect">
                    <a:avLst/>
                  </a:prstGeom>
                </p:spPr>
                <p:txBody>
                  <a:bodyPr wrap="none" fromWordArt="1">
                    <a:prstTxWarp prst="textPlain">
                      <a:avLst>
                        <a:gd name="adj" fmla="val 63968"/>
                      </a:avLst>
                    </a:prstTxWarp>
                  </a:bodyPr>
                  <a:lstStyle/>
                  <a:p>
                    <a:r>
                      <a:rPr lang="en-US" altLang="zh-CN" sz="1200" i="1" kern="10">
                        <a:ln w="9525">
                          <a:solidFill>
                            <a:srgbClr val="000000"/>
                          </a:solidFill>
                          <a:round/>
                          <a:headEnd/>
                          <a:tailEnd/>
                        </a:ln>
                        <a:latin typeface="Symbol"/>
                      </a:rPr>
                      <a:t>l</a:t>
                    </a:r>
                    <a:endParaRPr lang="zh-CN" altLang="en-US" sz="1200" i="1" kern="10">
                      <a:ln w="9525">
                        <a:solidFill>
                          <a:srgbClr val="000000"/>
                        </a:solidFill>
                        <a:round/>
                        <a:headEnd/>
                        <a:tailEnd/>
                      </a:ln>
                      <a:latin typeface="Symbol"/>
                    </a:endParaRPr>
                  </a:p>
                </p:txBody>
              </p:sp>
            </p:grpSp>
            <p:sp>
              <p:nvSpPr>
                <p:cNvPr id="52350" name="WordArt 95"/>
                <p:cNvSpPr>
                  <a:spLocks noChangeArrowheads="1" noChangeShapeType="1" noTextEdit="1"/>
                </p:cNvSpPr>
                <p:nvPr/>
              </p:nvSpPr>
              <p:spPr bwMode="auto">
                <a:xfrm>
                  <a:off x="2300" y="2716"/>
                  <a:ext cx="64" cy="194"/>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2351" name="Line 99"/>
                <p:cNvSpPr>
                  <a:spLocks noChangeShapeType="1"/>
                </p:cNvSpPr>
                <p:nvPr/>
              </p:nvSpPr>
              <p:spPr bwMode="auto">
                <a:xfrm>
                  <a:off x="2630" y="2809"/>
                  <a:ext cx="115" cy="0"/>
                </a:xfrm>
                <a:prstGeom prst="line">
                  <a:avLst/>
                </a:prstGeom>
                <a:noFill/>
                <a:ln w="38100">
                  <a:solidFill>
                    <a:schemeClr val="tx1"/>
                  </a:solidFill>
                  <a:round/>
                  <a:headEnd/>
                  <a:tailEnd/>
                </a:ln>
                <a:effectLst/>
              </p:spPr>
              <p:txBody>
                <a:bodyPr/>
                <a:lstStyle/>
                <a:p>
                  <a:endParaRPr lang="zh-CN" altLang="en-US"/>
                </a:p>
              </p:txBody>
            </p:sp>
            <p:sp>
              <p:nvSpPr>
                <p:cNvPr id="52352" name="WordArt 102"/>
                <p:cNvSpPr>
                  <a:spLocks noChangeArrowheads="1" noChangeShapeType="1" noTextEdit="1"/>
                </p:cNvSpPr>
                <p:nvPr/>
              </p:nvSpPr>
              <p:spPr bwMode="auto">
                <a:xfrm>
                  <a:off x="2405" y="2737"/>
                  <a:ext cx="121" cy="138"/>
                </a:xfrm>
                <a:prstGeom prst="rect">
                  <a:avLst/>
                </a:prstGeom>
              </p:spPr>
              <p:txBody>
                <a:bodyPr wrap="none" fromWordArt="1">
                  <a:prstTxWarp prst="textPlain">
                    <a:avLst>
                      <a:gd name="adj" fmla="val 50000"/>
                    </a:avLst>
                  </a:prstTxWarp>
                </a:bodyPr>
                <a:lstStyle/>
                <a:p>
                  <a:r>
                    <a:rPr lang="en-US" altLang="zh-CN" sz="1200" i="1" kern="10">
                      <a:ln w="9525">
                        <a:solidFill>
                          <a:schemeClr val="tx1"/>
                        </a:solidFill>
                        <a:round/>
                        <a:headEnd/>
                        <a:tailEnd/>
                      </a:ln>
                      <a:latin typeface="Times New Roman"/>
                      <a:cs typeface="Times New Roman"/>
                    </a:rPr>
                    <a:t>r</a:t>
                  </a:r>
                  <a:endParaRPr lang="zh-CN" altLang="en-US" sz="1200" i="1" kern="10">
                    <a:ln w="9525">
                      <a:solidFill>
                        <a:schemeClr val="tx1"/>
                      </a:solidFill>
                      <a:round/>
                      <a:headEnd/>
                      <a:tailEnd/>
                    </a:ln>
                    <a:latin typeface="Times New Roman"/>
                    <a:cs typeface="Times New Roman"/>
                  </a:endParaRPr>
                </a:p>
              </p:txBody>
            </p:sp>
            <p:sp>
              <p:nvSpPr>
                <p:cNvPr id="52353" name="WordArt 103"/>
                <p:cNvSpPr>
                  <a:spLocks noChangeArrowheads="1" noChangeShapeType="1" noTextEdit="1"/>
                </p:cNvSpPr>
                <p:nvPr/>
              </p:nvSpPr>
              <p:spPr bwMode="auto">
                <a:xfrm flipH="1">
                  <a:off x="3043" y="2719"/>
                  <a:ext cx="63" cy="194"/>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52227" name="Group 239"/>
                <p:cNvGrpSpPr>
                  <a:grpSpLocks/>
                </p:cNvGrpSpPr>
                <p:nvPr/>
              </p:nvGrpSpPr>
              <p:grpSpPr bwMode="auto">
                <a:xfrm>
                  <a:off x="2453" y="2831"/>
                  <a:ext cx="196" cy="103"/>
                  <a:chOff x="2479" y="2833"/>
                  <a:chExt cx="196" cy="103"/>
                </a:xfrm>
              </p:grpSpPr>
              <p:sp>
                <p:nvSpPr>
                  <p:cNvPr id="52359" name="WordArt 227"/>
                  <p:cNvSpPr>
                    <a:spLocks noChangeArrowheads="1" noChangeShapeType="1" noTextEdit="1"/>
                  </p:cNvSpPr>
                  <p:nvPr/>
                </p:nvSpPr>
                <p:spPr bwMode="auto">
                  <a:xfrm>
                    <a:off x="2574" y="2835"/>
                    <a:ext cx="101" cy="101"/>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A</a:t>
                    </a:r>
                    <a:endParaRPr lang="zh-CN" altLang="en-US" sz="1200" kern="10">
                      <a:ln w="9525">
                        <a:solidFill>
                          <a:srgbClr val="000000"/>
                        </a:solidFill>
                        <a:round/>
                        <a:headEnd/>
                        <a:tailEnd/>
                      </a:ln>
                      <a:latin typeface="Times New Roman"/>
                      <a:cs typeface="Times New Roman"/>
                    </a:endParaRPr>
                  </a:p>
                </p:txBody>
              </p:sp>
              <p:sp>
                <p:nvSpPr>
                  <p:cNvPr id="52360" name="WordArt 228"/>
                  <p:cNvSpPr>
                    <a:spLocks noChangeArrowheads="1" noChangeShapeType="1" noTextEdit="1"/>
                  </p:cNvSpPr>
                  <p:nvPr/>
                </p:nvSpPr>
                <p:spPr bwMode="auto">
                  <a:xfrm>
                    <a:off x="2479" y="2833"/>
                    <a:ext cx="89" cy="95"/>
                  </a:xfrm>
                  <a:prstGeom prst="rect">
                    <a:avLst/>
                  </a:prstGeom>
                </p:spPr>
                <p:txBody>
                  <a:bodyPr wrap="none" fromWordArt="1">
                    <a:prstTxWarp prst="textPlain">
                      <a:avLst>
                        <a:gd name="adj" fmla="val 50000"/>
                      </a:avLst>
                    </a:prstTxWarp>
                  </a:bodyPr>
                  <a:lstStyle/>
                  <a:p>
                    <a:r>
                      <a:rPr lang="en-US" altLang="zh-CN" sz="1200" i="1" kern="10">
                        <a:ln w="9525">
                          <a:solidFill>
                            <a:srgbClr val="FF0000"/>
                          </a:solidFill>
                          <a:round/>
                          <a:headEnd/>
                          <a:tailEnd/>
                        </a:ln>
                        <a:solidFill>
                          <a:srgbClr val="FF0000"/>
                        </a:solidFill>
                        <a:latin typeface="Times New Roman"/>
                        <a:cs typeface="Times New Roman"/>
                      </a:rPr>
                      <a:t>P</a:t>
                    </a:r>
                    <a:endParaRPr lang="zh-CN" altLang="en-US" sz="1200" i="1" kern="10">
                      <a:ln w="9525">
                        <a:solidFill>
                          <a:srgbClr val="FF0000"/>
                        </a:solidFill>
                        <a:round/>
                        <a:headEnd/>
                        <a:tailEnd/>
                      </a:ln>
                      <a:solidFill>
                        <a:srgbClr val="FF0000"/>
                      </a:solidFill>
                      <a:latin typeface="Times New Roman"/>
                      <a:cs typeface="Times New Roman"/>
                    </a:endParaRPr>
                  </a:p>
                </p:txBody>
              </p:sp>
            </p:grpSp>
            <p:grpSp>
              <p:nvGrpSpPr>
                <p:cNvPr id="52228" name="Group 241"/>
                <p:cNvGrpSpPr>
                  <a:grpSpLocks/>
                </p:cNvGrpSpPr>
                <p:nvPr/>
              </p:nvGrpSpPr>
              <p:grpSpPr bwMode="auto">
                <a:xfrm>
                  <a:off x="2830" y="2834"/>
                  <a:ext cx="185" cy="101"/>
                  <a:chOff x="2948" y="2816"/>
                  <a:chExt cx="185" cy="101"/>
                </a:xfrm>
              </p:grpSpPr>
              <p:sp>
                <p:nvSpPr>
                  <p:cNvPr id="52357" name="WordArt 230"/>
                  <p:cNvSpPr>
                    <a:spLocks noChangeArrowheads="1" noChangeShapeType="1" noTextEdit="1"/>
                  </p:cNvSpPr>
                  <p:nvPr/>
                </p:nvSpPr>
                <p:spPr bwMode="auto">
                  <a:xfrm>
                    <a:off x="2948" y="2816"/>
                    <a:ext cx="89" cy="95"/>
                  </a:xfrm>
                  <a:prstGeom prst="rect">
                    <a:avLst/>
                  </a:prstGeom>
                </p:spPr>
                <p:txBody>
                  <a:bodyPr wrap="none" fromWordArt="1">
                    <a:prstTxWarp prst="textPlain">
                      <a:avLst>
                        <a:gd name="adj" fmla="val 50000"/>
                      </a:avLst>
                    </a:prstTxWarp>
                  </a:bodyPr>
                  <a:lstStyle/>
                  <a:p>
                    <a:r>
                      <a:rPr lang="en-US" altLang="zh-CN" sz="1200" i="1" kern="10">
                        <a:ln w="9525">
                          <a:solidFill>
                            <a:srgbClr val="FF0000"/>
                          </a:solidFill>
                          <a:round/>
                          <a:headEnd/>
                          <a:tailEnd/>
                        </a:ln>
                        <a:solidFill>
                          <a:srgbClr val="FF0000"/>
                        </a:solidFill>
                        <a:latin typeface="Times New Roman"/>
                        <a:cs typeface="Times New Roman"/>
                      </a:rPr>
                      <a:t>P</a:t>
                    </a:r>
                    <a:endParaRPr lang="zh-CN" altLang="en-US" sz="1200" i="1" kern="10">
                      <a:ln w="9525">
                        <a:solidFill>
                          <a:srgbClr val="FF0000"/>
                        </a:solidFill>
                        <a:round/>
                        <a:headEnd/>
                        <a:tailEnd/>
                      </a:ln>
                      <a:solidFill>
                        <a:srgbClr val="FF0000"/>
                      </a:solidFill>
                      <a:latin typeface="Times New Roman"/>
                      <a:cs typeface="Times New Roman"/>
                    </a:endParaRPr>
                  </a:p>
                </p:txBody>
              </p:sp>
              <p:sp>
                <p:nvSpPr>
                  <p:cNvPr id="52358" name="WordArt 231"/>
                  <p:cNvSpPr>
                    <a:spLocks noChangeArrowheads="1" noChangeShapeType="1" noTextEdit="1"/>
                  </p:cNvSpPr>
                  <p:nvPr/>
                </p:nvSpPr>
                <p:spPr bwMode="auto">
                  <a:xfrm>
                    <a:off x="3053" y="2822"/>
                    <a:ext cx="80" cy="95"/>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B</a:t>
                    </a:r>
                    <a:endParaRPr lang="zh-CN" altLang="en-US" sz="1200" kern="10">
                      <a:ln w="9525">
                        <a:solidFill>
                          <a:srgbClr val="000000"/>
                        </a:solidFill>
                        <a:round/>
                        <a:headEnd/>
                        <a:tailEnd/>
                      </a:ln>
                      <a:latin typeface="Times New Roman"/>
                      <a:cs typeface="Times New Roman"/>
                    </a:endParaRPr>
                  </a:p>
                </p:txBody>
              </p:sp>
            </p:grpSp>
            <p:sp>
              <p:nvSpPr>
                <p:cNvPr id="52356" name="WordArt 102"/>
                <p:cNvSpPr>
                  <a:spLocks noChangeArrowheads="1" noChangeShapeType="1" noTextEdit="1"/>
                </p:cNvSpPr>
                <p:nvPr/>
              </p:nvSpPr>
              <p:spPr bwMode="auto">
                <a:xfrm>
                  <a:off x="2785" y="2737"/>
                  <a:ext cx="121" cy="138"/>
                </a:xfrm>
                <a:prstGeom prst="rect">
                  <a:avLst/>
                </a:prstGeom>
              </p:spPr>
              <p:txBody>
                <a:bodyPr wrap="none" fromWordArt="1">
                  <a:prstTxWarp prst="textPlain">
                    <a:avLst>
                      <a:gd name="adj" fmla="val 50000"/>
                    </a:avLst>
                  </a:prstTxWarp>
                </a:bodyPr>
                <a:lstStyle/>
                <a:p>
                  <a:r>
                    <a:rPr lang="en-US" altLang="zh-CN" sz="1200" i="1" kern="10">
                      <a:ln w="9525">
                        <a:solidFill>
                          <a:schemeClr val="tx1"/>
                        </a:solidFill>
                        <a:round/>
                        <a:headEnd/>
                        <a:tailEnd/>
                      </a:ln>
                      <a:latin typeface="Times New Roman"/>
                      <a:cs typeface="Times New Roman"/>
                    </a:rPr>
                    <a:t>r</a:t>
                  </a:r>
                  <a:endParaRPr lang="zh-CN" altLang="en-US" sz="1200" i="1" kern="10">
                    <a:ln w="9525">
                      <a:solidFill>
                        <a:schemeClr val="tx1"/>
                      </a:solidFill>
                      <a:round/>
                      <a:headEnd/>
                      <a:tailEnd/>
                    </a:ln>
                    <a:latin typeface="Times New Roman"/>
                    <a:cs typeface="Times New Roman"/>
                  </a:endParaRPr>
                </a:p>
              </p:txBody>
            </p:sp>
          </p:grpSp>
        </p:grpSp>
      </p:grpSp>
      <p:grpSp>
        <p:nvGrpSpPr>
          <p:cNvPr id="52229" name="Group 357"/>
          <p:cNvGrpSpPr>
            <a:grpSpLocks/>
          </p:cNvGrpSpPr>
          <p:nvPr/>
        </p:nvGrpSpPr>
        <p:grpSpPr bwMode="auto">
          <a:xfrm>
            <a:off x="841375" y="4751388"/>
            <a:ext cx="7642225" cy="339725"/>
            <a:chOff x="682" y="2825"/>
            <a:chExt cx="4814" cy="214"/>
          </a:xfrm>
        </p:grpSpPr>
        <p:grpSp>
          <p:nvGrpSpPr>
            <p:cNvPr id="52230" name="Group 355"/>
            <p:cNvGrpSpPr>
              <a:grpSpLocks/>
            </p:cNvGrpSpPr>
            <p:nvPr/>
          </p:nvGrpSpPr>
          <p:grpSpPr bwMode="auto">
            <a:xfrm>
              <a:off x="682" y="2825"/>
              <a:ext cx="4814" cy="214"/>
              <a:chOff x="714" y="2833"/>
              <a:chExt cx="4814" cy="214"/>
            </a:xfrm>
          </p:grpSpPr>
          <p:grpSp>
            <p:nvGrpSpPr>
              <p:cNvPr id="52231" name="Group 351"/>
              <p:cNvGrpSpPr>
                <a:grpSpLocks/>
              </p:cNvGrpSpPr>
              <p:nvPr/>
            </p:nvGrpSpPr>
            <p:grpSpPr bwMode="auto">
              <a:xfrm>
                <a:off x="714" y="2833"/>
                <a:ext cx="2968" cy="214"/>
                <a:chOff x="1530" y="2825"/>
                <a:chExt cx="2968" cy="214"/>
              </a:xfrm>
            </p:grpSpPr>
            <p:sp>
              <p:nvSpPr>
                <p:cNvPr id="52311" name="Line 109"/>
                <p:cNvSpPr>
                  <a:spLocks noChangeShapeType="1"/>
                </p:cNvSpPr>
                <p:nvPr/>
              </p:nvSpPr>
              <p:spPr bwMode="auto">
                <a:xfrm>
                  <a:off x="1920" y="2940"/>
                  <a:ext cx="133" cy="0"/>
                </a:xfrm>
                <a:prstGeom prst="line">
                  <a:avLst/>
                </a:prstGeom>
                <a:noFill/>
                <a:ln w="38100">
                  <a:solidFill>
                    <a:schemeClr val="tx1"/>
                  </a:solidFill>
                  <a:round/>
                  <a:headEnd/>
                  <a:tailEnd/>
                </a:ln>
                <a:effectLst/>
              </p:spPr>
              <p:txBody>
                <a:bodyPr/>
                <a:lstStyle/>
                <a:p>
                  <a:endParaRPr lang="zh-CN" altLang="en-US"/>
                </a:p>
              </p:txBody>
            </p:sp>
            <p:grpSp>
              <p:nvGrpSpPr>
                <p:cNvPr id="52232" name="Group 86"/>
                <p:cNvGrpSpPr>
                  <a:grpSpLocks/>
                </p:cNvGrpSpPr>
                <p:nvPr/>
              </p:nvGrpSpPr>
              <p:grpSpPr bwMode="auto">
                <a:xfrm>
                  <a:off x="1530" y="2912"/>
                  <a:ext cx="126" cy="47"/>
                  <a:chOff x="1260" y="2371"/>
                  <a:chExt cx="151" cy="53"/>
                </a:xfrm>
              </p:grpSpPr>
              <p:sp>
                <p:nvSpPr>
                  <p:cNvPr id="52332" name="Line 87"/>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52333" name="Line 88"/>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52313" name="WordArt 264"/>
                <p:cNvSpPr>
                  <a:spLocks noChangeArrowheads="1" noChangeShapeType="1" noTextEdit="1"/>
                </p:cNvSpPr>
                <p:nvPr/>
              </p:nvSpPr>
              <p:spPr bwMode="auto">
                <a:xfrm>
                  <a:off x="1725" y="2879"/>
                  <a:ext cx="196" cy="131"/>
                </a:xfrm>
                <a:prstGeom prst="rect">
                  <a:avLst/>
                </a:prstGeom>
              </p:spPr>
              <p:txBody>
                <a:bodyPr wrap="none" fromWordArt="1">
                  <a:prstTxWarp prst="textPlain">
                    <a:avLst>
                      <a:gd name="adj" fmla="val 59139"/>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52314" name="WordArt 264"/>
                <p:cNvSpPr>
                  <a:spLocks noChangeArrowheads="1" noChangeShapeType="1" noTextEdit="1"/>
                </p:cNvSpPr>
                <p:nvPr/>
              </p:nvSpPr>
              <p:spPr bwMode="auto">
                <a:xfrm>
                  <a:off x="2102" y="2887"/>
                  <a:ext cx="196" cy="131"/>
                </a:xfrm>
                <a:prstGeom prst="rect">
                  <a:avLst/>
                </a:prstGeom>
              </p:spPr>
              <p:txBody>
                <a:bodyPr wrap="none" fromWordArt="1">
                  <a:prstTxWarp prst="textPlain">
                    <a:avLst>
                      <a:gd name="adj" fmla="val 59139"/>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52315" name="WordArt 92"/>
                <p:cNvSpPr>
                  <a:spLocks noChangeArrowheads="1" noChangeShapeType="1" noTextEdit="1"/>
                </p:cNvSpPr>
                <p:nvPr/>
              </p:nvSpPr>
              <p:spPr bwMode="auto">
                <a:xfrm>
                  <a:off x="4105" y="2847"/>
                  <a:ext cx="65" cy="143"/>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52316" name="WordArt 95"/>
                <p:cNvSpPr>
                  <a:spLocks noChangeArrowheads="1" noChangeShapeType="1" noTextEdit="1"/>
                </p:cNvSpPr>
                <p:nvPr/>
              </p:nvSpPr>
              <p:spPr bwMode="auto">
                <a:xfrm>
                  <a:off x="2323" y="2839"/>
                  <a:ext cx="64" cy="194"/>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2317" name="Line 99"/>
                <p:cNvSpPr>
                  <a:spLocks noChangeShapeType="1"/>
                </p:cNvSpPr>
                <p:nvPr/>
              </p:nvSpPr>
              <p:spPr bwMode="auto">
                <a:xfrm>
                  <a:off x="2586" y="2943"/>
                  <a:ext cx="115" cy="0"/>
                </a:xfrm>
                <a:prstGeom prst="line">
                  <a:avLst/>
                </a:prstGeom>
                <a:noFill/>
                <a:ln w="38100">
                  <a:solidFill>
                    <a:schemeClr val="tx1"/>
                  </a:solidFill>
                  <a:round/>
                  <a:headEnd/>
                  <a:tailEnd/>
                </a:ln>
                <a:effectLst/>
              </p:spPr>
              <p:txBody>
                <a:bodyPr/>
                <a:lstStyle/>
                <a:p>
                  <a:endParaRPr lang="zh-CN" altLang="en-US"/>
                </a:p>
              </p:txBody>
            </p:sp>
            <p:sp>
              <p:nvSpPr>
                <p:cNvPr id="52318" name="WordArt 103"/>
                <p:cNvSpPr>
                  <a:spLocks noChangeArrowheads="1" noChangeShapeType="1" noTextEdit="1"/>
                </p:cNvSpPr>
                <p:nvPr/>
              </p:nvSpPr>
              <p:spPr bwMode="auto">
                <a:xfrm flipH="1">
                  <a:off x="3275" y="2831"/>
                  <a:ext cx="63" cy="194"/>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2319" name="WordArt 266"/>
                <p:cNvSpPr>
                  <a:spLocks noChangeArrowheads="1" noChangeShapeType="1" noTextEdit="1"/>
                </p:cNvSpPr>
                <p:nvPr/>
              </p:nvSpPr>
              <p:spPr bwMode="auto">
                <a:xfrm>
                  <a:off x="2414" y="2868"/>
                  <a:ext cx="146" cy="123"/>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x</a:t>
                  </a:r>
                  <a:endParaRPr lang="zh-CN" altLang="en-US" sz="1200" i="1" kern="10">
                    <a:ln w="9525">
                      <a:solidFill>
                        <a:srgbClr val="000000"/>
                      </a:solidFill>
                      <a:round/>
                      <a:headEnd/>
                      <a:tailEnd/>
                    </a:ln>
                    <a:latin typeface="Times New Roman"/>
                    <a:cs typeface="Times New Roman"/>
                  </a:endParaRPr>
                </a:p>
              </p:txBody>
            </p:sp>
            <p:sp>
              <p:nvSpPr>
                <p:cNvPr id="52320" name="WordArt 267"/>
                <p:cNvSpPr>
                  <a:spLocks noChangeArrowheads="1" noChangeShapeType="1" noTextEdit="1"/>
                </p:cNvSpPr>
                <p:nvPr/>
              </p:nvSpPr>
              <p:spPr bwMode="auto">
                <a:xfrm>
                  <a:off x="2736" y="2855"/>
                  <a:ext cx="176" cy="142"/>
                </a:xfrm>
                <a:prstGeom prst="rect">
                  <a:avLst/>
                </a:prstGeom>
              </p:spPr>
              <p:txBody>
                <a:bodyPr wrap="none" fromWordArt="1">
                  <a:prstTxWarp prst="textPlain">
                    <a:avLst>
                      <a:gd name="adj" fmla="val 50000"/>
                    </a:avLst>
                  </a:prstTxWarp>
                </a:bodyPr>
                <a:lstStyle/>
                <a:p>
                  <a:r>
                    <a:rPr lang="en-US" altLang="zh-CN" sz="1200" kern="10" dirty="0" smtClean="0">
                      <a:ln w="9525">
                        <a:solidFill>
                          <a:srgbClr val="000000"/>
                        </a:solidFill>
                        <a:round/>
                        <a:headEnd/>
                        <a:tailEnd/>
                      </a:ln>
                      <a:latin typeface="Times New Roman"/>
                      <a:cs typeface="Times New Roman"/>
                    </a:rPr>
                    <a:t>20</a:t>
                  </a:r>
                  <a:endParaRPr lang="zh-CN" altLang="en-US" sz="1200" kern="10" dirty="0">
                    <a:ln w="9525">
                      <a:solidFill>
                        <a:srgbClr val="000000"/>
                      </a:solidFill>
                      <a:round/>
                      <a:headEnd/>
                      <a:tailEnd/>
                    </a:ln>
                    <a:latin typeface="Times New Roman"/>
                    <a:cs typeface="Times New Roman"/>
                  </a:endParaRPr>
                </a:p>
              </p:txBody>
            </p:sp>
            <p:sp>
              <p:nvSpPr>
                <p:cNvPr id="52321" name="WordArt 260"/>
                <p:cNvSpPr>
                  <a:spLocks noChangeArrowheads="1" noChangeShapeType="1" noTextEdit="1"/>
                </p:cNvSpPr>
                <p:nvPr/>
              </p:nvSpPr>
              <p:spPr bwMode="auto">
                <a:xfrm>
                  <a:off x="2961" y="2858"/>
                  <a:ext cx="130" cy="132"/>
                </a:xfrm>
                <a:prstGeom prst="rect">
                  <a:avLst/>
                </a:prstGeom>
              </p:spPr>
              <p:txBody>
                <a:bodyPr wrap="none" fromWordArt="1">
                  <a:prstTxWarp prst="textPlain">
                    <a:avLst>
                      <a:gd name="adj" fmla="val 50000"/>
                    </a:avLst>
                  </a:prstTxWarp>
                </a:bodyPr>
                <a:lstStyle/>
                <a:p>
                  <a:r>
                    <a:rPr lang="en-US" altLang="zh-CN" sz="3600" kern="10" dirty="0" smtClean="0">
                      <a:ln w="19050">
                        <a:solidFill>
                          <a:schemeClr val="tx2"/>
                        </a:solidFill>
                        <a:round/>
                        <a:headEnd/>
                        <a:tailEnd/>
                      </a:ln>
                      <a:solidFill>
                        <a:schemeClr val="tx2"/>
                      </a:solidFill>
                      <a:latin typeface="宋体"/>
                      <a:ea typeface="宋体"/>
                    </a:rPr>
                    <a:t>+</a:t>
                  </a:r>
                  <a:endParaRPr lang="zh-CN" altLang="en-US" sz="3600" kern="10" dirty="0">
                    <a:ln w="19050">
                      <a:solidFill>
                        <a:schemeClr val="tx2"/>
                      </a:solidFill>
                      <a:round/>
                      <a:headEnd/>
                      <a:tailEnd/>
                    </a:ln>
                    <a:solidFill>
                      <a:schemeClr val="tx2"/>
                    </a:solidFill>
                    <a:latin typeface="宋体"/>
                    <a:ea typeface="宋体"/>
                  </a:endParaRPr>
                </a:p>
              </p:txBody>
            </p:sp>
            <p:sp>
              <p:nvSpPr>
                <p:cNvPr id="52322" name="WordArt 269"/>
                <p:cNvSpPr>
                  <a:spLocks noChangeArrowheads="1" noChangeShapeType="1" noTextEdit="1"/>
                </p:cNvSpPr>
                <p:nvPr/>
              </p:nvSpPr>
              <p:spPr bwMode="auto">
                <a:xfrm>
                  <a:off x="3104" y="2866"/>
                  <a:ext cx="146" cy="123"/>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x</a:t>
                  </a:r>
                  <a:endParaRPr lang="zh-CN" altLang="en-US" sz="1200" i="1" kern="10">
                    <a:ln w="9525">
                      <a:solidFill>
                        <a:srgbClr val="000000"/>
                      </a:solidFill>
                      <a:round/>
                      <a:headEnd/>
                      <a:tailEnd/>
                    </a:ln>
                    <a:latin typeface="Times New Roman"/>
                    <a:cs typeface="Times New Roman"/>
                  </a:endParaRPr>
                </a:p>
              </p:txBody>
            </p:sp>
            <p:grpSp>
              <p:nvGrpSpPr>
                <p:cNvPr id="52233" name="Group 86"/>
                <p:cNvGrpSpPr>
                  <a:grpSpLocks/>
                </p:cNvGrpSpPr>
                <p:nvPr/>
              </p:nvGrpSpPr>
              <p:grpSpPr bwMode="auto">
                <a:xfrm>
                  <a:off x="3394" y="2904"/>
                  <a:ext cx="126" cy="47"/>
                  <a:chOff x="1260" y="2371"/>
                  <a:chExt cx="151" cy="53"/>
                </a:xfrm>
              </p:grpSpPr>
              <p:sp>
                <p:nvSpPr>
                  <p:cNvPr id="52330" name="Line 87"/>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52331" name="Line 88"/>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52324" name="WordArt 103"/>
                <p:cNvSpPr>
                  <a:spLocks noChangeArrowheads="1" noChangeShapeType="1" noTextEdit="1"/>
                </p:cNvSpPr>
                <p:nvPr/>
              </p:nvSpPr>
              <p:spPr bwMode="auto">
                <a:xfrm flipH="1">
                  <a:off x="4195" y="2826"/>
                  <a:ext cx="63" cy="194"/>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2325" name="WordArt 103"/>
                <p:cNvSpPr>
                  <a:spLocks noChangeArrowheads="1" noChangeShapeType="1" noTextEdit="1"/>
                </p:cNvSpPr>
                <p:nvPr/>
              </p:nvSpPr>
              <p:spPr bwMode="auto">
                <a:xfrm>
                  <a:off x="3559" y="2845"/>
                  <a:ext cx="63" cy="194"/>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2326" name="WordArt 264"/>
                <p:cNvSpPr>
                  <a:spLocks noChangeArrowheads="1" noChangeShapeType="1" noTextEdit="1"/>
                </p:cNvSpPr>
                <p:nvPr/>
              </p:nvSpPr>
              <p:spPr bwMode="auto">
                <a:xfrm>
                  <a:off x="4267" y="2867"/>
                  <a:ext cx="231" cy="135"/>
                </a:xfrm>
                <a:prstGeom prst="rect">
                  <a:avLst/>
                </a:prstGeom>
              </p:spPr>
              <p:txBody>
                <a:bodyPr wrap="none" fromWordArt="1">
                  <a:prstTxWarp prst="textPlain">
                    <a:avLst>
                      <a:gd name="adj" fmla="val 58708"/>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52327" name="WordArt 263"/>
                <p:cNvSpPr>
                  <a:spLocks noChangeArrowheads="1" noChangeShapeType="1" noTextEdit="1"/>
                </p:cNvSpPr>
                <p:nvPr/>
              </p:nvSpPr>
              <p:spPr bwMode="auto">
                <a:xfrm>
                  <a:off x="3660" y="2859"/>
                  <a:ext cx="85" cy="134"/>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sp>
              <p:nvSpPr>
                <p:cNvPr id="52328" name="WordArt 265"/>
                <p:cNvSpPr>
                  <a:spLocks noChangeArrowheads="1" noChangeShapeType="1" noTextEdit="1"/>
                </p:cNvSpPr>
                <p:nvPr/>
              </p:nvSpPr>
              <p:spPr bwMode="auto">
                <a:xfrm>
                  <a:off x="3777" y="2825"/>
                  <a:ext cx="110" cy="179"/>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Garamond"/>
                    </a:rPr>
                    <a:t>k</a:t>
                  </a:r>
                  <a:endParaRPr lang="zh-CN" altLang="en-US" sz="3600" i="1" kern="10">
                    <a:ln w="9525">
                      <a:solidFill>
                        <a:schemeClr val="tx1"/>
                      </a:solidFill>
                      <a:round/>
                      <a:headEnd/>
                      <a:tailEnd/>
                    </a:ln>
                    <a:latin typeface="Garamond"/>
                  </a:endParaRPr>
                </a:p>
              </p:txBody>
            </p:sp>
            <p:sp>
              <p:nvSpPr>
                <p:cNvPr id="52329" name="WordArt 260"/>
                <p:cNvSpPr>
                  <a:spLocks noChangeArrowheads="1" noChangeShapeType="1" noTextEdit="1"/>
                </p:cNvSpPr>
                <p:nvPr/>
              </p:nvSpPr>
              <p:spPr bwMode="auto">
                <a:xfrm>
                  <a:off x="3953" y="2860"/>
                  <a:ext cx="130" cy="132"/>
                </a:xfrm>
                <a:prstGeom prst="rect">
                  <a:avLst/>
                </a:prstGeom>
              </p:spPr>
              <p:txBody>
                <a:bodyPr wrap="none" fromWordArt="1">
                  <a:prstTxWarp prst="textPlain">
                    <a:avLst>
                      <a:gd name="adj" fmla="val 50000"/>
                    </a:avLst>
                  </a:prstTxWarp>
                </a:bodyPr>
                <a:lstStyle/>
                <a:p>
                  <a:r>
                    <a:rPr lang="en-US" altLang="zh-CN" sz="3600" kern="10">
                      <a:ln w="19050">
                        <a:solidFill>
                          <a:schemeClr val="tx2"/>
                        </a:solidFill>
                        <a:round/>
                        <a:headEnd/>
                        <a:tailEnd/>
                      </a:ln>
                      <a:solidFill>
                        <a:schemeClr val="tx2"/>
                      </a:solidFill>
                      <a:latin typeface="宋体"/>
                      <a:ea typeface="宋体"/>
                    </a:rPr>
                    <a:t>+</a:t>
                  </a:r>
                  <a:endParaRPr lang="zh-CN" altLang="en-US" sz="3600" kern="10">
                    <a:ln w="19050">
                      <a:solidFill>
                        <a:schemeClr val="tx2"/>
                      </a:solidFill>
                      <a:round/>
                      <a:headEnd/>
                      <a:tailEnd/>
                    </a:ln>
                    <a:solidFill>
                      <a:schemeClr val="tx2"/>
                    </a:solidFill>
                    <a:latin typeface="宋体"/>
                    <a:ea typeface="宋体"/>
                  </a:endParaRPr>
                </a:p>
              </p:txBody>
            </p:sp>
          </p:grpSp>
          <p:grpSp>
            <p:nvGrpSpPr>
              <p:cNvPr id="52234" name="Group 350"/>
              <p:cNvGrpSpPr>
                <a:grpSpLocks/>
              </p:cNvGrpSpPr>
              <p:nvPr/>
            </p:nvGrpSpPr>
            <p:grpSpPr bwMode="auto">
              <a:xfrm>
                <a:off x="3929" y="2833"/>
                <a:ext cx="1599" cy="209"/>
                <a:chOff x="261" y="3185"/>
                <a:chExt cx="1599" cy="209"/>
              </a:xfrm>
            </p:grpSpPr>
            <p:grpSp>
              <p:nvGrpSpPr>
                <p:cNvPr id="52235" name="Group 323"/>
                <p:cNvGrpSpPr>
                  <a:grpSpLocks/>
                </p:cNvGrpSpPr>
                <p:nvPr/>
              </p:nvGrpSpPr>
              <p:grpSpPr bwMode="auto">
                <a:xfrm>
                  <a:off x="261" y="3185"/>
                  <a:ext cx="1340" cy="209"/>
                  <a:chOff x="377" y="3217"/>
                  <a:chExt cx="1340" cy="209"/>
                </a:xfrm>
              </p:grpSpPr>
              <p:sp>
                <p:nvSpPr>
                  <p:cNvPr id="52295" name="WordArt 265"/>
                  <p:cNvSpPr>
                    <a:spLocks noChangeArrowheads="1" noChangeShapeType="1" noTextEdit="1"/>
                  </p:cNvSpPr>
                  <p:nvPr/>
                </p:nvSpPr>
                <p:spPr bwMode="auto">
                  <a:xfrm>
                    <a:off x="377" y="3217"/>
                    <a:ext cx="110" cy="179"/>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Garamond"/>
                      </a:rPr>
                      <a:t>k</a:t>
                    </a:r>
                    <a:endParaRPr lang="zh-CN" altLang="en-US" sz="3600" i="1" kern="10">
                      <a:ln w="9525">
                        <a:solidFill>
                          <a:schemeClr val="tx1"/>
                        </a:solidFill>
                        <a:round/>
                        <a:headEnd/>
                        <a:tailEnd/>
                      </a:ln>
                      <a:latin typeface="Garamond"/>
                    </a:endParaRPr>
                  </a:p>
                </p:txBody>
              </p:sp>
              <p:grpSp>
                <p:nvGrpSpPr>
                  <p:cNvPr id="52449" name="Group 86"/>
                  <p:cNvGrpSpPr>
                    <a:grpSpLocks/>
                  </p:cNvGrpSpPr>
                  <p:nvPr/>
                </p:nvGrpSpPr>
                <p:grpSpPr bwMode="auto">
                  <a:xfrm>
                    <a:off x="562" y="3296"/>
                    <a:ext cx="126" cy="47"/>
                    <a:chOff x="1260" y="2371"/>
                    <a:chExt cx="151" cy="53"/>
                  </a:xfrm>
                </p:grpSpPr>
                <p:sp>
                  <p:nvSpPr>
                    <p:cNvPr id="52309" name="Line 87"/>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52310" name="Line 88"/>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grpSp>
                <p:nvGrpSpPr>
                  <p:cNvPr id="52451" name="Group 278"/>
                  <p:cNvGrpSpPr>
                    <a:grpSpLocks/>
                  </p:cNvGrpSpPr>
                  <p:nvPr/>
                </p:nvGrpSpPr>
                <p:grpSpPr bwMode="auto">
                  <a:xfrm>
                    <a:off x="1018" y="3240"/>
                    <a:ext cx="116" cy="134"/>
                    <a:chOff x="2500" y="3297"/>
                    <a:chExt cx="123" cy="137"/>
                  </a:xfrm>
                </p:grpSpPr>
                <p:sp>
                  <p:nvSpPr>
                    <p:cNvPr id="52307" name="WordArt 279"/>
                    <p:cNvSpPr>
                      <a:spLocks noChangeArrowheads="1" noChangeShapeType="1" noTextEdit="1"/>
                    </p:cNvSpPr>
                    <p:nvPr/>
                  </p:nvSpPr>
                  <p:spPr bwMode="auto">
                    <a:xfrm>
                      <a:off x="2502" y="3297"/>
                      <a:ext cx="116" cy="102"/>
                    </a:xfrm>
                    <a:prstGeom prst="rect">
                      <a:avLst/>
                    </a:prstGeom>
                  </p:spPr>
                  <p:txBody>
                    <a:bodyPr wrap="none" fromWordArt="1">
                      <a:prstTxWarp prst="textPlain">
                        <a:avLst>
                          <a:gd name="adj" fmla="val 50000"/>
                        </a:avLst>
                      </a:prstTxWarp>
                    </a:bodyPr>
                    <a:lstStyle/>
                    <a:p>
                      <a:r>
                        <a:rPr lang="en-US" altLang="zh-CN" sz="3600" kern="10">
                          <a:ln w="19050">
                            <a:solidFill>
                              <a:schemeClr val="tx2"/>
                            </a:solidFill>
                            <a:round/>
                            <a:headEnd/>
                            <a:tailEnd/>
                          </a:ln>
                          <a:solidFill>
                            <a:schemeClr val="tx2"/>
                          </a:solidFill>
                          <a:latin typeface="宋体"/>
                          <a:ea typeface="宋体"/>
                        </a:rPr>
                        <a:t>+</a:t>
                      </a:r>
                      <a:endParaRPr lang="zh-CN" altLang="en-US" sz="3600" kern="10">
                        <a:ln w="19050">
                          <a:solidFill>
                            <a:schemeClr val="tx2"/>
                          </a:solidFill>
                          <a:round/>
                          <a:headEnd/>
                          <a:tailEnd/>
                        </a:ln>
                        <a:solidFill>
                          <a:schemeClr val="tx2"/>
                        </a:solidFill>
                        <a:latin typeface="宋体"/>
                        <a:ea typeface="宋体"/>
                      </a:endParaRPr>
                    </a:p>
                  </p:txBody>
                </p:sp>
                <p:sp>
                  <p:nvSpPr>
                    <p:cNvPr id="52308" name="Line 280"/>
                    <p:cNvSpPr>
                      <a:spLocks noChangeShapeType="1"/>
                    </p:cNvSpPr>
                    <p:nvPr/>
                  </p:nvSpPr>
                  <p:spPr bwMode="auto">
                    <a:xfrm>
                      <a:off x="2500" y="3434"/>
                      <a:ext cx="123" cy="0"/>
                    </a:xfrm>
                    <a:prstGeom prst="line">
                      <a:avLst/>
                    </a:prstGeom>
                    <a:noFill/>
                    <a:ln w="38100">
                      <a:solidFill>
                        <a:schemeClr val="tx1"/>
                      </a:solidFill>
                      <a:round/>
                      <a:headEnd/>
                      <a:tailEnd/>
                    </a:ln>
                    <a:effectLst/>
                  </p:spPr>
                  <p:txBody>
                    <a:bodyPr/>
                    <a:lstStyle/>
                    <a:p>
                      <a:endParaRPr lang="zh-CN" altLang="en-US"/>
                    </a:p>
                  </p:txBody>
                </p:sp>
              </p:grpSp>
              <p:sp>
                <p:nvSpPr>
                  <p:cNvPr id="52298" name="WordArt 292"/>
                  <p:cNvSpPr>
                    <a:spLocks noChangeArrowheads="1" noChangeShapeType="1" noTextEdit="1"/>
                  </p:cNvSpPr>
                  <p:nvPr/>
                </p:nvSpPr>
                <p:spPr bwMode="auto">
                  <a:xfrm>
                    <a:off x="1172" y="3245"/>
                    <a:ext cx="87" cy="149"/>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52299" name="WordArt 293"/>
                  <p:cNvSpPr>
                    <a:spLocks noChangeArrowheads="1" noChangeShapeType="1" noTextEdit="1"/>
                  </p:cNvSpPr>
                  <p:nvPr/>
                </p:nvSpPr>
                <p:spPr bwMode="auto">
                  <a:xfrm>
                    <a:off x="1540" y="3231"/>
                    <a:ext cx="87" cy="149"/>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sp>
                <p:nvSpPr>
                  <p:cNvPr id="52300" name="WordArt 263"/>
                  <p:cNvSpPr>
                    <a:spLocks noChangeArrowheads="1" noChangeShapeType="1" noTextEdit="1"/>
                  </p:cNvSpPr>
                  <p:nvPr/>
                </p:nvSpPr>
                <p:spPr bwMode="auto">
                  <a:xfrm>
                    <a:off x="770" y="3246"/>
                    <a:ext cx="113" cy="154"/>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0</a:t>
                    </a:r>
                    <a:endParaRPr lang="zh-CN" altLang="en-US" sz="3600" kern="10">
                      <a:ln w="9525">
                        <a:solidFill>
                          <a:schemeClr val="tx1"/>
                        </a:solidFill>
                        <a:round/>
                        <a:headEnd/>
                        <a:tailEnd/>
                      </a:ln>
                      <a:latin typeface="Times New Roman"/>
                      <a:cs typeface="Times New Roman"/>
                    </a:endParaRPr>
                  </a:p>
                </p:txBody>
              </p:sp>
              <p:sp>
                <p:nvSpPr>
                  <p:cNvPr id="52301" name="WordArt 300"/>
                  <p:cNvSpPr>
                    <a:spLocks noChangeArrowheads="1" noChangeShapeType="1" noTextEdit="1"/>
                  </p:cNvSpPr>
                  <p:nvPr/>
                </p:nvSpPr>
                <p:spPr bwMode="auto">
                  <a:xfrm>
                    <a:off x="920" y="3355"/>
                    <a:ext cx="27" cy="53"/>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sp>
                <p:nvSpPr>
                  <p:cNvPr id="4" name="WordArt 301"/>
                  <p:cNvSpPr>
                    <a:spLocks noChangeArrowheads="1" noChangeShapeType="1" noTextEdit="1"/>
                  </p:cNvSpPr>
                  <p:nvPr/>
                </p:nvSpPr>
                <p:spPr bwMode="auto">
                  <a:xfrm>
                    <a:off x="1290" y="3373"/>
                    <a:ext cx="27" cy="53"/>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grpSp>
                <p:nvGrpSpPr>
                  <p:cNvPr id="52456" name="Group 278"/>
                  <p:cNvGrpSpPr>
                    <a:grpSpLocks/>
                  </p:cNvGrpSpPr>
                  <p:nvPr/>
                </p:nvGrpSpPr>
                <p:grpSpPr bwMode="auto">
                  <a:xfrm>
                    <a:off x="1390" y="3238"/>
                    <a:ext cx="116" cy="134"/>
                    <a:chOff x="2500" y="3297"/>
                    <a:chExt cx="123" cy="137"/>
                  </a:xfrm>
                </p:grpSpPr>
                <p:sp>
                  <p:nvSpPr>
                    <p:cNvPr id="52305" name="WordArt 279"/>
                    <p:cNvSpPr>
                      <a:spLocks noChangeArrowheads="1" noChangeShapeType="1" noTextEdit="1"/>
                    </p:cNvSpPr>
                    <p:nvPr/>
                  </p:nvSpPr>
                  <p:spPr bwMode="auto">
                    <a:xfrm>
                      <a:off x="2502" y="3297"/>
                      <a:ext cx="116" cy="102"/>
                    </a:xfrm>
                    <a:prstGeom prst="rect">
                      <a:avLst/>
                    </a:prstGeom>
                  </p:spPr>
                  <p:txBody>
                    <a:bodyPr wrap="none" fromWordArt="1">
                      <a:prstTxWarp prst="textPlain">
                        <a:avLst>
                          <a:gd name="adj" fmla="val 50000"/>
                        </a:avLst>
                      </a:prstTxWarp>
                    </a:bodyPr>
                    <a:lstStyle/>
                    <a:p>
                      <a:r>
                        <a:rPr lang="en-US" altLang="zh-CN" sz="3600" kern="10">
                          <a:ln w="19050">
                            <a:solidFill>
                              <a:schemeClr val="tx2"/>
                            </a:solidFill>
                            <a:round/>
                            <a:headEnd/>
                            <a:tailEnd/>
                          </a:ln>
                          <a:solidFill>
                            <a:schemeClr val="tx2"/>
                          </a:solidFill>
                          <a:latin typeface="宋体"/>
                          <a:ea typeface="宋体"/>
                        </a:rPr>
                        <a:t>+</a:t>
                      </a:r>
                      <a:endParaRPr lang="zh-CN" altLang="en-US" sz="3600" kern="10">
                        <a:ln w="19050">
                          <a:solidFill>
                            <a:schemeClr val="tx2"/>
                          </a:solidFill>
                          <a:round/>
                          <a:headEnd/>
                          <a:tailEnd/>
                        </a:ln>
                        <a:solidFill>
                          <a:schemeClr val="tx2"/>
                        </a:solidFill>
                        <a:latin typeface="宋体"/>
                        <a:ea typeface="宋体"/>
                      </a:endParaRPr>
                    </a:p>
                  </p:txBody>
                </p:sp>
                <p:sp>
                  <p:nvSpPr>
                    <p:cNvPr id="52306" name="Line 280"/>
                    <p:cNvSpPr>
                      <a:spLocks noChangeShapeType="1"/>
                    </p:cNvSpPr>
                    <p:nvPr/>
                  </p:nvSpPr>
                  <p:spPr bwMode="auto">
                    <a:xfrm>
                      <a:off x="2500" y="3434"/>
                      <a:ext cx="123" cy="0"/>
                    </a:xfrm>
                    <a:prstGeom prst="line">
                      <a:avLst/>
                    </a:prstGeom>
                    <a:noFill/>
                    <a:ln w="38100">
                      <a:solidFill>
                        <a:schemeClr val="tx1"/>
                      </a:solidFill>
                      <a:round/>
                      <a:headEnd/>
                      <a:tailEnd/>
                    </a:ln>
                    <a:effectLst/>
                  </p:spPr>
                  <p:txBody>
                    <a:bodyPr/>
                    <a:lstStyle/>
                    <a:p>
                      <a:endParaRPr lang="zh-CN" altLang="en-US"/>
                    </a:p>
                  </p:txBody>
                </p:sp>
              </p:grpSp>
              <p:sp>
                <p:nvSpPr>
                  <p:cNvPr id="52304" name="WordArt 305"/>
                  <p:cNvSpPr>
                    <a:spLocks noChangeArrowheads="1" noChangeShapeType="1" noTextEdit="1"/>
                  </p:cNvSpPr>
                  <p:nvPr/>
                </p:nvSpPr>
                <p:spPr bwMode="auto">
                  <a:xfrm>
                    <a:off x="1690" y="3365"/>
                    <a:ext cx="27" cy="53"/>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grpSp>
            <p:sp>
              <p:nvSpPr>
                <p:cNvPr id="52294" name="WordArt 306"/>
                <p:cNvSpPr>
                  <a:spLocks noChangeArrowheads="1" noChangeShapeType="1" noTextEdit="1"/>
                </p:cNvSpPr>
                <p:nvPr/>
              </p:nvSpPr>
              <p:spPr bwMode="auto">
                <a:xfrm>
                  <a:off x="1692" y="3337"/>
                  <a:ext cx="168" cy="27"/>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grpSp>
        <p:sp>
          <p:nvSpPr>
            <p:cNvPr id="52290" name="WordArt 356"/>
            <p:cNvSpPr>
              <a:spLocks noChangeArrowheads="1" noChangeShapeType="1" noTextEdit="1"/>
            </p:cNvSpPr>
            <p:nvPr/>
          </p:nvSpPr>
          <p:spPr bwMode="auto">
            <a:xfrm>
              <a:off x="3660" y="2935"/>
              <a:ext cx="38" cy="61"/>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grpSp>
      <p:grpSp>
        <p:nvGrpSpPr>
          <p:cNvPr id="52458" name="Group 401"/>
          <p:cNvGrpSpPr>
            <a:grpSpLocks/>
          </p:cNvGrpSpPr>
          <p:nvPr/>
        </p:nvGrpSpPr>
        <p:grpSpPr bwMode="auto">
          <a:xfrm>
            <a:off x="650875" y="5233988"/>
            <a:ext cx="7802563" cy="1231900"/>
            <a:chOff x="410" y="3297"/>
            <a:chExt cx="4915" cy="776"/>
          </a:xfrm>
        </p:grpSpPr>
        <p:grpSp>
          <p:nvGrpSpPr>
            <p:cNvPr id="52460" name="Group 392"/>
            <p:cNvGrpSpPr>
              <a:grpSpLocks/>
            </p:cNvGrpSpPr>
            <p:nvPr/>
          </p:nvGrpSpPr>
          <p:grpSpPr bwMode="auto">
            <a:xfrm>
              <a:off x="410" y="3297"/>
              <a:ext cx="3999" cy="211"/>
              <a:chOff x="474" y="3337"/>
              <a:chExt cx="3999" cy="211"/>
            </a:xfrm>
          </p:grpSpPr>
          <p:sp>
            <p:nvSpPr>
              <p:cNvPr id="52258" name="WordArt 148"/>
              <p:cNvSpPr>
                <a:spLocks noChangeArrowheads="1" noChangeShapeType="1" noTextEdit="1"/>
              </p:cNvSpPr>
              <p:nvPr/>
            </p:nvSpPr>
            <p:spPr bwMode="auto">
              <a:xfrm>
                <a:off x="474" y="3355"/>
                <a:ext cx="362" cy="169"/>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解出</a:t>
                </a:r>
              </a:p>
            </p:txBody>
          </p:sp>
          <p:grpSp>
            <p:nvGrpSpPr>
              <p:cNvPr id="52477" name="Group 346"/>
              <p:cNvGrpSpPr>
                <a:grpSpLocks/>
              </p:cNvGrpSpPr>
              <p:nvPr/>
            </p:nvGrpSpPr>
            <p:grpSpPr bwMode="auto">
              <a:xfrm>
                <a:off x="1278" y="3345"/>
                <a:ext cx="1036" cy="203"/>
                <a:chOff x="2670" y="3209"/>
                <a:chExt cx="1036" cy="203"/>
              </a:xfrm>
            </p:grpSpPr>
            <p:sp>
              <p:nvSpPr>
                <p:cNvPr id="52281" name="WordArt 294"/>
                <p:cNvSpPr>
                  <a:spLocks noChangeArrowheads="1" noChangeShapeType="1" noTextEdit="1"/>
                </p:cNvSpPr>
                <p:nvPr/>
              </p:nvSpPr>
              <p:spPr bwMode="auto">
                <a:xfrm>
                  <a:off x="3053" y="3235"/>
                  <a:ext cx="211" cy="149"/>
                </a:xfrm>
                <a:prstGeom prst="rect">
                  <a:avLst/>
                </a:prstGeom>
              </p:spPr>
              <p:txBody>
                <a:bodyPr wrap="none" fromWordArt="1">
                  <a:prstTxWarp prst="textPlain">
                    <a:avLst>
                      <a:gd name="adj" fmla="val 50000"/>
                    </a:avLst>
                  </a:prstTxWarp>
                </a:bodyPr>
                <a:lstStyle/>
                <a:p>
                  <a:r>
                    <a:rPr lang="en-US" altLang="zh-CN" sz="1400" kern="10">
                      <a:ln w="9525">
                        <a:solidFill>
                          <a:srgbClr val="FF0000"/>
                        </a:solidFill>
                        <a:round/>
                        <a:headEnd/>
                        <a:tailEnd/>
                      </a:ln>
                      <a:solidFill>
                        <a:srgbClr val="FF0000"/>
                      </a:solidFill>
                      <a:latin typeface="Times New Roman"/>
                      <a:cs typeface="Times New Roman"/>
                    </a:rPr>
                    <a:t>10</a:t>
                  </a:r>
                  <a:endParaRPr lang="zh-CN" altLang="en-US" sz="1400" kern="10">
                    <a:ln w="9525">
                      <a:solidFill>
                        <a:srgbClr val="FF0000"/>
                      </a:solidFill>
                      <a:round/>
                      <a:headEnd/>
                      <a:tailEnd/>
                    </a:ln>
                    <a:solidFill>
                      <a:srgbClr val="FF0000"/>
                    </a:solidFill>
                    <a:latin typeface="Times New Roman"/>
                    <a:cs typeface="Times New Roman"/>
                  </a:endParaRPr>
                </a:p>
              </p:txBody>
            </p:sp>
            <p:sp>
              <p:nvSpPr>
                <p:cNvPr id="52282" name="WordArt 309"/>
                <p:cNvSpPr>
                  <a:spLocks noChangeArrowheads="1" noChangeShapeType="1" noTextEdit="1"/>
                </p:cNvSpPr>
                <p:nvPr/>
              </p:nvSpPr>
              <p:spPr bwMode="auto">
                <a:xfrm>
                  <a:off x="2670" y="3252"/>
                  <a:ext cx="146" cy="123"/>
                </a:xfrm>
                <a:prstGeom prst="rect">
                  <a:avLst/>
                </a:prstGeom>
              </p:spPr>
              <p:txBody>
                <a:bodyPr wrap="none" fromWordArt="1">
                  <a:prstTxWarp prst="textPlain">
                    <a:avLst>
                      <a:gd name="adj" fmla="val 50000"/>
                    </a:avLst>
                  </a:prstTxWarp>
                </a:bodyPr>
                <a:lstStyle/>
                <a:p>
                  <a:r>
                    <a:rPr lang="en-US" altLang="zh-CN" sz="1200" i="1" kern="10">
                      <a:ln w="9525">
                        <a:solidFill>
                          <a:srgbClr val="FF0000"/>
                        </a:solidFill>
                        <a:round/>
                        <a:headEnd/>
                        <a:tailEnd/>
                      </a:ln>
                      <a:solidFill>
                        <a:srgbClr val="FF0000"/>
                      </a:solidFill>
                      <a:latin typeface="Times New Roman"/>
                      <a:cs typeface="Times New Roman"/>
                    </a:rPr>
                    <a:t>x</a:t>
                  </a:r>
                  <a:endParaRPr lang="zh-CN" altLang="en-US" sz="1200" i="1" kern="10">
                    <a:ln w="9525">
                      <a:solidFill>
                        <a:srgbClr val="FF0000"/>
                      </a:solidFill>
                      <a:round/>
                      <a:headEnd/>
                      <a:tailEnd/>
                    </a:ln>
                    <a:solidFill>
                      <a:srgbClr val="FF0000"/>
                    </a:solidFill>
                    <a:latin typeface="Times New Roman"/>
                    <a:cs typeface="Times New Roman"/>
                  </a:endParaRPr>
                </a:p>
              </p:txBody>
            </p:sp>
            <p:grpSp>
              <p:nvGrpSpPr>
                <p:cNvPr id="52478" name="Group 86"/>
                <p:cNvGrpSpPr>
                  <a:grpSpLocks/>
                </p:cNvGrpSpPr>
                <p:nvPr/>
              </p:nvGrpSpPr>
              <p:grpSpPr bwMode="auto">
                <a:xfrm>
                  <a:off x="2874" y="3288"/>
                  <a:ext cx="126" cy="47"/>
                  <a:chOff x="1260" y="2371"/>
                  <a:chExt cx="151" cy="53"/>
                </a:xfrm>
              </p:grpSpPr>
              <p:sp>
                <p:nvSpPr>
                  <p:cNvPr id="52287" name="Line 87"/>
                  <p:cNvSpPr>
                    <a:spLocks noChangeShapeType="1"/>
                  </p:cNvSpPr>
                  <p:nvPr/>
                </p:nvSpPr>
                <p:spPr bwMode="auto">
                  <a:xfrm>
                    <a:off x="1260" y="2371"/>
                    <a:ext cx="151" cy="0"/>
                  </a:xfrm>
                  <a:prstGeom prst="line">
                    <a:avLst/>
                  </a:prstGeom>
                  <a:noFill/>
                  <a:ln w="38100">
                    <a:solidFill>
                      <a:srgbClr val="FF0000"/>
                    </a:solidFill>
                    <a:round/>
                    <a:headEnd/>
                    <a:tailEnd/>
                  </a:ln>
                  <a:effectLst/>
                </p:spPr>
                <p:txBody>
                  <a:bodyPr/>
                  <a:lstStyle/>
                  <a:p>
                    <a:endParaRPr lang="zh-CN" altLang="en-US"/>
                  </a:p>
                </p:txBody>
              </p:sp>
              <p:sp>
                <p:nvSpPr>
                  <p:cNvPr id="52288" name="Line 88"/>
                  <p:cNvSpPr>
                    <a:spLocks noChangeShapeType="1"/>
                  </p:cNvSpPr>
                  <p:nvPr/>
                </p:nvSpPr>
                <p:spPr bwMode="auto">
                  <a:xfrm>
                    <a:off x="1260" y="2424"/>
                    <a:ext cx="151" cy="0"/>
                  </a:xfrm>
                  <a:prstGeom prst="line">
                    <a:avLst/>
                  </a:prstGeom>
                  <a:noFill/>
                  <a:ln w="38100">
                    <a:solidFill>
                      <a:srgbClr val="FF0000"/>
                    </a:solidFill>
                    <a:round/>
                    <a:headEnd/>
                    <a:tailEnd/>
                  </a:ln>
                  <a:effectLst/>
                </p:spPr>
                <p:txBody>
                  <a:bodyPr/>
                  <a:lstStyle/>
                  <a:p>
                    <a:endParaRPr lang="zh-CN" altLang="en-US"/>
                  </a:p>
                </p:txBody>
              </p:sp>
            </p:grpSp>
            <p:sp>
              <p:nvSpPr>
                <p:cNvPr id="52284" name="Line 280"/>
                <p:cNvSpPr>
                  <a:spLocks noChangeShapeType="1"/>
                </p:cNvSpPr>
                <p:nvPr/>
              </p:nvSpPr>
              <p:spPr bwMode="auto">
                <a:xfrm>
                  <a:off x="3314" y="3300"/>
                  <a:ext cx="116" cy="0"/>
                </a:xfrm>
                <a:prstGeom prst="line">
                  <a:avLst/>
                </a:prstGeom>
                <a:noFill/>
                <a:ln w="38100">
                  <a:solidFill>
                    <a:srgbClr val="FF0000"/>
                  </a:solidFill>
                  <a:round/>
                  <a:headEnd/>
                  <a:tailEnd/>
                </a:ln>
                <a:effectLst/>
              </p:spPr>
              <p:txBody>
                <a:bodyPr/>
                <a:lstStyle/>
                <a:p>
                  <a:endParaRPr lang="zh-CN" altLang="en-US"/>
                </a:p>
              </p:txBody>
            </p:sp>
            <p:sp>
              <p:nvSpPr>
                <p:cNvPr id="52285" name="WordArt 265"/>
                <p:cNvSpPr>
                  <a:spLocks noChangeArrowheads="1" noChangeShapeType="1" noTextEdit="1"/>
                </p:cNvSpPr>
                <p:nvPr/>
              </p:nvSpPr>
              <p:spPr bwMode="auto">
                <a:xfrm>
                  <a:off x="3485" y="3209"/>
                  <a:ext cx="110" cy="179"/>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Garamond"/>
                    </a:rPr>
                    <a:t>k</a:t>
                  </a:r>
                  <a:endParaRPr lang="zh-CN" altLang="en-US" sz="3600" i="1" kern="10">
                    <a:ln w="9525">
                      <a:solidFill>
                        <a:srgbClr val="FF0000"/>
                      </a:solidFill>
                      <a:round/>
                      <a:headEnd/>
                      <a:tailEnd/>
                    </a:ln>
                    <a:solidFill>
                      <a:srgbClr val="FF0000"/>
                    </a:solidFill>
                    <a:latin typeface="Garamond"/>
                  </a:endParaRPr>
                </a:p>
              </p:txBody>
            </p:sp>
            <p:sp>
              <p:nvSpPr>
                <p:cNvPr id="5" name="WordArt 318"/>
                <p:cNvSpPr>
                  <a:spLocks noChangeArrowheads="1" noChangeShapeType="1" noTextEdit="1"/>
                </p:cNvSpPr>
                <p:nvPr/>
              </p:nvSpPr>
              <p:spPr bwMode="auto">
                <a:xfrm>
                  <a:off x="3668" y="3351"/>
                  <a:ext cx="38" cy="61"/>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grpSp>
          <p:sp>
            <p:nvSpPr>
              <p:cNvPr id="52260" name="WordArt 265"/>
              <p:cNvSpPr>
                <a:spLocks noChangeArrowheads="1" noChangeShapeType="1" noTextEdit="1"/>
              </p:cNvSpPr>
              <p:nvPr/>
            </p:nvSpPr>
            <p:spPr bwMode="auto">
              <a:xfrm>
                <a:off x="2521" y="3337"/>
                <a:ext cx="110" cy="179"/>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Garamond"/>
                  </a:rPr>
                  <a:t>k</a:t>
                </a:r>
                <a:endParaRPr lang="zh-CN" altLang="en-US" sz="3600" i="1" kern="10">
                  <a:ln w="9525">
                    <a:solidFill>
                      <a:schemeClr val="tx1"/>
                    </a:solidFill>
                    <a:round/>
                    <a:headEnd/>
                    <a:tailEnd/>
                  </a:ln>
                  <a:latin typeface="Garamond"/>
                </a:endParaRPr>
              </a:p>
            </p:txBody>
          </p:sp>
          <p:grpSp>
            <p:nvGrpSpPr>
              <p:cNvPr id="52259" name="Group 86"/>
              <p:cNvGrpSpPr>
                <a:grpSpLocks/>
              </p:cNvGrpSpPr>
              <p:nvPr/>
            </p:nvGrpSpPr>
            <p:grpSpPr bwMode="auto">
              <a:xfrm>
                <a:off x="2706" y="3416"/>
                <a:ext cx="126" cy="47"/>
                <a:chOff x="1260" y="2371"/>
                <a:chExt cx="151" cy="53"/>
              </a:xfrm>
            </p:grpSpPr>
            <p:sp>
              <p:nvSpPr>
                <p:cNvPr id="52279" name="Line 87"/>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52280" name="Line 88"/>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grpSp>
            <p:nvGrpSpPr>
              <p:cNvPr id="52261" name="Group 278"/>
              <p:cNvGrpSpPr>
                <a:grpSpLocks/>
              </p:cNvGrpSpPr>
              <p:nvPr/>
            </p:nvGrpSpPr>
            <p:grpSpPr bwMode="auto">
              <a:xfrm>
                <a:off x="3162" y="3360"/>
                <a:ext cx="116" cy="134"/>
                <a:chOff x="2500" y="3297"/>
                <a:chExt cx="123" cy="137"/>
              </a:xfrm>
            </p:grpSpPr>
            <p:sp>
              <p:nvSpPr>
                <p:cNvPr id="52277" name="WordArt 279"/>
                <p:cNvSpPr>
                  <a:spLocks noChangeArrowheads="1" noChangeShapeType="1" noTextEdit="1"/>
                </p:cNvSpPr>
                <p:nvPr/>
              </p:nvSpPr>
              <p:spPr bwMode="auto">
                <a:xfrm>
                  <a:off x="2502" y="3297"/>
                  <a:ext cx="116" cy="102"/>
                </a:xfrm>
                <a:prstGeom prst="rect">
                  <a:avLst/>
                </a:prstGeom>
              </p:spPr>
              <p:txBody>
                <a:bodyPr wrap="none" fromWordArt="1">
                  <a:prstTxWarp prst="textPlain">
                    <a:avLst>
                      <a:gd name="adj" fmla="val 50000"/>
                    </a:avLst>
                  </a:prstTxWarp>
                </a:bodyPr>
                <a:lstStyle/>
                <a:p>
                  <a:r>
                    <a:rPr lang="en-US" altLang="zh-CN" sz="3600" kern="10">
                      <a:ln w="19050">
                        <a:solidFill>
                          <a:schemeClr val="tx2"/>
                        </a:solidFill>
                        <a:round/>
                        <a:headEnd/>
                        <a:tailEnd/>
                      </a:ln>
                      <a:solidFill>
                        <a:schemeClr val="tx2"/>
                      </a:solidFill>
                      <a:latin typeface="宋体"/>
                      <a:ea typeface="宋体"/>
                    </a:rPr>
                    <a:t>+</a:t>
                  </a:r>
                  <a:endParaRPr lang="zh-CN" altLang="en-US" sz="3600" kern="10">
                    <a:ln w="19050">
                      <a:solidFill>
                        <a:schemeClr val="tx2"/>
                      </a:solidFill>
                      <a:round/>
                      <a:headEnd/>
                      <a:tailEnd/>
                    </a:ln>
                    <a:solidFill>
                      <a:schemeClr val="tx2"/>
                    </a:solidFill>
                    <a:latin typeface="宋体"/>
                    <a:ea typeface="宋体"/>
                  </a:endParaRPr>
                </a:p>
              </p:txBody>
            </p:sp>
            <p:sp>
              <p:nvSpPr>
                <p:cNvPr id="52278" name="Line 280"/>
                <p:cNvSpPr>
                  <a:spLocks noChangeShapeType="1"/>
                </p:cNvSpPr>
                <p:nvPr/>
              </p:nvSpPr>
              <p:spPr bwMode="auto">
                <a:xfrm>
                  <a:off x="2500" y="3434"/>
                  <a:ext cx="123" cy="0"/>
                </a:xfrm>
                <a:prstGeom prst="line">
                  <a:avLst/>
                </a:prstGeom>
                <a:noFill/>
                <a:ln w="38100">
                  <a:solidFill>
                    <a:schemeClr val="tx1"/>
                  </a:solidFill>
                  <a:round/>
                  <a:headEnd/>
                  <a:tailEnd/>
                </a:ln>
                <a:effectLst/>
              </p:spPr>
              <p:txBody>
                <a:bodyPr/>
                <a:lstStyle/>
                <a:p>
                  <a:endParaRPr lang="zh-CN" altLang="en-US"/>
                </a:p>
              </p:txBody>
            </p:sp>
          </p:grpSp>
          <p:sp>
            <p:nvSpPr>
              <p:cNvPr id="52263" name="WordArt 332"/>
              <p:cNvSpPr>
                <a:spLocks noChangeArrowheads="1" noChangeShapeType="1" noTextEdit="1"/>
              </p:cNvSpPr>
              <p:nvPr/>
            </p:nvSpPr>
            <p:spPr bwMode="auto">
              <a:xfrm>
                <a:off x="3316" y="3365"/>
                <a:ext cx="87" cy="149"/>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52264" name="WordArt 333"/>
              <p:cNvSpPr>
                <a:spLocks noChangeArrowheads="1" noChangeShapeType="1" noTextEdit="1"/>
              </p:cNvSpPr>
              <p:nvPr/>
            </p:nvSpPr>
            <p:spPr bwMode="auto">
              <a:xfrm>
                <a:off x="3684" y="3351"/>
                <a:ext cx="87" cy="149"/>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sp>
            <p:nvSpPr>
              <p:cNvPr id="52265" name="WordArt 263"/>
              <p:cNvSpPr>
                <a:spLocks noChangeArrowheads="1" noChangeShapeType="1" noTextEdit="1"/>
              </p:cNvSpPr>
              <p:nvPr/>
            </p:nvSpPr>
            <p:spPr bwMode="auto">
              <a:xfrm>
                <a:off x="2914" y="3366"/>
                <a:ext cx="113" cy="154"/>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0</a:t>
                </a:r>
                <a:endParaRPr lang="zh-CN" altLang="en-US" sz="3600" kern="10">
                  <a:ln w="9525">
                    <a:solidFill>
                      <a:schemeClr val="tx1"/>
                    </a:solidFill>
                    <a:round/>
                    <a:headEnd/>
                    <a:tailEnd/>
                  </a:ln>
                  <a:latin typeface="Times New Roman"/>
                  <a:cs typeface="Times New Roman"/>
                </a:endParaRPr>
              </a:p>
            </p:txBody>
          </p:sp>
          <p:sp>
            <p:nvSpPr>
              <p:cNvPr id="52266" name="WordArt 335"/>
              <p:cNvSpPr>
                <a:spLocks noChangeArrowheads="1" noChangeShapeType="1" noTextEdit="1"/>
              </p:cNvSpPr>
              <p:nvPr/>
            </p:nvSpPr>
            <p:spPr bwMode="auto">
              <a:xfrm>
                <a:off x="3064" y="3475"/>
                <a:ext cx="27" cy="53"/>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sp>
            <p:nvSpPr>
              <p:cNvPr id="52267" name="WordArt 336"/>
              <p:cNvSpPr>
                <a:spLocks noChangeArrowheads="1" noChangeShapeType="1" noTextEdit="1"/>
              </p:cNvSpPr>
              <p:nvPr/>
            </p:nvSpPr>
            <p:spPr bwMode="auto">
              <a:xfrm>
                <a:off x="3434" y="3493"/>
                <a:ext cx="27" cy="53"/>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grpSp>
            <p:nvGrpSpPr>
              <p:cNvPr id="52262" name="Group 278"/>
              <p:cNvGrpSpPr>
                <a:grpSpLocks/>
              </p:cNvGrpSpPr>
              <p:nvPr/>
            </p:nvGrpSpPr>
            <p:grpSpPr bwMode="auto">
              <a:xfrm>
                <a:off x="3534" y="3358"/>
                <a:ext cx="116" cy="134"/>
                <a:chOff x="2500" y="3297"/>
                <a:chExt cx="123" cy="137"/>
              </a:xfrm>
            </p:grpSpPr>
            <p:sp>
              <p:nvSpPr>
                <p:cNvPr id="52275" name="WordArt 279"/>
                <p:cNvSpPr>
                  <a:spLocks noChangeArrowheads="1" noChangeShapeType="1" noTextEdit="1"/>
                </p:cNvSpPr>
                <p:nvPr/>
              </p:nvSpPr>
              <p:spPr bwMode="auto">
                <a:xfrm>
                  <a:off x="2502" y="3297"/>
                  <a:ext cx="116" cy="102"/>
                </a:xfrm>
                <a:prstGeom prst="rect">
                  <a:avLst/>
                </a:prstGeom>
              </p:spPr>
              <p:txBody>
                <a:bodyPr wrap="none" fromWordArt="1">
                  <a:prstTxWarp prst="textPlain">
                    <a:avLst>
                      <a:gd name="adj" fmla="val 50000"/>
                    </a:avLst>
                  </a:prstTxWarp>
                </a:bodyPr>
                <a:lstStyle/>
                <a:p>
                  <a:r>
                    <a:rPr lang="en-US" altLang="zh-CN" sz="3600" kern="10">
                      <a:ln w="19050">
                        <a:solidFill>
                          <a:schemeClr val="tx2"/>
                        </a:solidFill>
                        <a:round/>
                        <a:headEnd/>
                        <a:tailEnd/>
                      </a:ln>
                      <a:solidFill>
                        <a:schemeClr val="tx2"/>
                      </a:solidFill>
                      <a:latin typeface="宋体"/>
                      <a:ea typeface="宋体"/>
                    </a:rPr>
                    <a:t>+</a:t>
                  </a:r>
                  <a:endParaRPr lang="zh-CN" altLang="en-US" sz="3600" kern="10">
                    <a:ln w="19050">
                      <a:solidFill>
                        <a:schemeClr val="tx2"/>
                      </a:solidFill>
                      <a:round/>
                      <a:headEnd/>
                      <a:tailEnd/>
                    </a:ln>
                    <a:solidFill>
                      <a:schemeClr val="tx2"/>
                    </a:solidFill>
                    <a:latin typeface="宋体"/>
                    <a:ea typeface="宋体"/>
                  </a:endParaRPr>
                </a:p>
              </p:txBody>
            </p:sp>
            <p:sp>
              <p:nvSpPr>
                <p:cNvPr id="52276" name="Line 280"/>
                <p:cNvSpPr>
                  <a:spLocks noChangeShapeType="1"/>
                </p:cNvSpPr>
                <p:nvPr/>
              </p:nvSpPr>
              <p:spPr bwMode="auto">
                <a:xfrm>
                  <a:off x="2500" y="3434"/>
                  <a:ext cx="123" cy="0"/>
                </a:xfrm>
                <a:prstGeom prst="line">
                  <a:avLst/>
                </a:prstGeom>
                <a:noFill/>
                <a:ln w="38100">
                  <a:solidFill>
                    <a:schemeClr val="tx1"/>
                  </a:solidFill>
                  <a:round/>
                  <a:headEnd/>
                  <a:tailEnd/>
                </a:ln>
                <a:effectLst/>
              </p:spPr>
              <p:txBody>
                <a:bodyPr/>
                <a:lstStyle/>
                <a:p>
                  <a:endParaRPr lang="zh-CN" altLang="en-US"/>
                </a:p>
              </p:txBody>
            </p:sp>
          </p:grpSp>
          <p:sp>
            <p:nvSpPr>
              <p:cNvPr id="52269" name="WordArt 340"/>
              <p:cNvSpPr>
                <a:spLocks noChangeArrowheads="1" noChangeShapeType="1" noTextEdit="1"/>
              </p:cNvSpPr>
              <p:nvPr/>
            </p:nvSpPr>
            <p:spPr bwMode="auto">
              <a:xfrm>
                <a:off x="3834" y="3485"/>
                <a:ext cx="27" cy="53"/>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sp>
            <p:nvSpPr>
              <p:cNvPr id="52270" name="WordArt 341"/>
              <p:cNvSpPr>
                <a:spLocks noChangeArrowheads="1" noChangeShapeType="1" noTextEdit="1"/>
              </p:cNvSpPr>
              <p:nvPr/>
            </p:nvSpPr>
            <p:spPr bwMode="auto">
              <a:xfrm>
                <a:off x="4275" y="3348"/>
                <a:ext cx="198" cy="149"/>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10</a:t>
                </a:r>
                <a:endParaRPr lang="zh-CN" altLang="en-US" sz="1400" kern="10">
                  <a:ln w="9525">
                    <a:solidFill>
                      <a:srgbClr val="000000"/>
                    </a:solidFill>
                    <a:round/>
                    <a:headEnd/>
                    <a:tailEnd/>
                  </a:ln>
                  <a:latin typeface="Times New Roman"/>
                  <a:cs typeface="Times New Roman"/>
                </a:endParaRPr>
              </a:p>
            </p:txBody>
          </p:sp>
          <p:grpSp>
            <p:nvGrpSpPr>
              <p:cNvPr id="52268" name="Group 278"/>
              <p:cNvGrpSpPr>
                <a:grpSpLocks/>
              </p:cNvGrpSpPr>
              <p:nvPr/>
            </p:nvGrpSpPr>
            <p:grpSpPr bwMode="auto">
              <a:xfrm>
                <a:off x="4129" y="3351"/>
                <a:ext cx="116" cy="134"/>
                <a:chOff x="2500" y="3297"/>
                <a:chExt cx="123" cy="137"/>
              </a:xfrm>
            </p:grpSpPr>
            <p:sp>
              <p:nvSpPr>
                <p:cNvPr id="52273" name="WordArt 279"/>
                <p:cNvSpPr>
                  <a:spLocks noChangeArrowheads="1" noChangeShapeType="1" noTextEdit="1"/>
                </p:cNvSpPr>
                <p:nvPr/>
              </p:nvSpPr>
              <p:spPr bwMode="auto">
                <a:xfrm>
                  <a:off x="2502" y="3297"/>
                  <a:ext cx="116" cy="102"/>
                </a:xfrm>
                <a:prstGeom prst="rect">
                  <a:avLst/>
                </a:prstGeom>
              </p:spPr>
              <p:txBody>
                <a:bodyPr wrap="none" fromWordArt="1">
                  <a:prstTxWarp prst="textPlain">
                    <a:avLst>
                      <a:gd name="adj" fmla="val 50000"/>
                    </a:avLst>
                  </a:prstTxWarp>
                </a:bodyPr>
                <a:lstStyle/>
                <a:p>
                  <a:r>
                    <a:rPr lang="en-US" altLang="zh-CN" sz="3600" kern="10">
                      <a:ln w="19050">
                        <a:solidFill>
                          <a:schemeClr val="tx2"/>
                        </a:solidFill>
                        <a:round/>
                        <a:headEnd/>
                        <a:tailEnd/>
                      </a:ln>
                      <a:solidFill>
                        <a:schemeClr val="tx2"/>
                      </a:solidFill>
                      <a:latin typeface="宋体"/>
                      <a:ea typeface="宋体"/>
                    </a:rPr>
                    <a:t>+</a:t>
                  </a:r>
                  <a:endParaRPr lang="zh-CN" altLang="en-US" sz="3600" kern="10">
                    <a:ln w="19050">
                      <a:solidFill>
                        <a:schemeClr val="tx2"/>
                      </a:solidFill>
                      <a:round/>
                      <a:headEnd/>
                      <a:tailEnd/>
                    </a:ln>
                    <a:solidFill>
                      <a:schemeClr val="tx2"/>
                    </a:solidFill>
                    <a:latin typeface="宋体"/>
                    <a:ea typeface="宋体"/>
                  </a:endParaRPr>
                </a:p>
              </p:txBody>
            </p:sp>
            <p:sp>
              <p:nvSpPr>
                <p:cNvPr id="52274" name="Line 280"/>
                <p:cNvSpPr>
                  <a:spLocks noChangeShapeType="1"/>
                </p:cNvSpPr>
                <p:nvPr/>
              </p:nvSpPr>
              <p:spPr bwMode="auto">
                <a:xfrm>
                  <a:off x="2500" y="3434"/>
                  <a:ext cx="123" cy="0"/>
                </a:xfrm>
                <a:prstGeom prst="line">
                  <a:avLst/>
                </a:prstGeom>
                <a:noFill/>
                <a:ln w="38100">
                  <a:solidFill>
                    <a:schemeClr val="tx1"/>
                  </a:solidFill>
                  <a:round/>
                  <a:headEnd/>
                  <a:tailEnd/>
                </a:ln>
                <a:effectLst/>
              </p:spPr>
              <p:txBody>
                <a:bodyPr/>
                <a:lstStyle/>
                <a:p>
                  <a:endParaRPr lang="zh-CN" altLang="en-US"/>
                </a:p>
              </p:txBody>
            </p:sp>
          </p:grpSp>
          <p:sp>
            <p:nvSpPr>
              <p:cNvPr id="52272" name="WordArt 348"/>
              <p:cNvSpPr>
                <a:spLocks noChangeArrowheads="1" noChangeShapeType="1" noTextEdit="1"/>
              </p:cNvSpPr>
              <p:nvPr/>
            </p:nvSpPr>
            <p:spPr bwMode="auto">
              <a:xfrm>
                <a:off x="3900" y="3473"/>
                <a:ext cx="168" cy="27"/>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grpSp>
          <p:nvGrpSpPr>
            <p:cNvPr id="52271" name="Group 397"/>
            <p:cNvGrpSpPr>
              <a:grpSpLocks/>
            </p:cNvGrpSpPr>
            <p:nvPr/>
          </p:nvGrpSpPr>
          <p:grpSpPr bwMode="auto">
            <a:xfrm>
              <a:off x="685" y="3900"/>
              <a:ext cx="4640" cy="173"/>
              <a:chOff x="685" y="3948"/>
              <a:chExt cx="4640" cy="173"/>
            </a:xfrm>
          </p:grpSpPr>
          <p:sp>
            <p:nvSpPr>
              <p:cNvPr id="52242" name="WordArt 263"/>
              <p:cNvSpPr>
                <a:spLocks noChangeArrowheads="1" noChangeShapeType="1" noTextEdit="1"/>
              </p:cNvSpPr>
              <p:nvPr/>
            </p:nvSpPr>
            <p:spPr bwMode="auto">
              <a:xfrm>
                <a:off x="685" y="3953"/>
                <a:ext cx="105" cy="154"/>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0</a:t>
                </a:r>
                <a:endParaRPr lang="zh-CN" altLang="en-US" sz="3600" kern="10">
                  <a:ln w="9525">
                    <a:solidFill>
                      <a:schemeClr val="tx1"/>
                    </a:solidFill>
                    <a:round/>
                    <a:headEnd/>
                    <a:tailEnd/>
                  </a:ln>
                  <a:latin typeface="Times New Roman"/>
                  <a:cs typeface="Times New Roman"/>
                </a:endParaRPr>
              </a:p>
            </p:txBody>
          </p:sp>
          <p:sp>
            <p:nvSpPr>
              <p:cNvPr id="52243" name="WordArt 365"/>
              <p:cNvSpPr>
                <a:spLocks noChangeArrowheads="1" noChangeShapeType="1" noTextEdit="1"/>
              </p:cNvSpPr>
              <p:nvPr/>
            </p:nvSpPr>
            <p:spPr bwMode="auto">
              <a:xfrm>
                <a:off x="1024" y="4058"/>
                <a:ext cx="44" cy="46"/>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sp>
            <p:nvSpPr>
              <p:cNvPr id="52244" name="WordArt 45"/>
              <p:cNvSpPr>
                <a:spLocks noChangeArrowheads="1" noChangeShapeType="1" noTextEdit="1"/>
              </p:cNvSpPr>
              <p:nvPr/>
            </p:nvSpPr>
            <p:spPr bwMode="auto">
              <a:xfrm>
                <a:off x="828" y="4004"/>
                <a:ext cx="163" cy="98"/>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m</a:t>
                </a:r>
                <a:endParaRPr lang="zh-CN" altLang="en-US" sz="3600" kern="10">
                  <a:ln w="9525">
                    <a:solidFill>
                      <a:srgbClr val="000000"/>
                    </a:solidFill>
                    <a:round/>
                    <a:headEnd/>
                    <a:tailEnd/>
                  </a:ln>
                  <a:latin typeface="Times New Roman"/>
                  <a:cs typeface="Times New Roman"/>
                </a:endParaRPr>
              </a:p>
            </p:txBody>
          </p:sp>
          <p:sp>
            <p:nvSpPr>
              <p:cNvPr id="52245" name="WordArt 367"/>
              <p:cNvSpPr>
                <a:spLocks noChangeArrowheads="1" noChangeShapeType="1" noTextEdit="1"/>
              </p:cNvSpPr>
              <p:nvPr/>
            </p:nvSpPr>
            <p:spPr bwMode="auto">
              <a:xfrm>
                <a:off x="1192" y="3949"/>
                <a:ext cx="87" cy="149"/>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52246" name="WordArt 45"/>
              <p:cNvSpPr>
                <a:spLocks noChangeArrowheads="1" noChangeShapeType="1" noTextEdit="1"/>
              </p:cNvSpPr>
              <p:nvPr/>
            </p:nvSpPr>
            <p:spPr bwMode="auto">
              <a:xfrm>
                <a:off x="1319" y="4002"/>
                <a:ext cx="163" cy="98"/>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m</a:t>
                </a:r>
                <a:endParaRPr lang="zh-CN" altLang="en-US" sz="3600" kern="10">
                  <a:ln w="9525">
                    <a:solidFill>
                      <a:srgbClr val="000000"/>
                    </a:solidFill>
                    <a:round/>
                    <a:headEnd/>
                    <a:tailEnd/>
                  </a:ln>
                  <a:latin typeface="Times New Roman"/>
                  <a:cs typeface="Times New Roman"/>
                </a:endParaRPr>
              </a:p>
            </p:txBody>
          </p:sp>
          <p:sp>
            <p:nvSpPr>
              <p:cNvPr id="52247" name="WordArt 369"/>
              <p:cNvSpPr>
                <a:spLocks noChangeArrowheads="1" noChangeShapeType="1" noTextEdit="1"/>
              </p:cNvSpPr>
              <p:nvPr/>
            </p:nvSpPr>
            <p:spPr bwMode="auto">
              <a:xfrm>
                <a:off x="1525" y="4056"/>
                <a:ext cx="44" cy="46"/>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sp>
            <p:nvSpPr>
              <p:cNvPr id="52248" name="WordArt 370"/>
              <p:cNvSpPr>
                <a:spLocks noChangeArrowheads="1" noChangeShapeType="1" noTextEdit="1"/>
              </p:cNvSpPr>
              <p:nvPr/>
            </p:nvSpPr>
            <p:spPr bwMode="auto">
              <a:xfrm>
                <a:off x="1681" y="3948"/>
                <a:ext cx="87" cy="149"/>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sp>
            <p:nvSpPr>
              <p:cNvPr id="52249" name="WordArt 45"/>
              <p:cNvSpPr>
                <a:spLocks noChangeArrowheads="1" noChangeShapeType="1" noTextEdit="1"/>
              </p:cNvSpPr>
              <p:nvPr/>
            </p:nvSpPr>
            <p:spPr bwMode="auto">
              <a:xfrm>
                <a:off x="1821" y="4002"/>
                <a:ext cx="163" cy="98"/>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m</a:t>
                </a:r>
                <a:endParaRPr lang="zh-CN" altLang="en-US" sz="3600" kern="10">
                  <a:ln w="9525">
                    <a:solidFill>
                      <a:srgbClr val="000000"/>
                    </a:solidFill>
                    <a:round/>
                    <a:headEnd/>
                    <a:tailEnd/>
                  </a:ln>
                  <a:latin typeface="Times New Roman"/>
                  <a:cs typeface="Times New Roman"/>
                </a:endParaRPr>
              </a:p>
            </p:txBody>
          </p:sp>
          <p:sp>
            <p:nvSpPr>
              <p:cNvPr id="52250" name="WordArt 372"/>
              <p:cNvSpPr>
                <a:spLocks noChangeArrowheads="1" noChangeShapeType="1" noTextEdit="1"/>
              </p:cNvSpPr>
              <p:nvPr/>
            </p:nvSpPr>
            <p:spPr bwMode="auto">
              <a:xfrm>
                <a:off x="2030" y="4065"/>
                <a:ext cx="44" cy="46"/>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sp>
            <p:nvSpPr>
              <p:cNvPr id="52251" name="WordArt 373"/>
              <p:cNvSpPr>
                <a:spLocks noChangeArrowheads="1" noChangeShapeType="1" noTextEdit="1"/>
              </p:cNvSpPr>
              <p:nvPr/>
            </p:nvSpPr>
            <p:spPr bwMode="auto">
              <a:xfrm>
                <a:off x="2149" y="4055"/>
                <a:ext cx="168" cy="27"/>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2252" name="WordArt 374"/>
              <p:cNvSpPr>
                <a:spLocks noChangeArrowheads="1" noChangeShapeType="1" noTextEdit="1"/>
              </p:cNvSpPr>
              <p:nvPr/>
            </p:nvSpPr>
            <p:spPr bwMode="auto">
              <a:xfrm>
                <a:off x="2393" y="3948"/>
                <a:ext cx="199" cy="149"/>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19</a:t>
                </a:r>
                <a:endParaRPr lang="zh-CN" altLang="en-US" sz="1400" kern="10">
                  <a:ln w="9525">
                    <a:solidFill>
                      <a:srgbClr val="000000"/>
                    </a:solidFill>
                    <a:round/>
                    <a:headEnd/>
                    <a:tailEnd/>
                  </a:ln>
                  <a:latin typeface="Times New Roman"/>
                  <a:cs typeface="Times New Roman"/>
                </a:endParaRPr>
              </a:p>
            </p:txBody>
          </p:sp>
          <p:sp>
            <p:nvSpPr>
              <p:cNvPr id="52253" name="WordArt 45"/>
              <p:cNvSpPr>
                <a:spLocks noChangeArrowheads="1" noChangeShapeType="1" noTextEdit="1"/>
              </p:cNvSpPr>
              <p:nvPr/>
            </p:nvSpPr>
            <p:spPr bwMode="auto">
              <a:xfrm>
                <a:off x="2625" y="3999"/>
                <a:ext cx="163" cy="98"/>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m</a:t>
                </a:r>
                <a:endParaRPr lang="zh-CN" altLang="en-US" sz="3600" kern="10">
                  <a:ln w="9525">
                    <a:solidFill>
                      <a:srgbClr val="000000"/>
                    </a:solidFill>
                    <a:round/>
                    <a:headEnd/>
                    <a:tailEnd/>
                  </a:ln>
                  <a:latin typeface="Times New Roman"/>
                  <a:cs typeface="Times New Roman"/>
                </a:endParaRPr>
              </a:p>
            </p:txBody>
          </p:sp>
          <p:sp>
            <p:nvSpPr>
              <p:cNvPr id="52254" name="WordArt 376"/>
              <p:cNvSpPr>
                <a:spLocks noChangeArrowheads="1" noChangeShapeType="1" noTextEdit="1"/>
              </p:cNvSpPr>
              <p:nvPr/>
            </p:nvSpPr>
            <p:spPr bwMode="auto">
              <a:xfrm>
                <a:off x="2805" y="4050"/>
                <a:ext cx="44" cy="46"/>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sp>
            <p:nvSpPr>
              <p:cNvPr id="52255" name="WordArt 379"/>
              <p:cNvSpPr>
                <a:spLocks noChangeArrowheads="1" noChangeShapeType="1" noTextEdit="1"/>
              </p:cNvSpPr>
              <p:nvPr/>
            </p:nvSpPr>
            <p:spPr bwMode="auto">
              <a:xfrm>
                <a:off x="2945" y="3951"/>
                <a:ext cx="199" cy="149"/>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20</a:t>
                </a:r>
                <a:endParaRPr lang="zh-CN" altLang="en-US" sz="1400" kern="10">
                  <a:ln w="9525">
                    <a:solidFill>
                      <a:srgbClr val="000000"/>
                    </a:solidFill>
                    <a:round/>
                    <a:headEnd/>
                    <a:tailEnd/>
                  </a:ln>
                  <a:latin typeface="Times New Roman"/>
                  <a:cs typeface="Times New Roman"/>
                </a:endParaRPr>
              </a:p>
            </p:txBody>
          </p:sp>
          <p:sp>
            <p:nvSpPr>
              <p:cNvPr id="52256" name="WordArt 45"/>
              <p:cNvSpPr>
                <a:spLocks noChangeArrowheads="1" noChangeShapeType="1" noTextEdit="1"/>
              </p:cNvSpPr>
              <p:nvPr/>
            </p:nvSpPr>
            <p:spPr bwMode="auto">
              <a:xfrm>
                <a:off x="3179" y="4000"/>
                <a:ext cx="163" cy="98"/>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m</a:t>
                </a:r>
                <a:endParaRPr lang="zh-CN" altLang="en-US" sz="3600" kern="10">
                  <a:ln w="9525">
                    <a:solidFill>
                      <a:srgbClr val="000000"/>
                    </a:solidFill>
                    <a:round/>
                    <a:headEnd/>
                    <a:tailEnd/>
                  </a:ln>
                  <a:latin typeface="Times New Roman"/>
                  <a:cs typeface="Times New Roman"/>
                </a:endParaRPr>
              </a:p>
            </p:txBody>
          </p:sp>
          <p:sp>
            <p:nvSpPr>
              <p:cNvPr id="52257" name="WordArt 148"/>
              <p:cNvSpPr>
                <a:spLocks noChangeArrowheads="1" noChangeShapeType="1" noTextEdit="1"/>
              </p:cNvSpPr>
              <p:nvPr/>
            </p:nvSpPr>
            <p:spPr bwMode="auto">
              <a:xfrm>
                <a:off x="3508" y="3952"/>
                <a:ext cx="1817" cy="169"/>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的各点因干涉而静止。</a:t>
                </a:r>
              </a:p>
            </p:txBody>
          </p:sp>
        </p:grpSp>
        <p:grpSp>
          <p:nvGrpSpPr>
            <p:cNvPr id="52283" name="Group 393"/>
            <p:cNvGrpSpPr>
              <a:grpSpLocks/>
            </p:cNvGrpSpPr>
            <p:nvPr/>
          </p:nvGrpSpPr>
          <p:grpSpPr bwMode="auto">
            <a:xfrm>
              <a:off x="450" y="3611"/>
              <a:ext cx="1458" cy="193"/>
              <a:chOff x="474" y="3611"/>
              <a:chExt cx="1458" cy="193"/>
            </a:xfrm>
          </p:grpSpPr>
          <p:sp>
            <p:nvSpPr>
              <p:cNvPr id="52236" name="WordArt 148"/>
              <p:cNvSpPr>
                <a:spLocks noChangeArrowheads="1" noChangeShapeType="1" noTextEdit="1"/>
              </p:cNvSpPr>
              <p:nvPr/>
            </p:nvSpPr>
            <p:spPr bwMode="auto">
              <a:xfrm>
                <a:off x="986" y="3635"/>
                <a:ext cx="546" cy="169"/>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间，距</a:t>
                </a:r>
              </a:p>
            </p:txBody>
          </p:sp>
          <p:sp>
            <p:nvSpPr>
              <p:cNvPr id="52237" name="WordArt 148"/>
              <p:cNvSpPr>
                <a:spLocks noChangeArrowheads="1" noChangeShapeType="1" noTextEdit="1"/>
              </p:cNvSpPr>
              <p:nvPr/>
            </p:nvSpPr>
            <p:spPr bwMode="auto">
              <a:xfrm>
                <a:off x="1778" y="3611"/>
                <a:ext cx="154" cy="169"/>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为</a:t>
                </a:r>
              </a:p>
            </p:txBody>
          </p:sp>
          <p:sp>
            <p:nvSpPr>
              <p:cNvPr id="52238" name="WordArt 388"/>
              <p:cNvSpPr>
                <a:spLocks noChangeArrowheads="1" noChangeShapeType="1" noTextEdit="1"/>
              </p:cNvSpPr>
              <p:nvPr/>
            </p:nvSpPr>
            <p:spPr bwMode="auto">
              <a:xfrm>
                <a:off x="650" y="3725"/>
                <a:ext cx="44" cy="46"/>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sp>
            <p:nvSpPr>
              <p:cNvPr id="52239" name="WordArt 389"/>
              <p:cNvSpPr>
                <a:spLocks noChangeArrowheads="1" noChangeShapeType="1" noTextEdit="1"/>
              </p:cNvSpPr>
              <p:nvPr/>
            </p:nvSpPr>
            <p:spPr bwMode="auto">
              <a:xfrm>
                <a:off x="474" y="3639"/>
                <a:ext cx="142" cy="136"/>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A</a:t>
                </a:r>
                <a:endParaRPr lang="zh-CN" altLang="en-US" sz="1200" kern="10">
                  <a:ln w="9525">
                    <a:solidFill>
                      <a:srgbClr val="000000"/>
                    </a:solidFill>
                    <a:round/>
                    <a:headEnd/>
                    <a:tailEnd/>
                  </a:ln>
                  <a:latin typeface="Times New Roman"/>
                  <a:cs typeface="Times New Roman"/>
                </a:endParaRPr>
              </a:p>
            </p:txBody>
          </p:sp>
          <p:sp>
            <p:nvSpPr>
              <p:cNvPr id="52240" name="WordArt 390"/>
              <p:cNvSpPr>
                <a:spLocks noChangeArrowheads="1" noChangeShapeType="1" noTextEdit="1"/>
              </p:cNvSpPr>
              <p:nvPr/>
            </p:nvSpPr>
            <p:spPr bwMode="auto">
              <a:xfrm>
                <a:off x="738" y="3639"/>
                <a:ext cx="122" cy="130"/>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B</a:t>
                </a:r>
                <a:endParaRPr lang="zh-CN" altLang="en-US" sz="1200" kern="10">
                  <a:ln w="9525">
                    <a:solidFill>
                      <a:srgbClr val="000000"/>
                    </a:solidFill>
                    <a:round/>
                    <a:headEnd/>
                    <a:tailEnd/>
                  </a:ln>
                  <a:latin typeface="Times New Roman"/>
                  <a:cs typeface="Times New Roman"/>
                </a:endParaRPr>
              </a:p>
            </p:txBody>
          </p:sp>
          <p:sp>
            <p:nvSpPr>
              <p:cNvPr id="52241" name="WordArt 391"/>
              <p:cNvSpPr>
                <a:spLocks noChangeArrowheads="1" noChangeShapeType="1" noTextEdit="1"/>
              </p:cNvSpPr>
              <p:nvPr/>
            </p:nvSpPr>
            <p:spPr bwMode="auto">
              <a:xfrm>
                <a:off x="1570" y="3631"/>
                <a:ext cx="142" cy="136"/>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A</a:t>
                </a:r>
                <a:endParaRPr lang="zh-CN" altLang="en-US" sz="1200" kern="10">
                  <a:ln w="9525">
                    <a:solidFill>
                      <a:srgbClr val="000000"/>
                    </a:solidFill>
                    <a:round/>
                    <a:headEnd/>
                    <a:tailEnd/>
                  </a:ln>
                  <a:latin typeface="Times New Roman"/>
                  <a:cs typeface="Times New Roman"/>
                </a:endParaRPr>
              </a:p>
            </p:txBody>
          </p:sp>
        </p:grpSp>
      </p:grpSp>
      <p:sp>
        <p:nvSpPr>
          <p:cNvPr id="270" name="Text Box 93"/>
          <p:cNvSpPr txBox="1">
            <a:spLocks noChangeArrowheads="1"/>
          </p:cNvSpPr>
          <p:nvPr/>
        </p:nvSpPr>
        <p:spPr bwMode="auto">
          <a:xfrm>
            <a:off x="0" y="3437458"/>
            <a:ext cx="494046" cy="461665"/>
          </a:xfrm>
          <a:prstGeom prst="rect">
            <a:avLst/>
          </a:prstGeom>
          <a:noFill/>
          <a:ln w="9525">
            <a:noFill/>
            <a:miter lim="800000"/>
            <a:headEnd/>
            <a:tailEnd/>
          </a:ln>
        </p:spPr>
        <p:txBody>
          <a:bodyPr wrap="none">
            <a:spAutoFit/>
          </a:bodyPr>
          <a:lstStyle/>
          <a:p>
            <a:pPr eaLnBrk="1" hangingPunct="1"/>
            <a:r>
              <a:rPr lang="zh-CN" altLang="en-US" sz="2400" b="1" dirty="0" smtClean="0">
                <a:solidFill>
                  <a:srgbClr val="0000FF"/>
                </a:solidFill>
              </a:rPr>
              <a:t>①</a:t>
            </a:r>
            <a:endParaRPr lang="zh-CN" altLang="zh-CN" sz="2400" b="1" dirty="0" smtClean="0">
              <a:solidFill>
                <a:srgbClr val="0000FF"/>
              </a:solidFill>
            </a:endParaRPr>
          </a:p>
        </p:txBody>
      </p:sp>
      <p:sp>
        <p:nvSpPr>
          <p:cNvPr id="32" name="爆炸形 1 31"/>
          <p:cNvSpPr/>
          <p:nvPr/>
        </p:nvSpPr>
        <p:spPr bwMode="auto">
          <a:xfrm>
            <a:off x="6775451" y="1595120"/>
            <a:ext cx="1870074" cy="933768"/>
          </a:xfrm>
          <a:prstGeom prst="irregularSeal1">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mn-lt"/>
                <a:ea typeface="宋体" pitchFamily="2" charset="-122"/>
              </a:rPr>
              <a:t>4.11</a:t>
            </a:r>
            <a:endParaRPr kumimoji="0" lang="zh-CN" altLang="en-US" sz="2800" b="0" i="0" u="none" strike="noStrike" cap="none" normalizeH="0" baseline="0" dirty="0" smtClean="0">
              <a:ln>
                <a:noFill/>
              </a:ln>
              <a:solidFill>
                <a:schemeClr val="tx1"/>
              </a:solidFill>
              <a:effectLst/>
              <a:latin typeface="+mn-lt"/>
              <a:ea typeface="宋体" pitchFamily="2" charset="-122"/>
            </a:endParaRP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nodeType="after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0"/>
                                        </p:tgtEl>
                                        <p:attrNameLst>
                                          <p:attrName>style.visibility</p:attrName>
                                        </p:attrNameLst>
                                      </p:cBhvr>
                                      <p:to>
                                        <p:strVal val="visible"/>
                                      </p:to>
                                    </p:set>
                                  </p:childTnLst>
                                </p:cTn>
                              </p:par>
                            </p:childTnLst>
                          </p:cTn>
                        </p:par>
                        <p:par>
                          <p:cTn id="17" fill="hold">
                            <p:stCondLst>
                              <p:cond delay="0"/>
                            </p:stCondLst>
                            <p:childTnLst>
                              <p:par>
                                <p:cTn id="18" presetID="22" presetClass="entr" presetSubtype="8"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500"/>
                                        <p:tgtEl>
                                          <p:spTgt spid="2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2229"/>
                                        </p:tgtEl>
                                        <p:attrNameLst>
                                          <p:attrName>style.visibility</p:attrName>
                                        </p:attrNameLst>
                                      </p:cBhvr>
                                      <p:to>
                                        <p:strVal val="visible"/>
                                      </p:to>
                                    </p:set>
                                    <p:animEffect transition="in" filter="wipe(left)">
                                      <p:cBhvr>
                                        <p:cTn id="25" dur="500"/>
                                        <p:tgtEl>
                                          <p:spTgt spid="5222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52458"/>
                                        </p:tgtEl>
                                        <p:attrNameLst>
                                          <p:attrName>style.visibility</p:attrName>
                                        </p:attrNameLst>
                                      </p:cBhvr>
                                      <p:to>
                                        <p:strVal val="visible"/>
                                      </p:to>
                                    </p:set>
                                    <p:animEffect transition="in" filter="wipe(up)">
                                      <p:cBhvr>
                                        <p:cTn id="30" dur="500"/>
                                        <p:tgtEl>
                                          <p:spTgt spid="52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9" descr="羊皮纸"/>
          <p:cNvSpPr>
            <a:spLocks noChangeArrowheads="1"/>
          </p:cNvSpPr>
          <p:nvPr/>
        </p:nvSpPr>
        <p:spPr bwMode="auto">
          <a:xfrm>
            <a:off x="0" y="6710363"/>
            <a:ext cx="9144000" cy="147637"/>
          </a:xfrm>
          <a:prstGeom prst="rect">
            <a:avLst/>
          </a:prstGeom>
          <a:blipFill dpi="0" rotWithShape="1">
            <a:blip r:embed="rId2" cstate="print"/>
            <a:srcRect/>
            <a:tile tx="0" ty="0" sx="100000" sy="100000" flip="none" algn="tl"/>
          </a:blipFill>
          <a:ln w="9525">
            <a:noFill/>
            <a:miter lim="800000"/>
            <a:headEnd/>
            <a:tailEnd/>
          </a:ln>
          <a:effectLst/>
        </p:spPr>
        <p:txBody>
          <a:bodyPr wrap="none" anchor="ctr"/>
          <a:lstStyle/>
          <a:p>
            <a:endParaRPr lang="zh-CN" altLang="en-US"/>
          </a:p>
        </p:txBody>
      </p:sp>
      <p:grpSp>
        <p:nvGrpSpPr>
          <p:cNvPr id="2" name="Group 86"/>
          <p:cNvGrpSpPr>
            <a:grpSpLocks/>
          </p:cNvGrpSpPr>
          <p:nvPr/>
        </p:nvGrpSpPr>
        <p:grpSpPr bwMode="auto">
          <a:xfrm>
            <a:off x="85301" y="2198688"/>
            <a:ext cx="376238" cy="1154112"/>
            <a:chOff x="152" y="1386"/>
            <a:chExt cx="288" cy="844"/>
          </a:xfrm>
        </p:grpSpPr>
        <p:sp>
          <p:nvSpPr>
            <p:cNvPr id="53398" name="Rectangle 87" descr="栎木"/>
            <p:cNvSpPr>
              <a:spLocks noChangeArrowheads="1"/>
            </p:cNvSpPr>
            <p:nvPr/>
          </p:nvSpPr>
          <p:spPr bwMode="auto">
            <a:xfrm flipH="1">
              <a:off x="152" y="1386"/>
              <a:ext cx="288" cy="844"/>
            </a:xfrm>
            <a:prstGeom prst="rect">
              <a:avLst/>
            </a:prstGeom>
            <a:blipFill dpi="0" rotWithShape="0">
              <a:blip r:embed="rId3" cstate="print"/>
              <a:srcRect/>
              <a:tile tx="0" ty="0" sx="100000" sy="100000" flip="none" algn="tl"/>
            </a:blipFill>
            <a:ln w="38100">
              <a:solidFill>
                <a:srgbClr val="00CC99"/>
              </a:solidFill>
              <a:miter lim="800000"/>
              <a:headEnd/>
              <a:tailEnd/>
            </a:ln>
            <a:effectLst/>
          </p:spPr>
          <p:txBody>
            <a:bodyPr wrap="none" anchor="ctr"/>
            <a:lstStyle/>
            <a:p>
              <a:endParaRPr lang="zh-CN" altLang="en-US"/>
            </a:p>
          </p:txBody>
        </p:sp>
        <p:sp>
          <p:nvSpPr>
            <p:cNvPr id="53399" name="WordArt 88"/>
            <p:cNvSpPr>
              <a:spLocks noChangeArrowheads="1" noChangeShapeType="1" noTextEdit="1"/>
            </p:cNvSpPr>
            <p:nvPr/>
          </p:nvSpPr>
          <p:spPr bwMode="auto">
            <a:xfrm rot="5400000">
              <a:off x="137" y="1504"/>
              <a:ext cx="328" cy="197"/>
            </a:xfrm>
            <a:prstGeom prst="rect">
              <a:avLst/>
            </a:prstGeom>
          </p:spPr>
          <p:txBody>
            <a:bodyPr vert="eaVert" wrap="none" fromWordArt="1">
              <a:prstTxWarp prst="textPlain">
                <a:avLst>
                  <a:gd name="adj" fmla="val 50000"/>
                </a:avLst>
              </a:prstTxWarp>
            </a:bodyPr>
            <a:lstStyle/>
            <a:p>
              <a:pPr fontAlgn="auto"/>
              <a:r>
                <a:rPr lang="zh-CN" altLang="en-US" sz="3600" kern="10" dirty="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解法</a:t>
              </a:r>
            </a:p>
          </p:txBody>
        </p:sp>
        <p:sp>
          <p:nvSpPr>
            <p:cNvPr id="53400" name="WordArt 89"/>
            <p:cNvSpPr>
              <a:spLocks noChangeArrowheads="1" noChangeShapeType="1" noTextEdit="1"/>
            </p:cNvSpPr>
            <p:nvPr/>
          </p:nvSpPr>
          <p:spPr bwMode="auto">
            <a:xfrm rot="5400000">
              <a:off x="137" y="1887"/>
              <a:ext cx="324" cy="195"/>
            </a:xfrm>
            <a:prstGeom prst="rect">
              <a:avLst/>
            </a:prstGeom>
          </p:spPr>
          <p:txBody>
            <a:bodyPr vert="eaVert" wrap="none" fromWordArt="1">
              <a:prstTxWarp prst="textPlain">
                <a:avLst>
                  <a:gd name="adj" fmla="val 50000"/>
                </a:avLst>
              </a:prstTxWarp>
            </a:bodyPr>
            <a:lstStyle/>
            <a:p>
              <a:pPr fontAlgn="auto"/>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提要</a:t>
              </a:r>
            </a:p>
          </p:txBody>
        </p:sp>
      </p:grpSp>
      <p:grpSp>
        <p:nvGrpSpPr>
          <p:cNvPr id="3" name="Group 303"/>
          <p:cNvGrpSpPr>
            <a:grpSpLocks/>
          </p:cNvGrpSpPr>
          <p:nvPr/>
        </p:nvGrpSpPr>
        <p:grpSpPr bwMode="auto">
          <a:xfrm>
            <a:off x="0" y="0"/>
            <a:ext cx="9144000" cy="2073275"/>
            <a:chOff x="0" y="0"/>
            <a:chExt cx="5760" cy="1306"/>
          </a:xfrm>
        </p:grpSpPr>
        <p:grpSp>
          <p:nvGrpSpPr>
            <p:cNvPr id="4" name="Group 5"/>
            <p:cNvGrpSpPr>
              <a:grpSpLocks/>
            </p:cNvGrpSpPr>
            <p:nvPr/>
          </p:nvGrpSpPr>
          <p:grpSpPr bwMode="auto">
            <a:xfrm>
              <a:off x="177" y="175"/>
              <a:ext cx="420" cy="204"/>
              <a:chOff x="127" y="728"/>
              <a:chExt cx="437" cy="256"/>
            </a:xfrm>
          </p:grpSpPr>
          <p:sp>
            <p:nvSpPr>
              <p:cNvPr id="53396" name="Oval 6" descr="栎木"/>
              <p:cNvSpPr>
                <a:spLocks noChangeArrowheads="1"/>
              </p:cNvSpPr>
              <p:nvPr/>
            </p:nvSpPr>
            <p:spPr bwMode="auto">
              <a:xfrm>
                <a:off x="127" y="728"/>
                <a:ext cx="437" cy="256"/>
              </a:xfrm>
              <a:prstGeom prst="ellipse">
                <a:avLst/>
              </a:prstGeom>
              <a:blipFill dpi="0" rotWithShape="0">
                <a:blip r:embed="rId3" cstate="print"/>
                <a:srcRect/>
                <a:tile tx="0" ty="0" sx="100000" sy="100000" flip="none" algn="tl"/>
              </a:blipFill>
              <a:ln w="38100">
                <a:solidFill>
                  <a:srgbClr val="00CC99"/>
                </a:solidFill>
                <a:round/>
                <a:headEnd/>
                <a:tailEnd/>
              </a:ln>
              <a:effectLst/>
            </p:spPr>
            <p:txBody>
              <a:bodyPr wrap="none" anchor="ctr"/>
              <a:lstStyle/>
              <a:p>
                <a:endParaRPr lang="zh-CN" altLang="en-US"/>
              </a:p>
            </p:txBody>
          </p:sp>
          <p:sp>
            <p:nvSpPr>
              <p:cNvPr id="53397" name="WordArt 7"/>
              <p:cNvSpPr>
                <a:spLocks noChangeArrowheads="1" noChangeShapeType="1" noTextEdit="1"/>
              </p:cNvSpPr>
              <p:nvPr/>
            </p:nvSpPr>
            <p:spPr bwMode="auto">
              <a:xfrm>
                <a:off x="187" y="780"/>
                <a:ext cx="305" cy="147"/>
              </a:xfrm>
              <a:prstGeom prst="rect">
                <a:avLst/>
              </a:prstGeom>
            </p:spPr>
            <p:txBody>
              <a:bodyPr wrap="none" fromWordArt="1">
                <a:prstTxWarp prst="textPlain">
                  <a:avLst>
                    <a:gd name="adj" fmla="val 50287"/>
                  </a:avLst>
                </a:prstTxWarp>
              </a:bodyPr>
              <a:lstStyle/>
              <a:p>
                <a:r>
                  <a:rPr lang="zh-CN" altLang="en-US"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例</a:t>
                </a:r>
                <a:r>
                  <a:rPr lang="en-US" altLang="zh-CN"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1</a:t>
                </a:r>
                <a:endParaRPr lang="zh-CN" altLang="en-US" sz="3600" kern="10" dirty="0">
                  <a:ln w="19050">
                    <a:solidFill>
                      <a:schemeClr val="bg1"/>
                    </a:solidFill>
                    <a:round/>
                    <a:headEnd/>
                    <a:tailEnd/>
                  </a:ln>
                  <a:solidFill>
                    <a:schemeClr val="bg1"/>
                  </a:solidFill>
                  <a:effectLst>
                    <a:outerShdw dist="35921" dir="2700000" algn="ctr" rotWithShape="0">
                      <a:schemeClr val="tx1"/>
                    </a:outerShdw>
                  </a:effectLst>
                  <a:latin typeface="宋体"/>
                  <a:ea typeface="宋体"/>
                </a:endParaRPr>
              </a:p>
            </p:txBody>
          </p:sp>
        </p:grpSp>
        <p:sp>
          <p:nvSpPr>
            <p:cNvPr id="53344" name="WordArt 8"/>
            <p:cNvSpPr>
              <a:spLocks noChangeArrowheads="1" noChangeShapeType="1" noTextEdit="1"/>
            </p:cNvSpPr>
            <p:nvPr/>
          </p:nvSpPr>
          <p:spPr bwMode="auto">
            <a:xfrm>
              <a:off x="242" y="935"/>
              <a:ext cx="326" cy="205"/>
            </a:xfrm>
            <a:prstGeom prst="rect">
              <a:avLst/>
            </a:prstGeom>
          </p:spPr>
          <p:txBody>
            <a:bodyPr wrap="none" fromWordArt="1">
              <a:prstTxWarp prst="textPlain">
                <a:avLst>
                  <a:gd name="adj" fmla="val 50000"/>
                </a:avLst>
              </a:prstTxWarp>
            </a:bodyPr>
            <a:lstStyle/>
            <a:p>
              <a:r>
                <a:rPr lang="zh-CN" altLang="en-US" sz="3600" kern="10">
                  <a:ln w="9525">
                    <a:solidFill>
                      <a:srgbClr val="CC0000"/>
                    </a:solidFill>
                    <a:round/>
                    <a:headEnd/>
                    <a:tailEnd/>
                  </a:ln>
                  <a:solidFill>
                    <a:srgbClr val="CC0000"/>
                  </a:solidFill>
                  <a:latin typeface="华文中宋"/>
                  <a:ea typeface="华文中宋"/>
                </a:rPr>
                <a:t>求</a:t>
              </a:r>
            </a:p>
          </p:txBody>
        </p:sp>
        <p:sp>
          <p:nvSpPr>
            <p:cNvPr id="53345" name="Rectangle 9" descr="羊皮纸"/>
            <p:cNvSpPr>
              <a:spLocks noChangeArrowheads="1"/>
            </p:cNvSpPr>
            <p:nvPr/>
          </p:nvSpPr>
          <p:spPr bwMode="auto">
            <a:xfrm>
              <a:off x="0" y="0"/>
              <a:ext cx="5760" cy="93"/>
            </a:xfrm>
            <a:prstGeom prst="rect">
              <a:avLst/>
            </a:prstGeom>
            <a:blipFill dpi="0" rotWithShape="1">
              <a:blip r:embed="rId2" cstate="print"/>
              <a:srcRect/>
              <a:tile tx="0" ty="0" sx="100000" sy="100000" flip="none" algn="tl"/>
            </a:blipFill>
            <a:ln w="9525">
              <a:noFill/>
              <a:miter lim="800000"/>
              <a:headEnd/>
              <a:tailEnd/>
            </a:ln>
            <a:effectLst/>
          </p:spPr>
          <p:txBody>
            <a:bodyPr wrap="none" anchor="ctr"/>
            <a:lstStyle/>
            <a:p>
              <a:endParaRPr lang="zh-CN" altLang="en-US"/>
            </a:p>
          </p:txBody>
        </p:sp>
        <p:sp>
          <p:nvSpPr>
            <p:cNvPr id="53346" name="Rectangle 10" descr="羊皮纸"/>
            <p:cNvSpPr>
              <a:spLocks noChangeArrowheads="1"/>
            </p:cNvSpPr>
            <p:nvPr/>
          </p:nvSpPr>
          <p:spPr bwMode="auto">
            <a:xfrm>
              <a:off x="0" y="1245"/>
              <a:ext cx="5760" cy="61"/>
            </a:xfrm>
            <a:prstGeom prst="rect">
              <a:avLst/>
            </a:prstGeom>
            <a:blipFill dpi="0" rotWithShape="1">
              <a:blip r:embed="rId2" cstate="print"/>
              <a:srcRect/>
              <a:tile tx="0" ty="0" sx="100000" sy="100000" flip="none" algn="tl"/>
            </a:blipFill>
            <a:ln w="9525">
              <a:noFill/>
              <a:miter lim="800000"/>
              <a:headEnd/>
              <a:tailEnd/>
            </a:ln>
            <a:effectLst/>
          </p:spPr>
          <p:txBody>
            <a:bodyPr wrap="none" anchor="ctr"/>
            <a:lstStyle/>
            <a:p>
              <a:endParaRPr lang="zh-CN" altLang="en-US"/>
            </a:p>
          </p:txBody>
        </p:sp>
        <p:sp>
          <p:nvSpPr>
            <p:cNvPr id="53347" name="WordArt 148"/>
            <p:cNvSpPr>
              <a:spLocks noChangeArrowheads="1" noChangeShapeType="1" noTextEdit="1"/>
            </p:cNvSpPr>
            <p:nvPr/>
          </p:nvSpPr>
          <p:spPr bwMode="auto">
            <a:xfrm>
              <a:off x="713" y="206"/>
              <a:ext cx="878" cy="157"/>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两相干波源</a:t>
              </a:r>
            </a:p>
          </p:txBody>
        </p:sp>
        <p:grpSp>
          <p:nvGrpSpPr>
            <p:cNvPr id="5" name="Group 12"/>
            <p:cNvGrpSpPr>
              <a:grpSpLocks/>
            </p:cNvGrpSpPr>
            <p:nvPr/>
          </p:nvGrpSpPr>
          <p:grpSpPr bwMode="auto">
            <a:xfrm>
              <a:off x="1670" y="207"/>
              <a:ext cx="434" cy="136"/>
              <a:chOff x="1670" y="207"/>
              <a:chExt cx="434" cy="136"/>
            </a:xfrm>
          </p:grpSpPr>
          <p:sp>
            <p:nvSpPr>
              <p:cNvPr id="53393" name="WordArt 13"/>
              <p:cNvSpPr>
                <a:spLocks noChangeArrowheads="1" noChangeShapeType="1" noTextEdit="1"/>
              </p:cNvSpPr>
              <p:nvPr/>
            </p:nvSpPr>
            <p:spPr bwMode="auto">
              <a:xfrm>
                <a:off x="1854" y="297"/>
                <a:ext cx="44" cy="46"/>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sp>
            <p:nvSpPr>
              <p:cNvPr id="53394" name="WordArt 14"/>
              <p:cNvSpPr>
                <a:spLocks noChangeArrowheads="1" noChangeShapeType="1" noTextEdit="1"/>
              </p:cNvSpPr>
              <p:nvPr/>
            </p:nvSpPr>
            <p:spPr bwMode="auto">
              <a:xfrm>
                <a:off x="1670" y="207"/>
                <a:ext cx="142" cy="136"/>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A</a:t>
                </a:r>
                <a:endParaRPr lang="zh-CN" altLang="en-US" sz="1200" kern="10">
                  <a:ln w="9525">
                    <a:solidFill>
                      <a:srgbClr val="000000"/>
                    </a:solidFill>
                    <a:round/>
                    <a:headEnd/>
                    <a:tailEnd/>
                  </a:ln>
                  <a:latin typeface="Times New Roman"/>
                  <a:cs typeface="Times New Roman"/>
                </a:endParaRPr>
              </a:p>
            </p:txBody>
          </p:sp>
          <p:sp>
            <p:nvSpPr>
              <p:cNvPr id="53395" name="WordArt 15"/>
              <p:cNvSpPr>
                <a:spLocks noChangeArrowheads="1" noChangeShapeType="1" noTextEdit="1"/>
              </p:cNvSpPr>
              <p:nvPr/>
            </p:nvSpPr>
            <p:spPr bwMode="auto">
              <a:xfrm>
                <a:off x="1982" y="209"/>
                <a:ext cx="122" cy="130"/>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B</a:t>
                </a:r>
                <a:endParaRPr lang="zh-CN" altLang="en-US" sz="1200" kern="10">
                  <a:ln w="9525">
                    <a:solidFill>
                      <a:srgbClr val="000000"/>
                    </a:solidFill>
                    <a:round/>
                    <a:headEnd/>
                    <a:tailEnd/>
                  </a:ln>
                  <a:latin typeface="Times New Roman"/>
                  <a:cs typeface="Times New Roman"/>
                </a:endParaRPr>
              </a:p>
            </p:txBody>
          </p:sp>
        </p:grpSp>
        <p:sp>
          <p:nvSpPr>
            <p:cNvPr id="53349" name="WordArt 148"/>
            <p:cNvSpPr>
              <a:spLocks noChangeArrowheads="1" noChangeShapeType="1" noTextEdit="1"/>
            </p:cNvSpPr>
            <p:nvPr/>
          </p:nvSpPr>
          <p:spPr bwMode="auto">
            <a:xfrm>
              <a:off x="2217" y="194"/>
              <a:ext cx="330" cy="157"/>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相距</a:t>
              </a:r>
            </a:p>
          </p:txBody>
        </p:sp>
        <p:sp>
          <p:nvSpPr>
            <p:cNvPr id="53350" name="WordArt 17"/>
            <p:cNvSpPr>
              <a:spLocks noChangeArrowheads="1" noChangeShapeType="1" noTextEdit="1"/>
            </p:cNvSpPr>
            <p:nvPr/>
          </p:nvSpPr>
          <p:spPr bwMode="auto">
            <a:xfrm>
              <a:off x="2628" y="191"/>
              <a:ext cx="346" cy="132"/>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20 m</a:t>
              </a:r>
              <a:endParaRPr lang="zh-CN" altLang="en-US" sz="1200" kern="10">
                <a:ln w="9525">
                  <a:solidFill>
                    <a:srgbClr val="000000"/>
                  </a:solidFill>
                  <a:round/>
                  <a:headEnd/>
                  <a:tailEnd/>
                </a:ln>
                <a:latin typeface="Times New Roman"/>
                <a:cs typeface="Times New Roman"/>
              </a:endParaRPr>
            </a:p>
          </p:txBody>
        </p:sp>
        <p:sp>
          <p:nvSpPr>
            <p:cNvPr id="53351" name="WordArt 18"/>
            <p:cNvSpPr>
              <a:spLocks noChangeArrowheads="1" noChangeShapeType="1" noTextEdit="1"/>
            </p:cNvSpPr>
            <p:nvPr/>
          </p:nvSpPr>
          <p:spPr bwMode="auto">
            <a:xfrm>
              <a:off x="3024" y="294"/>
              <a:ext cx="34" cy="47"/>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sp>
          <p:nvSpPr>
            <p:cNvPr id="53352" name="WordArt 148"/>
            <p:cNvSpPr>
              <a:spLocks noChangeArrowheads="1" noChangeShapeType="1" noTextEdit="1"/>
            </p:cNvSpPr>
            <p:nvPr/>
          </p:nvSpPr>
          <p:spPr bwMode="auto">
            <a:xfrm>
              <a:off x="274" y="464"/>
              <a:ext cx="338" cy="157"/>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波速</a:t>
              </a:r>
            </a:p>
          </p:txBody>
        </p:sp>
        <p:grpSp>
          <p:nvGrpSpPr>
            <p:cNvPr id="6" name="Group 20"/>
            <p:cNvGrpSpPr>
              <a:grpSpLocks/>
            </p:cNvGrpSpPr>
            <p:nvPr/>
          </p:nvGrpSpPr>
          <p:grpSpPr bwMode="auto">
            <a:xfrm>
              <a:off x="667" y="457"/>
              <a:ext cx="1059" cy="132"/>
              <a:chOff x="1139" y="465"/>
              <a:chExt cx="1059" cy="132"/>
            </a:xfrm>
          </p:grpSpPr>
          <p:sp>
            <p:nvSpPr>
              <p:cNvPr id="53380" name="WordArt 21"/>
              <p:cNvSpPr>
                <a:spLocks noChangeArrowheads="1" noChangeShapeType="1" noTextEdit="1"/>
              </p:cNvSpPr>
              <p:nvPr/>
            </p:nvSpPr>
            <p:spPr bwMode="auto">
              <a:xfrm>
                <a:off x="1139" y="490"/>
                <a:ext cx="89" cy="105"/>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u</a:t>
                </a:r>
                <a:endParaRPr lang="zh-CN" altLang="en-US" sz="1200" i="1" kern="10">
                  <a:ln w="9525">
                    <a:solidFill>
                      <a:srgbClr val="000000"/>
                    </a:solidFill>
                    <a:round/>
                    <a:headEnd/>
                    <a:tailEnd/>
                  </a:ln>
                  <a:latin typeface="Times New Roman"/>
                  <a:cs typeface="Times New Roman"/>
                </a:endParaRPr>
              </a:p>
            </p:txBody>
          </p:sp>
          <p:grpSp>
            <p:nvGrpSpPr>
              <p:cNvPr id="7" name="Group 22"/>
              <p:cNvGrpSpPr>
                <a:grpSpLocks/>
              </p:cNvGrpSpPr>
              <p:nvPr/>
            </p:nvGrpSpPr>
            <p:grpSpPr bwMode="auto">
              <a:xfrm>
                <a:off x="1287" y="521"/>
                <a:ext cx="102" cy="44"/>
                <a:chOff x="1260" y="2371"/>
                <a:chExt cx="151" cy="53"/>
              </a:xfrm>
            </p:grpSpPr>
            <p:sp>
              <p:nvSpPr>
                <p:cNvPr id="53391" name="Line 23"/>
                <p:cNvSpPr>
                  <a:spLocks noChangeShapeType="1"/>
                </p:cNvSpPr>
                <p:nvPr/>
              </p:nvSpPr>
              <p:spPr bwMode="auto">
                <a:xfrm>
                  <a:off x="1260" y="2371"/>
                  <a:ext cx="151" cy="0"/>
                </a:xfrm>
                <a:prstGeom prst="line">
                  <a:avLst/>
                </a:prstGeom>
                <a:noFill/>
                <a:ln w="28575">
                  <a:solidFill>
                    <a:schemeClr val="tx1"/>
                  </a:solidFill>
                  <a:round/>
                  <a:headEnd/>
                  <a:tailEnd/>
                </a:ln>
                <a:effectLst/>
              </p:spPr>
              <p:txBody>
                <a:bodyPr/>
                <a:lstStyle/>
                <a:p>
                  <a:endParaRPr lang="zh-CN" altLang="en-US"/>
                </a:p>
              </p:txBody>
            </p:sp>
            <p:sp>
              <p:nvSpPr>
                <p:cNvPr id="53392" name="Line 24"/>
                <p:cNvSpPr>
                  <a:spLocks noChangeShapeType="1"/>
                </p:cNvSpPr>
                <p:nvPr/>
              </p:nvSpPr>
              <p:spPr bwMode="auto">
                <a:xfrm>
                  <a:off x="1260" y="2424"/>
                  <a:ext cx="151" cy="0"/>
                </a:xfrm>
                <a:prstGeom prst="line">
                  <a:avLst/>
                </a:prstGeom>
                <a:noFill/>
                <a:ln w="28575">
                  <a:solidFill>
                    <a:schemeClr val="tx1"/>
                  </a:solidFill>
                  <a:round/>
                  <a:headEnd/>
                  <a:tailEnd/>
                </a:ln>
                <a:effectLst/>
              </p:spPr>
              <p:txBody>
                <a:bodyPr/>
                <a:lstStyle/>
                <a:p>
                  <a:endParaRPr lang="zh-CN" altLang="en-US"/>
                </a:p>
              </p:txBody>
            </p:sp>
          </p:grpSp>
          <p:grpSp>
            <p:nvGrpSpPr>
              <p:cNvPr id="8" name="Group 25"/>
              <p:cNvGrpSpPr>
                <a:grpSpLocks/>
              </p:cNvGrpSpPr>
              <p:nvPr/>
            </p:nvGrpSpPr>
            <p:grpSpPr bwMode="auto">
              <a:xfrm>
                <a:off x="1755" y="477"/>
                <a:ext cx="356" cy="117"/>
                <a:chOff x="443" y="3269"/>
                <a:chExt cx="568" cy="189"/>
              </a:xfrm>
            </p:grpSpPr>
            <p:sp>
              <p:nvSpPr>
                <p:cNvPr id="53385" name="WordArt 26"/>
                <p:cNvSpPr>
                  <a:spLocks noChangeArrowheads="1" noChangeShapeType="1" noTextEdit="1"/>
                </p:cNvSpPr>
                <p:nvPr/>
              </p:nvSpPr>
              <p:spPr bwMode="auto">
                <a:xfrm>
                  <a:off x="443" y="3308"/>
                  <a:ext cx="210" cy="150"/>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m</a:t>
                  </a:r>
                  <a:endParaRPr lang="zh-CN" altLang="en-US" sz="3600" kern="10">
                    <a:ln w="9525">
                      <a:solidFill>
                        <a:srgbClr val="000000"/>
                      </a:solidFill>
                      <a:round/>
                      <a:headEnd/>
                      <a:tailEnd/>
                    </a:ln>
                    <a:latin typeface="Times New Roman"/>
                    <a:cs typeface="Times New Roman"/>
                  </a:endParaRPr>
                </a:p>
              </p:txBody>
            </p:sp>
            <p:sp>
              <p:nvSpPr>
                <p:cNvPr id="53386" name="Oval 27"/>
                <p:cNvSpPr>
                  <a:spLocks noChangeArrowheads="1"/>
                </p:cNvSpPr>
                <p:nvPr/>
              </p:nvSpPr>
              <p:spPr bwMode="auto">
                <a:xfrm>
                  <a:off x="689" y="3372"/>
                  <a:ext cx="29" cy="33"/>
                </a:xfrm>
                <a:prstGeom prst="ellipse">
                  <a:avLst/>
                </a:prstGeom>
                <a:solidFill>
                  <a:schemeClr val="tx1"/>
                </a:solidFill>
                <a:ln w="9525">
                  <a:solidFill>
                    <a:schemeClr val="tx1"/>
                  </a:solidFill>
                  <a:round/>
                  <a:headEnd/>
                  <a:tailEnd/>
                </a:ln>
                <a:effectLst/>
              </p:spPr>
              <p:txBody>
                <a:bodyPr wrap="none" anchor="ctr"/>
                <a:lstStyle/>
                <a:p>
                  <a:endParaRPr lang="zh-CN" altLang="en-US"/>
                </a:p>
              </p:txBody>
            </p:sp>
            <p:grpSp>
              <p:nvGrpSpPr>
                <p:cNvPr id="9" name="Group 28"/>
                <p:cNvGrpSpPr>
                  <a:grpSpLocks/>
                </p:cNvGrpSpPr>
                <p:nvPr/>
              </p:nvGrpSpPr>
              <p:grpSpPr bwMode="auto">
                <a:xfrm>
                  <a:off x="880" y="3269"/>
                  <a:ext cx="131" cy="83"/>
                  <a:chOff x="889" y="3117"/>
                  <a:chExt cx="131" cy="83"/>
                </a:xfrm>
              </p:grpSpPr>
              <p:sp>
                <p:nvSpPr>
                  <p:cNvPr id="53389" name="WordArt 29"/>
                  <p:cNvSpPr>
                    <a:spLocks noChangeArrowheads="1" noChangeShapeType="1" noTextEdit="1"/>
                  </p:cNvSpPr>
                  <p:nvPr/>
                </p:nvSpPr>
                <p:spPr bwMode="auto">
                  <a:xfrm>
                    <a:off x="977" y="3117"/>
                    <a:ext cx="43" cy="8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1</a:t>
                    </a:r>
                    <a:endParaRPr lang="zh-CN" altLang="en-US" sz="3600" kern="10">
                      <a:ln w="9525">
                        <a:solidFill>
                          <a:srgbClr val="000000"/>
                        </a:solidFill>
                        <a:round/>
                        <a:headEnd/>
                        <a:tailEnd/>
                      </a:ln>
                      <a:latin typeface="Times New Roman"/>
                      <a:cs typeface="Times New Roman"/>
                    </a:endParaRPr>
                  </a:p>
                </p:txBody>
              </p:sp>
              <p:sp>
                <p:nvSpPr>
                  <p:cNvPr id="53390" name="Line 30"/>
                  <p:cNvSpPr>
                    <a:spLocks noChangeShapeType="1"/>
                  </p:cNvSpPr>
                  <p:nvPr/>
                </p:nvSpPr>
                <p:spPr bwMode="auto">
                  <a:xfrm>
                    <a:off x="889" y="3165"/>
                    <a:ext cx="67" cy="2"/>
                  </a:xfrm>
                  <a:prstGeom prst="line">
                    <a:avLst/>
                  </a:prstGeom>
                  <a:noFill/>
                  <a:ln w="19050">
                    <a:solidFill>
                      <a:schemeClr val="tx1"/>
                    </a:solidFill>
                    <a:round/>
                    <a:headEnd/>
                    <a:tailEnd/>
                  </a:ln>
                  <a:effectLst/>
                </p:spPr>
                <p:txBody>
                  <a:bodyPr/>
                  <a:lstStyle/>
                  <a:p>
                    <a:endParaRPr lang="zh-CN" altLang="en-US"/>
                  </a:p>
                </p:txBody>
              </p:sp>
            </p:grpSp>
            <p:sp>
              <p:nvSpPr>
                <p:cNvPr id="53388" name="WordArt 31"/>
                <p:cNvSpPr>
                  <a:spLocks noChangeArrowheads="1" noChangeShapeType="1" noTextEdit="1"/>
                </p:cNvSpPr>
                <p:nvPr/>
              </p:nvSpPr>
              <p:spPr bwMode="auto">
                <a:xfrm>
                  <a:off x="770" y="3328"/>
                  <a:ext cx="91" cy="124"/>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s</a:t>
                  </a:r>
                  <a:endParaRPr lang="zh-CN" altLang="en-US" sz="3600" kern="10">
                    <a:ln w="9525">
                      <a:solidFill>
                        <a:srgbClr val="000000"/>
                      </a:solidFill>
                      <a:round/>
                      <a:headEnd/>
                      <a:tailEnd/>
                    </a:ln>
                    <a:latin typeface="Times New Roman"/>
                    <a:cs typeface="Times New Roman"/>
                  </a:endParaRPr>
                </a:p>
              </p:txBody>
            </p:sp>
          </p:grpSp>
          <p:sp>
            <p:nvSpPr>
              <p:cNvPr id="53383" name="WordArt 32"/>
              <p:cNvSpPr>
                <a:spLocks noChangeArrowheads="1" noChangeShapeType="1" noTextEdit="1"/>
              </p:cNvSpPr>
              <p:nvPr/>
            </p:nvSpPr>
            <p:spPr bwMode="auto">
              <a:xfrm>
                <a:off x="1462" y="465"/>
                <a:ext cx="245" cy="132"/>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200</a:t>
                </a:r>
                <a:endParaRPr lang="zh-CN" altLang="en-US" sz="1200" kern="10">
                  <a:ln w="9525">
                    <a:solidFill>
                      <a:srgbClr val="000000"/>
                    </a:solidFill>
                    <a:round/>
                    <a:headEnd/>
                    <a:tailEnd/>
                  </a:ln>
                  <a:latin typeface="Times New Roman"/>
                  <a:cs typeface="Times New Roman"/>
                </a:endParaRPr>
              </a:p>
            </p:txBody>
          </p:sp>
          <p:sp>
            <p:nvSpPr>
              <p:cNvPr id="53384" name="WordArt 33"/>
              <p:cNvSpPr>
                <a:spLocks noChangeArrowheads="1" noChangeShapeType="1" noTextEdit="1"/>
              </p:cNvSpPr>
              <p:nvPr/>
            </p:nvSpPr>
            <p:spPr bwMode="auto">
              <a:xfrm>
                <a:off x="2164" y="536"/>
                <a:ext cx="34" cy="47"/>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grpSp>
        <p:sp>
          <p:nvSpPr>
            <p:cNvPr id="53354" name="WordArt 148"/>
            <p:cNvSpPr>
              <a:spLocks noChangeArrowheads="1" noChangeShapeType="1" noTextEdit="1"/>
            </p:cNvSpPr>
            <p:nvPr/>
          </p:nvSpPr>
          <p:spPr bwMode="auto">
            <a:xfrm>
              <a:off x="1834" y="436"/>
              <a:ext cx="338" cy="157"/>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频率</a:t>
              </a:r>
            </a:p>
          </p:txBody>
        </p:sp>
        <p:grpSp>
          <p:nvGrpSpPr>
            <p:cNvPr id="10" name="Group 35"/>
            <p:cNvGrpSpPr>
              <a:grpSpLocks/>
            </p:cNvGrpSpPr>
            <p:nvPr/>
          </p:nvGrpSpPr>
          <p:grpSpPr bwMode="auto">
            <a:xfrm>
              <a:off x="2371" y="485"/>
              <a:ext cx="102" cy="44"/>
              <a:chOff x="1260" y="2371"/>
              <a:chExt cx="151" cy="53"/>
            </a:xfrm>
          </p:grpSpPr>
          <p:sp>
            <p:nvSpPr>
              <p:cNvPr id="53378" name="Line 36"/>
              <p:cNvSpPr>
                <a:spLocks noChangeShapeType="1"/>
              </p:cNvSpPr>
              <p:nvPr/>
            </p:nvSpPr>
            <p:spPr bwMode="auto">
              <a:xfrm>
                <a:off x="1260" y="2371"/>
                <a:ext cx="151" cy="0"/>
              </a:xfrm>
              <a:prstGeom prst="line">
                <a:avLst/>
              </a:prstGeom>
              <a:noFill/>
              <a:ln w="28575">
                <a:solidFill>
                  <a:schemeClr val="tx1"/>
                </a:solidFill>
                <a:round/>
                <a:headEnd/>
                <a:tailEnd/>
              </a:ln>
              <a:effectLst/>
            </p:spPr>
            <p:txBody>
              <a:bodyPr/>
              <a:lstStyle/>
              <a:p>
                <a:endParaRPr lang="zh-CN" altLang="en-US"/>
              </a:p>
            </p:txBody>
          </p:sp>
          <p:sp>
            <p:nvSpPr>
              <p:cNvPr id="53379" name="Line 37"/>
              <p:cNvSpPr>
                <a:spLocks noChangeShapeType="1"/>
              </p:cNvSpPr>
              <p:nvPr/>
            </p:nvSpPr>
            <p:spPr bwMode="auto">
              <a:xfrm>
                <a:off x="1260" y="2424"/>
                <a:ext cx="151" cy="0"/>
              </a:xfrm>
              <a:prstGeom prst="line">
                <a:avLst/>
              </a:prstGeom>
              <a:noFill/>
              <a:ln w="28575">
                <a:solidFill>
                  <a:schemeClr val="tx1"/>
                </a:solidFill>
                <a:round/>
                <a:headEnd/>
                <a:tailEnd/>
              </a:ln>
              <a:effectLst/>
            </p:spPr>
            <p:txBody>
              <a:bodyPr/>
              <a:lstStyle/>
              <a:p>
                <a:endParaRPr lang="zh-CN" altLang="en-US"/>
              </a:p>
            </p:txBody>
          </p:sp>
        </p:grpSp>
        <p:sp>
          <p:nvSpPr>
            <p:cNvPr id="53356" name="WordArt 38"/>
            <p:cNvSpPr>
              <a:spLocks noChangeArrowheads="1" noChangeShapeType="1" noTextEdit="1"/>
            </p:cNvSpPr>
            <p:nvPr/>
          </p:nvSpPr>
          <p:spPr bwMode="auto">
            <a:xfrm>
              <a:off x="2835" y="429"/>
              <a:ext cx="212" cy="12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Hz</a:t>
              </a:r>
              <a:endParaRPr lang="zh-CN" altLang="en-US" sz="3600" kern="10">
                <a:ln w="9525">
                  <a:solidFill>
                    <a:srgbClr val="000000"/>
                  </a:solidFill>
                  <a:round/>
                  <a:headEnd/>
                  <a:tailEnd/>
                </a:ln>
                <a:latin typeface="Times New Roman"/>
                <a:cs typeface="Times New Roman"/>
              </a:endParaRPr>
            </a:p>
          </p:txBody>
        </p:sp>
        <p:sp>
          <p:nvSpPr>
            <p:cNvPr id="53357" name="WordArt 39"/>
            <p:cNvSpPr>
              <a:spLocks noChangeArrowheads="1" noChangeShapeType="1" noTextEdit="1"/>
            </p:cNvSpPr>
            <p:nvPr/>
          </p:nvSpPr>
          <p:spPr bwMode="auto">
            <a:xfrm>
              <a:off x="2546" y="429"/>
              <a:ext cx="245" cy="132"/>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200</a:t>
              </a:r>
              <a:endParaRPr lang="zh-CN" altLang="en-US" sz="1200" kern="10">
                <a:ln w="9525">
                  <a:solidFill>
                    <a:srgbClr val="000000"/>
                  </a:solidFill>
                  <a:round/>
                  <a:headEnd/>
                  <a:tailEnd/>
                </a:ln>
                <a:latin typeface="Times New Roman"/>
                <a:cs typeface="Times New Roman"/>
              </a:endParaRPr>
            </a:p>
          </p:txBody>
        </p:sp>
        <p:sp>
          <p:nvSpPr>
            <p:cNvPr id="53358" name="WordArt 40"/>
            <p:cNvSpPr>
              <a:spLocks noChangeArrowheads="1" noChangeShapeType="1" noTextEdit="1"/>
            </p:cNvSpPr>
            <p:nvPr/>
          </p:nvSpPr>
          <p:spPr bwMode="auto">
            <a:xfrm>
              <a:off x="3076" y="524"/>
              <a:ext cx="34" cy="47"/>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sp>
          <p:nvSpPr>
            <p:cNvPr id="53359" name="WordArt 148"/>
            <p:cNvSpPr>
              <a:spLocks noChangeArrowheads="1" noChangeShapeType="1" noTextEdit="1"/>
            </p:cNvSpPr>
            <p:nvPr/>
          </p:nvSpPr>
          <p:spPr bwMode="auto">
            <a:xfrm>
              <a:off x="268" y="678"/>
              <a:ext cx="2366" cy="157"/>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振幅相同，波源的振动相位差为</a:t>
              </a:r>
            </a:p>
          </p:txBody>
        </p:sp>
        <p:grpSp>
          <p:nvGrpSpPr>
            <p:cNvPr id="11" name="Group 42"/>
            <p:cNvGrpSpPr>
              <a:grpSpLocks/>
            </p:cNvGrpSpPr>
            <p:nvPr/>
          </p:nvGrpSpPr>
          <p:grpSpPr bwMode="auto">
            <a:xfrm>
              <a:off x="2623" y="698"/>
              <a:ext cx="241" cy="119"/>
              <a:chOff x="2085" y="714"/>
              <a:chExt cx="241" cy="119"/>
            </a:xfrm>
          </p:grpSpPr>
          <p:sp>
            <p:nvSpPr>
              <p:cNvPr id="53376" name="WordArt 43"/>
              <p:cNvSpPr>
                <a:spLocks noChangeArrowheads="1" noChangeShapeType="1" noTextEdit="1"/>
              </p:cNvSpPr>
              <p:nvPr/>
            </p:nvSpPr>
            <p:spPr bwMode="auto">
              <a:xfrm>
                <a:off x="2085" y="714"/>
                <a:ext cx="179" cy="118"/>
              </a:xfrm>
              <a:prstGeom prst="rect">
                <a:avLst/>
              </a:prstGeom>
            </p:spPr>
            <p:txBody>
              <a:bodyPr wrap="none" fromWordArt="1">
                <a:prstTxWarp prst="textPlain">
                  <a:avLst>
                    <a:gd name="adj" fmla="val 58731"/>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sp>
            <p:nvSpPr>
              <p:cNvPr id="53377" name="WordArt 44"/>
              <p:cNvSpPr>
                <a:spLocks noChangeArrowheads="1" noChangeShapeType="1" noTextEdit="1"/>
              </p:cNvSpPr>
              <p:nvPr/>
            </p:nvSpPr>
            <p:spPr bwMode="auto">
              <a:xfrm>
                <a:off x="2282" y="787"/>
                <a:ext cx="44" cy="46"/>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grpSp>
        <p:sp>
          <p:nvSpPr>
            <p:cNvPr id="53361" name="WordArt 148"/>
            <p:cNvSpPr>
              <a:spLocks noChangeArrowheads="1" noChangeShapeType="1" noTextEdit="1"/>
            </p:cNvSpPr>
            <p:nvPr/>
          </p:nvSpPr>
          <p:spPr bwMode="auto">
            <a:xfrm>
              <a:off x="704" y="958"/>
              <a:ext cx="3061" cy="157"/>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两波源的连线上因波干涉而静止的位置。</a:t>
              </a:r>
            </a:p>
          </p:txBody>
        </p:sp>
        <p:grpSp>
          <p:nvGrpSpPr>
            <p:cNvPr id="12" name="Group 46"/>
            <p:cNvGrpSpPr>
              <a:grpSpLocks/>
            </p:cNvGrpSpPr>
            <p:nvPr/>
          </p:nvGrpSpPr>
          <p:grpSpPr bwMode="auto">
            <a:xfrm>
              <a:off x="3468" y="319"/>
              <a:ext cx="2005" cy="506"/>
              <a:chOff x="3380" y="353"/>
              <a:chExt cx="2005" cy="506"/>
            </a:xfrm>
          </p:grpSpPr>
          <p:grpSp>
            <p:nvGrpSpPr>
              <p:cNvPr id="13" name="Group 47"/>
              <p:cNvGrpSpPr>
                <a:grpSpLocks/>
              </p:cNvGrpSpPr>
              <p:nvPr/>
            </p:nvGrpSpPr>
            <p:grpSpPr bwMode="auto">
              <a:xfrm>
                <a:off x="3857" y="353"/>
                <a:ext cx="832" cy="338"/>
                <a:chOff x="825" y="1739"/>
                <a:chExt cx="718" cy="999"/>
              </a:xfrm>
            </p:grpSpPr>
            <p:sp>
              <p:nvSpPr>
                <p:cNvPr id="53374" name="Line 48"/>
                <p:cNvSpPr>
                  <a:spLocks noChangeShapeType="1"/>
                </p:cNvSpPr>
                <p:nvPr/>
              </p:nvSpPr>
              <p:spPr bwMode="auto">
                <a:xfrm rot="-5400000">
                  <a:off x="1066" y="2216"/>
                  <a:ext cx="954" cy="0"/>
                </a:xfrm>
                <a:prstGeom prst="line">
                  <a:avLst/>
                </a:prstGeom>
                <a:noFill/>
                <a:ln w="28575">
                  <a:solidFill>
                    <a:schemeClr val="tx1"/>
                  </a:solidFill>
                  <a:prstDash val="sysDot"/>
                  <a:round/>
                  <a:headEnd/>
                  <a:tailEnd/>
                </a:ln>
                <a:effectLst/>
              </p:spPr>
              <p:txBody>
                <a:bodyPr/>
                <a:lstStyle/>
                <a:p>
                  <a:endParaRPr lang="zh-CN" altLang="en-US"/>
                </a:p>
              </p:txBody>
            </p:sp>
            <p:sp>
              <p:nvSpPr>
                <p:cNvPr id="53375" name="Line 49"/>
                <p:cNvSpPr>
                  <a:spLocks noChangeShapeType="1"/>
                </p:cNvSpPr>
                <p:nvPr/>
              </p:nvSpPr>
              <p:spPr bwMode="auto">
                <a:xfrm rot="-5400000">
                  <a:off x="348" y="2261"/>
                  <a:ext cx="954" cy="0"/>
                </a:xfrm>
                <a:prstGeom prst="line">
                  <a:avLst/>
                </a:prstGeom>
                <a:noFill/>
                <a:ln w="28575">
                  <a:solidFill>
                    <a:schemeClr val="tx1"/>
                  </a:solidFill>
                  <a:prstDash val="sysDot"/>
                  <a:round/>
                  <a:headEnd/>
                  <a:tailEnd/>
                </a:ln>
                <a:effectLst/>
              </p:spPr>
              <p:txBody>
                <a:bodyPr/>
                <a:lstStyle/>
                <a:p>
                  <a:endParaRPr lang="zh-CN" altLang="en-US"/>
                </a:p>
              </p:txBody>
            </p:sp>
          </p:grpSp>
          <p:sp>
            <p:nvSpPr>
              <p:cNvPr id="53365" name="Line 50"/>
              <p:cNvSpPr>
                <a:spLocks noChangeShapeType="1"/>
              </p:cNvSpPr>
              <p:nvPr/>
            </p:nvSpPr>
            <p:spPr bwMode="auto">
              <a:xfrm>
                <a:off x="3380" y="652"/>
                <a:ext cx="2005" cy="0"/>
              </a:xfrm>
              <a:prstGeom prst="line">
                <a:avLst/>
              </a:prstGeom>
              <a:noFill/>
              <a:ln w="28575">
                <a:solidFill>
                  <a:schemeClr val="tx1"/>
                </a:solidFill>
                <a:round/>
                <a:headEnd/>
                <a:tailEnd type="triangle" w="lg" len="lg"/>
              </a:ln>
              <a:effectLst/>
            </p:spPr>
            <p:txBody>
              <a:bodyPr/>
              <a:lstStyle/>
              <a:p>
                <a:endParaRPr lang="zh-CN" altLang="en-US"/>
              </a:p>
            </p:txBody>
          </p:sp>
          <p:sp>
            <p:nvSpPr>
              <p:cNvPr id="53366" name="WordArt 51"/>
              <p:cNvSpPr>
                <a:spLocks noChangeArrowheads="1" noChangeShapeType="1" noTextEdit="1"/>
              </p:cNvSpPr>
              <p:nvPr/>
            </p:nvSpPr>
            <p:spPr bwMode="auto">
              <a:xfrm>
                <a:off x="5212" y="726"/>
                <a:ext cx="146" cy="123"/>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x</a:t>
                </a:r>
                <a:endParaRPr lang="zh-CN" altLang="en-US" sz="1200" i="1" kern="10">
                  <a:ln w="9525">
                    <a:solidFill>
                      <a:srgbClr val="000000"/>
                    </a:solidFill>
                    <a:round/>
                    <a:headEnd/>
                    <a:tailEnd/>
                  </a:ln>
                  <a:latin typeface="Times New Roman"/>
                  <a:cs typeface="Times New Roman"/>
                </a:endParaRPr>
              </a:p>
            </p:txBody>
          </p:sp>
          <p:sp>
            <p:nvSpPr>
              <p:cNvPr id="53367" name="Oval 52"/>
              <p:cNvSpPr>
                <a:spLocks noChangeArrowheads="1"/>
              </p:cNvSpPr>
              <p:nvPr/>
            </p:nvSpPr>
            <p:spPr bwMode="auto">
              <a:xfrm>
                <a:off x="3825" y="627"/>
                <a:ext cx="56" cy="56"/>
              </a:xfrm>
              <a:prstGeom prst="ellipse">
                <a:avLst/>
              </a:prstGeom>
              <a:solidFill>
                <a:schemeClr val="bg1"/>
              </a:solidFill>
              <a:ln w="28575" algn="ctr">
                <a:solidFill>
                  <a:schemeClr val="tx1"/>
                </a:solidFill>
                <a:round/>
                <a:headEnd/>
                <a:tailEnd/>
              </a:ln>
              <a:effectLst/>
            </p:spPr>
            <p:txBody>
              <a:bodyPr wrap="none" anchor="ctr"/>
              <a:lstStyle/>
              <a:p>
                <a:endParaRPr lang="zh-CN" altLang="en-US"/>
              </a:p>
            </p:txBody>
          </p:sp>
          <p:sp>
            <p:nvSpPr>
              <p:cNvPr id="53368" name="Oval 53"/>
              <p:cNvSpPr>
                <a:spLocks noChangeArrowheads="1"/>
              </p:cNvSpPr>
              <p:nvPr/>
            </p:nvSpPr>
            <p:spPr bwMode="auto">
              <a:xfrm>
                <a:off x="4667" y="627"/>
                <a:ext cx="56" cy="56"/>
              </a:xfrm>
              <a:prstGeom prst="ellipse">
                <a:avLst/>
              </a:prstGeom>
              <a:solidFill>
                <a:schemeClr val="bg1"/>
              </a:solidFill>
              <a:ln w="28575" algn="ctr">
                <a:solidFill>
                  <a:schemeClr val="tx1"/>
                </a:solidFill>
                <a:round/>
                <a:headEnd/>
                <a:tailEnd/>
              </a:ln>
              <a:effectLst/>
            </p:spPr>
            <p:txBody>
              <a:bodyPr wrap="none" anchor="ctr"/>
              <a:lstStyle/>
              <a:p>
                <a:endParaRPr lang="zh-CN" altLang="en-US"/>
              </a:p>
            </p:txBody>
          </p:sp>
          <p:sp>
            <p:nvSpPr>
              <p:cNvPr id="53369" name="Line 54"/>
              <p:cNvSpPr>
                <a:spLocks noChangeShapeType="1"/>
              </p:cNvSpPr>
              <p:nvPr/>
            </p:nvSpPr>
            <p:spPr bwMode="auto">
              <a:xfrm>
                <a:off x="3851" y="506"/>
                <a:ext cx="832" cy="0"/>
              </a:xfrm>
              <a:prstGeom prst="line">
                <a:avLst/>
              </a:prstGeom>
              <a:noFill/>
              <a:ln w="19050">
                <a:solidFill>
                  <a:schemeClr val="tx1"/>
                </a:solidFill>
                <a:round/>
                <a:headEnd type="triangle" w="med" len="lg"/>
                <a:tailEnd type="triangle" w="med" len="lg"/>
              </a:ln>
              <a:effectLst/>
            </p:spPr>
            <p:txBody>
              <a:bodyPr/>
              <a:lstStyle/>
              <a:p>
                <a:endParaRPr lang="zh-CN" altLang="en-US"/>
              </a:p>
            </p:txBody>
          </p:sp>
          <p:sp>
            <p:nvSpPr>
              <p:cNvPr id="53370" name="Rectangle 55"/>
              <p:cNvSpPr>
                <a:spLocks noChangeArrowheads="1"/>
              </p:cNvSpPr>
              <p:nvPr/>
            </p:nvSpPr>
            <p:spPr bwMode="auto">
              <a:xfrm>
                <a:off x="4024" y="478"/>
                <a:ext cx="493" cy="56"/>
              </a:xfrm>
              <a:prstGeom prst="rect">
                <a:avLst/>
              </a:prstGeom>
              <a:solidFill>
                <a:schemeClr val="bg1"/>
              </a:solidFill>
              <a:ln w="9525" algn="ctr">
                <a:noFill/>
                <a:miter lim="800000"/>
                <a:headEnd/>
                <a:tailEnd/>
              </a:ln>
              <a:effectLst/>
            </p:spPr>
            <p:txBody>
              <a:bodyPr wrap="none" anchor="ctr"/>
              <a:lstStyle/>
              <a:p>
                <a:endParaRPr lang="zh-CN" altLang="en-US"/>
              </a:p>
            </p:txBody>
          </p:sp>
          <p:sp>
            <p:nvSpPr>
              <p:cNvPr id="53371" name="WordArt 56"/>
              <p:cNvSpPr>
                <a:spLocks noChangeArrowheads="1" noChangeShapeType="1" noTextEdit="1"/>
              </p:cNvSpPr>
              <p:nvPr/>
            </p:nvSpPr>
            <p:spPr bwMode="auto">
              <a:xfrm>
                <a:off x="4107" y="415"/>
                <a:ext cx="346" cy="132"/>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20 m</a:t>
                </a:r>
                <a:endParaRPr lang="zh-CN" altLang="en-US" sz="1200" kern="10">
                  <a:ln w="9525">
                    <a:solidFill>
                      <a:srgbClr val="000000"/>
                    </a:solidFill>
                    <a:round/>
                    <a:headEnd/>
                    <a:tailEnd/>
                  </a:ln>
                  <a:latin typeface="Times New Roman"/>
                  <a:cs typeface="Times New Roman"/>
                </a:endParaRPr>
              </a:p>
            </p:txBody>
          </p:sp>
          <p:sp>
            <p:nvSpPr>
              <p:cNvPr id="53372" name="WordArt 57"/>
              <p:cNvSpPr>
                <a:spLocks noChangeArrowheads="1" noChangeShapeType="1" noTextEdit="1"/>
              </p:cNvSpPr>
              <p:nvPr/>
            </p:nvSpPr>
            <p:spPr bwMode="auto">
              <a:xfrm>
                <a:off x="3792" y="717"/>
                <a:ext cx="144" cy="142"/>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A</a:t>
                </a:r>
                <a:endParaRPr lang="zh-CN" altLang="en-US" sz="1200" kern="10">
                  <a:ln w="9525">
                    <a:solidFill>
                      <a:srgbClr val="000000"/>
                    </a:solidFill>
                    <a:round/>
                    <a:headEnd/>
                    <a:tailEnd/>
                  </a:ln>
                  <a:latin typeface="Times New Roman"/>
                  <a:cs typeface="Times New Roman"/>
                </a:endParaRPr>
              </a:p>
            </p:txBody>
          </p:sp>
          <p:sp>
            <p:nvSpPr>
              <p:cNvPr id="53373" name="WordArt 58"/>
              <p:cNvSpPr>
                <a:spLocks noChangeArrowheads="1" noChangeShapeType="1" noTextEdit="1"/>
              </p:cNvSpPr>
              <p:nvPr/>
            </p:nvSpPr>
            <p:spPr bwMode="auto">
              <a:xfrm>
                <a:off x="4632" y="719"/>
                <a:ext cx="136" cy="132"/>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B</a:t>
                </a:r>
                <a:endParaRPr lang="zh-CN" altLang="en-US" sz="1200" kern="10">
                  <a:ln w="9525">
                    <a:solidFill>
                      <a:srgbClr val="000000"/>
                    </a:solidFill>
                    <a:round/>
                    <a:headEnd/>
                    <a:tailEnd/>
                  </a:ln>
                  <a:latin typeface="Times New Roman"/>
                  <a:cs typeface="Times New Roman"/>
                </a:endParaRPr>
              </a:p>
            </p:txBody>
          </p:sp>
        </p:grpSp>
        <p:sp>
          <p:nvSpPr>
            <p:cNvPr id="53363" name="WordArt 106"/>
            <p:cNvSpPr>
              <a:spLocks noChangeArrowheads="1" noChangeShapeType="1" noTextEdit="1"/>
            </p:cNvSpPr>
            <p:nvPr/>
          </p:nvSpPr>
          <p:spPr bwMode="auto">
            <a:xfrm>
              <a:off x="2217" y="443"/>
              <a:ext cx="111" cy="122"/>
            </a:xfrm>
            <a:prstGeom prst="rect">
              <a:avLst/>
            </a:prstGeom>
          </p:spPr>
          <p:txBody>
            <a:bodyPr wrap="none" fromWordArt="1">
              <a:prstTxWarp prst="textPlain">
                <a:avLst>
                  <a:gd name="adj" fmla="val 50000"/>
                </a:avLst>
              </a:prstTxWarp>
            </a:bodyPr>
            <a:lstStyle/>
            <a:p>
              <a:r>
                <a:rPr lang="en-US" altLang="zh-CN" sz="3600" b="1" i="1" kern="10">
                  <a:ln w="9525">
                    <a:noFill/>
                    <a:round/>
                    <a:headEnd/>
                    <a:tailEnd/>
                  </a:ln>
                  <a:latin typeface="Symbol"/>
                </a:rPr>
                <a:t>n</a:t>
              </a:r>
              <a:endParaRPr lang="zh-CN" altLang="en-US" sz="3600" b="1" i="1" kern="10">
                <a:ln w="9525">
                  <a:noFill/>
                  <a:round/>
                  <a:headEnd/>
                  <a:tailEnd/>
                </a:ln>
                <a:latin typeface="Symbol"/>
              </a:endParaRPr>
            </a:p>
          </p:txBody>
        </p:sp>
      </p:grpSp>
      <p:grpSp>
        <p:nvGrpSpPr>
          <p:cNvPr id="14" name="Group 304"/>
          <p:cNvGrpSpPr>
            <a:grpSpLocks/>
          </p:cNvGrpSpPr>
          <p:nvPr/>
        </p:nvGrpSpPr>
        <p:grpSpPr bwMode="auto">
          <a:xfrm>
            <a:off x="946150" y="2339975"/>
            <a:ext cx="7772400" cy="3833813"/>
            <a:chOff x="596" y="1474"/>
            <a:chExt cx="4896" cy="2415"/>
          </a:xfrm>
        </p:grpSpPr>
        <p:grpSp>
          <p:nvGrpSpPr>
            <p:cNvPr id="15" name="Group 61"/>
            <p:cNvGrpSpPr>
              <a:grpSpLocks/>
            </p:cNvGrpSpPr>
            <p:nvPr/>
          </p:nvGrpSpPr>
          <p:grpSpPr bwMode="auto">
            <a:xfrm>
              <a:off x="3551" y="2005"/>
              <a:ext cx="1252" cy="300"/>
              <a:chOff x="825" y="1739"/>
              <a:chExt cx="718" cy="999"/>
            </a:xfrm>
          </p:grpSpPr>
          <p:sp>
            <p:nvSpPr>
              <p:cNvPr id="53341" name="Line 62"/>
              <p:cNvSpPr>
                <a:spLocks noChangeShapeType="1"/>
              </p:cNvSpPr>
              <p:nvPr/>
            </p:nvSpPr>
            <p:spPr bwMode="auto">
              <a:xfrm rot="-5400000">
                <a:off x="1066" y="2216"/>
                <a:ext cx="954" cy="0"/>
              </a:xfrm>
              <a:prstGeom prst="line">
                <a:avLst/>
              </a:prstGeom>
              <a:noFill/>
              <a:ln w="28575">
                <a:solidFill>
                  <a:schemeClr val="tx1"/>
                </a:solidFill>
                <a:prstDash val="sysDot"/>
                <a:round/>
                <a:headEnd/>
                <a:tailEnd/>
              </a:ln>
              <a:effectLst/>
            </p:spPr>
            <p:txBody>
              <a:bodyPr/>
              <a:lstStyle/>
              <a:p>
                <a:endParaRPr lang="zh-CN" altLang="en-US"/>
              </a:p>
            </p:txBody>
          </p:sp>
          <p:sp>
            <p:nvSpPr>
              <p:cNvPr id="53342" name="Line 63"/>
              <p:cNvSpPr>
                <a:spLocks noChangeShapeType="1"/>
              </p:cNvSpPr>
              <p:nvPr/>
            </p:nvSpPr>
            <p:spPr bwMode="auto">
              <a:xfrm rot="-5400000">
                <a:off x="348" y="2261"/>
                <a:ext cx="954" cy="0"/>
              </a:xfrm>
              <a:prstGeom prst="line">
                <a:avLst/>
              </a:prstGeom>
              <a:noFill/>
              <a:ln w="28575">
                <a:solidFill>
                  <a:schemeClr val="tx1"/>
                </a:solidFill>
                <a:prstDash val="sysDot"/>
                <a:round/>
                <a:headEnd/>
                <a:tailEnd/>
              </a:ln>
              <a:effectLst/>
            </p:spPr>
            <p:txBody>
              <a:bodyPr/>
              <a:lstStyle/>
              <a:p>
                <a:endParaRPr lang="zh-CN" altLang="en-US"/>
              </a:p>
            </p:txBody>
          </p:sp>
        </p:grpSp>
        <p:sp>
          <p:nvSpPr>
            <p:cNvPr id="53255" name="WordArt 64"/>
            <p:cNvSpPr>
              <a:spLocks noChangeArrowheads="1" noChangeShapeType="1" noTextEdit="1"/>
            </p:cNvSpPr>
            <p:nvPr/>
          </p:nvSpPr>
          <p:spPr bwMode="auto">
            <a:xfrm>
              <a:off x="5308" y="1868"/>
              <a:ext cx="146" cy="123"/>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x</a:t>
              </a:r>
              <a:endParaRPr lang="zh-CN" altLang="en-US" sz="1200" i="1" kern="10">
                <a:ln w="9525">
                  <a:solidFill>
                    <a:srgbClr val="000000"/>
                  </a:solidFill>
                  <a:round/>
                  <a:headEnd/>
                  <a:tailEnd/>
                </a:ln>
                <a:latin typeface="Times New Roman"/>
                <a:cs typeface="Times New Roman"/>
              </a:endParaRPr>
            </a:p>
          </p:txBody>
        </p:sp>
        <p:sp>
          <p:nvSpPr>
            <p:cNvPr id="53256" name="WordArt 65"/>
            <p:cNvSpPr>
              <a:spLocks noChangeArrowheads="1" noChangeShapeType="1" noTextEdit="1"/>
            </p:cNvSpPr>
            <p:nvPr/>
          </p:nvSpPr>
          <p:spPr bwMode="auto">
            <a:xfrm>
              <a:off x="3466" y="1837"/>
              <a:ext cx="144" cy="142"/>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A</a:t>
              </a:r>
              <a:endParaRPr lang="zh-CN" altLang="en-US" sz="1200" kern="10">
                <a:ln w="9525">
                  <a:solidFill>
                    <a:srgbClr val="000000"/>
                  </a:solidFill>
                  <a:round/>
                  <a:headEnd/>
                  <a:tailEnd/>
                </a:ln>
                <a:latin typeface="Times New Roman"/>
                <a:cs typeface="Times New Roman"/>
              </a:endParaRPr>
            </a:p>
          </p:txBody>
        </p:sp>
        <p:sp>
          <p:nvSpPr>
            <p:cNvPr id="53257" name="WordArt 66"/>
            <p:cNvSpPr>
              <a:spLocks noChangeArrowheads="1" noChangeShapeType="1" noTextEdit="1"/>
            </p:cNvSpPr>
            <p:nvPr/>
          </p:nvSpPr>
          <p:spPr bwMode="auto">
            <a:xfrm>
              <a:off x="4731" y="1847"/>
              <a:ext cx="136" cy="132"/>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B</a:t>
              </a:r>
              <a:endParaRPr lang="zh-CN" altLang="en-US" sz="1200" kern="10">
                <a:ln w="9525">
                  <a:solidFill>
                    <a:srgbClr val="000000"/>
                  </a:solidFill>
                  <a:round/>
                  <a:headEnd/>
                  <a:tailEnd/>
                </a:ln>
                <a:latin typeface="Times New Roman"/>
                <a:cs typeface="Times New Roman"/>
              </a:endParaRPr>
            </a:p>
          </p:txBody>
        </p:sp>
        <p:sp>
          <p:nvSpPr>
            <p:cNvPr id="53258" name="Line 67"/>
            <p:cNvSpPr>
              <a:spLocks noChangeShapeType="1"/>
            </p:cNvSpPr>
            <p:nvPr/>
          </p:nvSpPr>
          <p:spPr bwMode="auto">
            <a:xfrm>
              <a:off x="3084" y="1762"/>
              <a:ext cx="2408" cy="0"/>
            </a:xfrm>
            <a:prstGeom prst="line">
              <a:avLst/>
            </a:prstGeom>
            <a:noFill/>
            <a:ln w="28575">
              <a:solidFill>
                <a:schemeClr val="tx1"/>
              </a:solidFill>
              <a:round/>
              <a:headEnd/>
              <a:tailEnd type="triangle" w="lg" len="lg"/>
            </a:ln>
            <a:effectLst/>
          </p:spPr>
          <p:txBody>
            <a:bodyPr/>
            <a:lstStyle/>
            <a:p>
              <a:endParaRPr lang="zh-CN" altLang="en-US"/>
            </a:p>
          </p:txBody>
        </p:sp>
        <p:sp>
          <p:nvSpPr>
            <p:cNvPr id="53259" name="Oval 68"/>
            <p:cNvSpPr>
              <a:spLocks noChangeArrowheads="1"/>
            </p:cNvSpPr>
            <p:nvPr/>
          </p:nvSpPr>
          <p:spPr bwMode="auto">
            <a:xfrm>
              <a:off x="3507" y="1727"/>
              <a:ext cx="56" cy="56"/>
            </a:xfrm>
            <a:prstGeom prst="ellipse">
              <a:avLst/>
            </a:prstGeom>
            <a:solidFill>
              <a:schemeClr val="bg1"/>
            </a:solidFill>
            <a:ln w="28575" algn="ctr">
              <a:solidFill>
                <a:schemeClr val="tx1"/>
              </a:solidFill>
              <a:round/>
              <a:headEnd/>
              <a:tailEnd/>
            </a:ln>
            <a:effectLst/>
          </p:spPr>
          <p:txBody>
            <a:bodyPr wrap="none" anchor="ctr"/>
            <a:lstStyle/>
            <a:p>
              <a:endParaRPr lang="zh-CN" altLang="en-US"/>
            </a:p>
          </p:txBody>
        </p:sp>
        <p:sp>
          <p:nvSpPr>
            <p:cNvPr id="53260" name="Oval 69"/>
            <p:cNvSpPr>
              <a:spLocks noChangeArrowheads="1"/>
            </p:cNvSpPr>
            <p:nvPr/>
          </p:nvSpPr>
          <p:spPr bwMode="auto">
            <a:xfrm>
              <a:off x="4761" y="1735"/>
              <a:ext cx="56" cy="56"/>
            </a:xfrm>
            <a:prstGeom prst="ellipse">
              <a:avLst/>
            </a:prstGeom>
            <a:solidFill>
              <a:schemeClr val="bg1"/>
            </a:solidFill>
            <a:ln w="28575" algn="ctr">
              <a:solidFill>
                <a:schemeClr val="tx1"/>
              </a:solidFill>
              <a:round/>
              <a:headEnd/>
              <a:tailEnd/>
            </a:ln>
            <a:effectLst/>
          </p:spPr>
          <p:txBody>
            <a:bodyPr wrap="none" anchor="ctr"/>
            <a:lstStyle/>
            <a:p>
              <a:endParaRPr lang="zh-CN" altLang="en-US"/>
            </a:p>
          </p:txBody>
        </p:sp>
        <p:sp>
          <p:nvSpPr>
            <p:cNvPr id="53261" name="Line 70"/>
            <p:cNvSpPr>
              <a:spLocks noChangeShapeType="1"/>
            </p:cNvSpPr>
            <p:nvPr/>
          </p:nvSpPr>
          <p:spPr bwMode="auto">
            <a:xfrm rot="-5400000">
              <a:off x="2941" y="2092"/>
              <a:ext cx="503" cy="0"/>
            </a:xfrm>
            <a:prstGeom prst="line">
              <a:avLst/>
            </a:prstGeom>
            <a:noFill/>
            <a:ln w="28575">
              <a:solidFill>
                <a:schemeClr val="tx1"/>
              </a:solidFill>
              <a:prstDash val="sysDot"/>
              <a:round/>
              <a:headEnd/>
              <a:tailEnd/>
            </a:ln>
            <a:effectLst/>
          </p:spPr>
          <p:txBody>
            <a:bodyPr/>
            <a:lstStyle/>
            <a:p>
              <a:endParaRPr lang="zh-CN" altLang="en-US"/>
            </a:p>
          </p:txBody>
        </p:sp>
        <p:sp>
          <p:nvSpPr>
            <p:cNvPr id="53262" name="Oval 71"/>
            <p:cNvSpPr>
              <a:spLocks noChangeArrowheads="1"/>
            </p:cNvSpPr>
            <p:nvPr/>
          </p:nvSpPr>
          <p:spPr bwMode="auto">
            <a:xfrm>
              <a:off x="3163" y="1737"/>
              <a:ext cx="56" cy="56"/>
            </a:xfrm>
            <a:prstGeom prst="ellipse">
              <a:avLst/>
            </a:prstGeom>
            <a:solidFill>
              <a:schemeClr val="bg1"/>
            </a:solidFill>
            <a:ln w="28575" algn="ctr">
              <a:solidFill>
                <a:srgbClr val="CC0000"/>
              </a:solidFill>
              <a:round/>
              <a:headEnd/>
              <a:tailEnd/>
            </a:ln>
            <a:effectLst/>
          </p:spPr>
          <p:txBody>
            <a:bodyPr wrap="none" anchor="ctr"/>
            <a:lstStyle/>
            <a:p>
              <a:endParaRPr lang="zh-CN" altLang="en-US"/>
            </a:p>
          </p:txBody>
        </p:sp>
        <p:sp>
          <p:nvSpPr>
            <p:cNvPr id="53263" name="WordArt 72"/>
            <p:cNvSpPr>
              <a:spLocks noChangeArrowheads="1" noChangeShapeType="1" noTextEdit="1"/>
            </p:cNvSpPr>
            <p:nvPr/>
          </p:nvSpPr>
          <p:spPr bwMode="auto">
            <a:xfrm>
              <a:off x="3106" y="1555"/>
              <a:ext cx="138" cy="160"/>
            </a:xfrm>
            <a:prstGeom prst="rect">
              <a:avLst/>
            </a:prstGeom>
          </p:spPr>
          <p:txBody>
            <a:bodyPr wrap="none" fromWordArt="1">
              <a:prstTxWarp prst="textPlain">
                <a:avLst>
                  <a:gd name="adj" fmla="val 50000"/>
                </a:avLst>
              </a:prstTxWarp>
            </a:bodyPr>
            <a:lstStyle/>
            <a:p>
              <a:r>
                <a:rPr lang="en-US" altLang="zh-CN" sz="1200" i="1" kern="10">
                  <a:ln w="9525">
                    <a:solidFill>
                      <a:srgbClr val="FF0000"/>
                    </a:solidFill>
                    <a:round/>
                    <a:headEnd/>
                    <a:tailEnd/>
                  </a:ln>
                  <a:solidFill>
                    <a:srgbClr val="FF0000"/>
                  </a:solidFill>
                  <a:latin typeface="Times New Roman"/>
                  <a:cs typeface="Times New Roman"/>
                </a:rPr>
                <a:t>Q</a:t>
              </a:r>
              <a:endParaRPr lang="zh-CN" altLang="en-US" sz="1200" i="1" kern="10">
                <a:ln w="9525">
                  <a:solidFill>
                    <a:srgbClr val="FF0000"/>
                  </a:solidFill>
                  <a:round/>
                  <a:headEnd/>
                  <a:tailEnd/>
                </a:ln>
                <a:solidFill>
                  <a:srgbClr val="FF0000"/>
                </a:solidFill>
                <a:latin typeface="Times New Roman"/>
                <a:cs typeface="Times New Roman"/>
              </a:endParaRPr>
            </a:p>
          </p:txBody>
        </p:sp>
        <p:sp>
          <p:nvSpPr>
            <p:cNvPr id="53264" name="Line 73"/>
            <p:cNvSpPr>
              <a:spLocks noChangeShapeType="1"/>
            </p:cNvSpPr>
            <p:nvPr/>
          </p:nvSpPr>
          <p:spPr bwMode="auto">
            <a:xfrm>
              <a:off x="3175" y="2141"/>
              <a:ext cx="380" cy="0"/>
            </a:xfrm>
            <a:prstGeom prst="line">
              <a:avLst/>
            </a:prstGeom>
            <a:noFill/>
            <a:ln w="19050">
              <a:solidFill>
                <a:schemeClr val="tx1"/>
              </a:solidFill>
              <a:round/>
              <a:headEnd type="triangle" w="med" len="lg"/>
              <a:tailEnd type="triangle" w="med" len="lg"/>
            </a:ln>
            <a:effectLst/>
          </p:spPr>
          <p:txBody>
            <a:bodyPr/>
            <a:lstStyle/>
            <a:p>
              <a:endParaRPr lang="zh-CN" altLang="en-US"/>
            </a:p>
          </p:txBody>
        </p:sp>
        <p:sp>
          <p:nvSpPr>
            <p:cNvPr id="53265" name="WordArt 75"/>
            <p:cNvSpPr>
              <a:spLocks noChangeArrowheads="1" noChangeShapeType="1" noTextEdit="1"/>
            </p:cNvSpPr>
            <p:nvPr/>
          </p:nvSpPr>
          <p:spPr bwMode="auto">
            <a:xfrm>
              <a:off x="3304" y="2196"/>
              <a:ext cx="146" cy="123"/>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x</a:t>
              </a:r>
              <a:endParaRPr lang="zh-CN" altLang="en-US" sz="1200" i="1" kern="10">
                <a:ln w="9525">
                  <a:solidFill>
                    <a:srgbClr val="000000"/>
                  </a:solidFill>
                  <a:round/>
                  <a:headEnd/>
                  <a:tailEnd/>
                </a:ln>
                <a:latin typeface="Times New Roman"/>
                <a:cs typeface="Times New Roman"/>
              </a:endParaRPr>
            </a:p>
          </p:txBody>
        </p:sp>
        <p:sp>
          <p:nvSpPr>
            <p:cNvPr id="53266" name="WordArt 76"/>
            <p:cNvSpPr>
              <a:spLocks noChangeArrowheads="1" noChangeShapeType="1" noTextEdit="1"/>
            </p:cNvSpPr>
            <p:nvPr/>
          </p:nvSpPr>
          <p:spPr bwMode="auto">
            <a:xfrm>
              <a:off x="4074" y="2201"/>
              <a:ext cx="246" cy="132"/>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20 </a:t>
              </a:r>
              <a:endParaRPr lang="zh-CN" altLang="en-US" sz="1200" kern="10">
                <a:ln w="9525">
                  <a:solidFill>
                    <a:srgbClr val="000000"/>
                  </a:solidFill>
                  <a:round/>
                  <a:headEnd/>
                  <a:tailEnd/>
                </a:ln>
                <a:latin typeface="Times New Roman"/>
                <a:cs typeface="Times New Roman"/>
              </a:endParaRPr>
            </a:p>
          </p:txBody>
        </p:sp>
        <p:sp>
          <p:nvSpPr>
            <p:cNvPr id="53267" name="Line 74"/>
            <p:cNvSpPr>
              <a:spLocks noChangeShapeType="1"/>
            </p:cNvSpPr>
            <p:nvPr/>
          </p:nvSpPr>
          <p:spPr bwMode="auto">
            <a:xfrm>
              <a:off x="3580" y="2137"/>
              <a:ext cx="1190" cy="0"/>
            </a:xfrm>
            <a:prstGeom prst="line">
              <a:avLst/>
            </a:prstGeom>
            <a:noFill/>
            <a:ln w="19050">
              <a:solidFill>
                <a:schemeClr val="tx1"/>
              </a:solidFill>
              <a:round/>
              <a:headEnd type="triangle" w="med" len="lg"/>
              <a:tailEnd type="triangle" w="med" len="lg"/>
            </a:ln>
            <a:effectLst/>
          </p:spPr>
          <p:txBody>
            <a:bodyPr/>
            <a:lstStyle/>
            <a:p>
              <a:endParaRPr lang="zh-CN" altLang="en-US"/>
            </a:p>
          </p:txBody>
        </p:sp>
        <p:grpSp>
          <p:nvGrpSpPr>
            <p:cNvPr id="16" name="Group 294"/>
            <p:cNvGrpSpPr>
              <a:grpSpLocks/>
            </p:cNvGrpSpPr>
            <p:nvPr/>
          </p:nvGrpSpPr>
          <p:grpSpPr bwMode="auto">
            <a:xfrm>
              <a:off x="712" y="1474"/>
              <a:ext cx="1998" cy="890"/>
              <a:chOff x="712" y="1474"/>
              <a:chExt cx="1998" cy="890"/>
            </a:xfrm>
          </p:grpSpPr>
          <p:sp>
            <p:nvSpPr>
              <p:cNvPr id="53334" name="WordArt 148"/>
              <p:cNvSpPr>
                <a:spLocks noChangeArrowheads="1" noChangeShapeType="1" noTextEdit="1"/>
              </p:cNvSpPr>
              <p:nvPr/>
            </p:nvSpPr>
            <p:spPr bwMode="auto">
              <a:xfrm>
                <a:off x="946" y="1476"/>
                <a:ext cx="1387" cy="181"/>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点外侧的任一点</a:t>
                </a:r>
              </a:p>
            </p:txBody>
          </p:sp>
          <p:sp>
            <p:nvSpPr>
              <p:cNvPr id="53335" name="WordArt 101"/>
              <p:cNvSpPr>
                <a:spLocks noChangeArrowheads="1" noChangeShapeType="1" noTextEdit="1"/>
              </p:cNvSpPr>
              <p:nvPr/>
            </p:nvSpPr>
            <p:spPr bwMode="auto">
              <a:xfrm>
                <a:off x="2374" y="1474"/>
                <a:ext cx="142" cy="156"/>
              </a:xfrm>
              <a:prstGeom prst="rect">
                <a:avLst/>
              </a:prstGeom>
            </p:spPr>
            <p:txBody>
              <a:bodyPr wrap="none" fromWordArt="1">
                <a:prstTxWarp prst="textPlain">
                  <a:avLst>
                    <a:gd name="adj" fmla="val 50000"/>
                  </a:avLst>
                </a:prstTxWarp>
              </a:bodyPr>
              <a:lstStyle/>
              <a:p>
                <a:r>
                  <a:rPr lang="en-US" altLang="zh-CN" sz="1200" i="1" kern="10">
                    <a:ln w="9525">
                      <a:solidFill>
                        <a:srgbClr val="FF0000"/>
                      </a:solidFill>
                      <a:round/>
                      <a:headEnd/>
                      <a:tailEnd/>
                    </a:ln>
                    <a:solidFill>
                      <a:srgbClr val="FF0000"/>
                    </a:solidFill>
                    <a:latin typeface="Times New Roman"/>
                    <a:cs typeface="Times New Roman"/>
                  </a:rPr>
                  <a:t>Q</a:t>
                </a:r>
                <a:endParaRPr lang="zh-CN" altLang="en-US" sz="1200" i="1" kern="10">
                  <a:ln w="9525">
                    <a:solidFill>
                      <a:srgbClr val="FF0000"/>
                    </a:solidFill>
                    <a:round/>
                    <a:headEnd/>
                    <a:tailEnd/>
                  </a:ln>
                  <a:solidFill>
                    <a:srgbClr val="FF0000"/>
                  </a:solidFill>
                  <a:latin typeface="Times New Roman"/>
                  <a:cs typeface="Times New Roman"/>
                </a:endParaRPr>
              </a:p>
            </p:txBody>
          </p:sp>
          <p:grpSp>
            <p:nvGrpSpPr>
              <p:cNvPr id="17" name="Group 293"/>
              <p:cNvGrpSpPr>
                <a:grpSpLocks/>
              </p:cNvGrpSpPr>
              <p:nvPr/>
            </p:nvGrpSpPr>
            <p:grpSpPr bwMode="auto">
              <a:xfrm>
                <a:off x="712" y="1499"/>
                <a:ext cx="1998" cy="865"/>
                <a:chOff x="712" y="1499"/>
                <a:chExt cx="1998" cy="865"/>
              </a:xfrm>
            </p:grpSpPr>
            <p:sp>
              <p:nvSpPr>
                <p:cNvPr id="53337" name="WordArt 97"/>
                <p:cNvSpPr>
                  <a:spLocks noChangeArrowheads="1" noChangeShapeType="1" noTextEdit="1"/>
                </p:cNvSpPr>
                <p:nvPr/>
              </p:nvSpPr>
              <p:spPr bwMode="auto">
                <a:xfrm>
                  <a:off x="754" y="1499"/>
                  <a:ext cx="142" cy="136"/>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A</a:t>
                  </a:r>
                  <a:endParaRPr lang="zh-CN" altLang="en-US" sz="1200" kern="10">
                    <a:ln w="9525">
                      <a:solidFill>
                        <a:srgbClr val="000000"/>
                      </a:solidFill>
                      <a:round/>
                      <a:headEnd/>
                      <a:tailEnd/>
                    </a:ln>
                    <a:latin typeface="Times New Roman"/>
                    <a:cs typeface="Times New Roman"/>
                  </a:endParaRPr>
                </a:p>
              </p:txBody>
            </p:sp>
            <p:sp>
              <p:nvSpPr>
                <p:cNvPr id="53338" name="WordArt 148"/>
                <p:cNvSpPr>
                  <a:spLocks noChangeArrowheads="1" noChangeShapeType="1" noTextEdit="1"/>
                </p:cNvSpPr>
                <p:nvPr/>
              </p:nvSpPr>
              <p:spPr bwMode="auto">
                <a:xfrm>
                  <a:off x="712" y="1815"/>
                  <a:ext cx="1998" cy="189"/>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两列波在该点干涉时的</a:t>
                  </a:r>
                </a:p>
              </p:txBody>
            </p:sp>
            <p:sp>
              <p:nvSpPr>
                <p:cNvPr id="53339" name="WordArt 244"/>
                <p:cNvSpPr>
                  <a:spLocks noChangeArrowheads="1" noChangeShapeType="1" noTextEdit="1"/>
                </p:cNvSpPr>
                <p:nvPr/>
              </p:nvSpPr>
              <p:spPr bwMode="auto">
                <a:xfrm>
                  <a:off x="2594" y="1637"/>
                  <a:ext cx="27" cy="53"/>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sp>
              <p:nvSpPr>
                <p:cNvPr id="53340" name="WordArt 148"/>
                <p:cNvSpPr>
                  <a:spLocks noChangeArrowheads="1" noChangeShapeType="1" noTextEdit="1"/>
                </p:cNvSpPr>
                <p:nvPr/>
              </p:nvSpPr>
              <p:spPr bwMode="auto">
                <a:xfrm>
                  <a:off x="712" y="2167"/>
                  <a:ext cx="816" cy="197"/>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相位差为</a:t>
                  </a:r>
                </a:p>
              </p:txBody>
            </p:sp>
          </p:grpSp>
        </p:grpSp>
        <p:grpSp>
          <p:nvGrpSpPr>
            <p:cNvPr id="18" name="Group 274"/>
            <p:cNvGrpSpPr>
              <a:grpSpLocks/>
            </p:cNvGrpSpPr>
            <p:nvPr/>
          </p:nvGrpSpPr>
          <p:grpSpPr bwMode="auto">
            <a:xfrm>
              <a:off x="1051" y="2417"/>
              <a:ext cx="2705" cy="346"/>
              <a:chOff x="1523" y="2537"/>
              <a:chExt cx="2705" cy="346"/>
            </a:xfrm>
          </p:grpSpPr>
          <p:grpSp>
            <p:nvGrpSpPr>
              <p:cNvPr id="19" name="Group 86"/>
              <p:cNvGrpSpPr>
                <a:grpSpLocks/>
              </p:cNvGrpSpPr>
              <p:nvPr/>
            </p:nvGrpSpPr>
            <p:grpSpPr bwMode="auto">
              <a:xfrm>
                <a:off x="1966" y="2689"/>
                <a:ext cx="126" cy="47"/>
                <a:chOff x="1260" y="2371"/>
                <a:chExt cx="151" cy="53"/>
              </a:xfrm>
            </p:grpSpPr>
            <p:sp>
              <p:nvSpPr>
                <p:cNvPr id="53332" name="Line 87"/>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53333" name="Line 88"/>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53302" name="Line 104"/>
              <p:cNvSpPr>
                <a:spLocks noChangeShapeType="1"/>
              </p:cNvSpPr>
              <p:nvPr/>
            </p:nvSpPr>
            <p:spPr bwMode="auto">
              <a:xfrm>
                <a:off x="2932" y="2709"/>
                <a:ext cx="114" cy="0"/>
              </a:xfrm>
              <a:prstGeom prst="line">
                <a:avLst/>
              </a:prstGeom>
              <a:noFill/>
              <a:ln w="38100">
                <a:solidFill>
                  <a:schemeClr val="tx1"/>
                </a:solidFill>
                <a:round/>
                <a:headEnd/>
                <a:tailEnd/>
              </a:ln>
              <a:effectLst/>
            </p:spPr>
            <p:txBody>
              <a:bodyPr/>
              <a:lstStyle/>
              <a:p>
                <a:endParaRPr lang="zh-CN" altLang="en-US"/>
              </a:p>
            </p:txBody>
          </p:sp>
          <p:sp>
            <p:nvSpPr>
              <p:cNvPr id="53303" name="WordArt 114"/>
              <p:cNvSpPr>
                <a:spLocks noChangeArrowheads="1" noChangeShapeType="1" noTextEdit="1"/>
              </p:cNvSpPr>
              <p:nvPr/>
            </p:nvSpPr>
            <p:spPr bwMode="auto">
              <a:xfrm flipH="1">
                <a:off x="2822" y="2634"/>
                <a:ext cx="63" cy="19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3304" name="WordArt 115"/>
              <p:cNvSpPr>
                <a:spLocks noChangeArrowheads="1" noChangeShapeType="1" noTextEdit="1"/>
              </p:cNvSpPr>
              <p:nvPr/>
            </p:nvSpPr>
            <p:spPr bwMode="auto">
              <a:xfrm>
                <a:off x="2145" y="2624"/>
                <a:ext cx="63" cy="19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20" name="Group 116"/>
              <p:cNvGrpSpPr>
                <a:grpSpLocks/>
              </p:cNvGrpSpPr>
              <p:nvPr/>
            </p:nvGrpSpPr>
            <p:grpSpPr bwMode="auto">
              <a:xfrm>
                <a:off x="1523" y="2652"/>
                <a:ext cx="299" cy="161"/>
                <a:chOff x="1046" y="650"/>
                <a:chExt cx="373" cy="210"/>
              </a:xfrm>
            </p:grpSpPr>
            <p:sp>
              <p:nvSpPr>
                <p:cNvPr id="53330" name="WordArt 117"/>
                <p:cNvSpPr>
                  <a:spLocks noChangeArrowheads="1" noChangeShapeType="1" noTextEdit="1"/>
                </p:cNvSpPr>
                <p:nvPr/>
              </p:nvSpPr>
              <p:spPr bwMode="auto">
                <a:xfrm>
                  <a:off x="1216" y="650"/>
                  <a:ext cx="203" cy="210"/>
                </a:xfrm>
                <a:prstGeom prst="rect">
                  <a:avLst/>
                </a:prstGeom>
              </p:spPr>
              <p:txBody>
                <a:bodyPr wrap="none" fromWordArt="1">
                  <a:prstTxWarp prst="textPlain">
                    <a:avLst>
                      <a:gd name="adj" fmla="val 42940"/>
                    </a:avLst>
                  </a:prstTxWarp>
                </a:bodyPr>
                <a:lstStyle/>
                <a:p>
                  <a:r>
                    <a:rPr lang="en-US" altLang="zh-CN" sz="3600" i="1" kern="10">
                      <a:ln w="9525">
                        <a:solidFill>
                          <a:srgbClr val="FF0000"/>
                        </a:solidFill>
                        <a:round/>
                        <a:headEnd/>
                        <a:tailEnd/>
                      </a:ln>
                      <a:solidFill>
                        <a:srgbClr val="FF0000"/>
                      </a:solidFill>
                      <a:latin typeface="Symbol"/>
                    </a:rPr>
                    <a:t>j</a:t>
                  </a:r>
                  <a:endParaRPr lang="zh-CN" altLang="en-US" sz="3600" i="1" kern="10">
                    <a:ln w="9525">
                      <a:solidFill>
                        <a:srgbClr val="FF0000"/>
                      </a:solidFill>
                      <a:round/>
                      <a:headEnd/>
                      <a:tailEnd/>
                    </a:ln>
                    <a:solidFill>
                      <a:srgbClr val="FF0000"/>
                    </a:solidFill>
                    <a:latin typeface="Symbol"/>
                  </a:endParaRPr>
                </a:p>
              </p:txBody>
            </p:sp>
            <p:sp>
              <p:nvSpPr>
                <p:cNvPr id="53331" name="AutoShape 118"/>
                <p:cNvSpPr>
                  <a:spLocks noChangeArrowheads="1"/>
                </p:cNvSpPr>
                <p:nvPr/>
              </p:nvSpPr>
              <p:spPr bwMode="auto">
                <a:xfrm>
                  <a:off x="1046" y="670"/>
                  <a:ext cx="142" cy="150"/>
                </a:xfrm>
                <a:prstGeom prst="triangle">
                  <a:avLst>
                    <a:gd name="adj" fmla="val 50000"/>
                  </a:avLst>
                </a:prstGeom>
                <a:solidFill>
                  <a:schemeClr val="bg1"/>
                </a:solidFill>
                <a:ln w="38100">
                  <a:solidFill>
                    <a:srgbClr val="FF0000"/>
                  </a:solidFill>
                  <a:miter lim="800000"/>
                  <a:headEnd/>
                  <a:tailEnd/>
                </a:ln>
                <a:effectLst/>
              </p:spPr>
              <p:txBody>
                <a:bodyPr wrap="none" anchor="ctr"/>
                <a:lstStyle/>
                <a:p>
                  <a:endParaRPr lang="zh-CN" altLang="en-US"/>
                </a:p>
              </p:txBody>
            </p:sp>
          </p:grpSp>
          <p:sp>
            <p:nvSpPr>
              <p:cNvPr id="53306" name="WordArt 268"/>
              <p:cNvSpPr>
                <a:spLocks noChangeArrowheads="1" noChangeShapeType="1" noTextEdit="1"/>
              </p:cNvSpPr>
              <p:nvPr/>
            </p:nvSpPr>
            <p:spPr bwMode="auto">
              <a:xfrm>
                <a:off x="2239" y="2631"/>
                <a:ext cx="143" cy="167"/>
              </a:xfrm>
              <a:prstGeom prst="rect">
                <a:avLst/>
              </a:prstGeom>
            </p:spPr>
            <p:txBody>
              <a:bodyPr wrap="none" fromWordArt="1">
                <a:prstTxWarp prst="textPlain">
                  <a:avLst>
                    <a:gd name="adj" fmla="val 51051"/>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53307" name="WordArt 146"/>
              <p:cNvSpPr>
                <a:spLocks noChangeArrowheads="1" noChangeShapeType="1" noTextEdit="1"/>
              </p:cNvSpPr>
              <p:nvPr/>
            </p:nvSpPr>
            <p:spPr bwMode="auto">
              <a:xfrm>
                <a:off x="2337" y="2743"/>
                <a:ext cx="101" cy="101"/>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A</a:t>
                </a:r>
                <a:endParaRPr lang="zh-CN" altLang="en-US" sz="1200" kern="10">
                  <a:ln w="9525">
                    <a:solidFill>
                      <a:srgbClr val="000000"/>
                    </a:solidFill>
                    <a:round/>
                    <a:headEnd/>
                    <a:tailEnd/>
                  </a:ln>
                  <a:latin typeface="Times New Roman"/>
                  <a:cs typeface="Times New Roman"/>
                </a:endParaRPr>
              </a:p>
            </p:txBody>
          </p:sp>
          <p:sp>
            <p:nvSpPr>
              <p:cNvPr id="53308" name="Line 261"/>
              <p:cNvSpPr>
                <a:spLocks noChangeShapeType="1"/>
              </p:cNvSpPr>
              <p:nvPr/>
            </p:nvSpPr>
            <p:spPr bwMode="auto">
              <a:xfrm>
                <a:off x="2442" y="2708"/>
                <a:ext cx="112" cy="0"/>
              </a:xfrm>
              <a:prstGeom prst="line">
                <a:avLst/>
              </a:prstGeom>
              <a:noFill/>
              <a:ln w="38100">
                <a:solidFill>
                  <a:schemeClr val="tx1"/>
                </a:solidFill>
                <a:round/>
                <a:headEnd/>
                <a:tailEnd/>
              </a:ln>
              <a:effectLst/>
            </p:spPr>
            <p:txBody>
              <a:bodyPr/>
              <a:lstStyle/>
              <a:p>
                <a:endParaRPr lang="zh-CN" altLang="en-US"/>
              </a:p>
            </p:txBody>
          </p:sp>
          <p:sp>
            <p:nvSpPr>
              <p:cNvPr id="53309" name="WordArt 268"/>
              <p:cNvSpPr>
                <a:spLocks noChangeArrowheads="1" noChangeShapeType="1" noTextEdit="1"/>
              </p:cNvSpPr>
              <p:nvPr/>
            </p:nvSpPr>
            <p:spPr bwMode="auto">
              <a:xfrm>
                <a:off x="2589" y="2624"/>
                <a:ext cx="143" cy="167"/>
              </a:xfrm>
              <a:prstGeom prst="rect">
                <a:avLst/>
              </a:prstGeom>
            </p:spPr>
            <p:txBody>
              <a:bodyPr wrap="none" fromWordArt="1">
                <a:prstTxWarp prst="textPlain">
                  <a:avLst>
                    <a:gd name="adj" fmla="val 51051"/>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53310" name="WordArt 149"/>
              <p:cNvSpPr>
                <a:spLocks noChangeArrowheads="1" noChangeShapeType="1" noTextEdit="1"/>
              </p:cNvSpPr>
              <p:nvPr/>
            </p:nvSpPr>
            <p:spPr bwMode="auto">
              <a:xfrm>
                <a:off x="2702" y="2739"/>
                <a:ext cx="80" cy="95"/>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B</a:t>
                </a:r>
                <a:endParaRPr lang="zh-CN" altLang="en-US" sz="1200" kern="10">
                  <a:ln w="9525">
                    <a:solidFill>
                      <a:srgbClr val="000000"/>
                    </a:solidFill>
                    <a:round/>
                    <a:headEnd/>
                    <a:tailEnd/>
                  </a:ln>
                  <a:latin typeface="Times New Roman"/>
                  <a:cs typeface="Times New Roman"/>
                </a:endParaRPr>
              </a:p>
            </p:txBody>
          </p:sp>
          <p:sp>
            <p:nvSpPr>
              <p:cNvPr id="53311" name="WordArt 150"/>
              <p:cNvSpPr>
                <a:spLocks noChangeArrowheads="1" noChangeShapeType="1" noTextEdit="1"/>
              </p:cNvSpPr>
              <p:nvPr/>
            </p:nvSpPr>
            <p:spPr bwMode="auto">
              <a:xfrm>
                <a:off x="1805" y="2745"/>
                <a:ext cx="89" cy="95"/>
              </a:xfrm>
              <a:prstGeom prst="rect">
                <a:avLst/>
              </a:prstGeom>
            </p:spPr>
            <p:txBody>
              <a:bodyPr wrap="none" fromWordArt="1">
                <a:prstTxWarp prst="textPlain">
                  <a:avLst>
                    <a:gd name="adj" fmla="val 50000"/>
                  </a:avLst>
                </a:prstTxWarp>
              </a:bodyPr>
              <a:lstStyle/>
              <a:p>
                <a:r>
                  <a:rPr lang="en-US" altLang="zh-CN" sz="1200" i="1" kern="10">
                    <a:ln w="9525">
                      <a:solidFill>
                        <a:srgbClr val="FF0000"/>
                      </a:solidFill>
                      <a:round/>
                      <a:headEnd/>
                      <a:tailEnd/>
                    </a:ln>
                    <a:solidFill>
                      <a:srgbClr val="FF0000"/>
                    </a:solidFill>
                    <a:latin typeface="Times New Roman"/>
                    <a:cs typeface="Times New Roman"/>
                  </a:rPr>
                  <a:t>Q</a:t>
                </a:r>
                <a:endParaRPr lang="zh-CN" altLang="en-US" sz="1200" i="1" kern="10">
                  <a:ln w="9525">
                    <a:solidFill>
                      <a:srgbClr val="FF0000"/>
                    </a:solidFill>
                    <a:round/>
                    <a:headEnd/>
                    <a:tailEnd/>
                  </a:ln>
                  <a:solidFill>
                    <a:srgbClr val="FF0000"/>
                  </a:solidFill>
                  <a:latin typeface="Times New Roman"/>
                  <a:cs typeface="Times New Roman"/>
                </a:endParaRPr>
              </a:p>
            </p:txBody>
          </p:sp>
          <p:grpSp>
            <p:nvGrpSpPr>
              <p:cNvPr id="21" name="Group 151"/>
              <p:cNvGrpSpPr>
                <a:grpSpLocks/>
              </p:cNvGrpSpPr>
              <p:nvPr/>
            </p:nvGrpSpPr>
            <p:grpSpPr bwMode="auto">
              <a:xfrm>
                <a:off x="3102" y="2537"/>
                <a:ext cx="1126" cy="346"/>
                <a:chOff x="1980" y="2655"/>
                <a:chExt cx="1126" cy="346"/>
              </a:xfrm>
            </p:grpSpPr>
            <p:grpSp>
              <p:nvGrpSpPr>
                <p:cNvPr id="22" name="Group 89"/>
                <p:cNvGrpSpPr>
                  <a:grpSpLocks/>
                </p:cNvGrpSpPr>
                <p:nvPr/>
              </p:nvGrpSpPr>
              <p:grpSpPr bwMode="auto">
                <a:xfrm>
                  <a:off x="1980" y="2655"/>
                  <a:ext cx="270" cy="346"/>
                  <a:chOff x="1775" y="2623"/>
                  <a:chExt cx="258" cy="337"/>
                </a:xfrm>
              </p:grpSpPr>
              <p:sp>
                <p:nvSpPr>
                  <p:cNvPr id="53325" name="Line 90"/>
                  <p:cNvSpPr>
                    <a:spLocks noChangeShapeType="1"/>
                  </p:cNvSpPr>
                  <p:nvPr/>
                </p:nvSpPr>
                <p:spPr bwMode="auto">
                  <a:xfrm>
                    <a:off x="1775" y="2784"/>
                    <a:ext cx="258" cy="0"/>
                  </a:xfrm>
                  <a:prstGeom prst="line">
                    <a:avLst/>
                  </a:prstGeom>
                  <a:noFill/>
                  <a:ln w="28575">
                    <a:solidFill>
                      <a:schemeClr val="tx1"/>
                    </a:solidFill>
                    <a:round/>
                    <a:headEnd/>
                    <a:tailEnd/>
                  </a:ln>
                  <a:effectLst/>
                </p:spPr>
                <p:txBody>
                  <a:bodyPr/>
                  <a:lstStyle/>
                  <a:p>
                    <a:endParaRPr lang="zh-CN" altLang="en-US"/>
                  </a:p>
                </p:txBody>
              </p:sp>
              <p:grpSp>
                <p:nvGrpSpPr>
                  <p:cNvPr id="23" name="Group 91"/>
                  <p:cNvGrpSpPr>
                    <a:grpSpLocks/>
                  </p:cNvGrpSpPr>
                  <p:nvPr/>
                </p:nvGrpSpPr>
                <p:grpSpPr bwMode="auto">
                  <a:xfrm>
                    <a:off x="1810" y="2623"/>
                    <a:ext cx="213" cy="120"/>
                    <a:chOff x="4639" y="2089"/>
                    <a:chExt cx="213" cy="110"/>
                  </a:xfrm>
                </p:grpSpPr>
                <p:sp>
                  <p:nvSpPr>
                    <p:cNvPr id="53328" name="WordArt 92"/>
                    <p:cNvSpPr>
                      <a:spLocks noChangeArrowheads="1" noChangeShapeType="1" noTextEdit="1"/>
                    </p:cNvSpPr>
                    <p:nvPr/>
                  </p:nvSpPr>
                  <p:spPr bwMode="auto">
                    <a:xfrm>
                      <a:off x="4639" y="2089"/>
                      <a:ext cx="74" cy="108"/>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sp>
                  <p:nvSpPr>
                    <p:cNvPr id="53329" name="WordArt 93"/>
                    <p:cNvSpPr>
                      <a:spLocks noChangeArrowheads="1" noChangeShapeType="1" noTextEdit="1"/>
                    </p:cNvSpPr>
                    <p:nvPr/>
                  </p:nvSpPr>
                  <p:spPr bwMode="auto">
                    <a:xfrm>
                      <a:off x="4729" y="2107"/>
                      <a:ext cx="123" cy="92"/>
                    </a:xfrm>
                    <a:prstGeom prst="rect">
                      <a:avLst/>
                    </a:prstGeom>
                  </p:spPr>
                  <p:txBody>
                    <a:bodyPr wrap="none" fromWordArt="1">
                      <a:prstTxWarp prst="textPlain">
                        <a:avLst>
                          <a:gd name="adj" fmla="val 55556"/>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grpSp>
              <p:sp>
                <p:nvSpPr>
                  <p:cNvPr id="53327" name="WordArt 94"/>
                  <p:cNvSpPr>
                    <a:spLocks noChangeArrowheads="1" noChangeShapeType="1" noTextEdit="1"/>
                  </p:cNvSpPr>
                  <p:nvPr/>
                </p:nvSpPr>
                <p:spPr bwMode="auto">
                  <a:xfrm>
                    <a:off x="1831" y="2817"/>
                    <a:ext cx="154" cy="143"/>
                  </a:xfrm>
                  <a:prstGeom prst="rect">
                    <a:avLst/>
                  </a:prstGeom>
                </p:spPr>
                <p:txBody>
                  <a:bodyPr wrap="none" fromWordArt="1">
                    <a:prstTxWarp prst="textPlain">
                      <a:avLst>
                        <a:gd name="adj" fmla="val 63968"/>
                      </a:avLst>
                    </a:prstTxWarp>
                  </a:bodyPr>
                  <a:lstStyle/>
                  <a:p>
                    <a:r>
                      <a:rPr lang="en-US" altLang="zh-CN" sz="1200" i="1" kern="10">
                        <a:ln w="9525">
                          <a:solidFill>
                            <a:srgbClr val="000000"/>
                          </a:solidFill>
                          <a:round/>
                          <a:headEnd/>
                          <a:tailEnd/>
                        </a:ln>
                        <a:latin typeface="Symbol"/>
                      </a:rPr>
                      <a:t>l</a:t>
                    </a:r>
                    <a:endParaRPr lang="zh-CN" altLang="en-US" sz="1200" i="1" kern="10">
                      <a:ln w="9525">
                        <a:solidFill>
                          <a:srgbClr val="000000"/>
                        </a:solidFill>
                        <a:round/>
                        <a:headEnd/>
                        <a:tailEnd/>
                      </a:ln>
                      <a:latin typeface="Symbol"/>
                    </a:endParaRPr>
                  </a:p>
                </p:txBody>
              </p:sp>
            </p:grpSp>
            <p:sp>
              <p:nvSpPr>
                <p:cNvPr id="53314" name="WordArt 95"/>
                <p:cNvSpPr>
                  <a:spLocks noChangeArrowheads="1" noChangeShapeType="1" noTextEdit="1"/>
                </p:cNvSpPr>
                <p:nvPr/>
              </p:nvSpPr>
              <p:spPr bwMode="auto">
                <a:xfrm>
                  <a:off x="2300" y="2716"/>
                  <a:ext cx="64" cy="194"/>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3315" name="Line 99"/>
                <p:cNvSpPr>
                  <a:spLocks noChangeShapeType="1"/>
                </p:cNvSpPr>
                <p:nvPr/>
              </p:nvSpPr>
              <p:spPr bwMode="auto">
                <a:xfrm>
                  <a:off x="2630" y="2809"/>
                  <a:ext cx="115" cy="0"/>
                </a:xfrm>
                <a:prstGeom prst="line">
                  <a:avLst/>
                </a:prstGeom>
                <a:noFill/>
                <a:ln w="38100">
                  <a:solidFill>
                    <a:schemeClr val="tx1"/>
                  </a:solidFill>
                  <a:round/>
                  <a:headEnd/>
                  <a:tailEnd/>
                </a:ln>
                <a:effectLst/>
              </p:spPr>
              <p:txBody>
                <a:bodyPr/>
                <a:lstStyle/>
                <a:p>
                  <a:endParaRPr lang="zh-CN" altLang="en-US"/>
                </a:p>
              </p:txBody>
            </p:sp>
            <p:sp>
              <p:nvSpPr>
                <p:cNvPr id="53316" name="WordArt 102"/>
                <p:cNvSpPr>
                  <a:spLocks noChangeArrowheads="1" noChangeShapeType="1" noTextEdit="1"/>
                </p:cNvSpPr>
                <p:nvPr/>
              </p:nvSpPr>
              <p:spPr bwMode="auto">
                <a:xfrm>
                  <a:off x="2405" y="2737"/>
                  <a:ext cx="121" cy="138"/>
                </a:xfrm>
                <a:prstGeom prst="rect">
                  <a:avLst/>
                </a:prstGeom>
              </p:spPr>
              <p:txBody>
                <a:bodyPr wrap="none" fromWordArt="1">
                  <a:prstTxWarp prst="textPlain">
                    <a:avLst>
                      <a:gd name="adj" fmla="val 50000"/>
                    </a:avLst>
                  </a:prstTxWarp>
                </a:bodyPr>
                <a:lstStyle/>
                <a:p>
                  <a:r>
                    <a:rPr lang="en-US" altLang="zh-CN" sz="1200" i="1" kern="10">
                      <a:ln w="9525">
                        <a:solidFill>
                          <a:schemeClr val="tx1"/>
                        </a:solidFill>
                        <a:round/>
                        <a:headEnd/>
                        <a:tailEnd/>
                      </a:ln>
                      <a:latin typeface="Times New Roman"/>
                      <a:cs typeface="Times New Roman"/>
                    </a:rPr>
                    <a:t>r</a:t>
                  </a:r>
                  <a:endParaRPr lang="zh-CN" altLang="en-US" sz="1200" i="1" kern="10">
                    <a:ln w="9525">
                      <a:solidFill>
                        <a:schemeClr val="tx1"/>
                      </a:solidFill>
                      <a:round/>
                      <a:headEnd/>
                      <a:tailEnd/>
                    </a:ln>
                    <a:latin typeface="Times New Roman"/>
                    <a:cs typeface="Times New Roman"/>
                  </a:endParaRPr>
                </a:p>
              </p:txBody>
            </p:sp>
            <p:sp>
              <p:nvSpPr>
                <p:cNvPr id="53317" name="WordArt 103"/>
                <p:cNvSpPr>
                  <a:spLocks noChangeArrowheads="1" noChangeShapeType="1" noTextEdit="1"/>
                </p:cNvSpPr>
                <p:nvPr/>
              </p:nvSpPr>
              <p:spPr bwMode="auto">
                <a:xfrm flipH="1">
                  <a:off x="3043" y="2719"/>
                  <a:ext cx="63" cy="194"/>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24" name="Group 162"/>
                <p:cNvGrpSpPr>
                  <a:grpSpLocks/>
                </p:cNvGrpSpPr>
                <p:nvPr/>
              </p:nvGrpSpPr>
              <p:grpSpPr bwMode="auto">
                <a:xfrm>
                  <a:off x="2453" y="2831"/>
                  <a:ext cx="196" cy="103"/>
                  <a:chOff x="2479" y="2833"/>
                  <a:chExt cx="196" cy="103"/>
                </a:xfrm>
              </p:grpSpPr>
              <p:sp>
                <p:nvSpPr>
                  <p:cNvPr id="53323" name="WordArt 163"/>
                  <p:cNvSpPr>
                    <a:spLocks noChangeArrowheads="1" noChangeShapeType="1" noTextEdit="1"/>
                  </p:cNvSpPr>
                  <p:nvPr/>
                </p:nvSpPr>
                <p:spPr bwMode="auto">
                  <a:xfrm>
                    <a:off x="2574" y="2835"/>
                    <a:ext cx="101" cy="101"/>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A</a:t>
                    </a:r>
                    <a:endParaRPr lang="zh-CN" altLang="en-US" sz="1200" kern="10">
                      <a:ln w="9525">
                        <a:solidFill>
                          <a:srgbClr val="000000"/>
                        </a:solidFill>
                        <a:round/>
                        <a:headEnd/>
                        <a:tailEnd/>
                      </a:ln>
                      <a:latin typeface="Times New Roman"/>
                      <a:cs typeface="Times New Roman"/>
                    </a:endParaRPr>
                  </a:p>
                </p:txBody>
              </p:sp>
              <p:sp>
                <p:nvSpPr>
                  <p:cNvPr id="53324" name="WordArt 164"/>
                  <p:cNvSpPr>
                    <a:spLocks noChangeArrowheads="1" noChangeShapeType="1" noTextEdit="1"/>
                  </p:cNvSpPr>
                  <p:nvPr/>
                </p:nvSpPr>
                <p:spPr bwMode="auto">
                  <a:xfrm>
                    <a:off x="2479" y="2833"/>
                    <a:ext cx="89" cy="95"/>
                  </a:xfrm>
                  <a:prstGeom prst="rect">
                    <a:avLst/>
                  </a:prstGeom>
                </p:spPr>
                <p:txBody>
                  <a:bodyPr wrap="none" fromWordArt="1">
                    <a:prstTxWarp prst="textPlain">
                      <a:avLst>
                        <a:gd name="adj" fmla="val 50000"/>
                      </a:avLst>
                    </a:prstTxWarp>
                  </a:bodyPr>
                  <a:lstStyle/>
                  <a:p>
                    <a:r>
                      <a:rPr lang="en-US" altLang="zh-CN" sz="1200" i="1" kern="10">
                        <a:ln w="9525">
                          <a:solidFill>
                            <a:srgbClr val="FF0000"/>
                          </a:solidFill>
                          <a:round/>
                          <a:headEnd/>
                          <a:tailEnd/>
                        </a:ln>
                        <a:solidFill>
                          <a:srgbClr val="FF0000"/>
                        </a:solidFill>
                        <a:latin typeface="Times New Roman"/>
                        <a:cs typeface="Times New Roman"/>
                      </a:rPr>
                      <a:t>Q</a:t>
                    </a:r>
                    <a:endParaRPr lang="zh-CN" altLang="en-US" sz="1200" i="1" kern="10">
                      <a:ln w="9525">
                        <a:solidFill>
                          <a:srgbClr val="FF0000"/>
                        </a:solidFill>
                        <a:round/>
                        <a:headEnd/>
                        <a:tailEnd/>
                      </a:ln>
                      <a:solidFill>
                        <a:srgbClr val="FF0000"/>
                      </a:solidFill>
                      <a:latin typeface="Times New Roman"/>
                      <a:cs typeface="Times New Roman"/>
                    </a:endParaRPr>
                  </a:p>
                </p:txBody>
              </p:sp>
            </p:grpSp>
            <p:grpSp>
              <p:nvGrpSpPr>
                <p:cNvPr id="25" name="Group 165"/>
                <p:cNvGrpSpPr>
                  <a:grpSpLocks/>
                </p:cNvGrpSpPr>
                <p:nvPr/>
              </p:nvGrpSpPr>
              <p:grpSpPr bwMode="auto">
                <a:xfrm>
                  <a:off x="2830" y="2834"/>
                  <a:ext cx="185" cy="101"/>
                  <a:chOff x="2948" y="2816"/>
                  <a:chExt cx="185" cy="101"/>
                </a:xfrm>
              </p:grpSpPr>
              <p:sp>
                <p:nvSpPr>
                  <p:cNvPr id="53321" name="WordArt 166"/>
                  <p:cNvSpPr>
                    <a:spLocks noChangeArrowheads="1" noChangeShapeType="1" noTextEdit="1"/>
                  </p:cNvSpPr>
                  <p:nvPr/>
                </p:nvSpPr>
                <p:spPr bwMode="auto">
                  <a:xfrm>
                    <a:off x="2948" y="2816"/>
                    <a:ext cx="89" cy="95"/>
                  </a:xfrm>
                  <a:prstGeom prst="rect">
                    <a:avLst/>
                  </a:prstGeom>
                </p:spPr>
                <p:txBody>
                  <a:bodyPr wrap="none" fromWordArt="1">
                    <a:prstTxWarp prst="textPlain">
                      <a:avLst>
                        <a:gd name="adj" fmla="val 50000"/>
                      </a:avLst>
                    </a:prstTxWarp>
                  </a:bodyPr>
                  <a:lstStyle/>
                  <a:p>
                    <a:r>
                      <a:rPr lang="en-US" altLang="zh-CN" sz="1200" i="1" kern="10">
                        <a:ln w="9525">
                          <a:solidFill>
                            <a:srgbClr val="FF0000"/>
                          </a:solidFill>
                          <a:round/>
                          <a:headEnd/>
                          <a:tailEnd/>
                        </a:ln>
                        <a:solidFill>
                          <a:srgbClr val="FF0000"/>
                        </a:solidFill>
                        <a:latin typeface="Times New Roman"/>
                        <a:cs typeface="Times New Roman"/>
                      </a:rPr>
                      <a:t>Q</a:t>
                    </a:r>
                    <a:endParaRPr lang="zh-CN" altLang="en-US" sz="1200" i="1" kern="10">
                      <a:ln w="9525">
                        <a:solidFill>
                          <a:srgbClr val="FF0000"/>
                        </a:solidFill>
                        <a:round/>
                        <a:headEnd/>
                        <a:tailEnd/>
                      </a:ln>
                      <a:solidFill>
                        <a:srgbClr val="FF0000"/>
                      </a:solidFill>
                      <a:latin typeface="Times New Roman"/>
                      <a:cs typeface="Times New Roman"/>
                    </a:endParaRPr>
                  </a:p>
                </p:txBody>
              </p:sp>
              <p:sp>
                <p:nvSpPr>
                  <p:cNvPr id="53322" name="WordArt 167"/>
                  <p:cNvSpPr>
                    <a:spLocks noChangeArrowheads="1" noChangeShapeType="1" noTextEdit="1"/>
                  </p:cNvSpPr>
                  <p:nvPr/>
                </p:nvSpPr>
                <p:spPr bwMode="auto">
                  <a:xfrm>
                    <a:off x="3053" y="2822"/>
                    <a:ext cx="80" cy="95"/>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B</a:t>
                    </a:r>
                    <a:endParaRPr lang="zh-CN" altLang="en-US" sz="1200" kern="10">
                      <a:ln w="9525">
                        <a:solidFill>
                          <a:srgbClr val="000000"/>
                        </a:solidFill>
                        <a:round/>
                        <a:headEnd/>
                        <a:tailEnd/>
                      </a:ln>
                      <a:latin typeface="Times New Roman"/>
                      <a:cs typeface="Times New Roman"/>
                    </a:endParaRPr>
                  </a:p>
                </p:txBody>
              </p:sp>
            </p:grpSp>
            <p:sp>
              <p:nvSpPr>
                <p:cNvPr id="53320" name="WordArt 102"/>
                <p:cNvSpPr>
                  <a:spLocks noChangeArrowheads="1" noChangeShapeType="1" noTextEdit="1"/>
                </p:cNvSpPr>
                <p:nvPr/>
              </p:nvSpPr>
              <p:spPr bwMode="auto">
                <a:xfrm>
                  <a:off x="2785" y="2737"/>
                  <a:ext cx="121" cy="138"/>
                </a:xfrm>
                <a:prstGeom prst="rect">
                  <a:avLst/>
                </a:prstGeom>
              </p:spPr>
              <p:txBody>
                <a:bodyPr wrap="none" fromWordArt="1">
                  <a:prstTxWarp prst="textPlain">
                    <a:avLst>
                      <a:gd name="adj" fmla="val 50000"/>
                    </a:avLst>
                  </a:prstTxWarp>
                </a:bodyPr>
                <a:lstStyle/>
                <a:p>
                  <a:r>
                    <a:rPr lang="en-US" altLang="zh-CN" sz="1200" i="1" kern="10">
                      <a:ln w="9525">
                        <a:solidFill>
                          <a:schemeClr val="tx1"/>
                        </a:solidFill>
                        <a:round/>
                        <a:headEnd/>
                        <a:tailEnd/>
                      </a:ln>
                      <a:latin typeface="Times New Roman"/>
                      <a:cs typeface="Times New Roman"/>
                    </a:rPr>
                    <a:t>r</a:t>
                  </a:r>
                  <a:endParaRPr lang="zh-CN" altLang="en-US" sz="1200" i="1" kern="10">
                    <a:ln w="9525">
                      <a:solidFill>
                        <a:schemeClr val="tx1"/>
                      </a:solidFill>
                      <a:round/>
                      <a:headEnd/>
                      <a:tailEnd/>
                    </a:ln>
                    <a:latin typeface="Times New Roman"/>
                    <a:cs typeface="Times New Roman"/>
                  </a:endParaRPr>
                </a:p>
              </p:txBody>
            </p:sp>
          </p:grpSp>
        </p:grpSp>
        <p:sp>
          <p:nvSpPr>
            <p:cNvPr id="53270" name="WordArt 148"/>
            <p:cNvSpPr>
              <a:spLocks noChangeArrowheads="1" noChangeShapeType="1" noTextEdit="1"/>
            </p:cNvSpPr>
            <p:nvPr/>
          </p:nvSpPr>
          <p:spPr bwMode="auto">
            <a:xfrm>
              <a:off x="596" y="3304"/>
              <a:ext cx="1825" cy="193"/>
            </a:xfrm>
            <a:prstGeom prst="rect">
              <a:avLst/>
            </a:prstGeom>
          </p:spPr>
          <p:txBody>
            <a:bodyPr wrap="none" fromWordArt="1">
              <a:prstTxWarp prst="textDeflate">
                <a:avLst>
                  <a:gd name="adj" fmla="val 0"/>
                </a:avLst>
              </a:prstTxWarp>
            </a:bodyPr>
            <a:lstStyle/>
            <a:p>
              <a:r>
                <a:rPr lang="zh-CN" altLang="en-US" sz="3600" kern="10" dirty="0">
                  <a:ln w="9525">
                    <a:solidFill>
                      <a:srgbClr val="000000"/>
                    </a:solidFill>
                    <a:round/>
                    <a:headEnd/>
                    <a:tailEnd/>
                  </a:ln>
                  <a:solidFill>
                    <a:srgbClr val="000000"/>
                  </a:solidFill>
                  <a:latin typeface="宋体"/>
                  <a:ea typeface="宋体"/>
                </a:rPr>
                <a:t>满足相消干涉</a:t>
              </a:r>
              <a:r>
                <a:rPr lang="zh-CN" altLang="en-US" sz="3600" kern="10" dirty="0" smtClean="0">
                  <a:ln w="9525">
                    <a:solidFill>
                      <a:srgbClr val="000000"/>
                    </a:solidFill>
                    <a:round/>
                    <a:headEnd/>
                    <a:tailEnd/>
                  </a:ln>
                  <a:solidFill>
                    <a:srgbClr val="000000"/>
                  </a:solidFill>
                  <a:latin typeface="宋体"/>
                  <a:ea typeface="宋体"/>
                </a:rPr>
                <a:t>条件</a:t>
              </a:r>
              <a:r>
                <a:rPr lang="en-US" altLang="zh-CN" sz="3600" kern="10" dirty="0" smtClean="0">
                  <a:ln w="9525">
                    <a:solidFill>
                      <a:srgbClr val="000000"/>
                    </a:solidFill>
                    <a:round/>
                    <a:headEnd/>
                    <a:tailEnd/>
                  </a:ln>
                  <a:solidFill>
                    <a:srgbClr val="000000"/>
                  </a:solidFill>
                  <a:latin typeface="宋体"/>
                  <a:ea typeface="宋体"/>
                </a:rPr>
                <a:t>,</a:t>
              </a:r>
              <a:endParaRPr lang="zh-CN" altLang="en-US" sz="3600" kern="10" dirty="0">
                <a:ln w="9525">
                  <a:solidFill>
                    <a:srgbClr val="000000"/>
                  </a:solidFill>
                  <a:round/>
                  <a:headEnd/>
                  <a:tailEnd/>
                </a:ln>
                <a:solidFill>
                  <a:srgbClr val="000000"/>
                </a:solidFill>
                <a:latin typeface="宋体"/>
                <a:ea typeface="宋体"/>
              </a:endParaRPr>
            </a:p>
          </p:txBody>
        </p:sp>
        <p:grpSp>
          <p:nvGrpSpPr>
            <p:cNvPr id="26" name="Group 302"/>
            <p:cNvGrpSpPr>
              <a:grpSpLocks/>
            </p:cNvGrpSpPr>
            <p:nvPr/>
          </p:nvGrpSpPr>
          <p:grpSpPr bwMode="auto">
            <a:xfrm>
              <a:off x="1314" y="2902"/>
              <a:ext cx="3668" cy="239"/>
              <a:chOff x="1314" y="2910"/>
              <a:chExt cx="3668" cy="239"/>
            </a:xfrm>
          </p:grpSpPr>
          <p:sp>
            <p:nvSpPr>
              <p:cNvPr id="53274" name="Line 109"/>
              <p:cNvSpPr>
                <a:spLocks noChangeShapeType="1"/>
              </p:cNvSpPr>
              <p:nvPr/>
            </p:nvSpPr>
            <p:spPr bwMode="auto">
              <a:xfrm>
                <a:off x="1712" y="3036"/>
                <a:ext cx="133" cy="0"/>
              </a:xfrm>
              <a:prstGeom prst="line">
                <a:avLst/>
              </a:prstGeom>
              <a:noFill/>
              <a:ln w="38100">
                <a:solidFill>
                  <a:schemeClr val="tx1"/>
                </a:solidFill>
                <a:round/>
                <a:headEnd/>
                <a:tailEnd/>
              </a:ln>
              <a:effectLst/>
            </p:spPr>
            <p:txBody>
              <a:bodyPr/>
              <a:lstStyle/>
              <a:p>
                <a:endParaRPr lang="zh-CN" altLang="en-US"/>
              </a:p>
            </p:txBody>
          </p:sp>
          <p:grpSp>
            <p:nvGrpSpPr>
              <p:cNvPr id="27" name="Group 86"/>
              <p:cNvGrpSpPr>
                <a:grpSpLocks/>
              </p:cNvGrpSpPr>
              <p:nvPr/>
            </p:nvGrpSpPr>
            <p:grpSpPr bwMode="auto">
              <a:xfrm>
                <a:off x="1314" y="3008"/>
                <a:ext cx="126" cy="47"/>
                <a:chOff x="1260" y="2371"/>
                <a:chExt cx="151" cy="53"/>
              </a:xfrm>
            </p:grpSpPr>
            <p:sp>
              <p:nvSpPr>
                <p:cNvPr id="53299" name="Line 87"/>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53300" name="Line 88"/>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53276" name="WordArt 264"/>
              <p:cNvSpPr>
                <a:spLocks noChangeArrowheads="1" noChangeShapeType="1" noTextEdit="1"/>
              </p:cNvSpPr>
              <p:nvPr/>
            </p:nvSpPr>
            <p:spPr bwMode="auto">
              <a:xfrm>
                <a:off x="1501" y="2959"/>
                <a:ext cx="196" cy="131"/>
              </a:xfrm>
              <a:prstGeom prst="rect">
                <a:avLst/>
              </a:prstGeom>
            </p:spPr>
            <p:txBody>
              <a:bodyPr wrap="none" fromWordArt="1">
                <a:prstTxWarp prst="textPlain">
                  <a:avLst>
                    <a:gd name="adj" fmla="val 59139"/>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53277" name="WordArt 264"/>
              <p:cNvSpPr>
                <a:spLocks noChangeArrowheads="1" noChangeShapeType="1" noTextEdit="1"/>
              </p:cNvSpPr>
              <p:nvPr/>
            </p:nvSpPr>
            <p:spPr bwMode="auto">
              <a:xfrm>
                <a:off x="1886" y="2967"/>
                <a:ext cx="196" cy="131"/>
              </a:xfrm>
              <a:prstGeom prst="rect">
                <a:avLst/>
              </a:prstGeom>
            </p:spPr>
            <p:txBody>
              <a:bodyPr wrap="none" fromWordArt="1">
                <a:prstTxWarp prst="textPlain">
                  <a:avLst>
                    <a:gd name="adj" fmla="val 59139"/>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53278" name="Line 99"/>
              <p:cNvSpPr>
                <a:spLocks noChangeShapeType="1"/>
              </p:cNvSpPr>
              <p:nvPr/>
            </p:nvSpPr>
            <p:spPr bwMode="auto">
              <a:xfrm>
                <a:off x="2366" y="3035"/>
                <a:ext cx="115" cy="0"/>
              </a:xfrm>
              <a:prstGeom prst="line">
                <a:avLst/>
              </a:prstGeom>
              <a:noFill/>
              <a:ln w="38100">
                <a:solidFill>
                  <a:schemeClr val="tx1"/>
                </a:solidFill>
                <a:round/>
                <a:headEnd/>
                <a:tailEnd/>
              </a:ln>
              <a:effectLst/>
            </p:spPr>
            <p:txBody>
              <a:bodyPr/>
              <a:lstStyle/>
              <a:p>
                <a:endParaRPr lang="zh-CN" altLang="en-US"/>
              </a:p>
            </p:txBody>
          </p:sp>
          <p:sp>
            <p:nvSpPr>
              <p:cNvPr id="53279" name="WordArt 214"/>
              <p:cNvSpPr>
                <a:spLocks noChangeArrowheads="1" noChangeShapeType="1" noTextEdit="1"/>
              </p:cNvSpPr>
              <p:nvPr/>
            </p:nvSpPr>
            <p:spPr bwMode="auto">
              <a:xfrm>
                <a:off x="2190" y="2972"/>
                <a:ext cx="146" cy="123"/>
              </a:xfrm>
              <a:prstGeom prst="rect">
                <a:avLst/>
              </a:prstGeom>
            </p:spPr>
            <p:txBody>
              <a:bodyPr wrap="none" fromWordArt="1">
                <a:prstTxWarp prst="textPlain">
                  <a:avLst>
                    <a:gd name="adj" fmla="val 50000"/>
                  </a:avLst>
                </a:prstTxWarp>
              </a:bodyPr>
              <a:lstStyle/>
              <a:p>
                <a:r>
                  <a:rPr lang="en-US" altLang="zh-CN" sz="1200" i="1" kern="10" dirty="0">
                    <a:ln w="9525">
                      <a:solidFill>
                        <a:srgbClr val="000000"/>
                      </a:solidFill>
                      <a:round/>
                      <a:headEnd/>
                      <a:tailEnd/>
                    </a:ln>
                    <a:latin typeface="Times New Roman"/>
                    <a:cs typeface="Times New Roman"/>
                  </a:rPr>
                  <a:t>x</a:t>
                </a:r>
                <a:endParaRPr lang="zh-CN" altLang="en-US" sz="1200" i="1" kern="10" dirty="0">
                  <a:ln w="9525">
                    <a:solidFill>
                      <a:srgbClr val="000000"/>
                    </a:solidFill>
                    <a:round/>
                    <a:headEnd/>
                    <a:tailEnd/>
                  </a:ln>
                  <a:latin typeface="Times New Roman"/>
                  <a:cs typeface="Times New Roman"/>
                </a:endParaRPr>
              </a:p>
            </p:txBody>
          </p:sp>
          <p:sp>
            <p:nvSpPr>
              <p:cNvPr id="53280" name="WordArt 95"/>
              <p:cNvSpPr>
                <a:spLocks noChangeArrowheads="1" noChangeShapeType="1" noTextEdit="1"/>
              </p:cNvSpPr>
              <p:nvPr/>
            </p:nvSpPr>
            <p:spPr bwMode="auto">
              <a:xfrm>
                <a:off x="2517" y="2935"/>
                <a:ext cx="64" cy="194"/>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3281" name="WordArt 103"/>
              <p:cNvSpPr>
                <a:spLocks noChangeArrowheads="1" noChangeShapeType="1" noTextEdit="1"/>
              </p:cNvSpPr>
              <p:nvPr/>
            </p:nvSpPr>
            <p:spPr bwMode="auto">
              <a:xfrm flipH="1">
                <a:off x="3135" y="2931"/>
                <a:ext cx="63" cy="194"/>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3282" name="WordArt 215"/>
              <p:cNvSpPr>
                <a:spLocks noChangeArrowheads="1" noChangeShapeType="1" noTextEdit="1"/>
              </p:cNvSpPr>
              <p:nvPr/>
            </p:nvSpPr>
            <p:spPr bwMode="auto">
              <a:xfrm>
                <a:off x="2600" y="2951"/>
                <a:ext cx="176" cy="142"/>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20</a:t>
                </a:r>
                <a:endParaRPr lang="zh-CN" altLang="en-US" sz="1200" kern="10">
                  <a:ln w="9525">
                    <a:solidFill>
                      <a:srgbClr val="000000"/>
                    </a:solidFill>
                    <a:round/>
                    <a:headEnd/>
                    <a:tailEnd/>
                  </a:ln>
                  <a:latin typeface="Times New Roman"/>
                  <a:cs typeface="Times New Roman"/>
                </a:endParaRPr>
              </a:p>
            </p:txBody>
          </p:sp>
          <p:sp>
            <p:nvSpPr>
              <p:cNvPr id="53283" name="WordArt 260"/>
              <p:cNvSpPr>
                <a:spLocks noChangeArrowheads="1" noChangeShapeType="1" noTextEdit="1"/>
              </p:cNvSpPr>
              <p:nvPr/>
            </p:nvSpPr>
            <p:spPr bwMode="auto">
              <a:xfrm>
                <a:off x="2829" y="2946"/>
                <a:ext cx="130" cy="132"/>
              </a:xfrm>
              <a:prstGeom prst="rect">
                <a:avLst/>
              </a:prstGeom>
            </p:spPr>
            <p:txBody>
              <a:bodyPr wrap="none" fromWordArt="1">
                <a:prstTxWarp prst="textPlain">
                  <a:avLst>
                    <a:gd name="adj" fmla="val 50000"/>
                  </a:avLst>
                </a:prstTxWarp>
              </a:bodyPr>
              <a:lstStyle/>
              <a:p>
                <a:r>
                  <a:rPr lang="en-US" altLang="zh-CN" sz="3600" kern="10">
                    <a:ln w="19050">
                      <a:solidFill>
                        <a:schemeClr val="tx2"/>
                      </a:solidFill>
                      <a:round/>
                      <a:headEnd/>
                      <a:tailEnd/>
                    </a:ln>
                    <a:solidFill>
                      <a:schemeClr val="tx2"/>
                    </a:solidFill>
                    <a:latin typeface="宋体"/>
                    <a:ea typeface="宋体"/>
                  </a:rPr>
                  <a:t>+</a:t>
                </a:r>
                <a:endParaRPr lang="zh-CN" altLang="en-US" sz="3600" kern="10">
                  <a:ln w="19050">
                    <a:solidFill>
                      <a:schemeClr val="tx2"/>
                    </a:solidFill>
                    <a:round/>
                    <a:headEnd/>
                    <a:tailEnd/>
                  </a:ln>
                  <a:solidFill>
                    <a:schemeClr val="tx2"/>
                  </a:solidFill>
                  <a:latin typeface="宋体"/>
                  <a:ea typeface="宋体"/>
                </a:endParaRPr>
              </a:p>
            </p:txBody>
          </p:sp>
          <p:sp>
            <p:nvSpPr>
              <p:cNvPr id="53284" name="WordArt 217"/>
              <p:cNvSpPr>
                <a:spLocks noChangeArrowheads="1" noChangeShapeType="1" noTextEdit="1"/>
              </p:cNvSpPr>
              <p:nvPr/>
            </p:nvSpPr>
            <p:spPr bwMode="auto">
              <a:xfrm>
                <a:off x="2964" y="2970"/>
                <a:ext cx="146" cy="123"/>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x</a:t>
                </a:r>
                <a:endParaRPr lang="zh-CN" altLang="en-US" sz="1200" i="1" kern="10">
                  <a:ln w="9525">
                    <a:solidFill>
                      <a:srgbClr val="000000"/>
                    </a:solidFill>
                    <a:round/>
                    <a:headEnd/>
                    <a:tailEnd/>
                  </a:ln>
                  <a:latin typeface="Times New Roman"/>
                  <a:cs typeface="Times New Roman"/>
                </a:endParaRPr>
              </a:p>
            </p:txBody>
          </p:sp>
          <p:grpSp>
            <p:nvGrpSpPr>
              <p:cNvPr id="28" name="Group 86"/>
              <p:cNvGrpSpPr>
                <a:grpSpLocks/>
              </p:cNvGrpSpPr>
              <p:nvPr/>
            </p:nvGrpSpPr>
            <p:grpSpPr bwMode="auto">
              <a:xfrm>
                <a:off x="3346" y="3020"/>
                <a:ext cx="126" cy="47"/>
                <a:chOff x="1260" y="2371"/>
                <a:chExt cx="151" cy="53"/>
              </a:xfrm>
            </p:grpSpPr>
            <p:sp>
              <p:nvSpPr>
                <p:cNvPr id="53297" name="Line 87"/>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53298" name="Line 88"/>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53286" name="AutoShape 276"/>
              <p:cNvSpPr>
                <a:spLocks/>
              </p:cNvSpPr>
              <p:nvPr/>
            </p:nvSpPr>
            <p:spPr bwMode="auto">
              <a:xfrm>
                <a:off x="2123" y="2910"/>
                <a:ext cx="27" cy="239"/>
              </a:xfrm>
              <a:prstGeom prst="leftBracket">
                <a:avLst>
                  <a:gd name="adj" fmla="val 73765"/>
                </a:avLst>
              </a:prstGeom>
              <a:noFill/>
              <a:ln w="28575">
                <a:solidFill>
                  <a:schemeClr val="tx1"/>
                </a:solidFill>
                <a:round/>
                <a:headEnd/>
                <a:tailEnd/>
              </a:ln>
              <a:effectLst/>
            </p:spPr>
            <p:txBody>
              <a:bodyPr wrap="none" anchor="ctr"/>
              <a:lstStyle/>
              <a:p>
                <a:endParaRPr lang="zh-CN" altLang="en-US"/>
              </a:p>
            </p:txBody>
          </p:sp>
          <p:sp>
            <p:nvSpPr>
              <p:cNvPr id="53287" name="AutoShape 277"/>
              <p:cNvSpPr>
                <a:spLocks/>
              </p:cNvSpPr>
              <p:nvPr/>
            </p:nvSpPr>
            <p:spPr bwMode="auto">
              <a:xfrm flipH="1">
                <a:off x="3231" y="2910"/>
                <a:ext cx="27" cy="239"/>
              </a:xfrm>
              <a:prstGeom prst="leftBracket">
                <a:avLst>
                  <a:gd name="adj" fmla="val 73765"/>
                </a:avLst>
              </a:prstGeom>
              <a:noFill/>
              <a:ln w="28575">
                <a:solidFill>
                  <a:schemeClr val="tx1"/>
                </a:solidFill>
                <a:round/>
                <a:headEnd/>
                <a:tailEnd/>
              </a:ln>
              <a:effectLst/>
            </p:spPr>
            <p:txBody>
              <a:bodyPr wrap="none" anchor="ctr"/>
              <a:lstStyle/>
              <a:p>
                <a:endParaRPr lang="zh-CN" altLang="en-US"/>
              </a:p>
            </p:txBody>
          </p:sp>
          <p:sp>
            <p:nvSpPr>
              <p:cNvPr id="53288" name="WordArt 264"/>
              <p:cNvSpPr>
                <a:spLocks noChangeArrowheads="1" noChangeShapeType="1" noTextEdit="1"/>
              </p:cNvSpPr>
              <p:nvPr/>
            </p:nvSpPr>
            <p:spPr bwMode="auto">
              <a:xfrm>
                <a:off x="3513" y="2971"/>
                <a:ext cx="196" cy="131"/>
              </a:xfrm>
              <a:prstGeom prst="rect">
                <a:avLst/>
              </a:prstGeom>
            </p:spPr>
            <p:txBody>
              <a:bodyPr wrap="none" fromWordArt="1">
                <a:prstTxWarp prst="textPlain">
                  <a:avLst>
                    <a:gd name="adj" fmla="val 59139"/>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53289" name="WordArt 264"/>
              <p:cNvSpPr>
                <a:spLocks noChangeArrowheads="1" noChangeShapeType="1" noTextEdit="1"/>
              </p:cNvSpPr>
              <p:nvPr/>
            </p:nvSpPr>
            <p:spPr bwMode="auto">
              <a:xfrm>
                <a:off x="4138" y="2975"/>
                <a:ext cx="196" cy="131"/>
              </a:xfrm>
              <a:prstGeom prst="rect">
                <a:avLst/>
              </a:prstGeom>
            </p:spPr>
            <p:txBody>
              <a:bodyPr wrap="none" fromWordArt="1">
                <a:prstTxWarp prst="textPlain">
                  <a:avLst>
                    <a:gd name="adj" fmla="val 59139"/>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53290" name="WordArt 260"/>
              <p:cNvSpPr>
                <a:spLocks noChangeArrowheads="1" noChangeShapeType="1" noTextEdit="1"/>
              </p:cNvSpPr>
              <p:nvPr/>
            </p:nvSpPr>
            <p:spPr bwMode="auto">
              <a:xfrm>
                <a:off x="3749" y="2966"/>
                <a:ext cx="130" cy="132"/>
              </a:xfrm>
              <a:prstGeom prst="rect">
                <a:avLst/>
              </a:prstGeom>
            </p:spPr>
            <p:txBody>
              <a:bodyPr wrap="none" fromWordArt="1">
                <a:prstTxWarp prst="textPlain">
                  <a:avLst>
                    <a:gd name="adj" fmla="val 50000"/>
                  </a:avLst>
                </a:prstTxWarp>
              </a:bodyPr>
              <a:lstStyle/>
              <a:p>
                <a:r>
                  <a:rPr lang="en-US" altLang="zh-CN" sz="3600" kern="10">
                    <a:ln w="19050">
                      <a:solidFill>
                        <a:schemeClr val="tx2"/>
                      </a:solidFill>
                      <a:round/>
                      <a:headEnd/>
                      <a:tailEnd/>
                    </a:ln>
                    <a:solidFill>
                      <a:schemeClr val="tx2"/>
                    </a:solidFill>
                    <a:latin typeface="宋体"/>
                    <a:ea typeface="宋体"/>
                  </a:rPr>
                  <a:t>+</a:t>
                </a:r>
                <a:endParaRPr lang="zh-CN" altLang="en-US" sz="3600" kern="10">
                  <a:ln w="19050">
                    <a:solidFill>
                      <a:schemeClr val="tx2"/>
                    </a:solidFill>
                    <a:round/>
                    <a:headEnd/>
                    <a:tailEnd/>
                  </a:ln>
                  <a:solidFill>
                    <a:schemeClr val="tx2"/>
                  </a:solidFill>
                  <a:latin typeface="宋体"/>
                  <a:ea typeface="宋体"/>
                </a:endParaRPr>
              </a:p>
            </p:txBody>
          </p:sp>
          <p:sp>
            <p:nvSpPr>
              <p:cNvPr id="53291" name="WordArt 285"/>
              <p:cNvSpPr>
                <a:spLocks noChangeArrowheads="1" noChangeShapeType="1" noTextEdit="1"/>
              </p:cNvSpPr>
              <p:nvPr/>
            </p:nvSpPr>
            <p:spPr bwMode="auto">
              <a:xfrm>
                <a:off x="3928" y="2955"/>
                <a:ext cx="176" cy="142"/>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20</a:t>
                </a:r>
                <a:endParaRPr lang="zh-CN" altLang="en-US" sz="1200" kern="10">
                  <a:ln w="9525">
                    <a:solidFill>
                      <a:srgbClr val="000000"/>
                    </a:solidFill>
                    <a:round/>
                    <a:headEnd/>
                    <a:tailEnd/>
                  </a:ln>
                  <a:latin typeface="Times New Roman"/>
                  <a:cs typeface="Times New Roman"/>
                </a:endParaRPr>
              </a:p>
            </p:txBody>
          </p:sp>
          <p:grpSp>
            <p:nvGrpSpPr>
              <p:cNvPr id="29" name="Group 86"/>
              <p:cNvGrpSpPr>
                <a:grpSpLocks/>
              </p:cNvGrpSpPr>
              <p:nvPr/>
            </p:nvGrpSpPr>
            <p:grpSpPr bwMode="auto">
              <a:xfrm>
                <a:off x="4386" y="3012"/>
                <a:ext cx="126" cy="47"/>
                <a:chOff x="1260" y="2371"/>
                <a:chExt cx="151" cy="53"/>
              </a:xfrm>
            </p:grpSpPr>
            <p:sp>
              <p:nvSpPr>
                <p:cNvPr id="53295" name="Line 87"/>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53296" name="Line 88"/>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53293" name="WordArt 264"/>
              <p:cNvSpPr>
                <a:spLocks noChangeArrowheads="1" noChangeShapeType="1" noTextEdit="1"/>
              </p:cNvSpPr>
              <p:nvPr/>
            </p:nvSpPr>
            <p:spPr bwMode="auto">
              <a:xfrm>
                <a:off x="4786" y="2967"/>
                <a:ext cx="196" cy="131"/>
              </a:xfrm>
              <a:prstGeom prst="rect">
                <a:avLst/>
              </a:prstGeom>
            </p:spPr>
            <p:txBody>
              <a:bodyPr wrap="none" fromWordArt="1">
                <a:prstTxWarp prst="textPlain">
                  <a:avLst>
                    <a:gd name="adj" fmla="val 59139"/>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53294" name="WordArt 290"/>
              <p:cNvSpPr>
                <a:spLocks noChangeArrowheads="1" noChangeShapeType="1" noTextEdit="1"/>
              </p:cNvSpPr>
              <p:nvPr/>
            </p:nvSpPr>
            <p:spPr bwMode="auto">
              <a:xfrm>
                <a:off x="4568" y="2959"/>
                <a:ext cx="176" cy="142"/>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21</a:t>
                </a:r>
                <a:endParaRPr lang="zh-CN" altLang="en-US" sz="1200" kern="10">
                  <a:ln w="9525">
                    <a:solidFill>
                      <a:srgbClr val="000000"/>
                    </a:solidFill>
                    <a:round/>
                    <a:headEnd/>
                    <a:tailEnd/>
                  </a:ln>
                  <a:latin typeface="Times New Roman"/>
                  <a:cs typeface="Times New Roman"/>
                </a:endParaRPr>
              </a:p>
            </p:txBody>
          </p:sp>
        </p:grpSp>
        <p:sp>
          <p:nvSpPr>
            <p:cNvPr id="53272" name="WordArt 148"/>
            <p:cNvSpPr>
              <a:spLocks noChangeArrowheads="1" noChangeShapeType="1" noTextEdit="1"/>
            </p:cNvSpPr>
            <p:nvPr/>
          </p:nvSpPr>
          <p:spPr bwMode="auto">
            <a:xfrm>
              <a:off x="1068" y="3688"/>
              <a:ext cx="3817" cy="201"/>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故    外侧的所有质点都因波干涉而静止。</a:t>
              </a:r>
            </a:p>
          </p:txBody>
        </p:sp>
        <p:sp>
          <p:nvSpPr>
            <p:cNvPr id="53273" name="WordArt 292"/>
            <p:cNvSpPr>
              <a:spLocks noChangeArrowheads="1" noChangeShapeType="1" noTextEdit="1"/>
            </p:cNvSpPr>
            <p:nvPr/>
          </p:nvSpPr>
          <p:spPr bwMode="auto">
            <a:xfrm>
              <a:off x="1426" y="3707"/>
              <a:ext cx="190" cy="160"/>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A</a:t>
              </a:r>
              <a:endParaRPr lang="zh-CN" altLang="en-US" sz="1200" kern="10">
                <a:ln w="9525">
                  <a:solidFill>
                    <a:srgbClr val="000000"/>
                  </a:solidFill>
                  <a:round/>
                  <a:headEnd/>
                  <a:tailEnd/>
                </a:ln>
                <a:latin typeface="Times New Roman"/>
                <a:cs typeface="Times New Roman"/>
              </a:endParaRPr>
            </a:p>
          </p:txBody>
        </p:sp>
      </p:grpSp>
      <p:sp>
        <p:nvSpPr>
          <p:cNvPr id="153" name="Text Box 93"/>
          <p:cNvSpPr txBox="1">
            <a:spLocks noChangeArrowheads="1"/>
          </p:cNvSpPr>
          <p:nvPr/>
        </p:nvSpPr>
        <p:spPr bwMode="auto">
          <a:xfrm>
            <a:off x="544530" y="2245655"/>
            <a:ext cx="494046" cy="461665"/>
          </a:xfrm>
          <a:prstGeom prst="rect">
            <a:avLst/>
          </a:prstGeom>
          <a:noFill/>
          <a:ln w="9525">
            <a:noFill/>
            <a:miter lim="800000"/>
            <a:headEnd/>
            <a:tailEnd/>
          </a:ln>
        </p:spPr>
        <p:txBody>
          <a:bodyPr wrap="none">
            <a:spAutoFit/>
          </a:bodyPr>
          <a:lstStyle/>
          <a:p>
            <a:pPr eaLnBrk="1" hangingPunct="1"/>
            <a:r>
              <a:rPr lang="zh-CN" altLang="en-US" sz="2400" b="1" dirty="0" smtClean="0">
                <a:solidFill>
                  <a:srgbClr val="0000FF"/>
                </a:solidFill>
              </a:rPr>
              <a:t>②</a:t>
            </a:r>
            <a:endParaRPr lang="zh-CN" altLang="zh-CN" sz="2400" b="1" dirty="0" smtClean="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504825" y="0"/>
            <a:ext cx="8229600" cy="166688"/>
          </a:xfrm>
          <a:ln>
            <a:solidFill>
              <a:schemeClr val="bg1"/>
            </a:solidFill>
          </a:ln>
        </p:spPr>
        <p:txBody>
          <a:bodyPr/>
          <a:lstStyle/>
          <a:p>
            <a:pPr eaLnBrk="1" hangingPunct="1"/>
            <a:r>
              <a:rPr lang="zh-CN" altLang="en-US" sz="700" smtClean="0"/>
              <a:t>横波</a:t>
            </a:r>
          </a:p>
        </p:txBody>
      </p:sp>
      <p:sp>
        <p:nvSpPr>
          <p:cNvPr id="11267" name="Rectangle 122" descr="之字形"/>
          <p:cNvSpPr>
            <a:spLocks noChangeArrowheads="1"/>
          </p:cNvSpPr>
          <p:nvPr/>
        </p:nvSpPr>
        <p:spPr bwMode="auto">
          <a:xfrm>
            <a:off x="0" y="0"/>
            <a:ext cx="9144000" cy="185738"/>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11268" name="Rectangle 123" descr="之字形"/>
          <p:cNvSpPr>
            <a:spLocks noChangeArrowheads="1"/>
          </p:cNvSpPr>
          <p:nvPr/>
        </p:nvSpPr>
        <p:spPr bwMode="auto">
          <a:xfrm>
            <a:off x="0" y="6672263"/>
            <a:ext cx="9144000" cy="185737"/>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11269" name="WordArt 124"/>
          <p:cNvSpPr>
            <a:spLocks noChangeArrowheads="1" noChangeShapeType="1" noTextEdit="1"/>
          </p:cNvSpPr>
          <p:nvPr/>
        </p:nvSpPr>
        <p:spPr bwMode="auto">
          <a:xfrm>
            <a:off x="1684338" y="368300"/>
            <a:ext cx="5114925" cy="415925"/>
          </a:xfrm>
          <a:prstGeom prst="rect">
            <a:avLst/>
          </a:prstGeom>
        </p:spPr>
        <p:txBody>
          <a:bodyPr wrap="none" fromWordArt="1">
            <a:prstTxWarp prst="textPlain">
              <a:avLst>
                <a:gd name="adj" fmla="val 50000"/>
              </a:avLst>
            </a:prstTxWarp>
          </a:bodyPr>
          <a:lstStyle/>
          <a:p>
            <a:r>
              <a:rPr lang="en-US" altLang="zh-CN" sz="3600" b="1" kern="10" dirty="0" smtClean="0">
                <a:ln w="9525">
                  <a:solidFill>
                    <a:srgbClr val="CC3300"/>
                  </a:solidFill>
                  <a:round/>
                  <a:headEnd/>
                  <a:tailEnd/>
                </a:ln>
                <a:solidFill>
                  <a:srgbClr val="CC3300"/>
                </a:solidFill>
                <a:latin typeface="华文中宋"/>
                <a:ea typeface="华文中宋"/>
              </a:rPr>
              <a:t>7.1.2   </a:t>
            </a:r>
            <a:r>
              <a:rPr lang="zh-CN" altLang="en-US" sz="3600" b="1" kern="10" dirty="0" smtClean="0">
                <a:ln w="9525">
                  <a:solidFill>
                    <a:srgbClr val="CC3300"/>
                  </a:solidFill>
                  <a:round/>
                  <a:headEnd/>
                  <a:tailEnd/>
                </a:ln>
                <a:solidFill>
                  <a:srgbClr val="CC3300"/>
                </a:solidFill>
                <a:latin typeface="华文中宋"/>
                <a:ea typeface="华文中宋"/>
              </a:rPr>
              <a:t>横波</a:t>
            </a:r>
            <a:r>
              <a:rPr lang="zh-CN" altLang="en-US" sz="3600" b="1" kern="10" dirty="0">
                <a:ln w="9525">
                  <a:solidFill>
                    <a:srgbClr val="CC3300"/>
                  </a:solidFill>
                  <a:round/>
                  <a:headEnd/>
                  <a:tailEnd/>
                </a:ln>
                <a:solidFill>
                  <a:srgbClr val="CC3300"/>
                </a:solidFill>
                <a:latin typeface="华文中宋"/>
                <a:ea typeface="华文中宋"/>
              </a:rPr>
              <a:t>与纵波</a:t>
            </a:r>
          </a:p>
        </p:txBody>
      </p:sp>
      <p:sp>
        <p:nvSpPr>
          <p:cNvPr id="11270" name="WordArt 127"/>
          <p:cNvSpPr>
            <a:spLocks noChangeArrowheads="1" noChangeShapeType="1" noTextEdit="1"/>
          </p:cNvSpPr>
          <p:nvPr/>
        </p:nvSpPr>
        <p:spPr bwMode="auto">
          <a:xfrm>
            <a:off x="641350" y="1077913"/>
            <a:ext cx="1616075" cy="384175"/>
          </a:xfrm>
          <a:prstGeom prst="rect">
            <a:avLst/>
          </a:prstGeom>
        </p:spPr>
        <p:txBody>
          <a:bodyPr wrap="none" fromWordArt="1">
            <a:prstTxWarp prst="textPlain">
              <a:avLst>
                <a:gd name="adj" fmla="val 50000"/>
              </a:avLst>
            </a:prstTxWarp>
          </a:bodyPr>
          <a:lstStyle/>
          <a:p>
            <a:r>
              <a:rPr lang="zh-CN" altLang="en-US" sz="3600" kern="10">
                <a:ln w="9525">
                  <a:solidFill>
                    <a:srgbClr val="CC0000"/>
                  </a:solidFill>
                  <a:round/>
                  <a:headEnd/>
                  <a:tailEnd/>
                </a:ln>
                <a:solidFill>
                  <a:srgbClr val="CC0000"/>
                </a:solidFill>
                <a:latin typeface="宋体"/>
                <a:ea typeface="宋体"/>
              </a:rPr>
              <a:t>横波：</a:t>
            </a:r>
          </a:p>
        </p:txBody>
      </p:sp>
      <p:sp>
        <p:nvSpPr>
          <p:cNvPr id="11271" name="WordArt 237"/>
          <p:cNvSpPr>
            <a:spLocks noChangeArrowheads="1" noChangeShapeType="1" noTextEdit="1"/>
          </p:cNvSpPr>
          <p:nvPr/>
        </p:nvSpPr>
        <p:spPr bwMode="auto">
          <a:xfrm>
            <a:off x="719138" y="3165475"/>
            <a:ext cx="1616075" cy="384175"/>
          </a:xfrm>
          <a:prstGeom prst="rect">
            <a:avLst/>
          </a:prstGeom>
        </p:spPr>
        <p:txBody>
          <a:bodyPr wrap="none" fromWordArt="1">
            <a:prstTxWarp prst="textPlain">
              <a:avLst>
                <a:gd name="adj" fmla="val 50000"/>
              </a:avLst>
            </a:prstTxWarp>
          </a:bodyPr>
          <a:lstStyle/>
          <a:p>
            <a:r>
              <a:rPr lang="zh-CN" altLang="en-US" sz="3600" kern="10">
                <a:ln w="9525">
                  <a:solidFill>
                    <a:srgbClr val="CC0000"/>
                  </a:solidFill>
                  <a:round/>
                  <a:headEnd/>
                  <a:tailEnd/>
                </a:ln>
                <a:solidFill>
                  <a:srgbClr val="CC0000"/>
                </a:solidFill>
                <a:latin typeface="宋体"/>
                <a:ea typeface="宋体"/>
              </a:rPr>
              <a:t>纵波：</a:t>
            </a:r>
          </a:p>
        </p:txBody>
      </p:sp>
      <p:sp>
        <p:nvSpPr>
          <p:cNvPr id="226542" name="Line 238"/>
          <p:cNvSpPr>
            <a:spLocks noChangeShapeType="1"/>
          </p:cNvSpPr>
          <p:nvPr/>
        </p:nvSpPr>
        <p:spPr bwMode="auto">
          <a:xfrm>
            <a:off x="669925" y="4065588"/>
            <a:ext cx="1588" cy="1584325"/>
          </a:xfrm>
          <a:prstGeom prst="line">
            <a:avLst/>
          </a:prstGeom>
          <a:noFill/>
          <a:ln w="31750">
            <a:solidFill>
              <a:srgbClr val="FF0066"/>
            </a:solidFill>
            <a:round/>
            <a:headEnd/>
            <a:tailEnd/>
          </a:ln>
        </p:spPr>
        <p:txBody>
          <a:bodyPr/>
          <a:lstStyle/>
          <a:p>
            <a:endParaRPr lang="zh-CN" altLang="en-US"/>
          </a:p>
        </p:txBody>
      </p:sp>
      <p:sp>
        <p:nvSpPr>
          <p:cNvPr id="226543" name="Line 239"/>
          <p:cNvSpPr>
            <a:spLocks noChangeShapeType="1"/>
          </p:cNvSpPr>
          <p:nvPr/>
        </p:nvSpPr>
        <p:spPr bwMode="auto">
          <a:xfrm>
            <a:off x="774700" y="4065588"/>
            <a:ext cx="1588" cy="1584325"/>
          </a:xfrm>
          <a:prstGeom prst="line">
            <a:avLst/>
          </a:prstGeom>
          <a:noFill/>
          <a:ln w="25400">
            <a:solidFill>
              <a:srgbClr val="FFCC00"/>
            </a:solidFill>
            <a:round/>
            <a:headEnd/>
            <a:tailEnd/>
          </a:ln>
        </p:spPr>
        <p:txBody>
          <a:bodyPr/>
          <a:lstStyle/>
          <a:p>
            <a:endParaRPr lang="zh-CN" altLang="en-US"/>
          </a:p>
        </p:txBody>
      </p:sp>
      <p:sp>
        <p:nvSpPr>
          <p:cNvPr id="226544" name="Line 240"/>
          <p:cNvSpPr>
            <a:spLocks noChangeShapeType="1"/>
          </p:cNvSpPr>
          <p:nvPr/>
        </p:nvSpPr>
        <p:spPr bwMode="auto">
          <a:xfrm>
            <a:off x="879475" y="4065588"/>
            <a:ext cx="1588" cy="1584325"/>
          </a:xfrm>
          <a:prstGeom prst="line">
            <a:avLst/>
          </a:prstGeom>
          <a:noFill/>
          <a:ln w="25400">
            <a:solidFill>
              <a:srgbClr val="FFCC00"/>
            </a:solidFill>
            <a:round/>
            <a:headEnd/>
            <a:tailEnd/>
          </a:ln>
        </p:spPr>
        <p:txBody>
          <a:bodyPr/>
          <a:lstStyle/>
          <a:p>
            <a:endParaRPr lang="zh-CN" altLang="en-US"/>
          </a:p>
        </p:txBody>
      </p:sp>
      <p:sp>
        <p:nvSpPr>
          <p:cNvPr id="226545" name="Line 241"/>
          <p:cNvSpPr>
            <a:spLocks noChangeShapeType="1"/>
          </p:cNvSpPr>
          <p:nvPr/>
        </p:nvSpPr>
        <p:spPr bwMode="auto">
          <a:xfrm>
            <a:off x="984250" y="4065588"/>
            <a:ext cx="1588" cy="1584325"/>
          </a:xfrm>
          <a:prstGeom prst="line">
            <a:avLst/>
          </a:prstGeom>
          <a:noFill/>
          <a:ln w="25400">
            <a:solidFill>
              <a:srgbClr val="FFCC00"/>
            </a:solidFill>
            <a:round/>
            <a:headEnd/>
            <a:tailEnd/>
          </a:ln>
        </p:spPr>
        <p:txBody>
          <a:bodyPr/>
          <a:lstStyle/>
          <a:p>
            <a:endParaRPr lang="zh-CN" altLang="en-US"/>
          </a:p>
        </p:txBody>
      </p:sp>
      <p:sp>
        <p:nvSpPr>
          <p:cNvPr id="226546" name="Line 242"/>
          <p:cNvSpPr>
            <a:spLocks noChangeShapeType="1"/>
          </p:cNvSpPr>
          <p:nvPr/>
        </p:nvSpPr>
        <p:spPr bwMode="auto">
          <a:xfrm>
            <a:off x="1090613" y="4065588"/>
            <a:ext cx="1587" cy="1584325"/>
          </a:xfrm>
          <a:prstGeom prst="line">
            <a:avLst/>
          </a:prstGeom>
          <a:noFill/>
          <a:ln w="25400">
            <a:solidFill>
              <a:srgbClr val="FFCC00"/>
            </a:solidFill>
            <a:round/>
            <a:headEnd/>
            <a:tailEnd/>
          </a:ln>
        </p:spPr>
        <p:txBody>
          <a:bodyPr/>
          <a:lstStyle/>
          <a:p>
            <a:endParaRPr lang="zh-CN" altLang="en-US"/>
          </a:p>
        </p:txBody>
      </p:sp>
      <p:sp>
        <p:nvSpPr>
          <p:cNvPr id="226547" name="Line 243"/>
          <p:cNvSpPr>
            <a:spLocks noChangeShapeType="1"/>
          </p:cNvSpPr>
          <p:nvPr/>
        </p:nvSpPr>
        <p:spPr bwMode="auto">
          <a:xfrm>
            <a:off x="1195388" y="4065588"/>
            <a:ext cx="1587" cy="1584325"/>
          </a:xfrm>
          <a:prstGeom prst="line">
            <a:avLst/>
          </a:prstGeom>
          <a:noFill/>
          <a:ln w="25400">
            <a:solidFill>
              <a:srgbClr val="FFCC00"/>
            </a:solidFill>
            <a:round/>
            <a:headEnd/>
            <a:tailEnd/>
          </a:ln>
        </p:spPr>
        <p:txBody>
          <a:bodyPr/>
          <a:lstStyle/>
          <a:p>
            <a:endParaRPr lang="zh-CN" altLang="en-US"/>
          </a:p>
        </p:txBody>
      </p:sp>
      <p:sp>
        <p:nvSpPr>
          <p:cNvPr id="226548" name="Line 244"/>
          <p:cNvSpPr>
            <a:spLocks noChangeShapeType="1"/>
          </p:cNvSpPr>
          <p:nvPr/>
        </p:nvSpPr>
        <p:spPr bwMode="auto">
          <a:xfrm>
            <a:off x="1300163" y="4065588"/>
            <a:ext cx="1587" cy="1584325"/>
          </a:xfrm>
          <a:prstGeom prst="line">
            <a:avLst/>
          </a:prstGeom>
          <a:noFill/>
          <a:ln w="25400">
            <a:solidFill>
              <a:srgbClr val="FFCC00"/>
            </a:solidFill>
            <a:round/>
            <a:headEnd/>
            <a:tailEnd/>
          </a:ln>
        </p:spPr>
        <p:txBody>
          <a:bodyPr/>
          <a:lstStyle/>
          <a:p>
            <a:endParaRPr lang="zh-CN" altLang="en-US"/>
          </a:p>
        </p:txBody>
      </p:sp>
      <p:sp>
        <p:nvSpPr>
          <p:cNvPr id="226549" name="Line 245"/>
          <p:cNvSpPr>
            <a:spLocks noChangeShapeType="1"/>
          </p:cNvSpPr>
          <p:nvPr/>
        </p:nvSpPr>
        <p:spPr bwMode="auto">
          <a:xfrm>
            <a:off x="1404938" y="4065588"/>
            <a:ext cx="1587" cy="1584325"/>
          </a:xfrm>
          <a:prstGeom prst="line">
            <a:avLst/>
          </a:prstGeom>
          <a:noFill/>
          <a:ln w="25400">
            <a:solidFill>
              <a:srgbClr val="FFCC00"/>
            </a:solidFill>
            <a:round/>
            <a:headEnd/>
            <a:tailEnd/>
          </a:ln>
        </p:spPr>
        <p:txBody>
          <a:bodyPr/>
          <a:lstStyle/>
          <a:p>
            <a:endParaRPr lang="zh-CN" altLang="en-US"/>
          </a:p>
        </p:txBody>
      </p:sp>
      <p:sp>
        <p:nvSpPr>
          <p:cNvPr id="226550" name="Line 246"/>
          <p:cNvSpPr>
            <a:spLocks noChangeShapeType="1"/>
          </p:cNvSpPr>
          <p:nvPr/>
        </p:nvSpPr>
        <p:spPr bwMode="auto">
          <a:xfrm>
            <a:off x="1511300" y="4065588"/>
            <a:ext cx="1588" cy="1584325"/>
          </a:xfrm>
          <a:prstGeom prst="line">
            <a:avLst/>
          </a:prstGeom>
          <a:noFill/>
          <a:ln w="25400">
            <a:solidFill>
              <a:srgbClr val="FFCC00"/>
            </a:solidFill>
            <a:round/>
            <a:headEnd/>
            <a:tailEnd/>
          </a:ln>
        </p:spPr>
        <p:txBody>
          <a:bodyPr/>
          <a:lstStyle/>
          <a:p>
            <a:endParaRPr lang="zh-CN" altLang="en-US"/>
          </a:p>
        </p:txBody>
      </p:sp>
      <p:sp>
        <p:nvSpPr>
          <p:cNvPr id="226551" name="Line 247"/>
          <p:cNvSpPr>
            <a:spLocks noChangeShapeType="1"/>
          </p:cNvSpPr>
          <p:nvPr/>
        </p:nvSpPr>
        <p:spPr bwMode="auto">
          <a:xfrm>
            <a:off x="1616075" y="4065588"/>
            <a:ext cx="1588" cy="1584325"/>
          </a:xfrm>
          <a:prstGeom prst="line">
            <a:avLst/>
          </a:prstGeom>
          <a:noFill/>
          <a:ln w="25400">
            <a:solidFill>
              <a:srgbClr val="FFCC00"/>
            </a:solidFill>
            <a:round/>
            <a:headEnd/>
            <a:tailEnd/>
          </a:ln>
        </p:spPr>
        <p:txBody>
          <a:bodyPr/>
          <a:lstStyle/>
          <a:p>
            <a:endParaRPr lang="zh-CN" altLang="en-US"/>
          </a:p>
        </p:txBody>
      </p:sp>
      <p:sp>
        <p:nvSpPr>
          <p:cNvPr id="226552" name="Line 248"/>
          <p:cNvSpPr>
            <a:spLocks noChangeShapeType="1"/>
          </p:cNvSpPr>
          <p:nvPr/>
        </p:nvSpPr>
        <p:spPr bwMode="auto">
          <a:xfrm>
            <a:off x="1720850" y="4065588"/>
            <a:ext cx="1588" cy="1584325"/>
          </a:xfrm>
          <a:prstGeom prst="line">
            <a:avLst/>
          </a:prstGeom>
          <a:noFill/>
          <a:ln w="25400">
            <a:solidFill>
              <a:srgbClr val="FFCC00"/>
            </a:solidFill>
            <a:round/>
            <a:headEnd/>
            <a:tailEnd/>
          </a:ln>
        </p:spPr>
        <p:txBody>
          <a:bodyPr/>
          <a:lstStyle/>
          <a:p>
            <a:endParaRPr lang="zh-CN" altLang="en-US"/>
          </a:p>
        </p:txBody>
      </p:sp>
      <p:sp>
        <p:nvSpPr>
          <p:cNvPr id="226553" name="Line 249"/>
          <p:cNvSpPr>
            <a:spLocks noChangeShapeType="1"/>
          </p:cNvSpPr>
          <p:nvPr/>
        </p:nvSpPr>
        <p:spPr bwMode="auto">
          <a:xfrm>
            <a:off x="1825625" y="4065588"/>
            <a:ext cx="1588" cy="1584325"/>
          </a:xfrm>
          <a:prstGeom prst="line">
            <a:avLst/>
          </a:prstGeom>
          <a:noFill/>
          <a:ln w="25400">
            <a:solidFill>
              <a:srgbClr val="FFCC00"/>
            </a:solidFill>
            <a:round/>
            <a:headEnd/>
            <a:tailEnd/>
          </a:ln>
        </p:spPr>
        <p:txBody>
          <a:bodyPr/>
          <a:lstStyle/>
          <a:p>
            <a:endParaRPr lang="zh-CN" altLang="en-US"/>
          </a:p>
        </p:txBody>
      </p:sp>
      <p:sp>
        <p:nvSpPr>
          <p:cNvPr id="226554" name="Line 250"/>
          <p:cNvSpPr>
            <a:spLocks noChangeShapeType="1"/>
          </p:cNvSpPr>
          <p:nvPr/>
        </p:nvSpPr>
        <p:spPr bwMode="auto">
          <a:xfrm>
            <a:off x="1931988" y="4065588"/>
            <a:ext cx="1587" cy="1584325"/>
          </a:xfrm>
          <a:prstGeom prst="line">
            <a:avLst/>
          </a:prstGeom>
          <a:noFill/>
          <a:ln w="25400">
            <a:solidFill>
              <a:srgbClr val="FFCC00"/>
            </a:solidFill>
            <a:round/>
            <a:headEnd/>
            <a:tailEnd/>
          </a:ln>
        </p:spPr>
        <p:txBody>
          <a:bodyPr/>
          <a:lstStyle/>
          <a:p>
            <a:endParaRPr lang="zh-CN" altLang="en-US"/>
          </a:p>
        </p:txBody>
      </p:sp>
      <p:sp>
        <p:nvSpPr>
          <p:cNvPr id="226555" name="Line 251"/>
          <p:cNvSpPr>
            <a:spLocks noChangeShapeType="1"/>
          </p:cNvSpPr>
          <p:nvPr/>
        </p:nvSpPr>
        <p:spPr bwMode="auto">
          <a:xfrm>
            <a:off x="2036763" y="4065588"/>
            <a:ext cx="1587" cy="1584325"/>
          </a:xfrm>
          <a:prstGeom prst="line">
            <a:avLst/>
          </a:prstGeom>
          <a:noFill/>
          <a:ln w="25400">
            <a:solidFill>
              <a:srgbClr val="CC3300"/>
            </a:solidFill>
            <a:round/>
            <a:headEnd/>
            <a:tailEnd/>
          </a:ln>
        </p:spPr>
        <p:txBody>
          <a:bodyPr/>
          <a:lstStyle/>
          <a:p>
            <a:endParaRPr lang="zh-CN" altLang="en-US"/>
          </a:p>
        </p:txBody>
      </p:sp>
      <p:sp>
        <p:nvSpPr>
          <p:cNvPr id="226556" name="Line 252"/>
          <p:cNvSpPr>
            <a:spLocks noChangeShapeType="1"/>
          </p:cNvSpPr>
          <p:nvPr/>
        </p:nvSpPr>
        <p:spPr bwMode="auto">
          <a:xfrm>
            <a:off x="2141538" y="4065588"/>
            <a:ext cx="1587" cy="1584325"/>
          </a:xfrm>
          <a:prstGeom prst="line">
            <a:avLst/>
          </a:prstGeom>
          <a:noFill/>
          <a:ln w="25400">
            <a:solidFill>
              <a:srgbClr val="FFCC00"/>
            </a:solidFill>
            <a:round/>
            <a:headEnd/>
            <a:tailEnd/>
          </a:ln>
        </p:spPr>
        <p:txBody>
          <a:bodyPr/>
          <a:lstStyle/>
          <a:p>
            <a:endParaRPr lang="zh-CN" altLang="en-US"/>
          </a:p>
        </p:txBody>
      </p:sp>
      <p:sp>
        <p:nvSpPr>
          <p:cNvPr id="226557" name="Line 253"/>
          <p:cNvSpPr>
            <a:spLocks noChangeShapeType="1"/>
          </p:cNvSpPr>
          <p:nvPr/>
        </p:nvSpPr>
        <p:spPr bwMode="auto">
          <a:xfrm>
            <a:off x="2247900" y="4065588"/>
            <a:ext cx="1588" cy="1584325"/>
          </a:xfrm>
          <a:prstGeom prst="line">
            <a:avLst/>
          </a:prstGeom>
          <a:noFill/>
          <a:ln w="25400">
            <a:solidFill>
              <a:srgbClr val="FFCC00"/>
            </a:solidFill>
            <a:round/>
            <a:headEnd/>
            <a:tailEnd/>
          </a:ln>
        </p:spPr>
        <p:txBody>
          <a:bodyPr/>
          <a:lstStyle/>
          <a:p>
            <a:endParaRPr lang="zh-CN" altLang="en-US"/>
          </a:p>
        </p:txBody>
      </p:sp>
      <p:sp>
        <p:nvSpPr>
          <p:cNvPr id="226558" name="Line 254"/>
          <p:cNvSpPr>
            <a:spLocks noChangeShapeType="1"/>
          </p:cNvSpPr>
          <p:nvPr/>
        </p:nvSpPr>
        <p:spPr bwMode="auto">
          <a:xfrm>
            <a:off x="2352675" y="4065588"/>
            <a:ext cx="1588" cy="1584325"/>
          </a:xfrm>
          <a:prstGeom prst="line">
            <a:avLst/>
          </a:prstGeom>
          <a:noFill/>
          <a:ln w="25400">
            <a:solidFill>
              <a:srgbClr val="FFCC00"/>
            </a:solidFill>
            <a:round/>
            <a:headEnd/>
            <a:tailEnd/>
          </a:ln>
        </p:spPr>
        <p:txBody>
          <a:bodyPr/>
          <a:lstStyle/>
          <a:p>
            <a:endParaRPr lang="zh-CN" altLang="en-US"/>
          </a:p>
        </p:txBody>
      </p:sp>
      <p:sp>
        <p:nvSpPr>
          <p:cNvPr id="226559" name="Line 255"/>
          <p:cNvSpPr>
            <a:spLocks noChangeShapeType="1"/>
          </p:cNvSpPr>
          <p:nvPr/>
        </p:nvSpPr>
        <p:spPr bwMode="auto">
          <a:xfrm>
            <a:off x="2457450" y="4065588"/>
            <a:ext cx="1588" cy="1584325"/>
          </a:xfrm>
          <a:prstGeom prst="line">
            <a:avLst/>
          </a:prstGeom>
          <a:noFill/>
          <a:ln w="25400">
            <a:solidFill>
              <a:srgbClr val="FFCC00"/>
            </a:solidFill>
            <a:round/>
            <a:headEnd/>
            <a:tailEnd/>
          </a:ln>
        </p:spPr>
        <p:txBody>
          <a:bodyPr/>
          <a:lstStyle/>
          <a:p>
            <a:endParaRPr lang="zh-CN" altLang="en-US"/>
          </a:p>
        </p:txBody>
      </p:sp>
      <p:sp>
        <p:nvSpPr>
          <p:cNvPr id="226560" name="Line 256"/>
          <p:cNvSpPr>
            <a:spLocks noChangeShapeType="1"/>
          </p:cNvSpPr>
          <p:nvPr/>
        </p:nvSpPr>
        <p:spPr bwMode="auto">
          <a:xfrm>
            <a:off x="2562225" y="4065588"/>
            <a:ext cx="1588" cy="1584325"/>
          </a:xfrm>
          <a:prstGeom prst="line">
            <a:avLst/>
          </a:prstGeom>
          <a:noFill/>
          <a:ln w="25400">
            <a:solidFill>
              <a:srgbClr val="FFCC00"/>
            </a:solidFill>
            <a:round/>
            <a:headEnd/>
            <a:tailEnd/>
          </a:ln>
        </p:spPr>
        <p:txBody>
          <a:bodyPr/>
          <a:lstStyle/>
          <a:p>
            <a:endParaRPr lang="zh-CN" altLang="en-US"/>
          </a:p>
        </p:txBody>
      </p:sp>
      <p:sp>
        <p:nvSpPr>
          <p:cNvPr id="226561" name="Line 257"/>
          <p:cNvSpPr>
            <a:spLocks noChangeShapeType="1"/>
          </p:cNvSpPr>
          <p:nvPr/>
        </p:nvSpPr>
        <p:spPr bwMode="auto">
          <a:xfrm>
            <a:off x="2668588" y="4065588"/>
            <a:ext cx="1587" cy="1584325"/>
          </a:xfrm>
          <a:prstGeom prst="line">
            <a:avLst/>
          </a:prstGeom>
          <a:noFill/>
          <a:ln w="25400">
            <a:solidFill>
              <a:srgbClr val="FFCC00"/>
            </a:solidFill>
            <a:round/>
            <a:headEnd/>
            <a:tailEnd/>
          </a:ln>
        </p:spPr>
        <p:txBody>
          <a:bodyPr/>
          <a:lstStyle/>
          <a:p>
            <a:endParaRPr lang="zh-CN" altLang="en-US"/>
          </a:p>
        </p:txBody>
      </p:sp>
      <p:sp>
        <p:nvSpPr>
          <p:cNvPr id="226562" name="Line 258"/>
          <p:cNvSpPr>
            <a:spLocks noChangeShapeType="1"/>
          </p:cNvSpPr>
          <p:nvPr/>
        </p:nvSpPr>
        <p:spPr bwMode="auto">
          <a:xfrm>
            <a:off x="2773363" y="4065588"/>
            <a:ext cx="1587" cy="1584325"/>
          </a:xfrm>
          <a:prstGeom prst="line">
            <a:avLst/>
          </a:prstGeom>
          <a:noFill/>
          <a:ln w="25400">
            <a:solidFill>
              <a:srgbClr val="FFCC00"/>
            </a:solidFill>
            <a:round/>
            <a:headEnd/>
            <a:tailEnd/>
          </a:ln>
        </p:spPr>
        <p:txBody>
          <a:bodyPr/>
          <a:lstStyle/>
          <a:p>
            <a:endParaRPr lang="zh-CN" altLang="en-US"/>
          </a:p>
        </p:txBody>
      </p:sp>
      <p:sp>
        <p:nvSpPr>
          <p:cNvPr id="226563" name="Line 259"/>
          <p:cNvSpPr>
            <a:spLocks noChangeShapeType="1"/>
          </p:cNvSpPr>
          <p:nvPr/>
        </p:nvSpPr>
        <p:spPr bwMode="auto">
          <a:xfrm>
            <a:off x="2878138" y="4065588"/>
            <a:ext cx="1587" cy="1584325"/>
          </a:xfrm>
          <a:prstGeom prst="line">
            <a:avLst/>
          </a:prstGeom>
          <a:noFill/>
          <a:ln w="25400">
            <a:solidFill>
              <a:srgbClr val="FFCC00"/>
            </a:solidFill>
            <a:round/>
            <a:headEnd/>
            <a:tailEnd/>
          </a:ln>
        </p:spPr>
        <p:txBody>
          <a:bodyPr/>
          <a:lstStyle/>
          <a:p>
            <a:endParaRPr lang="zh-CN" altLang="en-US"/>
          </a:p>
        </p:txBody>
      </p:sp>
      <p:sp>
        <p:nvSpPr>
          <p:cNvPr id="226564" name="Line 260"/>
          <p:cNvSpPr>
            <a:spLocks noChangeShapeType="1"/>
          </p:cNvSpPr>
          <p:nvPr/>
        </p:nvSpPr>
        <p:spPr bwMode="auto">
          <a:xfrm>
            <a:off x="2982913" y="4065588"/>
            <a:ext cx="1587" cy="1584325"/>
          </a:xfrm>
          <a:prstGeom prst="line">
            <a:avLst/>
          </a:prstGeom>
          <a:noFill/>
          <a:ln w="25400">
            <a:solidFill>
              <a:srgbClr val="FFCC00"/>
            </a:solidFill>
            <a:round/>
            <a:headEnd/>
            <a:tailEnd/>
          </a:ln>
        </p:spPr>
        <p:txBody>
          <a:bodyPr/>
          <a:lstStyle/>
          <a:p>
            <a:endParaRPr lang="zh-CN" altLang="en-US"/>
          </a:p>
        </p:txBody>
      </p:sp>
      <p:sp>
        <p:nvSpPr>
          <p:cNvPr id="226565" name="Line 261"/>
          <p:cNvSpPr>
            <a:spLocks noChangeShapeType="1"/>
          </p:cNvSpPr>
          <p:nvPr/>
        </p:nvSpPr>
        <p:spPr bwMode="auto">
          <a:xfrm>
            <a:off x="3089275" y="4065588"/>
            <a:ext cx="1588" cy="1584325"/>
          </a:xfrm>
          <a:prstGeom prst="line">
            <a:avLst/>
          </a:prstGeom>
          <a:noFill/>
          <a:ln w="25400">
            <a:solidFill>
              <a:srgbClr val="FFCC00"/>
            </a:solidFill>
            <a:round/>
            <a:headEnd/>
            <a:tailEnd/>
          </a:ln>
        </p:spPr>
        <p:txBody>
          <a:bodyPr/>
          <a:lstStyle/>
          <a:p>
            <a:endParaRPr lang="zh-CN" altLang="en-US"/>
          </a:p>
        </p:txBody>
      </p:sp>
      <p:sp>
        <p:nvSpPr>
          <p:cNvPr id="226566" name="Line 262"/>
          <p:cNvSpPr>
            <a:spLocks noChangeShapeType="1"/>
          </p:cNvSpPr>
          <p:nvPr/>
        </p:nvSpPr>
        <p:spPr bwMode="auto">
          <a:xfrm>
            <a:off x="3194050" y="4065588"/>
            <a:ext cx="1588" cy="1584325"/>
          </a:xfrm>
          <a:prstGeom prst="line">
            <a:avLst/>
          </a:prstGeom>
          <a:noFill/>
          <a:ln w="25400">
            <a:solidFill>
              <a:srgbClr val="FFCC00"/>
            </a:solidFill>
            <a:round/>
            <a:headEnd/>
            <a:tailEnd/>
          </a:ln>
        </p:spPr>
        <p:txBody>
          <a:bodyPr/>
          <a:lstStyle/>
          <a:p>
            <a:endParaRPr lang="zh-CN" altLang="en-US"/>
          </a:p>
        </p:txBody>
      </p:sp>
      <p:sp>
        <p:nvSpPr>
          <p:cNvPr id="226567" name="Line 263"/>
          <p:cNvSpPr>
            <a:spLocks noChangeShapeType="1"/>
          </p:cNvSpPr>
          <p:nvPr/>
        </p:nvSpPr>
        <p:spPr bwMode="auto">
          <a:xfrm>
            <a:off x="3298825" y="4065588"/>
            <a:ext cx="1588" cy="1584325"/>
          </a:xfrm>
          <a:prstGeom prst="line">
            <a:avLst/>
          </a:prstGeom>
          <a:noFill/>
          <a:ln w="25400">
            <a:solidFill>
              <a:srgbClr val="FFCC00"/>
            </a:solidFill>
            <a:round/>
            <a:headEnd/>
            <a:tailEnd/>
          </a:ln>
        </p:spPr>
        <p:txBody>
          <a:bodyPr/>
          <a:lstStyle/>
          <a:p>
            <a:endParaRPr lang="zh-CN" altLang="en-US"/>
          </a:p>
        </p:txBody>
      </p:sp>
      <p:sp>
        <p:nvSpPr>
          <p:cNvPr id="226568" name="Line 264"/>
          <p:cNvSpPr>
            <a:spLocks noChangeShapeType="1"/>
          </p:cNvSpPr>
          <p:nvPr/>
        </p:nvSpPr>
        <p:spPr bwMode="auto">
          <a:xfrm>
            <a:off x="3405188" y="4065588"/>
            <a:ext cx="1587" cy="1584325"/>
          </a:xfrm>
          <a:prstGeom prst="line">
            <a:avLst/>
          </a:prstGeom>
          <a:noFill/>
          <a:ln w="25400">
            <a:solidFill>
              <a:srgbClr val="CC3300"/>
            </a:solidFill>
            <a:round/>
            <a:headEnd/>
            <a:tailEnd/>
          </a:ln>
        </p:spPr>
        <p:txBody>
          <a:bodyPr/>
          <a:lstStyle/>
          <a:p>
            <a:endParaRPr lang="zh-CN" altLang="en-US"/>
          </a:p>
        </p:txBody>
      </p:sp>
      <p:sp>
        <p:nvSpPr>
          <p:cNvPr id="226569" name="Line 265"/>
          <p:cNvSpPr>
            <a:spLocks noChangeShapeType="1"/>
          </p:cNvSpPr>
          <p:nvPr/>
        </p:nvSpPr>
        <p:spPr bwMode="auto">
          <a:xfrm>
            <a:off x="3509963" y="4065588"/>
            <a:ext cx="1587" cy="1584325"/>
          </a:xfrm>
          <a:prstGeom prst="line">
            <a:avLst/>
          </a:prstGeom>
          <a:noFill/>
          <a:ln w="25400">
            <a:solidFill>
              <a:srgbClr val="FFCC00"/>
            </a:solidFill>
            <a:round/>
            <a:headEnd/>
            <a:tailEnd/>
          </a:ln>
        </p:spPr>
        <p:txBody>
          <a:bodyPr/>
          <a:lstStyle/>
          <a:p>
            <a:endParaRPr lang="zh-CN" altLang="en-US"/>
          </a:p>
        </p:txBody>
      </p:sp>
      <p:sp>
        <p:nvSpPr>
          <p:cNvPr id="226570" name="Line 266"/>
          <p:cNvSpPr>
            <a:spLocks noChangeShapeType="1"/>
          </p:cNvSpPr>
          <p:nvPr/>
        </p:nvSpPr>
        <p:spPr bwMode="auto">
          <a:xfrm>
            <a:off x="3614738" y="4065588"/>
            <a:ext cx="1587" cy="1584325"/>
          </a:xfrm>
          <a:prstGeom prst="line">
            <a:avLst/>
          </a:prstGeom>
          <a:noFill/>
          <a:ln w="25400">
            <a:solidFill>
              <a:srgbClr val="FFCC00"/>
            </a:solidFill>
            <a:round/>
            <a:headEnd/>
            <a:tailEnd/>
          </a:ln>
        </p:spPr>
        <p:txBody>
          <a:bodyPr/>
          <a:lstStyle/>
          <a:p>
            <a:endParaRPr lang="zh-CN" altLang="en-US"/>
          </a:p>
        </p:txBody>
      </p:sp>
      <p:sp>
        <p:nvSpPr>
          <p:cNvPr id="226571" name="Line 267"/>
          <p:cNvSpPr>
            <a:spLocks noChangeShapeType="1"/>
          </p:cNvSpPr>
          <p:nvPr/>
        </p:nvSpPr>
        <p:spPr bwMode="auto">
          <a:xfrm>
            <a:off x="3719513" y="4065588"/>
            <a:ext cx="1587" cy="1584325"/>
          </a:xfrm>
          <a:prstGeom prst="line">
            <a:avLst/>
          </a:prstGeom>
          <a:noFill/>
          <a:ln w="25400">
            <a:solidFill>
              <a:srgbClr val="FFCC00"/>
            </a:solidFill>
            <a:round/>
            <a:headEnd/>
            <a:tailEnd/>
          </a:ln>
        </p:spPr>
        <p:txBody>
          <a:bodyPr/>
          <a:lstStyle/>
          <a:p>
            <a:endParaRPr lang="zh-CN" altLang="en-US"/>
          </a:p>
        </p:txBody>
      </p:sp>
      <p:sp>
        <p:nvSpPr>
          <p:cNvPr id="226572" name="Line 268"/>
          <p:cNvSpPr>
            <a:spLocks noChangeShapeType="1"/>
          </p:cNvSpPr>
          <p:nvPr/>
        </p:nvSpPr>
        <p:spPr bwMode="auto">
          <a:xfrm>
            <a:off x="3825875" y="4065588"/>
            <a:ext cx="1588" cy="1584325"/>
          </a:xfrm>
          <a:prstGeom prst="line">
            <a:avLst/>
          </a:prstGeom>
          <a:noFill/>
          <a:ln w="25400">
            <a:solidFill>
              <a:srgbClr val="FFCC00"/>
            </a:solidFill>
            <a:round/>
            <a:headEnd/>
            <a:tailEnd/>
          </a:ln>
        </p:spPr>
        <p:txBody>
          <a:bodyPr/>
          <a:lstStyle/>
          <a:p>
            <a:endParaRPr lang="zh-CN" altLang="en-US"/>
          </a:p>
        </p:txBody>
      </p:sp>
      <p:sp>
        <p:nvSpPr>
          <p:cNvPr id="226573" name="Line 269"/>
          <p:cNvSpPr>
            <a:spLocks noChangeShapeType="1"/>
          </p:cNvSpPr>
          <p:nvPr/>
        </p:nvSpPr>
        <p:spPr bwMode="auto">
          <a:xfrm>
            <a:off x="3930650" y="4065588"/>
            <a:ext cx="1588" cy="1584325"/>
          </a:xfrm>
          <a:prstGeom prst="line">
            <a:avLst/>
          </a:prstGeom>
          <a:noFill/>
          <a:ln w="25400">
            <a:solidFill>
              <a:srgbClr val="FFCC00"/>
            </a:solidFill>
            <a:round/>
            <a:headEnd/>
            <a:tailEnd/>
          </a:ln>
        </p:spPr>
        <p:txBody>
          <a:bodyPr/>
          <a:lstStyle/>
          <a:p>
            <a:endParaRPr lang="zh-CN" altLang="en-US"/>
          </a:p>
        </p:txBody>
      </p:sp>
      <p:sp>
        <p:nvSpPr>
          <p:cNvPr id="226574" name="Line 270"/>
          <p:cNvSpPr>
            <a:spLocks noChangeShapeType="1"/>
          </p:cNvSpPr>
          <p:nvPr/>
        </p:nvSpPr>
        <p:spPr bwMode="auto">
          <a:xfrm>
            <a:off x="4035425" y="4065588"/>
            <a:ext cx="1588" cy="1584325"/>
          </a:xfrm>
          <a:prstGeom prst="line">
            <a:avLst/>
          </a:prstGeom>
          <a:noFill/>
          <a:ln w="25400">
            <a:solidFill>
              <a:srgbClr val="FFCC00"/>
            </a:solidFill>
            <a:round/>
            <a:headEnd/>
            <a:tailEnd/>
          </a:ln>
        </p:spPr>
        <p:txBody>
          <a:bodyPr/>
          <a:lstStyle/>
          <a:p>
            <a:endParaRPr lang="zh-CN" altLang="en-US"/>
          </a:p>
        </p:txBody>
      </p:sp>
      <p:sp>
        <p:nvSpPr>
          <p:cNvPr id="226575" name="Line 271"/>
          <p:cNvSpPr>
            <a:spLocks noChangeShapeType="1"/>
          </p:cNvSpPr>
          <p:nvPr/>
        </p:nvSpPr>
        <p:spPr bwMode="auto">
          <a:xfrm>
            <a:off x="4140200" y="4065588"/>
            <a:ext cx="1588" cy="1090612"/>
          </a:xfrm>
          <a:prstGeom prst="line">
            <a:avLst/>
          </a:prstGeom>
          <a:noFill/>
          <a:ln w="25400">
            <a:solidFill>
              <a:srgbClr val="FFCC00"/>
            </a:solidFill>
            <a:round/>
            <a:headEnd/>
            <a:tailEnd/>
          </a:ln>
        </p:spPr>
        <p:txBody>
          <a:bodyPr/>
          <a:lstStyle/>
          <a:p>
            <a:endParaRPr lang="zh-CN" altLang="en-US"/>
          </a:p>
        </p:txBody>
      </p:sp>
      <p:sp>
        <p:nvSpPr>
          <p:cNvPr id="226576" name="Line 272"/>
          <p:cNvSpPr>
            <a:spLocks noChangeShapeType="1"/>
          </p:cNvSpPr>
          <p:nvPr/>
        </p:nvSpPr>
        <p:spPr bwMode="auto">
          <a:xfrm>
            <a:off x="4246563" y="4065588"/>
            <a:ext cx="1587" cy="1077912"/>
          </a:xfrm>
          <a:prstGeom prst="line">
            <a:avLst/>
          </a:prstGeom>
          <a:noFill/>
          <a:ln w="25400">
            <a:solidFill>
              <a:srgbClr val="FFCC00"/>
            </a:solidFill>
            <a:round/>
            <a:headEnd/>
            <a:tailEnd/>
          </a:ln>
        </p:spPr>
        <p:txBody>
          <a:bodyPr/>
          <a:lstStyle/>
          <a:p>
            <a:endParaRPr lang="zh-CN" altLang="en-US"/>
          </a:p>
        </p:txBody>
      </p:sp>
      <p:sp>
        <p:nvSpPr>
          <p:cNvPr id="226577" name="Line 273"/>
          <p:cNvSpPr>
            <a:spLocks noChangeShapeType="1"/>
          </p:cNvSpPr>
          <p:nvPr/>
        </p:nvSpPr>
        <p:spPr bwMode="auto">
          <a:xfrm>
            <a:off x="4351338" y="4065588"/>
            <a:ext cx="1587" cy="1077912"/>
          </a:xfrm>
          <a:prstGeom prst="line">
            <a:avLst/>
          </a:prstGeom>
          <a:noFill/>
          <a:ln w="25400">
            <a:solidFill>
              <a:srgbClr val="FFCC00"/>
            </a:solidFill>
            <a:round/>
            <a:headEnd/>
            <a:tailEnd/>
          </a:ln>
        </p:spPr>
        <p:txBody>
          <a:bodyPr/>
          <a:lstStyle/>
          <a:p>
            <a:endParaRPr lang="zh-CN" altLang="en-US"/>
          </a:p>
        </p:txBody>
      </p:sp>
      <p:sp>
        <p:nvSpPr>
          <p:cNvPr id="226578" name="Line 274"/>
          <p:cNvSpPr>
            <a:spLocks noChangeShapeType="1"/>
          </p:cNvSpPr>
          <p:nvPr/>
        </p:nvSpPr>
        <p:spPr bwMode="auto">
          <a:xfrm>
            <a:off x="4456113" y="4065588"/>
            <a:ext cx="1587" cy="1584325"/>
          </a:xfrm>
          <a:prstGeom prst="line">
            <a:avLst/>
          </a:prstGeom>
          <a:noFill/>
          <a:ln w="25400">
            <a:solidFill>
              <a:srgbClr val="FFCC00"/>
            </a:solidFill>
            <a:round/>
            <a:headEnd/>
            <a:tailEnd/>
          </a:ln>
        </p:spPr>
        <p:txBody>
          <a:bodyPr/>
          <a:lstStyle/>
          <a:p>
            <a:endParaRPr lang="zh-CN" altLang="en-US"/>
          </a:p>
        </p:txBody>
      </p:sp>
      <p:sp>
        <p:nvSpPr>
          <p:cNvPr id="226579" name="Line 275"/>
          <p:cNvSpPr>
            <a:spLocks noChangeShapeType="1"/>
          </p:cNvSpPr>
          <p:nvPr/>
        </p:nvSpPr>
        <p:spPr bwMode="auto">
          <a:xfrm>
            <a:off x="4562475" y="4065588"/>
            <a:ext cx="1588" cy="1584325"/>
          </a:xfrm>
          <a:prstGeom prst="line">
            <a:avLst/>
          </a:prstGeom>
          <a:noFill/>
          <a:ln w="25400">
            <a:solidFill>
              <a:srgbClr val="FFCC00"/>
            </a:solidFill>
            <a:round/>
            <a:headEnd/>
            <a:tailEnd/>
          </a:ln>
        </p:spPr>
        <p:txBody>
          <a:bodyPr/>
          <a:lstStyle/>
          <a:p>
            <a:endParaRPr lang="zh-CN" altLang="en-US"/>
          </a:p>
        </p:txBody>
      </p:sp>
      <p:sp>
        <p:nvSpPr>
          <p:cNvPr id="226580" name="Line 276"/>
          <p:cNvSpPr>
            <a:spLocks noChangeShapeType="1"/>
          </p:cNvSpPr>
          <p:nvPr/>
        </p:nvSpPr>
        <p:spPr bwMode="auto">
          <a:xfrm>
            <a:off x="4667250" y="4065588"/>
            <a:ext cx="1588" cy="1584325"/>
          </a:xfrm>
          <a:prstGeom prst="line">
            <a:avLst/>
          </a:prstGeom>
          <a:noFill/>
          <a:ln w="25400">
            <a:solidFill>
              <a:srgbClr val="FFCC00"/>
            </a:solidFill>
            <a:round/>
            <a:headEnd/>
            <a:tailEnd/>
          </a:ln>
        </p:spPr>
        <p:txBody>
          <a:bodyPr/>
          <a:lstStyle/>
          <a:p>
            <a:endParaRPr lang="zh-CN" altLang="en-US"/>
          </a:p>
        </p:txBody>
      </p:sp>
      <p:sp>
        <p:nvSpPr>
          <p:cNvPr id="226581" name="Line 277"/>
          <p:cNvSpPr>
            <a:spLocks noChangeShapeType="1"/>
          </p:cNvSpPr>
          <p:nvPr/>
        </p:nvSpPr>
        <p:spPr bwMode="auto">
          <a:xfrm>
            <a:off x="4772025" y="4065588"/>
            <a:ext cx="1588" cy="1584325"/>
          </a:xfrm>
          <a:prstGeom prst="line">
            <a:avLst/>
          </a:prstGeom>
          <a:noFill/>
          <a:ln w="25400">
            <a:solidFill>
              <a:srgbClr val="CC3300"/>
            </a:solidFill>
            <a:round/>
            <a:headEnd/>
            <a:tailEnd/>
          </a:ln>
        </p:spPr>
        <p:txBody>
          <a:bodyPr/>
          <a:lstStyle/>
          <a:p>
            <a:endParaRPr lang="zh-CN" altLang="en-US"/>
          </a:p>
        </p:txBody>
      </p:sp>
      <p:sp>
        <p:nvSpPr>
          <p:cNvPr id="226582" name="Line 278"/>
          <p:cNvSpPr>
            <a:spLocks noChangeShapeType="1"/>
          </p:cNvSpPr>
          <p:nvPr/>
        </p:nvSpPr>
        <p:spPr bwMode="auto">
          <a:xfrm>
            <a:off x="4876800" y="4065588"/>
            <a:ext cx="1588" cy="1584325"/>
          </a:xfrm>
          <a:prstGeom prst="line">
            <a:avLst/>
          </a:prstGeom>
          <a:noFill/>
          <a:ln w="25400">
            <a:solidFill>
              <a:srgbClr val="FFCC00"/>
            </a:solidFill>
            <a:round/>
            <a:headEnd/>
            <a:tailEnd/>
          </a:ln>
        </p:spPr>
        <p:txBody>
          <a:bodyPr/>
          <a:lstStyle/>
          <a:p>
            <a:endParaRPr lang="zh-CN" altLang="en-US"/>
          </a:p>
        </p:txBody>
      </p:sp>
      <p:sp>
        <p:nvSpPr>
          <p:cNvPr id="226583" name="Line 279"/>
          <p:cNvSpPr>
            <a:spLocks noChangeShapeType="1"/>
          </p:cNvSpPr>
          <p:nvPr/>
        </p:nvSpPr>
        <p:spPr bwMode="auto">
          <a:xfrm>
            <a:off x="4983163" y="4065588"/>
            <a:ext cx="1587" cy="1584325"/>
          </a:xfrm>
          <a:prstGeom prst="line">
            <a:avLst/>
          </a:prstGeom>
          <a:noFill/>
          <a:ln w="25400">
            <a:solidFill>
              <a:srgbClr val="FFCC00"/>
            </a:solidFill>
            <a:round/>
            <a:headEnd/>
            <a:tailEnd/>
          </a:ln>
        </p:spPr>
        <p:txBody>
          <a:bodyPr/>
          <a:lstStyle/>
          <a:p>
            <a:endParaRPr lang="zh-CN" altLang="en-US"/>
          </a:p>
        </p:txBody>
      </p:sp>
      <p:sp>
        <p:nvSpPr>
          <p:cNvPr id="226584" name="Line 280"/>
          <p:cNvSpPr>
            <a:spLocks noChangeShapeType="1"/>
          </p:cNvSpPr>
          <p:nvPr/>
        </p:nvSpPr>
        <p:spPr bwMode="auto">
          <a:xfrm>
            <a:off x="5087938" y="4065588"/>
            <a:ext cx="1587" cy="1584325"/>
          </a:xfrm>
          <a:prstGeom prst="line">
            <a:avLst/>
          </a:prstGeom>
          <a:noFill/>
          <a:ln w="25400">
            <a:solidFill>
              <a:srgbClr val="FFCC00"/>
            </a:solidFill>
            <a:round/>
            <a:headEnd/>
            <a:tailEnd/>
          </a:ln>
        </p:spPr>
        <p:txBody>
          <a:bodyPr/>
          <a:lstStyle/>
          <a:p>
            <a:endParaRPr lang="zh-CN" altLang="en-US"/>
          </a:p>
        </p:txBody>
      </p:sp>
      <p:sp>
        <p:nvSpPr>
          <p:cNvPr id="226585" name="Line 281"/>
          <p:cNvSpPr>
            <a:spLocks noChangeShapeType="1"/>
          </p:cNvSpPr>
          <p:nvPr/>
        </p:nvSpPr>
        <p:spPr bwMode="auto">
          <a:xfrm>
            <a:off x="5192713" y="4065588"/>
            <a:ext cx="1587" cy="1584325"/>
          </a:xfrm>
          <a:prstGeom prst="line">
            <a:avLst/>
          </a:prstGeom>
          <a:noFill/>
          <a:ln w="25400">
            <a:solidFill>
              <a:srgbClr val="FFCC00"/>
            </a:solidFill>
            <a:round/>
            <a:headEnd/>
            <a:tailEnd/>
          </a:ln>
        </p:spPr>
        <p:txBody>
          <a:bodyPr/>
          <a:lstStyle/>
          <a:p>
            <a:endParaRPr lang="zh-CN" altLang="en-US"/>
          </a:p>
        </p:txBody>
      </p:sp>
      <p:sp>
        <p:nvSpPr>
          <p:cNvPr id="226586" name="Line 282"/>
          <p:cNvSpPr>
            <a:spLocks noChangeShapeType="1"/>
          </p:cNvSpPr>
          <p:nvPr/>
        </p:nvSpPr>
        <p:spPr bwMode="auto">
          <a:xfrm>
            <a:off x="5297488" y="4065588"/>
            <a:ext cx="1587" cy="1584325"/>
          </a:xfrm>
          <a:prstGeom prst="line">
            <a:avLst/>
          </a:prstGeom>
          <a:noFill/>
          <a:ln w="25400">
            <a:solidFill>
              <a:srgbClr val="FFCC00"/>
            </a:solidFill>
            <a:round/>
            <a:headEnd/>
            <a:tailEnd/>
          </a:ln>
        </p:spPr>
        <p:txBody>
          <a:bodyPr/>
          <a:lstStyle/>
          <a:p>
            <a:endParaRPr lang="zh-CN" altLang="en-US"/>
          </a:p>
        </p:txBody>
      </p:sp>
      <p:sp>
        <p:nvSpPr>
          <p:cNvPr id="226587" name="Line 283"/>
          <p:cNvSpPr>
            <a:spLocks noChangeShapeType="1"/>
          </p:cNvSpPr>
          <p:nvPr/>
        </p:nvSpPr>
        <p:spPr bwMode="auto">
          <a:xfrm>
            <a:off x="5403850" y="4065588"/>
            <a:ext cx="1588" cy="1584325"/>
          </a:xfrm>
          <a:prstGeom prst="line">
            <a:avLst/>
          </a:prstGeom>
          <a:noFill/>
          <a:ln w="25400">
            <a:solidFill>
              <a:srgbClr val="FFCC00"/>
            </a:solidFill>
            <a:round/>
            <a:headEnd/>
            <a:tailEnd/>
          </a:ln>
        </p:spPr>
        <p:txBody>
          <a:bodyPr/>
          <a:lstStyle/>
          <a:p>
            <a:endParaRPr lang="zh-CN" altLang="en-US"/>
          </a:p>
        </p:txBody>
      </p:sp>
      <p:sp>
        <p:nvSpPr>
          <p:cNvPr id="226588" name="Line 284"/>
          <p:cNvSpPr>
            <a:spLocks noChangeShapeType="1"/>
          </p:cNvSpPr>
          <p:nvPr/>
        </p:nvSpPr>
        <p:spPr bwMode="auto">
          <a:xfrm>
            <a:off x="5508625" y="4065588"/>
            <a:ext cx="1588" cy="1584325"/>
          </a:xfrm>
          <a:prstGeom prst="line">
            <a:avLst/>
          </a:prstGeom>
          <a:noFill/>
          <a:ln w="25400">
            <a:solidFill>
              <a:srgbClr val="FFCC00"/>
            </a:solidFill>
            <a:round/>
            <a:headEnd/>
            <a:tailEnd/>
          </a:ln>
        </p:spPr>
        <p:txBody>
          <a:bodyPr/>
          <a:lstStyle/>
          <a:p>
            <a:endParaRPr lang="zh-CN" altLang="en-US"/>
          </a:p>
        </p:txBody>
      </p:sp>
      <p:sp>
        <p:nvSpPr>
          <p:cNvPr id="226589" name="Line 285"/>
          <p:cNvSpPr>
            <a:spLocks noChangeShapeType="1"/>
          </p:cNvSpPr>
          <p:nvPr/>
        </p:nvSpPr>
        <p:spPr bwMode="auto">
          <a:xfrm>
            <a:off x="5613400" y="4065588"/>
            <a:ext cx="1588" cy="1584325"/>
          </a:xfrm>
          <a:prstGeom prst="line">
            <a:avLst/>
          </a:prstGeom>
          <a:noFill/>
          <a:ln w="25400">
            <a:solidFill>
              <a:srgbClr val="FFCC00"/>
            </a:solidFill>
            <a:round/>
            <a:headEnd/>
            <a:tailEnd/>
          </a:ln>
        </p:spPr>
        <p:txBody>
          <a:bodyPr/>
          <a:lstStyle/>
          <a:p>
            <a:endParaRPr lang="zh-CN" altLang="en-US"/>
          </a:p>
        </p:txBody>
      </p:sp>
      <p:sp>
        <p:nvSpPr>
          <p:cNvPr id="226590" name="Line 286"/>
          <p:cNvSpPr>
            <a:spLocks noChangeShapeType="1"/>
          </p:cNvSpPr>
          <p:nvPr/>
        </p:nvSpPr>
        <p:spPr bwMode="auto">
          <a:xfrm>
            <a:off x="5719763" y="4065588"/>
            <a:ext cx="1587" cy="1584325"/>
          </a:xfrm>
          <a:prstGeom prst="line">
            <a:avLst/>
          </a:prstGeom>
          <a:noFill/>
          <a:ln w="25400">
            <a:solidFill>
              <a:srgbClr val="FFCC00"/>
            </a:solidFill>
            <a:round/>
            <a:headEnd/>
            <a:tailEnd/>
          </a:ln>
        </p:spPr>
        <p:txBody>
          <a:bodyPr/>
          <a:lstStyle/>
          <a:p>
            <a:endParaRPr lang="zh-CN" altLang="en-US"/>
          </a:p>
        </p:txBody>
      </p:sp>
      <p:sp>
        <p:nvSpPr>
          <p:cNvPr id="226591" name="Line 287"/>
          <p:cNvSpPr>
            <a:spLocks noChangeShapeType="1"/>
          </p:cNvSpPr>
          <p:nvPr/>
        </p:nvSpPr>
        <p:spPr bwMode="auto">
          <a:xfrm>
            <a:off x="5824538" y="4065588"/>
            <a:ext cx="1587" cy="1584325"/>
          </a:xfrm>
          <a:prstGeom prst="line">
            <a:avLst/>
          </a:prstGeom>
          <a:noFill/>
          <a:ln w="25400">
            <a:solidFill>
              <a:srgbClr val="FFCC00"/>
            </a:solidFill>
            <a:round/>
            <a:headEnd/>
            <a:tailEnd/>
          </a:ln>
        </p:spPr>
        <p:txBody>
          <a:bodyPr/>
          <a:lstStyle/>
          <a:p>
            <a:endParaRPr lang="zh-CN" altLang="en-US"/>
          </a:p>
        </p:txBody>
      </p:sp>
      <p:sp>
        <p:nvSpPr>
          <p:cNvPr id="226592" name="Line 288"/>
          <p:cNvSpPr>
            <a:spLocks noChangeShapeType="1"/>
          </p:cNvSpPr>
          <p:nvPr/>
        </p:nvSpPr>
        <p:spPr bwMode="auto">
          <a:xfrm>
            <a:off x="5929313" y="4065588"/>
            <a:ext cx="1587" cy="1584325"/>
          </a:xfrm>
          <a:prstGeom prst="line">
            <a:avLst/>
          </a:prstGeom>
          <a:noFill/>
          <a:ln w="25400">
            <a:solidFill>
              <a:srgbClr val="FFCC00"/>
            </a:solidFill>
            <a:round/>
            <a:headEnd/>
            <a:tailEnd/>
          </a:ln>
        </p:spPr>
        <p:txBody>
          <a:bodyPr/>
          <a:lstStyle/>
          <a:p>
            <a:endParaRPr lang="zh-CN" altLang="en-US"/>
          </a:p>
        </p:txBody>
      </p:sp>
      <p:sp>
        <p:nvSpPr>
          <p:cNvPr id="226593" name="Line 289"/>
          <p:cNvSpPr>
            <a:spLocks noChangeShapeType="1"/>
          </p:cNvSpPr>
          <p:nvPr/>
        </p:nvSpPr>
        <p:spPr bwMode="auto">
          <a:xfrm>
            <a:off x="6034088" y="4065588"/>
            <a:ext cx="1587" cy="1584325"/>
          </a:xfrm>
          <a:prstGeom prst="line">
            <a:avLst/>
          </a:prstGeom>
          <a:noFill/>
          <a:ln w="25400">
            <a:solidFill>
              <a:srgbClr val="FFCC00"/>
            </a:solidFill>
            <a:round/>
            <a:headEnd/>
            <a:tailEnd/>
          </a:ln>
        </p:spPr>
        <p:txBody>
          <a:bodyPr/>
          <a:lstStyle/>
          <a:p>
            <a:endParaRPr lang="zh-CN" altLang="en-US"/>
          </a:p>
        </p:txBody>
      </p:sp>
      <p:sp>
        <p:nvSpPr>
          <p:cNvPr id="226594" name="Line 290"/>
          <p:cNvSpPr>
            <a:spLocks noChangeShapeType="1"/>
          </p:cNvSpPr>
          <p:nvPr/>
        </p:nvSpPr>
        <p:spPr bwMode="auto">
          <a:xfrm>
            <a:off x="6140450" y="4065588"/>
            <a:ext cx="1588" cy="1584325"/>
          </a:xfrm>
          <a:prstGeom prst="line">
            <a:avLst/>
          </a:prstGeom>
          <a:noFill/>
          <a:ln w="25400">
            <a:solidFill>
              <a:srgbClr val="CC3300"/>
            </a:solidFill>
            <a:round/>
            <a:headEnd/>
            <a:tailEnd/>
          </a:ln>
        </p:spPr>
        <p:txBody>
          <a:bodyPr/>
          <a:lstStyle/>
          <a:p>
            <a:endParaRPr lang="zh-CN" altLang="en-US"/>
          </a:p>
        </p:txBody>
      </p:sp>
      <p:sp>
        <p:nvSpPr>
          <p:cNvPr id="226595" name="Line 291"/>
          <p:cNvSpPr>
            <a:spLocks noChangeShapeType="1"/>
          </p:cNvSpPr>
          <p:nvPr/>
        </p:nvSpPr>
        <p:spPr bwMode="auto">
          <a:xfrm>
            <a:off x="6245225" y="4065588"/>
            <a:ext cx="1588" cy="1584325"/>
          </a:xfrm>
          <a:prstGeom prst="line">
            <a:avLst/>
          </a:prstGeom>
          <a:noFill/>
          <a:ln w="25400">
            <a:solidFill>
              <a:srgbClr val="FFCC00"/>
            </a:solidFill>
            <a:round/>
            <a:headEnd/>
            <a:tailEnd/>
          </a:ln>
        </p:spPr>
        <p:txBody>
          <a:bodyPr/>
          <a:lstStyle/>
          <a:p>
            <a:endParaRPr lang="zh-CN" altLang="en-US"/>
          </a:p>
        </p:txBody>
      </p:sp>
      <p:sp>
        <p:nvSpPr>
          <p:cNvPr id="226596" name="Line 292"/>
          <p:cNvSpPr>
            <a:spLocks noChangeShapeType="1"/>
          </p:cNvSpPr>
          <p:nvPr/>
        </p:nvSpPr>
        <p:spPr bwMode="auto">
          <a:xfrm>
            <a:off x="6350000" y="4065588"/>
            <a:ext cx="1588" cy="1584325"/>
          </a:xfrm>
          <a:prstGeom prst="line">
            <a:avLst/>
          </a:prstGeom>
          <a:noFill/>
          <a:ln w="25400">
            <a:solidFill>
              <a:srgbClr val="FFCC00"/>
            </a:solidFill>
            <a:round/>
            <a:headEnd/>
            <a:tailEnd/>
          </a:ln>
        </p:spPr>
        <p:txBody>
          <a:bodyPr/>
          <a:lstStyle/>
          <a:p>
            <a:endParaRPr lang="zh-CN" altLang="en-US"/>
          </a:p>
        </p:txBody>
      </p:sp>
      <p:sp>
        <p:nvSpPr>
          <p:cNvPr id="226597" name="Line 293"/>
          <p:cNvSpPr>
            <a:spLocks noChangeShapeType="1"/>
          </p:cNvSpPr>
          <p:nvPr/>
        </p:nvSpPr>
        <p:spPr bwMode="auto">
          <a:xfrm>
            <a:off x="6454775" y="4065588"/>
            <a:ext cx="1588" cy="1584325"/>
          </a:xfrm>
          <a:prstGeom prst="line">
            <a:avLst/>
          </a:prstGeom>
          <a:noFill/>
          <a:ln w="25400">
            <a:solidFill>
              <a:srgbClr val="FFCC00"/>
            </a:solidFill>
            <a:round/>
            <a:headEnd/>
            <a:tailEnd/>
          </a:ln>
        </p:spPr>
        <p:txBody>
          <a:bodyPr/>
          <a:lstStyle/>
          <a:p>
            <a:endParaRPr lang="zh-CN" altLang="en-US"/>
          </a:p>
        </p:txBody>
      </p:sp>
      <p:sp>
        <p:nvSpPr>
          <p:cNvPr id="226598" name="Line 294"/>
          <p:cNvSpPr>
            <a:spLocks noChangeShapeType="1"/>
          </p:cNvSpPr>
          <p:nvPr/>
        </p:nvSpPr>
        <p:spPr bwMode="auto">
          <a:xfrm>
            <a:off x="6561138" y="4065588"/>
            <a:ext cx="1587" cy="1584325"/>
          </a:xfrm>
          <a:prstGeom prst="line">
            <a:avLst/>
          </a:prstGeom>
          <a:noFill/>
          <a:ln w="25400">
            <a:solidFill>
              <a:srgbClr val="FFCC00"/>
            </a:solidFill>
            <a:round/>
            <a:headEnd/>
            <a:tailEnd/>
          </a:ln>
        </p:spPr>
        <p:txBody>
          <a:bodyPr/>
          <a:lstStyle/>
          <a:p>
            <a:endParaRPr lang="zh-CN" altLang="en-US"/>
          </a:p>
        </p:txBody>
      </p:sp>
      <p:sp>
        <p:nvSpPr>
          <p:cNvPr id="226599" name="Line 295"/>
          <p:cNvSpPr>
            <a:spLocks noChangeShapeType="1"/>
          </p:cNvSpPr>
          <p:nvPr/>
        </p:nvSpPr>
        <p:spPr bwMode="auto">
          <a:xfrm>
            <a:off x="6665913" y="4065588"/>
            <a:ext cx="1587" cy="1584325"/>
          </a:xfrm>
          <a:prstGeom prst="line">
            <a:avLst/>
          </a:prstGeom>
          <a:noFill/>
          <a:ln w="25400">
            <a:solidFill>
              <a:srgbClr val="FFCC00"/>
            </a:solidFill>
            <a:round/>
            <a:headEnd/>
            <a:tailEnd/>
          </a:ln>
        </p:spPr>
        <p:txBody>
          <a:bodyPr/>
          <a:lstStyle/>
          <a:p>
            <a:endParaRPr lang="zh-CN" altLang="en-US"/>
          </a:p>
        </p:txBody>
      </p:sp>
      <p:sp>
        <p:nvSpPr>
          <p:cNvPr id="226600" name="Line 296"/>
          <p:cNvSpPr>
            <a:spLocks noChangeShapeType="1"/>
          </p:cNvSpPr>
          <p:nvPr/>
        </p:nvSpPr>
        <p:spPr bwMode="auto">
          <a:xfrm>
            <a:off x="6770688" y="4065588"/>
            <a:ext cx="1587" cy="1584325"/>
          </a:xfrm>
          <a:prstGeom prst="line">
            <a:avLst/>
          </a:prstGeom>
          <a:noFill/>
          <a:ln w="25400">
            <a:solidFill>
              <a:srgbClr val="FFCC00"/>
            </a:solidFill>
            <a:round/>
            <a:headEnd/>
            <a:tailEnd/>
          </a:ln>
        </p:spPr>
        <p:txBody>
          <a:bodyPr/>
          <a:lstStyle/>
          <a:p>
            <a:endParaRPr lang="zh-CN" altLang="en-US"/>
          </a:p>
        </p:txBody>
      </p:sp>
      <p:sp>
        <p:nvSpPr>
          <p:cNvPr id="226601" name="Line 297"/>
          <p:cNvSpPr>
            <a:spLocks noChangeShapeType="1"/>
          </p:cNvSpPr>
          <p:nvPr/>
        </p:nvSpPr>
        <p:spPr bwMode="auto">
          <a:xfrm>
            <a:off x="6877050" y="4065588"/>
            <a:ext cx="1588" cy="1584325"/>
          </a:xfrm>
          <a:prstGeom prst="line">
            <a:avLst/>
          </a:prstGeom>
          <a:noFill/>
          <a:ln w="25400">
            <a:solidFill>
              <a:srgbClr val="FFCC00"/>
            </a:solidFill>
            <a:round/>
            <a:headEnd/>
            <a:tailEnd/>
          </a:ln>
        </p:spPr>
        <p:txBody>
          <a:bodyPr/>
          <a:lstStyle/>
          <a:p>
            <a:endParaRPr lang="zh-CN" altLang="en-US"/>
          </a:p>
        </p:txBody>
      </p:sp>
      <p:sp>
        <p:nvSpPr>
          <p:cNvPr id="226602" name="Line 298"/>
          <p:cNvSpPr>
            <a:spLocks noChangeShapeType="1"/>
          </p:cNvSpPr>
          <p:nvPr/>
        </p:nvSpPr>
        <p:spPr bwMode="auto">
          <a:xfrm>
            <a:off x="6981825" y="4065588"/>
            <a:ext cx="1588" cy="1584325"/>
          </a:xfrm>
          <a:prstGeom prst="line">
            <a:avLst/>
          </a:prstGeom>
          <a:noFill/>
          <a:ln w="25400">
            <a:solidFill>
              <a:srgbClr val="FFCC00"/>
            </a:solidFill>
            <a:round/>
            <a:headEnd/>
            <a:tailEnd/>
          </a:ln>
        </p:spPr>
        <p:txBody>
          <a:bodyPr/>
          <a:lstStyle/>
          <a:p>
            <a:endParaRPr lang="zh-CN" altLang="en-US"/>
          </a:p>
        </p:txBody>
      </p:sp>
      <p:sp>
        <p:nvSpPr>
          <p:cNvPr id="226603" name="Line 299"/>
          <p:cNvSpPr>
            <a:spLocks noChangeShapeType="1"/>
          </p:cNvSpPr>
          <p:nvPr/>
        </p:nvSpPr>
        <p:spPr bwMode="auto">
          <a:xfrm>
            <a:off x="7086600" y="4065588"/>
            <a:ext cx="1588" cy="1584325"/>
          </a:xfrm>
          <a:prstGeom prst="line">
            <a:avLst/>
          </a:prstGeom>
          <a:noFill/>
          <a:ln w="25400">
            <a:solidFill>
              <a:srgbClr val="FFCC00"/>
            </a:solidFill>
            <a:round/>
            <a:headEnd/>
            <a:tailEnd/>
          </a:ln>
        </p:spPr>
        <p:txBody>
          <a:bodyPr/>
          <a:lstStyle/>
          <a:p>
            <a:endParaRPr lang="zh-CN" altLang="en-US"/>
          </a:p>
        </p:txBody>
      </p:sp>
      <p:sp>
        <p:nvSpPr>
          <p:cNvPr id="226604" name="Line 300"/>
          <p:cNvSpPr>
            <a:spLocks noChangeShapeType="1"/>
          </p:cNvSpPr>
          <p:nvPr/>
        </p:nvSpPr>
        <p:spPr bwMode="auto">
          <a:xfrm>
            <a:off x="7191375" y="4065588"/>
            <a:ext cx="1588" cy="1584325"/>
          </a:xfrm>
          <a:prstGeom prst="line">
            <a:avLst/>
          </a:prstGeom>
          <a:noFill/>
          <a:ln w="25400">
            <a:solidFill>
              <a:srgbClr val="FFCC00"/>
            </a:solidFill>
            <a:round/>
            <a:headEnd/>
            <a:tailEnd/>
          </a:ln>
        </p:spPr>
        <p:txBody>
          <a:bodyPr/>
          <a:lstStyle/>
          <a:p>
            <a:endParaRPr lang="zh-CN" altLang="en-US"/>
          </a:p>
        </p:txBody>
      </p:sp>
      <p:sp>
        <p:nvSpPr>
          <p:cNvPr id="226605" name="Line 301"/>
          <p:cNvSpPr>
            <a:spLocks noChangeShapeType="1"/>
          </p:cNvSpPr>
          <p:nvPr/>
        </p:nvSpPr>
        <p:spPr bwMode="auto">
          <a:xfrm>
            <a:off x="7297738" y="4065588"/>
            <a:ext cx="1587" cy="1584325"/>
          </a:xfrm>
          <a:prstGeom prst="line">
            <a:avLst/>
          </a:prstGeom>
          <a:noFill/>
          <a:ln w="25400">
            <a:solidFill>
              <a:srgbClr val="FFCC00"/>
            </a:solidFill>
            <a:round/>
            <a:headEnd/>
            <a:tailEnd/>
          </a:ln>
        </p:spPr>
        <p:txBody>
          <a:bodyPr/>
          <a:lstStyle/>
          <a:p>
            <a:endParaRPr lang="zh-CN" altLang="en-US"/>
          </a:p>
        </p:txBody>
      </p:sp>
      <p:sp>
        <p:nvSpPr>
          <p:cNvPr id="226606" name="Line 302"/>
          <p:cNvSpPr>
            <a:spLocks noChangeShapeType="1"/>
          </p:cNvSpPr>
          <p:nvPr/>
        </p:nvSpPr>
        <p:spPr bwMode="auto">
          <a:xfrm>
            <a:off x="7402513" y="4065588"/>
            <a:ext cx="1587" cy="1584325"/>
          </a:xfrm>
          <a:prstGeom prst="line">
            <a:avLst/>
          </a:prstGeom>
          <a:noFill/>
          <a:ln w="25400">
            <a:solidFill>
              <a:srgbClr val="CC3300"/>
            </a:solidFill>
            <a:round/>
            <a:headEnd/>
            <a:tailEnd/>
          </a:ln>
        </p:spPr>
        <p:txBody>
          <a:bodyPr/>
          <a:lstStyle/>
          <a:p>
            <a:endParaRPr lang="zh-CN" altLang="en-US"/>
          </a:p>
        </p:txBody>
      </p:sp>
      <p:sp>
        <p:nvSpPr>
          <p:cNvPr id="226607" name="Line 303"/>
          <p:cNvSpPr>
            <a:spLocks noChangeShapeType="1"/>
          </p:cNvSpPr>
          <p:nvPr/>
        </p:nvSpPr>
        <p:spPr bwMode="auto">
          <a:xfrm>
            <a:off x="7507288" y="4065588"/>
            <a:ext cx="1587" cy="1584325"/>
          </a:xfrm>
          <a:prstGeom prst="line">
            <a:avLst/>
          </a:prstGeom>
          <a:noFill/>
          <a:ln w="25400">
            <a:solidFill>
              <a:srgbClr val="FFCC00"/>
            </a:solidFill>
            <a:round/>
            <a:headEnd/>
            <a:tailEnd/>
          </a:ln>
        </p:spPr>
        <p:txBody>
          <a:bodyPr/>
          <a:lstStyle/>
          <a:p>
            <a:endParaRPr lang="zh-CN" altLang="en-US"/>
          </a:p>
        </p:txBody>
      </p:sp>
      <p:sp>
        <p:nvSpPr>
          <p:cNvPr id="226608" name="Line 304"/>
          <p:cNvSpPr>
            <a:spLocks noChangeShapeType="1"/>
          </p:cNvSpPr>
          <p:nvPr/>
        </p:nvSpPr>
        <p:spPr bwMode="auto">
          <a:xfrm>
            <a:off x="7612063" y="4065588"/>
            <a:ext cx="1587" cy="1584325"/>
          </a:xfrm>
          <a:prstGeom prst="line">
            <a:avLst/>
          </a:prstGeom>
          <a:noFill/>
          <a:ln w="25400">
            <a:solidFill>
              <a:srgbClr val="FFCC00"/>
            </a:solidFill>
            <a:round/>
            <a:headEnd/>
            <a:tailEnd/>
          </a:ln>
        </p:spPr>
        <p:txBody>
          <a:bodyPr/>
          <a:lstStyle/>
          <a:p>
            <a:endParaRPr lang="zh-CN" altLang="en-US"/>
          </a:p>
        </p:txBody>
      </p:sp>
      <p:sp>
        <p:nvSpPr>
          <p:cNvPr id="226609" name="Line 305"/>
          <p:cNvSpPr>
            <a:spLocks noChangeShapeType="1"/>
          </p:cNvSpPr>
          <p:nvPr/>
        </p:nvSpPr>
        <p:spPr bwMode="auto">
          <a:xfrm>
            <a:off x="7718425" y="4065588"/>
            <a:ext cx="1588" cy="1584325"/>
          </a:xfrm>
          <a:prstGeom prst="line">
            <a:avLst/>
          </a:prstGeom>
          <a:noFill/>
          <a:ln w="25400">
            <a:solidFill>
              <a:srgbClr val="FFCC00"/>
            </a:solidFill>
            <a:round/>
            <a:headEnd/>
            <a:tailEnd/>
          </a:ln>
        </p:spPr>
        <p:txBody>
          <a:bodyPr/>
          <a:lstStyle/>
          <a:p>
            <a:endParaRPr lang="zh-CN" altLang="en-US"/>
          </a:p>
        </p:txBody>
      </p:sp>
      <p:sp>
        <p:nvSpPr>
          <p:cNvPr id="226610" name="Line 306"/>
          <p:cNvSpPr>
            <a:spLocks noChangeShapeType="1"/>
          </p:cNvSpPr>
          <p:nvPr/>
        </p:nvSpPr>
        <p:spPr bwMode="auto">
          <a:xfrm>
            <a:off x="7823200" y="4065588"/>
            <a:ext cx="1588" cy="1584325"/>
          </a:xfrm>
          <a:prstGeom prst="line">
            <a:avLst/>
          </a:prstGeom>
          <a:noFill/>
          <a:ln w="25400">
            <a:solidFill>
              <a:srgbClr val="FFCC00"/>
            </a:solidFill>
            <a:round/>
            <a:headEnd/>
            <a:tailEnd/>
          </a:ln>
        </p:spPr>
        <p:txBody>
          <a:bodyPr/>
          <a:lstStyle/>
          <a:p>
            <a:endParaRPr lang="zh-CN" altLang="en-US"/>
          </a:p>
        </p:txBody>
      </p:sp>
      <p:sp>
        <p:nvSpPr>
          <p:cNvPr id="226611" name="Line 307"/>
          <p:cNvSpPr>
            <a:spLocks noChangeShapeType="1"/>
          </p:cNvSpPr>
          <p:nvPr/>
        </p:nvSpPr>
        <p:spPr bwMode="auto">
          <a:xfrm>
            <a:off x="7927975" y="4065588"/>
            <a:ext cx="1588" cy="1584325"/>
          </a:xfrm>
          <a:prstGeom prst="line">
            <a:avLst/>
          </a:prstGeom>
          <a:noFill/>
          <a:ln w="25400">
            <a:solidFill>
              <a:srgbClr val="FFCC00"/>
            </a:solidFill>
            <a:round/>
            <a:headEnd/>
            <a:tailEnd/>
          </a:ln>
        </p:spPr>
        <p:txBody>
          <a:bodyPr/>
          <a:lstStyle/>
          <a:p>
            <a:endParaRPr lang="zh-CN" altLang="en-US"/>
          </a:p>
        </p:txBody>
      </p:sp>
      <p:sp>
        <p:nvSpPr>
          <p:cNvPr id="11342" name="Oval 308"/>
          <p:cNvSpPr>
            <a:spLocks noChangeArrowheads="1"/>
          </p:cNvSpPr>
          <p:nvPr/>
        </p:nvSpPr>
        <p:spPr bwMode="auto">
          <a:xfrm>
            <a:off x="523875" y="3660775"/>
            <a:ext cx="215900" cy="215900"/>
          </a:xfrm>
          <a:prstGeom prst="ellipse">
            <a:avLst/>
          </a:prstGeom>
          <a:noFill/>
          <a:ln w="19050">
            <a:solidFill>
              <a:schemeClr val="tx1"/>
            </a:solidFill>
            <a:round/>
            <a:headEnd/>
            <a:tailEnd/>
          </a:ln>
        </p:spPr>
        <p:txBody>
          <a:bodyPr wrap="none" anchor="ctr"/>
          <a:lstStyle/>
          <a:p>
            <a:endParaRPr lang="zh-CN" altLang="en-US"/>
          </a:p>
        </p:txBody>
      </p:sp>
      <p:sp>
        <p:nvSpPr>
          <p:cNvPr id="226613" name="AutoShape 309"/>
          <p:cNvSpPr>
            <a:spLocks noChangeArrowheads="1"/>
          </p:cNvSpPr>
          <p:nvPr/>
        </p:nvSpPr>
        <p:spPr bwMode="auto">
          <a:xfrm rot="5400000">
            <a:off x="587375" y="3714750"/>
            <a:ext cx="130175" cy="111125"/>
          </a:xfrm>
          <a:prstGeom prst="triangle">
            <a:avLst>
              <a:gd name="adj" fmla="val 50000"/>
            </a:avLst>
          </a:prstGeom>
          <a:solidFill>
            <a:schemeClr val="bg1"/>
          </a:solidFill>
          <a:ln w="9525">
            <a:solidFill>
              <a:schemeClr val="tx1"/>
            </a:solidFill>
            <a:miter lim="800000"/>
            <a:headEnd/>
            <a:tailEnd/>
          </a:ln>
        </p:spPr>
        <p:txBody>
          <a:bodyPr wrap="none" anchor="ctr"/>
          <a:lstStyle/>
          <a:p>
            <a:endParaRPr lang="zh-CN" altLang="en-US"/>
          </a:p>
        </p:txBody>
      </p:sp>
      <p:sp>
        <p:nvSpPr>
          <p:cNvPr id="11344" name="WordArt 311"/>
          <p:cNvSpPr>
            <a:spLocks noChangeArrowheads="1" noChangeShapeType="1" noTextEdit="1"/>
          </p:cNvSpPr>
          <p:nvPr/>
        </p:nvSpPr>
        <p:spPr bwMode="auto">
          <a:xfrm>
            <a:off x="2655888" y="1098550"/>
            <a:ext cx="5135562" cy="312738"/>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各质点的振动方向与波的传播方向垂直</a:t>
            </a:r>
          </a:p>
        </p:txBody>
      </p:sp>
      <p:sp>
        <p:nvSpPr>
          <p:cNvPr id="11345" name="WordArt 312"/>
          <p:cNvSpPr>
            <a:spLocks noChangeArrowheads="1" noChangeShapeType="1" noTextEdit="1"/>
          </p:cNvSpPr>
          <p:nvPr/>
        </p:nvSpPr>
        <p:spPr bwMode="auto">
          <a:xfrm>
            <a:off x="2635250" y="3241675"/>
            <a:ext cx="5286375" cy="303213"/>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各质点的振动方向与波的传播方向平行</a:t>
            </a:r>
          </a:p>
        </p:txBody>
      </p:sp>
      <p:sp>
        <p:nvSpPr>
          <p:cNvPr id="11346" name="Rectangle 314" descr="之字形"/>
          <p:cNvSpPr>
            <a:spLocks noChangeArrowheads="1"/>
          </p:cNvSpPr>
          <p:nvPr/>
        </p:nvSpPr>
        <p:spPr bwMode="auto">
          <a:xfrm>
            <a:off x="0" y="5761038"/>
            <a:ext cx="9144000" cy="120650"/>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11347" name="WordArt 316"/>
          <p:cNvSpPr>
            <a:spLocks noChangeArrowheads="1" noChangeShapeType="1" noTextEdit="1"/>
          </p:cNvSpPr>
          <p:nvPr/>
        </p:nvSpPr>
        <p:spPr bwMode="auto">
          <a:xfrm>
            <a:off x="365125" y="5969000"/>
            <a:ext cx="8532813" cy="538163"/>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在机械波中，横波只能在固体中出现；纵波在气体、液体和固体中均可出现</a:t>
            </a:r>
          </a:p>
          <a:p>
            <a:r>
              <a:rPr lang="zh-CN" altLang="en-US" sz="3600" kern="10">
                <a:ln w="9525">
                  <a:solidFill>
                    <a:srgbClr val="000000"/>
                  </a:solidFill>
                  <a:round/>
                  <a:headEnd/>
                  <a:tailEnd/>
                </a:ln>
                <a:solidFill>
                  <a:srgbClr val="000000"/>
                </a:solidFill>
                <a:latin typeface="宋体"/>
                <a:ea typeface="宋体"/>
              </a:rPr>
              <a:t>空气中的声波是纵波。液体表面的波动情况较复杂，不是单纯的纵波或横波</a:t>
            </a:r>
          </a:p>
        </p:txBody>
      </p:sp>
      <p:sp>
        <p:nvSpPr>
          <p:cNvPr id="11348" name="WordArt 317"/>
          <p:cNvSpPr>
            <a:spLocks noChangeArrowheads="1" noChangeShapeType="1" noTextEdit="1"/>
          </p:cNvSpPr>
          <p:nvPr/>
        </p:nvSpPr>
        <p:spPr bwMode="auto">
          <a:xfrm>
            <a:off x="1785938" y="1557338"/>
            <a:ext cx="3368675" cy="273050"/>
          </a:xfrm>
          <a:prstGeom prst="rect">
            <a:avLst/>
          </a:prstGeom>
        </p:spPr>
        <p:txBody>
          <a:bodyPr wrap="none" fromWordArt="1">
            <a:prstTxWarp prst="textDeflate">
              <a:avLst>
                <a:gd name="adj" fmla="val 0"/>
              </a:avLst>
            </a:prstTxWarp>
          </a:bodyPr>
          <a:lstStyle/>
          <a:p>
            <a:r>
              <a:rPr lang="zh-CN" altLang="en-US" sz="3600" kern="10">
                <a:ln w="9525">
                  <a:solidFill>
                    <a:srgbClr val="008000"/>
                  </a:solidFill>
                  <a:round/>
                  <a:headEnd/>
                  <a:tailEnd/>
                </a:ln>
                <a:solidFill>
                  <a:srgbClr val="008000"/>
                </a:solidFill>
                <a:latin typeface="宋体"/>
                <a:ea typeface="宋体"/>
              </a:rPr>
              <a:t>横波特点：有波峰和波谷</a:t>
            </a:r>
          </a:p>
        </p:txBody>
      </p:sp>
      <p:sp>
        <p:nvSpPr>
          <p:cNvPr id="11349" name="WordArt 318"/>
          <p:cNvSpPr>
            <a:spLocks noChangeArrowheads="1" noChangeShapeType="1" noTextEdit="1"/>
          </p:cNvSpPr>
          <p:nvPr/>
        </p:nvSpPr>
        <p:spPr bwMode="auto">
          <a:xfrm>
            <a:off x="1827213" y="3694113"/>
            <a:ext cx="3368675" cy="273050"/>
          </a:xfrm>
          <a:prstGeom prst="rect">
            <a:avLst/>
          </a:prstGeom>
        </p:spPr>
        <p:txBody>
          <a:bodyPr wrap="none" fromWordArt="1">
            <a:prstTxWarp prst="textDeflate">
              <a:avLst>
                <a:gd name="adj" fmla="val 0"/>
              </a:avLst>
            </a:prstTxWarp>
          </a:bodyPr>
          <a:lstStyle/>
          <a:p>
            <a:r>
              <a:rPr lang="zh-CN" altLang="en-US" sz="3600" kern="10">
                <a:ln w="9525">
                  <a:solidFill>
                    <a:srgbClr val="008000"/>
                  </a:solidFill>
                  <a:round/>
                  <a:headEnd/>
                  <a:tailEnd/>
                </a:ln>
                <a:solidFill>
                  <a:srgbClr val="008000"/>
                </a:solidFill>
                <a:latin typeface="宋体"/>
                <a:ea typeface="宋体"/>
              </a:rPr>
              <a:t>纵波特点：有疏部和密部</a:t>
            </a:r>
          </a:p>
        </p:txBody>
      </p:sp>
      <p:sp>
        <p:nvSpPr>
          <p:cNvPr id="226623" name="AutoShape 319"/>
          <p:cNvSpPr>
            <a:spLocks noChangeArrowheads="1"/>
          </p:cNvSpPr>
          <p:nvPr/>
        </p:nvSpPr>
        <p:spPr bwMode="auto">
          <a:xfrm>
            <a:off x="2003425" y="2709863"/>
            <a:ext cx="71438" cy="71437"/>
          </a:xfrm>
          <a:prstGeom prst="flowChartTerminator">
            <a:avLst/>
          </a:prstGeom>
          <a:solidFill>
            <a:srgbClr val="FF0000"/>
          </a:solidFill>
          <a:ln w="9525">
            <a:solidFill>
              <a:srgbClr val="FF0000"/>
            </a:solidFill>
            <a:miter lim="800000"/>
            <a:headEnd/>
            <a:tailEnd/>
          </a:ln>
        </p:spPr>
        <p:txBody>
          <a:bodyPr wrap="none" anchor="ctr"/>
          <a:lstStyle/>
          <a:p>
            <a:endParaRPr lang="zh-CN" altLang="en-US"/>
          </a:p>
        </p:txBody>
      </p:sp>
      <p:sp>
        <p:nvSpPr>
          <p:cNvPr id="226624" name="AutoShape 320" descr="75%"/>
          <p:cNvSpPr>
            <a:spLocks noChangeArrowheads="1"/>
          </p:cNvSpPr>
          <p:nvPr/>
        </p:nvSpPr>
        <p:spPr bwMode="auto">
          <a:xfrm>
            <a:off x="2074863" y="2709863"/>
            <a:ext cx="71437"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25" name="AutoShape 321" descr="75%"/>
          <p:cNvSpPr>
            <a:spLocks noChangeArrowheads="1"/>
          </p:cNvSpPr>
          <p:nvPr/>
        </p:nvSpPr>
        <p:spPr bwMode="auto">
          <a:xfrm>
            <a:off x="2146300" y="2709863"/>
            <a:ext cx="71438"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26" name="AutoShape 322" descr="75%"/>
          <p:cNvSpPr>
            <a:spLocks noChangeArrowheads="1"/>
          </p:cNvSpPr>
          <p:nvPr/>
        </p:nvSpPr>
        <p:spPr bwMode="auto">
          <a:xfrm>
            <a:off x="2219325" y="2709863"/>
            <a:ext cx="71438"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27" name="AutoShape 323" descr="75%"/>
          <p:cNvSpPr>
            <a:spLocks noChangeArrowheads="1"/>
          </p:cNvSpPr>
          <p:nvPr/>
        </p:nvSpPr>
        <p:spPr bwMode="auto">
          <a:xfrm>
            <a:off x="2290763" y="2709863"/>
            <a:ext cx="71437"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28" name="AutoShape 324" descr="75%"/>
          <p:cNvSpPr>
            <a:spLocks noChangeArrowheads="1"/>
          </p:cNvSpPr>
          <p:nvPr/>
        </p:nvSpPr>
        <p:spPr bwMode="auto">
          <a:xfrm>
            <a:off x="2363788" y="2709863"/>
            <a:ext cx="71437"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29" name="AutoShape 325" descr="75%"/>
          <p:cNvSpPr>
            <a:spLocks noChangeArrowheads="1"/>
          </p:cNvSpPr>
          <p:nvPr/>
        </p:nvSpPr>
        <p:spPr bwMode="auto">
          <a:xfrm>
            <a:off x="2435225" y="2709863"/>
            <a:ext cx="71438"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30" name="AutoShape 326" descr="75%"/>
          <p:cNvSpPr>
            <a:spLocks noChangeArrowheads="1"/>
          </p:cNvSpPr>
          <p:nvPr/>
        </p:nvSpPr>
        <p:spPr bwMode="auto">
          <a:xfrm>
            <a:off x="2506663" y="2709863"/>
            <a:ext cx="71437"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31" name="AutoShape 327" descr="75%"/>
          <p:cNvSpPr>
            <a:spLocks noChangeArrowheads="1"/>
          </p:cNvSpPr>
          <p:nvPr/>
        </p:nvSpPr>
        <p:spPr bwMode="auto">
          <a:xfrm>
            <a:off x="2579688" y="2709863"/>
            <a:ext cx="71437"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32" name="AutoShape 328" descr="75%"/>
          <p:cNvSpPr>
            <a:spLocks noChangeArrowheads="1"/>
          </p:cNvSpPr>
          <p:nvPr/>
        </p:nvSpPr>
        <p:spPr bwMode="auto">
          <a:xfrm>
            <a:off x="2651125" y="2709863"/>
            <a:ext cx="71438"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33" name="AutoShape 329" descr="75%"/>
          <p:cNvSpPr>
            <a:spLocks noChangeArrowheads="1"/>
          </p:cNvSpPr>
          <p:nvPr/>
        </p:nvSpPr>
        <p:spPr bwMode="auto">
          <a:xfrm>
            <a:off x="2722563" y="2709863"/>
            <a:ext cx="71437"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34" name="AutoShape 330" descr="75%"/>
          <p:cNvSpPr>
            <a:spLocks noChangeArrowheads="1"/>
          </p:cNvSpPr>
          <p:nvPr/>
        </p:nvSpPr>
        <p:spPr bwMode="auto">
          <a:xfrm>
            <a:off x="2795588" y="2709863"/>
            <a:ext cx="71437"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35" name="AutoShape 331" descr="75%"/>
          <p:cNvSpPr>
            <a:spLocks noChangeArrowheads="1"/>
          </p:cNvSpPr>
          <p:nvPr/>
        </p:nvSpPr>
        <p:spPr bwMode="auto">
          <a:xfrm>
            <a:off x="2867025" y="2709863"/>
            <a:ext cx="71438"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36" name="AutoShape 332" descr="75%"/>
          <p:cNvSpPr>
            <a:spLocks noChangeArrowheads="1"/>
          </p:cNvSpPr>
          <p:nvPr/>
        </p:nvSpPr>
        <p:spPr bwMode="auto">
          <a:xfrm>
            <a:off x="2938463" y="2709863"/>
            <a:ext cx="71437"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37" name="AutoShape 333" descr="75%"/>
          <p:cNvSpPr>
            <a:spLocks noChangeArrowheads="1"/>
          </p:cNvSpPr>
          <p:nvPr/>
        </p:nvSpPr>
        <p:spPr bwMode="auto">
          <a:xfrm>
            <a:off x="3011488" y="2709863"/>
            <a:ext cx="71437"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38" name="AutoShape 334" descr="75%"/>
          <p:cNvSpPr>
            <a:spLocks noChangeArrowheads="1"/>
          </p:cNvSpPr>
          <p:nvPr/>
        </p:nvSpPr>
        <p:spPr bwMode="auto">
          <a:xfrm>
            <a:off x="3082925" y="2709863"/>
            <a:ext cx="71438"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39" name="AutoShape 335" descr="75%"/>
          <p:cNvSpPr>
            <a:spLocks noChangeArrowheads="1"/>
          </p:cNvSpPr>
          <p:nvPr/>
        </p:nvSpPr>
        <p:spPr bwMode="auto">
          <a:xfrm>
            <a:off x="3154363" y="2709863"/>
            <a:ext cx="71437"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40" name="AutoShape 336" descr="75%"/>
          <p:cNvSpPr>
            <a:spLocks noChangeArrowheads="1"/>
          </p:cNvSpPr>
          <p:nvPr/>
        </p:nvSpPr>
        <p:spPr bwMode="auto">
          <a:xfrm>
            <a:off x="3227388" y="2709863"/>
            <a:ext cx="71437"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41" name="AutoShape 337" descr="75%"/>
          <p:cNvSpPr>
            <a:spLocks noChangeArrowheads="1"/>
          </p:cNvSpPr>
          <p:nvPr/>
        </p:nvSpPr>
        <p:spPr bwMode="auto">
          <a:xfrm>
            <a:off x="3298825" y="2709863"/>
            <a:ext cx="71438"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42" name="AutoShape 338" descr="75%"/>
          <p:cNvSpPr>
            <a:spLocks noChangeArrowheads="1"/>
          </p:cNvSpPr>
          <p:nvPr/>
        </p:nvSpPr>
        <p:spPr bwMode="auto">
          <a:xfrm>
            <a:off x="3371850" y="2709863"/>
            <a:ext cx="71438"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43" name="AutoShape 339"/>
          <p:cNvSpPr>
            <a:spLocks noChangeArrowheads="1"/>
          </p:cNvSpPr>
          <p:nvPr/>
        </p:nvSpPr>
        <p:spPr bwMode="auto">
          <a:xfrm>
            <a:off x="3444875" y="2709863"/>
            <a:ext cx="71438" cy="71437"/>
          </a:xfrm>
          <a:prstGeom prst="flowChartTerminator">
            <a:avLst/>
          </a:prstGeom>
          <a:solidFill>
            <a:srgbClr val="008000"/>
          </a:solidFill>
          <a:ln w="9525">
            <a:solidFill>
              <a:srgbClr val="008000"/>
            </a:solidFill>
            <a:miter lim="800000"/>
            <a:headEnd/>
            <a:tailEnd/>
          </a:ln>
        </p:spPr>
        <p:txBody>
          <a:bodyPr wrap="none" anchor="ctr"/>
          <a:lstStyle/>
          <a:p>
            <a:endParaRPr lang="zh-CN" altLang="en-US"/>
          </a:p>
        </p:txBody>
      </p:sp>
      <p:sp>
        <p:nvSpPr>
          <p:cNvPr id="226644" name="AutoShape 340" descr="75%"/>
          <p:cNvSpPr>
            <a:spLocks noChangeArrowheads="1"/>
          </p:cNvSpPr>
          <p:nvPr/>
        </p:nvSpPr>
        <p:spPr bwMode="auto">
          <a:xfrm>
            <a:off x="3516313" y="2709863"/>
            <a:ext cx="71437"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45" name="AutoShape 341" descr="75%"/>
          <p:cNvSpPr>
            <a:spLocks noChangeArrowheads="1"/>
          </p:cNvSpPr>
          <p:nvPr/>
        </p:nvSpPr>
        <p:spPr bwMode="auto">
          <a:xfrm>
            <a:off x="3587750" y="2709863"/>
            <a:ext cx="71438"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46" name="AutoShape 342" descr="75%"/>
          <p:cNvSpPr>
            <a:spLocks noChangeArrowheads="1"/>
          </p:cNvSpPr>
          <p:nvPr/>
        </p:nvSpPr>
        <p:spPr bwMode="auto">
          <a:xfrm>
            <a:off x="3660775" y="2709863"/>
            <a:ext cx="71438"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47" name="AutoShape 343" descr="75%"/>
          <p:cNvSpPr>
            <a:spLocks noChangeArrowheads="1"/>
          </p:cNvSpPr>
          <p:nvPr/>
        </p:nvSpPr>
        <p:spPr bwMode="auto">
          <a:xfrm>
            <a:off x="3732213" y="2709863"/>
            <a:ext cx="71437"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48" name="AutoShape 344" descr="75%"/>
          <p:cNvSpPr>
            <a:spLocks noChangeArrowheads="1"/>
          </p:cNvSpPr>
          <p:nvPr/>
        </p:nvSpPr>
        <p:spPr bwMode="auto">
          <a:xfrm>
            <a:off x="3803650" y="2709863"/>
            <a:ext cx="71438"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49" name="AutoShape 345" descr="75%"/>
          <p:cNvSpPr>
            <a:spLocks noChangeArrowheads="1"/>
          </p:cNvSpPr>
          <p:nvPr/>
        </p:nvSpPr>
        <p:spPr bwMode="auto">
          <a:xfrm>
            <a:off x="3876675" y="2709863"/>
            <a:ext cx="71438"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50" name="AutoShape 346" descr="75%"/>
          <p:cNvSpPr>
            <a:spLocks noChangeArrowheads="1"/>
          </p:cNvSpPr>
          <p:nvPr/>
        </p:nvSpPr>
        <p:spPr bwMode="auto">
          <a:xfrm>
            <a:off x="3948113" y="2709863"/>
            <a:ext cx="71437"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51" name="AutoShape 347" descr="75%"/>
          <p:cNvSpPr>
            <a:spLocks noChangeArrowheads="1"/>
          </p:cNvSpPr>
          <p:nvPr/>
        </p:nvSpPr>
        <p:spPr bwMode="auto">
          <a:xfrm>
            <a:off x="4019550" y="2709863"/>
            <a:ext cx="71438"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52" name="AutoShape 348" descr="75%"/>
          <p:cNvSpPr>
            <a:spLocks noChangeArrowheads="1"/>
          </p:cNvSpPr>
          <p:nvPr/>
        </p:nvSpPr>
        <p:spPr bwMode="auto">
          <a:xfrm>
            <a:off x="4092575" y="2709863"/>
            <a:ext cx="71438"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53" name="AutoShape 349" descr="75%"/>
          <p:cNvSpPr>
            <a:spLocks noChangeArrowheads="1"/>
          </p:cNvSpPr>
          <p:nvPr/>
        </p:nvSpPr>
        <p:spPr bwMode="auto">
          <a:xfrm>
            <a:off x="4164013" y="2709863"/>
            <a:ext cx="71437"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54" name="AutoShape 350" descr="75%"/>
          <p:cNvSpPr>
            <a:spLocks noChangeArrowheads="1"/>
          </p:cNvSpPr>
          <p:nvPr/>
        </p:nvSpPr>
        <p:spPr bwMode="auto">
          <a:xfrm>
            <a:off x="4237038" y="2709863"/>
            <a:ext cx="71437"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55" name="AutoShape 351" descr="75%"/>
          <p:cNvSpPr>
            <a:spLocks noChangeArrowheads="1"/>
          </p:cNvSpPr>
          <p:nvPr/>
        </p:nvSpPr>
        <p:spPr bwMode="auto">
          <a:xfrm>
            <a:off x="4308475" y="2709863"/>
            <a:ext cx="71438"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56" name="AutoShape 352" descr="75%"/>
          <p:cNvSpPr>
            <a:spLocks noChangeArrowheads="1"/>
          </p:cNvSpPr>
          <p:nvPr/>
        </p:nvSpPr>
        <p:spPr bwMode="auto">
          <a:xfrm>
            <a:off x="4379913" y="2709863"/>
            <a:ext cx="71437"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57" name="AutoShape 353" descr="75%"/>
          <p:cNvSpPr>
            <a:spLocks noChangeArrowheads="1"/>
          </p:cNvSpPr>
          <p:nvPr/>
        </p:nvSpPr>
        <p:spPr bwMode="auto">
          <a:xfrm>
            <a:off x="4452938" y="2709863"/>
            <a:ext cx="71437"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grpSp>
        <p:nvGrpSpPr>
          <p:cNvPr id="2" name="Group 354"/>
          <p:cNvGrpSpPr>
            <a:grpSpLocks/>
          </p:cNvGrpSpPr>
          <p:nvPr/>
        </p:nvGrpSpPr>
        <p:grpSpPr bwMode="auto">
          <a:xfrm>
            <a:off x="1643063" y="2420938"/>
            <a:ext cx="215900" cy="215900"/>
            <a:chOff x="5465" y="1179"/>
            <a:chExt cx="136" cy="136"/>
          </a:xfrm>
        </p:grpSpPr>
        <p:sp>
          <p:nvSpPr>
            <p:cNvPr id="11425" name="Oval 355"/>
            <p:cNvSpPr>
              <a:spLocks noChangeArrowheads="1"/>
            </p:cNvSpPr>
            <p:nvPr/>
          </p:nvSpPr>
          <p:spPr bwMode="auto">
            <a:xfrm>
              <a:off x="5465" y="1179"/>
              <a:ext cx="136" cy="136"/>
            </a:xfrm>
            <a:prstGeom prst="ellipse">
              <a:avLst/>
            </a:prstGeom>
            <a:noFill/>
            <a:ln w="19050">
              <a:solidFill>
                <a:schemeClr val="tx1"/>
              </a:solidFill>
              <a:round/>
              <a:headEnd/>
              <a:tailEnd/>
            </a:ln>
          </p:spPr>
          <p:txBody>
            <a:bodyPr wrap="none" anchor="ctr"/>
            <a:lstStyle/>
            <a:p>
              <a:endParaRPr lang="zh-CN" altLang="en-US"/>
            </a:p>
          </p:txBody>
        </p:sp>
        <p:sp>
          <p:nvSpPr>
            <p:cNvPr id="11426" name="AutoShape 356"/>
            <p:cNvSpPr>
              <a:spLocks noChangeArrowheads="1"/>
            </p:cNvSpPr>
            <p:nvPr/>
          </p:nvSpPr>
          <p:spPr bwMode="auto">
            <a:xfrm rot="5400000">
              <a:off x="5505" y="1213"/>
              <a:ext cx="82" cy="70"/>
            </a:xfrm>
            <a:prstGeom prst="triangle">
              <a:avLst>
                <a:gd name="adj" fmla="val 50000"/>
              </a:avLst>
            </a:prstGeom>
            <a:solidFill>
              <a:schemeClr val="bg1"/>
            </a:solidFill>
            <a:ln w="9525">
              <a:solidFill>
                <a:schemeClr val="tx1"/>
              </a:solidFill>
              <a:miter lim="800000"/>
              <a:headEnd/>
              <a:tailEnd/>
            </a:ln>
          </p:spPr>
          <p:txBody>
            <a:bodyPr wrap="none" anchor="ctr"/>
            <a:lstStyle/>
            <a:p>
              <a:endParaRPr lang="zh-CN" altLang="en-US"/>
            </a:p>
          </p:txBody>
        </p:sp>
      </p:grpSp>
      <p:sp>
        <p:nvSpPr>
          <p:cNvPr id="226661" name="AutoShape 357" descr="75%"/>
          <p:cNvSpPr>
            <a:spLocks noChangeArrowheads="1"/>
          </p:cNvSpPr>
          <p:nvPr/>
        </p:nvSpPr>
        <p:spPr bwMode="auto">
          <a:xfrm>
            <a:off x="4524375" y="2709863"/>
            <a:ext cx="71438"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62" name="AutoShape 358" descr="75%"/>
          <p:cNvSpPr>
            <a:spLocks noChangeArrowheads="1"/>
          </p:cNvSpPr>
          <p:nvPr/>
        </p:nvSpPr>
        <p:spPr bwMode="auto">
          <a:xfrm>
            <a:off x="4595813" y="2709863"/>
            <a:ext cx="71437"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63" name="AutoShape 359" descr="75%"/>
          <p:cNvSpPr>
            <a:spLocks noChangeArrowheads="1"/>
          </p:cNvSpPr>
          <p:nvPr/>
        </p:nvSpPr>
        <p:spPr bwMode="auto">
          <a:xfrm>
            <a:off x="4668838" y="2709863"/>
            <a:ext cx="71437"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64" name="AutoShape 360" descr="75%"/>
          <p:cNvSpPr>
            <a:spLocks noChangeArrowheads="1"/>
          </p:cNvSpPr>
          <p:nvPr/>
        </p:nvSpPr>
        <p:spPr bwMode="auto">
          <a:xfrm>
            <a:off x="4740275" y="2709863"/>
            <a:ext cx="71438"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65" name="AutoShape 361" descr="75%"/>
          <p:cNvSpPr>
            <a:spLocks noChangeArrowheads="1"/>
          </p:cNvSpPr>
          <p:nvPr/>
        </p:nvSpPr>
        <p:spPr bwMode="auto">
          <a:xfrm>
            <a:off x="4813300" y="2709863"/>
            <a:ext cx="71438"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66" name="AutoShape 362" descr="75%"/>
          <p:cNvSpPr>
            <a:spLocks noChangeArrowheads="1"/>
          </p:cNvSpPr>
          <p:nvPr/>
        </p:nvSpPr>
        <p:spPr bwMode="auto">
          <a:xfrm>
            <a:off x="4884738" y="2709863"/>
            <a:ext cx="71437"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67" name="AutoShape 363" descr="75%"/>
          <p:cNvSpPr>
            <a:spLocks noChangeArrowheads="1"/>
          </p:cNvSpPr>
          <p:nvPr/>
        </p:nvSpPr>
        <p:spPr bwMode="auto">
          <a:xfrm>
            <a:off x="4956175" y="2709863"/>
            <a:ext cx="71438"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68" name="AutoShape 364" descr="75%"/>
          <p:cNvSpPr>
            <a:spLocks noChangeArrowheads="1"/>
          </p:cNvSpPr>
          <p:nvPr/>
        </p:nvSpPr>
        <p:spPr bwMode="auto">
          <a:xfrm>
            <a:off x="5029200" y="2709863"/>
            <a:ext cx="71438"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69" name="AutoShape 365" descr="75%"/>
          <p:cNvSpPr>
            <a:spLocks noChangeArrowheads="1"/>
          </p:cNvSpPr>
          <p:nvPr/>
        </p:nvSpPr>
        <p:spPr bwMode="auto">
          <a:xfrm>
            <a:off x="5100638" y="2709863"/>
            <a:ext cx="71437"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70" name="AutoShape 366" descr="75%"/>
          <p:cNvSpPr>
            <a:spLocks noChangeArrowheads="1"/>
          </p:cNvSpPr>
          <p:nvPr/>
        </p:nvSpPr>
        <p:spPr bwMode="auto">
          <a:xfrm>
            <a:off x="5172075" y="2709863"/>
            <a:ext cx="71438"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71" name="AutoShape 367" descr="75%"/>
          <p:cNvSpPr>
            <a:spLocks noChangeArrowheads="1"/>
          </p:cNvSpPr>
          <p:nvPr/>
        </p:nvSpPr>
        <p:spPr bwMode="auto">
          <a:xfrm>
            <a:off x="5245100" y="2709863"/>
            <a:ext cx="71438"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72" name="AutoShape 368" descr="75%"/>
          <p:cNvSpPr>
            <a:spLocks noChangeArrowheads="1"/>
          </p:cNvSpPr>
          <p:nvPr/>
        </p:nvSpPr>
        <p:spPr bwMode="auto">
          <a:xfrm>
            <a:off x="5316538" y="2709863"/>
            <a:ext cx="71437"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73" name="AutoShape 369" descr="75%"/>
          <p:cNvSpPr>
            <a:spLocks noChangeArrowheads="1"/>
          </p:cNvSpPr>
          <p:nvPr/>
        </p:nvSpPr>
        <p:spPr bwMode="auto">
          <a:xfrm>
            <a:off x="5387975" y="2709863"/>
            <a:ext cx="71438"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74" name="AutoShape 370" descr="75%"/>
          <p:cNvSpPr>
            <a:spLocks noChangeArrowheads="1"/>
          </p:cNvSpPr>
          <p:nvPr/>
        </p:nvSpPr>
        <p:spPr bwMode="auto">
          <a:xfrm>
            <a:off x="5461000" y="2709863"/>
            <a:ext cx="71438"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75" name="AutoShape 371" descr="75%"/>
          <p:cNvSpPr>
            <a:spLocks noChangeArrowheads="1"/>
          </p:cNvSpPr>
          <p:nvPr/>
        </p:nvSpPr>
        <p:spPr bwMode="auto">
          <a:xfrm>
            <a:off x="5532438" y="2709863"/>
            <a:ext cx="71437"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76" name="AutoShape 372" descr="75%"/>
          <p:cNvSpPr>
            <a:spLocks noChangeArrowheads="1"/>
          </p:cNvSpPr>
          <p:nvPr/>
        </p:nvSpPr>
        <p:spPr bwMode="auto">
          <a:xfrm>
            <a:off x="5603875" y="2709863"/>
            <a:ext cx="71438"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77" name="AutoShape 373" descr="75%"/>
          <p:cNvSpPr>
            <a:spLocks noChangeArrowheads="1"/>
          </p:cNvSpPr>
          <p:nvPr/>
        </p:nvSpPr>
        <p:spPr bwMode="auto">
          <a:xfrm>
            <a:off x="5676900" y="2709863"/>
            <a:ext cx="71438"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78" name="AutoShape 374" descr="75%"/>
          <p:cNvSpPr>
            <a:spLocks noChangeArrowheads="1"/>
          </p:cNvSpPr>
          <p:nvPr/>
        </p:nvSpPr>
        <p:spPr bwMode="auto">
          <a:xfrm>
            <a:off x="5748338" y="2709863"/>
            <a:ext cx="71437"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79" name="AutoShape 375" descr="75%"/>
          <p:cNvSpPr>
            <a:spLocks noChangeArrowheads="1"/>
          </p:cNvSpPr>
          <p:nvPr/>
        </p:nvSpPr>
        <p:spPr bwMode="auto">
          <a:xfrm>
            <a:off x="5821363" y="2709863"/>
            <a:ext cx="71437"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80" name="AutoShape 376" descr="75%"/>
          <p:cNvSpPr>
            <a:spLocks noChangeArrowheads="1"/>
          </p:cNvSpPr>
          <p:nvPr/>
        </p:nvSpPr>
        <p:spPr bwMode="auto">
          <a:xfrm>
            <a:off x="5894388" y="2709863"/>
            <a:ext cx="71437"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81" name="AutoShape 377" descr="75%"/>
          <p:cNvSpPr>
            <a:spLocks noChangeArrowheads="1"/>
          </p:cNvSpPr>
          <p:nvPr/>
        </p:nvSpPr>
        <p:spPr bwMode="auto">
          <a:xfrm>
            <a:off x="5965825" y="2709863"/>
            <a:ext cx="71438"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82" name="AutoShape 378" descr="75%"/>
          <p:cNvSpPr>
            <a:spLocks noChangeArrowheads="1"/>
          </p:cNvSpPr>
          <p:nvPr/>
        </p:nvSpPr>
        <p:spPr bwMode="auto">
          <a:xfrm>
            <a:off x="6037263" y="2709863"/>
            <a:ext cx="71437"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83" name="AutoShape 379" descr="75%"/>
          <p:cNvSpPr>
            <a:spLocks noChangeArrowheads="1"/>
          </p:cNvSpPr>
          <p:nvPr/>
        </p:nvSpPr>
        <p:spPr bwMode="auto">
          <a:xfrm>
            <a:off x="6110288" y="2709863"/>
            <a:ext cx="71437"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84" name="AutoShape 380" descr="75%"/>
          <p:cNvSpPr>
            <a:spLocks noChangeArrowheads="1"/>
          </p:cNvSpPr>
          <p:nvPr/>
        </p:nvSpPr>
        <p:spPr bwMode="auto">
          <a:xfrm>
            <a:off x="6181725" y="2709863"/>
            <a:ext cx="71438"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85" name="AutoShape 381" descr="75%"/>
          <p:cNvSpPr>
            <a:spLocks noChangeArrowheads="1"/>
          </p:cNvSpPr>
          <p:nvPr/>
        </p:nvSpPr>
        <p:spPr bwMode="auto">
          <a:xfrm>
            <a:off x="6253163" y="2709863"/>
            <a:ext cx="71437"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86" name="AutoShape 382" descr="75%"/>
          <p:cNvSpPr>
            <a:spLocks noChangeArrowheads="1"/>
          </p:cNvSpPr>
          <p:nvPr/>
        </p:nvSpPr>
        <p:spPr bwMode="auto">
          <a:xfrm>
            <a:off x="6326188" y="2709863"/>
            <a:ext cx="71437"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87" name="AutoShape 383" descr="75%"/>
          <p:cNvSpPr>
            <a:spLocks noChangeArrowheads="1"/>
          </p:cNvSpPr>
          <p:nvPr/>
        </p:nvSpPr>
        <p:spPr bwMode="auto">
          <a:xfrm>
            <a:off x="6397625" y="2709863"/>
            <a:ext cx="71438"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88" name="AutoShape 384" descr="75%"/>
          <p:cNvSpPr>
            <a:spLocks noChangeArrowheads="1"/>
          </p:cNvSpPr>
          <p:nvPr/>
        </p:nvSpPr>
        <p:spPr bwMode="auto">
          <a:xfrm>
            <a:off x="6469063" y="2709863"/>
            <a:ext cx="71437"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89" name="AutoShape 385" descr="75%"/>
          <p:cNvSpPr>
            <a:spLocks noChangeArrowheads="1"/>
          </p:cNvSpPr>
          <p:nvPr/>
        </p:nvSpPr>
        <p:spPr bwMode="auto">
          <a:xfrm>
            <a:off x="6542088" y="2709863"/>
            <a:ext cx="71437"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90" name="AutoShape 386" descr="75%"/>
          <p:cNvSpPr>
            <a:spLocks noChangeArrowheads="1"/>
          </p:cNvSpPr>
          <p:nvPr/>
        </p:nvSpPr>
        <p:spPr bwMode="auto">
          <a:xfrm>
            <a:off x="6613525" y="2709863"/>
            <a:ext cx="71438"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91" name="AutoShape 387" descr="75%"/>
          <p:cNvSpPr>
            <a:spLocks noChangeArrowheads="1"/>
          </p:cNvSpPr>
          <p:nvPr/>
        </p:nvSpPr>
        <p:spPr bwMode="auto">
          <a:xfrm>
            <a:off x="6686550" y="2709863"/>
            <a:ext cx="71438"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92" name="AutoShape 388" descr="75%"/>
          <p:cNvSpPr>
            <a:spLocks noChangeArrowheads="1"/>
          </p:cNvSpPr>
          <p:nvPr/>
        </p:nvSpPr>
        <p:spPr bwMode="auto">
          <a:xfrm>
            <a:off x="6757988" y="2709863"/>
            <a:ext cx="71437"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93" name="AutoShape 389" descr="75%"/>
          <p:cNvSpPr>
            <a:spLocks noChangeArrowheads="1"/>
          </p:cNvSpPr>
          <p:nvPr/>
        </p:nvSpPr>
        <p:spPr bwMode="auto">
          <a:xfrm>
            <a:off x="6829425" y="2709863"/>
            <a:ext cx="71438"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sp>
        <p:nvSpPr>
          <p:cNvPr id="226694" name="AutoShape 390" descr="75%"/>
          <p:cNvSpPr>
            <a:spLocks noChangeArrowheads="1"/>
          </p:cNvSpPr>
          <p:nvPr/>
        </p:nvSpPr>
        <p:spPr bwMode="auto">
          <a:xfrm>
            <a:off x="6902450" y="2709863"/>
            <a:ext cx="71438" cy="71437"/>
          </a:xfrm>
          <a:prstGeom prst="flowChartTerminator">
            <a:avLst/>
          </a:prstGeom>
          <a:pattFill prst="pct75">
            <a:fgClr>
              <a:srgbClr val="FF9900"/>
            </a:fgClr>
            <a:bgClr>
              <a:schemeClr val="bg1"/>
            </a:bgClr>
          </a:pattFill>
          <a:ln w="9525">
            <a:noFill/>
            <a:miter lim="800000"/>
            <a:headEnd/>
            <a:tailEnd/>
          </a:ln>
        </p:spPr>
        <p:txBody>
          <a:bodyPr wrap="none" anchor="ctr"/>
          <a:lstStyle/>
          <a:p>
            <a:endParaRPr lang="zh-CN" altLang="en-US"/>
          </a:p>
        </p:txBody>
      </p:sp>
      <p:grpSp>
        <p:nvGrpSpPr>
          <p:cNvPr id="11420" name="Group 395"/>
          <p:cNvGrpSpPr>
            <a:grpSpLocks/>
          </p:cNvGrpSpPr>
          <p:nvPr/>
        </p:nvGrpSpPr>
        <p:grpSpPr bwMode="auto">
          <a:xfrm>
            <a:off x="258763" y="4881563"/>
            <a:ext cx="8650287" cy="827087"/>
            <a:chOff x="163" y="3075"/>
            <a:chExt cx="5449" cy="521"/>
          </a:xfrm>
        </p:grpSpPr>
        <p:sp>
          <p:nvSpPr>
            <p:cNvPr id="11421" name="Rectangle 391"/>
            <p:cNvSpPr>
              <a:spLocks noChangeArrowheads="1"/>
            </p:cNvSpPr>
            <p:nvPr/>
          </p:nvSpPr>
          <p:spPr bwMode="auto">
            <a:xfrm>
              <a:off x="163" y="3075"/>
              <a:ext cx="5449" cy="521"/>
            </a:xfrm>
            <a:prstGeom prst="rect">
              <a:avLst/>
            </a:prstGeom>
            <a:solidFill>
              <a:schemeClr val="bg1"/>
            </a:solidFill>
            <a:ln w="9525" algn="ctr">
              <a:solidFill>
                <a:schemeClr val="bg1"/>
              </a:solidFill>
              <a:miter lim="800000"/>
              <a:headEnd/>
              <a:tailEnd/>
            </a:ln>
          </p:spPr>
          <p:txBody>
            <a:bodyPr wrap="none" anchor="ctr"/>
            <a:lstStyle/>
            <a:p>
              <a:endParaRPr lang="zh-CN" altLang="en-US"/>
            </a:p>
          </p:txBody>
        </p:sp>
        <p:grpSp>
          <p:nvGrpSpPr>
            <p:cNvPr id="11422" name="Group 392"/>
            <p:cNvGrpSpPr>
              <a:grpSpLocks/>
            </p:cNvGrpSpPr>
            <p:nvPr/>
          </p:nvGrpSpPr>
          <p:grpSpPr bwMode="auto">
            <a:xfrm>
              <a:off x="818" y="3206"/>
              <a:ext cx="4154" cy="386"/>
              <a:chOff x="235" y="3632"/>
              <a:chExt cx="4738" cy="432"/>
            </a:xfrm>
          </p:grpSpPr>
          <p:sp>
            <p:nvSpPr>
              <p:cNvPr id="11423" name="WordArt 393"/>
              <p:cNvSpPr>
                <a:spLocks noChangeArrowheads="1" noChangeShapeType="1" noTextEdit="1"/>
              </p:cNvSpPr>
              <p:nvPr/>
            </p:nvSpPr>
            <p:spPr bwMode="auto">
              <a:xfrm>
                <a:off x="235" y="3632"/>
                <a:ext cx="4738" cy="198"/>
              </a:xfrm>
              <a:prstGeom prst="rect">
                <a:avLst/>
              </a:prstGeom>
            </p:spPr>
            <p:txBody>
              <a:bodyPr wrap="none" fromWordArt="1">
                <a:prstTxWarp prst="textDeflate">
                  <a:avLst>
                    <a:gd name="adj" fmla="val 0"/>
                  </a:avLst>
                </a:prstTxWarp>
              </a:bodyPr>
              <a:lstStyle/>
              <a:p>
                <a:r>
                  <a:rPr lang="zh-CN" altLang="en-US" sz="3600" kern="10">
                    <a:ln w="9525">
                      <a:solidFill>
                        <a:srgbClr val="0000FF"/>
                      </a:solidFill>
                      <a:round/>
                      <a:headEnd/>
                      <a:tailEnd/>
                    </a:ln>
                    <a:solidFill>
                      <a:srgbClr val="0000FF"/>
                    </a:solidFill>
                    <a:latin typeface="宋体"/>
                    <a:ea typeface="宋体"/>
                  </a:rPr>
                  <a:t>波动现象是媒质中各质点运动状态的集体表现，</a:t>
                </a:r>
              </a:p>
            </p:txBody>
          </p:sp>
          <p:sp>
            <p:nvSpPr>
              <p:cNvPr id="11424" name="WordArt 394"/>
              <p:cNvSpPr>
                <a:spLocks noChangeArrowheads="1" noChangeShapeType="1" noTextEdit="1"/>
              </p:cNvSpPr>
              <p:nvPr/>
            </p:nvSpPr>
            <p:spPr bwMode="auto">
              <a:xfrm>
                <a:off x="671" y="3874"/>
                <a:ext cx="3796" cy="190"/>
              </a:xfrm>
              <a:prstGeom prst="rect">
                <a:avLst/>
              </a:prstGeom>
            </p:spPr>
            <p:txBody>
              <a:bodyPr wrap="none" fromWordArt="1">
                <a:prstTxWarp prst="textDeflate">
                  <a:avLst>
                    <a:gd name="adj" fmla="val 0"/>
                  </a:avLst>
                </a:prstTxWarp>
              </a:bodyPr>
              <a:lstStyle/>
              <a:p>
                <a:r>
                  <a:rPr lang="zh-CN" altLang="en-US" sz="3600" kern="10">
                    <a:ln w="9525">
                      <a:solidFill>
                        <a:srgbClr val="0000FF"/>
                      </a:solidFill>
                      <a:round/>
                      <a:headEnd/>
                      <a:tailEnd/>
                    </a:ln>
                    <a:solidFill>
                      <a:srgbClr val="000000"/>
                    </a:solidFill>
                    <a:latin typeface="宋体"/>
                    <a:ea typeface="宋体"/>
                  </a:rPr>
                  <a:t>各质点仍在其各自平衡位置附近作振动。</a:t>
                </a:r>
              </a:p>
            </p:txBody>
          </p:sp>
        </p:grpSp>
      </p:grpSp>
    </p:spTree>
  </p:cSld>
  <p:clrMapOvr>
    <a:masterClrMapping/>
  </p:clrMapOvr>
  <p:transition spd="slow">
    <p:diamond/>
  </p:transition>
  <p:timing>
    <p:tnLst>
      <p:par>
        <p:cTn id="1" dur="indefinite" restart="never" nodeType="tmRoot">
          <p:childTnLst>
            <p:seq concurrent="1" nextAc="seek">
              <p:cTn id="2" restart="whenNotActive" fill="hold" evtFilter="cancelBubble" nodeType="interactiveSeq">
                <p:stCondLst>
                  <p:cond evt="onClick" delay="0">
                    <p:tgtEl>
                      <p:spTgt spid="226613"/>
                    </p:tgtEl>
                  </p:cond>
                </p:stCondLst>
                <p:endSync evt="end" delay="0">
                  <p:rtn val="all"/>
                </p:endSync>
                <p:childTnLst>
                  <p:par>
                    <p:cTn id="3" fill="hold">
                      <p:stCondLst>
                        <p:cond delay="0"/>
                      </p:stCondLst>
                      <p:childTnLst>
                        <p:par>
                          <p:cTn id="4" fill="hold">
                            <p:stCondLst>
                              <p:cond delay="0"/>
                            </p:stCondLst>
                            <p:childTnLst>
                              <p:par>
                                <p:cTn id="5" presetID="63" presetClass="path" presetSubtype="0" repeatCount="indefinite" accel="50000" decel="50000" autoRev="1" fill="hold" grpId="0" nodeType="withEffect">
                                  <p:stCondLst>
                                    <p:cond delay="0"/>
                                  </p:stCondLst>
                                  <p:childTnLst>
                                    <p:animMotion origin="layout" path="M 3.61111E-6 -3.33333E-6 L 0.10225 -3.33333E-6 " pathEditMode="relative" rAng="0" ptsTypes="AA">
                                      <p:cBhvr>
                                        <p:cTn id="6" dur="2000" fill="hold"/>
                                        <p:tgtEl>
                                          <p:spTgt spid="226542"/>
                                        </p:tgtEl>
                                        <p:attrNameLst>
                                          <p:attrName>ppt_x</p:attrName>
                                          <p:attrName>ppt_y</p:attrName>
                                        </p:attrNameLst>
                                      </p:cBhvr>
                                      <p:rCtr x="51" y="0"/>
                                    </p:animMotion>
                                  </p:childTnLst>
                                </p:cTn>
                              </p:par>
                              <p:par>
                                <p:cTn id="7" presetID="63" presetClass="path" presetSubtype="0" repeatCount="indefinite" accel="50000" decel="50000" autoRev="1" fill="hold" grpId="0" nodeType="withEffect">
                                  <p:stCondLst>
                                    <p:cond delay="100"/>
                                  </p:stCondLst>
                                  <p:childTnLst>
                                    <p:animMotion origin="layout" path="M 3.61111E-6 -3.33333E-6 L 0.10225 -3.33333E-6 " pathEditMode="relative" rAng="0" ptsTypes="AA">
                                      <p:cBhvr>
                                        <p:cTn id="8" dur="2000" fill="hold"/>
                                        <p:tgtEl>
                                          <p:spTgt spid="226543"/>
                                        </p:tgtEl>
                                        <p:attrNameLst>
                                          <p:attrName>ppt_x</p:attrName>
                                          <p:attrName>ppt_y</p:attrName>
                                        </p:attrNameLst>
                                      </p:cBhvr>
                                      <p:rCtr x="51" y="0"/>
                                    </p:animMotion>
                                  </p:childTnLst>
                                </p:cTn>
                              </p:par>
                              <p:par>
                                <p:cTn id="9" presetID="63" presetClass="path" presetSubtype="0" repeatCount="indefinite" accel="50000" decel="50000" autoRev="1" fill="hold" grpId="0" nodeType="withEffect">
                                  <p:stCondLst>
                                    <p:cond delay="200"/>
                                  </p:stCondLst>
                                  <p:childTnLst>
                                    <p:animMotion origin="layout" path="M 3.61111E-6 -3.33333E-6 L 0.10225 -3.33333E-6 " pathEditMode="relative" rAng="0" ptsTypes="AA">
                                      <p:cBhvr>
                                        <p:cTn id="10" dur="2000" fill="hold"/>
                                        <p:tgtEl>
                                          <p:spTgt spid="226544"/>
                                        </p:tgtEl>
                                        <p:attrNameLst>
                                          <p:attrName>ppt_x</p:attrName>
                                          <p:attrName>ppt_y</p:attrName>
                                        </p:attrNameLst>
                                      </p:cBhvr>
                                      <p:rCtr x="51" y="0"/>
                                    </p:animMotion>
                                  </p:childTnLst>
                                </p:cTn>
                              </p:par>
                              <p:par>
                                <p:cTn id="11" presetID="63" presetClass="path" presetSubtype="0" repeatCount="indefinite" accel="50000" decel="50000" autoRev="1" fill="hold" grpId="0" nodeType="withEffect">
                                  <p:stCondLst>
                                    <p:cond delay="300"/>
                                  </p:stCondLst>
                                  <p:childTnLst>
                                    <p:animMotion origin="layout" path="M 3.61111E-6 -3.33333E-6 L 0.10225 -3.33333E-6 " pathEditMode="relative" rAng="0" ptsTypes="AA">
                                      <p:cBhvr>
                                        <p:cTn id="12" dur="2000" fill="hold"/>
                                        <p:tgtEl>
                                          <p:spTgt spid="226545"/>
                                        </p:tgtEl>
                                        <p:attrNameLst>
                                          <p:attrName>ppt_x</p:attrName>
                                          <p:attrName>ppt_y</p:attrName>
                                        </p:attrNameLst>
                                      </p:cBhvr>
                                      <p:rCtr x="51" y="0"/>
                                    </p:animMotion>
                                  </p:childTnLst>
                                </p:cTn>
                              </p:par>
                              <p:par>
                                <p:cTn id="13" presetID="63" presetClass="path" presetSubtype="0" repeatCount="indefinite" accel="50000" decel="50000" autoRev="1" fill="hold" grpId="0" nodeType="withEffect">
                                  <p:stCondLst>
                                    <p:cond delay="400"/>
                                  </p:stCondLst>
                                  <p:childTnLst>
                                    <p:animMotion origin="layout" path="M 3.61111E-6 -3.33333E-6 L 0.10225 -3.33333E-6 " pathEditMode="relative" rAng="0" ptsTypes="AA">
                                      <p:cBhvr>
                                        <p:cTn id="14" dur="2000" fill="hold"/>
                                        <p:tgtEl>
                                          <p:spTgt spid="226546"/>
                                        </p:tgtEl>
                                        <p:attrNameLst>
                                          <p:attrName>ppt_x</p:attrName>
                                          <p:attrName>ppt_y</p:attrName>
                                        </p:attrNameLst>
                                      </p:cBhvr>
                                      <p:rCtr x="51" y="0"/>
                                    </p:animMotion>
                                  </p:childTnLst>
                                </p:cTn>
                              </p:par>
                              <p:par>
                                <p:cTn id="15" presetID="63" presetClass="path" presetSubtype="0" repeatCount="indefinite" accel="50000" decel="50000" autoRev="1" fill="hold" grpId="0" nodeType="withEffect">
                                  <p:stCondLst>
                                    <p:cond delay="500"/>
                                  </p:stCondLst>
                                  <p:childTnLst>
                                    <p:animMotion origin="layout" path="M 3.61111E-6 -3.33333E-6 L 0.10225 -3.33333E-6 " pathEditMode="relative" rAng="0" ptsTypes="AA">
                                      <p:cBhvr>
                                        <p:cTn id="16" dur="2000" fill="hold"/>
                                        <p:tgtEl>
                                          <p:spTgt spid="226547"/>
                                        </p:tgtEl>
                                        <p:attrNameLst>
                                          <p:attrName>ppt_x</p:attrName>
                                          <p:attrName>ppt_y</p:attrName>
                                        </p:attrNameLst>
                                      </p:cBhvr>
                                      <p:rCtr x="51" y="0"/>
                                    </p:animMotion>
                                  </p:childTnLst>
                                </p:cTn>
                              </p:par>
                              <p:par>
                                <p:cTn id="17" presetID="63" presetClass="path" presetSubtype="0" repeatCount="indefinite" accel="50000" decel="50000" autoRev="1" fill="hold" grpId="0" nodeType="withEffect">
                                  <p:stCondLst>
                                    <p:cond delay="600"/>
                                  </p:stCondLst>
                                  <p:childTnLst>
                                    <p:animMotion origin="layout" path="M 3.61111E-6 -3.33333E-6 L 0.10225 -3.33333E-6 " pathEditMode="relative" rAng="0" ptsTypes="AA">
                                      <p:cBhvr>
                                        <p:cTn id="18" dur="2000" fill="hold"/>
                                        <p:tgtEl>
                                          <p:spTgt spid="226548"/>
                                        </p:tgtEl>
                                        <p:attrNameLst>
                                          <p:attrName>ppt_x</p:attrName>
                                          <p:attrName>ppt_y</p:attrName>
                                        </p:attrNameLst>
                                      </p:cBhvr>
                                      <p:rCtr x="51" y="0"/>
                                    </p:animMotion>
                                  </p:childTnLst>
                                </p:cTn>
                              </p:par>
                              <p:par>
                                <p:cTn id="19" presetID="63" presetClass="path" presetSubtype="0" repeatCount="indefinite" accel="50000" decel="50000" autoRev="1" fill="hold" grpId="0" nodeType="withEffect">
                                  <p:stCondLst>
                                    <p:cond delay="700"/>
                                  </p:stCondLst>
                                  <p:childTnLst>
                                    <p:animMotion origin="layout" path="M 3.61111E-6 -3.33333E-6 L 0.10225 -3.33333E-6 " pathEditMode="relative" rAng="0" ptsTypes="AA">
                                      <p:cBhvr>
                                        <p:cTn id="20" dur="2000" fill="hold"/>
                                        <p:tgtEl>
                                          <p:spTgt spid="226549"/>
                                        </p:tgtEl>
                                        <p:attrNameLst>
                                          <p:attrName>ppt_x</p:attrName>
                                          <p:attrName>ppt_y</p:attrName>
                                        </p:attrNameLst>
                                      </p:cBhvr>
                                      <p:rCtr x="51" y="0"/>
                                    </p:animMotion>
                                  </p:childTnLst>
                                </p:cTn>
                              </p:par>
                              <p:par>
                                <p:cTn id="21" presetID="63" presetClass="path" presetSubtype="0" repeatCount="indefinite" accel="50000" decel="50000" autoRev="1" fill="hold" grpId="0" nodeType="withEffect">
                                  <p:stCondLst>
                                    <p:cond delay="800"/>
                                  </p:stCondLst>
                                  <p:childTnLst>
                                    <p:animMotion origin="layout" path="M 3.61111E-6 -3.33333E-6 L 0.10225 -3.33333E-6 " pathEditMode="relative" rAng="0" ptsTypes="AA">
                                      <p:cBhvr>
                                        <p:cTn id="22" dur="2000" fill="hold"/>
                                        <p:tgtEl>
                                          <p:spTgt spid="226550"/>
                                        </p:tgtEl>
                                        <p:attrNameLst>
                                          <p:attrName>ppt_x</p:attrName>
                                          <p:attrName>ppt_y</p:attrName>
                                        </p:attrNameLst>
                                      </p:cBhvr>
                                      <p:rCtr x="51" y="0"/>
                                    </p:animMotion>
                                  </p:childTnLst>
                                </p:cTn>
                              </p:par>
                              <p:par>
                                <p:cTn id="23" presetID="63" presetClass="path" presetSubtype="0" repeatCount="indefinite" accel="50000" decel="50000" autoRev="1" fill="hold" grpId="0" nodeType="withEffect">
                                  <p:stCondLst>
                                    <p:cond delay="900"/>
                                  </p:stCondLst>
                                  <p:childTnLst>
                                    <p:animMotion origin="layout" path="M 3.61111E-6 -3.33333E-6 L 0.10225 -3.33333E-6 " pathEditMode="relative" rAng="0" ptsTypes="AA">
                                      <p:cBhvr>
                                        <p:cTn id="24" dur="2000" fill="hold"/>
                                        <p:tgtEl>
                                          <p:spTgt spid="226551"/>
                                        </p:tgtEl>
                                        <p:attrNameLst>
                                          <p:attrName>ppt_x</p:attrName>
                                          <p:attrName>ppt_y</p:attrName>
                                        </p:attrNameLst>
                                      </p:cBhvr>
                                      <p:rCtr x="51" y="0"/>
                                    </p:animMotion>
                                  </p:childTnLst>
                                </p:cTn>
                              </p:par>
                              <p:par>
                                <p:cTn id="25" presetID="63" presetClass="path" presetSubtype="0" repeatCount="indefinite" accel="50000" decel="50000" autoRev="1" fill="hold" grpId="0" nodeType="withEffect">
                                  <p:stCondLst>
                                    <p:cond delay="1000"/>
                                  </p:stCondLst>
                                  <p:childTnLst>
                                    <p:animMotion origin="layout" path="M 3.61111E-6 -3.33333E-6 L 0.10225 -3.33333E-6 " pathEditMode="relative" rAng="0" ptsTypes="AA">
                                      <p:cBhvr>
                                        <p:cTn id="26" dur="2000" fill="hold"/>
                                        <p:tgtEl>
                                          <p:spTgt spid="226552"/>
                                        </p:tgtEl>
                                        <p:attrNameLst>
                                          <p:attrName>ppt_x</p:attrName>
                                          <p:attrName>ppt_y</p:attrName>
                                        </p:attrNameLst>
                                      </p:cBhvr>
                                      <p:rCtr x="51" y="0"/>
                                    </p:animMotion>
                                  </p:childTnLst>
                                </p:cTn>
                              </p:par>
                              <p:par>
                                <p:cTn id="27" presetID="63" presetClass="path" presetSubtype="0" repeatCount="indefinite" accel="50000" decel="50000" autoRev="1" fill="hold" grpId="0" nodeType="withEffect">
                                  <p:stCondLst>
                                    <p:cond delay="1100"/>
                                  </p:stCondLst>
                                  <p:childTnLst>
                                    <p:animMotion origin="layout" path="M 3.61111E-6 -3.33333E-6 L 0.10225 -3.33333E-6 " pathEditMode="relative" rAng="0" ptsTypes="AA">
                                      <p:cBhvr>
                                        <p:cTn id="28" dur="2000" fill="hold"/>
                                        <p:tgtEl>
                                          <p:spTgt spid="226553"/>
                                        </p:tgtEl>
                                        <p:attrNameLst>
                                          <p:attrName>ppt_x</p:attrName>
                                          <p:attrName>ppt_y</p:attrName>
                                        </p:attrNameLst>
                                      </p:cBhvr>
                                      <p:rCtr x="51" y="0"/>
                                    </p:animMotion>
                                  </p:childTnLst>
                                </p:cTn>
                              </p:par>
                              <p:par>
                                <p:cTn id="29" presetID="63" presetClass="path" presetSubtype="0" repeatCount="indefinite" accel="50000" decel="50000" autoRev="1" fill="hold" grpId="0" nodeType="withEffect">
                                  <p:stCondLst>
                                    <p:cond delay="1200"/>
                                  </p:stCondLst>
                                  <p:childTnLst>
                                    <p:animMotion origin="layout" path="M 3.61111E-6 -3.33333E-6 L 0.10225 -3.33333E-6 " pathEditMode="relative" rAng="0" ptsTypes="AA">
                                      <p:cBhvr>
                                        <p:cTn id="30" dur="2000" fill="hold"/>
                                        <p:tgtEl>
                                          <p:spTgt spid="226554"/>
                                        </p:tgtEl>
                                        <p:attrNameLst>
                                          <p:attrName>ppt_x</p:attrName>
                                          <p:attrName>ppt_y</p:attrName>
                                        </p:attrNameLst>
                                      </p:cBhvr>
                                      <p:rCtr x="51" y="0"/>
                                    </p:animMotion>
                                  </p:childTnLst>
                                </p:cTn>
                              </p:par>
                              <p:par>
                                <p:cTn id="31" presetID="63" presetClass="path" presetSubtype="0" repeatCount="indefinite" accel="50000" decel="50000" autoRev="1" fill="hold" grpId="0" nodeType="withEffect">
                                  <p:stCondLst>
                                    <p:cond delay="1300"/>
                                  </p:stCondLst>
                                  <p:childTnLst>
                                    <p:animMotion origin="layout" path="M 3.61111E-6 -3.33333E-6 L 0.10225 -3.33333E-6 " pathEditMode="relative" rAng="0" ptsTypes="AA">
                                      <p:cBhvr>
                                        <p:cTn id="32" dur="2000" fill="hold"/>
                                        <p:tgtEl>
                                          <p:spTgt spid="226555"/>
                                        </p:tgtEl>
                                        <p:attrNameLst>
                                          <p:attrName>ppt_x</p:attrName>
                                          <p:attrName>ppt_y</p:attrName>
                                        </p:attrNameLst>
                                      </p:cBhvr>
                                      <p:rCtr x="51" y="0"/>
                                    </p:animMotion>
                                  </p:childTnLst>
                                </p:cTn>
                              </p:par>
                              <p:par>
                                <p:cTn id="33" presetID="63" presetClass="path" presetSubtype="0" repeatCount="indefinite" accel="50000" decel="50000" autoRev="1" fill="hold" grpId="0" nodeType="withEffect">
                                  <p:stCondLst>
                                    <p:cond delay="1400"/>
                                  </p:stCondLst>
                                  <p:childTnLst>
                                    <p:animMotion origin="layout" path="M 3.61111E-6 -3.33333E-6 L 0.10225 -3.33333E-6 " pathEditMode="relative" rAng="0" ptsTypes="AA">
                                      <p:cBhvr>
                                        <p:cTn id="34" dur="2000" fill="hold"/>
                                        <p:tgtEl>
                                          <p:spTgt spid="226556"/>
                                        </p:tgtEl>
                                        <p:attrNameLst>
                                          <p:attrName>ppt_x</p:attrName>
                                          <p:attrName>ppt_y</p:attrName>
                                        </p:attrNameLst>
                                      </p:cBhvr>
                                      <p:rCtr x="51" y="0"/>
                                    </p:animMotion>
                                  </p:childTnLst>
                                </p:cTn>
                              </p:par>
                              <p:par>
                                <p:cTn id="35" presetID="63" presetClass="path" presetSubtype="0" repeatCount="indefinite" accel="50000" decel="50000" autoRev="1" fill="hold" grpId="0" nodeType="withEffect">
                                  <p:stCondLst>
                                    <p:cond delay="1500"/>
                                  </p:stCondLst>
                                  <p:childTnLst>
                                    <p:animMotion origin="layout" path="M 3.61111E-6 -3.33333E-6 L 0.10225 -3.33333E-6 " pathEditMode="relative" rAng="0" ptsTypes="AA">
                                      <p:cBhvr>
                                        <p:cTn id="36" dur="2000" fill="hold"/>
                                        <p:tgtEl>
                                          <p:spTgt spid="226557"/>
                                        </p:tgtEl>
                                        <p:attrNameLst>
                                          <p:attrName>ppt_x</p:attrName>
                                          <p:attrName>ppt_y</p:attrName>
                                        </p:attrNameLst>
                                      </p:cBhvr>
                                      <p:rCtr x="51" y="0"/>
                                    </p:animMotion>
                                  </p:childTnLst>
                                </p:cTn>
                              </p:par>
                              <p:par>
                                <p:cTn id="37" presetID="63" presetClass="path" presetSubtype="0" repeatCount="indefinite" accel="50000" decel="50000" autoRev="1" fill="hold" grpId="0" nodeType="withEffect">
                                  <p:stCondLst>
                                    <p:cond delay="1600"/>
                                  </p:stCondLst>
                                  <p:childTnLst>
                                    <p:animMotion origin="layout" path="M 3.61111E-6 -3.33333E-6 L 0.10225 -3.33333E-6 " pathEditMode="relative" rAng="0" ptsTypes="AA">
                                      <p:cBhvr>
                                        <p:cTn id="38" dur="2000" fill="hold"/>
                                        <p:tgtEl>
                                          <p:spTgt spid="226558"/>
                                        </p:tgtEl>
                                        <p:attrNameLst>
                                          <p:attrName>ppt_x</p:attrName>
                                          <p:attrName>ppt_y</p:attrName>
                                        </p:attrNameLst>
                                      </p:cBhvr>
                                      <p:rCtr x="51" y="0"/>
                                    </p:animMotion>
                                  </p:childTnLst>
                                </p:cTn>
                              </p:par>
                              <p:par>
                                <p:cTn id="39" presetID="63" presetClass="path" presetSubtype="0" repeatCount="indefinite" accel="50000" decel="50000" autoRev="1" fill="hold" grpId="0" nodeType="withEffect">
                                  <p:stCondLst>
                                    <p:cond delay="1700"/>
                                  </p:stCondLst>
                                  <p:childTnLst>
                                    <p:animMotion origin="layout" path="M 3.61111E-6 -3.33333E-6 L 0.10225 -3.33333E-6 " pathEditMode="relative" rAng="0" ptsTypes="AA">
                                      <p:cBhvr>
                                        <p:cTn id="40" dur="2000" fill="hold"/>
                                        <p:tgtEl>
                                          <p:spTgt spid="226559"/>
                                        </p:tgtEl>
                                        <p:attrNameLst>
                                          <p:attrName>ppt_x</p:attrName>
                                          <p:attrName>ppt_y</p:attrName>
                                        </p:attrNameLst>
                                      </p:cBhvr>
                                      <p:rCtr x="51" y="0"/>
                                    </p:animMotion>
                                  </p:childTnLst>
                                </p:cTn>
                              </p:par>
                              <p:par>
                                <p:cTn id="41" presetID="63" presetClass="path" presetSubtype="0" repeatCount="indefinite" accel="50000" decel="50000" autoRev="1" fill="hold" grpId="0" nodeType="withEffect">
                                  <p:stCondLst>
                                    <p:cond delay="1800"/>
                                  </p:stCondLst>
                                  <p:childTnLst>
                                    <p:animMotion origin="layout" path="M 3.61111E-6 -3.33333E-6 L 0.10225 -3.33333E-6 " pathEditMode="relative" rAng="0" ptsTypes="AA">
                                      <p:cBhvr>
                                        <p:cTn id="42" dur="2000" fill="hold"/>
                                        <p:tgtEl>
                                          <p:spTgt spid="226560"/>
                                        </p:tgtEl>
                                        <p:attrNameLst>
                                          <p:attrName>ppt_x</p:attrName>
                                          <p:attrName>ppt_y</p:attrName>
                                        </p:attrNameLst>
                                      </p:cBhvr>
                                      <p:rCtr x="51" y="0"/>
                                    </p:animMotion>
                                  </p:childTnLst>
                                </p:cTn>
                              </p:par>
                              <p:par>
                                <p:cTn id="43" presetID="63" presetClass="path" presetSubtype="0" repeatCount="indefinite" accel="50000" decel="50000" autoRev="1" fill="hold" grpId="0" nodeType="withEffect">
                                  <p:stCondLst>
                                    <p:cond delay="1900"/>
                                  </p:stCondLst>
                                  <p:childTnLst>
                                    <p:animMotion origin="layout" path="M 3.61111E-6 -3.33333E-6 L 0.10225 -3.33333E-6 " pathEditMode="relative" rAng="0" ptsTypes="AA">
                                      <p:cBhvr>
                                        <p:cTn id="44" dur="2000" fill="hold"/>
                                        <p:tgtEl>
                                          <p:spTgt spid="226561"/>
                                        </p:tgtEl>
                                        <p:attrNameLst>
                                          <p:attrName>ppt_x</p:attrName>
                                          <p:attrName>ppt_y</p:attrName>
                                        </p:attrNameLst>
                                      </p:cBhvr>
                                      <p:rCtr x="51" y="0"/>
                                    </p:animMotion>
                                  </p:childTnLst>
                                </p:cTn>
                              </p:par>
                              <p:par>
                                <p:cTn id="45" presetID="63" presetClass="path" presetSubtype="0" repeatCount="indefinite" accel="50000" decel="50000" autoRev="1" fill="hold" grpId="0" nodeType="withEffect">
                                  <p:stCondLst>
                                    <p:cond delay="2000"/>
                                  </p:stCondLst>
                                  <p:childTnLst>
                                    <p:animMotion origin="layout" path="M 3.61111E-6 -3.33333E-6 L 0.10225 -3.33333E-6 " pathEditMode="relative" rAng="0" ptsTypes="AA">
                                      <p:cBhvr>
                                        <p:cTn id="46" dur="2000" fill="hold"/>
                                        <p:tgtEl>
                                          <p:spTgt spid="226562"/>
                                        </p:tgtEl>
                                        <p:attrNameLst>
                                          <p:attrName>ppt_x</p:attrName>
                                          <p:attrName>ppt_y</p:attrName>
                                        </p:attrNameLst>
                                      </p:cBhvr>
                                      <p:rCtr x="51" y="0"/>
                                    </p:animMotion>
                                  </p:childTnLst>
                                </p:cTn>
                              </p:par>
                              <p:par>
                                <p:cTn id="47" presetID="63" presetClass="path" presetSubtype="0" repeatCount="indefinite" accel="50000" decel="50000" autoRev="1" fill="hold" grpId="0" nodeType="withEffect">
                                  <p:stCondLst>
                                    <p:cond delay="2100"/>
                                  </p:stCondLst>
                                  <p:childTnLst>
                                    <p:animMotion origin="layout" path="M 3.61111E-6 -3.33333E-6 L 0.10225 -3.33333E-6 " pathEditMode="relative" rAng="0" ptsTypes="AA">
                                      <p:cBhvr>
                                        <p:cTn id="48" dur="2000" fill="hold"/>
                                        <p:tgtEl>
                                          <p:spTgt spid="226563"/>
                                        </p:tgtEl>
                                        <p:attrNameLst>
                                          <p:attrName>ppt_x</p:attrName>
                                          <p:attrName>ppt_y</p:attrName>
                                        </p:attrNameLst>
                                      </p:cBhvr>
                                      <p:rCtr x="51" y="0"/>
                                    </p:animMotion>
                                  </p:childTnLst>
                                </p:cTn>
                              </p:par>
                              <p:par>
                                <p:cTn id="49" presetID="63" presetClass="path" presetSubtype="0" repeatCount="indefinite" accel="50000" decel="50000" autoRev="1" fill="hold" grpId="0" nodeType="withEffect">
                                  <p:stCondLst>
                                    <p:cond delay="2200"/>
                                  </p:stCondLst>
                                  <p:childTnLst>
                                    <p:animMotion origin="layout" path="M 3.61111E-6 -3.33333E-6 L 0.10225 -3.33333E-6 " pathEditMode="relative" rAng="0" ptsTypes="AA">
                                      <p:cBhvr>
                                        <p:cTn id="50" dur="2000" fill="hold"/>
                                        <p:tgtEl>
                                          <p:spTgt spid="226564"/>
                                        </p:tgtEl>
                                        <p:attrNameLst>
                                          <p:attrName>ppt_x</p:attrName>
                                          <p:attrName>ppt_y</p:attrName>
                                        </p:attrNameLst>
                                      </p:cBhvr>
                                      <p:rCtr x="51" y="0"/>
                                    </p:animMotion>
                                  </p:childTnLst>
                                </p:cTn>
                              </p:par>
                              <p:par>
                                <p:cTn id="51" presetID="63" presetClass="path" presetSubtype="0" repeatCount="indefinite" accel="50000" decel="50000" autoRev="1" fill="hold" grpId="0" nodeType="withEffect">
                                  <p:stCondLst>
                                    <p:cond delay="2300"/>
                                  </p:stCondLst>
                                  <p:childTnLst>
                                    <p:animMotion origin="layout" path="M 3.61111E-6 -3.33333E-6 L 0.10225 -3.33333E-6 " pathEditMode="relative" rAng="0" ptsTypes="AA">
                                      <p:cBhvr>
                                        <p:cTn id="52" dur="2000" fill="hold"/>
                                        <p:tgtEl>
                                          <p:spTgt spid="226565"/>
                                        </p:tgtEl>
                                        <p:attrNameLst>
                                          <p:attrName>ppt_x</p:attrName>
                                          <p:attrName>ppt_y</p:attrName>
                                        </p:attrNameLst>
                                      </p:cBhvr>
                                      <p:rCtr x="51" y="0"/>
                                    </p:animMotion>
                                  </p:childTnLst>
                                </p:cTn>
                              </p:par>
                              <p:par>
                                <p:cTn id="53" presetID="63" presetClass="path" presetSubtype="0" repeatCount="indefinite" accel="50000" decel="50000" autoRev="1" fill="hold" grpId="0" nodeType="withEffect">
                                  <p:stCondLst>
                                    <p:cond delay="2400"/>
                                  </p:stCondLst>
                                  <p:childTnLst>
                                    <p:animMotion origin="layout" path="M 3.61111E-6 -3.33333E-6 L 0.10225 -3.33333E-6 " pathEditMode="relative" rAng="0" ptsTypes="AA">
                                      <p:cBhvr>
                                        <p:cTn id="54" dur="2000" fill="hold"/>
                                        <p:tgtEl>
                                          <p:spTgt spid="226566"/>
                                        </p:tgtEl>
                                        <p:attrNameLst>
                                          <p:attrName>ppt_x</p:attrName>
                                          <p:attrName>ppt_y</p:attrName>
                                        </p:attrNameLst>
                                      </p:cBhvr>
                                      <p:rCtr x="51" y="0"/>
                                    </p:animMotion>
                                  </p:childTnLst>
                                </p:cTn>
                              </p:par>
                              <p:par>
                                <p:cTn id="55" presetID="63" presetClass="path" presetSubtype="0" repeatCount="indefinite" accel="50000" decel="50000" autoRev="1" fill="hold" grpId="0" nodeType="withEffect">
                                  <p:stCondLst>
                                    <p:cond delay="2500"/>
                                  </p:stCondLst>
                                  <p:childTnLst>
                                    <p:animMotion origin="layout" path="M 3.61111E-6 -3.33333E-6 L 0.10225 -3.33333E-6 " pathEditMode="relative" rAng="0" ptsTypes="AA">
                                      <p:cBhvr>
                                        <p:cTn id="56" dur="2000" fill="hold"/>
                                        <p:tgtEl>
                                          <p:spTgt spid="226567"/>
                                        </p:tgtEl>
                                        <p:attrNameLst>
                                          <p:attrName>ppt_x</p:attrName>
                                          <p:attrName>ppt_y</p:attrName>
                                        </p:attrNameLst>
                                      </p:cBhvr>
                                      <p:rCtr x="51" y="0"/>
                                    </p:animMotion>
                                  </p:childTnLst>
                                </p:cTn>
                              </p:par>
                              <p:par>
                                <p:cTn id="57" presetID="63" presetClass="path" presetSubtype="0" repeatCount="indefinite" accel="50000" decel="50000" autoRev="1" fill="hold" grpId="0" nodeType="withEffect">
                                  <p:stCondLst>
                                    <p:cond delay="2600"/>
                                  </p:stCondLst>
                                  <p:childTnLst>
                                    <p:animMotion origin="layout" path="M 3.61111E-6 -3.33333E-6 L 0.10225 -3.33333E-6 " pathEditMode="relative" rAng="0" ptsTypes="AA">
                                      <p:cBhvr>
                                        <p:cTn id="58" dur="2000" fill="hold"/>
                                        <p:tgtEl>
                                          <p:spTgt spid="226568"/>
                                        </p:tgtEl>
                                        <p:attrNameLst>
                                          <p:attrName>ppt_x</p:attrName>
                                          <p:attrName>ppt_y</p:attrName>
                                        </p:attrNameLst>
                                      </p:cBhvr>
                                      <p:rCtr x="51" y="0"/>
                                    </p:animMotion>
                                  </p:childTnLst>
                                </p:cTn>
                              </p:par>
                              <p:par>
                                <p:cTn id="59" presetID="63" presetClass="path" presetSubtype="0" repeatCount="indefinite" accel="50000" decel="50000" autoRev="1" fill="hold" grpId="0" nodeType="withEffect">
                                  <p:stCondLst>
                                    <p:cond delay="2700"/>
                                  </p:stCondLst>
                                  <p:childTnLst>
                                    <p:animMotion origin="layout" path="M 3.61111E-6 -3.33333E-6 L 0.10225 -3.33333E-6 " pathEditMode="relative" rAng="0" ptsTypes="AA">
                                      <p:cBhvr>
                                        <p:cTn id="60" dur="2000" fill="hold"/>
                                        <p:tgtEl>
                                          <p:spTgt spid="226569"/>
                                        </p:tgtEl>
                                        <p:attrNameLst>
                                          <p:attrName>ppt_x</p:attrName>
                                          <p:attrName>ppt_y</p:attrName>
                                        </p:attrNameLst>
                                      </p:cBhvr>
                                      <p:rCtr x="51" y="0"/>
                                    </p:animMotion>
                                  </p:childTnLst>
                                </p:cTn>
                              </p:par>
                              <p:par>
                                <p:cTn id="61" presetID="63" presetClass="path" presetSubtype="0" repeatCount="indefinite" accel="50000" decel="50000" autoRev="1" fill="hold" grpId="0" nodeType="withEffect">
                                  <p:stCondLst>
                                    <p:cond delay="2800"/>
                                  </p:stCondLst>
                                  <p:childTnLst>
                                    <p:animMotion origin="layout" path="M 3.61111E-6 -3.33333E-6 L 0.10225 -3.33333E-6 " pathEditMode="relative" rAng="0" ptsTypes="AA">
                                      <p:cBhvr>
                                        <p:cTn id="62" dur="2000" fill="hold"/>
                                        <p:tgtEl>
                                          <p:spTgt spid="226570"/>
                                        </p:tgtEl>
                                        <p:attrNameLst>
                                          <p:attrName>ppt_x</p:attrName>
                                          <p:attrName>ppt_y</p:attrName>
                                        </p:attrNameLst>
                                      </p:cBhvr>
                                      <p:rCtr x="51" y="0"/>
                                    </p:animMotion>
                                  </p:childTnLst>
                                </p:cTn>
                              </p:par>
                              <p:par>
                                <p:cTn id="63" presetID="63" presetClass="path" presetSubtype="0" repeatCount="indefinite" accel="50000" decel="50000" autoRev="1" fill="hold" grpId="0" nodeType="withEffect">
                                  <p:stCondLst>
                                    <p:cond delay="2900"/>
                                  </p:stCondLst>
                                  <p:childTnLst>
                                    <p:animMotion origin="layout" path="M 3.61111E-6 -3.33333E-6 L 0.10225 -3.33333E-6 " pathEditMode="relative" rAng="0" ptsTypes="AA">
                                      <p:cBhvr>
                                        <p:cTn id="64" dur="2000" fill="hold"/>
                                        <p:tgtEl>
                                          <p:spTgt spid="226571"/>
                                        </p:tgtEl>
                                        <p:attrNameLst>
                                          <p:attrName>ppt_x</p:attrName>
                                          <p:attrName>ppt_y</p:attrName>
                                        </p:attrNameLst>
                                      </p:cBhvr>
                                      <p:rCtr x="51" y="0"/>
                                    </p:animMotion>
                                  </p:childTnLst>
                                </p:cTn>
                              </p:par>
                              <p:par>
                                <p:cTn id="65" presetID="63" presetClass="path" presetSubtype="0" repeatCount="indefinite" accel="50000" decel="50000" autoRev="1" fill="hold" grpId="0" nodeType="withEffect">
                                  <p:stCondLst>
                                    <p:cond delay="3000"/>
                                  </p:stCondLst>
                                  <p:childTnLst>
                                    <p:animMotion origin="layout" path="M 3.61111E-6 -3.33333E-6 L 0.10225 -3.33333E-6 " pathEditMode="relative" rAng="0" ptsTypes="AA">
                                      <p:cBhvr>
                                        <p:cTn id="66" dur="2000" fill="hold"/>
                                        <p:tgtEl>
                                          <p:spTgt spid="226572"/>
                                        </p:tgtEl>
                                        <p:attrNameLst>
                                          <p:attrName>ppt_x</p:attrName>
                                          <p:attrName>ppt_y</p:attrName>
                                        </p:attrNameLst>
                                      </p:cBhvr>
                                      <p:rCtr x="51" y="0"/>
                                    </p:animMotion>
                                  </p:childTnLst>
                                </p:cTn>
                              </p:par>
                              <p:par>
                                <p:cTn id="67" presetID="63" presetClass="path" presetSubtype="0" repeatCount="indefinite" accel="50000" decel="50000" autoRev="1" fill="hold" grpId="0" nodeType="withEffect">
                                  <p:stCondLst>
                                    <p:cond delay="3100"/>
                                  </p:stCondLst>
                                  <p:childTnLst>
                                    <p:animMotion origin="layout" path="M 3.61111E-6 -3.33333E-6 L 0.10225 -3.33333E-6 " pathEditMode="relative" rAng="0" ptsTypes="AA">
                                      <p:cBhvr>
                                        <p:cTn id="68" dur="2000" fill="hold"/>
                                        <p:tgtEl>
                                          <p:spTgt spid="226573"/>
                                        </p:tgtEl>
                                        <p:attrNameLst>
                                          <p:attrName>ppt_x</p:attrName>
                                          <p:attrName>ppt_y</p:attrName>
                                        </p:attrNameLst>
                                      </p:cBhvr>
                                      <p:rCtr x="51" y="0"/>
                                    </p:animMotion>
                                  </p:childTnLst>
                                </p:cTn>
                              </p:par>
                              <p:par>
                                <p:cTn id="69" presetID="63" presetClass="path" presetSubtype="0" repeatCount="indefinite" accel="50000" decel="50000" autoRev="1" fill="hold" grpId="0" nodeType="withEffect">
                                  <p:stCondLst>
                                    <p:cond delay="3200"/>
                                  </p:stCondLst>
                                  <p:childTnLst>
                                    <p:animMotion origin="layout" path="M 3.61111E-6 -3.33333E-6 L 0.10225 -3.33333E-6 " pathEditMode="relative" rAng="0" ptsTypes="AA">
                                      <p:cBhvr>
                                        <p:cTn id="70" dur="2000" fill="hold"/>
                                        <p:tgtEl>
                                          <p:spTgt spid="226574"/>
                                        </p:tgtEl>
                                        <p:attrNameLst>
                                          <p:attrName>ppt_x</p:attrName>
                                          <p:attrName>ppt_y</p:attrName>
                                        </p:attrNameLst>
                                      </p:cBhvr>
                                      <p:rCtr x="51" y="0"/>
                                    </p:animMotion>
                                  </p:childTnLst>
                                </p:cTn>
                              </p:par>
                              <p:par>
                                <p:cTn id="71" presetID="63" presetClass="path" presetSubtype="0" repeatCount="indefinite" accel="50000" decel="50000" autoRev="1" fill="hold" grpId="0" nodeType="withEffect">
                                  <p:stCondLst>
                                    <p:cond delay="3300"/>
                                  </p:stCondLst>
                                  <p:childTnLst>
                                    <p:animMotion origin="layout" path="M 3.61111E-6 -3.33333E-6 L 0.10225 -3.33333E-6 " pathEditMode="relative" rAng="0" ptsTypes="AA">
                                      <p:cBhvr>
                                        <p:cTn id="72" dur="2000" fill="hold"/>
                                        <p:tgtEl>
                                          <p:spTgt spid="226575"/>
                                        </p:tgtEl>
                                        <p:attrNameLst>
                                          <p:attrName>ppt_x</p:attrName>
                                          <p:attrName>ppt_y</p:attrName>
                                        </p:attrNameLst>
                                      </p:cBhvr>
                                      <p:rCtr x="51" y="0"/>
                                    </p:animMotion>
                                  </p:childTnLst>
                                </p:cTn>
                              </p:par>
                              <p:par>
                                <p:cTn id="73" presetID="63" presetClass="path" presetSubtype="0" repeatCount="indefinite" accel="50000" decel="50000" autoRev="1" fill="hold" grpId="0" nodeType="withEffect">
                                  <p:stCondLst>
                                    <p:cond delay="3400"/>
                                  </p:stCondLst>
                                  <p:childTnLst>
                                    <p:animMotion origin="layout" path="M 3.61111E-6 -3.33333E-6 L 0.10225 -3.33333E-6 " pathEditMode="relative" rAng="0" ptsTypes="AA">
                                      <p:cBhvr>
                                        <p:cTn id="74" dur="2000" fill="hold"/>
                                        <p:tgtEl>
                                          <p:spTgt spid="226576"/>
                                        </p:tgtEl>
                                        <p:attrNameLst>
                                          <p:attrName>ppt_x</p:attrName>
                                          <p:attrName>ppt_y</p:attrName>
                                        </p:attrNameLst>
                                      </p:cBhvr>
                                      <p:rCtr x="51" y="0"/>
                                    </p:animMotion>
                                  </p:childTnLst>
                                </p:cTn>
                              </p:par>
                              <p:par>
                                <p:cTn id="75" presetID="63" presetClass="path" presetSubtype="0" repeatCount="indefinite" accel="50000" decel="50000" autoRev="1" fill="hold" grpId="0" nodeType="withEffect">
                                  <p:stCondLst>
                                    <p:cond delay="3500"/>
                                  </p:stCondLst>
                                  <p:childTnLst>
                                    <p:animMotion origin="layout" path="M 3.61111E-6 -3.33333E-6 L 0.10225 -3.33333E-6 " pathEditMode="relative" rAng="0" ptsTypes="AA">
                                      <p:cBhvr>
                                        <p:cTn id="76" dur="2000" fill="hold"/>
                                        <p:tgtEl>
                                          <p:spTgt spid="226577"/>
                                        </p:tgtEl>
                                        <p:attrNameLst>
                                          <p:attrName>ppt_x</p:attrName>
                                          <p:attrName>ppt_y</p:attrName>
                                        </p:attrNameLst>
                                      </p:cBhvr>
                                      <p:rCtr x="51" y="0"/>
                                    </p:animMotion>
                                  </p:childTnLst>
                                </p:cTn>
                              </p:par>
                              <p:par>
                                <p:cTn id="77" presetID="63" presetClass="path" presetSubtype="0" repeatCount="indefinite" accel="50000" decel="50000" autoRev="1" fill="hold" grpId="0" nodeType="withEffect">
                                  <p:stCondLst>
                                    <p:cond delay="3600"/>
                                  </p:stCondLst>
                                  <p:childTnLst>
                                    <p:animMotion origin="layout" path="M 3.61111E-6 -3.33333E-6 L 0.10225 -3.33333E-6 " pathEditMode="relative" rAng="0" ptsTypes="AA">
                                      <p:cBhvr>
                                        <p:cTn id="78" dur="2000" fill="hold"/>
                                        <p:tgtEl>
                                          <p:spTgt spid="226578"/>
                                        </p:tgtEl>
                                        <p:attrNameLst>
                                          <p:attrName>ppt_x</p:attrName>
                                          <p:attrName>ppt_y</p:attrName>
                                        </p:attrNameLst>
                                      </p:cBhvr>
                                      <p:rCtr x="51" y="0"/>
                                    </p:animMotion>
                                  </p:childTnLst>
                                </p:cTn>
                              </p:par>
                              <p:par>
                                <p:cTn id="79" presetID="63" presetClass="path" presetSubtype="0" repeatCount="indefinite" accel="50000" decel="50000" autoRev="1" fill="hold" grpId="0" nodeType="withEffect">
                                  <p:stCondLst>
                                    <p:cond delay="3700"/>
                                  </p:stCondLst>
                                  <p:childTnLst>
                                    <p:animMotion origin="layout" path="M 3.61111E-6 -3.33333E-6 L 0.10225 -3.33333E-6 " pathEditMode="relative" rAng="0" ptsTypes="AA">
                                      <p:cBhvr>
                                        <p:cTn id="80" dur="2000" fill="hold"/>
                                        <p:tgtEl>
                                          <p:spTgt spid="226579"/>
                                        </p:tgtEl>
                                        <p:attrNameLst>
                                          <p:attrName>ppt_x</p:attrName>
                                          <p:attrName>ppt_y</p:attrName>
                                        </p:attrNameLst>
                                      </p:cBhvr>
                                      <p:rCtr x="51" y="0"/>
                                    </p:animMotion>
                                  </p:childTnLst>
                                </p:cTn>
                              </p:par>
                              <p:par>
                                <p:cTn id="81" presetID="63" presetClass="path" presetSubtype="0" repeatCount="indefinite" accel="50000" decel="50000" autoRev="1" fill="hold" grpId="0" nodeType="withEffect">
                                  <p:stCondLst>
                                    <p:cond delay="3800"/>
                                  </p:stCondLst>
                                  <p:childTnLst>
                                    <p:animMotion origin="layout" path="M 3.61111E-6 -3.33333E-6 L 0.10225 -3.33333E-6 " pathEditMode="relative" rAng="0" ptsTypes="AA">
                                      <p:cBhvr>
                                        <p:cTn id="82" dur="2000" fill="hold"/>
                                        <p:tgtEl>
                                          <p:spTgt spid="226580"/>
                                        </p:tgtEl>
                                        <p:attrNameLst>
                                          <p:attrName>ppt_x</p:attrName>
                                          <p:attrName>ppt_y</p:attrName>
                                        </p:attrNameLst>
                                      </p:cBhvr>
                                      <p:rCtr x="51" y="0"/>
                                    </p:animMotion>
                                  </p:childTnLst>
                                </p:cTn>
                              </p:par>
                              <p:par>
                                <p:cTn id="83" presetID="63" presetClass="path" presetSubtype="0" repeatCount="indefinite" accel="50000" decel="50000" autoRev="1" fill="hold" grpId="0" nodeType="withEffect">
                                  <p:stCondLst>
                                    <p:cond delay="3900"/>
                                  </p:stCondLst>
                                  <p:childTnLst>
                                    <p:animMotion origin="layout" path="M 3.61111E-6 -3.33333E-6 L 0.10225 -3.33333E-6 " pathEditMode="relative" rAng="0" ptsTypes="AA">
                                      <p:cBhvr>
                                        <p:cTn id="84" dur="2000" fill="hold"/>
                                        <p:tgtEl>
                                          <p:spTgt spid="226581"/>
                                        </p:tgtEl>
                                        <p:attrNameLst>
                                          <p:attrName>ppt_x</p:attrName>
                                          <p:attrName>ppt_y</p:attrName>
                                        </p:attrNameLst>
                                      </p:cBhvr>
                                      <p:rCtr x="51" y="0"/>
                                    </p:animMotion>
                                  </p:childTnLst>
                                </p:cTn>
                              </p:par>
                              <p:par>
                                <p:cTn id="85" presetID="63" presetClass="path" presetSubtype="0" repeatCount="indefinite" accel="50000" decel="50000" autoRev="1" fill="hold" grpId="0" nodeType="withEffect">
                                  <p:stCondLst>
                                    <p:cond delay="4000"/>
                                  </p:stCondLst>
                                  <p:childTnLst>
                                    <p:animMotion origin="layout" path="M 3.61111E-6 -3.33333E-6 L 0.10225 -3.33333E-6 " pathEditMode="relative" rAng="0" ptsTypes="AA">
                                      <p:cBhvr>
                                        <p:cTn id="86" dur="2000" fill="hold"/>
                                        <p:tgtEl>
                                          <p:spTgt spid="226582"/>
                                        </p:tgtEl>
                                        <p:attrNameLst>
                                          <p:attrName>ppt_x</p:attrName>
                                          <p:attrName>ppt_y</p:attrName>
                                        </p:attrNameLst>
                                      </p:cBhvr>
                                      <p:rCtr x="51" y="0"/>
                                    </p:animMotion>
                                  </p:childTnLst>
                                </p:cTn>
                              </p:par>
                              <p:par>
                                <p:cTn id="87" presetID="63" presetClass="path" presetSubtype="0" repeatCount="indefinite" accel="50000" decel="50000" autoRev="1" fill="hold" grpId="0" nodeType="withEffect">
                                  <p:stCondLst>
                                    <p:cond delay="4100"/>
                                  </p:stCondLst>
                                  <p:childTnLst>
                                    <p:animMotion origin="layout" path="M 3.61111E-6 -3.33333E-6 L 0.10225 -3.33333E-6 " pathEditMode="relative" rAng="0" ptsTypes="AA">
                                      <p:cBhvr>
                                        <p:cTn id="88" dur="2000" fill="hold"/>
                                        <p:tgtEl>
                                          <p:spTgt spid="226583"/>
                                        </p:tgtEl>
                                        <p:attrNameLst>
                                          <p:attrName>ppt_x</p:attrName>
                                          <p:attrName>ppt_y</p:attrName>
                                        </p:attrNameLst>
                                      </p:cBhvr>
                                      <p:rCtr x="51" y="0"/>
                                    </p:animMotion>
                                  </p:childTnLst>
                                </p:cTn>
                              </p:par>
                              <p:par>
                                <p:cTn id="89" presetID="63" presetClass="path" presetSubtype="0" repeatCount="indefinite" accel="50000" decel="50000" autoRev="1" fill="hold" grpId="0" nodeType="withEffect">
                                  <p:stCondLst>
                                    <p:cond delay="4200"/>
                                  </p:stCondLst>
                                  <p:childTnLst>
                                    <p:animMotion origin="layout" path="M 3.61111E-6 -3.33333E-6 L 0.10225 -3.33333E-6 " pathEditMode="relative" rAng="0" ptsTypes="AA">
                                      <p:cBhvr>
                                        <p:cTn id="90" dur="2000" fill="hold"/>
                                        <p:tgtEl>
                                          <p:spTgt spid="226584"/>
                                        </p:tgtEl>
                                        <p:attrNameLst>
                                          <p:attrName>ppt_x</p:attrName>
                                          <p:attrName>ppt_y</p:attrName>
                                        </p:attrNameLst>
                                      </p:cBhvr>
                                      <p:rCtr x="51" y="0"/>
                                    </p:animMotion>
                                  </p:childTnLst>
                                </p:cTn>
                              </p:par>
                              <p:par>
                                <p:cTn id="91" presetID="63" presetClass="path" presetSubtype="0" repeatCount="indefinite" accel="50000" decel="50000" autoRev="1" fill="hold" grpId="0" nodeType="withEffect">
                                  <p:stCondLst>
                                    <p:cond delay="4300"/>
                                  </p:stCondLst>
                                  <p:childTnLst>
                                    <p:animMotion origin="layout" path="M 3.61111E-6 -3.33333E-6 L 0.10225 -3.33333E-6 " pathEditMode="relative" rAng="0" ptsTypes="AA">
                                      <p:cBhvr>
                                        <p:cTn id="92" dur="2000" fill="hold"/>
                                        <p:tgtEl>
                                          <p:spTgt spid="226585"/>
                                        </p:tgtEl>
                                        <p:attrNameLst>
                                          <p:attrName>ppt_x</p:attrName>
                                          <p:attrName>ppt_y</p:attrName>
                                        </p:attrNameLst>
                                      </p:cBhvr>
                                      <p:rCtr x="51" y="0"/>
                                    </p:animMotion>
                                  </p:childTnLst>
                                </p:cTn>
                              </p:par>
                              <p:par>
                                <p:cTn id="93" presetID="63" presetClass="path" presetSubtype="0" repeatCount="indefinite" accel="50000" decel="50000" autoRev="1" fill="hold" grpId="0" nodeType="withEffect">
                                  <p:stCondLst>
                                    <p:cond delay="4400"/>
                                  </p:stCondLst>
                                  <p:childTnLst>
                                    <p:animMotion origin="layout" path="M 3.61111E-6 -3.33333E-6 L 0.10225 -3.33333E-6 " pathEditMode="relative" rAng="0" ptsTypes="AA">
                                      <p:cBhvr>
                                        <p:cTn id="94" dur="2000" fill="hold"/>
                                        <p:tgtEl>
                                          <p:spTgt spid="226586"/>
                                        </p:tgtEl>
                                        <p:attrNameLst>
                                          <p:attrName>ppt_x</p:attrName>
                                          <p:attrName>ppt_y</p:attrName>
                                        </p:attrNameLst>
                                      </p:cBhvr>
                                      <p:rCtr x="51" y="0"/>
                                    </p:animMotion>
                                  </p:childTnLst>
                                </p:cTn>
                              </p:par>
                              <p:par>
                                <p:cTn id="95" presetID="63" presetClass="path" presetSubtype="0" repeatCount="indefinite" accel="50000" decel="50000" autoRev="1" fill="hold" grpId="0" nodeType="withEffect">
                                  <p:stCondLst>
                                    <p:cond delay="4500"/>
                                  </p:stCondLst>
                                  <p:childTnLst>
                                    <p:animMotion origin="layout" path="M 3.61111E-6 -3.33333E-6 L 0.10225 -3.33333E-6 " pathEditMode="relative" rAng="0" ptsTypes="AA">
                                      <p:cBhvr>
                                        <p:cTn id="96" dur="2000" fill="hold"/>
                                        <p:tgtEl>
                                          <p:spTgt spid="226587"/>
                                        </p:tgtEl>
                                        <p:attrNameLst>
                                          <p:attrName>ppt_x</p:attrName>
                                          <p:attrName>ppt_y</p:attrName>
                                        </p:attrNameLst>
                                      </p:cBhvr>
                                      <p:rCtr x="51" y="0"/>
                                    </p:animMotion>
                                  </p:childTnLst>
                                </p:cTn>
                              </p:par>
                              <p:par>
                                <p:cTn id="97" presetID="63" presetClass="path" presetSubtype="0" repeatCount="indefinite" accel="50000" decel="50000" autoRev="1" fill="hold" grpId="0" nodeType="withEffect">
                                  <p:stCondLst>
                                    <p:cond delay="4600"/>
                                  </p:stCondLst>
                                  <p:childTnLst>
                                    <p:animMotion origin="layout" path="M 3.61111E-6 -3.33333E-6 L 0.10225 -3.33333E-6 " pathEditMode="relative" rAng="0" ptsTypes="AA">
                                      <p:cBhvr>
                                        <p:cTn id="98" dur="2000" fill="hold"/>
                                        <p:tgtEl>
                                          <p:spTgt spid="226588"/>
                                        </p:tgtEl>
                                        <p:attrNameLst>
                                          <p:attrName>ppt_x</p:attrName>
                                          <p:attrName>ppt_y</p:attrName>
                                        </p:attrNameLst>
                                      </p:cBhvr>
                                      <p:rCtr x="51" y="0"/>
                                    </p:animMotion>
                                  </p:childTnLst>
                                </p:cTn>
                              </p:par>
                              <p:par>
                                <p:cTn id="99" presetID="63" presetClass="path" presetSubtype="0" repeatCount="indefinite" accel="50000" decel="50000" autoRev="1" fill="hold" grpId="0" nodeType="withEffect">
                                  <p:stCondLst>
                                    <p:cond delay="4700"/>
                                  </p:stCondLst>
                                  <p:childTnLst>
                                    <p:animMotion origin="layout" path="M 3.61111E-6 -3.33333E-6 L 0.10225 -3.33333E-6 " pathEditMode="relative" rAng="0" ptsTypes="AA">
                                      <p:cBhvr>
                                        <p:cTn id="100" dur="2000" fill="hold"/>
                                        <p:tgtEl>
                                          <p:spTgt spid="226589"/>
                                        </p:tgtEl>
                                        <p:attrNameLst>
                                          <p:attrName>ppt_x</p:attrName>
                                          <p:attrName>ppt_y</p:attrName>
                                        </p:attrNameLst>
                                      </p:cBhvr>
                                      <p:rCtr x="51" y="0"/>
                                    </p:animMotion>
                                  </p:childTnLst>
                                </p:cTn>
                              </p:par>
                              <p:par>
                                <p:cTn id="101" presetID="63" presetClass="path" presetSubtype="0" repeatCount="indefinite" accel="50000" decel="50000" autoRev="1" fill="hold" grpId="0" nodeType="withEffect">
                                  <p:stCondLst>
                                    <p:cond delay="4800"/>
                                  </p:stCondLst>
                                  <p:childTnLst>
                                    <p:animMotion origin="layout" path="M 3.61111E-6 -3.33333E-6 L 0.10225 -3.33333E-6 " pathEditMode="relative" rAng="0" ptsTypes="AA">
                                      <p:cBhvr>
                                        <p:cTn id="102" dur="2000" fill="hold"/>
                                        <p:tgtEl>
                                          <p:spTgt spid="226590"/>
                                        </p:tgtEl>
                                        <p:attrNameLst>
                                          <p:attrName>ppt_x</p:attrName>
                                          <p:attrName>ppt_y</p:attrName>
                                        </p:attrNameLst>
                                      </p:cBhvr>
                                      <p:rCtr x="51" y="0"/>
                                    </p:animMotion>
                                  </p:childTnLst>
                                </p:cTn>
                              </p:par>
                              <p:par>
                                <p:cTn id="103" presetID="63" presetClass="path" presetSubtype="0" repeatCount="indefinite" accel="50000" decel="50000" autoRev="1" fill="hold" grpId="0" nodeType="withEffect">
                                  <p:stCondLst>
                                    <p:cond delay="4900"/>
                                  </p:stCondLst>
                                  <p:childTnLst>
                                    <p:animMotion origin="layout" path="M 3.61111E-6 -3.33333E-6 L 0.10225 -3.33333E-6 " pathEditMode="relative" rAng="0" ptsTypes="AA">
                                      <p:cBhvr>
                                        <p:cTn id="104" dur="2000" fill="hold"/>
                                        <p:tgtEl>
                                          <p:spTgt spid="226591"/>
                                        </p:tgtEl>
                                        <p:attrNameLst>
                                          <p:attrName>ppt_x</p:attrName>
                                          <p:attrName>ppt_y</p:attrName>
                                        </p:attrNameLst>
                                      </p:cBhvr>
                                      <p:rCtr x="51" y="0"/>
                                    </p:animMotion>
                                  </p:childTnLst>
                                </p:cTn>
                              </p:par>
                              <p:par>
                                <p:cTn id="105" presetID="63" presetClass="path" presetSubtype="0" repeatCount="indefinite" accel="50000" decel="50000" autoRev="1" fill="hold" grpId="0" nodeType="withEffect">
                                  <p:stCondLst>
                                    <p:cond delay="5000"/>
                                  </p:stCondLst>
                                  <p:childTnLst>
                                    <p:animMotion origin="layout" path="M 3.61111E-6 -3.33333E-6 L 0.10225 -3.33333E-6 " pathEditMode="relative" rAng="0" ptsTypes="AA">
                                      <p:cBhvr>
                                        <p:cTn id="106" dur="2000" fill="hold"/>
                                        <p:tgtEl>
                                          <p:spTgt spid="226592"/>
                                        </p:tgtEl>
                                        <p:attrNameLst>
                                          <p:attrName>ppt_x</p:attrName>
                                          <p:attrName>ppt_y</p:attrName>
                                        </p:attrNameLst>
                                      </p:cBhvr>
                                      <p:rCtr x="51" y="0"/>
                                    </p:animMotion>
                                  </p:childTnLst>
                                </p:cTn>
                              </p:par>
                              <p:par>
                                <p:cTn id="107" presetID="63" presetClass="path" presetSubtype="0" repeatCount="indefinite" accel="50000" decel="50000" autoRev="1" fill="hold" grpId="0" nodeType="withEffect">
                                  <p:stCondLst>
                                    <p:cond delay="5100"/>
                                  </p:stCondLst>
                                  <p:childTnLst>
                                    <p:animMotion origin="layout" path="M 3.61111E-6 -3.33333E-6 L 0.10225 -3.33333E-6 " pathEditMode="relative" rAng="0" ptsTypes="AA">
                                      <p:cBhvr>
                                        <p:cTn id="108" dur="2000" fill="hold"/>
                                        <p:tgtEl>
                                          <p:spTgt spid="226593"/>
                                        </p:tgtEl>
                                        <p:attrNameLst>
                                          <p:attrName>ppt_x</p:attrName>
                                          <p:attrName>ppt_y</p:attrName>
                                        </p:attrNameLst>
                                      </p:cBhvr>
                                      <p:rCtr x="51" y="0"/>
                                    </p:animMotion>
                                  </p:childTnLst>
                                </p:cTn>
                              </p:par>
                              <p:par>
                                <p:cTn id="109" presetID="63" presetClass="path" presetSubtype="0" repeatCount="indefinite" accel="50000" decel="50000" autoRev="1" fill="hold" grpId="0" nodeType="withEffect">
                                  <p:stCondLst>
                                    <p:cond delay="5200"/>
                                  </p:stCondLst>
                                  <p:childTnLst>
                                    <p:animMotion origin="layout" path="M 3.61111E-6 -3.33333E-6 L 0.10225 -3.33333E-6 " pathEditMode="relative" rAng="0" ptsTypes="AA">
                                      <p:cBhvr>
                                        <p:cTn id="110" dur="2000" fill="hold"/>
                                        <p:tgtEl>
                                          <p:spTgt spid="226594"/>
                                        </p:tgtEl>
                                        <p:attrNameLst>
                                          <p:attrName>ppt_x</p:attrName>
                                          <p:attrName>ppt_y</p:attrName>
                                        </p:attrNameLst>
                                      </p:cBhvr>
                                      <p:rCtr x="51" y="0"/>
                                    </p:animMotion>
                                  </p:childTnLst>
                                </p:cTn>
                              </p:par>
                              <p:par>
                                <p:cTn id="111" presetID="63" presetClass="path" presetSubtype="0" repeatCount="indefinite" accel="50000" decel="50000" autoRev="1" fill="hold" grpId="0" nodeType="withEffect">
                                  <p:stCondLst>
                                    <p:cond delay="5300"/>
                                  </p:stCondLst>
                                  <p:childTnLst>
                                    <p:animMotion origin="layout" path="M 3.61111E-6 -3.33333E-6 L 0.10225 -3.33333E-6 " pathEditMode="relative" rAng="0" ptsTypes="AA">
                                      <p:cBhvr>
                                        <p:cTn id="112" dur="2000" fill="hold"/>
                                        <p:tgtEl>
                                          <p:spTgt spid="226595"/>
                                        </p:tgtEl>
                                        <p:attrNameLst>
                                          <p:attrName>ppt_x</p:attrName>
                                          <p:attrName>ppt_y</p:attrName>
                                        </p:attrNameLst>
                                      </p:cBhvr>
                                      <p:rCtr x="51" y="0"/>
                                    </p:animMotion>
                                  </p:childTnLst>
                                </p:cTn>
                              </p:par>
                              <p:par>
                                <p:cTn id="113" presetID="63" presetClass="path" presetSubtype="0" repeatCount="indefinite" accel="50000" decel="50000" autoRev="1" fill="hold" grpId="0" nodeType="withEffect">
                                  <p:stCondLst>
                                    <p:cond delay="5400"/>
                                  </p:stCondLst>
                                  <p:childTnLst>
                                    <p:animMotion origin="layout" path="M 3.61111E-6 -3.33333E-6 L 0.10225 -3.33333E-6 " pathEditMode="relative" rAng="0" ptsTypes="AA">
                                      <p:cBhvr>
                                        <p:cTn id="114" dur="2000" fill="hold"/>
                                        <p:tgtEl>
                                          <p:spTgt spid="226596"/>
                                        </p:tgtEl>
                                        <p:attrNameLst>
                                          <p:attrName>ppt_x</p:attrName>
                                          <p:attrName>ppt_y</p:attrName>
                                        </p:attrNameLst>
                                      </p:cBhvr>
                                      <p:rCtr x="51" y="0"/>
                                    </p:animMotion>
                                  </p:childTnLst>
                                </p:cTn>
                              </p:par>
                              <p:par>
                                <p:cTn id="115" presetID="63" presetClass="path" presetSubtype="0" repeatCount="indefinite" accel="50000" decel="50000" autoRev="1" fill="hold" grpId="0" nodeType="withEffect">
                                  <p:stCondLst>
                                    <p:cond delay="5500"/>
                                  </p:stCondLst>
                                  <p:childTnLst>
                                    <p:animMotion origin="layout" path="M 3.61111E-6 -3.33333E-6 L 0.10225 -3.33333E-6 " pathEditMode="relative" rAng="0" ptsTypes="AA">
                                      <p:cBhvr>
                                        <p:cTn id="116" dur="2000" fill="hold"/>
                                        <p:tgtEl>
                                          <p:spTgt spid="226597"/>
                                        </p:tgtEl>
                                        <p:attrNameLst>
                                          <p:attrName>ppt_x</p:attrName>
                                          <p:attrName>ppt_y</p:attrName>
                                        </p:attrNameLst>
                                      </p:cBhvr>
                                      <p:rCtr x="51" y="0"/>
                                    </p:animMotion>
                                  </p:childTnLst>
                                </p:cTn>
                              </p:par>
                              <p:par>
                                <p:cTn id="117" presetID="63" presetClass="path" presetSubtype="0" repeatCount="indefinite" accel="50000" decel="50000" autoRev="1" fill="hold" grpId="0" nodeType="withEffect">
                                  <p:stCondLst>
                                    <p:cond delay="5600"/>
                                  </p:stCondLst>
                                  <p:childTnLst>
                                    <p:animMotion origin="layout" path="M 3.61111E-6 -3.33333E-6 L 0.10225 -3.33333E-6 " pathEditMode="relative" rAng="0" ptsTypes="AA">
                                      <p:cBhvr>
                                        <p:cTn id="118" dur="2000" fill="hold"/>
                                        <p:tgtEl>
                                          <p:spTgt spid="226598"/>
                                        </p:tgtEl>
                                        <p:attrNameLst>
                                          <p:attrName>ppt_x</p:attrName>
                                          <p:attrName>ppt_y</p:attrName>
                                        </p:attrNameLst>
                                      </p:cBhvr>
                                      <p:rCtr x="51" y="0"/>
                                    </p:animMotion>
                                  </p:childTnLst>
                                </p:cTn>
                              </p:par>
                              <p:par>
                                <p:cTn id="119" presetID="63" presetClass="path" presetSubtype="0" repeatCount="indefinite" accel="50000" decel="50000" autoRev="1" fill="hold" grpId="0" nodeType="withEffect">
                                  <p:stCondLst>
                                    <p:cond delay="5700"/>
                                  </p:stCondLst>
                                  <p:childTnLst>
                                    <p:animMotion origin="layout" path="M 3.61111E-6 -3.33333E-6 L 0.10225 -3.33333E-6 " pathEditMode="relative" rAng="0" ptsTypes="AA">
                                      <p:cBhvr>
                                        <p:cTn id="120" dur="2000" fill="hold"/>
                                        <p:tgtEl>
                                          <p:spTgt spid="226599"/>
                                        </p:tgtEl>
                                        <p:attrNameLst>
                                          <p:attrName>ppt_x</p:attrName>
                                          <p:attrName>ppt_y</p:attrName>
                                        </p:attrNameLst>
                                      </p:cBhvr>
                                      <p:rCtr x="51" y="0"/>
                                    </p:animMotion>
                                  </p:childTnLst>
                                </p:cTn>
                              </p:par>
                              <p:par>
                                <p:cTn id="121" presetID="63" presetClass="path" presetSubtype="0" repeatCount="indefinite" accel="50000" decel="50000" autoRev="1" fill="hold" grpId="0" nodeType="withEffect">
                                  <p:stCondLst>
                                    <p:cond delay="5800"/>
                                  </p:stCondLst>
                                  <p:childTnLst>
                                    <p:animMotion origin="layout" path="M 3.61111E-6 -3.33333E-6 L 0.10225 -3.33333E-6 " pathEditMode="relative" rAng="0" ptsTypes="AA">
                                      <p:cBhvr>
                                        <p:cTn id="122" dur="2000" fill="hold"/>
                                        <p:tgtEl>
                                          <p:spTgt spid="226600"/>
                                        </p:tgtEl>
                                        <p:attrNameLst>
                                          <p:attrName>ppt_x</p:attrName>
                                          <p:attrName>ppt_y</p:attrName>
                                        </p:attrNameLst>
                                      </p:cBhvr>
                                      <p:rCtr x="51" y="0"/>
                                    </p:animMotion>
                                  </p:childTnLst>
                                </p:cTn>
                              </p:par>
                              <p:par>
                                <p:cTn id="123" presetID="63" presetClass="path" presetSubtype="0" repeatCount="indefinite" accel="50000" decel="50000" autoRev="1" fill="hold" grpId="0" nodeType="withEffect">
                                  <p:stCondLst>
                                    <p:cond delay="5900"/>
                                  </p:stCondLst>
                                  <p:childTnLst>
                                    <p:animMotion origin="layout" path="M 3.61111E-6 -3.33333E-6 L 0.10225 -3.33333E-6 " pathEditMode="relative" rAng="0" ptsTypes="AA">
                                      <p:cBhvr>
                                        <p:cTn id="124" dur="2000" fill="hold"/>
                                        <p:tgtEl>
                                          <p:spTgt spid="226601"/>
                                        </p:tgtEl>
                                        <p:attrNameLst>
                                          <p:attrName>ppt_x</p:attrName>
                                          <p:attrName>ppt_y</p:attrName>
                                        </p:attrNameLst>
                                      </p:cBhvr>
                                      <p:rCtr x="51" y="0"/>
                                    </p:animMotion>
                                  </p:childTnLst>
                                </p:cTn>
                              </p:par>
                              <p:par>
                                <p:cTn id="125" presetID="63" presetClass="path" presetSubtype="0" repeatCount="indefinite" accel="50000" decel="50000" autoRev="1" fill="hold" grpId="0" nodeType="withEffect">
                                  <p:stCondLst>
                                    <p:cond delay="6000"/>
                                  </p:stCondLst>
                                  <p:childTnLst>
                                    <p:animMotion origin="layout" path="M 3.61111E-6 -3.33333E-6 L 0.10225 -3.33333E-6 " pathEditMode="relative" rAng="0" ptsTypes="AA">
                                      <p:cBhvr>
                                        <p:cTn id="126" dur="2000" fill="hold"/>
                                        <p:tgtEl>
                                          <p:spTgt spid="226602"/>
                                        </p:tgtEl>
                                        <p:attrNameLst>
                                          <p:attrName>ppt_x</p:attrName>
                                          <p:attrName>ppt_y</p:attrName>
                                        </p:attrNameLst>
                                      </p:cBhvr>
                                      <p:rCtr x="51" y="0"/>
                                    </p:animMotion>
                                  </p:childTnLst>
                                </p:cTn>
                              </p:par>
                              <p:par>
                                <p:cTn id="127" presetID="63" presetClass="path" presetSubtype="0" repeatCount="indefinite" accel="50000" decel="50000" autoRev="1" fill="hold" grpId="0" nodeType="withEffect">
                                  <p:stCondLst>
                                    <p:cond delay="6100"/>
                                  </p:stCondLst>
                                  <p:childTnLst>
                                    <p:animMotion origin="layout" path="M 3.61111E-6 -3.33333E-6 L 0.10225 -3.33333E-6 " pathEditMode="relative" rAng="0" ptsTypes="AA">
                                      <p:cBhvr>
                                        <p:cTn id="128" dur="2000" fill="hold"/>
                                        <p:tgtEl>
                                          <p:spTgt spid="226603"/>
                                        </p:tgtEl>
                                        <p:attrNameLst>
                                          <p:attrName>ppt_x</p:attrName>
                                          <p:attrName>ppt_y</p:attrName>
                                        </p:attrNameLst>
                                      </p:cBhvr>
                                      <p:rCtr x="51" y="0"/>
                                    </p:animMotion>
                                  </p:childTnLst>
                                </p:cTn>
                              </p:par>
                              <p:par>
                                <p:cTn id="129" presetID="63" presetClass="path" presetSubtype="0" repeatCount="indefinite" accel="50000" decel="50000" autoRev="1" fill="hold" grpId="0" nodeType="withEffect">
                                  <p:stCondLst>
                                    <p:cond delay="6200"/>
                                  </p:stCondLst>
                                  <p:childTnLst>
                                    <p:animMotion origin="layout" path="M 3.61111E-6 -3.33333E-6 L 0.10225 -3.33333E-6 " pathEditMode="relative" rAng="0" ptsTypes="AA">
                                      <p:cBhvr>
                                        <p:cTn id="130" dur="2000" fill="hold"/>
                                        <p:tgtEl>
                                          <p:spTgt spid="226604"/>
                                        </p:tgtEl>
                                        <p:attrNameLst>
                                          <p:attrName>ppt_x</p:attrName>
                                          <p:attrName>ppt_y</p:attrName>
                                        </p:attrNameLst>
                                      </p:cBhvr>
                                      <p:rCtr x="51" y="0"/>
                                    </p:animMotion>
                                  </p:childTnLst>
                                </p:cTn>
                              </p:par>
                              <p:par>
                                <p:cTn id="131" presetID="63" presetClass="path" presetSubtype="0" repeatCount="indefinite" accel="50000" decel="50000" autoRev="1" fill="hold" grpId="0" nodeType="withEffect">
                                  <p:stCondLst>
                                    <p:cond delay="6300"/>
                                  </p:stCondLst>
                                  <p:childTnLst>
                                    <p:animMotion origin="layout" path="M 3.61111E-6 -3.33333E-6 L 0.10225 -3.33333E-6 " pathEditMode="relative" rAng="0" ptsTypes="AA">
                                      <p:cBhvr>
                                        <p:cTn id="132" dur="2000" fill="hold"/>
                                        <p:tgtEl>
                                          <p:spTgt spid="226605"/>
                                        </p:tgtEl>
                                        <p:attrNameLst>
                                          <p:attrName>ppt_x</p:attrName>
                                          <p:attrName>ppt_y</p:attrName>
                                        </p:attrNameLst>
                                      </p:cBhvr>
                                      <p:rCtr x="51" y="0"/>
                                    </p:animMotion>
                                  </p:childTnLst>
                                </p:cTn>
                              </p:par>
                              <p:par>
                                <p:cTn id="133" presetID="63" presetClass="path" presetSubtype="0" repeatCount="indefinite" accel="50000" decel="50000" autoRev="1" fill="hold" grpId="0" nodeType="withEffect">
                                  <p:stCondLst>
                                    <p:cond delay="6400"/>
                                  </p:stCondLst>
                                  <p:childTnLst>
                                    <p:animMotion origin="layout" path="M 3.61111E-6 -3.33333E-6 L 0.10225 -3.33333E-6 " pathEditMode="relative" rAng="0" ptsTypes="AA">
                                      <p:cBhvr>
                                        <p:cTn id="134" dur="2000" fill="hold"/>
                                        <p:tgtEl>
                                          <p:spTgt spid="226606"/>
                                        </p:tgtEl>
                                        <p:attrNameLst>
                                          <p:attrName>ppt_x</p:attrName>
                                          <p:attrName>ppt_y</p:attrName>
                                        </p:attrNameLst>
                                      </p:cBhvr>
                                      <p:rCtr x="51" y="0"/>
                                    </p:animMotion>
                                  </p:childTnLst>
                                </p:cTn>
                              </p:par>
                              <p:par>
                                <p:cTn id="135" presetID="63" presetClass="path" presetSubtype="0" repeatCount="indefinite" accel="50000" decel="50000" autoRev="1" fill="hold" grpId="0" nodeType="withEffect">
                                  <p:stCondLst>
                                    <p:cond delay="6500"/>
                                  </p:stCondLst>
                                  <p:childTnLst>
                                    <p:animMotion origin="layout" path="M 3.61111E-6 -3.33333E-6 L 0.10225 -3.33333E-6 " pathEditMode="relative" rAng="0" ptsTypes="AA">
                                      <p:cBhvr>
                                        <p:cTn id="136" dur="2000" fill="hold"/>
                                        <p:tgtEl>
                                          <p:spTgt spid="226607"/>
                                        </p:tgtEl>
                                        <p:attrNameLst>
                                          <p:attrName>ppt_x</p:attrName>
                                          <p:attrName>ppt_y</p:attrName>
                                        </p:attrNameLst>
                                      </p:cBhvr>
                                      <p:rCtr x="51" y="0"/>
                                    </p:animMotion>
                                  </p:childTnLst>
                                </p:cTn>
                              </p:par>
                              <p:par>
                                <p:cTn id="137" presetID="63" presetClass="path" presetSubtype="0" repeatCount="indefinite" accel="50000" decel="50000" autoRev="1" fill="hold" grpId="0" nodeType="withEffect">
                                  <p:stCondLst>
                                    <p:cond delay="6600"/>
                                  </p:stCondLst>
                                  <p:childTnLst>
                                    <p:animMotion origin="layout" path="M 3.61111E-6 -3.33333E-6 L 0.10225 -3.33333E-6 " pathEditMode="relative" rAng="0" ptsTypes="AA">
                                      <p:cBhvr>
                                        <p:cTn id="138" dur="2000" fill="hold"/>
                                        <p:tgtEl>
                                          <p:spTgt spid="226608"/>
                                        </p:tgtEl>
                                        <p:attrNameLst>
                                          <p:attrName>ppt_x</p:attrName>
                                          <p:attrName>ppt_y</p:attrName>
                                        </p:attrNameLst>
                                      </p:cBhvr>
                                      <p:rCtr x="51" y="0"/>
                                    </p:animMotion>
                                  </p:childTnLst>
                                </p:cTn>
                              </p:par>
                              <p:par>
                                <p:cTn id="139" presetID="63" presetClass="path" presetSubtype="0" repeatCount="indefinite" accel="50000" decel="50000" autoRev="1" fill="hold" grpId="0" nodeType="withEffect">
                                  <p:stCondLst>
                                    <p:cond delay="6700"/>
                                  </p:stCondLst>
                                  <p:childTnLst>
                                    <p:animMotion origin="layout" path="M 3.61111E-6 -3.33333E-6 L 0.10225 -3.33333E-6 " pathEditMode="relative" rAng="0" ptsTypes="AA">
                                      <p:cBhvr>
                                        <p:cTn id="140" dur="2000" fill="hold"/>
                                        <p:tgtEl>
                                          <p:spTgt spid="226609"/>
                                        </p:tgtEl>
                                        <p:attrNameLst>
                                          <p:attrName>ppt_x</p:attrName>
                                          <p:attrName>ppt_y</p:attrName>
                                        </p:attrNameLst>
                                      </p:cBhvr>
                                      <p:rCtr x="51" y="0"/>
                                    </p:animMotion>
                                  </p:childTnLst>
                                </p:cTn>
                              </p:par>
                              <p:par>
                                <p:cTn id="141" presetID="63" presetClass="path" presetSubtype="0" repeatCount="indefinite" accel="50000" decel="50000" autoRev="1" fill="hold" grpId="0" nodeType="withEffect">
                                  <p:stCondLst>
                                    <p:cond delay="6800"/>
                                  </p:stCondLst>
                                  <p:childTnLst>
                                    <p:animMotion origin="layout" path="M 3.61111E-6 -3.33333E-6 L 0.10225 -3.33333E-6 " pathEditMode="relative" rAng="0" ptsTypes="AA">
                                      <p:cBhvr>
                                        <p:cTn id="142" dur="2000" fill="hold"/>
                                        <p:tgtEl>
                                          <p:spTgt spid="226610"/>
                                        </p:tgtEl>
                                        <p:attrNameLst>
                                          <p:attrName>ppt_x</p:attrName>
                                          <p:attrName>ppt_y</p:attrName>
                                        </p:attrNameLst>
                                      </p:cBhvr>
                                      <p:rCtr x="51" y="0"/>
                                    </p:animMotion>
                                  </p:childTnLst>
                                </p:cTn>
                              </p:par>
                              <p:par>
                                <p:cTn id="143" presetID="63" presetClass="path" presetSubtype="0" repeatCount="indefinite" accel="50000" decel="50000" autoRev="1" fill="hold" grpId="0" nodeType="withEffect">
                                  <p:stCondLst>
                                    <p:cond delay="6900"/>
                                  </p:stCondLst>
                                  <p:childTnLst>
                                    <p:animMotion origin="layout" path="M 3.61111E-6 -3.33333E-6 L 0.10225 -3.33333E-6 " pathEditMode="relative" rAng="0" ptsTypes="AA">
                                      <p:cBhvr>
                                        <p:cTn id="144" dur="2000" fill="hold"/>
                                        <p:tgtEl>
                                          <p:spTgt spid="226611"/>
                                        </p:tgtEl>
                                        <p:attrNameLst>
                                          <p:attrName>ppt_x</p:attrName>
                                          <p:attrName>ppt_y</p:attrName>
                                        </p:attrNameLst>
                                      </p:cBhvr>
                                      <p:rCtr x="51" y="0"/>
                                    </p:animMotion>
                                  </p:childTnLst>
                                </p:cTn>
                              </p:par>
                            </p:childTnLst>
                          </p:cTn>
                        </p:par>
                      </p:childTnLst>
                    </p:cTn>
                  </p:par>
                </p:childTnLst>
              </p:cTn>
              <p:nextCondLst>
                <p:cond evt="onClick" delay="0">
                  <p:tgtEl>
                    <p:spTgt spid="226613"/>
                  </p:tgtEl>
                </p:cond>
              </p:nextCondLst>
            </p:seq>
            <p:seq concurrent="1" nextAc="seek">
              <p:cTn id="145" restart="whenNotActive" fill="hold" evtFilter="cancelBubble" nodeType="interactiveSeq">
                <p:stCondLst>
                  <p:cond evt="onClick" delay="0">
                    <p:tgtEl>
                      <p:spTgt spid="2"/>
                    </p:tgtEl>
                  </p:cond>
                </p:stCondLst>
                <p:endSync evt="end" delay="0">
                  <p:rtn val="all"/>
                </p:endSync>
                <p:childTnLst>
                  <p:par>
                    <p:cTn id="146" fill="hold">
                      <p:stCondLst>
                        <p:cond delay="0"/>
                      </p:stCondLst>
                      <p:childTnLst>
                        <p:par>
                          <p:cTn id="147" fill="hold">
                            <p:stCondLst>
                              <p:cond delay="0"/>
                            </p:stCondLst>
                            <p:childTnLst>
                              <p:par>
                                <p:cTn id="148" presetID="64" presetClass="path" presetSubtype="0" repeatCount="indefinite" accel="50000" decel="50000" autoRev="1" fill="hold" grpId="0" nodeType="withEffect">
                                  <p:stCondLst>
                                    <p:cond delay="100"/>
                                  </p:stCondLst>
                                  <p:childTnLst>
                                    <p:animMotion origin="layout" path="M -2.77778E-7 1.11111E-6 L 0.00069 -0.10093 " pathEditMode="relative" rAng="0" ptsTypes="AA">
                                      <p:cBhvr>
                                        <p:cTn id="149" dur="1000" fill="hold"/>
                                        <p:tgtEl>
                                          <p:spTgt spid="226623"/>
                                        </p:tgtEl>
                                        <p:attrNameLst>
                                          <p:attrName>ppt_x</p:attrName>
                                          <p:attrName>ppt_y</p:attrName>
                                        </p:attrNameLst>
                                      </p:cBhvr>
                                      <p:rCtr x="0" y="-50"/>
                                    </p:animMotion>
                                  </p:childTnLst>
                                </p:cTn>
                              </p:par>
                              <p:par>
                                <p:cTn id="150" presetID="64" presetClass="path" presetSubtype="0" repeatCount="indefinite" accel="50000" decel="50000" autoRev="1" fill="hold" grpId="0" nodeType="withEffect">
                                  <p:stCondLst>
                                    <p:cond delay="200"/>
                                  </p:stCondLst>
                                  <p:childTnLst>
                                    <p:animMotion origin="layout" path="M -2.77778E-7 1.11111E-6 L 0.00069 -0.10093 " pathEditMode="relative" rAng="0" ptsTypes="AA">
                                      <p:cBhvr>
                                        <p:cTn id="151" dur="1000" fill="hold"/>
                                        <p:tgtEl>
                                          <p:spTgt spid="226624"/>
                                        </p:tgtEl>
                                        <p:attrNameLst>
                                          <p:attrName>ppt_x</p:attrName>
                                          <p:attrName>ppt_y</p:attrName>
                                        </p:attrNameLst>
                                      </p:cBhvr>
                                      <p:rCtr x="0" y="-50"/>
                                    </p:animMotion>
                                  </p:childTnLst>
                                </p:cTn>
                              </p:par>
                              <p:par>
                                <p:cTn id="152" presetID="64" presetClass="path" presetSubtype="0" repeatCount="indefinite" accel="50000" decel="50000" autoRev="1" fill="hold" grpId="0" nodeType="withEffect">
                                  <p:stCondLst>
                                    <p:cond delay="300"/>
                                  </p:stCondLst>
                                  <p:childTnLst>
                                    <p:animMotion origin="layout" path="M -2.77778E-7 1.11111E-6 L 0.00069 -0.10093 " pathEditMode="relative" rAng="0" ptsTypes="AA">
                                      <p:cBhvr>
                                        <p:cTn id="153" dur="1000" fill="hold"/>
                                        <p:tgtEl>
                                          <p:spTgt spid="226625"/>
                                        </p:tgtEl>
                                        <p:attrNameLst>
                                          <p:attrName>ppt_x</p:attrName>
                                          <p:attrName>ppt_y</p:attrName>
                                        </p:attrNameLst>
                                      </p:cBhvr>
                                      <p:rCtr x="0" y="-50"/>
                                    </p:animMotion>
                                  </p:childTnLst>
                                </p:cTn>
                              </p:par>
                              <p:par>
                                <p:cTn id="154" presetID="64" presetClass="path" presetSubtype="0" repeatCount="indefinite" accel="50000" decel="50000" autoRev="1" fill="hold" grpId="0" nodeType="withEffect">
                                  <p:stCondLst>
                                    <p:cond delay="400"/>
                                  </p:stCondLst>
                                  <p:childTnLst>
                                    <p:animMotion origin="layout" path="M -2.77778E-7 1.11111E-6 L 0.00069 -0.10093 " pathEditMode="relative" rAng="0" ptsTypes="AA">
                                      <p:cBhvr>
                                        <p:cTn id="155" dur="1000" fill="hold"/>
                                        <p:tgtEl>
                                          <p:spTgt spid="226626"/>
                                        </p:tgtEl>
                                        <p:attrNameLst>
                                          <p:attrName>ppt_x</p:attrName>
                                          <p:attrName>ppt_y</p:attrName>
                                        </p:attrNameLst>
                                      </p:cBhvr>
                                      <p:rCtr x="0" y="-50"/>
                                    </p:animMotion>
                                  </p:childTnLst>
                                </p:cTn>
                              </p:par>
                              <p:par>
                                <p:cTn id="156" presetID="64" presetClass="path" presetSubtype="0" repeatCount="indefinite" accel="50000" decel="50000" autoRev="1" fill="hold" grpId="0" nodeType="withEffect">
                                  <p:stCondLst>
                                    <p:cond delay="500"/>
                                  </p:stCondLst>
                                  <p:childTnLst>
                                    <p:animMotion origin="layout" path="M -2.77778E-7 1.11111E-6 L 0.00069 -0.10093 " pathEditMode="relative" rAng="0" ptsTypes="AA">
                                      <p:cBhvr>
                                        <p:cTn id="157" dur="1000" fill="hold"/>
                                        <p:tgtEl>
                                          <p:spTgt spid="226627"/>
                                        </p:tgtEl>
                                        <p:attrNameLst>
                                          <p:attrName>ppt_x</p:attrName>
                                          <p:attrName>ppt_y</p:attrName>
                                        </p:attrNameLst>
                                      </p:cBhvr>
                                      <p:rCtr x="0" y="-50"/>
                                    </p:animMotion>
                                  </p:childTnLst>
                                </p:cTn>
                              </p:par>
                              <p:par>
                                <p:cTn id="158" presetID="64" presetClass="path" presetSubtype="0" repeatCount="indefinite" accel="50000" decel="50000" autoRev="1" fill="hold" grpId="0" nodeType="withEffect">
                                  <p:stCondLst>
                                    <p:cond delay="600"/>
                                  </p:stCondLst>
                                  <p:childTnLst>
                                    <p:animMotion origin="layout" path="M -2.77778E-7 1.11111E-6 L 0.00069 -0.10093 " pathEditMode="relative" rAng="0" ptsTypes="AA">
                                      <p:cBhvr>
                                        <p:cTn id="159" dur="1000" fill="hold"/>
                                        <p:tgtEl>
                                          <p:spTgt spid="226628"/>
                                        </p:tgtEl>
                                        <p:attrNameLst>
                                          <p:attrName>ppt_x</p:attrName>
                                          <p:attrName>ppt_y</p:attrName>
                                        </p:attrNameLst>
                                      </p:cBhvr>
                                      <p:rCtr x="0" y="-50"/>
                                    </p:animMotion>
                                  </p:childTnLst>
                                </p:cTn>
                              </p:par>
                              <p:par>
                                <p:cTn id="160" presetID="64" presetClass="path" presetSubtype="0" repeatCount="indefinite" accel="50000" decel="50000" autoRev="1" fill="hold" grpId="0" nodeType="withEffect">
                                  <p:stCondLst>
                                    <p:cond delay="700"/>
                                  </p:stCondLst>
                                  <p:childTnLst>
                                    <p:animMotion origin="layout" path="M -2.77778E-7 1.11111E-6 L 0.00069 -0.10093 " pathEditMode="relative" rAng="0" ptsTypes="AA">
                                      <p:cBhvr>
                                        <p:cTn id="161" dur="1000" fill="hold"/>
                                        <p:tgtEl>
                                          <p:spTgt spid="226629"/>
                                        </p:tgtEl>
                                        <p:attrNameLst>
                                          <p:attrName>ppt_x</p:attrName>
                                          <p:attrName>ppt_y</p:attrName>
                                        </p:attrNameLst>
                                      </p:cBhvr>
                                      <p:rCtr x="0" y="-50"/>
                                    </p:animMotion>
                                  </p:childTnLst>
                                </p:cTn>
                              </p:par>
                              <p:par>
                                <p:cTn id="162" presetID="64" presetClass="path" presetSubtype="0" repeatCount="indefinite" accel="50000" decel="50000" autoRev="1" fill="hold" grpId="0" nodeType="withEffect">
                                  <p:stCondLst>
                                    <p:cond delay="800"/>
                                  </p:stCondLst>
                                  <p:childTnLst>
                                    <p:animMotion origin="layout" path="M -2.77778E-7 1.11111E-6 L 0.00069 -0.10093 " pathEditMode="relative" rAng="0" ptsTypes="AA">
                                      <p:cBhvr>
                                        <p:cTn id="163" dur="1000" fill="hold"/>
                                        <p:tgtEl>
                                          <p:spTgt spid="226630"/>
                                        </p:tgtEl>
                                        <p:attrNameLst>
                                          <p:attrName>ppt_x</p:attrName>
                                          <p:attrName>ppt_y</p:attrName>
                                        </p:attrNameLst>
                                      </p:cBhvr>
                                      <p:rCtr x="0" y="-50"/>
                                    </p:animMotion>
                                  </p:childTnLst>
                                </p:cTn>
                              </p:par>
                              <p:par>
                                <p:cTn id="164" presetID="64" presetClass="path" presetSubtype="0" repeatCount="indefinite" accel="50000" decel="50000" autoRev="1" fill="hold" grpId="0" nodeType="withEffect">
                                  <p:stCondLst>
                                    <p:cond delay="900"/>
                                  </p:stCondLst>
                                  <p:childTnLst>
                                    <p:animMotion origin="layout" path="M -2.77778E-7 1.11111E-6 L 0.00069 -0.10093 " pathEditMode="relative" rAng="0" ptsTypes="AA">
                                      <p:cBhvr>
                                        <p:cTn id="165" dur="1000" fill="hold"/>
                                        <p:tgtEl>
                                          <p:spTgt spid="226631"/>
                                        </p:tgtEl>
                                        <p:attrNameLst>
                                          <p:attrName>ppt_x</p:attrName>
                                          <p:attrName>ppt_y</p:attrName>
                                        </p:attrNameLst>
                                      </p:cBhvr>
                                      <p:rCtr x="0" y="-50"/>
                                    </p:animMotion>
                                  </p:childTnLst>
                                </p:cTn>
                              </p:par>
                              <p:par>
                                <p:cTn id="166" presetID="64" presetClass="path" presetSubtype="0" repeatCount="indefinite" accel="50000" decel="50000" autoRev="1" fill="hold" grpId="0" nodeType="withEffect">
                                  <p:stCondLst>
                                    <p:cond delay="1000"/>
                                  </p:stCondLst>
                                  <p:childTnLst>
                                    <p:animMotion origin="layout" path="M -2.77778E-7 1.11111E-6 L 0.00069 -0.10093 " pathEditMode="relative" rAng="0" ptsTypes="AA">
                                      <p:cBhvr>
                                        <p:cTn id="167" dur="1000" fill="hold"/>
                                        <p:tgtEl>
                                          <p:spTgt spid="226632"/>
                                        </p:tgtEl>
                                        <p:attrNameLst>
                                          <p:attrName>ppt_x</p:attrName>
                                          <p:attrName>ppt_y</p:attrName>
                                        </p:attrNameLst>
                                      </p:cBhvr>
                                      <p:rCtr x="0" y="-50"/>
                                    </p:animMotion>
                                  </p:childTnLst>
                                </p:cTn>
                              </p:par>
                              <p:par>
                                <p:cTn id="168" presetID="64" presetClass="path" presetSubtype="0" repeatCount="indefinite" accel="50000" decel="50000" autoRev="1" fill="hold" grpId="0" nodeType="withEffect">
                                  <p:stCondLst>
                                    <p:cond delay="1100"/>
                                  </p:stCondLst>
                                  <p:childTnLst>
                                    <p:animMotion origin="layout" path="M -2.77778E-7 1.11111E-6 L 0.00069 -0.10093 " pathEditMode="relative" rAng="0" ptsTypes="AA">
                                      <p:cBhvr>
                                        <p:cTn id="169" dur="1000" fill="hold"/>
                                        <p:tgtEl>
                                          <p:spTgt spid="226633"/>
                                        </p:tgtEl>
                                        <p:attrNameLst>
                                          <p:attrName>ppt_x</p:attrName>
                                          <p:attrName>ppt_y</p:attrName>
                                        </p:attrNameLst>
                                      </p:cBhvr>
                                      <p:rCtr x="0" y="-50"/>
                                    </p:animMotion>
                                  </p:childTnLst>
                                </p:cTn>
                              </p:par>
                              <p:par>
                                <p:cTn id="170" presetID="64" presetClass="path" presetSubtype="0" repeatCount="indefinite" accel="50000" decel="50000" autoRev="1" fill="hold" grpId="0" nodeType="withEffect">
                                  <p:stCondLst>
                                    <p:cond delay="1200"/>
                                  </p:stCondLst>
                                  <p:childTnLst>
                                    <p:animMotion origin="layout" path="M -2.77778E-7 1.11111E-6 L 0.00069 -0.10093 " pathEditMode="relative" rAng="0" ptsTypes="AA">
                                      <p:cBhvr>
                                        <p:cTn id="171" dur="1000" fill="hold"/>
                                        <p:tgtEl>
                                          <p:spTgt spid="226634"/>
                                        </p:tgtEl>
                                        <p:attrNameLst>
                                          <p:attrName>ppt_x</p:attrName>
                                          <p:attrName>ppt_y</p:attrName>
                                        </p:attrNameLst>
                                      </p:cBhvr>
                                      <p:rCtr x="0" y="-50"/>
                                    </p:animMotion>
                                  </p:childTnLst>
                                </p:cTn>
                              </p:par>
                              <p:par>
                                <p:cTn id="172" presetID="64" presetClass="path" presetSubtype="0" repeatCount="indefinite" accel="50000" decel="50000" autoRev="1" fill="hold" grpId="0" nodeType="withEffect">
                                  <p:stCondLst>
                                    <p:cond delay="1300"/>
                                  </p:stCondLst>
                                  <p:childTnLst>
                                    <p:animMotion origin="layout" path="M -2.77778E-7 1.11111E-6 L 0.00069 -0.10093 " pathEditMode="relative" rAng="0" ptsTypes="AA">
                                      <p:cBhvr>
                                        <p:cTn id="173" dur="1000" fill="hold"/>
                                        <p:tgtEl>
                                          <p:spTgt spid="226635"/>
                                        </p:tgtEl>
                                        <p:attrNameLst>
                                          <p:attrName>ppt_x</p:attrName>
                                          <p:attrName>ppt_y</p:attrName>
                                        </p:attrNameLst>
                                      </p:cBhvr>
                                      <p:rCtr x="0" y="-50"/>
                                    </p:animMotion>
                                  </p:childTnLst>
                                </p:cTn>
                              </p:par>
                              <p:par>
                                <p:cTn id="174" presetID="64" presetClass="path" presetSubtype="0" repeatCount="indefinite" accel="50000" decel="50000" autoRev="1" fill="hold" grpId="0" nodeType="withEffect">
                                  <p:stCondLst>
                                    <p:cond delay="1400"/>
                                  </p:stCondLst>
                                  <p:childTnLst>
                                    <p:animMotion origin="layout" path="M -2.77778E-7 1.11111E-6 L 0.00069 -0.10093 " pathEditMode="relative" rAng="0" ptsTypes="AA">
                                      <p:cBhvr>
                                        <p:cTn id="175" dur="1000" fill="hold"/>
                                        <p:tgtEl>
                                          <p:spTgt spid="226636"/>
                                        </p:tgtEl>
                                        <p:attrNameLst>
                                          <p:attrName>ppt_x</p:attrName>
                                          <p:attrName>ppt_y</p:attrName>
                                        </p:attrNameLst>
                                      </p:cBhvr>
                                      <p:rCtr x="0" y="-50"/>
                                    </p:animMotion>
                                  </p:childTnLst>
                                </p:cTn>
                              </p:par>
                              <p:par>
                                <p:cTn id="176" presetID="64" presetClass="path" presetSubtype="0" repeatCount="indefinite" accel="50000" decel="50000" autoRev="1" fill="hold" grpId="0" nodeType="withEffect">
                                  <p:stCondLst>
                                    <p:cond delay="1500"/>
                                  </p:stCondLst>
                                  <p:childTnLst>
                                    <p:animMotion origin="layout" path="M -2.77778E-7 1.11111E-6 L 0.00069 -0.10093 " pathEditMode="relative" rAng="0" ptsTypes="AA">
                                      <p:cBhvr>
                                        <p:cTn id="177" dur="1000" fill="hold"/>
                                        <p:tgtEl>
                                          <p:spTgt spid="226637"/>
                                        </p:tgtEl>
                                        <p:attrNameLst>
                                          <p:attrName>ppt_x</p:attrName>
                                          <p:attrName>ppt_y</p:attrName>
                                        </p:attrNameLst>
                                      </p:cBhvr>
                                      <p:rCtr x="0" y="-50"/>
                                    </p:animMotion>
                                  </p:childTnLst>
                                </p:cTn>
                              </p:par>
                              <p:par>
                                <p:cTn id="178" presetID="64" presetClass="path" presetSubtype="0" repeatCount="indefinite" accel="50000" decel="50000" autoRev="1" fill="hold" grpId="0" nodeType="withEffect">
                                  <p:stCondLst>
                                    <p:cond delay="1600"/>
                                  </p:stCondLst>
                                  <p:childTnLst>
                                    <p:animMotion origin="layout" path="M -2.77778E-7 1.11111E-6 L 0.00069 -0.10093 " pathEditMode="relative" rAng="0" ptsTypes="AA">
                                      <p:cBhvr>
                                        <p:cTn id="179" dur="1000" fill="hold"/>
                                        <p:tgtEl>
                                          <p:spTgt spid="226638"/>
                                        </p:tgtEl>
                                        <p:attrNameLst>
                                          <p:attrName>ppt_x</p:attrName>
                                          <p:attrName>ppt_y</p:attrName>
                                        </p:attrNameLst>
                                      </p:cBhvr>
                                      <p:rCtr x="0" y="-50"/>
                                    </p:animMotion>
                                  </p:childTnLst>
                                </p:cTn>
                              </p:par>
                              <p:par>
                                <p:cTn id="180" presetID="64" presetClass="path" presetSubtype="0" repeatCount="indefinite" accel="50000" decel="50000" autoRev="1" fill="hold" grpId="0" nodeType="withEffect">
                                  <p:stCondLst>
                                    <p:cond delay="1700"/>
                                  </p:stCondLst>
                                  <p:childTnLst>
                                    <p:animMotion origin="layout" path="M -2.77778E-7 1.11111E-6 L 0.00069 -0.10093 " pathEditMode="relative" rAng="0" ptsTypes="AA">
                                      <p:cBhvr>
                                        <p:cTn id="181" dur="1000" fill="hold"/>
                                        <p:tgtEl>
                                          <p:spTgt spid="226639"/>
                                        </p:tgtEl>
                                        <p:attrNameLst>
                                          <p:attrName>ppt_x</p:attrName>
                                          <p:attrName>ppt_y</p:attrName>
                                        </p:attrNameLst>
                                      </p:cBhvr>
                                      <p:rCtr x="0" y="-50"/>
                                    </p:animMotion>
                                  </p:childTnLst>
                                </p:cTn>
                              </p:par>
                              <p:par>
                                <p:cTn id="182" presetID="64" presetClass="path" presetSubtype="0" repeatCount="indefinite" accel="50000" decel="50000" autoRev="1" fill="hold" grpId="0" nodeType="withEffect">
                                  <p:stCondLst>
                                    <p:cond delay="1800"/>
                                  </p:stCondLst>
                                  <p:childTnLst>
                                    <p:animMotion origin="layout" path="M -2.77778E-7 1.11111E-6 L 0.00069 -0.10093 " pathEditMode="relative" rAng="0" ptsTypes="AA">
                                      <p:cBhvr>
                                        <p:cTn id="183" dur="1000" fill="hold"/>
                                        <p:tgtEl>
                                          <p:spTgt spid="226640"/>
                                        </p:tgtEl>
                                        <p:attrNameLst>
                                          <p:attrName>ppt_x</p:attrName>
                                          <p:attrName>ppt_y</p:attrName>
                                        </p:attrNameLst>
                                      </p:cBhvr>
                                      <p:rCtr x="0" y="-50"/>
                                    </p:animMotion>
                                  </p:childTnLst>
                                </p:cTn>
                              </p:par>
                              <p:par>
                                <p:cTn id="184" presetID="64" presetClass="path" presetSubtype="0" repeatCount="indefinite" accel="50000" decel="50000" autoRev="1" fill="hold" grpId="0" nodeType="withEffect">
                                  <p:stCondLst>
                                    <p:cond delay="1900"/>
                                  </p:stCondLst>
                                  <p:childTnLst>
                                    <p:animMotion origin="layout" path="M -2.77778E-7 1.11111E-6 L 0.00069 -0.10093 " pathEditMode="relative" rAng="0" ptsTypes="AA">
                                      <p:cBhvr>
                                        <p:cTn id="185" dur="1000" fill="hold"/>
                                        <p:tgtEl>
                                          <p:spTgt spid="226641"/>
                                        </p:tgtEl>
                                        <p:attrNameLst>
                                          <p:attrName>ppt_x</p:attrName>
                                          <p:attrName>ppt_y</p:attrName>
                                        </p:attrNameLst>
                                      </p:cBhvr>
                                      <p:rCtr x="0" y="-50"/>
                                    </p:animMotion>
                                  </p:childTnLst>
                                </p:cTn>
                              </p:par>
                              <p:par>
                                <p:cTn id="186" presetID="64" presetClass="path" presetSubtype="0" repeatCount="indefinite" accel="50000" decel="50000" autoRev="1" fill="hold" grpId="0" nodeType="withEffect">
                                  <p:stCondLst>
                                    <p:cond delay="2000"/>
                                  </p:stCondLst>
                                  <p:childTnLst>
                                    <p:animMotion origin="layout" path="M -2.77778E-7 1.11111E-6 L 0.00069 -0.10093 " pathEditMode="relative" rAng="0" ptsTypes="AA">
                                      <p:cBhvr>
                                        <p:cTn id="187" dur="1000" fill="hold"/>
                                        <p:tgtEl>
                                          <p:spTgt spid="226642"/>
                                        </p:tgtEl>
                                        <p:attrNameLst>
                                          <p:attrName>ppt_x</p:attrName>
                                          <p:attrName>ppt_y</p:attrName>
                                        </p:attrNameLst>
                                      </p:cBhvr>
                                      <p:rCtr x="0" y="-50"/>
                                    </p:animMotion>
                                  </p:childTnLst>
                                </p:cTn>
                              </p:par>
                              <p:par>
                                <p:cTn id="188" presetID="64" presetClass="path" presetSubtype="0" repeatCount="indefinite" accel="50000" decel="50000" autoRev="1" fill="hold" grpId="0" nodeType="withEffect">
                                  <p:stCondLst>
                                    <p:cond delay="2100"/>
                                  </p:stCondLst>
                                  <p:childTnLst>
                                    <p:animMotion origin="layout" path="M -2.77778E-7 1.11111E-6 L 0.00069 -0.10093 " pathEditMode="relative" rAng="0" ptsTypes="AA">
                                      <p:cBhvr>
                                        <p:cTn id="189" dur="1000" fill="hold"/>
                                        <p:tgtEl>
                                          <p:spTgt spid="226643"/>
                                        </p:tgtEl>
                                        <p:attrNameLst>
                                          <p:attrName>ppt_x</p:attrName>
                                          <p:attrName>ppt_y</p:attrName>
                                        </p:attrNameLst>
                                      </p:cBhvr>
                                      <p:rCtr x="0" y="-50"/>
                                    </p:animMotion>
                                  </p:childTnLst>
                                </p:cTn>
                              </p:par>
                              <p:par>
                                <p:cTn id="190" presetID="64" presetClass="path" presetSubtype="0" repeatCount="indefinite" accel="50000" decel="50000" autoRev="1" fill="hold" grpId="0" nodeType="withEffect">
                                  <p:stCondLst>
                                    <p:cond delay="2200"/>
                                  </p:stCondLst>
                                  <p:childTnLst>
                                    <p:animMotion origin="layout" path="M -2.77778E-7 1.11111E-6 L 0.00069 -0.10093 " pathEditMode="relative" rAng="0" ptsTypes="AA">
                                      <p:cBhvr>
                                        <p:cTn id="191" dur="1000" fill="hold"/>
                                        <p:tgtEl>
                                          <p:spTgt spid="226644"/>
                                        </p:tgtEl>
                                        <p:attrNameLst>
                                          <p:attrName>ppt_x</p:attrName>
                                          <p:attrName>ppt_y</p:attrName>
                                        </p:attrNameLst>
                                      </p:cBhvr>
                                      <p:rCtr x="0" y="-50"/>
                                    </p:animMotion>
                                  </p:childTnLst>
                                </p:cTn>
                              </p:par>
                              <p:par>
                                <p:cTn id="192" presetID="64" presetClass="path" presetSubtype="0" repeatCount="indefinite" accel="50000" decel="50000" autoRev="1" fill="hold" grpId="0" nodeType="withEffect">
                                  <p:stCondLst>
                                    <p:cond delay="2300"/>
                                  </p:stCondLst>
                                  <p:childTnLst>
                                    <p:animMotion origin="layout" path="M -2.77778E-7 1.11111E-6 L 0.00069 -0.10093 " pathEditMode="relative" rAng="0" ptsTypes="AA">
                                      <p:cBhvr>
                                        <p:cTn id="193" dur="1000" fill="hold"/>
                                        <p:tgtEl>
                                          <p:spTgt spid="226645"/>
                                        </p:tgtEl>
                                        <p:attrNameLst>
                                          <p:attrName>ppt_x</p:attrName>
                                          <p:attrName>ppt_y</p:attrName>
                                        </p:attrNameLst>
                                      </p:cBhvr>
                                      <p:rCtr x="0" y="-50"/>
                                    </p:animMotion>
                                  </p:childTnLst>
                                </p:cTn>
                              </p:par>
                              <p:par>
                                <p:cTn id="194" presetID="64" presetClass="path" presetSubtype="0" repeatCount="indefinite" accel="50000" decel="50000" autoRev="1" fill="hold" grpId="0" nodeType="withEffect">
                                  <p:stCondLst>
                                    <p:cond delay="2400"/>
                                  </p:stCondLst>
                                  <p:childTnLst>
                                    <p:animMotion origin="layout" path="M -2.77778E-7 1.11111E-6 L 0.00069 -0.10093 " pathEditMode="relative" rAng="0" ptsTypes="AA">
                                      <p:cBhvr>
                                        <p:cTn id="195" dur="1000" fill="hold"/>
                                        <p:tgtEl>
                                          <p:spTgt spid="226646"/>
                                        </p:tgtEl>
                                        <p:attrNameLst>
                                          <p:attrName>ppt_x</p:attrName>
                                          <p:attrName>ppt_y</p:attrName>
                                        </p:attrNameLst>
                                      </p:cBhvr>
                                      <p:rCtr x="0" y="-50"/>
                                    </p:animMotion>
                                  </p:childTnLst>
                                </p:cTn>
                              </p:par>
                              <p:par>
                                <p:cTn id="196" presetID="64" presetClass="path" presetSubtype="0" repeatCount="indefinite" accel="50000" decel="50000" autoRev="1" fill="hold" grpId="0" nodeType="withEffect">
                                  <p:stCondLst>
                                    <p:cond delay="2500"/>
                                  </p:stCondLst>
                                  <p:childTnLst>
                                    <p:animMotion origin="layout" path="M -2.77778E-7 1.11111E-6 L 0.00069 -0.10093 " pathEditMode="relative" rAng="0" ptsTypes="AA">
                                      <p:cBhvr>
                                        <p:cTn id="197" dur="1000" fill="hold"/>
                                        <p:tgtEl>
                                          <p:spTgt spid="226647"/>
                                        </p:tgtEl>
                                        <p:attrNameLst>
                                          <p:attrName>ppt_x</p:attrName>
                                          <p:attrName>ppt_y</p:attrName>
                                        </p:attrNameLst>
                                      </p:cBhvr>
                                      <p:rCtr x="0" y="-50"/>
                                    </p:animMotion>
                                  </p:childTnLst>
                                </p:cTn>
                              </p:par>
                              <p:par>
                                <p:cTn id="198" presetID="64" presetClass="path" presetSubtype="0" repeatCount="indefinite" accel="50000" decel="50000" autoRev="1" fill="hold" grpId="0" nodeType="withEffect">
                                  <p:stCondLst>
                                    <p:cond delay="2600"/>
                                  </p:stCondLst>
                                  <p:childTnLst>
                                    <p:animMotion origin="layout" path="M -2.77778E-7 1.11111E-6 L 0.00069 -0.10093 " pathEditMode="relative" rAng="0" ptsTypes="AA">
                                      <p:cBhvr>
                                        <p:cTn id="199" dur="1000" fill="hold"/>
                                        <p:tgtEl>
                                          <p:spTgt spid="226648"/>
                                        </p:tgtEl>
                                        <p:attrNameLst>
                                          <p:attrName>ppt_x</p:attrName>
                                          <p:attrName>ppt_y</p:attrName>
                                        </p:attrNameLst>
                                      </p:cBhvr>
                                      <p:rCtr x="0" y="-50"/>
                                    </p:animMotion>
                                  </p:childTnLst>
                                </p:cTn>
                              </p:par>
                              <p:par>
                                <p:cTn id="200" presetID="64" presetClass="path" presetSubtype="0" repeatCount="indefinite" accel="50000" decel="50000" autoRev="1" fill="hold" grpId="0" nodeType="withEffect">
                                  <p:stCondLst>
                                    <p:cond delay="2700"/>
                                  </p:stCondLst>
                                  <p:childTnLst>
                                    <p:animMotion origin="layout" path="M -2.77778E-7 1.11111E-6 L 0.00069 -0.10093 " pathEditMode="relative" rAng="0" ptsTypes="AA">
                                      <p:cBhvr>
                                        <p:cTn id="201" dur="1000" fill="hold"/>
                                        <p:tgtEl>
                                          <p:spTgt spid="226649"/>
                                        </p:tgtEl>
                                        <p:attrNameLst>
                                          <p:attrName>ppt_x</p:attrName>
                                          <p:attrName>ppt_y</p:attrName>
                                        </p:attrNameLst>
                                      </p:cBhvr>
                                      <p:rCtr x="0" y="-50"/>
                                    </p:animMotion>
                                  </p:childTnLst>
                                </p:cTn>
                              </p:par>
                              <p:par>
                                <p:cTn id="202" presetID="64" presetClass="path" presetSubtype="0" repeatCount="indefinite" accel="50000" decel="50000" autoRev="1" fill="hold" grpId="0" nodeType="withEffect">
                                  <p:stCondLst>
                                    <p:cond delay="2800"/>
                                  </p:stCondLst>
                                  <p:childTnLst>
                                    <p:animMotion origin="layout" path="M -2.77778E-7 1.11111E-6 L 0.00069 -0.10093 " pathEditMode="relative" rAng="0" ptsTypes="AA">
                                      <p:cBhvr>
                                        <p:cTn id="203" dur="1000" fill="hold"/>
                                        <p:tgtEl>
                                          <p:spTgt spid="226650"/>
                                        </p:tgtEl>
                                        <p:attrNameLst>
                                          <p:attrName>ppt_x</p:attrName>
                                          <p:attrName>ppt_y</p:attrName>
                                        </p:attrNameLst>
                                      </p:cBhvr>
                                      <p:rCtr x="0" y="-50"/>
                                    </p:animMotion>
                                  </p:childTnLst>
                                </p:cTn>
                              </p:par>
                              <p:par>
                                <p:cTn id="204" presetID="64" presetClass="path" presetSubtype="0" repeatCount="indefinite" accel="50000" decel="50000" autoRev="1" fill="hold" grpId="0" nodeType="withEffect">
                                  <p:stCondLst>
                                    <p:cond delay="2900"/>
                                  </p:stCondLst>
                                  <p:childTnLst>
                                    <p:animMotion origin="layout" path="M -2.77778E-7 1.11111E-6 L 0.00069 -0.10093 " pathEditMode="relative" rAng="0" ptsTypes="AA">
                                      <p:cBhvr>
                                        <p:cTn id="205" dur="1000" fill="hold"/>
                                        <p:tgtEl>
                                          <p:spTgt spid="226651"/>
                                        </p:tgtEl>
                                        <p:attrNameLst>
                                          <p:attrName>ppt_x</p:attrName>
                                          <p:attrName>ppt_y</p:attrName>
                                        </p:attrNameLst>
                                      </p:cBhvr>
                                      <p:rCtr x="0" y="-50"/>
                                    </p:animMotion>
                                  </p:childTnLst>
                                </p:cTn>
                              </p:par>
                              <p:par>
                                <p:cTn id="206" presetID="64" presetClass="path" presetSubtype="0" repeatCount="indefinite" accel="50000" decel="50000" autoRev="1" fill="hold" grpId="0" nodeType="withEffect">
                                  <p:stCondLst>
                                    <p:cond delay="3000"/>
                                  </p:stCondLst>
                                  <p:childTnLst>
                                    <p:animMotion origin="layout" path="M -2.77778E-7 1.11111E-6 L 0.00069 -0.10093 " pathEditMode="relative" rAng="0" ptsTypes="AA">
                                      <p:cBhvr>
                                        <p:cTn id="207" dur="1000" fill="hold"/>
                                        <p:tgtEl>
                                          <p:spTgt spid="226652"/>
                                        </p:tgtEl>
                                        <p:attrNameLst>
                                          <p:attrName>ppt_x</p:attrName>
                                          <p:attrName>ppt_y</p:attrName>
                                        </p:attrNameLst>
                                      </p:cBhvr>
                                      <p:rCtr x="0" y="-50"/>
                                    </p:animMotion>
                                  </p:childTnLst>
                                </p:cTn>
                              </p:par>
                              <p:par>
                                <p:cTn id="208" presetID="64" presetClass="path" presetSubtype="0" repeatCount="indefinite" accel="50000" decel="50000" autoRev="1" fill="hold" grpId="0" nodeType="withEffect">
                                  <p:stCondLst>
                                    <p:cond delay="3100"/>
                                  </p:stCondLst>
                                  <p:childTnLst>
                                    <p:animMotion origin="layout" path="M -2.77778E-7 1.11111E-6 L 0.00069 -0.10093 " pathEditMode="relative" rAng="0" ptsTypes="AA">
                                      <p:cBhvr>
                                        <p:cTn id="209" dur="1000" fill="hold"/>
                                        <p:tgtEl>
                                          <p:spTgt spid="226653"/>
                                        </p:tgtEl>
                                        <p:attrNameLst>
                                          <p:attrName>ppt_x</p:attrName>
                                          <p:attrName>ppt_y</p:attrName>
                                        </p:attrNameLst>
                                      </p:cBhvr>
                                      <p:rCtr x="0" y="-50"/>
                                    </p:animMotion>
                                  </p:childTnLst>
                                </p:cTn>
                              </p:par>
                              <p:par>
                                <p:cTn id="210" presetID="64" presetClass="path" presetSubtype="0" repeatCount="indefinite" accel="50000" decel="50000" autoRev="1" fill="hold" grpId="0" nodeType="withEffect">
                                  <p:stCondLst>
                                    <p:cond delay="3200"/>
                                  </p:stCondLst>
                                  <p:childTnLst>
                                    <p:animMotion origin="layout" path="M -2.77778E-7 1.11111E-6 L 0.00069 -0.10093 " pathEditMode="relative" rAng="0" ptsTypes="AA">
                                      <p:cBhvr>
                                        <p:cTn id="211" dur="1000" fill="hold"/>
                                        <p:tgtEl>
                                          <p:spTgt spid="226654"/>
                                        </p:tgtEl>
                                        <p:attrNameLst>
                                          <p:attrName>ppt_x</p:attrName>
                                          <p:attrName>ppt_y</p:attrName>
                                        </p:attrNameLst>
                                      </p:cBhvr>
                                      <p:rCtr x="0" y="-50"/>
                                    </p:animMotion>
                                  </p:childTnLst>
                                </p:cTn>
                              </p:par>
                              <p:par>
                                <p:cTn id="212" presetID="64" presetClass="path" presetSubtype="0" repeatCount="indefinite" accel="50000" decel="50000" autoRev="1" fill="hold" grpId="0" nodeType="withEffect">
                                  <p:stCondLst>
                                    <p:cond delay="3300"/>
                                  </p:stCondLst>
                                  <p:childTnLst>
                                    <p:animMotion origin="layout" path="M -2.77778E-7 1.11111E-6 L 0.00069 -0.10093 " pathEditMode="relative" rAng="0" ptsTypes="AA">
                                      <p:cBhvr>
                                        <p:cTn id="213" dur="1000" fill="hold"/>
                                        <p:tgtEl>
                                          <p:spTgt spid="226655"/>
                                        </p:tgtEl>
                                        <p:attrNameLst>
                                          <p:attrName>ppt_x</p:attrName>
                                          <p:attrName>ppt_y</p:attrName>
                                        </p:attrNameLst>
                                      </p:cBhvr>
                                      <p:rCtr x="0" y="-50"/>
                                    </p:animMotion>
                                  </p:childTnLst>
                                </p:cTn>
                              </p:par>
                              <p:par>
                                <p:cTn id="214" presetID="64" presetClass="path" presetSubtype="0" repeatCount="indefinite" accel="50000" decel="50000" autoRev="1" fill="hold" grpId="0" nodeType="withEffect">
                                  <p:stCondLst>
                                    <p:cond delay="3400"/>
                                  </p:stCondLst>
                                  <p:childTnLst>
                                    <p:animMotion origin="layout" path="M -2.77778E-7 1.11111E-6 L 0.00069 -0.10093 " pathEditMode="relative" rAng="0" ptsTypes="AA">
                                      <p:cBhvr>
                                        <p:cTn id="215" dur="1000" fill="hold"/>
                                        <p:tgtEl>
                                          <p:spTgt spid="226656"/>
                                        </p:tgtEl>
                                        <p:attrNameLst>
                                          <p:attrName>ppt_x</p:attrName>
                                          <p:attrName>ppt_y</p:attrName>
                                        </p:attrNameLst>
                                      </p:cBhvr>
                                      <p:rCtr x="0" y="-50"/>
                                    </p:animMotion>
                                  </p:childTnLst>
                                </p:cTn>
                              </p:par>
                              <p:par>
                                <p:cTn id="216" presetID="64" presetClass="path" presetSubtype="0" repeatCount="indefinite" accel="50000" decel="50000" autoRev="1" fill="hold" grpId="0" nodeType="withEffect">
                                  <p:stCondLst>
                                    <p:cond delay="3500"/>
                                  </p:stCondLst>
                                  <p:childTnLst>
                                    <p:animMotion origin="layout" path="M -2.77778E-7 1.11111E-6 L 0.00069 -0.10093 " pathEditMode="relative" rAng="0" ptsTypes="AA">
                                      <p:cBhvr>
                                        <p:cTn id="217" dur="1000" fill="hold"/>
                                        <p:tgtEl>
                                          <p:spTgt spid="226657"/>
                                        </p:tgtEl>
                                        <p:attrNameLst>
                                          <p:attrName>ppt_x</p:attrName>
                                          <p:attrName>ppt_y</p:attrName>
                                        </p:attrNameLst>
                                      </p:cBhvr>
                                      <p:rCtr x="0" y="-50"/>
                                    </p:animMotion>
                                  </p:childTnLst>
                                </p:cTn>
                              </p:par>
                              <p:par>
                                <p:cTn id="218" presetID="64" presetClass="path" presetSubtype="0" repeatCount="indefinite" accel="50000" decel="50000" autoRev="1" fill="hold" grpId="0" nodeType="withEffect">
                                  <p:stCondLst>
                                    <p:cond delay="3600"/>
                                  </p:stCondLst>
                                  <p:childTnLst>
                                    <p:animMotion origin="layout" path="M -2.77778E-7 1.11111E-6 L 0.00069 -0.10093 " pathEditMode="relative" rAng="0" ptsTypes="AA">
                                      <p:cBhvr>
                                        <p:cTn id="219" dur="1000" fill="hold"/>
                                        <p:tgtEl>
                                          <p:spTgt spid="226661"/>
                                        </p:tgtEl>
                                        <p:attrNameLst>
                                          <p:attrName>ppt_x</p:attrName>
                                          <p:attrName>ppt_y</p:attrName>
                                        </p:attrNameLst>
                                      </p:cBhvr>
                                      <p:rCtr x="0" y="-50"/>
                                    </p:animMotion>
                                  </p:childTnLst>
                                </p:cTn>
                              </p:par>
                              <p:par>
                                <p:cTn id="220" presetID="64" presetClass="path" presetSubtype="0" repeatCount="indefinite" accel="50000" decel="50000" autoRev="1" fill="hold" grpId="0" nodeType="withEffect">
                                  <p:stCondLst>
                                    <p:cond delay="3700"/>
                                  </p:stCondLst>
                                  <p:childTnLst>
                                    <p:animMotion origin="layout" path="M -2.77778E-7 1.11111E-6 L 0.00069 -0.10093 " pathEditMode="relative" rAng="0" ptsTypes="AA">
                                      <p:cBhvr>
                                        <p:cTn id="221" dur="1000" fill="hold"/>
                                        <p:tgtEl>
                                          <p:spTgt spid="226662"/>
                                        </p:tgtEl>
                                        <p:attrNameLst>
                                          <p:attrName>ppt_x</p:attrName>
                                          <p:attrName>ppt_y</p:attrName>
                                        </p:attrNameLst>
                                      </p:cBhvr>
                                      <p:rCtr x="0" y="-50"/>
                                    </p:animMotion>
                                  </p:childTnLst>
                                </p:cTn>
                              </p:par>
                              <p:par>
                                <p:cTn id="222" presetID="64" presetClass="path" presetSubtype="0" repeatCount="indefinite" accel="50000" decel="50000" autoRev="1" fill="hold" grpId="0" nodeType="withEffect">
                                  <p:stCondLst>
                                    <p:cond delay="3800"/>
                                  </p:stCondLst>
                                  <p:childTnLst>
                                    <p:animMotion origin="layout" path="M -2.77778E-7 1.11111E-6 L 0.00069 -0.10093 " pathEditMode="relative" rAng="0" ptsTypes="AA">
                                      <p:cBhvr>
                                        <p:cTn id="223" dur="1000" fill="hold"/>
                                        <p:tgtEl>
                                          <p:spTgt spid="226663"/>
                                        </p:tgtEl>
                                        <p:attrNameLst>
                                          <p:attrName>ppt_x</p:attrName>
                                          <p:attrName>ppt_y</p:attrName>
                                        </p:attrNameLst>
                                      </p:cBhvr>
                                      <p:rCtr x="0" y="-50"/>
                                    </p:animMotion>
                                  </p:childTnLst>
                                </p:cTn>
                              </p:par>
                              <p:par>
                                <p:cTn id="224" presetID="64" presetClass="path" presetSubtype="0" repeatCount="indefinite" accel="50000" decel="50000" autoRev="1" fill="hold" grpId="0" nodeType="withEffect">
                                  <p:stCondLst>
                                    <p:cond delay="3900"/>
                                  </p:stCondLst>
                                  <p:childTnLst>
                                    <p:animMotion origin="layout" path="M -2.77778E-7 1.11111E-6 L 0.00069 -0.10093 " pathEditMode="relative" rAng="0" ptsTypes="AA">
                                      <p:cBhvr>
                                        <p:cTn id="225" dur="1000" fill="hold"/>
                                        <p:tgtEl>
                                          <p:spTgt spid="226664"/>
                                        </p:tgtEl>
                                        <p:attrNameLst>
                                          <p:attrName>ppt_x</p:attrName>
                                          <p:attrName>ppt_y</p:attrName>
                                        </p:attrNameLst>
                                      </p:cBhvr>
                                      <p:rCtr x="0" y="-50"/>
                                    </p:animMotion>
                                  </p:childTnLst>
                                </p:cTn>
                              </p:par>
                              <p:par>
                                <p:cTn id="226" presetID="64" presetClass="path" presetSubtype="0" repeatCount="indefinite" accel="50000" decel="50000" autoRev="1" fill="hold" grpId="0" nodeType="withEffect">
                                  <p:stCondLst>
                                    <p:cond delay="4000"/>
                                  </p:stCondLst>
                                  <p:childTnLst>
                                    <p:animMotion origin="layout" path="M -2.77778E-7 1.11111E-6 L 0.00069 -0.10093 " pathEditMode="relative" rAng="0" ptsTypes="AA">
                                      <p:cBhvr>
                                        <p:cTn id="227" dur="1000" fill="hold"/>
                                        <p:tgtEl>
                                          <p:spTgt spid="226665"/>
                                        </p:tgtEl>
                                        <p:attrNameLst>
                                          <p:attrName>ppt_x</p:attrName>
                                          <p:attrName>ppt_y</p:attrName>
                                        </p:attrNameLst>
                                      </p:cBhvr>
                                      <p:rCtr x="0" y="-50"/>
                                    </p:animMotion>
                                  </p:childTnLst>
                                </p:cTn>
                              </p:par>
                              <p:par>
                                <p:cTn id="228" presetID="64" presetClass="path" presetSubtype="0" repeatCount="indefinite" accel="50000" decel="50000" autoRev="1" fill="hold" grpId="0" nodeType="withEffect">
                                  <p:stCondLst>
                                    <p:cond delay="4100"/>
                                  </p:stCondLst>
                                  <p:childTnLst>
                                    <p:animMotion origin="layout" path="M -2.77778E-7 1.11111E-6 L 0.00069 -0.10093 " pathEditMode="relative" rAng="0" ptsTypes="AA">
                                      <p:cBhvr>
                                        <p:cTn id="229" dur="1000" fill="hold"/>
                                        <p:tgtEl>
                                          <p:spTgt spid="226666"/>
                                        </p:tgtEl>
                                        <p:attrNameLst>
                                          <p:attrName>ppt_x</p:attrName>
                                          <p:attrName>ppt_y</p:attrName>
                                        </p:attrNameLst>
                                      </p:cBhvr>
                                      <p:rCtr x="0" y="-50"/>
                                    </p:animMotion>
                                  </p:childTnLst>
                                </p:cTn>
                              </p:par>
                              <p:par>
                                <p:cTn id="230" presetID="64" presetClass="path" presetSubtype="0" repeatCount="indefinite" accel="50000" decel="50000" autoRev="1" fill="hold" grpId="0" nodeType="withEffect">
                                  <p:stCondLst>
                                    <p:cond delay="4200"/>
                                  </p:stCondLst>
                                  <p:childTnLst>
                                    <p:animMotion origin="layout" path="M -2.77778E-7 1.11111E-6 L 0.00069 -0.10093 " pathEditMode="relative" rAng="0" ptsTypes="AA">
                                      <p:cBhvr>
                                        <p:cTn id="231" dur="1000" fill="hold"/>
                                        <p:tgtEl>
                                          <p:spTgt spid="226667"/>
                                        </p:tgtEl>
                                        <p:attrNameLst>
                                          <p:attrName>ppt_x</p:attrName>
                                          <p:attrName>ppt_y</p:attrName>
                                        </p:attrNameLst>
                                      </p:cBhvr>
                                      <p:rCtr x="0" y="-50"/>
                                    </p:animMotion>
                                  </p:childTnLst>
                                </p:cTn>
                              </p:par>
                              <p:par>
                                <p:cTn id="232" presetID="64" presetClass="path" presetSubtype="0" repeatCount="indefinite" accel="50000" decel="50000" autoRev="1" fill="hold" grpId="0" nodeType="withEffect">
                                  <p:stCondLst>
                                    <p:cond delay="4300"/>
                                  </p:stCondLst>
                                  <p:childTnLst>
                                    <p:animMotion origin="layout" path="M -2.77778E-7 1.11111E-6 L 0.00069 -0.10093 " pathEditMode="relative" rAng="0" ptsTypes="AA">
                                      <p:cBhvr>
                                        <p:cTn id="233" dur="1000" fill="hold"/>
                                        <p:tgtEl>
                                          <p:spTgt spid="226668"/>
                                        </p:tgtEl>
                                        <p:attrNameLst>
                                          <p:attrName>ppt_x</p:attrName>
                                          <p:attrName>ppt_y</p:attrName>
                                        </p:attrNameLst>
                                      </p:cBhvr>
                                      <p:rCtr x="0" y="-50"/>
                                    </p:animMotion>
                                  </p:childTnLst>
                                </p:cTn>
                              </p:par>
                              <p:par>
                                <p:cTn id="234" presetID="64" presetClass="path" presetSubtype="0" repeatCount="indefinite" accel="50000" decel="50000" autoRev="1" fill="hold" grpId="0" nodeType="withEffect">
                                  <p:stCondLst>
                                    <p:cond delay="4400"/>
                                  </p:stCondLst>
                                  <p:childTnLst>
                                    <p:animMotion origin="layout" path="M -2.77778E-7 1.11111E-6 L 0.00069 -0.10093 " pathEditMode="relative" rAng="0" ptsTypes="AA">
                                      <p:cBhvr>
                                        <p:cTn id="235" dur="1000" fill="hold"/>
                                        <p:tgtEl>
                                          <p:spTgt spid="226669"/>
                                        </p:tgtEl>
                                        <p:attrNameLst>
                                          <p:attrName>ppt_x</p:attrName>
                                          <p:attrName>ppt_y</p:attrName>
                                        </p:attrNameLst>
                                      </p:cBhvr>
                                      <p:rCtr x="0" y="-50"/>
                                    </p:animMotion>
                                  </p:childTnLst>
                                </p:cTn>
                              </p:par>
                              <p:par>
                                <p:cTn id="236" presetID="64" presetClass="path" presetSubtype="0" repeatCount="indefinite" accel="50000" decel="50000" autoRev="1" fill="hold" grpId="0" nodeType="withEffect">
                                  <p:stCondLst>
                                    <p:cond delay="4500"/>
                                  </p:stCondLst>
                                  <p:childTnLst>
                                    <p:animMotion origin="layout" path="M -2.77778E-7 1.11111E-6 L 0.00069 -0.10093 " pathEditMode="relative" rAng="0" ptsTypes="AA">
                                      <p:cBhvr>
                                        <p:cTn id="237" dur="1000" fill="hold"/>
                                        <p:tgtEl>
                                          <p:spTgt spid="226670"/>
                                        </p:tgtEl>
                                        <p:attrNameLst>
                                          <p:attrName>ppt_x</p:attrName>
                                          <p:attrName>ppt_y</p:attrName>
                                        </p:attrNameLst>
                                      </p:cBhvr>
                                      <p:rCtr x="0" y="-50"/>
                                    </p:animMotion>
                                  </p:childTnLst>
                                </p:cTn>
                              </p:par>
                              <p:par>
                                <p:cTn id="238" presetID="64" presetClass="path" presetSubtype="0" repeatCount="indefinite" accel="50000" decel="50000" autoRev="1" fill="hold" grpId="0" nodeType="withEffect">
                                  <p:stCondLst>
                                    <p:cond delay="4600"/>
                                  </p:stCondLst>
                                  <p:childTnLst>
                                    <p:animMotion origin="layout" path="M -2.77778E-7 1.11111E-6 L 0.00069 -0.10093 " pathEditMode="relative" rAng="0" ptsTypes="AA">
                                      <p:cBhvr>
                                        <p:cTn id="239" dur="1000" fill="hold"/>
                                        <p:tgtEl>
                                          <p:spTgt spid="226671"/>
                                        </p:tgtEl>
                                        <p:attrNameLst>
                                          <p:attrName>ppt_x</p:attrName>
                                          <p:attrName>ppt_y</p:attrName>
                                        </p:attrNameLst>
                                      </p:cBhvr>
                                      <p:rCtr x="0" y="-50"/>
                                    </p:animMotion>
                                  </p:childTnLst>
                                </p:cTn>
                              </p:par>
                              <p:par>
                                <p:cTn id="240" presetID="64" presetClass="path" presetSubtype="0" repeatCount="indefinite" accel="50000" decel="50000" autoRev="1" fill="hold" grpId="0" nodeType="withEffect">
                                  <p:stCondLst>
                                    <p:cond delay="4700"/>
                                  </p:stCondLst>
                                  <p:childTnLst>
                                    <p:animMotion origin="layout" path="M -2.77778E-7 1.11111E-6 L 0.00069 -0.10093 " pathEditMode="relative" rAng="0" ptsTypes="AA">
                                      <p:cBhvr>
                                        <p:cTn id="241" dur="1000" fill="hold"/>
                                        <p:tgtEl>
                                          <p:spTgt spid="226672"/>
                                        </p:tgtEl>
                                        <p:attrNameLst>
                                          <p:attrName>ppt_x</p:attrName>
                                          <p:attrName>ppt_y</p:attrName>
                                        </p:attrNameLst>
                                      </p:cBhvr>
                                      <p:rCtr x="0" y="-50"/>
                                    </p:animMotion>
                                  </p:childTnLst>
                                </p:cTn>
                              </p:par>
                              <p:par>
                                <p:cTn id="242" presetID="64" presetClass="path" presetSubtype="0" repeatCount="indefinite" accel="50000" decel="50000" autoRev="1" fill="hold" grpId="0" nodeType="withEffect">
                                  <p:stCondLst>
                                    <p:cond delay="4800"/>
                                  </p:stCondLst>
                                  <p:childTnLst>
                                    <p:animMotion origin="layout" path="M -2.77778E-7 1.11111E-6 L 0.00069 -0.10093 " pathEditMode="relative" rAng="0" ptsTypes="AA">
                                      <p:cBhvr>
                                        <p:cTn id="243" dur="1000" fill="hold"/>
                                        <p:tgtEl>
                                          <p:spTgt spid="226673"/>
                                        </p:tgtEl>
                                        <p:attrNameLst>
                                          <p:attrName>ppt_x</p:attrName>
                                          <p:attrName>ppt_y</p:attrName>
                                        </p:attrNameLst>
                                      </p:cBhvr>
                                      <p:rCtr x="0" y="-50"/>
                                    </p:animMotion>
                                  </p:childTnLst>
                                </p:cTn>
                              </p:par>
                              <p:par>
                                <p:cTn id="244" presetID="64" presetClass="path" presetSubtype="0" repeatCount="indefinite" accel="50000" decel="50000" autoRev="1" fill="hold" grpId="0" nodeType="withEffect">
                                  <p:stCondLst>
                                    <p:cond delay="4900"/>
                                  </p:stCondLst>
                                  <p:childTnLst>
                                    <p:animMotion origin="layout" path="M -2.77778E-7 1.11111E-6 L 0.00069 -0.10093 " pathEditMode="relative" rAng="0" ptsTypes="AA">
                                      <p:cBhvr>
                                        <p:cTn id="245" dur="1000" fill="hold"/>
                                        <p:tgtEl>
                                          <p:spTgt spid="226674"/>
                                        </p:tgtEl>
                                        <p:attrNameLst>
                                          <p:attrName>ppt_x</p:attrName>
                                          <p:attrName>ppt_y</p:attrName>
                                        </p:attrNameLst>
                                      </p:cBhvr>
                                      <p:rCtr x="0" y="-50"/>
                                    </p:animMotion>
                                  </p:childTnLst>
                                </p:cTn>
                              </p:par>
                              <p:par>
                                <p:cTn id="246" presetID="64" presetClass="path" presetSubtype="0" repeatCount="indefinite" accel="50000" decel="50000" autoRev="1" fill="hold" grpId="0" nodeType="withEffect">
                                  <p:stCondLst>
                                    <p:cond delay="5000"/>
                                  </p:stCondLst>
                                  <p:childTnLst>
                                    <p:animMotion origin="layout" path="M -2.77778E-7 1.11111E-6 L 0.00069 -0.10093 " pathEditMode="relative" rAng="0" ptsTypes="AA">
                                      <p:cBhvr>
                                        <p:cTn id="247" dur="1000" fill="hold"/>
                                        <p:tgtEl>
                                          <p:spTgt spid="226675"/>
                                        </p:tgtEl>
                                        <p:attrNameLst>
                                          <p:attrName>ppt_x</p:attrName>
                                          <p:attrName>ppt_y</p:attrName>
                                        </p:attrNameLst>
                                      </p:cBhvr>
                                      <p:rCtr x="0" y="-50"/>
                                    </p:animMotion>
                                  </p:childTnLst>
                                </p:cTn>
                              </p:par>
                              <p:par>
                                <p:cTn id="248" presetID="64" presetClass="path" presetSubtype="0" repeatCount="indefinite" accel="50000" decel="50000" autoRev="1" fill="hold" grpId="0" nodeType="withEffect">
                                  <p:stCondLst>
                                    <p:cond delay="5100"/>
                                  </p:stCondLst>
                                  <p:childTnLst>
                                    <p:animMotion origin="layout" path="M -2.77778E-7 1.11111E-6 L 0.00069 -0.10093 " pathEditMode="relative" rAng="0" ptsTypes="AA">
                                      <p:cBhvr>
                                        <p:cTn id="249" dur="1000" fill="hold"/>
                                        <p:tgtEl>
                                          <p:spTgt spid="226676"/>
                                        </p:tgtEl>
                                        <p:attrNameLst>
                                          <p:attrName>ppt_x</p:attrName>
                                          <p:attrName>ppt_y</p:attrName>
                                        </p:attrNameLst>
                                      </p:cBhvr>
                                      <p:rCtr x="0" y="-50"/>
                                    </p:animMotion>
                                  </p:childTnLst>
                                </p:cTn>
                              </p:par>
                              <p:par>
                                <p:cTn id="250" presetID="64" presetClass="path" presetSubtype="0" repeatCount="indefinite" accel="50000" decel="50000" autoRev="1" fill="hold" grpId="0" nodeType="withEffect">
                                  <p:stCondLst>
                                    <p:cond delay="5200"/>
                                  </p:stCondLst>
                                  <p:childTnLst>
                                    <p:animMotion origin="layout" path="M -2.77778E-7 1.11111E-6 L 0.00069 -0.10093 " pathEditMode="relative" rAng="0" ptsTypes="AA">
                                      <p:cBhvr>
                                        <p:cTn id="251" dur="1000" fill="hold"/>
                                        <p:tgtEl>
                                          <p:spTgt spid="226677"/>
                                        </p:tgtEl>
                                        <p:attrNameLst>
                                          <p:attrName>ppt_x</p:attrName>
                                          <p:attrName>ppt_y</p:attrName>
                                        </p:attrNameLst>
                                      </p:cBhvr>
                                      <p:rCtr x="0" y="-50"/>
                                    </p:animMotion>
                                  </p:childTnLst>
                                </p:cTn>
                              </p:par>
                              <p:par>
                                <p:cTn id="252" presetID="64" presetClass="path" presetSubtype="0" repeatCount="indefinite" accel="50000" decel="50000" autoRev="1" fill="hold" grpId="0" nodeType="withEffect">
                                  <p:stCondLst>
                                    <p:cond delay="5300"/>
                                  </p:stCondLst>
                                  <p:childTnLst>
                                    <p:animMotion origin="layout" path="M -2.77778E-7 1.11111E-6 L 0.00069 -0.10093 " pathEditMode="relative" rAng="0" ptsTypes="AA">
                                      <p:cBhvr>
                                        <p:cTn id="253" dur="1000" fill="hold"/>
                                        <p:tgtEl>
                                          <p:spTgt spid="226678"/>
                                        </p:tgtEl>
                                        <p:attrNameLst>
                                          <p:attrName>ppt_x</p:attrName>
                                          <p:attrName>ppt_y</p:attrName>
                                        </p:attrNameLst>
                                      </p:cBhvr>
                                      <p:rCtr x="0" y="-50"/>
                                    </p:animMotion>
                                  </p:childTnLst>
                                </p:cTn>
                              </p:par>
                              <p:par>
                                <p:cTn id="254" presetID="64" presetClass="path" presetSubtype="0" repeatCount="indefinite" accel="50000" decel="50000" autoRev="1" fill="hold" grpId="0" nodeType="withEffect">
                                  <p:stCondLst>
                                    <p:cond delay="5400"/>
                                  </p:stCondLst>
                                  <p:childTnLst>
                                    <p:animMotion origin="layout" path="M -2.77778E-7 1.11111E-6 L 0.00069 -0.10093 " pathEditMode="relative" rAng="0" ptsTypes="AA">
                                      <p:cBhvr>
                                        <p:cTn id="255" dur="1000" fill="hold"/>
                                        <p:tgtEl>
                                          <p:spTgt spid="226679"/>
                                        </p:tgtEl>
                                        <p:attrNameLst>
                                          <p:attrName>ppt_x</p:attrName>
                                          <p:attrName>ppt_y</p:attrName>
                                        </p:attrNameLst>
                                      </p:cBhvr>
                                      <p:rCtr x="0" y="-50"/>
                                    </p:animMotion>
                                  </p:childTnLst>
                                </p:cTn>
                              </p:par>
                              <p:par>
                                <p:cTn id="256" presetID="64" presetClass="path" presetSubtype="0" repeatCount="indefinite" accel="50000" decel="50000" autoRev="1" fill="hold" grpId="0" nodeType="withEffect">
                                  <p:stCondLst>
                                    <p:cond delay="5500"/>
                                  </p:stCondLst>
                                  <p:childTnLst>
                                    <p:animMotion origin="layout" path="M -2.77778E-7 1.11111E-6 L 0.00069 -0.10093 " pathEditMode="relative" rAng="0" ptsTypes="AA">
                                      <p:cBhvr>
                                        <p:cTn id="257" dur="1000" fill="hold"/>
                                        <p:tgtEl>
                                          <p:spTgt spid="226680"/>
                                        </p:tgtEl>
                                        <p:attrNameLst>
                                          <p:attrName>ppt_x</p:attrName>
                                          <p:attrName>ppt_y</p:attrName>
                                        </p:attrNameLst>
                                      </p:cBhvr>
                                      <p:rCtr x="0" y="-50"/>
                                    </p:animMotion>
                                  </p:childTnLst>
                                </p:cTn>
                              </p:par>
                              <p:par>
                                <p:cTn id="258" presetID="64" presetClass="path" presetSubtype="0" repeatCount="indefinite" accel="50000" decel="50000" autoRev="1" fill="hold" grpId="0" nodeType="withEffect">
                                  <p:stCondLst>
                                    <p:cond delay="5600"/>
                                  </p:stCondLst>
                                  <p:childTnLst>
                                    <p:animMotion origin="layout" path="M -2.77778E-7 1.11111E-6 L 0.00069 -0.10093 " pathEditMode="relative" rAng="0" ptsTypes="AA">
                                      <p:cBhvr>
                                        <p:cTn id="259" dur="1000" fill="hold"/>
                                        <p:tgtEl>
                                          <p:spTgt spid="226681"/>
                                        </p:tgtEl>
                                        <p:attrNameLst>
                                          <p:attrName>ppt_x</p:attrName>
                                          <p:attrName>ppt_y</p:attrName>
                                        </p:attrNameLst>
                                      </p:cBhvr>
                                      <p:rCtr x="0" y="-50"/>
                                    </p:animMotion>
                                  </p:childTnLst>
                                </p:cTn>
                              </p:par>
                              <p:par>
                                <p:cTn id="260" presetID="64" presetClass="path" presetSubtype="0" repeatCount="indefinite" accel="50000" decel="50000" autoRev="1" fill="hold" grpId="0" nodeType="withEffect">
                                  <p:stCondLst>
                                    <p:cond delay="5700"/>
                                  </p:stCondLst>
                                  <p:childTnLst>
                                    <p:animMotion origin="layout" path="M -2.77778E-7 1.11111E-6 L 0.00069 -0.10093 " pathEditMode="relative" rAng="0" ptsTypes="AA">
                                      <p:cBhvr>
                                        <p:cTn id="261" dur="1000" fill="hold"/>
                                        <p:tgtEl>
                                          <p:spTgt spid="226682"/>
                                        </p:tgtEl>
                                        <p:attrNameLst>
                                          <p:attrName>ppt_x</p:attrName>
                                          <p:attrName>ppt_y</p:attrName>
                                        </p:attrNameLst>
                                      </p:cBhvr>
                                      <p:rCtr x="0" y="-50"/>
                                    </p:animMotion>
                                  </p:childTnLst>
                                </p:cTn>
                              </p:par>
                              <p:par>
                                <p:cTn id="262" presetID="64" presetClass="path" presetSubtype="0" repeatCount="indefinite" accel="50000" decel="50000" autoRev="1" fill="hold" grpId="0" nodeType="withEffect">
                                  <p:stCondLst>
                                    <p:cond delay="5800"/>
                                  </p:stCondLst>
                                  <p:childTnLst>
                                    <p:animMotion origin="layout" path="M -2.77778E-7 1.11111E-6 L 0.00069 -0.10093 " pathEditMode="relative" rAng="0" ptsTypes="AA">
                                      <p:cBhvr>
                                        <p:cTn id="263" dur="1000" fill="hold"/>
                                        <p:tgtEl>
                                          <p:spTgt spid="226683"/>
                                        </p:tgtEl>
                                        <p:attrNameLst>
                                          <p:attrName>ppt_x</p:attrName>
                                          <p:attrName>ppt_y</p:attrName>
                                        </p:attrNameLst>
                                      </p:cBhvr>
                                      <p:rCtr x="0" y="-50"/>
                                    </p:animMotion>
                                  </p:childTnLst>
                                </p:cTn>
                              </p:par>
                              <p:par>
                                <p:cTn id="264" presetID="64" presetClass="path" presetSubtype="0" repeatCount="indefinite" accel="50000" decel="50000" autoRev="1" fill="hold" grpId="0" nodeType="withEffect">
                                  <p:stCondLst>
                                    <p:cond delay="5900"/>
                                  </p:stCondLst>
                                  <p:childTnLst>
                                    <p:animMotion origin="layout" path="M -2.77778E-7 1.11111E-6 L 0.00069 -0.10093 " pathEditMode="relative" rAng="0" ptsTypes="AA">
                                      <p:cBhvr>
                                        <p:cTn id="265" dur="1000" fill="hold"/>
                                        <p:tgtEl>
                                          <p:spTgt spid="226684"/>
                                        </p:tgtEl>
                                        <p:attrNameLst>
                                          <p:attrName>ppt_x</p:attrName>
                                          <p:attrName>ppt_y</p:attrName>
                                        </p:attrNameLst>
                                      </p:cBhvr>
                                      <p:rCtr x="0" y="-50"/>
                                    </p:animMotion>
                                  </p:childTnLst>
                                </p:cTn>
                              </p:par>
                              <p:par>
                                <p:cTn id="266" presetID="64" presetClass="path" presetSubtype="0" repeatCount="indefinite" accel="50000" decel="50000" autoRev="1" fill="hold" grpId="0" nodeType="withEffect">
                                  <p:stCondLst>
                                    <p:cond delay="6000"/>
                                  </p:stCondLst>
                                  <p:childTnLst>
                                    <p:animMotion origin="layout" path="M -2.77778E-7 1.11111E-6 L 0.00069 -0.10093 " pathEditMode="relative" rAng="0" ptsTypes="AA">
                                      <p:cBhvr>
                                        <p:cTn id="267" dur="1000" fill="hold"/>
                                        <p:tgtEl>
                                          <p:spTgt spid="226685"/>
                                        </p:tgtEl>
                                        <p:attrNameLst>
                                          <p:attrName>ppt_x</p:attrName>
                                          <p:attrName>ppt_y</p:attrName>
                                        </p:attrNameLst>
                                      </p:cBhvr>
                                      <p:rCtr x="0" y="-50"/>
                                    </p:animMotion>
                                  </p:childTnLst>
                                </p:cTn>
                              </p:par>
                              <p:par>
                                <p:cTn id="268" presetID="64" presetClass="path" presetSubtype="0" repeatCount="indefinite" accel="50000" decel="50000" autoRev="1" fill="hold" grpId="0" nodeType="withEffect">
                                  <p:stCondLst>
                                    <p:cond delay="6100"/>
                                  </p:stCondLst>
                                  <p:childTnLst>
                                    <p:animMotion origin="layout" path="M -2.77778E-7 1.11111E-6 L 0.00069 -0.10093 " pathEditMode="relative" rAng="0" ptsTypes="AA">
                                      <p:cBhvr>
                                        <p:cTn id="269" dur="1000" fill="hold"/>
                                        <p:tgtEl>
                                          <p:spTgt spid="226686"/>
                                        </p:tgtEl>
                                        <p:attrNameLst>
                                          <p:attrName>ppt_x</p:attrName>
                                          <p:attrName>ppt_y</p:attrName>
                                        </p:attrNameLst>
                                      </p:cBhvr>
                                      <p:rCtr x="0" y="-50"/>
                                    </p:animMotion>
                                  </p:childTnLst>
                                </p:cTn>
                              </p:par>
                              <p:par>
                                <p:cTn id="270" presetID="64" presetClass="path" presetSubtype="0" repeatCount="indefinite" accel="50000" decel="50000" autoRev="1" fill="hold" grpId="0" nodeType="withEffect">
                                  <p:stCondLst>
                                    <p:cond delay="6200"/>
                                  </p:stCondLst>
                                  <p:childTnLst>
                                    <p:animMotion origin="layout" path="M -2.77778E-7 1.11111E-6 L 0.00069 -0.10093 " pathEditMode="relative" rAng="0" ptsTypes="AA">
                                      <p:cBhvr>
                                        <p:cTn id="271" dur="1000" fill="hold"/>
                                        <p:tgtEl>
                                          <p:spTgt spid="226687"/>
                                        </p:tgtEl>
                                        <p:attrNameLst>
                                          <p:attrName>ppt_x</p:attrName>
                                          <p:attrName>ppt_y</p:attrName>
                                        </p:attrNameLst>
                                      </p:cBhvr>
                                      <p:rCtr x="0" y="-50"/>
                                    </p:animMotion>
                                  </p:childTnLst>
                                </p:cTn>
                              </p:par>
                              <p:par>
                                <p:cTn id="272" presetID="64" presetClass="path" presetSubtype="0" repeatCount="indefinite" accel="50000" decel="50000" autoRev="1" fill="hold" grpId="0" nodeType="withEffect">
                                  <p:stCondLst>
                                    <p:cond delay="6300"/>
                                  </p:stCondLst>
                                  <p:childTnLst>
                                    <p:animMotion origin="layout" path="M -2.77778E-7 1.11111E-6 L 0.00069 -0.10093 " pathEditMode="relative" rAng="0" ptsTypes="AA">
                                      <p:cBhvr>
                                        <p:cTn id="273" dur="1000" fill="hold"/>
                                        <p:tgtEl>
                                          <p:spTgt spid="226688"/>
                                        </p:tgtEl>
                                        <p:attrNameLst>
                                          <p:attrName>ppt_x</p:attrName>
                                          <p:attrName>ppt_y</p:attrName>
                                        </p:attrNameLst>
                                      </p:cBhvr>
                                      <p:rCtr x="0" y="-50"/>
                                    </p:animMotion>
                                  </p:childTnLst>
                                </p:cTn>
                              </p:par>
                              <p:par>
                                <p:cTn id="274" presetID="64" presetClass="path" presetSubtype="0" repeatCount="indefinite" accel="50000" decel="50000" autoRev="1" fill="hold" grpId="0" nodeType="withEffect">
                                  <p:stCondLst>
                                    <p:cond delay="6400"/>
                                  </p:stCondLst>
                                  <p:childTnLst>
                                    <p:animMotion origin="layout" path="M -2.77778E-7 1.11111E-6 L 0.00069 -0.10093 " pathEditMode="relative" rAng="0" ptsTypes="AA">
                                      <p:cBhvr>
                                        <p:cTn id="275" dur="1000" fill="hold"/>
                                        <p:tgtEl>
                                          <p:spTgt spid="226689"/>
                                        </p:tgtEl>
                                        <p:attrNameLst>
                                          <p:attrName>ppt_x</p:attrName>
                                          <p:attrName>ppt_y</p:attrName>
                                        </p:attrNameLst>
                                      </p:cBhvr>
                                      <p:rCtr x="0" y="-50"/>
                                    </p:animMotion>
                                  </p:childTnLst>
                                </p:cTn>
                              </p:par>
                              <p:par>
                                <p:cTn id="276" presetID="64" presetClass="path" presetSubtype="0" repeatCount="indefinite" accel="50000" decel="50000" autoRev="1" fill="hold" grpId="0" nodeType="withEffect">
                                  <p:stCondLst>
                                    <p:cond delay="6500"/>
                                  </p:stCondLst>
                                  <p:childTnLst>
                                    <p:animMotion origin="layout" path="M -2.77778E-7 1.11111E-6 L 0.00069 -0.10093 " pathEditMode="relative" rAng="0" ptsTypes="AA">
                                      <p:cBhvr>
                                        <p:cTn id="277" dur="1000" fill="hold"/>
                                        <p:tgtEl>
                                          <p:spTgt spid="226690"/>
                                        </p:tgtEl>
                                        <p:attrNameLst>
                                          <p:attrName>ppt_x</p:attrName>
                                          <p:attrName>ppt_y</p:attrName>
                                        </p:attrNameLst>
                                      </p:cBhvr>
                                      <p:rCtr x="0" y="-50"/>
                                    </p:animMotion>
                                  </p:childTnLst>
                                </p:cTn>
                              </p:par>
                              <p:par>
                                <p:cTn id="278" presetID="64" presetClass="path" presetSubtype="0" repeatCount="indefinite" accel="50000" decel="50000" autoRev="1" fill="hold" grpId="0" nodeType="withEffect">
                                  <p:stCondLst>
                                    <p:cond delay="6600"/>
                                  </p:stCondLst>
                                  <p:childTnLst>
                                    <p:animMotion origin="layout" path="M -2.77778E-7 1.11111E-6 L 0.00069 -0.10093 " pathEditMode="relative" rAng="0" ptsTypes="AA">
                                      <p:cBhvr>
                                        <p:cTn id="279" dur="1000" fill="hold"/>
                                        <p:tgtEl>
                                          <p:spTgt spid="226691"/>
                                        </p:tgtEl>
                                        <p:attrNameLst>
                                          <p:attrName>ppt_x</p:attrName>
                                          <p:attrName>ppt_y</p:attrName>
                                        </p:attrNameLst>
                                      </p:cBhvr>
                                      <p:rCtr x="0" y="-50"/>
                                    </p:animMotion>
                                  </p:childTnLst>
                                </p:cTn>
                              </p:par>
                              <p:par>
                                <p:cTn id="280" presetID="64" presetClass="path" presetSubtype="0" repeatCount="indefinite" accel="50000" decel="50000" autoRev="1" fill="hold" grpId="0" nodeType="withEffect">
                                  <p:stCondLst>
                                    <p:cond delay="6700"/>
                                  </p:stCondLst>
                                  <p:childTnLst>
                                    <p:animMotion origin="layout" path="M -2.77778E-7 1.11111E-6 L 0.00069 -0.10093 " pathEditMode="relative" rAng="0" ptsTypes="AA">
                                      <p:cBhvr>
                                        <p:cTn id="281" dur="1000" fill="hold"/>
                                        <p:tgtEl>
                                          <p:spTgt spid="226692"/>
                                        </p:tgtEl>
                                        <p:attrNameLst>
                                          <p:attrName>ppt_x</p:attrName>
                                          <p:attrName>ppt_y</p:attrName>
                                        </p:attrNameLst>
                                      </p:cBhvr>
                                      <p:rCtr x="0" y="-50"/>
                                    </p:animMotion>
                                  </p:childTnLst>
                                </p:cTn>
                              </p:par>
                              <p:par>
                                <p:cTn id="282" presetID="64" presetClass="path" presetSubtype="0" repeatCount="indefinite" accel="50000" decel="50000" autoRev="1" fill="hold" grpId="0" nodeType="withEffect">
                                  <p:stCondLst>
                                    <p:cond delay="6800"/>
                                  </p:stCondLst>
                                  <p:childTnLst>
                                    <p:animMotion origin="layout" path="M -2.77778E-7 1.11111E-6 L 0.00069 -0.10093 " pathEditMode="relative" rAng="0" ptsTypes="AA">
                                      <p:cBhvr>
                                        <p:cTn id="283" dur="1000" fill="hold"/>
                                        <p:tgtEl>
                                          <p:spTgt spid="226693"/>
                                        </p:tgtEl>
                                        <p:attrNameLst>
                                          <p:attrName>ppt_x</p:attrName>
                                          <p:attrName>ppt_y</p:attrName>
                                        </p:attrNameLst>
                                      </p:cBhvr>
                                      <p:rCtr x="0" y="-50"/>
                                    </p:animMotion>
                                  </p:childTnLst>
                                </p:cTn>
                              </p:par>
                              <p:par>
                                <p:cTn id="284" presetID="64" presetClass="path" presetSubtype="0" repeatCount="indefinite" accel="50000" decel="50000" autoRev="1" fill="hold" grpId="0" nodeType="withEffect">
                                  <p:stCondLst>
                                    <p:cond delay="6900"/>
                                  </p:stCondLst>
                                  <p:childTnLst>
                                    <p:animMotion origin="layout" path="M -2.77778E-7 1.11111E-6 L 0.00069 -0.10093 " pathEditMode="relative" rAng="0" ptsTypes="AA">
                                      <p:cBhvr>
                                        <p:cTn id="285" dur="1000" fill="hold"/>
                                        <p:tgtEl>
                                          <p:spTgt spid="226694"/>
                                        </p:tgtEl>
                                        <p:attrNameLst>
                                          <p:attrName>ppt_x</p:attrName>
                                          <p:attrName>ppt_y</p:attrName>
                                        </p:attrNameLst>
                                      </p:cBhvr>
                                      <p:rCtr x="0" y="-50"/>
                                    </p:animMotion>
                                  </p:childTnLst>
                                </p:cTn>
                              </p:par>
                            </p:childTnLst>
                          </p:cTn>
                        </p:par>
                      </p:childTnLst>
                    </p:cTn>
                  </p:par>
                </p:childTnLst>
              </p:cTn>
              <p:nextCondLst>
                <p:cond evt="onClick" delay="0">
                  <p:tgtEl>
                    <p:spTgt spid="2"/>
                  </p:tgtEl>
                </p:cond>
              </p:nextCondLst>
            </p:seq>
          </p:childTnLst>
        </p:cTn>
      </p:par>
    </p:tnLst>
    <p:bldLst>
      <p:bldP spid="226542" grpId="0" animBg="1"/>
      <p:bldP spid="226543" grpId="0" animBg="1"/>
      <p:bldP spid="226544" grpId="0" animBg="1"/>
      <p:bldP spid="226545" grpId="0" animBg="1"/>
      <p:bldP spid="226546" grpId="0" animBg="1"/>
      <p:bldP spid="226547" grpId="0" animBg="1"/>
      <p:bldP spid="226548" grpId="0" animBg="1"/>
      <p:bldP spid="226549" grpId="0" animBg="1"/>
      <p:bldP spid="226550" grpId="0" animBg="1"/>
      <p:bldP spid="226551" grpId="0" animBg="1"/>
      <p:bldP spid="226552" grpId="0" animBg="1"/>
      <p:bldP spid="226553" grpId="0" animBg="1"/>
      <p:bldP spid="226554" grpId="0" animBg="1"/>
      <p:bldP spid="226555" grpId="0" animBg="1"/>
      <p:bldP spid="226556" grpId="0" animBg="1"/>
      <p:bldP spid="226557" grpId="0" animBg="1"/>
      <p:bldP spid="226558" grpId="0" animBg="1"/>
      <p:bldP spid="226559" grpId="0" animBg="1"/>
      <p:bldP spid="226560" grpId="0" animBg="1"/>
      <p:bldP spid="226561" grpId="0" animBg="1"/>
      <p:bldP spid="226562" grpId="0" animBg="1"/>
      <p:bldP spid="226563" grpId="0" animBg="1"/>
      <p:bldP spid="226564" grpId="0" animBg="1"/>
      <p:bldP spid="226565" grpId="0" animBg="1"/>
      <p:bldP spid="226566" grpId="0" animBg="1"/>
      <p:bldP spid="226567" grpId="0" animBg="1"/>
      <p:bldP spid="226568" grpId="0" animBg="1"/>
      <p:bldP spid="226569" grpId="0" animBg="1"/>
      <p:bldP spid="226570" grpId="0" animBg="1"/>
      <p:bldP spid="226571" grpId="0" animBg="1"/>
      <p:bldP spid="226572" grpId="0" animBg="1"/>
      <p:bldP spid="226573" grpId="0" animBg="1"/>
      <p:bldP spid="226574" grpId="0" animBg="1"/>
      <p:bldP spid="226575" grpId="0" animBg="1"/>
      <p:bldP spid="226576" grpId="0" animBg="1"/>
      <p:bldP spid="226577" grpId="0" animBg="1"/>
      <p:bldP spid="226578" grpId="0" animBg="1"/>
      <p:bldP spid="226579" grpId="0" animBg="1"/>
      <p:bldP spid="226580" grpId="0" animBg="1"/>
      <p:bldP spid="226581" grpId="0" animBg="1"/>
      <p:bldP spid="226582" grpId="0" animBg="1"/>
      <p:bldP spid="226583" grpId="0" animBg="1"/>
      <p:bldP spid="226584" grpId="0" animBg="1"/>
      <p:bldP spid="226585" grpId="0" animBg="1"/>
      <p:bldP spid="226586" grpId="0" animBg="1"/>
      <p:bldP spid="226587" grpId="0" animBg="1"/>
      <p:bldP spid="226588" grpId="0" animBg="1"/>
      <p:bldP spid="226589" grpId="0" animBg="1"/>
      <p:bldP spid="226590" grpId="0" animBg="1"/>
      <p:bldP spid="226591" grpId="0" animBg="1"/>
      <p:bldP spid="226592" grpId="0" animBg="1"/>
      <p:bldP spid="226593" grpId="0" animBg="1"/>
      <p:bldP spid="226594" grpId="0" animBg="1"/>
      <p:bldP spid="226595" grpId="0" animBg="1"/>
      <p:bldP spid="226596" grpId="0" animBg="1"/>
      <p:bldP spid="226597" grpId="0" animBg="1"/>
      <p:bldP spid="226598" grpId="0" animBg="1"/>
      <p:bldP spid="226599" grpId="0" animBg="1"/>
      <p:bldP spid="226600" grpId="0" animBg="1"/>
      <p:bldP spid="226601" grpId="0" animBg="1"/>
      <p:bldP spid="226602" grpId="0" animBg="1"/>
      <p:bldP spid="226603" grpId="0" animBg="1"/>
      <p:bldP spid="226604" grpId="0" animBg="1"/>
      <p:bldP spid="226605" grpId="0" animBg="1"/>
      <p:bldP spid="226606" grpId="0" animBg="1"/>
      <p:bldP spid="226607" grpId="0" animBg="1"/>
      <p:bldP spid="226608" grpId="0" animBg="1"/>
      <p:bldP spid="226609" grpId="0" animBg="1"/>
      <p:bldP spid="226610" grpId="0" animBg="1"/>
      <p:bldP spid="226611" grpId="0" animBg="1"/>
      <p:bldP spid="226623" grpId="0" animBg="1"/>
      <p:bldP spid="226624" grpId="0" animBg="1"/>
      <p:bldP spid="226625" grpId="0" animBg="1"/>
      <p:bldP spid="226626" grpId="0" animBg="1"/>
      <p:bldP spid="226627" grpId="0" animBg="1"/>
      <p:bldP spid="226628" grpId="0" animBg="1"/>
      <p:bldP spid="226629" grpId="0" animBg="1"/>
      <p:bldP spid="226630" grpId="0" animBg="1"/>
      <p:bldP spid="226631" grpId="0" animBg="1"/>
      <p:bldP spid="226632" grpId="0" animBg="1"/>
      <p:bldP spid="226633" grpId="0" animBg="1"/>
      <p:bldP spid="226634" grpId="0" animBg="1"/>
      <p:bldP spid="226635" grpId="0" animBg="1"/>
      <p:bldP spid="226636" grpId="0" animBg="1"/>
      <p:bldP spid="226637" grpId="0" animBg="1"/>
      <p:bldP spid="226638" grpId="0" animBg="1"/>
      <p:bldP spid="226639" grpId="0" animBg="1"/>
      <p:bldP spid="226640" grpId="0" animBg="1"/>
      <p:bldP spid="226641" grpId="0" animBg="1"/>
      <p:bldP spid="226642" grpId="0" animBg="1"/>
      <p:bldP spid="226643" grpId="0" animBg="1"/>
      <p:bldP spid="226644" grpId="0" animBg="1"/>
      <p:bldP spid="226645" grpId="0" animBg="1"/>
      <p:bldP spid="226646" grpId="0" animBg="1"/>
      <p:bldP spid="226647" grpId="0" animBg="1"/>
      <p:bldP spid="226648" grpId="0" animBg="1"/>
      <p:bldP spid="226649" grpId="0" animBg="1"/>
      <p:bldP spid="226650" grpId="0" animBg="1"/>
      <p:bldP spid="226651" grpId="0" animBg="1"/>
      <p:bldP spid="226652" grpId="0" animBg="1"/>
      <p:bldP spid="226653" grpId="0" animBg="1"/>
      <p:bldP spid="226654" grpId="0" animBg="1"/>
      <p:bldP spid="226655" grpId="0" animBg="1"/>
      <p:bldP spid="226656" grpId="0" animBg="1"/>
      <p:bldP spid="226657" grpId="0" animBg="1"/>
      <p:bldP spid="226661" grpId="0" animBg="1"/>
      <p:bldP spid="226662" grpId="0" animBg="1"/>
      <p:bldP spid="226663" grpId="0" animBg="1"/>
      <p:bldP spid="226664" grpId="0" animBg="1"/>
      <p:bldP spid="226665" grpId="0" animBg="1"/>
      <p:bldP spid="226666" grpId="0" animBg="1"/>
      <p:bldP spid="226667" grpId="0" animBg="1"/>
      <p:bldP spid="226668" grpId="0" animBg="1"/>
      <p:bldP spid="226669" grpId="0" animBg="1"/>
      <p:bldP spid="226670" grpId="0" animBg="1"/>
      <p:bldP spid="226671" grpId="0" animBg="1"/>
      <p:bldP spid="226672" grpId="0" animBg="1"/>
      <p:bldP spid="226673" grpId="0" animBg="1"/>
      <p:bldP spid="226674" grpId="0" animBg="1"/>
      <p:bldP spid="226675" grpId="0" animBg="1"/>
      <p:bldP spid="226676" grpId="0" animBg="1"/>
      <p:bldP spid="226677" grpId="0" animBg="1"/>
      <p:bldP spid="226678" grpId="0" animBg="1"/>
      <p:bldP spid="226679" grpId="0" animBg="1"/>
      <p:bldP spid="226680" grpId="0" animBg="1"/>
      <p:bldP spid="226681" grpId="0" animBg="1"/>
      <p:bldP spid="226682" grpId="0" animBg="1"/>
      <p:bldP spid="226683" grpId="0" animBg="1"/>
      <p:bldP spid="226684" grpId="0" animBg="1"/>
      <p:bldP spid="226685" grpId="0" animBg="1"/>
      <p:bldP spid="226686" grpId="0" animBg="1"/>
      <p:bldP spid="226687" grpId="0" animBg="1"/>
      <p:bldP spid="226688" grpId="0" animBg="1"/>
      <p:bldP spid="226689" grpId="0" animBg="1"/>
      <p:bldP spid="226690" grpId="0" animBg="1"/>
      <p:bldP spid="226691" grpId="0" animBg="1"/>
      <p:bldP spid="226692" grpId="0" animBg="1"/>
      <p:bldP spid="226693" grpId="0" animBg="1"/>
      <p:bldP spid="22669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9" descr="羊皮纸"/>
          <p:cNvSpPr>
            <a:spLocks noChangeArrowheads="1"/>
          </p:cNvSpPr>
          <p:nvPr/>
        </p:nvSpPr>
        <p:spPr bwMode="auto">
          <a:xfrm>
            <a:off x="0" y="6710363"/>
            <a:ext cx="9144000" cy="147637"/>
          </a:xfrm>
          <a:prstGeom prst="rect">
            <a:avLst/>
          </a:prstGeom>
          <a:blipFill dpi="0" rotWithShape="1">
            <a:blip r:embed="rId2" cstate="print"/>
            <a:srcRect/>
            <a:tile tx="0" ty="0" sx="100000" sy="100000" flip="none" algn="tl"/>
          </a:blipFill>
          <a:ln w="9525">
            <a:noFill/>
            <a:miter lim="800000"/>
            <a:headEnd/>
            <a:tailEnd/>
          </a:ln>
          <a:effectLst/>
        </p:spPr>
        <p:txBody>
          <a:bodyPr wrap="none" anchor="ctr"/>
          <a:lstStyle/>
          <a:p>
            <a:endParaRPr lang="zh-CN" altLang="en-US"/>
          </a:p>
        </p:txBody>
      </p:sp>
      <p:grpSp>
        <p:nvGrpSpPr>
          <p:cNvPr id="2" name="Group 86"/>
          <p:cNvGrpSpPr>
            <a:grpSpLocks/>
          </p:cNvGrpSpPr>
          <p:nvPr/>
        </p:nvGrpSpPr>
        <p:grpSpPr bwMode="auto">
          <a:xfrm>
            <a:off x="146942" y="2188414"/>
            <a:ext cx="376238" cy="1154112"/>
            <a:chOff x="152" y="1386"/>
            <a:chExt cx="288" cy="844"/>
          </a:xfrm>
        </p:grpSpPr>
        <p:sp>
          <p:nvSpPr>
            <p:cNvPr id="54423" name="Rectangle 87" descr="栎木"/>
            <p:cNvSpPr>
              <a:spLocks noChangeArrowheads="1"/>
            </p:cNvSpPr>
            <p:nvPr/>
          </p:nvSpPr>
          <p:spPr bwMode="auto">
            <a:xfrm flipH="1">
              <a:off x="152" y="1386"/>
              <a:ext cx="288" cy="844"/>
            </a:xfrm>
            <a:prstGeom prst="rect">
              <a:avLst/>
            </a:prstGeom>
            <a:blipFill dpi="0" rotWithShape="0">
              <a:blip r:embed="rId3" cstate="print"/>
              <a:srcRect/>
              <a:tile tx="0" ty="0" sx="100000" sy="100000" flip="none" algn="tl"/>
            </a:blipFill>
            <a:ln w="38100">
              <a:solidFill>
                <a:srgbClr val="00CC99"/>
              </a:solidFill>
              <a:miter lim="800000"/>
              <a:headEnd/>
              <a:tailEnd/>
            </a:ln>
            <a:effectLst/>
          </p:spPr>
          <p:txBody>
            <a:bodyPr wrap="none" anchor="ctr"/>
            <a:lstStyle/>
            <a:p>
              <a:endParaRPr lang="zh-CN" altLang="en-US"/>
            </a:p>
          </p:txBody>
        </p:sp>
        <p:sp>
          <p:nvSpPr>
            <p:cNvPr id="54424" name="WordArt 88"/>
            <p:cNvSpPr>
              <a:spLocks noChangeArrowheads="1" noChangeShapeType="1" noTextEdit="1"/>
            </p:cNvSpPr>
            <p:nvPr/>
          </p:nvSpPr>
          <p:spPr bwMode="auto">
            <a:xfrm rot="5400000">
              <a:off x="137" y="1504"/>
              <a:ext cx="328" cy="197"/>
            </a:xfrm>
            <a:prstGeom prst="rect">
              <a:avLst/>
            </a:prstGeom>
          </p:spPr>
          <p:txBody>
            <a:bodyPr vert="eaVert" wrap="none" fromWordArt="1">
              <a:prstTxWarp prst="textPlain">
                <a:avLst>
                  <a:gd name="adj" fmla="val 50000"/>
                </a:avLst>
              </a:prstTxWarp>
            </a:bodyPr>
            <a:lstStyle/>
            <a:p>
              <a:pPr fontAlgn="auto"/>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解法</a:t>
              </a:r>
            </a:p>
          </p:txBody>
        </p:sp>
        <p:sp>
          <p:nvSpPr>
            <p:cNvPr id="54425" name="WordArt 89"/>
            <p:cNvSpPr>
              <a:spLocks noChangeArrowheads="1" noChangeShapeType="1" noTextEdit="1"/>
            </p:cNvSpPr>
            <p:nvPr/>
          </p:nvSpPr>
          <p:spPr bwMode="auto">
            <a:xfrm rot="5400000">
              <a:off x="137" y="1887"/>
              <a:ext cx="324" cy="195"/>
            </a:xfrm>
            <a:prstGeom prst="rect">
              <a:avLst/>
            </a:prstGeom>
          </p:spPr>
          <p:txBody>
            <a:bodyPr vert="eaVert" wrap="none" fromWordArt="1">
              <a:prstTxWarp prst="textPlain">
                <a:avLst>
                  <a:gd name="adj" fmla="val 50000"/>
                </a:avLst>
              </a:prstTxWarp>
            </a:bodyPr>
            <a:lstStyle/>
            <a:p>
              <a:pPr fontAlgn="auto"/>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提要</a:t>
              </a:r>
            </a:p>
          </p:txBody>
        </p:sp>
      </p:grpSp>
      <p:grpSp>
        <p:nvGrpSpPr>
          <p:cNvPr id="3" name="Group 328"/>
          <p:cNvGrpSpPr>
            <a:grpSpLocks/>
          </p:cNvGrpSpPr>
          <p:nvPr/>
        </p:nvGrpSpPr>
        <p:grpSpPr bwMode="auto">
          <a:xfrm>
            <a:off x="0" y="0"/>
            <a:ext cx="9144000" cy="2073275"/>
            <a:chOff x="0" y="0"/>
            <a:chExt cx="5760" cy="1306"/>
          </a:xfrm>
        </p:grpSpPr>
        <p:grpSp>
          <p:nvGrpSpPr>
            <p:cNvPr id="4" name="Group 5"/>
            <p:cNvGrpSpPr>
              <a:grpSpLocks/>
            </p:cNvGrpSpPr>
            <p:nvPr/>
          </p:nvGrpSpPr>
          <p:grpSpPr bwMode="auto">
            <a:xfrm>
              <a:off x="177" y="175"/>
              <a:ext cx="420" cy="204"/>
              <a:chOff x="127" y="728"/>
              <a:chExt cx="437" cy="256"/>
            </a:xfrm>
          </p:grpSpPr>
          <p:sp>
            <p:nvSpPr>
              <p:cNvPr id="54421" name="Oval 6" descr="栎木"/>
              <p:cNvSpPr>
                <a:spLocks noChangeArrowheads="1"/>
              </p:cNvSpPr>
              <p:nvPr/>
            </p:nvSpPr>
            <p:spPr bwMode="auto">
              <a:xfrm>
                <a:off x="127" y="728"/>
                <a:ext cx="437" cy="256"/>
              </a:xfrm>
              <a:prstGeom prst="ellipse">
                <a:avLst/>
              </a:prstGeom>
              <a:blipFill dpi="0" rotWithShape="0">
                <a:blip r:embed="rId3" cstate="print"/>
                <a:srcRect/>
                <a:tile tx="0" ty="0" sx="100000" sy="100000" flip="none" algn="tl"/>
              </a:blipFill>
              <a:ln w="38100">
                <a:solidFill>
                  <a:srgbClr val="00CC99"/>
                </a:solidFill>
                <a:round/>
                <a:headEnd/>
                <a:tailEnd/>
              </a:ln>
              <a:effectLst/>
            </p:spPr>
            <p:txBody>
              <a:bodyPr wrap="none" anchor="ctr"/>
              <a:lstStyle/>
              <a:p>
                <a:endParaRPr lang="zh-CN" altLang="en-US"/>
              </a:p>
            </p:txBody>
          </p:sp>
          <p:sp>
            <p:nvSpPr>
              <p:cNvPr id="54422" name="WordArt 7"/>
              <p:cNvSpPr>
                <a:spLocks noChangeArrowheads="1" noChangeShapeType="1" noTextEdit="1"/>
              </p:cNvSpPr>
              <p:nvPr/>
            </p:nvSpPr>
            <p:spPr bwMode="auto">
              <a:xfrm>
                <a:off x="187" y="780"/>
                <a:ext cx="305" cy="147"/>
              </a:xfrm>
              <a:prstGeom prst="rect">
                <a:avLst/>
              </a:prstGeom>
            </p:spPr>
            <p:txBody>
              <a:bodyPr wrap="none" fromWordArt="1">
                <a:prstTxWarp prst="textPlain">
                  <a:avLst>
                    <a:gd name="adj" fmla="val 50287"/>
                  </a:avLst>
                </a:prstTxWarp>
              </a:bodyPr>
              <a:lstStyle/>
              <a:p>
                <a:r>
                  <a:rPr lang="zh-CN" altLang="en-US"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例</a:t>
                </a:r>
                <a:r>
                  <a:rPr lang="en-US" altLang="zh-CN"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1</a:t>
                </a:r>
                <a:endParaRPr lang="zh-CN" altLang="en-US" sz="3600" kern="10" dirty="0">
                  <a:ln w="19050">
                    <a:solidFill>
                      <a:schemeClr val="bg1"/>
                    </a:solidFill>
                    <a:round/>
                    <a:headEnd/>
                    <a:tailEnd/>
                  </a:ln>
                  <a:solidFill>
                    <a:schemeClr val="bg1"/>
                  </a:solidFill>
                  <a:effectLst>
                    <a:outerShdw dist="35921" dir="2700000" algn="ctr" rotWithShape="0">
                      <a:schemeClr val="tx1"/>
                    </a:outerShdw>
                  </a:effectLst>
                  <a:latin typeface="宋体"/>
                  <a:ea typeface="宋体"/>
                </a:endParaRPr>
              </a:p>
            </p:txBody>
          </p:sp>
        </p:grpSp>
        <p:sp>
          <p:nvSpPr>
            <p:cNvPr id="54369" name="WordArt 8"/>
            <p:cNvSpPr>
              <a:spLocks noChangeArrowheads="1" noChangeShapeType="1" noTextEdit="1"/>
            </p:cNvSpPr>
            <p:nvPr/>
          </p:nvSpPr>
          <p:spPr bwMode="auto">
            <a:xfrm>
              <a:off x="242" y="935"/>
              <a:ext cx="326" cy="205"/>
            </a:xfrm>
            <a:prstGeom prst="rect">
              <a:avLst/>
            </a:prstGeom>
          </p:spPr>
          <p:txBody>
            <a:bodyPr wrap="none" fromWordArt="1">
              <a:prstTxWarp prst="textPlain">
                <a:avLst>
                  <a:gd name="adj" fmla="val 50000"/>
                </a:avLst>
              </a:prstTxWarp>
            </a:bodyPr>
            <a:lstStyle/>
            <a:p>
              <a:r>
                <a:rPr lang="zh-CN" altLang="en-US" sz="3600" kern="10">
                  <a:ln w="9525">
                    <a:solidFill>
                      <a:srgbClr val="CC0000"/>
                    </a:solidFill>
                    <a:round/>
                    <a:headEnd/>
                    <a:tailEnd/>
                  </a:ln>
                  <a:solidFill>
                    <a:srgbClr val="CC0000"/>
                  </a:solidFill>
                  <a:latin typeface="华文中宋"/>
                  <a:ea typeface="华文中宋"/>
                </a:rPr>
                <a:t>求</a:t>
              </a:r>
            </a:p>
          </p:txBody>
        </p:sp>
        <p:sp>
          <p:nvSpPr>
            <p:cNvPr id="54370" name="Rectangle 9" descr="羊皮纸"/>
            <p:cNvSpPr>
              <a:spLocks noChangeArrowheads="1"/>
            </p:cNvSpPr>
            <p:nvPr/>
          </p:nvSpPr>
          <p:spPr bwMode="auto">
            <a:xfrm>
              <a:off x="0" y="0"/>
              <a:ext cx="5760" cy="93"/>
            </a:xfrm>
            <a:prstGeom prst="rect">
              <a:avLst/>
            </a:prstGeom>
            <a:blipFill dpi="0" rotWithShape="1">
              <a:blip r:embed="rId2" cstate="print"/>
              <a:srcRect/>
              <a:tile tx="0" ty="0" sx="100000" sy="100000" flip="none" algn="tl"/>
            </a:blipFill>
            <a:ln w="9525">
              <a:noFill/>
              <a:miter lim="800000"/>
              <a:headEnd/>
              <a:tailEnd/>
            </a:ln>
            <a:effectLst/>
          </p:spPr>
          <p:txBody>
            <a:bodyPr wrap="none" anchor="ctr"/>
            <a:lstStyle/>
            <a:p>
              <a:endParaRPr lang="zh-CN" altLang="en-US"/>
            </a:p>
          </p:txBody>
        </p:sp>
        <p:sp>
          <p:nvSpPr>
            <p:cNvPr id="54371" name="Rectangle 10" descr="羊皮纸"/>
            <p:cNvSpPr>
              <a:spLocks noChangeArrowheads="1"/>
            </p:cNvSpPr>
            <p:nvPr/>
          </p:nvSpPr>
          <p:spPr bwMode="auto">
            <a:xfrm>
              <a:off x="0" y="1245"/>
              <a:ext cx="5760" cy="61"/>
            </a:xfrm>
            <a:prstGeom prst="rect">
              <a:avLst/>
            </a:prstGeom>
            <a:blipFill dpi="0" rotWithShape="1">
              <a:blip r:embed="rId2" cstate="print"/>
              <a:srcRect/>
              <a:tile tx="0" ty="0" sx="100000" sy="100000" flip="none" algn="tl"/>
            </a:blipFill>
            <a:ln w="9525">
              <a:noFill/>
              <a:miter lim="800000"/>
              <a:headEnd/>
              <a:tailEnd/>
            </a:ln>
            <a:effectLst/>
          </p:spPr>
          <p:txBody>
            <a:bodyPr wrap="none" anchor="ctr"/>
            <a:lstStyle/>
            <a:p>
              <a:endParaRPr lang="zh-CN" altLang="en-US"/>
            </a:p>
          </p:txBody>
        </p:sp>
        <p:sp>
          <p:nvSpPr>
            <p:cNvPr id="54372" name="WordArt 148"/>
            <p:cNvSpPr>
              <a:spLocks noChangeArrowheads="1" noChangeShapeType="1" noTextEdit="1"/>
            </p:cNvSpPr>
            <p:nvPr/>
          </p:nvSpPr>
          <p:spPr bwMode="auto">
            <a:xfrm>
              <a:off x="713" y="206"/>
              <a:ext cx="878" cy="157"/>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两相干波源</a:t>
              </a:r>
            </a:p>
          </p:txBody>
        </p:sp>
        <p:grpSp>
          <p:nvGrpSpPr>
            <p:cNvPr id="5" name="Group 12"/>
            <p:cNvGrpSpPr>
              <a:grpSpLocks/>
            </p:cNvGrpSpPr>
            <p:nvPr/>
          </p:nvGrpSpPr>
          <p:grpSpPr bwMode="auto">
            <a:xfrm>
              <a:off x="1670" y="207"/>
              <a:ext cx="434" cy="136"/>
              <a:chOff x="1670" y="207"/>
              <a:chExt cx="434" cy="136"/>
            </a:xfrm>
          </p:grpSpPr>
          <p:sp>
            <p:nvSpPr>
              <p:cNvPr id="54418" name="WordArt 13"/>
              <p:cNvSpPr>
                <a:spLocks noChangeArrowheads="1" noChangeShapeType="1" noTextEdit="1"/>
              </p:cNvSpPr>
              <p:nvPr/>
            </p:nvSpPr>
            <p:spPr bwMode="auto">
              <a:xfrm>
                <a:off x="1854" y="297"/>
                <a:ext cx="44" cy="46"/>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sp>
            <p:nvSpPr>
              <p:cNvPr id="54419" name="WordArt 14"/>
              <p:cNvSpPr>
                <a:spLocks noChangeArrowheads="1" noChangeShapeType="1" noTextEdit="1"/>
              </p:cNvSpPr>
              <p:nvPr/>
            </p:nvSpPr>
            <p:spPr bwMode="auto">
              <a:xfrm>
                <a:off x="1670" y="207"/>
                <a:ext cx="142" cy="136"/>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A</a:t>
                </a:r>
                <a:endParaRPr lang="zh-CN" altLang="en-US" sz="1200" kern="10">
                  <a:ln w="9525">
                    <a:solidFill>
                      <a:srgbClr val="000000"/>
                    </a:solidFill>
                    <a:round/>
                    <a:headEnd/>
                    <a:tailEnd/>
                  </a:ln>
                  <a:latin typeface="Times New Roman"/>
                  <a:cs typeface="Times New Roman"/>
                </a:endParaRPr>
              </a:p>
            </p:txBody>
          </p:sp>
          <p:sp>
            <p:nvSpPr>
              <p:cNvPr id="54420" name="WordArt 15"/>
              <p:cNvSpPr>
                <a:spLocks noChangeArrowheads="1" noChangeShapeType="1" noTextEdit="1"/>
              </p:cNvSpPr>
              <p:nvPr/>
            </p:nvSpPr>
            <p:spPr bwMode="auto">
              <a:xfrm>
                <a:off x="1982" y="209"/>
                <a:ext cx="122" cy="130"/>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B</a:t>
                </a:r>
                <a:endParaRPr lang="zh-CN" altLang="en-US" sz="1200" kern="10">
                  <a:ln w="9525">
                    <a:solidFill>
                      <a:srgbClr val="000000"/>
                    </a:solidFill>
                    <a:round/>
                    <a:headEnd/>
                    <a:tailEnd/>
                  </a:ln>
                  <a:latin typeface="Times New Roman"/>
                  <a:cs typeface="Times New Roman"/>
                </a:endParaRPr>
              </a:p>
            </p:txBody>
          </p:sp>
        </p:grpSp>
        <p:sp>
          <p:nvSpPr>
            <p:cNvPr id="54374" name="WordArt 148"/>
            <p:cNvSpPr>
              <a:spLocks noChangeArrowheads="1" noChangeShapeType="1" noTextEdit="1"/>
            </p:cNvSpPr>
            <p:nvPr/>
          </p:nvSpPr>
          <p:spPr bwMode="auto">
            <a:xfrm>
              <a:off x="2217" y="194"/>
              <a:ext cx="330" cy="157"/>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相距</a:t>
              </a:r>
            </a:p>
          </p:txBody>
        </p:sp>
        <p:sp>
          <p:nvSpPr>
            <p:cNvPr id="54375" name="WordArt 17"/>
            <p:cNvSpPr>
              <a:spLocks noChangeArrowheads="1" noChangeShapeType="1" noTextEdit="1"/>
            </p:cNvSpPr>
            <p:nvPr/>
          </p:nvSpPr>
          <p:spPr bwMode="auto">
            <a:xfrm>
              <a:off x="2628" y="191"/>
              <a:ext cx="346" cy="132"/>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20 m</a:t>
              </a:r>
              <a:endParaRPr lang="zh-CN" altLang="en-US" sz="1200" kern="10">
                <a:ln w="9525">
                  <a:solidFill>
                    <a:srgbClr val="000000"/>
                  </a:solidFill>
                  <a:round/>
                  <a:headEnd/>
                  <a:tailEnd/>
                </a:ln>
                <a:latin typeface="Times New Roman"/>
                <a:cs typeface="Times New Roman"/>
              </a:endParaRPr>
            </a:p>
          </p:txBody>
        </p:sp>
        <p:sp>
          <p:nvSpPr>
            <p:cNvPr id="54376" name="WordArt 18"/>
            <p:cNvSpPr>
              <a:spLocks noChangeArrowheads="1" noChangeShapeType="1" noTextEdit="1"/>
            </p:cNvSpPr>
            <p:nvPr/>
          </p:nvSpPr>
          <p:spPr bwMode="auto">
            <a:xfrm>
              <a:off x="3024" y="294"/>
              <a:ext cx="34" cy="47"/>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sp>
          <p:nvSpPr>
            <p:cNvPr id="54377" name="WordArt 148"/>
            <p:cNvSpPr>
              <a:spLocks noChangeArrowheads="1" noChangeShapeType="1" noTextEdit="1"/>
            </p:cNvSpPr>
            <p:nvPr/>
          </p:nvSpPr>
          <p:spPr bwMode="auto">
            <a:xfrm>
              <a:off x="274" y="464"/>
              <a:ext cx="338" cy="157"/>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波速</a:t>
              </a:r>
            </a:p>
          </p:txBody>
        </p:sp>
        <p:grpSp>
          <p:nvGrpSpPr>
            <p:cNvPr id="6" name="Group 20"/>
            <p:cNvGrpSpPr>
              <a:grpSpLocks/>
            </p:cNvGrpSpPr>
            <p:nvPr/>
          </p:nvGrpSpPr>
          <p:grpSpPr bwMode="auto">
            <a:xfrm>
              <a:off x="667" y="457"/>
              <a:ext cx="1059" cy="132"/>
              <a:chOff x="1139" y="465"/>
              <a:chExt cx="1059" cy="132"/>
            </a:xfrm>
          </p:grpSpPr>
          <p:sp>
            <p:nvSpPr>
              <p:cNvPr id="54405" name="WordArt 21"/>
              <p:cNvSpPr>
                <a:spLocks noChangeArrowheads="1" noChangeShapeType="1" noTextEdit="1"/>
              </p:cNvSpPr>
              <p:nvPr/>
            </p:nvSpPr>
            <p:spPr bwMode="auto">
              <a:xfrm>
                <a:off x="1139" y="490"/>
                <a:ext cx="89" cy="105"/>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u</a:t>
                </a:r>
                <a:endParaRPr lang="zh-CN" altLang="en-US" sz="1200" i="1" kern="10">
                  <a:ln w="9525">
                    <a:solidFill>
                      <a:srgbClr val="000000"/>
                    </a:solidFill>
                    <a:round/>
                    <a:headEnd/>
                    <a:tailEnd/>
                  </a:ln>
                  <a:latin typeface="Times New Roman"/>
                  <a:cs typeface="Times New Roman"/>
                </a:endParaRPr>
              </a:p>
            </p:txBody>
          </p:sp>
          <p:grpSp>
            <p:nvGrpSpPr>
              <p:cNvPr id="7" name="Group 22"/>
              <p:cNvGrpSpPr>
                <a:grpSpLocks/>
              </p:cNvGrpSpPr>
              <p:nvPr/>
            </p:nvGrpSpPr>
            <p:grpSpPr bwMode="auto">
              <a:xfrm>
                <a:off x="1287" y="521"/>
                <a:ext cx="102" cy="44"/>
                <a:chOff x="1260" y="2371"/>
                <a:chExt cx="151" cy="53"/>
              </a:xfrm>
            </p:grpSpPr>
            <p:sp>
              <p:nvSpPr>
                <p:cNvPr id="54416" name="Line 23"/>
                <p:cNvSpPr>
                  <a:spLocks noChangeShapeType="1"/>
                </p:cNvSpPr>
                <p:nvPr/>
              </p:nvSpPr>
              <p:spPr bwMode="auto">
                <a:xfrm>
                  <a:off x="1260" y="2371"/>
                  <a:ext cx="151" cy="0"/>
                </a:xfrm>
                <a:prstGeom prst="line">
                  <a:avLst/>
                </a:prstGeom>
                <a:noFill/>
                <a:ln w="28575">
                  <a:solidFill>
                    <a:schemeClr val="tx1"/>
                  </a:solidFill>
                  <a:round/>
                  <a:headEnd/>
                  <a:tailEnd/>
                </a:ln>
                <a:effectLst/>
              </p:spPr>
              <p:txBody>
                <a:bodyPr/>
                <a:lstStyle/>
                <a:p>
                  <a:endParaRPr lang="zh-CN" altLang="en-US"/>
                </a:p>
              </p:txBody>
            </p:sp>
            <p:sp>
              <p:nvSpPr>
                <p:cNvPr id="54417" name="Line 24"/>
                <p:cNvSpPr>
                  <a:spLocks noChangeShapeType="1"/>
                </p:cNvSpPr>
                <p:nvPr/>
              </p:nvSpPr>
              <p:spPr bwMode="auto">
                <a:xfrm>
                  <a:off x="1260" y="2424"/>
                  <a:ext cx="151" cy="0"/>
                </a:xfrm>
                <a:prstGeom prst="line">
                  <a:avLst/>
                </a:prstGeom>
                <a:noFill/>
                <a:ln w="28575">
                  <a:solidFill>
                    <a:schemeClr val="tx1"/>
                  </a:solidFill>
                  <a:round/>
                  <a:headEnd/>
                  <a:tailEnd/>
                </a:ln>
                <a:effectLst/>
              </p:spPr>
              <p:txBody>
                <a:bodyPr/>
                <a:lstStyle/>
                <a:p>
                  <a:endParaRPr lang="zh-CN" altLang="en-US"/>
                </a:p>
              </p:txBody>
            </p:sp>
          </p:grpSp>
          <p:grpSp>
            <p:nvGrpSpPr>
              <p:cNvPr id="8" name="Group 25"/>
              <p:cNvGrpSpPr>
                <a:grpSpLocks/>
              </p:cNvGrpSpPr>
              <p:nvPr/>
            </p:nvGrpSpPr>
            <p:grpSpPr bwMode="auto">
              <a:xfrm>
                <a:off x="1755" y="477"/>
                <a:ext cx="356" cy="117"/>
                <a:chOff x="443" y="3269"/>
                <a:chExt cx="568" cy="189"/>
              </a:xfrm>
            </p:grpSpPr>
            <p:sp>
              <p:nvSpPr>
                <p:cNvPr id="54410" name="WordArt 26"/>
                <p:cNvSpPr>
                  <a:spLocks noChangeArrowheads="1" noChangeShapeType="1" noTextEdit="1"/>
                </p:cNvSpPr>
                <p:nvPr/>
              </p:nvSpPr>
              <p:spPr bwMode="auto">
                <a:xfrm>
                  <a:off x="443" y="3308"/>
                  <a:ext cx="210" cy="150"/>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m</a:t>
                  </a:r>
                  <a:endParaRPr lang="zh-CN" altLang="en-US" sz="3600" kern="10">
                    <a:ln w="9525">
                      <a:solidFill>
                        <a:srgbClr val="000000"/>
                      </a:solidFill>
                      <a:round/>
                      <a:headEnd/>
                      <a:tailEnd/>
                    </a:ln>
                    <a:latin typeface="Times New Roman"/>
                    <a:cs typeface="Times New Roman"/>
                  </a:endParaRPr>
                </a:p>
              </p:txBody>
            </p:sp>
            <p:sp>
              <p:nvSpPr>
                <p:cNvPr id="54411" name="Oval 27"/>
                <p:cNvSpPr>
                  <a:spLocks noChangeArrowheads="1"/>
                </p:cNvSpPr>
                <p:nvPr/>
              </p:nvSpPr>
              <p:spPr bwMode="auto">
                <a:xfrm>
                  <a:off x="689" y="3372"/>
                  <a:ext cx="29" cy="33"/>
                </a:xfrm>
                <a:prstGeom prst="ellipse">
                  <a:avLst/>
                </a:prstGeom>
                <a:solidFill>
                  <a:schemeClr val="tx1"/>
                </a:solidFill>
                <a:ln w="9525">
                  <a:solidFill>
                    <a:schemeClr val="tx1"/>
                  </a:solidFill>
                  <a:round/>
                  <a:headEnd/>
                  <a:tailEnd/>
                </a:ln>
                <a:effectLst/>
              </p:spPr>
              <p:txBody>
                <a:bodyPr wrap="none" anchor="ctr"/>
                <a:lstStyle/>
                <a:p>
                  <a:endParaRPr lang="zh-CN" altLang="en-US"/>
                </a:p>
              </p:txBody>
            </p:sp>
            <p:grpSp>
              <p:nvGrpSpPr>
                <p:cNvPr id="9" name="Group 28"/>
                <p:cNvGrpSpPr>
                  <a:grpSpLocks/>
                </p:cNvGrpSpPr>
                <p:nvPr/>
              </p:nvGrpSpPr>
              <p:grpSpPr bwMode="auto">
                <a:xfrm>
                  <a:off x="880" y="3269"/>
                  <a:ext cx="131" cy="83"/>
                  <a:chOff x="889" y="3117"/>
                  <a:chExt cx="131" cy="83"/>
                </a:xfrm>
              </p:grpSpPr>
              <p:sp>
                <p:nvSpPr>
                  <p:cNvPr id="54414" name="WordArt 29"/>
                  <p:cNvSpPr>
                    <a:spLocks noChangeArrowheads="1" noChangeShapeType="1" noTextEdit="1"/>
                  </p:cNvSpPr>
                  <p:nvPr/>
                </p:nvSpPr>
                <p:spPr bwMode="auto">
                  <a:xfrm>
                    <a:off x="977" y="3117"/>
                    <a:ext cx="43" cy="8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1</a:t>
                    </a:r>
                    <a:endParaRPr lang="zh-CN" altLang="en-US" sz="3600" kern="10">
                      <a:ln w="9525">
                        <a:solidFill>
                          <a:srgbClr val="000000"/>
                        </a:solidFill>
                        <a:round/>
                        <a:headEnd/>
                        <a:tailEnd/>
                      </a:ln>
                      <a:latin typeface="Times New Roman"/>
                      <a:cs typeface="Times New Roman"/>
                    </a:endParaRPr>
                  </a:p>
                </p:txBody>
              </p:sp>
              <p:sp>
                <p:nvSpPr>
                  <p:cNvPr id="54415" name="Line 30"/>
                  <p:cNvSpPr>
                    <a:spLocks noChangeShapeType="1"/>
                  </p:cNvSpPr>
                  <p:nvPr/>
                </p:nvSpPr>
                <p:spPr bwMode="auto">
                  <a:xfrm>
                    <a:off x="889" y="3165"/>
                    <a:ext cx="67" cy="2"/>
                  </a:xfrm>
                  <a:prstGeom prst="line">
                    <a:avLst/>
                  </a:prstGeom>
                  <a:noFill/>
                  <a:ln w="19050">
                    <a:solidFill>
                      <a:schemeClr val="tx1"/>
                    </a:solidFill>
                    <a:round/>
                    <a:headEnd/>
                    <a:tailEnd/>
                  </a:ln>
                  <a:effectLst/>
                </p:spPr>
                <p:txBody>
                  <a:bodyPr/>
                  <a:lstStyle/>
                  <a:p>
                    <a:endParaRPr lang="zh-CN" altLang="en-US"/>
                  </a:p>
                </p:txBody>
              </p:sp>
            </p:grpSp>
            <p:sp>
              <p:nvSpPr>
                <p:cNvPr id="54413" name="WordArt 31"/>
                <p:cNvSpPr>
                  <a:spLocks noChangeArrowheads="1" noChangeShapeType="1" noTextEdit="1"/>
                </p:cNvSpPr>
                <p:nvPr/>
              </p:nvSpPr>
              <p:spPr bwMode="auto">
                <a:xfrm>
                  <a:off x="770" y="3328"/>
                  <a:ext cx="91" cy="124"/>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s</a:t>
                  </a:r>
                  <a:endParaRPr lang="zh-CN" altLang="en-US" sz="3600" kern="10">
                    <a:ln w="9525">
                      <a:solidFill>
                        <a:srgbClr val="000000"/>
                      </a:solidFill>
                      <a:round/>
                      <a:headEnd/>
                      <a:tailEnd/>
                    </a:ln>
                    <a:latin typeface="Times New Roman"/>
                    <a:cs typeface="Times New Roman"/>
                  </a:endParaRPr>
                </a:p>
              </p:txBody>
            </p:sp>
          </p:grpSp>
          <p:sp>
            <p:nvSpPr>
              <p:cNvPr id="54408" name="WordArt 32"/>
              <p:cNvSpPr>
                <a:spLocks noChangeArrowheads="1" noChangeShapeType="1" noTextEdit="1"/>
              </p:cNvSpPr>
              <p:nvPr/>
            </p:nvSpPr>
            <p:spPr bwMode="auto">
              <a:xfrm>
                <a:off x="1462" y="465"/>
                <a:ext cx="245" cy="132"/>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200</a:t>
                </a:r>
                <a:endParaRPr lang="zh-CN" altLang="en-US" sz="1200" kern="10">
                  <a:ln w="9525">
                    <a:solidFill>
                      <a:srgbClr val="000000"/>
                    </a:solidFill>
                    <a:round/>
                    <a:headEnd/>
                    <a:tailEnd/>
                  </a:ln>
                  <a:latin typeface="Times New Roman"/>
                  <a:cs typeface="Times New Roman"/>
                </a:endParaRPr>
              </a:p>
            </p:txBody>
          </p:sp>
          <p:sp>
            <p:nvSpPr>
              <p:cNvPr id="54409" name="WordArt 33"/>
              <p:cNvSpPr>
                <a:spLocks noChangeArrowheads="1" noChangeShapeType="1" noTextEdit="1"/>
              </p:cNvSpPr>
              <p:nvPr/>
            </p:nvSpPr>
            <p:spPr bwMode="auto">
              <a:xfrm>
                <a:off x="2164" y="536"/>
                <a:ext cx="34" cy="47"/>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grpSp>
        <p:sp>
          <p:nvSpPr>
            <p:cNvPr id="54379" name="WordArt 148"/>
            <p:cNvSpPr>
              <a:spLocks noChangeArrowheads="1" noChangeShapeType="1" noTextEdit="1"/>
            </p:cNvSpPr>
            <p:nvPr/>
          </p:nvSpPr>
          <p:spPr bwMode="auto">
            <a:xfrm>
              <a:off x="1834" y="436"/>
              <a:ext cx="338" cy="157"/>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频率</a:t>
              </a:r>
            </a:p>
          </p:txBody>
        </p:sp>
        <p:grpSp>
          <p:nvGrpSpPr>
            <p:cNvPr id="10" name="Group 35"/>
            <p:cNvGrpSpPr>
              <a:grpSpLocks/>
            </p:cNvGrpSpPr>
            <p:nvPr/>
          </p:nvGrpSpPr>
          <p:grpSpPr bwMode="auto">
            <a:xfrm>
              <a:off x="2371" y="485"/>
              <a:ext cx="102" cy="44"/>
              <a:chOff x="1260" y="2371"/>
              <a:chExt cx="151" cy="53"/>
            </a:xfrm>
          </p:grpSpPr>
          <p:sp>
            <p:nvSpPr>
              <p:cNvPr id="54403" name="Line 36"/>
              <p:cNvSpPr>
                <a:spLocks noChangeShapeType="1"/>
              </p:cNvSpPr>
              <p:nvPr/>
            </p:nvSpPr>
            <p:spPr bwMode="auto">
              <a:xfrm>
                <a:off x="1260" y="2371"/>
                <a:ext cx="151" cy="0"/>
              </a:xfrm>
              <a:prstGeom prst="line">
                <a:avLst/>
              </a:prstGeom>
              <a:noFill/>
              <a:ln w="28575">
                <a:solidFill>
                  <a:schemeClr val="tx1"/>
                </a:solidFill>
                <a:round/>
                <a:headEnd/>
                <a:tailEnd/>
              </a:ln>
              <a:effectLst/>
            </p:spPr>
            <p:txBody>
              <a:bodyPr/>
              <a:lstStyle/>
              <a:p>
                <a:endParaRPr lang="zh-CN" altLang="en-US"/>
              </a:p>
            </p:txBody>
          </p:sp>
          <p:sp>
            <p:nvSpPr>
              <p:cNvPr id="54404" name="Line 37"/>
              <p:cNvSpPr>
                <a:spLocks noChangeShapeType="1"/>
              </p:cNvSpPr>
              <p:nvPr/>
            </p:nvSpPr>
            <p:spPr bwMode="auto">
              <a:xfrm>
                <a:off x="1260" y="2424"/>
                <a:ext cx="151" cy="0"/>
              </a:xfrm>
              <a:prstGeom prst="line">
                <a:avLst/>
              </a:prstGeom>
              <a:noFill/>
              <a:ln w="28575">
                <a:solidFill>
                  <a:schemeClr val="tx1"/>
                </a:solidFill>
                <a:round/>
                <a:headEnd/>
                <a:tailEnd/>
              </a:ln>
              <a:effectLst/>
            </p:spPr>
            <p:txBody>
              <a:bodyPr/>
              <a:lstStyle/>
              <a:p>
                <a:endParaRPr lang="zh-CN" altLang="en-US"/>
              </a:p>
            </p:txBody>
          </p:sp>
        </p:grpSp>
        <p:sp>
          <p:nvSpPr>
            <p:cNvPr id="54381" name="WordArt 38"/>
            <p:cNvSpPr>
              <a:spLocks noChangeArrowheads="1" noChangeShapeType="1" noTextEdit="1"/>
            </p:cNvSpPr>
            <p:nvPr/>
          </p:nvSpPr>
          <p:spPr bwMode="auto">
            <a:xfrm>
              <a:off x="2835" y="429"/>
              <a:ext cx="212" cy="12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Hz</a:t>
              </a:r>
              <a:endParaRPr lang="zh-CN" altLang="en-US" sz="3600" kern="10">
                <a:ln w="9525">
                  <a:solidFill>
                    <a:srgbClr val="000000"/>
                  </a:solidFill>
                  <a:round/>
                  <a:headEnd/>
                  <a:tailEnd/>
                </a:ln>
                <a:latin typeface="Times New Roman"/>
                <a:cs typeface="Times New Roman"/>
              </a:endParaRPr>
            </a:p>
          </p:txBody>
        </p:sp>
        <p:sp>
          <p:nvSpPr>
            <p:cNvPr id="54382" name="WordArt 39"/>
            <p:cNvSpPr>
              <a:spLocks noChangeArrowheads="1" noChangeShapeType="1" noTextEdit="1"/>
            </p:cNvSpPr>
            <p:nvPr/>
          </p:nvSpPr>
          <p:spPr bwMode="auto">
            <a:xfrm>
              <a:off x="2546" y="429"/>
              <a:ext cx="245" cy="132"/>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200</a:t>
              </a:r>
              <a:endParaRPr lang="zh-CN" altLang="en-US" sz="1200" kern="10">
                <a:ln w="9525">
                  <a:solidFill>
                    <a:srgbClr val="000000"/>
                  </a:solidFill>
                  <a:round/>
                  <a:headEnd/>
                  <a:tailEnd/>
                </a:ln>
                <a:latin typeface="Times New Roman"/>
                <a:cs typeface="Times New Roman"/>
              </a:endParaRPr>
            </a:p>
          </p:txBody>
        </p:sp>
        <p:sp>
          <p:nvSpPr>
            <p:cNvPr id="54383" name="WordArt 40"/>
            <p:cNvSpPr>
              <a:spLocks noChangeArrowheads="1" noChangeShapeType="1" noTextEdit="1"/>
            </p:cNvSpPr>
            <p:nvPr/>
          </p:nvSpPr>
          <p:spPr bwMode="auto">
            <a:xfrm>
              <a:off x="3076" y="524"/>
              <a:ext cx="34" cy="47"/>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sp>
          <p:nvSpPr>
            <p:cNvPr id="54384" name="WordArt 148"/>
            <p:cNvSpPr>
              <a:spLocks noChangeArrowheads="1" noChangeShapeType="1" noTextEdit="1"/>
            </p:cNvSpPr>
            <p:nvPr/>
          </p:nvSpPr>
          <p:spPr bwMode="auto">
            <a:xfrm>
              <a:off x="268" y="678"/>
              <a:ext cx="2366" cy="157"/>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振幅相同，波源的振动相位差为</a:t>
              </a:r>
            </a:p>
          </p:txBody>
        </p:sp>
        <p:grpSp>
          <p:nvGrpSpPr>
            <p:cNvPr id="11" name="Group 42"/>
            <p:cNvGrpSpPr>
              <a:grpSpLocks/>
            </p:cNvGrpSpPr>
            <p:nvPr/>
          </p:nvGrpSpPr>
          <p:grpSpPr bwMode="auto">
            <a:xfrm>
              <a:off x="2623" y="698"/>
              <a:ext cx="241" cy="119"/>
              <a:chOff x="2085" y="714"/>
              <a:chExt cx="241" cy="119"/>
            </a:xfrm>
          </p:grpSpPr>
          <p:sp>
            <p:nvSpPr>
              <p:cNvPr id="54401" name="WordArt 43"/>
              <p:cNvSpPr>
                <a:spLocks noChangeArrowheads="1" noChangeShapeType="1" noTextEdit="1"/>
              </p:cNvSpPr>
              <p:nvPr/>
            </p:nvSpPr>
            <p:spPr bwMode="auto">
              <a:xfrm>
                <a:off x="2085" y="714"/>
                <a:ext cx="179" cy="118"/>
              </a:xfrm>
              <a:prstGeom prst="rect">
                <a:avLst/>
              </a:prstGeom>
            </p:spPr>
            <p:txBody>
              <a:bodyPr wrap="none" fromWordArt="1">
                <a:prstTxWarp prst="textPlain">
                  <a:avLst>
                    <a:gd name="adj" fmla="val 58731"/>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sp>
            <p:nvSpPr>
              <p:cNvPr id="54402" name="WordArt 44"/>
              <p:cNvSpPr>
                <a:spLocks noChangeArrowheads="1" noChangeShapeType="1" noTextEdit="1"/>
              </p:cNvSpPr>
              <p:nvPr/>
            </p:nvSpPr>
            <p:spPr bwMode="auto">
              <a:xfrm>
                <a:off x="2282" y="787"/>
                <a:ext cx="44" cy="46"/>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grpSp>
        <p:sp>
          <p:nvSpPr>
            <p:cNvPr id="54386" name="WordArt 148"/>
            <p:cNvSpPr>
              <a:spLocks noChangeArrowheads="1" noChangeShapeType="1" noTextEdit="1"/>
            </p:cNvSpPr>
            <p:nvPr/>
          </p:nvSpPr>
          <p:spPr bwMode="auto">
            <a:xfrm>
              <a:off x="704" y="958"/>
              <a:ext cx="3061" cy="157"/>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两波源的连线上因波干涉而静止的位置。</a:t>
              </a:r>
            </a:p>
          </p:txBody>
        </p:sp>
        <p:grpSp>
          <p:nvGrpSpPr>
            <p:cNvPr id="12" name="Group 46"/>
            <p:cNvGrpSpPr>
              <a:grpSpLocks/>
            </p:cNvGrpSpPr>
            <p:nvPr/>
          </p:nvGrpSpPr>
          <p:grpSpPr bwMode="auto">
            <a:xfrm>
              <a:off x="3468" y="319"/>
              <a:ext cx="2005" cy="506"/>
              <a:chOff x="3380" y="353"/>
              <a:chExt cx="2005" cy="506"/>
            </a:xfrm>
          </p:grpSpPr>
          <p:grpSp>
            <p:nvGrpSpPr>
              <p:cNvPr id="13" name="Group 47"/>
              <p:cNvGrpSpPr>
                <a:grpSpLocks/>
              </p:cNvGrpSpPr>
              <p:nvPr/>
            </p:nvGrpSpPr>
            <p:grpSpPr bwMode="auto">
              <a:xfrm>
                <a:off x="3857" y="353"/>
                <a:ext cx="832" cy="338"/>
                <a:chOff x="825" y="1739"/>
                <a:chExt cx="718" cy="999"/>
              </a:xfrm>
            </p:grpSpPr>
            <p:sp>
              <p:nvSpPr>
                <p:cNvPr id="54399" name="Line 48"/>
                <p:cNvSpPr>
                  <a:spLocks noChangeShapeType="1"/>
                </p:cNvSpPr>
                <p:nvPr/>
              </p:nvSpPr>
              <p:spPr bwMode="auto">
                <a:xfrm rot="-5400000">
                  <a:off x="1066" y="2216"/>
                  <a:ext cx="954" cy="0"/>
                </a:xfrm>
                <a:prstGeom prst="line">
                  <a:avLst/>
                </a:prstGeom>
                <a:noFill/>
                <a:ln w="28575">
                  <a:solidFill>
                    <a:schemeClr val="tx1"/>
                  </a:solidFill>
                  <a:prstDash val="sysDot"/>
                  <a:round/>
                  <a:headEnd/>
                  <a:tailEnd/>
                </a:ln>
                <a:effectLst/>
              </p:spPr>
              <p:txBody>
                <a:bodyPr/>
                <a:lstStyle/>
                <a:p>
                  <a:endParaRPr lang="zh-CN" altLang="en-US"/>
                </a:p>
              </p:txBody>
            </p:sp>
            <p:sp>
              <p:nvSpPr>
                <p:cNvPr id="54400" name="Line 49"/>
                <p:cNvSpPr>
                  <a:spLocks noChangeShapeType="1"/>
                </p:cNvSpPr>
                <p:nvPr/>
              </p:nvSpPr>
              <p:spPr bwMode="auto">
                <a:xfrm rot="-5400000">
                  <a:off x="348" y="2261"/>
                  <a:ext cx="954" cy="0"/>
                </a:xfrm>
                <a:prstGeom prst="line">
                  <a:avLst/>
                </a:prstGeom>
                <a:noFill/>
                <a:ln w="28575">
                  <a:solidFill>
                    <a:schemeClr val="tx1"/>
                  </a:solidFill>
                  <a:prstDash val="sysDot"/>
                  <a:round/>
                  <a:headEnd/>
                  <a:tailEnd/>
                </a:ln>
                <a:effectLst/>
              </p:spPr>
              <p:txBody>
                <a:bodyPr/>
                <a:lstStyle/>
                <a:p>
                  <a:endParaRPr lang="zh-CN" altLang="en-US"/>
                </a:p>
              </p:txBody>
            </p:sp>
          </p:grpSp>
          <p:sp>
            <p:nvSpPr>
              <p:cNvPr id="54390" name="Line 50"/>
              <p:cNvSpPr>
                <a:spLocks noChangeShapeType="1"/>
              </p:cNvSpPr>
              <p:nvPr/>
            </p:nvSpPr>
            <p:spPr bwMode="auto">
              <a:xfrm>
                <a:off x="3380" y="652"/>
                <a:ext cx="2005" cy="0"/>
              </a:xfrm>
              <a:prstGeom prst="line">
                <a:avLst/>
              </a:prstGeom>
              <a:noFill/>
              <a:ln w="28575">
                <a:solidFill>
                  <a:schemeClr val="tx1"/>
                </a:solidFill>
                <a:round/>
                <a:headEnd/>
                <a:tailEnd type="triangle" w="lg" len="lg"/>
              </a:ln>
              <a:effectLst/>
            </p:spPr>
            <p:txBody>
              <a:bodyPr/>
              <a:lstStyle/>
              <a:p>
                <a:endParaRPr lang="zh-CN" altLang="en-US"/>
              </a:p>
            </p:txBody>
          </p:sp>
          <p:sp>
            <p:nvSpPr>
              <p:cNvPr id="54391" name="WordArt 51"/>
              <p:cNvSpPr>
                <a:spLocks noChangeArrowheads="1" noChangeShapeType="1" noTextEdit="1"/>
              </p:cNvSpPr>
              <p:nvPr/>
            </p:nvSpPr>
            <p:spPr bwMode="auto">
              <a:xfrm>
                <a:off x="5212" y="726"/>
                <a:ext cx="146" cy="123"/>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x</a:t>
                </a:r>
                <a:endParaRPr lang="zh-CN" altLang="en-US" sz="1200" i="1" kern="10">
                  <a:ln w="9525">
                    <a:solidFill>
                      <a:srgbClr val="000000"/>
                    </a:solidFill>
                    <a:round/>
                    <a:headEnd/>
                    <a:tailEnd/>
                  </a:ln>
                  <a:latin typeface="Times New Roman"/>
                  <a:cs typeface="Times New Roman"/>
                </a:endParaRPr>
              </a:p>
            </p:txBody>
          </p:sp>
          <p:sp>
            <p:nvSpPr>
              <p:cNvPr id="54392" name="Oval 52"/>
              <p:cNvSpPr>
                <a:spLocks noChangeArrowheads="1"/>
              </p:cNvSpPr>
              <p:nvPr/>
            </p:nvSpPr>
            <p:spPr bwMode="auto">
              <a:xfrm>
                <a:off x="3825" y="627"/>
                <a:ext cx="56" cy="56"/>
              </a:xfrm>
              <a:prstGeom prst="ellipse">
                <a:avLst/>
              </a:prstGeom>
              <a:solidFill>
                <a:schemeClr val="bg1"/>
              </a:solidFill>
              <a:ln w="28575" algn="ctr">
                <a:solidFill>
                  <a:schemeClr val="tx1"/>
                </a:solidFill>
                <a:round/>
                <a:headEnd/>
                <a:tailEnd/>
              </a:ln>
              <a:effectLst/>
            </p:spPr>
            <p:txBody>
              <a:bodyPr wrap="none" anchor="ctr"/>
              <a:lstStyle/>
              <a:p>
                <a:endParaRPr lang="zh-CN" altLang="en-US"/>
              </a:p>
            </p:txBody>
          </p:sp>
          <p:sp>
            <p:nvSpPr>
              <p:cNvPr id="54393" name="Oval 53"/>
              <p:cNvSpPr>
                <a:spLocks noChangeArrowheads="1"/>
              </p:cNvSpPr>
              <p:nvPr/>
            </p:nvSpPr>
            <p:spPr bwMode="auto">
              <a:xfrm>
                <a:off x="4667" y="627"/>
                <a:ext cx="56" cy="56"/>
              </a:xfrm>
              <a:prstGeom prst="ellipse">
                <a:avLst/>
              </a:prstGeom>
              <a:solidFill>
                <a:schemeClr val="bg1"/>
              </a:solidFill>
              <a:ln w="28575" algn="ctr">
                <a:solidFill>
                  <a:schemeClr val="tx1"/>
                </a:solidFill>
                <a:round/>
                <a:headEnd/>
                <a:tailEnd/>
              </a:ln>
              <a:effectLst/>
            </p:spPr>
            <p:txBody>
              <a:bodyPr wrap="none" anchor="ctr"/>
              <a:lstStyle/>
              <a:p>
                <a:endParaRPr lang="zh-CN" altLang="en-US"/>
              </a:p>
            </p:txBody>
          </p:sp>
          <p:sp>
            <p:nvSpPr>
              <p:cNvPr id="54394" name="Line 54"/>
              <p:cNvSpPr>
                <a:spLocks noChangeShapeType="1"/>
              </p:cNvSpPr>
              <p:nvPr/>
            </p:nvSpPr>
            <p:spPr bwMode="auto">
              <a:xfrm>
                <a:off x="3851" y="506"/>
                <a:ext cx="832" cy="0"/>
              </a:xfrm>
              <a:prstGeom prst="line">
                <a:avLst/>
              </a:prstGeom>
              <a:noFill/>
              <a:ln w="19050">
                <a:solidFill>
                  <a:schemeClr val="tx1"/>
                </a:solidFill>
                <a:round/>
                <a:headEnd type="triangle" w="med" len="lg"/>
                <a:tailEnd type="triangle" w="med" len="lg"/>
              </a:ln>
              <a:effectLst/>
            </p:spPr>
            <p:txBody>
              <a:bodyPr/>
              <a:lstStyle/>
              <a:p>
                <a:endParaRPr lang="zh-CN" altLang="en-US"/>
              </a:p>
            </p:txBody>
          </p:sp>
          <p:sp>
            <p:nvSpPr>
              <p:cNvPr id="54395" name="Rectangle 55"/>
              <p:cNvSpPr>
                <a:spLocks noChangeArrowheads="1"/>
              </p:cNvSpPr>
              <p:nvPr/>
            </p:nvSpPr>
            <p:spPr bwMode="auto">
              <a:xfrm>
                <a:off x="4024" y="478"/>
                <a:ext cx="493" cy="56"/>
              </a:xfrm>
              <a:prstGeom prst="rect">
                <a:avLst/>
              </a:prstGeom>
              <a:solidFill>
                <a:schemeClr val="bg1"/>
              </a:solidFill>
              <a:ln w="9525" algn="ctr">
                <a:noFill/>
                <a:miter lim="800000"/>
                <a:headEnd/>
                <a:tailEnd/>
              </a:ln>
              <a:effectLst/>
            </p:spPr>
            <p:txBody>
              <a:bodyPr wrap="none" anchor="ctr"/>
              <a:lstStyle/>
              <a:p>
                <a:endParaRPr lang="zh-CN" altLang="en-US"/>
              </a:p>
            </p:txBody>
          </p:sp>
          <p:sp>
            <p:nvSpPr>
              <p:cNvPr id="54396" name="WordArt 56"/>
              <p:cNvSpPr>
                <a:spLocks noChangeArrowheads="1" noChangeShapeType="1" noTextEdit="1"/>
              </p:cNvSpPr>
              <p:nvPr/>
            </p:nvSpPr>
            <p:spPr bwMode="auto">
              <a:xfrm>
                <a:off x="4107" y="415"/>
                <a:ext cx="346" cy="132"/>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20 m</a:t>
                </a:r>
                <a:endParaRPr lang="zh-CN" altLang="en-US" sz="1200" kern="10">
                  <a:ln w="9525">
                    <a:solidFill>
                      <a:srgbClr val="000000"/>
                    </a:solidFill>
                    <a:round/>
                    <a:headEnd/>
                    <a:tailEnd/>
                  </a:ln>
                  <a:latin typeface="Times New Roman"/>
                  <a:cs typeface="Times New Roman"/>
                </a:endParaRPr>
              </a:p>
            </p:txBody>
          </p:sp>
          <p:sp>
            <p:nvSpPr>
              <p:cNvPr id="54397" name="WordArt 57"/>
              <p:cNvSpPr>
                <a:spLocks noChangeArrowheads="1" noChangeShapeType="1" noTextEdit="1"/>
              </p:cNvSpPr>
              <p:nvPr/>
            </p:nvSpPr>
            <p:spPr bwMode="auto">
              <a:xfrm>
                <a:off x="3792" y="717"/>
                <a:ext cx="144" cy="142"/>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A</a:t>
                </a:r>
                <a:endParaRPr lang="zh-CN" altLang="en-US" sz="1200" kern="10">
                  <a:ln w="9525">
                    <a:solidFill>
                      <a:srgbClr val="000000"/>
                    </a:solidFill>
                    <a:round/>
                    <a:headEnd/>
                    <a:tailEnd/>
                  </a:ln>
                  <a:latin typeface="Times New Roman"/>
                  <a:cs typeface="Times New Roman"/>
                </a:endParaRPr>
              </a:p>
            </p:txBody>
          </p:sp>
          <p:sp>
            <p:nvSpPr>
              <p:cNvPr id="54398" name="WordArt 58"/>
              <p:cNvSpPr>
                <a:spLocks noChangeArrowheads="1" noChangeShapeType="1" noTextEdit="1"/>
              </p:cNvSpPr>
              <p:nvPr/>
            </p:nvSpPr>
            <p:spPr bwMode="auto">
              <a:xfrm>
                <a:off x="4632" y="719"/>
                <a:ext cx="136" cy="132"/>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B</a:t>
                </a:r>
                <a:endParaRPr lang="zh-CN" altLang="en-US" sz="1200" kern="10">
                  <a:ln w="9525">
                    <a:solidFill>
                      <a:srgbClr val="000000"/>
                    </a:solidFill>
                    <a:round/>
                    <a:headEnd/>
                    <a:tailEnd/>
                  </a:ln>
                  <a:latin typeface="Times New Roman"/>
                  <a:cs typeface="Times New Roman"/>
                </a:endParaRPr>
              </a:p>
            </p:txBody>
          </p:sp>
        </p:grpSp>
        <p:sp>
          <p:nvSpPr>
            <p:cNvPr id="54388" name="WordArt 106"/>
            <p:cNvSpPr>
              <a:spLocks noChangeArrowheads="1" noChangeShapeType="1" noTextEdit="1"/>
            </p:cNvSpPr>
            <p:nvPr/>
          </p:nvSpPr>
          <p:spPr bwMode="auto">
            <a:xfrm>
              <a:off x="2217" y="443"/>
              <a:ext cx="111" cy="122"/>
            </a:xfrm>
            <a:prstGeom prst="rect">
              <a:avLst/>
            </a:prstGeom>
          </p:spPr>
          <p:txBody>
            <a:bodyPr wrap="none" fromWordArt="1">
              <a:prstTxWarp prst="textPlain">
                <a:avLst>
                  <a:gd name="adj" fmla="val 50000"/>
                </a:avLst>
              </a:prstTxWarp>
            </a:bodyPr>
            <a:lstStyle/>
            <a:p>
              <a:r>
                <a:rPr lang="en-US" altLang="zh-CN" sz="3600" b="1" i="1" kern="10">
                  <a:ln w="9525">
                    <a:noFill/>
                    <a:round/>
                    <a:headEnd/>
                    <a:tailEnd/>
                  </a:ln>
                  <a:latin typeface="Symbol"/>
                </a:rPr>
                <a:t>n</a:t>
              </a:r>
              <a:endParaRPr lang="zh-CN" altLang="en-US" sz="3600" b="1" i="1" kern="10">
                <a:ln w="9525">
                  <a:noFill/>
                  <a:round/>
                  <a:headEnd/>
                  <a:tailEnd/>
                </a:ln>
                <a:latin typeface="Symbol"/>
              </a:endParaRPr>
            </a:p>
          </p:txBody>
        </p:sp>
      </p:grpSp>
      <p:grpSp>
        <p:nvGrpSpPr>
          <p:cNvPr id="14" name="Group 329"/>
          <p:cNvGrpSpPr>
            <a:grpSpLocks/>
          </p:cNvGrpSpPr>
          <p:nvPr/>
        </p:nvGrpSpPr>
        <p:grpSpPr bwMode="auto">
          <a:xfrm>
            <a:off x="946150" y="2330450"/>
            <a:ext cx="7810500" cy="3970338"/>
            <a:chOff x="596" y="1468"/>
            <a:chExt cx="4920" cy="2501"/>
          </a:xfrm>
        </p:grpSpPr>
        <p:sp>
          <p:nvSpPr>
            <p:cNvPr id="54278" name="Line 62"/>
            <p:cNvSpPr>
              <a:spLocks noChangeShapeType="1"/>
            </p:cNvSpPr>
            <p:nvPr/>
          </p:nvSpPr>
          <p:spPr bwMode="auto">
            <a:xfrm rot="-5400000">
              <a:off x="4734" y="2090"/>
              <a:ext cx="186" cy="0"/>
            </a:xfrm>
            <a:prstGeom prst="line">
              <a:avLst/>
            </a:prstGeom>
            <a:noFill/>
            <a:ln w="28575">
              <a:solidFill>
                <a:schemeClr val="tx1"/>
              </a:solidFill>
              <a:prstDash val="sysDot"/>
              <a:round/>
              <a:headEnd/>
              <a:tailEnd/>
            </a:ln>
            <a:effectLst/>
          </p:spPr>
          <p:txBody>
            <a:bodyPr/>
            <a:lstStyle/>
            <a:p>
              <a:endParaRPr lang="zh-CN" altLang="en-US"/>
            </a:p>
          </p:txBody>
        </p:sp>
        <p:sp>
          <p:nvSpPr>
            <p:cNvPr id="54279" name="Line 63"/>
            <p:cNvSpPr>
              <a:spLocks noChangeShapeType="1"/>
            </p:cNvSpPr>
            <p:nvPr/>
          </p:nvSpPr>
          <p:spPr bwMode="auto">
            <a:xfrm rot="5400000" flipH="1">
              <a:off x="3425" y="2156"/>
              <a:ext cx="306" cy="6"/>
            </a:xfrm>
            <a:prstGeom prst="line">
              <a:avLst/>
            </a:prstGeom>
            <a:noFill/>
            <a:ln w="28575">
              <a:solidFill>
                <a:schemeClr val="tx1"/>
              </a:solidFill>
              <a:prstDash val="sysDot"/>
              <a:round/>
              <a:headEnd/>
              <a:tailEnd/>
            </a:ln>
            <a:effectLst/>
          </p:spPr>
          <p:txBody>
            <a:bodyPr/>
            <a:lstStyle/>
            <a:p>
              <a:endParaRPr lang="zh-CN" altLang="en-US"/>
            </a:p>
          </p:txBody>
        </p:sp>
        <p:sp>
          <p:nvSpPr>
            <p:cNvPr id="54280" name="WordArt 64"/>
            <p:cNvSpPr>
              <a:spLocks noChangeArrowheads="1" noChangeShapeType="1" noTextEdit="1"/>
            </p:cNvSpPr>
            <p:nvPr/>
          </p:nvSpPr>
          <p:spPr bwMode="auto">
            <a:xfrm>
              <a:off x="5332" y="1860"/>
              <a:ext cx="146" cy="123"/>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x</a:t>
              </a:r>
              <a:endParaRPr lang="zh-CN" altLang="en-US" sz="1200" i="1" kern="10">
                <a:ln w="9525">
                  <a:solidFill>
                    <a:srgbClr val="000000"/>
                  </a:solidFill>
                  <a:round/>
                  <a:headEnd/>
                  <a:tailEnd/>
                </a:ln>
                <a:latin typeface="Times New Roman"/>
                <a:cs typeface="Times New Roman"/>
              </a:endParaRPr>
            </a:p>
          </p:txBody>
        </p:sp>
        <p:sp>
          <p:nvSpPr>
            <p:cNvPr id="54281" name="WordArt 65"/>
            <p:cNvSpPr>
              <a:spLocks noChangeArrowheads="1" noChangeShapeType="1" noTextEdit="1"/>
            </p:cNvSpPr>
            <p:nvPr/>
          </p:nvSpPr>
          <p:spPr bwMode="auto">
            <a:xfrm>
              <a:off x="3490" y="1829"/>
              <a:ext cx="144" cy="142"/>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A</a:t>
              </a:r>
              <a:endParaRPr lang="zh-CN" altLang="en-US" sz="1200" kern="10">
                <a:ln w="9525">
                  <a:solidFill>
                    <a:srgbClr val="000000"/>
                  </a:solidFill>
                  <a:round/>
                  <a:headEnd/>
                  <a:tailEnd/>
                </a:ln>
                <a:latin typeface="Times New Roman"/>
                <a:cs typeface="Times New Roman"/>
              </a:endParaRPr>
            </a:p>
          </p:txBody>
        </p:sp>
        <p:sp>
          <p:nvSpPr>
            <p:cNvPr id="54282" name="WordArt 66"/>
            <p:cNvSpPr>
              <a:spLocks noChangeArrowheads="1" noChangeShapeType="1" noTextEdit="1"/>
            </p:cNvSpPr>
            <p:nvPr/>
          </p:nvSpPr>
          <p:spPr bwMode="auto">
            <a:xfrm>
              <a:off x="4755" y="1839"/>
              <a:ext cx="136" cy="132"/>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B</a:t>
              </a:r>
              <a:endParaRPr lang="zh-CN" altLang="en-US" sz="1200" kern="10">
                <a:ln w="9525">
                  <a:solidFill>
                    <a:srgbClr val="000000"/>
                  </a:solidFill>
                  <a:round/>
                  <a:headEnd/>
                  <a:tailEnd/>
                </a:ln>
                <a:latin typeface="Times New Roman"/>
                <a:cs typeface="Times New Roman"/>
              </a:endParaRPr>
            </a:p>
          </p:txBody>
        </p:sp>
        <p:sp>
          <p:nvSpPr>
            <p:cNvPr id="54283" name="Line 67"/>
            <p:cNvSpPr>
              <a:spLocks noChangeShapeType="1"/>
            </p:cNvSpPr>
            <p:nvPr/>
          </p:nvSpPr>
          <p:spPr bwMode="auto">
            <a:xfrm>
              <a:off x="3108" y="1754"/>
              <a:ext cx="2408" cy="0"/>
            </a:xfrm>
            <a:prstGeom prst="line">
              <a:avLst/>
            </a:prstGeom>
            <a:noFill/>
            <a:ln w="28575">
              <a:solidFill>
                <a:schemeClr val="tx1"/>
              </a:solidFill>
              <a:round/>
              <a:headEnd/>
              <a:tailEnd type="triangle" w="lg" len="lg"/>
            </a:ln>
            <a:effectLst/>
          </p:spPr>
          <p:txBody>
            <a:bodyPr/>
            <a:lstStyle/>
            <a:p>
              <a:endParaRPr lang="zh-CN" altLang="en-US"/>
            </a:p>
          </p:txBody>
        </p:sp>
        <p:sp>
          <p:nvSpPr>
            <p:cNvPr id="54284" name="Oval 68"/>
            <p:cNvSpPr>
              <a:spLocks noChangeArrowheads="1"/>
            </p:cNvSpPr>
            <p:nvPr/>
          </p:nvSpPr>
          <p:spPr bwMode="auto">
            <a:xfrm>
              <a:off x="3531" y="1719"/>
              <a:ext cx="56" cy="56"/>
            </a:xfrm>
            <a:prstGeom prst="ellipse">
              <a:avLst/>
            </a:prstGeom>
            <a:solidFill>
              <a:schemeClr val="bg1"/>
            </a:solidFill>
            <a:ln w="28575" algn="ctr">
              <a:solidFill>
                <a:schemeClr val="tx1"/>
              </a:solidFill>
              <a:round/>
              <a:headEnd/>
              <a:tailEnd/>
            </a:ln>
            <a:effectLst/>
          </p:spPr>
          <p:txBody>
            <a:bodyPr wrap="none" anchor="ctr"/>
            <a:lstStyle/>
            <a:p>
              <a:endParaRPr lang="zh-CN" altLang="en-US"/>
            </a:p>
          </p:txBody>
        </p:sp>
        <p:sp>
          <p:nvSpPr>
            <p:cNvPr id="54285" name="Oval 69"/>
            <p:cNvSpPr>
              <a:spLocks noChangeArrowheads="1"/>
            </p:cNvSpPr>
            <p:nvPr/>
          </p:nvSpPr>
          <p:spPr bwMode="auto">
            <a:xfrm>
              <a:off x="4785" y="1727"/>
              <a:ext cx="56" cy="56"/>
            </a:xfrm>
            <a:prstGeom prst="ellipse">
              <a:avLst/>
            </a:prstGeom>
            <a:solidFill>
              <a:schemeClr val="bg1"/>
            </a:solidFill>
            <a:ln w="28575" algn="ctr">
              <a:solidFill>
                <a:schemeClr val="tx1"/>
              </a:solidFill>
              <a:round/>
              <a:headEnd/>
              <a:tailEnd/>
            </a:ln>
            <a:effectLst/>
          </p:spPr>
          <p:txBody>
            <a:bodyPr wrap="none" anchor="ctr"/>
            <a:lstStyle/>
            <a:p>
              <a:endParaRPr lang="zh-CN" altLang="en-US"/>
            </a:p>
          </p:txBody>
        </p:sp>
        <p:sp>
          <p:nvSpPr>
            <p:cNvPr id="54286" name="Line 70"/>
            <p:cNvSpPr>
              <a:spLocks noChangeShapeType="1"/>
            </p:cNvSpPr>
            <p:nvPr/>
          </p:nvSpPr>
          <p:spPr bwMode="auto">
            <a:xfrm rot="-5400000">
              <a:off x="4876" y="2042"/>
              <a:ext cx="503" cy="0"/>
            </a:xfrm>
            <a:prstGeom prst="line">
              <a:avLst/>
            </a:prstGeom>
            <a:noFill/>
            <a:ln w="28575">
              <a:solidFill>
                <a:schemeClr val="tx1"/>
              </a:solidFill>
              <a:prstDash val="sysDot"/>
              <a:round/>
              <a:headEnd/>
              <a:tailEnd/>
            </a:ln>
            <a:effectLst/>
          </p:spPr>
          <p:txBody>
            <a:bodyPr/>
            <a:lstStyle/>
            <a:p>
              <a:endParaRPr lang="zh-CN" altLang="en-US"/>
            </a:p>
          </p:txBody>
        </p:sp>
        <p:sp>
          <p:nvSpPr>
            <p:cNvPr id="54287" name="Oval 71"/>
            <p:cNvSpPr>
              <a:spLocks noChangeArrowheads="1"/>
            </p:cNvSpPr>
            <p:nvPr/>
          </p:nvSpPr>
          <p:spPr bwMode="auto">
            <a:xfrm>
              <a:off x="5093" y="1722"/>
              <a:ext cx="56" cy="56"/>
            </a:xfrm>
            <a:prstGeom prst="ellipse">
              <a:avLst/>
            </a:prstGeom>
            <a:solidFill>
              <a:schemeClr val="bg1"/>
            </a:solidFill>
            <a:ln w="28575" algn="ctr">
              <a:solidFill>
                <a:srgbClr val="CC0000"/>
              </a:solidFill>
              <a:round/>
              <a:headEnd/>
              <a:tailEnd/>
            </a:ln>
            <a:effectLst/>
          </p:spPr>
          <p:txBody>
            <a:bodyPr wrap="none" anchor="ctr"/>
            <a:lstStyle/>
            <a:p>
              <a:endParaRPr lang="zh-CN" altLang="en-US"/>
            </a:p>
          </p:txBody>
        </p:sp>
        <p:sp>
          <p:nvSpPr>
            <p:cNvPr id="54288" name="WordArt 72"/>
            <p:cNvSpPr>
              <a:spLocks noChangeArrowheads="1" noChangeShapeType="1" noTextEdit="1"/>
            </p:cNvSpPr>
            <p:nvPr/>
          </p:nvSpPr>
          <p:spPr bwMode="auto">
            <a:xfrm>
              <a:off x="5032" y="1534"/>
              <a:ext cx="144" cy="142"/>
            </a:xfrm>
            <a:prstGeom prst="rect">
              <a:avLst/>
            </a:prstGeom>
          </p:spPr>
          <p:txBody>
            <a:bodyPr wrap="none" fromWordArt="1">
              <a:prstTxWarp prst="textPlain">
                <a:avLst>
                  <a:gd name="adj" fmla="val 50000"/>
                </a:avLst>
              </a:prstTxWarp>
            </a:bodyPr>
            <a:lstStyle/>
            <a:p>
              <a:r>
                <a:rPr lang="en-US" altLang="zh-CN" sz="1200" i="1" kern="10">
                  <a:ln w="9525">
                    <a:solidFill>
                      <a:srgbClr val="FF0000"/>
                    </a:solidFill>
                    <a:round/>
                    <a:headEnd/>
                    <a:tailEnd/>
                  </a:ln>
                  <a:solidFill>
                    <a:srgbClr val="FF0000"/>
                  </a:solidFill>
                  <a:latin typeface="Times New Roman"/>
                  <a:cs typeface="Times New Roman"/>
                </a:rPr>
                <a:t>R</a:t>
              </a:r>
              <a:endParaRPr lang="zh-CN" altLang="en-US" sz="1200" i="1" kern="10">
                <a:ln w="9525">
                  <a:solidFill>
                    <a:srgbClr val="FF0000"/>
                  </a:solidFill>
                  <a:round/>
                  <a:headEnd/>
                  <a:tailEnd/>
                </a:ln>
                <a:solidFill>
                  <a:srgbClr val="FF0000"/>
                </a:solidFill>
                <a:latin typeface="Times New Roman"/>
                <a:cs typeface="Times New Roman"/>
              </a:endParaRPr>
            </a:p>
          </p:txBody>
        </p:sp>
        <p:sp>
          <p:nvSpPr>
            <p:cNvPr id="54289" name="WordArt 75"/>
            <p:cNvSpPr>
              <a:spLocks noChangeArrowheads="1" noChangeShapeType="1" noTextEdit="1"/>
            </p:cNvSpPr>
            <p:nvPr/>
          </p:nvSpPr>
          <p:spPr bwMode="auto">
            <a:xfrm>
              <a:off x="4261" y="2278"/>
              <a:ext cx="146" cy="123"/>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x</a:t>
              </a:r>
              <a:endParaRPr lang="zh-CN" altLang="en-US" sz="1200" i="1" kern="10">
                <a:ln w="9525">
                  <a:solidFill>
                    <a:srgbClr val="000000"/>
                  </a:solidFill>
                  <a:round/>
                  <a:headEnd/>
                  <a:tailEnd/>
                </a:ln>
                <a:latin typeface="Times New Roman"/>
                <a:cs typeface="Times New Roman"/>
              </a:endParaRPr>
            </a:p>
          </p:txBody>
        </p:sp>
        <p:sp>
          <p:nvSpPr>
            <p:cNvPr id="54290" name="WordArt 76"/>
            <p:cNvSpPr>
              <a:spLocks noChangeArrowheads="1" noChangeShapeType="1" noTextEdit="1"/>
            </p:cNvSpPr>
            <p:nvPr/>
          </p:nvSpPr>
          <p:spPr bwMode="auto">
            <a:xfrm>
              <a:off x="4139" y="1939"/>
              <a:ext cx="246" cy="132"/>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20 </a:t>
              </a:r>
              <a:endParaRPr lang="zh-CN" altLang="en-US" sz="1200" kern="10">
                <a:ln w="9525">
                  <a:solidFill>
                    <a:srgbClr val="000000"/>
                  </a:solidFill>
                  <a:round/>
                  <a:headEnd/>
                  <a:tailEnd/>
                </a:ln>
                <a:latin typeface="Times New Roman"/>
                <a:cs typeface="Times New Roman"/>
              </a:endParaRPr>
            </a:p>
          </p:txBody>
        </p:sp>
        <p:grpSp>
          <p:nvGrpSpPr>
            <p:cNvPr id="15" name="Group 135"/>
            <p:cNvGrpSpPr>
              <a:grpSpLocks/>
            </p:cNvGrpSpPr>
            <p:nvPr/>
          </p:nvGrpSpPr>
          <p:grpSpPr bwMode="auto">
            <a:xfrm>
              <a:off x="1355" y="2425"/>
              <a:ext cx="2705" cy="346"/>
              <a:chOff x="1795" y="2393"/>
              <a:chExt cx="2705" cy="346"/>
            </a:xfrm>
          </p:grpSpPr>
          <p:grpSp>
            <p:nvGrpSpPr>
              <p:cNvPr id="16" name="Group 86"/>
              <p:cNvGrpSpPr>
                <a:grpSpLocks/>
              </p:cNvGrpSpPr>
              <p:nvPr/>
            </p:nvGrpSpPr>
            <p:grpSpPr bwMode="auto">
              <a:xfrm>
                <a:off x="2238" y="2545"/>
                <a:ext cx="126" cy="47"/>
                <a:chOff x="1260" y="2371"/>
                <a:chExt cx="151" cy="53"/>
              </a:xfrm>
            </p:grpSpPr>
            <p:sp>
              <p:nvSpPr>
                <p:cNvPr id="54366" name="Line 87"/>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54367" name="Line 88"/>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54336" name="Line 104"/>
              <p:cNvSpPr>
                <a:spLocks noChangeShapeType="1"/>
              </p:cNvSpPr>
              <p:nvPr/>
            </p:nvSpPr>
            <p:spPr bwMode="auto">
              <a:xfrm>
                <a:off x="3204" y="2565"/>
                <a:ext cx="114" cy="0"/>
              </a:xfrm>
              <a:prstGeom prst="line">
                <a:avLst/>
              </a:prstGeom>
              <a:noFill/>
              <a:ln w="38100">
                <a:solidFill>
                  <a:schemeClr val="tx1"/>
                </a:solidFill>
                <a:round/>
                <a:headEnd/>
                <a:tailEnd/>
              </a:ln>
              <a:effectLst/>
            </p:spPr>
            <p:txBody>
              <a:bodyPr/>
              <a:lstStyle/>
              <a:p>
                <a:endParaRPr lang="zh-CN" altLang="en-US"/>
              </a:p>
            </p:txBody>
          </p:sp>
          <p:sp>
            <p:nvSpPr>
              <p:cNvPr id="54337" name="WordArt 114"/>
              <p:cNvSpPr>
                <a:spLocks noChangeArrowheads="1" noChangeShapeType="1" noTextEdit="1"/>
              </p:cNvSpPr>
              <p:nvPr/>
            </p:nvSpPr>
            <p:spPr bwMode="auto">
              <a:xfrm flipH="1">
                <a:off x="3094" y="2490"/>
                <a:ext cx="63" cy="19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4338" name="WordArt 115"/>
              <p:cNvSpPr>
                <a:spLocks noChangeArrowheads="1" noChangeShapeType="1" noTextEdit="1"/>
              </p:cNvSpPr>
              <p:nvPr/>
            </p:nvSpPr>
            <p:spPr bwMode="auto">
              <a:xfrm>
                <a:off x="2417" y="2480"/>
                <a:ext cx="63" cy="19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17" name="Group 116"/>
              <p:cNvGrpSpPr>
                <a:grpSpLocks/>
              </p:cNvGrpSpPr>
              <p:nvPr/>
            </p:nvGrpSpPr>
            <p:grpSpPr bwMode="auto">
              <a:xfrm>
                <a:off x="1795" y="2508"/>
                <a:ext cx="299" cy="161"/>
                <a:chOff x="1046" y="650"/>
                <a:chExt cx="373" cy="210"/>
              </a:xfrm>
            </p:grpSpPr>
            <p:sp>
              <p:nvSpPr>
                <p:cNvPr id="54364" name="WordArt 117"/>
                <p:cNvSpPr>
                  <a:spLocks noChangeArrowheads="1" noChangeShapeType="1" noTextEdit="1"/>
                </p:cNvSpPr>
                <p:nvPr/>
              </p:nvSpPr>
              <p:spPr bwMode="auto">
                <a:xfrm>
                  <a:off x="1216" y="650"/>
                  <a:ext cx="203" cy="210"/>
                </a:xfrm>
                <a:prstGeom prst="rect">
                  <a:avLst/>
                </a:prstGeom>
              </p:spPr>
              <p:txBody>
                <a:bodyPr wrap="none" fromWordArt="1">
                  <a:prstTxWarp prst="textPlain">
                    <a:avLst>
                      <a:gd name="adj" fmla="val 42940"/>
                    </a:avLst>
                  </a:prstTxWarp>
                </a:bodyPr>
                <a:lstStyle/>
                <a:p>
                  <a:r>
                    <a:rPr lang="en-US" altLang="zh-CN" sz="3600" i="1" kern="10">
                      <a:ln w="9525">
                        <a:solidFill>
                          <a:srgbClr val="FF0000"/>
                        </a:solidFill>
                        <a:round/>
                        <a:headEnd/>
                        <a:tailEnd/>
                      </a:ln>
                      <a:solidFill>
                        <a:srgbClr val="FF0000"/>
                      </a:solidFill>
                      <a:latin typeface="Symbol"/>
                    </a:rPr>
                    <a:t>j</a:t>
                  </a:r>
                  <a:endParaRPr lang="zh-CN" altLang="en-US" sz="3600" i="1" kern="10">
                    <a:ln w="9525">
                      <a:solidFill>
                        <a:srgbClr val="FF0000"/>
                      </a:solidFill>
                      <a:round/>
                      <a:headEnd/>
                      <a:tailEnd/>
                    </a:ln>
                    <a:solidFill>
                      <a:srgbClr val="FF0000"/>
                    </a:solidFill>
                    <a:latin typeface="Symbol"/>
                  </a:endParaRPr>
                </a:p>
              </p:txBody>
            </p:sp>
            <p:sp>
              <p:nvSpPr>
                <p:cNvPr id="54365" name="AutoShape 118"/>
                <p:cNvSpPr>
                  <a:spLocks noChangeArrowheads="1"/>
                </p:cNvSpPr>
                <p:nvPr/>
              </p:nvSpPr>
              <p:spPr bwMode="auto">
                <a:xfrm>
                  <a:off x="1046" y="670"/>
                  <a:ext cx="142" cy="150"/>
                </a:xfrm>
                <a:prstGeom prst="triangle">
                  <a:avLst>
                    <a:gd name="adj" fmla="val 50000"/>
                  </a:avLst>
                </a:prstGeom>
                <a:solidFill>
                  <a:schemeClr val="bg1"/>
                </a:solidFill>
                <a:ln w="38100">
                  <a:solidFill>
                    <a:srgbClr val="FF0000"/>
                  </a:solidFill>
                  <a:miter lim="800000"/>
                  <a:headEnd/>
                  <a:tailEnd/>
                </a:ln>
                <a:effectLst/>
              </p:spPr>
              <p:txBody>
                <a:bodyPr wrap="none" anchor="ctr"/>
                <a:lstStyle/>
                <a:p>
                  <a:endParaRPr lang="zh-CN" altLang="en-US"/>
                </a:p>
              </p:txBody>
            </p:sp>
          </p:grpSp>
          <p:sp>
            <p:nvSpPr>
              <p:cNvPr id="54340" name="WordArt 268"/>
              <p:cNvSpPr>
                <a:spLocks noChangeArrowheads="1" noChangeShapeType="1" noTextEdit="1"/>
              </p:cNvSpPr>
              <p:nvPr/>
            </p:nvSpPr>
            <p:spPr bwMode="auto">
              <a:xfrm>
                <a:off x="2511" y="2487"/>
                <a:ext cx="143" cy="167"/>
              </a:xfrm>
              <a:prstGeom prst="rect">
                <a:avLst/>
              </a:prstGeom>
            </p:spPr>
            <p:txBody>
              <a:bodyPr wrap="none" fromWordArt="1">
                <a:prstTxWarp prst="textPlain">
                  <a:avLst>
                    <a:gd name="adj" fmla="val 51051"/>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54341" name="WordArt 146"/>
              <p:cNvSpPr>
                <a:spLocks noChangeArrowheads="1" noChangeShapeType="1" noTextEdit="1"/>
              </p:cNvSpPr>
              <p:nvPr/>
            </p:nvSpPr>
            <p:spPr bwMode="auto">
              <a:xfrm>
                <a:off x="2609" y="2599"/>
                <a:ext cx="101" cy="101"/>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A</a:t>
                </a:r>
                <a:endParaRPr lang="zh-CN" altLang="en-US" sz="1200" kern="10">
                  <a:ln w="9525">
                    <a:solidFill>
                      <a:srgbClr val="000000"/>
                    </a:solidFill>
                    <a:round/>
                    <a:headEnd/>
                    <a:tailEnd/>
                  </a:ln>
                  <a:latin typeface="Times New Roman"/>
                  <a:cs typeface="Times New Roman"/>
                </a:endParaRPr>
              </a:p>
            </p:txBody>
          </p:sp>
          <p:sp>
            <p:nvSpPr>
              <p:cNvPr id="54342" name="Line 261"/>
              <p:cNvSpPr>
                <a:spLocks noChangeShapeType="1"/>
              </p:cNvSpPr>
              <p:nvPr/>
            </p:nvSpPr>
            <p:spPr bwMode="auto">
              <a:xfrm>
                <a:off x="2714" y="2564"/>
                <a:ext cx="112" cy="0"/>
              </a:xfrm>
              <a:prstGeom prst="line">
                <a:avLst/>
              </a:prstGeom>
              <a:noFill/>
              <a:ln w="38100">
                <a:solidFill>
                  <a:schemeClr val="tx1"/>
                </a:solidFill>
                <a:round/>
                <a:headEnd/>
                <a:tailEnd/>
              </a:ln>
              <a:effectLst/>
            </p:spPr>
            <p:txBody>
              <a:bodyPr/>
              <a:lstStyle/>
              <a:p>
                <a:endParaRPr lang="zh-CN" altLang="en-US"/>
              </a:p>
            </p:txBody>
          </p:sp>
          <p:sp>
            <p:nvSpPr>
              <p:cNvPr id="54343" name="WordArt 268"/>
              <p:cNvSpPr>
                <a:spLocks noChangeArrowheads="1" noChangeShapeType="1" noTextEdit="1"/>
              </p:cNvSpPr>
              <p:nvPr/>
            </p:nvSpPr>
            <p:spPr bwMode="auto">
              <a:xfrm>
                <a:off x="2861" y="2480"/>
                <a:ext cx="143" cy="167"/>
              </a:xfrm>
              <a:prstGeom prst="rect">
                <a:avLst/>
              </a:prstGeom>
            </p:spPr>
            <p:txBody>
              <a:bodyPr wrap="none" fromWordArt="1">
                <a:prstTxWarp prst="textPlain">
                  <a:avLst>
                    <a:gd name="adj" fmla="val 51051"/>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54344" name="WordArt 149"/>
              <p:cNvSpPr>
                <a:spLocks noChangeArrowheads="1" noChangeShapeType="1" noTextEdit="1"/>
              </p:cNvSpPr>
              <p:nvPr/>
            </p:nvSpPr>
            <p:spPr bwMode="auto">
              <a:xfrm>
                <a:off x="2974" y="2595"/>
                <a:ext cx="80" cy="95"/>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B</a:t>
                </a:r>
                <a:endParaRPr lang="zh-CN" altLang="en-US" sz="1200" kern="10">
                  <a:ln w="9525">
                    <a:solidFill>
                      <a:srgbClr val="000000"/>
                    </a:solidFill>
                    <a:round/>
                    <a:headEnd/>
                    <a:tailEnd/>
                  </a:ln>
                  <a:latin typeface="Times New Roman"/>
                  <a:cs typeface="Times New Roman"/>
                </a:endParaRPr>
              </a:p>
            </p:txBody>
          </p:sp>
          <p:sp>
            <p:nvSpPr>
              <p:cNvPr id="54345" name="WordArt 150"/>
              <p:cNvSpPr>
                <a:spLocks noChangeArrowheads="1" noChangeShapeType="1" noTextEdit="1"/>
              </p:cNvSpPr>
              <p:nvPr/>
            </p:nvSpPr>
            <p:spPr bwMode="auto">
              <a:xfrm>
                <a:off x="2077" y="2601"/>
                <a:ext cx="89" cy="95"/>
              </a:xfrm>
              <a:prstGeom prst="rect">
                <a:avLst/>
              </a:prstGeom>
            </p:spPr>
            <p:txBody>
              <a:bodyPr wrap="none" fromWordArt="1">
                <a:prstTxWarp prst="textPlain">
                  <a:avLst>
                    <a:gd name="adj" fmla="val 50000"/>
                  </a:avLst>
                </a:prstTxWarp>
              </a:bodyPr>
              <a:lstStyle/>
              <a:p>
                <a:r>
                  <a:rPr lang="en-US" altLang="zh-CN" sz="1200" i="1" kern="10">
                    <a:ln w="9525">
                      <a:solidFill>
                        <a:srgbClr val="FF0000"/>
                      </a:solidFill>
                      <a:round/>
                      <a:headEnd/>
                      <a:tailEnd/>
                    </a:ln>
                    <a:solidFill>
                      <a:srgbClr val="FF0000"/>
                    </a:solidFill>
                    <a:latin typeface="Times New Roman"/>
                    <a:cs typeface="Times New Roman"/>
                  </a:rPr>
                  <a:t>R</a:t>
                </a:r>
                <a:endParaRPr lang="zh-CN" altLang="en-US" sz="1200" i="1" kern="10">
                  <a:ln w="9525">
                    <a:solidFill>
                      <a:srgbClr val="FF0000"/>
                    </a:solidFill>
                    <a:round/>
                    <a:headEnd/>
                    <a:tailEnd/>
                  </a:ln>
                  <a:solidFill>
                    <a:srgbClr val="FF0000"/>
                  </a:solidFill>
                  <a:latin typeface="Times New Roman"/>
                  <a:cs typeface="Times New Roman"/>
                </a:endParaRPr>
              </a:p>
            </p:txBody>
          </p:sp>
          <p:grpSp>
            <p:nvGrpSpPr>
              <p:cNvPr id="18" name="Group 151"/>
              <p:cNvGrpSpPr>
                <a:grpSpLocks/>
              </p:cNvGrpSpPr>
              <p:nvPr/>
            </p:nvGrpSpPr>
            <p:grpSpPr bwMode="auto">
              <a:xfrm>
                <a:off x="3374" y="2393"/>
                <a:ext cx="1126" cy="346"/>
                <a:chOff x="1980" y="2655"/>
                <a:chExt cx="1126" cy="346"/>
              </a:xfrm>
            </p:grpSpPr>
            <p:grpSp>
              <p:nvGrpSpPr>
                <p:cNvPr id="19" name="Group 89"/>
                <p:cNvGrpSpPr>
                  <a:grpSpLocks/>
                </p:cNvGrpSpPr>
                <p:nvPr/>
              </p:nvGrpSpPr>
              <p:grpSpPr bwMode="auto">
                <a:xfrm>
                  <a:off x="1980" y="2655"/>
                  <a:ext cx="270" cy="346"/>
                  <a:chOff x="1775" y="2623"/>
                  <a:chExt cx="258" cy="337"/>
                </a:xfrm>
              </p:grpSpPr>
              <p:sp>
                <p:nvSpPr>
                  <p:cNvPr id="54359" name="Line 90"/>
                  <p:cNvSpPr>
                    <a:spLocks noChangeShapeType="1"/>
                  </p:cNvSpPr>
                  <p:nvPr/>
                </p:nvSpPr>
                <p:spPr bwMode="auto">
                  <a:xfrm>
                    <a:off x="1775" y="2784"/>
                    <a:ext cx="258" cy="0"/>
                  </a:xfrm>
                  <a:prstGeom prst="line">
                    <a:avLst/>
                  </a:prstGeom>
                  <a:noFill/>
                  <a:ln w="28575">
                    <a:solidFill>
                      <a:schemeClr val="tx1"/>
                    </a:solidFill>
                    <a:round/>
                    <a:headEnd/>
                    <a:tailEnd/>
                  </a:ln>
                  <a:effectLst/>
                </p:spPr>
                <p:txBody>
                  <a:bodyPr/>
                  <a:lstStyle/>
                  <a:p>
                    <a:endParaRPr lang="zh-CN" altLang="en-US"/>
                  </a:p>
                </p:txBody>
              </p:sp>
              <p:grpSp>
                <p:nvGrpSpPr>
                  <p:cNvPr id="20" name="Group 91"/>
                  <p:cNvGrpSpPr>
                    <a:grpSpLocks/>
                  </p:cNvGrpSpPr>
                  <p:nvPr/>
                </p:nvGrpSpPr>
                <p:grpSpPr bwMode="auto">
                  <a:xfrm>
                    <a:off x="1810" y="2623"/>
                    <a:ext cx="213" cy="120"/>
                    <a:chOff x="4639" y="2089"/>
                    <a:chExt cx="213" cy="110"/>
                  </a:xfrm>
                </p:grpSpPr>
                <p:sp>
                  <p:nvSpPr>
                    <p:cNvPr id="54362" name="WordArt 92"/>
                    <p:cNvSpPr>
                      <a:spLocks noChangeArrowheads="1" noChangeShapeType="1" noTextEdit="1"/>
                    </p:cNvSpPr>
                    <p:nvPr/>
                  </p:nvSpPr>
                  <p:spPr bwMode="auto">
                    <a:xfrm>
                      <a:off x="4639" y="2089"/>
                      <a:ext cx="74" cy="108"/>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sp>
                  <p:nvSpPr>
                    <p:cNvPr id="54363" name="WordArt 93"/>
                    <p:cNvSpPr>
                      <a:spLocks noChangeArrowheads="1" noChangeShapeType="1" noTextEdit="1"/>
                    </p:cNvSpPr>
                    <p:nvPr/>
                  </p:nvSpPr>
                  <p:spPr bwMode="auto">
                    <a:xfrm>
                      <a:off x="4729" y="2107"/>
                      <a:ext cx="123" cy="92"/>
                    </a:xfrm>
                    <a:prstGeom prst="rect">
                      <a:avLst/>
                    </a:prstGeom>
                  </p:spPr>
                  <p:txBody>
                    <a:bodyPr wrap="none" fromWordArt="1">
                      <a:prstTxWarp prst="textPlain">
                        <a:avLst>
                          <a:gd name="adj" fmla="val 55556"/>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grpSp>
              <p:sp>
                <p:nvSpPr>
                  <p:cNvPr id="54361" name="WordArt 94"/>
                  <p:cNvSpPr>
                    <a:spLocks noChangeArrowheads="1" noChangeShapeType="1" noTextEdit="1"/>
                  </p:cNvSpPr>
                  <p:nvPr/>
                </p:nvSpPr>
                <p:spPr bwMode="auto">
                  <a:xfrm>
                    <a:off x="1831" y="2817"/>
                    <a:ext cx="154" cy="143"/>
                  </a:xfrm>
                  <a:prstGeom prst="rect">
                    <a:avLst/>
                  </a:prstGeom>
                </p:spPr>
                <p:txBody>
                  <a:bodyPr wrap="none" fromWordArt="1">
                    <a:prstTxWarp prst="textPlain">
                      <a:avLst>
                        <a:gd name="adj" fmla="val 63968"/>
                      </a:avLst>
                    </a:prstTxWarp>
                  </a:bodyPr>
                  <a:lstStyle/>
                  <a:p>
                    <a:r>
                      <a:rPr lang="en-US" altLang="zh-CN" sz="1200" i="1" kern="10">
                        <a:ln w="9525">
                          <a:solidFill>
                            <a:srgbClr val="000000"/>
                          </a:solidFill>
                          <a:round/>
                          <a:headEnd/>
                          <a:tailEnd/>
                        </a:ln>
                        <a:latin typeface="Symbol"/>
                      </a:rPr>
                      <a:t>l</a:t>
                    </a:r>
                    <a:endParaRPr lang="zh-CN" altLang="en-US" sz="1200" i="1" kern="10">
                      <a:ln w="9525">
                        <a:solidFill>
                          <a:srgbClr val="000000"/>
                        </a:solidFill>
                        <a:round/>
                        <a:headEnd/>
                        <a:tailEnd/>
                      </a:ln>
                      <a:latin typeface="Symbol"/>
                    </a:endParaRPr>
                  </a:p>
                </p:txBody>
              </p:sp>
            </p:grpSp>
            <p:sp>
              <p:nvSpPr>
                <p:cNvPr id="54348" name="WordArt 95"/>
                <p:cNvSpPr>
                  <a:spLocks noChangeArrowheads="1" noChangeShapeType="1" noTextEdit="1"/>
                </p:cNvSpPr>
                <p:nvPr/>
              </p:nvSpPr>
              <p:spPr bwMode="auto">
                <a:xfrm>
                  <a:off x="2300" y="2716"/>
                  <a:ext cx="64" cy="194"/>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4349" name="Line 99"/>
                <p:cNvSpPr>
                  <a:spLocks noChangeShapeType="1"/>
                </p:cNvSpPr>
                <p:nvPr/>
              </p:nvSpPr>
              <p:spPr bwMode="auto">
                <a:xfrm>
                  <a:off x="2630" y="2809"/>
                  <a:ext cx="115" cy="0"/>
                </a:xfrm>
                <a:prstGeom prst="line">
                  <a:avLst/>
                </a:prstGeom>
                <a:noFill/>
                <a:ln w="38100">
                  <a:solidFill>
                    <a:schemeClr val="tx1"/>
                  </a:solidFill>
                  <a:round/>
                  <a:headEnd/>
                  <a:tailEnd/>
                </a:ln>
                <a:effectLst/>
              </p:spPr>
              <p:txBody>
                <a:bodyPr/>
                <a:lstStyle/>
                <a:p>
                  <a:endParaRPr lang="zh-CN" altLang="en-US"/>
                </a:p>
              </p:txBody>
            </p:sp>
            <p:sp>
              <p:nvSpPr>
                <p:cNvPr id="54350" name="WordArt 102"/>
                <p:cNvSpPr>
                  <a:spLocks noChangeArrowheads="1" noChangeShapeType="1" noTextEdit="1"/>
                </p:cNvSpPr>
                <p:nvPr/>
              </p:nvSpPr>
              <p:spPr bwMode="auto">
                <a:xfrm>
                  <a:off x="2405" y="2737"/>
                  <a:ext cx="121" cy="138"/>
                </a:xfrm>
                <a:prstGeom prst="rect">
                  <a:avLst/>
                </a:prstGeom>
              </p:spPr>
              <p:txBody>
                <a:bodyPr wrap="none" fromWordArt="1">
                  <a:prstTxWarp prst="textPlain">
                    <a:avLst>
                      <a:gd name="adj" fmla="val 50000"/>
                    </a:avLst>
                  </a:prstTxWarp>
                </a:bodyPr>
                <a:lstStyle/>
                <a:p>
                  <a:r>
                    <a:rPr lang="en-US" altLang="zh-CN" sz="1200" i="1" kern="10">
                      <a:ln w="9525">
                        <a:solidFill>
                          <a:schemeClr val="tx1"/>
                        </a:solidFill>
                        <a:round/>
                        <a:headEnd/>
                        <a:tailEnd/>
                      </a:ln>
                      <a:latin typeface="Times New Roman"/>
                      <a:cs typeface="Times New Roman"/>
                    </a:rPr>
                    <a:t>r</a:t>
                  </a:r>
                  <a:endParaRPr lang="zh-CN" altLang="en-US" sz="1200" i="1" kern="10">
                    <a:ln w="9525">
                      <a:solidFill>
                        <a:schemeClr val="tx1"/>
                      </a:solidFill>
                      <a:round/>
                      <a:headEnd/>
                      <a:tailEnd/>
                    </a:ln>
                    <a:latin typeface="Times New Roman"/>
                    <a:cs typeface="Times New Roman"/>
                  </a:endParaRPr>
                </a:p>
              </p:txBody>
            </p:sp>
            <p:sp>
              <p:nvSpPr>
                <p:cNvPr id="54351" name="WordArt 103"/>
                <p:cNvSpPr>
                  <a:spLocks noChangeArrowheads="1" noChangeShapeType="1" noTextEdit="1"/>
                </p:cNvSpPr>
                <p:nvPr/>
              </p:nvSpPr>
              <p:spPr bwMode="auto">
                <a:xfrm flipH="1">
                  <a:off x="3043" y="2719"/>
                  <a:ext cx="63" cy="194"/>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21" name="Group 162"/>
                <p:cNvGrpSpPr>
                  <a:grpSpLocks/>
                </p:cNvGrpSpPr>
                <p:nvPr/>
              </p:nvGrpSpPr>
              <p:grpSpPr bwMode="auto">
                <a:xfrm>
                  <a:off x="2453" y="2831"/>
                  <a:ext cx="196" cy="103"/>
                  <a:chOff x="2479" y="2833"/>
                  <a:chExt cx="196" cy="103"/>
                </a:xfrm>
              </p:grpSpPr>
              <p:sp>
                <p:nvSpPr>
                  <p:cNvPr id="54357" name="WordArt 163"/>
                  <p:cNvSpPr>
                    <a:spLocks noChangeArrowheads="1" noChangeShapeType="1" noTextEdit="1"/>
                  </p:cNvSpPr>
                  <p:nvPr/>
                </p:nvSpPr>
                <p:spPr bwMode="auto">
                  <a:xfrm>
                    <a:off x="2574" y="2835"/>
                    <a:ext cx="101" cy="101"/>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A</a:t>
                    </a:r>
                    <a:endParaRPr lang="zh-CN" altLang="en-US" sz="1200" kern="10">
                      <a:ln w="9525">
                        <a:solidFill>
                          <a:srgbClr val="000000"/>
                        </a:solidFill>
                        <a:round/>
                        <a:headEnd/>
                        <a:tailEnd/>
                      </a:ln>
                      <a:latin typeface="Times New Roman"/>
                      <a:cs typeface="Times New Roman"/>
                    </a:endParaRPr>
                  </a:p>
                </p:txBody>
              </p:sp>
              <p:sp>
                <p:nvSpPr>
                  <p:cNvPr id="54358" name="WordArt 164"/>
                  <p:cNvSpPr>
                    <a:spLocks noChangeArrowheads="1" noChangeShapeType="1" noTextEdit="1"/>
                  </p:cNvSpPr>
                  <p:nvPr/>
                </p:nvSpPr>
                <p:spPr bwMode="auto">
                  <a:xfrm>
                    <a:off x="2479" y="2833"/>
                    <a:ext cx="89" cy="95"/>
                  </a:xfrm>
                  <a:prstGeom prst="rect">
                    <a:avLst/>
                  </a:prstGeom>
                </p:spPr>
                <p:txBody>
                  <a:bodyPr wrap="none" fromWordArt="1">
                    <a:prstTxWarp prst="textPlain">
                      <a:avLst>
                        <a:gd name="adj" fmla="val 50000"/>
                      </a:avLst>
                    </a:prstTxWarp>
                  </a:bodyPr>
                  <a:lstStyle/>
                  <a:p>
                    <a:r>
                      <a:rPr lang="en-US" altLang="zh-CN" sz="1200" i="1" kern="10">
                        <a:ln w="9525">
                          <a:solidFill>
                            <a:srgbClr val="FF0000"/>
                          </a:solidFill>
                          <a:round/>
                          <a:headEnd/>
                          <a:tailEnd/>
                        </a:ln>
                        <a:solidFill>
                          <a:srgbClr val="FF0000"/>
                        </a:solidFill>
                        <a:latin typeface="Times New Roman"/>
                        <a:cs typeface="Times New Roman"/>
                      </a:rPr>
                      <a:t>R</a:t>
                    </a:r>
                    <a:endParaRPr lang="zh-CN" altLang="en-US" sz="1200" i="1" kern="10">
                      <a:ln w="9525">
                        <a:solidFill>
                          <a:srgbClr val="FF0000"/>
                        </a:solidFill>
                        <a:round/>
                        <a:headEnd/>
                        <a:tailEnd/>
                      </a:ln>
                      <a:solidFill>
                        <a:srgbClr val="FF0000"/>
                      </a:solidFill>
                      <a:latin typeface="Times New Roman"/>
                      <a:cs typeface="Times New Roman"/>
                    </a:endParaRPr>
                  </a:p>
                </p:txBody>
              </p:sp>
            </p:grpSp>
            <p:grpSp>
              <p:nvGrpSpPr>
                <p:cNvPr id="22" name="Group 165"/>
                <p:cNvGrpSpPr>
                  <a:grpSpLocks/>
                </p:cNvGrpSpPr>
                <p:nvPr/>
              </p:nvGrpSpPr>
              <p:grpSpPr bwMode="auto">
                <a:xfrm>
                  <a:off x="2830" y="2834"/>
                  <a:ext cx="185" cy="101"/>
                  <a:chOff x="2948" y="2816"/>
                  <a:chExt cx="185" cy="101"/>
                </a:xfrm>
              </p:grpSpPr>
              <p:sp>
                <p:nvSpPr>
                  <p:cNvPr id="54355" name="WordArt 166"/>
                  <p:cNvSpPr>
                    <a:spLocks noChangeArrowheads="1" noChangeShapeType="1" noTextEdit="1"/>
                  </p:cNvSpPr>
                  <p:nvPr/>
                </p:nvSpPr>
                <p:spPr bwMode="auto">
                  <a:xfrm>
                    <a:off x="2948" y="2816"/>
                    <a:ext cx="89" cy="95"/>
                  </a:xfrm>
                  <a:prstGeom prst="rect">
                    <a:avLst/>
                  </a:prstGeom>
                </p:spPr>
                <p:txBody>
                  <a:bodyPr wrap="none" fromWordArt="1">
                    <a:prstTxWarp prst="textPlain">
                      <a:avLst>
                        <a:gd name="adj" fmla="val 50000"/>
                      </a:avLst>
                    </a:prstTxWarp>
                  </a:bodyPr>
                  <a:lstStyle/>
                  <a:p>
                    <a:r>
                      <a:rPr lang="en-US" altLang="zh-CN" sz="1200" i="1" kern="10">
                        <a:ln w="9525">
                          <a:solidFill>
                            <a:srgbClr val="FF0000"/>
                          </a:solidFill>
                          <a:round/>
                          <a:headEnd/>
                          <a:tailEnd/>
                        </a:ln>
                        <a:solidFill>
                          <a:srgbClr val="FF0000"/>
                        </a:solidFill>
                        <a:latin typeface="Times New Roman"/>
                        <a:cs typeface="Times New Roman"/>
                      </a:rPr>
                      <a:t>R</a:t>
                    </a:r>
                    <a:endParaRPr lang="zh-CN" altLang="en-US" sz="1200" i="1" kern="10">
                      <a:ln w="9525">
                        <a:solidFill>
                          <a:srgbClr val="FF0000"/>
                        </a:solidFill>
                        <a:round/>
                        <a:headEnd/>
                        <a:tailEnd/>
                      </a:ln>
                      <a:solidFill>
                        <a:srgbClr val="FF0000"/>
                      </a:solidFill>
                      <a:latin typeface="Times New Roman"/>
                      <a:cs typeface="Times New Roman"/>
                    </a:endParaRPr>
                  </a:p>
                </p:txBody>
              </p:sp>
              <p:sp>
                <p:nvSpPr>
                  <p:cNvPr id="54356" name="WordArt 167"/>
                  <p:cNvSpPr>
                    <a:spLocks noChangeArrowheads="1" noChangeShapeType="1" noTextEdit="1"/>
                  </p:cNvSpPr>
                  <p:nvPr/>
                </p:nvSpPr>
                <p:spPr bwMode="auto">
                  <a:xfrm>
                    <a:off x="3053" y="2822"/>
                    <a:ext cx="80" cy="95"/>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B</a:t>
                    </a:r>
                    <a:endParaRPr lang="zh-CN" altLang="en-US" sz="1200" kern="10">
                      <a:ln w="9525">
                        <a:solidFill>
                          <a:srgbClr val="000000"/>
                        </a:solidFill>
                        <a:round/>
                        <a:headEnd/>
                        <a:tailEnd/>
                      </a:ln>
                      <a:latin typeface="Times New Roman"/>
                      <a:cs typeface="Times New Roman"/>
                    </a:endParaRPr>
                  </a:p>
                </p:txBody>
              </p:sp>
            </p:grpSp>
            <p:sp>
              <p:nvSpPr>
                <p:cNvPr id="54354" name="WordArt 102"/>
                <p:cNvSpPr>
                  <a:spLocks noChangeArrowheads="1" noChangeShapeType="1" noTextEdit="1"/>
                </p:cNvSpPr>
                <p:nvPr/>
              </p:nvSpPr>
              <p:spPr bwMode="auto">
                <a:xfrm>
                  <a:off x="2785" y="2737"/>
                  <a:ext cx="121" cy="138"/>
                </a:xfrm>
                <a:prstGeom prst="rect">
                  <a:avLst/>
                </a:prstGeom>
              </p:spPr>
              <p:txBody>
                <a:bodyPr wrap="none" fromWordArt="1">
                  <a:prstTxWarp prst="textPlain">
                    <a:avLst>
                      <a:gd name="adj" fmla="val 50000"/>
                    </a:avLst>
                  </a:prstTxWarp>
                </a:bodyPr>
                <a:lstStyle/>
                <a:p>
                  <a:r>
                    <a:rPr lang="en-US" altLang="zh-CN" sz="1200" i="1" kern="10">
                      <a:ln w="9525">
                        <a:solidFill>
                          <a:schemeClr val="tx1"/>
                        </a:solidFill>
                        <a:round/>
                        <a:headEnd/>
                        <a:tailEnd/>
                      </a:ln>
                      <a:latin typeface="Times New Roman"/>
                      <a:cs typeface="Times New Roman"/>
                    </a:rPr>
                    <a:t>r</a:t>
                  </a:r>
                  <a:endParaRPr lang="zh-CN" altLang="en-US" sz="1200" i="1" kern="10">
                    <a:ln w="9525">
                      <a:solidFill>
                        <a:schemeClr val="tx1"/>
                      </a:solidFill>
                      <a:round/>
                      <a:headEnd/>
                      <a:tailEnd/>
                    </a:ln>
                    <a:latin typeface="Times New Roman"/>
                    <a:cs typeface="Times New Roman"/>
                  </a:endParaRPr>
                </a:p>
              </p:txBody>
            </p:sp>
          </p:grpSp>
        </p:grpSp>
        <p:sp>
          <p:nvSpPr>
            <p:cNvPr id="54292" name="Line 74"/>
            <p:cNvSpPr>
              <a:spLocks noChangeShapeType="1"/>
            </p:cNvSpPr>
            <p:nvPr/>
          </p:nvSpPr>
          <p:spPr bwMode="auto">
            <a:xfrm>
              <a:off x="3565" y="2118"/>
              <a:ext cx="1249" cy="0"/>
            </a:xfrm>
            <a:prstGeom prst="line">
              <a:avLst/>
            </a:prstGeom>
            <a:noFill/>
            <a:ln w="19050">
              <a:solidFill>
                <a:schemeClr val="tx1"/>
              </a:solidFill>
              <a:round/>
              <a:headEnd type="triangle" w="med" len="lg"/>
              <a:tailEnd type="triangle" w="med" len="lg"/>
            </a:ln>
            <a:effectLst/>
          </p:spPr>
          <p:txBody>
            <a:bodyPr/>
            <a:lstStyle/>
            <a:p>
              <a:endParaRPr lang="zh-CN" altLang="en-US"/>
            </a:p>
          </p:txBody>
        </p:sp>
        <p:sp>
          <p:nvSpPr>
            <p:cNvPr id="54293" name="Line 274"/>
            <p:cNvSpPr>
              <a:spLocks noChangeShapeType="1"/>
            </p:cNvSpPr>
            <p:nvPr/>
          </p:nvSpPr>
          <p:spPr bwMode="auto">
            <a:xfrm>
              <a:off x="3578" y="2249"/>
              <a:ext cx="1546" cy="0"/>
            </a:xfrm>
            <a:prstGeom prst="line">
              <a:avLst/>
            </a:prstGeom>
            <a:noFill/>
            <a:ln w="19050">
              <a:solidFill>
                <a:schemeClr val="tx1"/>
              </a:solidFill>
              <a:round/>
              <a:headEnd type="triangle" w="med" len="lg"/>
              <a:tailEnd type="triangle" w="med" len="lg"/>
            </a:ln>
            <a:effectLst/>
          </p:spPr>
          <p:txBody>
            <a:bodyPr/>
            <a:lstStyle/>
            <a:p>
              <a:endParaRPr lang="zh-CN" altLang="en-US"/>
            </a:p>
          </p:txBody>
        </p:sp>
        <p:grpSp>
          <p:nvGrpSpPr>
            <p:cNvPr id="23" name="Group 325"/>
            <p:cNvGrpSpPr>
              <a:grpSpLocks/>
            </p:cNvGrpSpPr>
            <p:nvPr/>
          </p:nvGrpSpPr>
          <p:grpSpPr bwMode="auto">
            <a:xfrm>
              <a:off x="1082" y="2878"/>
              <a:ext cx="3808" cy="263"/>
              <a:chOff x="1114" y="2854"/>
              <a:chExt cx="3808" cy="263"/>
            </a:xfrm>
          </p:grpSpPr>
          <p:sp>
            <p:nvSpPr>
              <p:cNvPr id="54306" name="Line 109"/>
              <p:cNvSpPr>
                <a:spLocks noChangeShapeType="1"/>
              </p:cNvSpPr>
              <p:nvPr/>
            </p:nvSpPr>
            <p:spPr bwMode="auto">
              <a:xfrm>
                <a:off x="1504" y="3004"/>
                <a:ext cx="133" cy="0"/>
              </a:xfrm>
              <a:prstGeom prst="line">
                <a:avLst/>
              </a:prstGeom>
              <a:noFill/>
              <a:ln w="38100">
                <a:solidFill>
                  <a:schemeClr val="tx1"/>
                </a:solidFill>
                <a:round/>
                <a:headEnd/>
                <a:tailEnd/>
              </a:ln>
              <a:effectLst/>
            </p:spPr>
            <p:txBody>
              <a:bodyPr/>
              <a:lstStyle/>
              <a:p>
                <a:endParaRPr lang="zh-CN" altLang="en-US"/>
              </a:p>
            </p:txBody>
          </p:sp>
          <p:grpSp>
            <p:nvGrpSpPr>
              <p:cNvPr id="24" name="Group 86"/>
              <p:cNvGrpSpPr>
                <a:grpSpLocks/>
              </p:cNvGrpSpPr>
              <p:nvPr/>
            </p:nvGrpSpPr>
            <p:grpSpPr bwMode="auto">
              <a:xfrm>
                <a:off x="1114" y="2976"/>
                <a:ext cx="126" cy="47"/>
                <a:chOff x="1260" y="2371"/>
                <a:chExt cx="151" cy="53"/>
              </a:xfrm>
            </p:grpSpPr>
            <p:sp>
              <p:nvSpPr>
                <p:cNvPr id="54333" name="Line 87"/>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54334" name="Line 88"/>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54308" name="WordArt 264"/>
              <p:cNvSpPr>
                <a:spLocks noChangeArrowheads="1" noChangeShapeType="1" noTextEdit="1"/>
              </p:cNvSpPr>
              <p:nvPr/>
            </p:nvSpPr>
            <p:spPr bwMode="auto">
              <a:xfrm>
                <a:off x="1309" y="2943"/>
                <a:ext cx="196" cy="131"/>
              </a:xfrm>
              <a:prstGeom prst="rect">
                <a:avLst/>
              </a:prstGeom>
            </p:spPr>
            <p:txBody>
              <a:bodyPr wrap="none" fromWordArt="1">
                <a:prstTxWarp prst="textPlain">
                  <a:avLst>
                    <a:gd name="adj" fmla="val 59139"/>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54309" name="WordArt 264"/>
              <p:cNvSpPr>
                <a:spLocks noChangeArrowheads="1" noChangeShapeType="1" noTextEdit="1"/>
              </p:cNvSpPr>
              <p:nvPr/>
            </p:nvSpPr>
            <p:spPr bwMode="auto">
              <a:xfrm>
                <a:off x="1686" y="2951"/>
                <a:ext cx="196" cy="131"/>
              </a:xfrm>
              <a:prstGeom prst="rect">
                <a:avLst/>
              </a:prstGeom>
            </p:spPr>
            <p:txBody>
              <a:bodyPr wrap="none" fromWordArt="1">
                <a:prstTxWarp prst="textPlain">
                  <a:avLst>
                    <a:gd name="adj" fmla="val 59139"/>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54310" name="WordArt 95"/>
              <p:cNvSpPr>
                <a:spLocks noChangeArrowheads="1" noChangeShapeType="1" noTextEdit="1"/>
              </p:cNvSpPr>
              <p:nvPr/>
            </p:nvSpPr>
            <p:spPr bwMode="auto">
              <a:xfrm>
                <a:off x="2323" y="2907"/>
                <a:ext cx="64" cy="194"/>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4311" name="Line 99"/>
              <p:cNvSpPr>
                <a:spLocks noChangeShapeType="1"/>
              </p:cNvSpPr>
              <p:nvPr/>
            </p:nvSpPr>
            <p:spPr bwMode="auto">
              <a:xfrm>
                <a:off x="2170" y="2999"/>
                <a:ext cx="115" cy="0"/>
              </a:xfrm>
              <a:prstGeom prst="line">
                <a:avLst/>
              </a:prstGeom>
              <a:noFill/>
              <a:ln w="38100">
                <a:solidFill>
                  <a:schemeClr val="tx1"/>
                </a:solidFill>
                <a:round/>
                <a:headEnd/>
                <a:tailEnd/>
              </a:ln>
              <a:effectLst/>
            </p:spPr>
            <p:txBody>
              <a:bodyPr/>
              <a:lstStyle/>
              <a:p>
                <a:endParaRPr lang="zh-CN" altLang="en-US"/>
              </a:p>
            </p:txBody>
          </p:sp>
          <p:sp>
            <p:nvSpPr>
              <p:cNvPr id="54312" name="WordArt 103"/>
              <p:cNvSpPr>
                <a:spLocks noChangeArrowheads="1" noChangeShapeType="1" noTextEdit="1"/>
              </p:cNvSpPr>
              <p:nvPr/>
            </p:nvSpPr>
            <p:spPr bwMode="auto">
              <a:xfrm flipH="1">
                <a:off x="2947" y="2881"/>
                <a:ext cx="63" cy="194"/>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4313" name="WordArt 296"/>
              <p:cNvSpPr>
                <a:spLocks noChangeArrowheads="1" noChangeShapeType="1" noTextEdit="1"/>
              </p:cNvSpPr>
              <p:nvPr/>
            </p:nvSpPr>
            <p:spPr bwMode="auto">
              <a:xfrm>
                <a:off x="1998" y="2940"/>
                <a:ext cx="146" cy="123"/>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x</a:t>
                </a:r>
                <a:endParaRPr lang="zh-CN" altLang="en-US" sz="1200" i="1" kern="10">
                  <a:ln w="9525">
                    <a:solidFill>
                      <a:srgbClr val="000000"/>
                    </a:solidFill>
                    <a:round/>
                    <a:headEnd/>
                    <a:tailEnd/>
                  </a:ln>
                  <a:latin typeface="Times New Roman"/>
                  <a:cs typeface="Times New Roman"/>
                </a:endParaRPr>
              </a:p>
            </p:txBody>
          </p:sp>
          <p:sp>
            <p:nvSpPr>
              <p:cNvPr id="54314" name="WordArt 297"/>
              <p:cNvSpPr>
                <a:spLocks noChangeArrowheads="1" noChangeShapeType="1" noTextEdit="1"/>
              </p:cNvSpPr>
              <p:nvPr/>
            </p:nvSpPr>
            <p:spPr bwMode="auto">
              <a:xfrm>
                <a:off x="2740" y="2909"/>
                <a:ext cx="176" cy="142"/>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20</a:t>
                </a:r>
                <a:endParaRPr lang="zh-CN" altLang="en-US" sz="1200" kern="10">
                  <a:ln w="9525">
                    <a:solidFill>
                      <a:srgbClr val="000000"/>
                    </a:solidFill>
                    <a:round/>
                    <a:headEnd/>
                    <a:tailEnd/>
                  </a:ln>
                  <a:latin typeface="Times New Roman"/>
                  <a:cs typeface="Times New Roman"/>
                </a:endParaRPr>
              </a:p>
            </p:txBody>
          </p:sp>
          <p:sp>
            <p:nvSpPr>
              <p:cNvPr id="54315" name="WordArt 299"/>
              <p:cNvSpPr>
                <a:spLocks noChangeArrowheads="1" noChangeShapeType="1" noTextEdit="1"/>
              </p:cNvSpPr>
              <p:nvPr/>
            </p:nvSpPr>
            <p:spPr bwMode="auto">
              <a:xfrm>
                <a:off x="2400" y="2944"/>
                <a:ext cx="146" cy="123"/>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x</a:t>
                </a:r>
                <a:endParaRPr lang="zh-CN" altLang="en-US" sz="1200" i="1" kern="10">
                  <a:ln w="9525">
                    <a:solidFill>
                      <a:srgbClr val="000000"/>
                    </a:solidFill>
                    <a:round/>
                    <a:headEnd/>
                    <a:tailEnd/>
                  </a:ln>
                  <a:latin typeface="Times New Roman"/>
                  <a:cs typeface="Times New Roman"/>
                </a:endParaRPr>
              </a:p>
            </p:txBody>
          </p:sp>
          <p:grpSp>
            <p:nvGrpSpPr>
              <p:cNvPr id="25" name="Group 86"/>
              <p:cNvGrpSpPr>
                <a:grpSpLocks/>
              </p:cNvGrpSpPr>
              <p:nvPr/>
            </p:nvGrpSpPr>
            <p:grpSpPr bwMode="auto">
              <a:xfrm>
                <a:off x="3154" y="2964"/>
                <a:ext cx="126" cy="47"/>
                <a:chOff x="1260" y="2371"/>
                <a:chExt cx="151" cy="53"/>
              </a:xfrm>
            </p:grpSpPr>
            <p:sp>
              <p:nvSpPr>
                <p:cNvPr id="54331" name="Line 87"/>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54332" name="Line 88"/>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54317" name="AutoShape 303"/>
              <p:cNvSpPr>
                <a:spLocks/>
              </p:cNvSpPr>
              <p:nvPr/>
            </p:nvSpPr>
            <p:spPr bwMode="auto">
              <a:xfrm>
                <a:off x="1931" y="2878"/>
                <a:ext cx="27" cy="239"/>
              </a:xfrm>
              <a:prstGeom prst="leftBracket">
                <a:avLst>
                  <a:gd name="adj" fmla="val 73765"/>
                </a:avLst>
              </a:prstGeom>
              <a:noFill/>
              <a:ln w="28575">
                <a:solidFill>
                  <a:schemeClr val="tx1"/>
                </a:solidFill>
                <a:round/>
                <a:headEnd/>
                <a:tailEnd/>
              </a:ln>
              <a:effectLst/>
            </p:spPr>
            <p:txBody>
              <a:bodyPr wrap="none" anchor="ctr"/>
              <a:lstStyle/>
              <a:p>
                <a:endParaRPr lang="zh-CN" altLang="en-US"/>
              </a:p>
            </p:txBody>
          </p:sp>
          <p:sp>
            <p:nvSpPr>
              <p:cNvPr id="54318" name="AutoShape 304"/>
              <p:cNvSpPr>
                <a:spLocks/>
              </p:cNvSpPr>
              <p:nvPr/>
            </p:nvSpPr>
            <p:spPr bwMode="auto">
              <a:xfrm flipH="1">
                <a:off x="3043" y="2854"/>
                <a:ext cx="27" cy="239"/>
              </a:xfrm>
              <a:prstGeom prst="leftBracket">
                <a:avLst>
                  <a:gd name="adj" fmla="val 73765"/>
                </a:avLst>
              </a:prstGeom>
              <a:noFill/>
              <a:ln w="28575">
                <a:solidFill>
                  <a:schemeClr val="tx1"/>
                </a:solidFill>
                <a:round/>
                <a:headEnd/>
                <a:tailEnd/>
              </a:ln>
              <a:effectLst/>
            </p:spPr>
            <p:txBody>
              <a:bodyPr wrap="none" anchor="ctr"/>
              <a:lstStyle/>
              <a:p>
                <a:endParaRPr lang="zh-CN" altLang="en-US"/>
              </a:p>
            </p:txBody>
          </p:sp>
          <p:sp>
            <p:nvSpPr>
              <p:cNvPr id="54319" name="WordArt 264"/>
              <p:cNvSpPr>
                <a:spLocks noChangeArrowheads="1" noChangeShapeType="1" noTextEdit="1"/>
              </p:cNvSpPr>
              <p:nvPr/>
            </p:nvSpPr>
            <p:spPr bwMode="auto">
              <a:xfrm>
                <a:off x="3357" y="2919"/>
                <a:ext cx="196" cy="131"/>
              </a:xfrm>
              <a:prstGeom prst="rect">
                <a:avLst/>
              </a:prstGeom>
            </p:spPr>
            <p:txBody>
              <a:bodyPr wrap="none" fromWordArt="1">
                <a:prstTxWarp prst="textPlain">
                  <a:avLst>
                    <a:gd name="adj" fmla="val 59139"/>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54320" name="WordArt 264"/>
              <p:cNvSpPr>
                <a:spLocks noChangeArrowheads="1" noChangeShapeType="1" noTextEdit="1"/>
              </p:cNvSpPr>
              <p:nvPr/>
            </p:nvSpPr>
            <p:spPr bwMode="auto">
              <a:xfrm>
                <a:off x="3942" y="2903"/>
                <a:ext cx="196" cy="131"/>
              </a:xfrm>
              <a:prstGeom prst="rect">
                <a:avLst/>
              </a:prstGeom>
            </p:spPr>
            <p:txBody>
              <a:bodyPr wrap="none" fromWordArt="1">
                <a:prstTxWarp prst="textPlain">
                  <a:avLst>
                    <a:gd name="adj" fmla="val 59139"/>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54321" name="WordArt 308"/>
              <p:cNvSpPr>
                <a:spLocks noChangeArrowheads="1" noChangeShapeType="1" noTextEdit="1"/>
              </p:cNvSpPr>
              <p:nvPr/>
            </p:nvSpPr>
            <p:spPr bwMode="auto">
              <a:xfrm>
                <a:off x="3752" y="2911"/>
                <a:ext cx="176" cy="142"/>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20</a:t>
                </a:r>
                <a:endParaRPr lang="zh-CN" altLang="en-US" sz="1200" kern="10">
                  <a:ln w="9525">
                    <a:solidFill>
                      <a:srgbClr val="000000"/>
                    </a:solidFill>
                    <a:round/>
                    <a:headEnd/>
                    <a:tailEnd/>
                  </a:ln>
                  <a:latin typeface="Times New Roman"/>
                  <a:cs typeface="Times New Roman"/>
                </a:endParaRPr>
              </a:p>
            </p:txBody>
          </p:sp>
          <p:grpSp>
            <p:nvGrpSpPr>
              <p:cNvPr id="26" name="Group 86"/>
              <p:cNvGrpSpPr>
                <a:grpSpLocks/>
              </p:cNvGrpSpPr>
              <p:nvPr/>
            </p:nvGrpSpPr>
            <p:grpSpPr bwMode="auto">
              <a:xfrm>
                <a:off x="4202" y="2956"/>
                <a:ext cx="126" cy="47"/>
                <a:chOff x="1260" y="2371"/>
                <a:chExt cx="151" cy="53"/>
              </a:xfrm>
            </p:grpSpPr>
            <p:sp>
              <p:nvSpPr>
                <p:cNvPr id="54329" name="Line 87"/>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54330" name="Line 88"/>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54323" name="Line 99"/>
              <p:cNvSpPr>
                <a:spLocks noChangeShapeType="1"/>
              </p:cNvSpPr>
              <p:nvPr/>
            </p:nvSpPr>
            <p:spPr bwMode="auto">
              <a:xfrm>
                <a:off x="2588" y="2991"/>
                <a:ext cx="115" cy="0"/>
              </a:xfrm>
              <a:prstGeom prst="line">
                <a:avLst/>
              </a:prstGeom>
              <a:noFill/>
              <a:ln w="38100">
                <a:solidFill>
                  <a:schemeClr val="tx1"/>
                </a:solidFill>
                <a:round/>
                <a:headEnd/>
                <a:tailEnd/>
              </a:ln>
              <a:effectLst/>
            </p:spPr>
            <p:txBody>
              <a:bodyPr/>
              <a:lstStyle/>
              <a:p>
                <a:endParaRPr lang="zh-CN" altLang="en-US"/>
              </a:p>
            </p:txBody>
          </p:sp>
          <p:sp>
            <p:nvSpPr>
              <p:cNvPr id="54324" name="Line 99"/>
              <p:cNvSpPr>
                <a:spLocks noChangeShapeType="1"/>
              </p:cNvSpPr>
              <p:nvPr/>
            </p:nvSpPr>
            <p:spPr bwMode="auto">
              <a:xfrm>
                <a:off x="3580" y="2991"/>
                <a:ext cx="115" cy="0"/>
              </a:xfrm>
              <a:prstGeom prst="line">
                <a:avLst/>
              </a:prstGeom>
              <a:noFill/>
              <a:ln w="38100">
                <a:solidFill>
                  <a:schemeClr val="tx1"/>
                </a:solidFill>
                <a:round/>
                <a:headEnd/>
                <a:tailEnd/>
              </a:ln>
              <a:effectLst/>
            </p:spPr>
            <p:txBody>
              <a:bodyPr/>
              <a:lstStyle/>
              <a:p>
                <a:endParaRPr lang="zh-CN" altLang="en-US"/>
              </a:p>
            </p:txBody>
          </p:sp>
          <p:grpSp>
            <p:nvGrpSpPr>
              <p:cNvPr id="27" name="Group 320"/>
              <p:cNvGrpSpPr>
                <a:grpSpLocks/>
              </p:cNvGrpSpPr>
              <p:nvPr/>
            </p:nvGrpSpPr>
            <p:grpSpPr bwMode="auto">
              <a:xfrm>
                <a:off x="4404" y="2903"/>
                <a:ext cx="518" cy="142"/>
                <a:chOff x="4316" y="2927"/>
                <a:chExt cx="518" cy="142"/>
              </a:xfrm>
            </p:grpSpPr>
            <p:sp>
              <p:nvSpPr>
                <p:cNvPr id="54326" name="WordArt 264"/>
                <p:cNvSpPr>
                  <a:spLocks noChangeArrowheads="1" noChangeShapeType="1" noTextEdit="1"/>
                </p:cNvSpPr>
                <p:nvPr/>
              </p:nvSpPr>
              <p:spPr bwMode="auto">
                <a:xfrm>
                  <a:off x="4638" y="2935"/>
                  <a:ext cx="196" cy="131"/>
                </a:xfrm>
                <a:prstGeom prst="rect">
                  <a:avLst/>
                </a:prstGeom>
              </p:spPr>
              <p:txBody>
                <a:bodyPr wrap="none" fromWordArt="1">
                  <a:prstTxWarp prst="textPlain">
                    <a:avLst>
                      <a:gd name="adj" fmla="val 59139"/>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54327" name="WordArt 313"/>
                <p:cNvSpPr>
                  <a:spLocks noChangeArrowheads="1" noChangeShapeType="1" noTextEdit="1"/>
                </p:cNvSpPr>
                <p:nvPr/>
              </p:nvSpPr>
              <p:spPr bwMode="auto">
                <a:xfrm>
                  <a:off x="4464" y="2927"/>
                  <a:ext cx="176" cy="142"/>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19</a:t>
                  </a:r>
                  <a:endParaRPr lang="zh-CN" altLang="en-US" sz="1200" kern="10">
                    <a:ln w="9525">
                      <a:solidFill>
                        <a:srgbClr val="000000"/>
                      </a:solidFill>
                      <a:round/>
                      <a:headEnd/>
                      <a:tailEnd/>
                    </a:ln>
                    <a:latin typeface="Times New Roman"/>
                    <a:cs typeface="Times New Roman"/>
                  </a:endParaRPr>
                </a:p>
              </p:txBody>
            </p:sp>
            <p:sp>
              <p:nvSpPr>
                <p:cNvPr id="54328" name="Line 99"/>
                <p:cNvSpPr>
                  <a:spLocks noChangeShapeType="1"/>
                </p:cNvSpPr>
                <p:nvPr/>
              </p:nvSpPr>
              <p:spPr bwMode="auto">
                <a:xfrm>
                  <a:off x="4316" y="2999"/>
                  <a:ext cx="115" cy="0"/>
                </a:xfrm>
                <a:prstGeom prst="line">
                  <a:avLst/>
                </a:prstGeom>
                <a:noFill/>
                <a:ln w="38100">
                  <a:solidFill>
                    <a:schemeClr val="tx1"/>
                  </a:solidFill>
                  <a:round/>
                  <a:headEnd/>
                  <a:tailEnd/>
                </a:ln>
                <a:effectLst/>
              </p:spPr>
              <p:txBody>
                <a:bodyPr/>
                <a:lstStyle/>
                <a:p>
                  <a:endParaRPr lang="zh-CN" altLang="en-US"/>
                </a:p>
              </p:txBody>
            </p:sp>
          </p:grpSp>
        </p:grpSp>
        <p:grpSp>
          <p:nvGrpSpPr>
            <p:cNvPr id="28" name="Group 326"/>
            <p:cNvGrpSpPr>
              <a:grpSpLocks/>
            </p:cNvGrpSpPr>
            <p:nvPr/>
          </p:nvGrpSpPr>
          <p:grpSpPr bwMode="auto">
            <a:xfrm>
              <a:off x="712" y="1468"/>
              <a:ext cx="1998" cy="888"/>
              <a:chOff x="736" y="1468"/>
              <a:chExt cx="1998" cy="888"/>
            </a:xfrm>
          </p:grpSpPr>
          <p:sp>
            <p:nvSpPr>
              <p:cNvPr id="54300" name="WordArt 148"/>
              <p:cNvSpPr>
                <a:spLocks noChangeArrowheads="1" noChangeShapeType="1" noTextEdit="1"/>
              </p:cNvSpPr>
              <p:nvPr/>
            </p:nvSpPr>
            <p:spPr bwMode="auto">
              <a:xfrm>
                <a:off x="970" y="1468"/>
                <a:ext cx="1387" cy="181"/>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点外侧的任一点</a:t>
                </a:r>
              </a:p>
            </p:txBody>
          </p:sp>
          <p:sp>
            <p:nvSpPr>
              <p:cNvPr id="54301" name="WordArt 148"/>
              <p:cNvSpPr>
                <a:spLocks noChangeArrowheads="1" noChangeShapeType="1" noTextEdit="1"/>
              </p:cNvSpPr>
              <p:nvPr/>
            </p:nvSpPr>
            <p:spPr bwMode="auto">
              <a:xfrm>
                <a:off x="736" y="1807"/>
                <a:ext cx="1998" cy="189"/>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两列波在该点干涉时的</a:t>
                </a:r>
              </a:p>
            </p:txBody>
          </p:sp>
          <p:sp>
            <p:nvSpPr>
              <p:cNvPr id="54302" name="WordArt 283"/>
              <p:cNvSpPr>
                <a:spLocks noChangeArrowheads="1" noChangeShapeType="1" noTextEdit="1"/>
              </p:cNvSpPr>
              <p:nvPr/>
            </p:nvSpPr>
            <p:spPr bwMode="auto">
              <a:xfrm>
                <a:off x="2618" y="1629"/>
                <a:ext cx="27" cy="53"/>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sp>
            <p:nvSpPr>
              <p:cNvPr id="54303" name="WordArt 148"/>
              <p:cNvSpPr>
                <a:spLocks noChangeArrowheads="1" noChangeShapeType="1" noTextEdit="1"/>
              </p:cNvSpPr>
              <p:nvPr/>
            </p:nvSpPr>
            <p:spPr bwMode="auto">
              <a:xfrm>
                <a:off x="736" y="2159"/>
                <a:ext cx="816" cy="197"/>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相位差为</a:t>
                </a:r>
              </a:p>
            </p:txBody>
          </p:sp>
          <p:sp>
            <p:nvSpPr>
              <p:cNvPr id="54304" name="WordArt 321"/>
              <p:cNvSpPr>
                <a:spLocks noChangeArrowheads="1" noChangeShapeType="1" noTextEdit="1"/>
              </p:cNvSpPr>
              <p:nvPr/>
            </p:nvSpPr>
            <p:spPr bwMode="auto">
              <a:xfrm>
                <a:off x="2400" y="1486"/>
                <a:ext cx="144" cy="142"/>
              </a:xfrm>
              <a:prstGeom prst="rect">
                <a:avLst/>
              </a:prstGeom>
            </p:spPr>
            <p:txBody>
              <a:bodyPr wrap="none" fromWordArt="1">
                <a:prstTxWarp prst="textPlain">
                  <a:avLst>
                    <a:gd name="adj" fmla="val 50000"/>
                  </a:avLst>
                </a:prstTxWarp>
              </a:bodyPr>
              <a:lstStyle/>
              <a:p>
                <a:r>
                  <a:rPr lang="en-US" altLang="zh-CN" sz="1200" i="1" kern="10">
                    <a:ln w="9525">
                      <a:solidFill>
                        <a:srgbClr val="FF0000"/>
                      </a:solidFill>
                      <a:round/>
                      <a:headEnd/>
                      <a:tailEnd/>
                    </a:ln>
                    <a:solidFill>
                      <a:srgbClr val="FF0000"/>
                    </a:solidFill>
                    <a:latin typeface="Times New Roman"/>
                    <a:cs typeface="Times New Roman"/>
                  </a:rPr>
                  <a:t>R</a:t>
                </a:r>
                <a:endParaRPr lang="zh-CN" altLang="en-US" sz="1200" i="1" kern="10">
                  <a:ln w="9525">
                    <a:solidFill>
                      <a:srgbClr val="FF0000"/>
                    </a:solidFill>
                    <a:round/>
                    <a:headEnd/>
                    <a:tailEnd/>
                  </a:ln>
                  <a:solidFill>
                    <a:srgbClr val="FF0000"/>
                  </a:solidFill>
                  <a:latin typeface="Times New Roman"/>
                  <a:cs typeface="Times New Roman"/>
                </a:endParaRPr>
              </a:p>
            </p:txBody>
          </p:sp>
          <p:sp>
            <p:nvSpPr>
              <p:cNvPr id="54305" name="WordArt 322"/>
              <p:cNvSpPr>
                <a:spLocks noChangeArrowheads="1" noChangeShapeType="1" noTextEdit="1"/>
              </p:cNvSpPr>
              <p:nvPr/>
            </p:nvSpPr>
            <p:spPr bwMode="auto">
              <a:xfrm>
                <a:off x="795" y="1503"/>
                <a:ext cx="136" cy="132"/>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B</a:t>
                </a:r>
                <a:endParaRPr lang="zh-CN" altLang="en-US" sz="1200" kern="10">
                  <a:ln w="9525">
                    <a:solidFill>
                      <a:srgbClr val="000000"/>
                    </a:solidFill>
                    <a:round/>
                    <a:headEnd/>
                    <a:tailEnd/>
                  </a:ln>
                  <a:latin typeface="Times New Roman"/>
                  <a:cs typeface="Times New Roman"/>
                </a:endParaRPr>
              </a:p>
            </p:txBody>
          </p:sp>
        </p:grpSp>
        <p:grpSp>
          <p:nvGrpSpPr>
            <p:cNvPr id="29" name="Group 327"/>
            <p:cNvGrpSpPr>
              <a:grpSpLocks/>
            </p:cNvGrpSpPr>
            <p:nvPr/>
          </p:nvGrpSpPr>
          <p:grpSpPr bwMode="auto">
            <a:xfrm>
              <a:off x="596" y="3360"/>
              <a:ext cx="4281" cy="609"/>
              <a:chOff x="596" y="3360"/>
              <a:chExt cx="4281" cy="609"/>
            </a:xfrm>
          </p:grpSpPr>
          <p:sp>
            <p:nvSpPr>
              <p:cNvPr id="54297" name="WordArt 148"/>
              <p:cNvSpPr>
                <a:spLocks noChangeArrowheads="1" noChangeShapeType="1" noTextEdit="1"/>
              </p:cNvSpPr>
              <p:nvPr/>
            </p:nvSpPr>
            <p:spPr bwMode="auto">
              <a:xfrm>
                <a:off x="596" y="3360"/>
                <a:ext cx="1825" cy="193"/>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满足相消干涉条件。</a:t>
                </a:r>
              </a:p>
            </p:txBody>
          </p:sp>
          <p:sp>
            <p:nvSpPr>
              <p:cNvPr id="54298" name="WordArt 148"/>
              <p:cNvSpPr>
                <a:spLocks noChangeArrowheads="1" noChangeShapeType="1" noTextEdit="1"/>
              </p:cNvSpPr>
              <p:nvPr/>
            </p:nvSpPr>
            <p:spPr bwMode="auto">
              <a:xfrm>
                <a:off x="1060" y="3768"/>
                <a:ext cx="3817" cy="201"/>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故    外侧的所有质点都因波干涉而静止。</a:t>
                </a:r>
              </a:p>
            </p:txBody>
          </p:sp>
          <p:sp>
            <p:nvSpPr>
              <p:cNvPr id="54299" name="WordArt 323"/>
              <p:cNvSpPr>
                <a:spLocks noChangeArrowheads="1" noChangeShapeType="1" noTextEdit="1"/>
              </p:cNvSpPr>
              <p:nvPr/>
            </p:nvSpPr>
            <p:spPr bwMode="auto">
              <a:xfrm>
                <a:off x="1475" y="3799"/>
                <a:ext cx="136" cy="132"/>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B</a:t>
                </a:r>
                <a:endParaRPr lang="zh-CN" altLang="en-US" sz="1200" kern="10">
                  <a:ln w="9525">
                    <a:solidFill>
                      <a:srgbClr val="000000"/>
                    </a:solidFill>
                    <a:round/>
                    <a:headEnd/>
                    <a:tailEnd/>
                  </a:ln>
                  <a:latin typeface="Times New Roman"/>
                  <a:cs typeface="Times New Roman"/>
                </a:endParaRPr>
              </a:p>
            </p:txBody>
          </p:sp>
        </p:grpSp>
      </p:grpSp>
      <p:sp>
        <p:nvSpPr>
          <p:cNvPr id="154" name="Text Box 93"/>
          <p:cNvSpPr txBox="1">
            <a:spLocks noChangeArrowheads="1"/>
          </p:cNvSpPr>
          <p:nvPr/>
        </p:nvSpPr>
        <p:spPr bwMode="auto">
          <a:xfrm>
            <a:off x="584245" y="2225107"/>
            <a:ext cx="579005" cy="461665"/>
          </a:xfrm>
          <a:prstGeom prst="rect">
            <a:avLst/>
          </a:prstGeom>
          <a:noFill/>
          <a:ln w="9525">
            <a:noFill/>
            <a:miter lim="800000"/>
            <a:headEnd/>
            <a:tailEnd/>
          </a:ln>
        </p:spPr>
        <p:txBody>
          <a:bodyPr wrap="none">
            <a:spAutoFit/>
          </a:bodyPr>
          <a:lstStyle/>
          <a:p>
            <a:pPr eaLnBrk="1" hangingPunct="1"/>
            <a:r>
              <a:rPr lang="zh-CN" altLang="en-US" sz="2400" b="1" dirty="0" smtClean="0">
                <a:solidFill>
                  <a:srgbClr val="0000FF"/>
                </a:solidFill>
              </a:rPr>
              <a:t> ③</a:t>
            </a:r>
            <a:endParaRPr lang="zh-CN" altLang="zh-CN" sz="2400" b="1" dirty="0" smtClean="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73"/>
          <p:cNvSpPr>
            <a:spLocks noGrp="1" noChangeArrowheads="1"/>
          </p:cNvSpPr>
          <p:nvPr>
            <p:ph type="title" idx="4294967295"/>
          </p:nvPr>
        </p:nvSpPr>
        <p:spPr>
          <a:xfrm>
            <a:off x="503238" y="0"/>
            <a:ext cx="8229600" cy="171450"/>
          </a:xfrm>
        </p:spPr>
        <p:txBody>
          <a:bodyPr/>
          <a:lstStyle/>
          <a:p>
            <a:pPr eaLnBrk="1" hangingPunct="1"/>
            <a:r>
              <a:rPr lang="zh-CN" altLang="en-US" sz="700" smtClean="0">
                <a:solidFill>
                  <a:schemeClr val="bg1"/>
                </a:solidFill>
              </a:rPr>
              <a:t>例</a:t>
            </a:r>
          </a:p>
        </p:txBody>
      </p:sp>
      <p:sp>
        <p:nvSpPr>
          <p:cNvPr id="47475" name="Rectangle 6" descr="之字形"/>
          <p:cNvSpPr>
            <a:spLocks noChangeArrowheads="1"/>
          </p:cNvSpPr>
          <p:nvPr/>
        </p:nvSpPr>
        <p:spPr bwMode="auto">
          <a:xfrm>
            <a:off x="0" y="0"/>
            <a:ext cx="9144000" cy="211138"/>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grpSp>
        <p:nvGrpSpPr>
          <p:cNvPr id="47429" name="Group 8"/>
          <p:cNvGrpSpPr>
            <a:grpSpLocks/>
          </p:cNvGrpSpPr>
          <p:nvPr/>
        </p:nvGrpSpPr>
        <p:grpSpPr bwMode="auto">
          <a:xfrm>
            <a:off x="301625" y="2962275"/>
            <a:ext cx="376238" cy="1217613"/>
            <a:chOff x="152" y="1386"/>
            <a:chExt cx="288" cy="844"/>
          </a:xfrm>
        </p:grpSpPr>
        <p:sp>
          <p:nvSpPr>
            <p:cNvPr id="47471" name="Rectangle 9" descr="栎木"/>
            <p:cNvSpPr>
              <a:spLocks noChangeArrowheads="1"/>
            </p:cNvSpPr>
            <p:nvPr/>
          </p:nvSpPr>
          <p:spPr bwMode="auto">
            <a:xfrm flipH="1">
              <a:off x="152" y="1386"/>
              <a:ext cx="288" cy="844"/>
            </a:xfrm>
            <a:prstGeom prst="rect">
              <a:avLst/>
            </a:prstGeom>
            <a:blipFill dpi="0" rotWithShape="0">
              <a:blip r:embed="rId4" cstate="print"/>
              <a:srcRect/>
              <a:tile tx="0" ty="0" sx="100000" sy="100000" flip="none" algn="tl"/>
            </a:blipFill>
            <a:ln w="38100">
              <a:solidFill>
                <a:srgbClr val="00CC99"/>
              </a:solidFill>
              <a:miter lim="800000"/>
              <a:headEnd/>
              <a:tailEnd/>
            </a:ln>
          </p:spPr>
          <p:txBody>
            <a:bodyPr wrap="none" anchor="ctr"/>
            <a:lstStyle/>
            <a:p>
              <a:endParaRPr lang="zh-CN" altLang="en-US"/>
            </a:p>
          </p:txBody>
        </p:sp>
        <p:sp>
          <p:nvSpPr>
            <p:cNvPr id="47472" name="WordArt 10"/>
            <p:cNvSpPr>
              <a:spLocks noChangeArrowheads="1" noChangeShapeType="1" noTextEdit="1"/>
            </p:cNvSpPr>
            <p:nvPr/>
          </p:nvSpPr>
          <p:spPr bwMode="auto">
            <a:xfrm rot="5400000">
              <a:off x="137" y="1504"/>
              <a:ext cx="328" cy="197"/>
            </a:xfrm>
            <a:prstGeom prst="rect">
              <a:avLst/>
            </a:prstGeom>
          </p:spPr>
          <p:txBody>
            <a:bodyPr vert="eaVert" wrap="none" fromWordArt="1">
              <a:prstTxWarp prst="textPlain">
                <a:avLst>
                  <a:gd name="adj" fmla="val 50000"/>
                </a:avLst>
              </a:prstTxWarp>
            </a:bodyPr>
            <a:lstStyle/>
            <a:p>
              <a:pPr fontAlgn="auto"/>
              <a:r>
                <a:rPr lang="zh-CN" altLang="en-US" sz="3600" kern="10" dirty="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解法</a:t>
              </a:r>
            </a:p>
          </p:txBody>
        </p:sp>
        <p:sp>
          <p:nvSpPr>
            <p:cNvPr id="47473" name="WordArt 11"/>
            <p:cNvSpPr>
              <a:spLocks noChangeArrowheads="1" noChangeShapeType="1" noTextEdit="1"/>
            </p:cNvSpPr>
            <p:nvPr/>
          </p:nvSpPr>
          <p:spPr bwMode="auto">
            <a:xfrm rot="5400000">
              <a:off x="137" y="1887"/>
              <a:ext cx="324" cy="195"/>
            </a:xfrm>
            <a:prstGeom prst="rect">
              <a:avLst/>
            </a:prstGeom>
          </p:spPr>
          <p:txBody>
            <a:bodyPr vert="eaVert" wrap="none" fromWordArt="1">
              <a:prstTxWarp prst="textPlain">
                <a:avLst>
                  <a:gd name="adj" fmla="val 50000"/>
                </a:avLst>
              </a:prstTxWarp>
            </a:bodyPr>
            <a:lstStyle/>
            <a:p>
              <a:pPr fontAlgn="auto"/>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提要</a:t>
              </a:r>
            </a:p>
          </p:txBody>
        </p:sp>
      </p:grpSp>
      <p:grpSp>
        <p:nvGrpSpPr>
          <p:cNvPr id="47430" name="Group 12"/>
          <p:cNvGrpSpPr>
            <a:grpSpLocks/>
          </p:cNvGrpSpPr>
          <p:nvPr/>
        </p:nvGrpSpPr>
        <p:grpSpPr bwMode="auto">
          <a:xfrm>
            <a:off x="981075" y="2847975"/>
            <a:ext cx="7835900" cy="363538"/>
            <a:chOff x="618" y="1736"/>
            <a:chExt cx="4936" cy="229"/>
          </a:xfrm>
        </p:grpSpPr>
        <p:sp>
          <p:nvSpPr>
            <p:cNvPr id="47431" name="Line 13"/>
            <p:cNvSpPr>
              <a:spLocks noChangeShapeType="1"/>
            </p:cNvSpPr>
            <p:nvPr/>
          </p:nvSpPr>
          <p:spPr bwMode="auto">
            <a:xfrm flipV="1">
              <a:off x="3156" y="1749"/>
              <a:ext cx="88" cy="173"/>
            </a:xfrm>
            <a:prstGeom prst="line">
              <a:avLst/>
            </a:prstGeom>
            <a:noFill/>
            <a:ln w="28575">
              <a:solidFill>
                <a:schemeClr val="tx1"/>
              </a:solidFill>
              <a:round/>
              <a:headEnd/>
              <a:tailEnd/>
            </a:ln>
          </p:spPr>
          <p:txBody>
            <a:bodyPr/>
            <a:lstStyle/>
            <a:p>
              <a:endParaRPr lang="zh-CN" altLang="en-US"/>
            </a:p>
          </p:txBody>
        </p:sp>
        <p:grpSp>
          <p:nvGrpSpPr>
            <p:cNvPr id="47432" name="Group 14"/>
            <p:cNvGrpSpPr>
              <a:grpSpLocks/>
            </p:cNvGrpSpPr>
            <p:nvPr/>
          </p:nvGrpSpPr>
          <p:grpSpPr bwMode="auto">
            <a:xfrm>
              <a:off x="618" y="1792"/>
              <a:ext cx="136" cy="130"/>
              <a:chOff x="3045" y="1834"/>
              <a:chExt cx="101" cy="101"/>
            </a:xfrm>
          </p:grpSpPr>
          <p:sp>
            <p:nvSpPr>
              <p:cNvPr id="47469" name="Oval 15"/>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47470" name="Oval 16"/>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sp>
          <p:nvSpPr>
            <p:cNvPr id="47433" name="WordArt 17"/>
            <p:cNvSpPr>
              <a:spLocks noChangeArrowheads="1" noChangeShapeType="1" noTextEdit="1"/>
            </p:cNvSpPr>
            <p:nvPr/>
          </p:nvSpPr>
          <p:spPr bwMode="auto">
            <a:xfrm>
              <a:off x="866" y="1768"/>
              <a:ext cx="409" cy="122"/>
            </a:xfrm>
            <a:prstGeom prst="rect">
              <a:avLst/>
            </a:prstGeom>
          </p:spPr>
          <p:txBody>
            <a:bodyPr wrap="none" fromWordArt="1">
              <a:prstTxWarp prst="textPlain">
                <a:avLst>
                  <a:gd name="adj" fmla="val 50000"/>
                </a:avLst>
              </a:prstTxWarp>
            </a:bodyPr>
            <a:lstStyle/>
            <a:p>
              <a:r>
                <a:rPr lang="zh-CN" altLang="en-US" sz="3600" b="1" kern="10">
                  <a:ln w="9525">
                    <a:solidFill>
                      <a:srgbClr val="000000"/>
                    </a:solidFill>
                    <a:round/>
                    <a:headEnd/>
                    <a:tailEnd/>
                  </a:ln>
                  <a:latin typeface="宋体"/>
                  <a:ea typeface="宋体"/>
                </a:rPr>
                <a:t>已知</a:t>
              </a:r>
            </a:p>
          </p:txBody>
        </p:sp>
        <p:sp>
          <p:nvSpPr>
            <p:cNvPr id="47434" name="WordArt 18"/>
            <p:cNvSpPr>
              <a:spLocks noChangeArrowheads="1" noChangeShapeType="1" noTextEdit="1"/>
            </p:cNvSpPr>
            <p:nvPr/>
          </p:nvSpPr>
          <p:spPr bwMode="auto">
            <a:xfrm>
              <a:off x="1372" y="1780"/>
              <a:ext cx="142" cy="128"/>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Symbol"/>
                </a:rPr>
                <a:t>w</a:t>
              </a:r>
              <a:endParaRPr lang="zh-CN" altLang="en-US" sz="1200" i="1" kern="10">
                <a:ln w="9525">
                  <a:solidFill>
                    <a:srgbClr val="000000"/>
                  </a:solidFill>
                  <a:round/>
                  <a:headEnd/>
                  <a:tailEnd/>
                </a:ln>
                <a:latin typeface="Symbol"/>
              </a:endParaRPr>
            </a:p>
          </p:txBody>
        </p:sp>
        <p:grpSp>
          <p:nvGrpSpPr>
            <p:cNvPr id="47435" name="Group 19"/>
            <p:cNvGrpSpPr>
              <a:grpSpLocks/>
            </p:cNvGrpSpPr>
            <p:nvPr/>
          </p:nvGrpSpPr>
          <p:grpSpPr bwMode="auto">
            <a:xfrm>
              <a:off x="1565" y="1830"/>
              <a:ext cx="110" cy="41"/>
              <a:chOff x="1260" y="2371"/>
              <a:chExt cx="151" cy="53"/>
            </a:xfrm>
          </p:grpSpPr>
          <p:sp>
            <p:nvSpPr>
              <p:cNvPr id="47467" name="Line 20"/>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47468" name="Line 21"/>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47436" name="WordArt 22"/>
            <p:cNvSpPr>
              <a:spLocks noChangeArrowheads="1" noChangeShapeType="1" noTextEdit="1"/>
            </p:cNvSpPr>
            <p:nvPr/>
          </p:nvSpPr>
          <p:spPr bwMode="auto">
            <a:xfrm>
              <a:off x="2023" y="1789"/>
              <a:ext cx="141" cy="114"/>
            </a:xfrm>
            <a:prstGeom prst="rect">
              <a:avLst/>
            </a:prstGeom>
          </p:spPr>
          <p:txBody>
            <a:bodyPr wrap="none" fromWordArt="1">
              <a:prstTxWarp prst="textPlain">
                <a:avLst>
                  <a:gd name="adj" fmla="val 55556"/>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sp>
          <p:nvSpPr>
            <p:cNvPr id="47437" name="WordArt 23"/>
            <p:cNvSpPr>
              <a:spLocks noChangeArrowheads="1" noChangeShapeType="1" noTextEdit="1"/>
            </p:cNvSpPr>
            <p:nvPr/>
          </p:nvSpPr>
          <p:spPr bwMode="auto">
            <a:xfrm>
              <a:off x="1692" y="1782"/>
              <a:ext cx="310" cy="132"/>
            </a:xfrm>
            <a:prstGeom prst="rect">
              <a:avLst/>
            </a:prstGeom>
          </p:spPr>
          <p:txBody>
            <a:bodyPr wrap="none" fromWordArt="1">
              <a:prstTxWarp prst="textPlain">
                <a:avLst>
                  <a:gd name="adj" fmla="val 50000"/>
                </a:avLst>
              </a:prstTxWarp>
            </a:bodyPr>
            <a:lstStyle/>
            <a:p>
              <a:r>
                <a:rPr lang="en-US" altLang="zh-CN" sz="1400" kern="10" dirty="0">
                  <a:ln w="9525">
                    <a:solidFill>
                      <a:srgbClr val="000000"/>
                    </a:solidFill>
                    <a:round/>
                    <a:headEnd/>
                    <a:tailEnd/>
                  </a:ln>
                  <a:latin typeface="Times New Roman"/>
                  <a:cs typeface="Times New Roman"/>
                </a:rPr>
                <a:t>2000</a:t>
              </a:r>
              <a:endParaRPr lang="zh-CN" altLang="en-US" sz="1400" kern="10" dirty="0">
                <a:ln w="9525">
                  <a:solidFill>
                    <a:srgbClr val="000000"/>
                  </a:solidFill>
                  <a:round/>
                  <a:headEnd/>
                  <a:tailEnd/>
                </a:ln>
                <a:latin typeface="Times New Roman"/>
                <a:cs typeface="Times New Roman"/>
              </a:endParaRPr>
            </a:p>
          </p:txBody>
        </p:sp>
        <p:sp>
          <p:nvSpPr>
            <p:cNvPr id="47438" name="WordArt 24"/>
            <p:cNvSpPr>
              <a:spLocks noChangeArrowheads="1" noChangeShapeType="1" noTextEdit="1"/>
            </p:cNvSpPr>
            <p:nvPr/>
          </p:nvSpPr>
          <p:spPr bwMode="auto">
            <a:xfrm>
              <a:off x="2271" y="1790"/>
              <a:ext cx="211" cy="114"/>
            </a:xfrm>
            <a:prstGeom prst="rect">
              <a:avLst/>
            </a:prstGeom>
          </p:spPr>
          <p:txBody>
            <a:bodyPr wrap="none" fromWordArt="1">
              <a:prstTxWarp prst="textPlain">
                <a:avLst>
                  <a:gd name="adj" fmla="val 50000"/>
                </a:avLst>
              </a:prstTxWarp>
            </a:bodyPr>
            <a:lstStyle/>
            <a:p>
              <a:r>
                <a:rPr lang="zh-CN" altLang="en-US" sz="3600" b="1" kern="10">
                  <a:ln w="9525">
                    <a:solidFill>
                      <a:srgbClr val="000000"/>
                    </a:solidFill>
                    <a:round/>
                    <a:headEnd/>
                    <a:tailEnd/>
                  </a:ln>
                  <a:latin typeface="宋体"/>
                  <a:ea typeface="宋体"/>
                </a:rPr>
                <a:t>则</a:t>
              </a:r>
            </a:p>
          </p:txBody>
        </p:sp>
        <p:sp>
          <p:nvSpPr>
            <p:cNvPr id="47439" name="WordArt 25"/>
            <p:cNvSpPr>
              <a:spLocks noChangeArrowheads="1" noChangeShapeType="1" noTextEdit="1"/>
            </p:cNvSpPr>
            <p:nvPr/>
          </p:nvSpPr>
          <p:spPr bwMode="auto">
            <a:xfrm>
              <a:off x="2596" y="1783"/>
              <a:ext cx="135" cy="138"/>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grpSp>
          <p:nvGrpSpPr>
            <p:cNvPr id="47440" name="Group 26"/>
            <p:cNvGrpSpPr>
              <a:grpSpLocks/>
            </p:cNvGrpSpPr>
            <p:nvPr/>
          </p:nvGrpSpPr>
          <p:grpSpPr bwMode="auto">
            <a:xfrm>
              <a:off x="2916" y="1770"/>
              <a:ext cx="226" cy="124"/>
              <a:chOff x="1678" y="287"/>
              <a:chExt cx="209" cy="108"/>
            </a:xfrm>
          </p:grpSpPr>
          <p:sp>
            <p:nvSpPr>
              <p:cNvPr id="47465" name="WordArt 27"/>
              <p:cNvSpPr>
                <a:spLocks noChangeArrowheads="1" noChangeShapeType="1" noTextEdit="1"/>
              </p:cNvSpPr>
              <p:nvPr/>
            </p:nvSpPr>
            <p:spPr bwMode="auto">
              <a:xfrm>
                <a:off x="1764" y="301"/>
                <a:ext cx="123" cy="92"/>
              </a:xfrm>
              <a:prstGeom prst="rect">
                <a:avLst/>
              </a:prstGeom>
            </p:spPr>
            <p:txBody>
              <a:bodyPr wrap="none" fromWordArt="1">
                <a:prstTxWarp prst="textPlain">
                  <a:avLst>
                    <a:gd name="adj" fmla="val 55556"/>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sp>
            <p:nvSpPr>
              <p:cNvPr id="47466" name="WordArt 28"/>
              <p:cNvSpPr>
                <a:spLocks noChangeArrowheads="1" noChangeShapeType="1" noTextEdit="1"/>
              </p:cNvSpPr>
              <p:nvPr/>
            </p:nvSpPr>
            <p:spPr bwMode="auto">
              <a:xfrm>
                <a:off x="1678" y="287"/>
                <a:ext cx="74" cy="108"/>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grpSp>
        <p:grpSp>
          <p:nvGrpSpPr>
            <p:cNvPr id="47441" name="Group 29"/>
            <p:cNvGrpSpPr>
              <a:grpSpLocks/>
            </p:cNvGrpSpPr>
            <p:nvPr/>
          </p:nvGrpSpPr>
          <p:grpSpPr bwMode="auto">
            <a:xfrm>
              <a:off x="2780" y="1819"/>
              <a:ext cx="110" cy="41"/>
              <a:chOff x="1260" y="2371"/>
              <a:chExt cx="151" cy="53"/>
            </a:xfrm>
          </p:grpSpPr>
          <p:sp>
            <p:nvSpPr>
              <p:cNvPr id="47463" name="Line 30"/>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47464" name="Line 31"/>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47442" name="WordArt 32"/>
            <p:cNvSpPr>
              <a:spLocks noChangeArrowheads="1" noChangeShapeType="1" noTextEdit="1"/>
            </p:cNvSpPr>
            <p:nvPr/>
          </p:nvSpPr>
          <p:spPr bwMode="auto">
            <a:xfrm>
              <a:off x="3255" y="1785"/>
              <a:ext cx="142" cy="128"/>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Symbol"/>
                </a:rPr>
                <a:t>w</a:t>
              </a:r>
              <a:endParaRPr lang="zh-CN" altLang="en-US" sz="1200" i="1" kern="10">
                <a:ln w="9525">
                  <a:solidFill>
                    <a:srgbClr val="000000"/>
                  </a:solidFill>
                  <a:round/>
                  <a:headEnd/>
                  <a:tailEnd/>
                </a:ln>
                <a:latin typeface="Symbol"/>
              </a:endParaRPr>
            </a:p>
          </p:txBody>
        </p:sp>
        <p:grpSp>
          <p:nvGrpSpPr>
            <p:cNvPr id="47443" name="Group 33"/>
            <p:cNvGrpSpPr>
              <a:grpSpLocks/>
            </p:cNvGrpSpPr>
            <p:nvPr/>
          </p:nvGrpSpPr>
          <p:grpSpPr bwMode="auto">
            <a:xfrm>
              <a:off x="3468" y="1833"/>
              <a:ext cx="110" cy="41"/>
              <a:chOff x="1260" y="2371"/>
              <a:chExt cx="151" cy="53"/>
            </a:xfrm>
          </p:grpSpPr>
          <p:sp>
            <p:nvSpPr>
              <p:cNvPr id="47461" name="Line 34"/>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47462" name="Line 35"/>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47444" name="WordArt 36"/>
            <p:cNvSpPr>
              <a:spLocks noChangeArrowheads="1" noChangeShapeType="1" noTextEdit="1"/>
            </p:cNvSpPr>
            <p:nvPr/>
          </p:nvSpPr>
          <p:spPr bwMode="auto">
            <a:xfrm>
              <a:off x="3928" y="1813"/>
              <a:ext cx="54" cy="97"/>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s</a:t>
              </a:r>
              <a:endParaRPr lang="zh-CN" altLang="en-US" sz="1200" kern="10">
                <a:ln w="9525">
                  <a:solidFill>
                    <a:srgbClr val="000000"/>
                  </a:solidFill>
                  <a:round/>
                  <a:headEnd/>
                  <a:tailEnd/>
                </a:ln>
                <a:latin typeface="Times New Roman"/>
                <a:cs typeface="Times New Roman"/>
              </a:endParaRPr>
            </a:p>
          </p:txBody>
        </p:sp>
        <p:sp>
          <p:nvSpPr>
            <p:cNvPr id="47445" name="WordArt 37"/>
            <p:cNvSpPr>
              <a:spLocks noChangeArrowheads="1" noChangeShapeType="1" noTextEdit="1"/>
            </p:cNvSpPr>
            <p:nvPr/>
          </p:nvSpPr>
          <p:spPr bwMode="auto">
            <a:xfrm>
              <a:off x="4042" y="1898"/>
              <a:ext cx="35" cy="67"/>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7446" name="WordArt 38"/>
            <p:cNvSpPr>
              <a:spLocks noChangeArrowheads="1" noChangeShapeType="1" noTextEdit="1"/>
            </p:cNvSpPr>
            <p:nvPr/>
          </p:nvSpPr>
          <p:spPr bwMode="auto">
            <a:xfrm>
              <a:off x="3626" y="1787"/>
              <a:ext cx="138" cy="11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10</a:t>
              </a:r>
              <a:endParaRPr lang="zh-CN" altLang="en-US" sz="3600" kern="10">
                <a:ln w="9525">
                  <a:solidFill>
                    <a:srgbClr val="000000"/>
                  </a:solidFill>
                  <a:round/>
                  <a:headEnd/>
                  <a:tailEnd/>
                </a:ln>
                <a:latin typeface="Times New Roman"/>
                <a:cs typeface="Times New Roman"/>
              </a:endParaRPr>
            </a:p>
          </p:txBody>
        </p:sp>
        <p:sp>
          <p:nvSpPr>
            <p:cNvPr id="47447" name="WordArt 39"/>
            <p:cNvSpPr>
              <a:spLocks noChangeArrowheads="1" noChangeShapeType="1" noTextEdit="1"/>
            </p:cNvSpPr>
            <p:nvPr/>
          </p:nvSpPr>
          <p:spPr bwMode="auto">
            <a:xfrm>
              <a:off x="3851" y="1736"/>
              <a:ext cx="50" cy="8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3</a:t>
              </a:r>
              <a:endParaRPr lang="zh-CN" altLang="en-US" sz="1400" kern="10">
                <a:ln w="9525">
                  <a:solidFill>
                    <a:srgbClr val="000000"/>
                  </a:solidFill>
                  <a:round/>
                  <a:headEnd/>
                  <a:tailEnd/>
                </a:ln>
                <a:latin typeface="Times New Roman"/>
                <a:cs typeface="Times New Roman"/>
              </a:endParaRPr>
            </a:p>
          </p:txBody>
        </p:sp>
        <p:sp>
          <p:nvSpPr>
            <p:cNvPr id="47448" name="Line 40"/>
            <p:cNvSpPr>
              <a:spLocks noChangeShapeType="1"/>
            </p:cNvSpPr>
            <p:nvPr/>
          </p:nvSpPr>
          <p:spPr bwMode="auto">
            <a:xfrm>
              <a:off x="3777" y="1780"/>
              <a:ext cx="57" cy="0"/>
            </a:xfrm>
            <a:prstGeom prst="line">
              <a:avLst/>
            </a:prstGeom>
            <a:noFill/>
            <a:ln w="28575">
              <a:solidFill>
                <a:schemeClr val="tx1"/>
              </a:solidFill>
              <a:round/>
              <a:headEnd/>
              <a:tailEnd/>
            </a:ln>
          </p:spPr>
          <p:txBody>
            <a:bodyPr/>
            <a:lstStyle/>
            <a:p>
              <a:endParaRPr lang="zh-CN" altLang="en-US"/>
            </a:p>
          </p:txBody>
        </p:sp>
        <p:grpSp>
          <p:nvGrpSpPr>
            <p:cNvPr id="47449" name="Group 41"/>
            <p:cNvGrpSpPr>
              <a:grpSpLocks/>
            </p:cNvGrpSpPr>
            <p:nvPr/>
          </p:nvGrpSpPr>
          <p:grpSpPr bwMode="auto">
            <a:xfrm>
              <a:off x="4156" y="1760"/>
              <a:ext cx="1398" cy="166"/>
              <a:chOff x="969" y="2030"/>
              <a:chExt cx="1398" cy="166"/>
            </a:xfrm>
          </p:grpSpPr>
          <p:sp>
            <p:nvSpPr>
              <p:cNvPr id="47450" name="WordArt 42"/>
              <p:cNvSpPr>
                <a:spLocks noChangeArrowheads="1" noChangeShapeType="1" noTextEdit="1"/>
              </p:cNvSpPr>
              <p:nvPr/>
            </p:nvSpPr>
            <p:spPr bwMode="auto">
              <a:xfrm>
                <a:off x="969" y="2030"/>
                <a:ext cx="195" cy="166"/>
              </a:xfrm>
              <a:prstGeom prst="rect">
                <a:avLst/>
              </a:prstGeom>
            </p:spPr>
            <p:txBody>
              <a:bodyPr wrap="none" fromWordArt="1">
                <a:prstTxWarp prst="textPlain">
                  <a:avLst>
                    <a:gd name="adj" fmla="val 63968"/>
                  </a:avLst>
                </a:prstTxWarp>
              </a:bodyPr>
              <a:lstStyle/>
              <a:p>
                <a:r>
                  <a:rPr lang="en-US" altLang="zh-CN" sz="1200" i="1" kern="10">
                    <a:ln w="9525">
                      <a:solidFill>
                        <a:srgbClr val="000000"/>
                      </a:solidFill>
                      <a:round/>
                      <a:headEnd/>
                      <a:tailEnd/>
                    </a:ln>
                    <a:latin typeface="Symbol"/>
                  </a:rPr>
                  <a:t>l</a:t>
                </a:r>
                <a:endParaRPr lang="zh-CN" altLang="en-US" sz="1200" i="1" kern="10">
                  <a:ln w="9525">
                    <a:solidFill>
                      <a:srgbClr val="000000"/>
                    </a:solidFill>
                    <a:round/>
                    <a:headEnd/>
                    <a:tailEnd/>
                  </a:ln>
                  <a:latin typeface="Symbol"/>
                </a:endParaRPr>
              </a:p>
            </p:txBody>
          </p:sp>
          <p:grpSp>
            <p:nvGrpSpPr>
              <p:cNvPr id="47451" name="Group 43"/>
              <p:cNvGrpSpPr>
                <a:grpSpLocks/>
              </p:cNvGrpSpPr>
              <p:nvPr/>
            </p:nvGrpSpPr>
            <p:grpSpPr bwMode="auto">
              <a:xfrm>
                <a:off x="1196" y="2094"/>
                <a:ext cx="110" cy="41"/>
                <a:chOff x="1260" y="2371"/>
                <a:chExt cx="151" cy="53"/>
              </a:xfrm>
            </p:grpSpPr>
            <p:sp>
              <p:nvSpPr>
                <p:cNvPr id="47459" name="Line 44"/>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47460" name="Line 45"/>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47452" name="WordArt 46"/>
              <p:cNvSpPr>
                <a:spLocks noChangeArrowheads="1" noChangeShapeType="1" noTextEdit="1"/>
              </p:cNvSpPr>
              <p:nvPr/>
            </p:nvSpPr>
            <p:spPr bwMode="auto">
              <a:xfrm>
                <a:off x="1393" y="2041"/>
                <a:ext cx="120" cy="130"/>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u</a:t>
                </a:r>
                <a:endParaRPr lang="zh-CN" altLang="en-US" sz="1200" i="1" kern="10">
                  <a:ln w="9525">
                    <a:solidFill>
                      <a:srgbClr val="000000"/>
                    </a:solidFill>
                    <a:round/>
                    <a:headEnd/>
                    <a:tailEnd/>
                  </a:ln>
                  <a:latin typeface="Times New Roman"/>
                  <a:cs typeface="Times New Roman"/>
                </a:endParaRPr>
              </a:p>
            </p:txBody>
          </p:sp>
          <p:sp>
            <p:nvSpPr>
              <p:cNvPr id="47453" name="WordArt 47"/>
              <p:cNvSpPr>
                <a:spLocks noChangeArrowheads="1" noChangeShapeType="1" noTextEdit="1"/>
              </p:cNvSpPr>
              <p:nvPr/>
            </p:nvSpPr>
            <p:spPr bwMode="auto">
              <a:xfrm>
                <a:off x="1556" y="2035"/>
                <a:ext cx="135" cy="138"/>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grpSp>
            <p:nvGrpSpPr>
              <p:cNvPr id="47454" name="Group 48"/>
              <p:cNvGrpSpPr>
                <a:grpSpLocks/>
              </p:cNvGrpSpPr>
              <p:nvPr/>
            </p:nvGrpSpPr>
            <p:grpSpPr bwMode="auto">
              <a:xfrm>
                <a:off x="1744" y="2083"/>
                <a:ext cx="110" cy="41"/>
                <a:chOff x="1260" y="2371"/>
                <a:chExt cx="151" cy="53"/>
              </a:xfrm>
            </p:grpSpPr>
            <p:sp>
              <p:nvSpPr>
                <p:cNvPr id="47457" name="Line 49"/>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47458" name="Line 50"/>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47455" name="WordArt 51"/>
              <p:cNvSpPr>
                <a:spLocks noChangeArrowheads="1" noChangeShapeType="1" noTextEdit="1"/>
              </p:cNvSpPr>
              <p:nvPr/>
            </p:nvSpPr>
            <p:spPr bwMode="auto">
              <a:xfrm>
                <a:off x="2231" y="2043"/>
                <a:ext cx="136" cy="105"/>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m</a:t>
                </a:r>
                <a:endParaRPr lang="zh-CN" altLang="en-US" sz="1200" kern="10">
                  <a:ln w="9525">
                    <a:solidFill>
                      <a:srgbClr val="000000"/>
                    </a:solidFill>
                    <a:round/>
                    <a:headEnd/>
                    <a:tailEnd/>
                  </a:ln>
                  <a:latin typeface="Times New Roman"/>
                  <a:cs typeface="Times New Roman"/>
                </a:endParaRPr>
              </a:p>
            </p:txBody>
          </p:sp>
          <p:sp>
            <p:nvSpPr>
              <p:cNvPr id="47456" name="WordArt 52"/>
              <p:cNvSpPr>
                <a:spLocks noChangeArrowheads="1" noChangeShapeType="1" noTextEdit="1"/>
              </p:cNvSpPr>
              <p:nvPr/>
            </p:nvSpPr>
            <p:spPr bwMode="auto">
              <a:xfrm>
                <a:off x="1912" y="2042"/>
                <a:ext cx="271" cy="130"/>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0.34</a:t>
                </a:r>
                <a:endParaRPr lang="zh-CN" altLang="en-US" sz="1400" kern="10">
                  <a:ln w="9525">
                    <a:solidFill>
                      <a:srgbClr val="000000"/>
                    </a:solidFill>
                    <a:round/>
                    <a:headEnd/>
                    <a:tailEnd/>
                  </a:ln>
                  <a:latin typeface="Times New Roman"/>
                  <a:cs typeface="Times New Roman"/>
                </a:endParaRPr>
              </a:p>
            </p:txBody>
          </p:sp>
        </p:grpSp>
      </p:grpSp>
      <p:grpSp>
        <p:nvGrpSpPr>
          <p:cNvPr id="14" name="Group 53"/>
          <p:cNvGrpSpPr>
            <a:grpSpLocks/>
          </p:cNvGrpSpPr>
          <p:nvPr/>
        </p:nvGrpSpPr>
        <p:grpSpPr bwMode="auto">
          <a:xfrm>
            <a:off x="303213" y="271463"/>
            <a:ext cx="8345487" cy="1619250"/>
            <a:chOff x="191" y="171"/>
            <a:chExt cx="5257" cy="1020"/>
          </a:xfrm>
        </p:grpSpPr>
        <p:grpSp>
          <p:nvGrpSpPr>
            <p:cNvPr id="47338" name="Group 54"/>
            <p:cNvGrpSpPr>
              <a:grpSpLocks/>
            </p:cNvGrpSpPr>
            <p:nvPr/>
          </p:nvGrpSpPr>
          <p:grpSpPr bwMode="auto">
            <a:xfrm>
              <a:off x="191" y="171"/>
              <a:ext cx="392" cy="246"/>
              <a:chOff x="127" y="728"/>
              <a:chExt cx="437" cy="256"/>
            </a:xfrm>
          </p:grpSpPr>
          <p:sp>
            <p:nvSpPr>
              <p:cNvPr id="47427" name="Oval 55" descr="栎木"/>
              <p:cNvSpPr>
                <a:spLocks noChangeArrowheads="1"/>
              </p:cNvSpPr>
              <p:nvPr/>
            </p:nvSpPr>
            <p:spPr bwMode="auto">
              <a:xfrm>
                <a:off x="127" y="728"/>
                <a:ext cx="437" cy="256"/>
              </a:xfrm>
              <a:prstGeom prst="ellipse">
                <a:avLst/>
              </a:prstGeom>
              <a:blipFill dpi="0" rotWithShape="0">
                <a:blip r:embed="rId4" cstate="print"/>
                <a:srcRect/>
                <a:tile tx="0" ty="0" sx="100000" sy="100000" flip="none" algn="tl"/>
              </a:blipFill>
              <a:ln w="38100">
                <a:solidFill>
                  <a:srgbClr val="00CC99"/>
                </a:solidFill>
                <a:round/>
                <a:headEnd/>
                <a:tailEnd/>
              </a:ln>
            </p:spPr>
            <p:txBody>
              <a:bodyPr wrap="none" anchor="ctr"/>
              <a:lstStyle/>
              <a:p>
                <a:endParaRPr lang="zh-CN" altLang="en-US"/>
              </a:p>
            </p:txBody>
          </p:sp>
          <p:sp>
            <p:nvSpPr>
              <p:cNvPr id="47428" name="WordArt 56"/>
              <p:cNvSpPr>
                <a:spLocks noChangeArrowheads="1" noChangeShapeType="1" noTextEdit="1"/>
              </p:cNvSpPr>
              <p:nvPr/>
            </p:nvSpPr>
            <p:spPr bwMode="auto">
              <a:xfrm>
                <a:off x="187" y="780"/>
                <a:ext cx="305" cy="147"/>
              </a:xfrm>
              <a:prstGeom prst="rect">
                <a:avLst/>
              </a:prstGeom>
            </p:spPr>
            <p:txBody>
              <a:bodyPr wrap="none" fromWordArt="1">
                <a:prstTxWarp prst="textPlain">
                  <a:avLst>
                    <a:gd name="adj" fmla="val 50287"/>
                  </a:avLst>
                </a:prstTxWarp>
              </a:bodyPr>
              <a:lstStyle/>
              <a:p>
                <a:r>
                  <a:rPr lang="zh-CN" altLang="en-US"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例</a:t>
                </a:r>
                <a:r>
                  <a:rPr lang="en-US" altLang="zh-CN"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2</a:t>
                </a:r>
                <a:endParaRPr lang="zh-CN" altLang="en-US" sz="3600" kern="10" dirty="0">
                  <a:ln w="19050">
                    <a:solidFill>
                      <a:schemeClr val="bg1"/>
                    </a:solidFill>
                    <a:round/>
                    <a:headEnd/>
                    <a:tailEnd/>
                  </a:ln>
                  <a:solidFill>
                    <a:schemeClr val="bg1"/>
                  </a:solidFill>
                  <a:effectLst>
                    <a:outerShdw dist="35921" dir="2700000" algn="ctr" rotWithShape="0">
                      <a:schemeClr val="tx1"/>
                    </a:outerShdw>
                  </a:effectLst>
                  <a:latin typeface="宋体"/>
                  <a:ea typeface="宋体"/>
                </a:endParaRPr>
              </a:p>
            </p:txBody>
          </p:sp>
        </p:grpSp>
        <p:grpSp>
          <p:nvGrpSpPr>
            <p:cNvPr id="47339" name="Group 57"/>
            <p:cNvGrpSpPr>
              <a:grpSpLocks/>
            </p:cNvGrpSpPr>
            <p:nvPr/>
          </p:nvGrpSpPr>
          <p:grpSpPr bwMode="auto">
            <a:xfrm>
              <a:off x="1058" y="806"/>
              <a:ext cx="1023" cy="158"/>
              <a:chOff x="952" y="831"/>
              <a:chExt cx="1023" cy="158"/>
            </a:xfrm>
          </p:grpSpPr>
          <p:sp>
            <p:nvSpPr>
              <p:cNvPr id="47421" name="WordArt 58"/>
              <p:cNvSpPr>
                <a:spLocks noChangeArrowheads="1" noChangeShapeType="1" noTextEdit="1"/>
              </p:cNvSpPr>
              <p:nvPr/>
            </p:nvSpPr>
            <p:spPr bwMode="auto">
              <a:xfrm>
                <a:off x="952" y="857"/>
                <a:ext cx="119" cy="131"/>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u</a:t>
                </a:r>
                <a:endParaRPr lang="zh-CN" altLang="en-US" sz="1200" i="1" kern="10">
                  <a:ln w="9525">
                    <a:solidFill>
                      <a:srgbClr val="000000"/>
                    </a:solidFill>
                    <a:round/>
                    <a:headEnd/>
                    <a:tailEnd/>
                  </a:ln>
                  <a:latin typeface="Times New Roman"/>
                  <a:cs typeface="Times New Roman"/>
                </a:endParaRPr>
              </a:p>
            </p:txBody>
          </p:sp>
          <p:grpSp>
            <p:nvGrpSpPr>
              <p:cNvPr id="47422" name="Group 59"/>
              <p:cNvGrpSpPr>
                <a:grpSpLocks/>
              </p:cNvGrpSpPr>
              <p:nvPr/>
            </p:nvGrpSpPr>
            <p:grpSpPr bwMode="auto">
              <a:xfrm>
                <a:off x="1142" y="896"/>
                <a:ext cx="110" cy="41"/>
                <a:chOff x="1260" y="2371"/>
                <a:chExt cx="151" cy="53"/>
              </a:xfrm>
            </p:grpSpPr>
            <p:sp>
              <p:nvSpPr>
                <p:cNvPr id="47425" name="Line 60"/>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47426" name="Line 61"/>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47423" name="WordArt 62"/>
              <p:cNvSpPr>
                <a:spLocks noChangeArrowheads="1" noChangeShapeType="1" noTextEdit="1"/>
              </p:cNvSpPr>
              <p:nvPr/>
            </p:nvSpPr>
            <p:spPr bwMode="auto">
              <a:xfrm>
                <a:off x="1306" y="859"/>
                <a:ext cx="271" cy="130"/>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340</a:t>
                </a:r>
                <a:endParaRPr lang="zh-CN" altLang="en-US" sz="1400" kern="10">
                  <a:ln w="9525">
                    <a:solidFill>
                      <a:srgbClr val="000000"/>
                    </a:solidFill>
                    <a:round/>
                    <a:headEnd/>
                    <a:tailEnd/>
                  </a:ln>
                  <a:latin typeface="Times New Roman"/>
                  <a:cs typeface="Times New Roman"/>
                </a:endParaRPr>
              </a:p>
            </p:txBody>
          </p:sp>
          <p:sp>
            <p:nvSpPr>
              <p:cNvPr id="47424" name="WordArt 63"/>
              <p:cNvSpPr>
                <a:spLocks noChangeArrowheads="1" noChangeShapeType="1" noTextEdit="1"/>
              </p:cNvSpPr>
              <p:nvPr/>
            </p:nvSpPr>
            <p:spPr bwMode="auto">
              <a:xfrm>
                <a:off x="1634" y="831"/>
                <a:ext cx="341" cy="147"/>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m / s</a:t>
                </a:r>
                <a:endParaRPr lang="zh-CN" altLang="en-US" sz="1200" kern="10">
                  <a:ln w="9525">
                    <a:solidFill>
                      <a:srgbClr val="000000"/>
                    </a:solidFill>
                    <a:round/>
                    <a:headEnd/>
                    <a:tailEnd/>
                  </a:ln>
                  <a:latin typeface="Times New Roman"/>
                  <a:cs typeface="Times New Roman"/>
                </a:endParaRPr>
              </a:p>
            </p:txBody>
          </p:sp>
        </p:grpSp>
        <p:sp>
          <p:nvSpPr>
            <p:cNvPr id="47340" name="WordArt 64"/>
            <p:cNvSpPr>
              <a:spLocks noChangeArrowheads="1" noChangeShapeType="1" noTextEdit="1"/>
            </p:cNvSpPr>
            <p:nvPr/>
          </p:nvSpPr>
          <p:spPr bwMode="auto">
            <a:xfrm>
              <a:off x="2708" y="262"/>
              <a:ext cx="136" cy="105"/>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m</a:t>
              </a:r>
              <a:endParaRPr lang="zh-CN" altLang="en-US" sz="1200" kern="10">
                <a:ln w="9525">
                  <a:solidFill>
                    <a:srgbClr val="000000"/>
                  </a:solidFill>
                  <a:round/>
                  <a:headEnd/>
                  <a:tailEnd/>
                </a:ln>
                <a:latin typeface="Times New Roman"/>
                <a:cs typeface="Times New Roman"/>
              </a:endParaRPr>
            </a:p>
          </p:txBody>
        </p:sp>
        <p:grpSp>
          <p:nvGrpSpPr>
            <p:cNvPr id="47341" name="Group 65"/>
            <p:cNvGrpSpPr>
              <a:grpSpLocks/>
            </p:cNvGrpSpPr>
            <p:nvPr/>
          </p:nvGrpSpPr>
          <p:grpSpPr bwMode="auto">
            <a:xfrm>
              <a:off x="1050" y="305"/>
              <a:ext cx="113" cy="45"/>
              <a:chOff x="1260" y="2371"/>
              <a:chExt cx="151" cy="53"/>
            </a:xfrm>
          </p:grpSpPr>
          <p:sp>
            <p:nvSpPr>
              <p:cNvPr id="47419" name="Line 66"/>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47420" name="Line 67"/>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47342" name="WordArt 68"/>
            <p:cNvSpPr>
              <a:spLocks noChangeArrowheads="1" noChangeShapeType="1" noTextEdit="1"/>
            </p:cNvSpPr>
            <p:nvPr/>
          </p:nvSpPr>
          <p:spPr bwMode="auto">
            <a:xfrm>
              <a:off x="788" y="230"/>
              <a:ext cx="114" cy="151"/>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y</a:t>
              </a:r>
              <a:endParaRPr lang="zh-CN" altLang="en-US" sz="1200" i="1" kern="10">
                <a:ln w="9525">
                  <a:solidFill>
                    <a:srgbClr val="000000"/>
                  </a:solidFill>
                  <a:round/>
                  <a:headEnd/>
                  <a:tailEnd/>
                </a:ln>
                <a:latin typeface="Times New Roman"/>
                <a:cs typeface="Times New Roman"/>
              </a:endParaRPr>
            </a:p>
          </p:txBody>
        </p:sp>
        <p:sp>
          <p:nvSpPr>
            <p:cNvPr id="47343" name="WordArt 69"/>
            <p:cNvSpPr>
              <a:spLocks noChangeArrowheads="1" noChangeShapeType="1" noTextEdit="1"/>
            </p:cNvSpPr>
            <p:nvPr/>
          </p:nvSpPr>
          <p:spPr bwMode="auto">
            <a:xfrm>
              <a:off x="1818" y="278"/>
              <a:ext cx="230" cy="98"/>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cos</a:t>
              </a:r>
              <a:endParaRPr lang="zh-CN" altLang="en-US" sz="3600" kern="10">
                <a:ln w="9525">
                  <a:solidFill>
                    <a:schemeClr val="tx1"/>
                  </a:solidFill>
                  <a:round/>
                  <a:headEnd/>
                  <a:tailEnd/>
                </a:ln>
                <a:latin typeface="Times New Roman"/>
                <a:cs typeface="Times New Roman"/>
              </a:endParaRPr>
            </a:p>
          </p:txBody>
        </p:sp>
        <p:sp>
          <p:nvSpPr>
            <p:cNvPr id="47344" name="WordArt 70"/>
            <p:cNvSpPr>
              <a:spLocks noChangeArrowheads="1" noChangeShapeType="1" noTextEdit="1"/>
            </p:cNvSpPr>
            <p:nvPr/>
          </p:nvSpPr>
          <p:spPr bwMode="auto">
            <a:xfrm>
              <a:off x="2521" y="247"/>
              <a:ext cx="51" cy="132"/>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47345" name="WordArt 71"/>
            <p:cNvSpPr>
              <a:spLocks noChangeArrowheads="1" noChangeShapeType="1" noTextEdit="1"/>
            </p:cNvSpPr>
            <p:nvPr/>
          </p:nvSpPr>
          <p:spPr bwMode="auto">
            <a:xfrm>
              <a:off x="2386" y="279"/>
              <a:ext cx="123" cy="92"/>
            </a:xfrm>
            <a:prstGeom prst="rect">
              <a:avLst/>
            </a:prstGeom>
          </p:spPr>
          <p:txBody>
            <a:bodyPr wrap="none" fromWordArt="1">
              <a:prstTxWarp prst="textPlain">
                <a:avLst>
                  <a:gd name="adj" fmla="val 55556"/>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sp>
          <p:nvSpPr>
            <p:cNvPr id="47346" name="WordArt 72"/>
            <p:cNvSpPr>
              <a:spLocks noChangeArrowheads="1" noChangeShapeType="1" noTextEdit="1"/>
            </p:cNvSpPr>
            <p:nvPr/>
          </p:nvSpPr>
          <p:spPr bwMode="auto">
            <a:xfrm>
              <a:off x="2094" y="277"/>
              <a:ext cx="266" cy="108"/>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2000</a:t>
              </a:r>
              <a:endParaRPr lang="zh-CN" altLang="en-US" sz="1400" kern="10">
                <a:ln w="9525">
                  <a:solidFill>
                    <a:srgbClr val="000000"/>
                  </a:solidFill>
                  <a:round/>
                  <a:headEnd/>
                  <a:tailEnd/>
                </a:ln>
                <a:latin typeface="Times New Roman"/>
                <a:cs typeface="Times New Roman"/>
              </a:endParaRPr>
            </a:p>
          </p:txBody>
        </p:sp>
        <p:grpSp>
          <p:nvGrpSpPr>
            <p:cNvPr id="47347" name="Group 73"/>
            <p:cNvGrpSpPr>
              <a:grpSpLocks/>
            </p:cNvGrpSpPr>
            <p:nvPr/>
          </p:nvGrpSpPr>
          <p:grpSpPr bwMode="auto">
            <a:xfrm>
              <a:off x="1251" y="216"/>
              <a:ext cx="537" cy="166"/>
              <a:chOff x="1165" y="240"/>
              <a:chExt cx="537" cy="166"/>
            </a:xfrm>
          </p:grpSpPr>
          <p:sp>
            <p:nvSpPr>
              <p:cNvPr id="47412" name="WordArt 74"/>
              <p:cNvSpPr>
                <a:spLocks noChangeArrowheads="1" noChangeShapeType="1" noTextEdit="1"/>
              </p:cNvSpPr>
              <p:nvPr/>
            </p:nvSpPr>
            <p:spPr bwMode="auto">
              <a:xfrm>
                <a:off x="1165" y="283"/>
                <a:ext cx="79" cy="114"/>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grpSp>
            <p:nvGrpSpPr>
              <p:cNvPr id="47413" name="Group 75"/>
              <p:cNvGrpSpPr>
                <a:grpSpLocks/>
              </p:cNvGrpSpPr>
              <p:nvPr/>
            </p:nvGrpSpPr>
            <p:grpSpPr bwMode="auto">
              <a:xfrm>
                <a:off x="1288" y="310"/>
                <a:ext cx="89" cy="84"/>
                <a:chOff x="1781" y="2282"/>
                <a:chExt cx="577" cy="577"/>
              </a:xfrm>
            </p:grpSpPr>
            <p:sp>
              <p:nvSpPr>
                <p:cNvPr id="47417" name="Line 76"/>
                <p:cNvSpPr>
                  <a:spLocks noChangeShapeType="1"/>
                </p:cNvSpPr>
                <p:nvPr/>
              </p:nvSpPr>
              <p:spPr bwMode="auto">
                <a:xfrm>
                  <a:off x="1782" y="2282"/>
                  <a:ext cx="576" cy="576"/>
                </a:xfrm>
                <a:prstGeom prst="line">
                  <a:avLst/>
                </a:prstGeom>
                <a:noFill/>
                <a:ln w="38100">
                  <a:solidFill>
                    <a:schemeClr val="tx1"/>
                  </a:solidFill>
                  <a:round/>
                  <a:headEnd/>
                  <a:tailEnd/>
                </a:ln>
              </p:spPr>
              <p:txBody>
                <a:bodyPr/>
                <a:lstStyle/>
                <a:p>
                  <a:endParaRPr lang="zh-CN" altLang="en-US"/>
                </a:p>
              </p:txBody>
            </p:sp>
            <p:sp>
              <p:nvSpPr>
                <p:cNvPr id="47418" name="Line 77"/>
                <p:cNvSpPr>
                  <a:spLocks noChangeShapeType="1"/>
                </p:cNvSpPr>
                <p:nvPr/>
              </p:nvSpPr>
              <p:spPr bwMode="auto">
                <a:xfrm flipH="1">
                  <a:off x="1781" y="2282"/>
                  <a:ext cx="577" cy="577"/>
                </a:xfrm>
                <a:prstGeom prst="line">
                  <a:avLst/>
                </a:prstGeom>
                <a:noFill/>
                <a:ln w="38100">
                  <a:solidFill>
                    <a:schemeClr val="tx1"/>
                  </a:solidFill>
                  <a:round/>
                  <a:headEnd/>
                  <a:tailEnd/>
                </a:ln>
              </p:spPr>
              <p:txBody>
                <a:bodyPr/>
                <a:lstStyle/>
                <a:p>
                  <a:endParaRPr lang="zh-CN" altLang="en-US"/>
                </a:p>
              </p:txBody>
            </p:sp>
          </p:grpSp>
          <p:sp>
            <p:nvSpPr>
              <p:cNvPr id="47414" name="WordArt 78"/>
              <p:cNvSpPr>
                <a:spLocks noChangeArrowheads="1" noChangeShapeType="1" noTextEdit="1"/>
              </p:cNvSpPr>
              <p:nvPr/>
            </p:nvSpPr>
            <p:spPr bwMode="auto">
              <a:xfrm>
                <a:off x="1427" y="291"/>
                <a:ext cx="138" cy="11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10</a:t>
                </a:r>
                <a:endParaRPr lang="zh-CN" altLang="en-US" sz="3600" kern="10">
                  <a:ln w="9525">
                    <a:solidFill>
                      <a:srgbClr val="000000"/>
                    </a:solidFill>
                    <a:round/>
                    <a:headEnd/>
                    <a:tailEnd/>
                  </a:ln>
                  <a:latin typeface="Times New Roman"/>
                  <a:cs typeface="Times New Roman"/>
                </a:endParaRPr>
              </a:p>
            </p:txBody>
          </p:sp>
          <p:sp>
            <p:nvSpPr>
              <p:cNvPr id="47415" name="WordArt 79"/>
              <p:cNvSpPr>
                <a:spLocks noChangeArrowheads="1" noChangeShapeType="1" noTextEdit="1"/>
              </p:cNvSpPr>
              <p:nvPr/>
            </p:nvSpPr>
            <p:spPr bwMode="auto">
              <a:xfrm>
                <a:off x="1652" y="240"/>
                <a:ext cx="50" cy="8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6</a:t>
                </a:r>
                <a:endParaRPr lang="zh-CN" altLang="en-US" sz="1400" kern="10">
                  <a:ln w="9525">
                    <a:solidFill>
                      <a:srgbClr val="000000"/>
                    </a:solidFill>
                    <a:round/>
                    <a:headEnd/>
                    <a:tailEnd/>
                  </a:ln>
                  <a:latin typeface="Times New Roman"/>
                  <a:cs typeface="Times New Roman"/>
                </a:endParaRPr>
              </a:p>
            </p:txBody>
          </p:sp>
          <p:sp>
            <p:nvSpPr>
              <p:cNvPr id="47416" name="Line 80"/>
              <p:cNvSpPr>
                <a:spLocks noChangeShapeType="1"/>
              </p:cNvSpPr>
              <p:nvPr/>
            </p:nvSpPr>
            <p:spPr bwMode="auto">
              <a:xfrm>
                <a:off x="1578" y="300"/>
                <a:ext cx="57" cy="0"/>
              </a:xfrm>
              <a:prstGeom prst="line">
                <a:avLst/>
              </a:prstGeom>
              <a:noFill/>
              <a:ln w="19050">
                <a:solidFill>
                  <a:schemeClr val="tx1"/>
                </a:solidFill>
                <a:round/>
                <a:headEnd/>
                <a:tailEnd/>
              </a:ln>
            </p:spPr>
            <p:txBody>
              <a:bodyPr/>
              <a:lstStyle/>
              <a:p>
                <a:endParaRPr lang="zh-CN" altLang="en-US"/>
              </a:p>
            </p:txBody>
          </p:sp>
        </p:grpSp>
        <p:grpSp>
          <p:nvGrpSpPr>
            <p:cNvPr id="47348" name="Group 81"/>
            <p:cNvGrpSpPr>
              <a:grpSpLocks/>
            </p:cNvGrpSpPr>
            <p:nvPr/>
          </p:nvGrpSpPr>
          <p:grpSpPr bwMode="auto">
            <a:xfrm>
              <a:off x="905" y="341"/>
              <a:ext cx="117" cy="91"/>
              <a:chOff x="1427" y="406"/>
              <a:chExt cx="162" cy="152"/>
            </a:xfrm>
          </p:grpSpPr>
          <p:sp>
            <p:nvSpPr>
              <p:cNvPr id="47410" name="WordArt 82"/>
              <p:cNvSpPr>
                <a:spLocks noChangeArrowheads="1" noChangeShapeType="1" noTextEdit="1"/>
              </p:cNvSpPr>
              <p:nvPr/>
            </p:nvSpPr>
            <p:spPr bwMode="auto">
              <a:xfrm>
                <a:off x="1529" y="488"/>
                <a:ext cx="60" cy="70"/>
              </a:xfrm>
              <a:prstGeom prst="rect">
                <a:avLst/>
              </a:prstGeom>
            </p:spPr>
            <p:txBody>
              <a:bodyPr wrap="none" fromWordArt="1">
                <a:prstTxWarp prst="textPlain">
                  <a:avLst>
                    <a:gd name="adj" fmla="val 50000"/>
                  </a:avLst>
                </a:prstTxWarp>
              </a:bodyPr>
              <a:lstStyle/>
              <a:p>
                <a:r>
                  <a:rPr lang="en-US" altLang="zh-CN" sz="1400" kern="10">
                    <a:ln w="9525">
                      <a:solidFill>
                        <a:srgbClr val="008000"/>
                      </a:solidFill>
                      <a:round/>
                      <a:headEnd/>
                      <a:tailEnd/>
                    </a:ln>
                    <a:solidFill>
                      <a:srgbClr val="008000"/>
                    </a:solidFill>
                    <a:latin typeface="Times New Roman"/>
                    <a:cs typeface="Times New Roman"/>
                  </a:rPr>
                  <a:t>1</a:t>
                </a:r>
                <a:endParaRPr lang="zh-CN" altLang="en-US" sz="1400" kern="10">
                  <a:ln w="9525">
                    <a:solidFill>
                      <a:srgbClr val="008000"/>
                    </a:solidFill>
                    <a:round/>
                    <a:headEnd/>
                    <a:tailEnd/>
                  </a:ln>
                  <a:solidFill>
                    <a:srgbClr val="008000"/>
                  </a:solidFill>
                  <a:latin typeface="Times New Roman"/>
                  <a:cs typeface="Times New Roman"/>
                </a:endParaRPr>
              </a:p>
            </p:txBody>
          </p:sp>
          <p:sp>
            <p:nvSpPr>
              <p:cNvPr id="47411" name="WordArt 83"/>
              <p:cNvSpPr>
                <a:spLocks noChangeArrowheads="1" noChangeShapeType="1" noTextEdit="1"/>
              </p:cNvSpPr>
              <p:nvPr/>
            </p:nvSpPr>
            <p:spPr bwMode="auto">
              <a:xfrm>
                <a:off x="1427" y="406"/>
                <a:ext cx="90" cy="129"/>
              </a:xfrm>
              <a:prstGeom prst="rect">
                <a:avLst/>
              </a:prstGeom>
            </p:spPr>
            <p:txBody>
              <a:bodyPr wrap="none" fromWordArt="1">
                <a:prstTxWarp prst="textPlain">
                  <a:avLst>
                    <a:gd name="adj" fmla="val 50000"/>
                  </a:avLst>
                </a:prstTxWarp>
              </a:bodyPr>
              <a:lstStyle/>
              <a:p>
                <a:r>
                  <a:rPr lang="en-US" altLang="zh-CN" sz="1200" i="1" kern="10">
                    <a:ln w="9525">
                      <a:solidFill>
                        <a:srgbClr val="008000"/>
                      </a:solidFill>
                      <a:round/>
                      <a:headEnd/>
                      <a:tailEnd/>
                    </a:ln>
                    <a:solidFill>
                      <a:srgbClr val="008000"/>
                    </a:solidFill>
                    <a:latin typeface="Times New Roman"/>
                    <a:cs typeface="Times New Roman"/>
                  </a:rPr>
                  <a:t>S</a:t>
                </a:r>
                <a:endParaRPr lang="zh-CN" altLang="en-US" sz="1200" i="1" kern="10">
                  <a:ln w="9525">
                    <a:solidFill>
                      <a:srgbClr val="008000"/>
                    </a:solidFill>
                    <a:round/>
                    <a:headEnd/>
                    <a:tailEnd/>
                  </a:ln>
                  <a:solidFill>
                    <a:srgbClr val="008000"/>
                  </a:solidFill>
                  <a:latin typeface="Times New Roman"/>
                  <a:cs typeface="Times New Roman"/>
                </a:endParaRPr>
              </a:p>
            </p:txBody>
          </p:sp>
        </p:grpSp>
        <p:grpSp>
          <p:nvGrpSpPr>
            <p:cNvPr id="47349" name="Group 84"/>
            <p:cNvGrpSpPr>
              <a:grpSpLocks/>
            </p:cNvGrpSpPr>
            <p:nvPr/>
          </p:nvGrpSpPr>
          <p:grpSpPr bwMode="auto">
            <a:xfrm>
              <a:off x="466" y="514"/>
              <a:ext cx="2370" cy="236"/>
              <a:chOff x="376" y="588"/>
              <a:chExt cx="2370" cy="236"/>
            </a:xfrm>
          </p:grpSpPr>
          <p:sp>
            <p:nvSpPr>
              <p:cNvPr id="47385" name="WordArt 85"/>
              <p:cNvSpPr>
                <a:spLocks noChangeArrowheads="1" noChangeShapeType="1" noTextEdit="1"/>
              </p:cNvSpPr>
              <p:nvPr/>
            </p:nvSpPr>
            <p:spPr bwMode="auto">
              <a:xfrm>
                <a:off x="2610" y="652"/>
                <a:ext cx="136" cy="105"/>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m</a:t>
                </a:r>
                <a:endParaRPr lang="zh-CN" altLang="en-US" sz="1200" kern="10">
                  <a:ln w="9525">
                    <a:solidFill>
                      <a:srgbClr val="000000"/>
                    </a:solidFill>
                    <a:round/>
                    <a:headEnd/>
                    <a:tailEnd/>
                  </a:ln>
                  <a:latin typeface="Times New Roman"/>
                  <a:cs typeface="Times New Roman"/>
                </a:endParaRPr>
              </a:p>
            </p:txBody>
          </p:sp>
          <p:sp>
            <p:nvSpPr>
              <p:cNvPr id="47386" name="WordArt 86"/>
              <p:cNvSpPr>
                <a:spLocks noChangeArrowheads="1" noChangeShapeType="1" noTextEdit="1"/>
              </p:cNvSpPr>
              <p:nvPr/>
            </p:nvSpPr>
            <p:spPr bwMode="auto">
              <a:xfrm>
                <a:off x="376" y="634"/>
                <a:ext cx="114" cy="151"/>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y</a:t>
                </a:r>
                <a:endParaRPr lang="zh-CN" altLang="en-US" sz="1200" i="1" kern="10">
                  <a:ln w="9525">
                    <a:solidFill>
                      <a:srgbClr val="000000"/>
                    </a:solidFill>
                    <a:round/>
                    <a:headEnd/>
                    <a:tailEnd/>
                  </a:ln>
                  <a:latin typeface="Times New Roman"/>
                  <a:cs typeface="Times New Roman"/>
                </a:endParaRPr>
              </a:p>
            </p:txBody>
          </p:sp>
          <p:grpSp>
            <p:nvGrpSpPr>
              <p:cNvPr id="47387" name="Group 87"/>
              <p:cNvGrpSpPr>
                <a:grpSpLocks/>
              </p:cNvGrpSpPr>
              <p:nvPr/>
            </p:nvGrpSpPr>
            <p:grpSpPr bwMode="auto">
              <a:xfrm>
                <a:off x="607" y="677"/>
                <a:ext cx="113" cy="45"/>
                <a:chOff x="1260" y="2371"/>
                <a:chExt cx="151" cy="53"/>
              </a:xfrm>
            </p:grpSpPr>
            <p:sp>
              <p:nvSpPr>
                <p:cNvPr id="47408" name="Line 88"/>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47409" name="Line 89"/>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47388" name="WordArt 90"/>
              <p:cNvSpPr>
                <a:spLocks noChangeArrowheads="1" noChangeShapeType="1" noTextEdit="1"/>
              </p:cNvSpPr>
              <p:nvPr/>
            </p:nvSpPr>
            <p:spPr bwMode="auto">
              <a:xfrm>
                <a:off x="1338" y="655"/>
                <a:ext cx="230" cy="98"/>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cos</a:t>
                </a:r>
                <a:endParaRPr lang="zh-CN" altLang="en-US" sz="3600" kern="10">
                  <a:ln w="9525">
                    <a:solidFill>
                      <a:schemeClr val="tx1"/>
                    </a:solidFill>
                    <a:round/>
                    <a:headEnd/>
                    <a:tailEnd/>
                  </a:ln>
                  <a:latin typeface="Times New Roman"/>
                  <a:cs typeface="Times New Roman"/>
                </a:endParaRPr>
              </a:p>
            </p:txBody>
          </p:sp>
          <p:sp>
            <p:nvSpPr>
              <p:cNvPr id="47389" name="WordArt 91"/>
              <p:cNvSpPr>
                <a:spLocks noChangeArrowheads="1" noChangeShapeType="1" noTextEdit="1"/>
              </p:cNvSpPr>
              <p:nvPr/>
            </p:nvSpPr>
            <p:spPr bwMode="auto">
              <a:xfrm>
                <a:off x="1609" y="614"/>
                <a:ext cx="48" cy="179"/>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7390" name="WordArt 92"/>
              <p:cNvSpPr>
                <a:spLocks noChangeArrowheads="1" noChangeShapeType="1" noTextEdit="1"/>
              </p:cNvSpPr>
              <p:nvPr/>
            </p:nvSpPr>
            <p:spPr bwMode="auto">
              <a:xfrm flipH="1">
                <a:off x="2512" y="610"/>
                <a:ext cx="57" cy="179"/>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7391" name="WordArt 93"/>
              <p:cNvSpPr>
                <a:spLocks noChangeArrowheads="1" noChangeShapeType="1" noTextEdit="1"/>
              </p:cNvSpPr>
              <p:nvPr/>
            </p:nvSpPr>
            <p:spPr bwMode="auto">
              <a:xfrm>
                <a:off x="2120" y="629"/>
                <a:ext cx="39" cy="132"/>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grpSp>
            <p:nvGrpSpPr>
              <p:cNvPr id="47392" name="Group 94"/>
              <p:cNvGrpSpPr>
                <a:grpSpLocks/>
              </p:cNvGrpSpPr>
              <p:nvPr/>
            </p:nvGrpSpPr>
            <p:grpSpPr bwMode="auto">
              <a:xfrm>
                <a:off x="2206" y="622"/>
                <a:ext cx="284" cy="129"/>
                <a:chOff x="1722" y="852"/>
                <a:chExt cx="284" cy="129"/>
              </a:xfrm>
            </p:grpSpPr>
            <p:sp>
              <p:nvSpPr>
                <p:cNvPr id="47406" name="WordArt 95"/>
                <p:cNvSpPr>
                  <a:spLocks noChangeArrowheads="1" noChangeShapeType="1" noTextEdit="1"/>
                </p:cNvSpPr>
                <p:nvPr/>
              </p:nvSpPr>
              <p:spPr bwMode="auto">
                <a:xfrm>
                  <a:off x="1722" y="852"/>
                  <a:ext cx="131" cy="129"/>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7407" name="WordArt 96"/>
                <p:cNvSpPr>
                  <a:spLocks noChangeArrowheads="1" noChangeShapeType="1" noTextEdit="1"/>
                </p:cNvSpPr>
                <p:nvPr/>
              </p:nvSpPr>
              <p:spPr bwMode="auto">
                <a:xfrm>
                  <a:off x="1883" y="876"/>
                  <a:ext cx="123" cy="92"/>
                </a:xfrm>
                <a:prstGeom prst="rect">
                  <a:avLst/>
                </a:prstGeom>
              </p:spPr>
              <p:txBody>
                <a:bodyPr wrap="none" fromWordArt="1">
                  <a:prstTxWarp prst="textPlain">
                    <a:avLst>
                      <a:gd name="adj" fmla="val 55556"/>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grpSp>
          <p:sp>
            <p:nvSpPr>
              <p:cNvPr id="47393" name="WordArt 97"/>
              <p:cNvSpPr>
                <a:spLocks noChangeArrowheads="1" noChangeShapeType="1" noTextEdit="1"/>
              </p:cNvSpPr>
              <p:nvPr/>
            </p:nvSpPr>
            <p:spPr bwMode="auto">
              <a:xfrm>
                <a:off x="1983" y="657"/>
                <a:ext cx="123" cy="92"/>
              </a:xfrm>
              <a:prstGeom prst="rect">
                <a:avLst/>
              </a:prstGeom>
            </p:spPr>
            <p:txBody>
              <a:bodyPr wrap="none" fromWordArt="1">
                <a:prstTxWarp prst="textPlain">
                  <a:avLst>
                    <a:gd name="adj" fmla="val 55556"/>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grpSp>
            <p:nvGrpSpPr>
              <p:cNvPr id="47394" name="Group 98"/>
              <p:cNvGrpSpPr>
                <a:grpSpLocks/>
              </p:cNvGrpSpPr>
              <p:nvPr/>
            </p:nvGrpSpPr>
            <p:grpSpPr bwMode="auto">
              <a:xfrm>
                <a:off x="491" y="727"/>
                <a:ext cx="103" cy="97"/>
                <a:chOff x="1167" y="1177"/>
                <a:chExt cx="159" cy="157"/>
              </a:xfrm>
            </p:grpSpPr>
            <p:sp>
              <p:nvSpPr>
                <p:cNvPr id="47404" name="WordArt 99"/>
                <p:cNvSpPr>
                  <a:spLocks noChangeArrowheads="1" noChangeShapeType="1" noTextEdit="1"/>
                </p:cNvSpPr>
                <p:nvPr/>
              </p:nvSpPr>
              <p:spPr bwMode="auto">
                <a:xfrm>
                  <a:off x="1266" y="1252"/>
                  <a:ext cx="60" cy="82"/>
                </a:xfrm>
                <a:prstGeom prst="rect">
                  <a:avLst/>
                </a:prstGeom>
              </p:spPr>
              <p:txBody>
                <a:bodyPr wrap="none" fromWordArt="1">
                  <a:prstTxWarp prst="textPlain">
                    <a:avLst>
                      <a:gd name="adj" fmla="val 50000"/>
                    </a:avLst>
                  </a:prstTxWarp>
                </a:bodyPr>
                <a:lstStyle/>
                <a:p>
                  <a:r>
                    <a:rPr lang="en-US" altLang="zh-CN" sz="1400" kern="10">
                      <a:ln w="9525">
                        <a:solidFill>
                          <a:srgbClr val="008000"/>
                        </a:solidFill>
                        <a:round/>
                        <a:headEnd/>
                        <a:tailEnd/>
                      </a:ln>
                      <a:solidFill>
                        <a:srgbClr val="008000"/>
                      </a:solidFill>
                      <a:latin typeface="Times New Roman"/>
                      <a:cs typeface="Times New Roman"/>
                    </a:rPr>
                    <a:t>2</a:t>
                  </a:r>
                  <a:endParaRPr lang="zh-CN" altLang="en-US" sz="1400" kern="10">
                    <a:ln w="9525">
                      <a:solidFill>
                        <a:srgbClr val="008000"/>
                      </a:solidFill>
                      <a:round/>
                      <a:headEnd/>
                      <a:tailEnd/>
                    </a:ln>
                    <a:solidFill>
                      <a:srgbClr val="008000"/>
                    </a:solidFill>
                    <a:latin typeface="Times New Roman"/>
                    <a:cs typeface="Times New Roman"/>
                  </a:endParaRPr>
                </a:p>
              </p:txBody>
            </p:sp>
            <p:sp>
              <p:nvSpPr>
                <p:cNvPr id="47405" name="WordArt 100"/>
                <p:cNvSpPr>
                  <a:spLocks noChangeArrowheads="1" noChangeShapeType="1" noTextEdit="1"/>
                </p:cNvSpPr>
                <p:nvPr/>
              </p:nvSpPr>
              <p:spPr bwMode="auto">
                <a:xfrm>
                  <a:off x="1167" y="1177"/>
                  <a:ext cx="90" cy="129"/>
                </a:xfrm>
                <a:prstGeom prst="rect">
                  <a:avLst/>
                </a:prstGeom>
              </p:spPr>
              <p:txBody>
                <a:bodyPr wrap="none" fromWordArt="1">
                  <a:prstTxWarp prst="textPlain">
                    <a:avLst>
                      <a:gd name="adj" fmla="val 50000"/>
                    </a:avLst>
                  </a:prstTxWarp>
                </a:bodyPr>
                <a:lstStyle/>
                <a:p>
                  <a:r>
                    <a:rPr lang="en-US" altLang="zh-CN" sz="1200" i="1" kern="10">
                      <a:ln w="9525">
                        <a:solidFill>
                          <a:srgbClr val="008000"/>
                        </a:solidFill>
                        <a:round/>
                        <a:headEnd/>
                        <a:tailEnd/>
                      </a:ln>
                      <a:solidFill>
                        <a:srgbClr val="008000"/>
                      </a:solidFill>
                      <a:latin typeface="Times New Roman"/>
                      <a:cs typeface="Times New Roman"/>
                    </a:rPr>
                    <a:t>S</a:t>
                  </a:r>
                  <a:endParaRPr lang="zh-CN" altLang="en-US" sz="1200" i="1" kern="10">
                    <a:ln w="9525">
                      <a:solidFill>
                        <a:srgbClr val="008000"/>
                      </a:solidFill>
                      <a:round/>
                      <a:headEnd/>
                      <a:tailEnd/>
                    </a:ln>
                    <a:solidFill>
                      <a:srgbClr val="008000"/>
                    </a:solidFill>
                    <a:latin typeface="Times New Roman"/>
                    <a:cs typeface="Times New Roman"/>
                  </a:endParaRPr>
                </a:p>
              </p:txBody>
            </p:sp>
          </p:grpSp>
          <p:grpSp>
            <p:nvGrpSpPr>
              <p:cNvPr id="47395" name="Group 101"/>
              <p:cNvGrpSpPr>
                <a:grpSpLocks/>
              </p:cNvGrpSpPr>
              <p:nvPr/>
            </p:nvGrpSpPr>
            <p:grpSpPr bwMode="auto">
              <a:xfrm>
                <a:off x="778" y="588"/>
                <a:ext cx="537" cy="166"/>
                <a:chOff x="1165" y="240"/>
                <a:chExt cx="537" cy="166"/>
              </a:xfrm>
            </p:grpSpPr>
            <p:sp>
              <p:nvSpPr>
                <p:cNvPr id="47397" name="WordArt 102"/>
                <p:cNvSpPr>
                  <a:spLocks noChangeArrowheads="1" noChangeShapeType="1" noTextEdit="1"/>
                </p:cNvSpPr>
                <p:nvPr/>
              </p:nvSpPr>
              <p:spPr bwMode="auto">
                <a:xfrm>
                  <a:off x="1165" y="283"/>
                  <a:ext cx="79" cy="114"/>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grpSp>
              <p:nvGrpSpPr>
                <p:cNvPr id="47398" name="Group 103"/>
                <p:cNvGrpSpPr>
                  <a:grpSpLocks/>
                </p:cNvGrpSpPr>
                <p:nvPr/>
              </p:nvGrpSpPr>
              <p:grpSpPr bwMode="auto">
                <a:xfrm>
                  <a:off x="1288" y="310"/>
                  <a:ext cx="89" cy="84"/>
                  <a:chOff x="1781" y="2282"/>
                  <a:chExt cx="577" cy="577"/>
                </a:xfrm>
              </p:grpSpPr>
              <p:sp>
                <p:nvSpPr>
                  <p:cNvPr id="47402" name="Line 104"/>
                  <p:cNvSpPr>
                    <a:spLocks noChangeShapeType="1"/>
                  </p:cNvSpPr>
                  <p:nvPr/>
                </p:nvSpPr>
                <p:spPr bwMode="auto">
                  <a:xfrm>
                    <a:off x="1782" y="2282"/>
                    <a:ext cx="576" cy="576"/>
                  </a:xfrm>
                  <a:prstGeom prst="line">
                    <a:avLst/>
                  </a:prstGeom>
                  <a:noFill/>
                  <a:ln w="38100">
                    <a:solidFill>
                      <a:schemeClr val="tx1"/>
                    </a:solidFill>
                    <a:round/>
                    <a:headEnd/>
                    <a:tailEnd/>
                  </a:ln>
                </p:spPr>
                <p:txBody>
                  <a:bodyPr/>
                  <a:lstStyle/>
                  <a:p>
                    <a:endParaRPr lang="zh-CN" altLang="en-US"/>
                  </a:p>
                </p:txBody>
              </p:sp>
              <p:sp>
                <p:nvSpPr>
                  <p:cNvPr id="47403" name="Line 105"/>
                  <p:cNvSpPr>
                    <a:spLocks noChangeShapeType="1"/>
                  </p:cNvSpPr>
                  <p:nvPr/>
                </p:nvSpPr>
                <p:spPr bwMode="auto">
                  <a:xfrm flipH="1">
                    <a:off x="1781" y="2282"/>
                    <a:ext cx="577" cy="577"/>
                  </a:xfrm>
                  <a:prstGeom prst="line">
                    <a:avLst/>
                  </a:prstGeom>
                  <a:noFill/>
                  <a:ln w="38100">
                    <a:solidFill>
                      <a:schemeClr val="tx1"/>
                    </a:solidFill>
                    <a:round/>
                    <a:headEnd/>
                    <a:tailEnd/>
                  </a:ln>
                </p:spPr>
                <p:txBody>
                  <a:bodyPr/>
                  <a:lstStyle/>
                  <a:p>
                    <a:endParaRPr lang="zh-CN" altLang="en-US"/>
                  </a:p>
                </p:txBody>
              </p:sp>
            </p:grpSp>
            <p:sp>
              <p:nvSpPr>
                <p:cNvPr id="47399" name="WordArt 106"/>
                <p:cNvSpPr>
                  <a:spLocks noChangeArrowheads="1" noChangeShapeType="1" noTextEdit="1"/>
                </p:cNvSpPr>
                <p:nvPr/>
              </p:nvSpPr>
              <p:spPr bwMode="auto">
                <a:xfrm>
                  <a:off x="1427" y="291"/>
                  <a:ext cx="138" cy="11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10</a:t>
                  </a:r>
                  <a:endParaRPr lang="zh-CN" altLang="en-US" sz="3600" kern="10">
                    <a:ln w="9525">
                      <a:solidFill>
                        <a:srgbClr val="000000"/>
                      </a:solidFill>
                      <a:round/>
                      <a:headEnd/>
                      <a:tailEnd/>
                    </a:ln>
                    <a:latin typeface="Times New Roman"/>
                    <a:cs typeface="Times New Roman"/>
                  </a:endParaRPr>
                </a:p>
              </p:txBody>
            </p:sp>
            <p:sp>
              <p:nvSpPr>
                <p:cNvPr id="47400" name="WordArt 107"/>
                <p:cNvSpPr>
                  <a:spLocks noChangeArrowheads="1" noChangeShapeType="1" noTextEdit="1"/>
                </p:cNvSpPr>
                <p:nvPr/>
              </p:nvSpPr>
              <p:spPr bwMode="auto">
                <a:xfrm>
                  <a:off x="1652" y="240"/>
                  <a:ext cx="50" cy="8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6</a:t>
                  </a:r>
                  <a:endParaRPr lang="zh-CN" altLang="en-US" sz="1400" kern="10">
                    <a:ln w="9525">
                      <a:solidFill>
                        <a:srgbClr val="000000"/>
                      </a:solidFill>
                      <a:round/>
                      <a:headEnd/>
                      <a:tailEnd/>
                    </a:ln>
                    <a:latin typeface="Times New Roman"/>
                    <a:cs typeface="Times New Roman"/>
                  </a:endParaRPr>
                </a:p>
              </p:txBody>
            </p:sp>
            <p:sp>
              <p:nvSpPr>
                <p:cNvPr id="47401" name="Line 108"/>
                <p:cNvSpPr>
                  <a:spLocks noChangeShapeType="1"/>
                </p:cNvSpPr>
                <p:nvPr/>
              </p:nvSpPr>
              <p:spPr bwMode="auto">
                <a:xfrm>
                  <a:off x="1578" y="300"/>
                  <a:ext cx="57" cy="0"/>
                </a:xfrm>
                <a:prstGeom prst="line">
                  <a:avLst/>
                </a:prstGeom>
                <a:noFill/>
                <a:ln w="19050">
                  <a:solidFill>
                    <a:schemeClr val="tx1"/>
                  </a:solidFill>
                  <a:round/>
                  <a:headEnd/>
                  <a:tailEnd/>
                </a:ln>
              </p:spPr>
              <p:txBody>
                <a:bodyPr/>
                <a:lstStyle/>
                <a:p>
                  <a:endParaRPr lang="zh-CN" altLang="en-US"/>
                </a:p>
              </p:txBody>
            </p:sp>
          </p:grpSp>
          <p:sp>
            <p:nvSpPr>
              <p:cNvPr id="47396" name="WordArt 109"/>
              <p:cNvSpPr>
                <a:spLocks noChangeArrowheads="1" noChangeShapeType="1" noTextEdit="1"/>
              </p:cNvSpPr>
              <p:nvPr/>
            </p:nvSpPr>
            <p:spPr bwMode="auto">
              <a:xfrm>
                <a:off x="1690" y="652"/>
                <a:ext cx="266" cy="108"/>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2000</a:t>
                </a:r>
                <a:endParaRPr lang="zh-CN" altLang="en-US" sz="1400" kern="10">
                  <a:ln w="9525">
                    <a:solidFill>
                      <a:srgbClr val="000000"/>
                    </a:solidFill>
                    <a:round/>
                    <a:headEnd/>
                    <a:tailEnd/>
                  </a:ln>
                  <a:latin typeface="Times New Roman"/>
                  <a:cs typeface="Times New Roman"/>
                </a:endParaRPr>
              </a:p>
            </p:txBody>
          </p:sp>
        </p:grpSp>
        <p:grpSp>
          <p:nvGrpSpPr>
            <p:cNvPr id="47350" name="Group 110"/>
            <p:cNvGrpSpPr>
              <a:grpSpLocks/>
            </p:cNvGrpSpPr>
            <p:nvPr/>
          </p:nvGrpSpPr>
          <p:grpSpPr bwMode="auto">
            <a:xfrm>
              <a:off x="2971" y="263"/>
              <a:ext cx="2477" cy="928"/>
              <a:chOff x="2930" y="247"/>
              <a:chExt cx="2477" cy="928"/>
            </a:xfrm>
          </p:grpSpPr>
          <p:grpSp>
            <p:nvGrpSpPr>
              <p:cNvPr id="47351" name="Group 111"/>
              <p:cNvGrpSpPr>
                <a:grpSpLocks/>
              </p:cNvGrpSpPr>
              <p:nvPr/>
            </p:nvGrpSpPr>
            <p:grpSpPr bwMode="auto">
              <a:xfrm>
                <a:off x="2930" y="742"/>
                <a:ext cx="139" cy="133"/>
                <a:chOff x="1167" y="1177"/>
                <a:chExt cx="159" cy="157"/>
              </a:xfrm>
            </p:grpSpPr>
            <p:sp>
              <p:nvSpPr>
                <p:cNvPr id="47383" name="WordArt 112"/>
                <p:cNvSpPr>
                  <a:spLocks noChangeArrowheads="1" noChangeShapeType="1" noTextEdit="1"/>
                </p:cNvSpPr>
                <p:nvPr/>
              </p:nvSpPr>
              <p:spPr bwMode="auto">
                <a:xfrm>
                  <a:off x="1266" y="1252"/>
                  <a:ext cx="60" cy="82"/>
                </a:xfrm>
                <a:prstGeom prst="rect">
                  <a:avLst/>
                </a:prstGeom>
              </p:spPr>
              <p:txBody>
                <a:bodyPr wrap="none" fromWordArt="1">
                  <a:prstTxWarp prst="textPlain">
                    <a:avLst>
                      <a:gd name="adj" fmla="val 50000"/>
                    </a:avLst>
                  </a:prstTxWarp>
                </a:bodyPr>
                <a:lstStyle/>
                <a:p>
                  <a:r>
                    <a:rPr lang="en-US" altLang="zh-CN" sz="1400" kern="10">
                      <a:ln w="9525">
                        <a:solidFill>
                          <a:srgbClr val="008000"/>
                        </a:solidFill>
                        <a:round/>
                        <a:headEnd/>
                        <a:tailEnd/>
                      </a:ln>
                      <a:solidFill>
                        <a:srgbClr val="008000"/>
                      </a:solidFill>
                      <a:latin typeface="Times New Roman"/>
                      <a:cs typeface="Times New Roman"/>
                    </a:rPr>
                    <a:t>2</a:t>
                  </a:r>
                  <a:endParaRPr lang="zh-CN" altLang="en-US" sz="1400" kern="10">
                    <a:ln w="9525">
                      <a:solidFill>
                        <a:srgbClr val="008000"/>
                      </a:solidFill>
                      <a:round/>
                      <a:headEnd/>
                      <a:tailEnd/>
                    </a:ln>
                    <a:solidFill>
                      <a:srgbClr val="008000"/>
                    </a:solidFill>
                    <a:latin typeface="Times New Roman"/>
                    <a:cs typeface="Times New Roman"/>
                  </a:endParaRPr>
                </a:p>
              </p:txBody>
            </p:sp>
            <p:sp>
              <p:nvSpPr>
                <p:cNvPr id="47384" name="WordArt 113"/>
                <p:cNvSpPr>
                  <a:spLocks noChangeArrowheads="1" noChangeShapeType="1" noTextEdit="1"/>
                </p:cNvSpPr>
                <p:nvPr/>
              </p:nvSpPr>
              <p:spPr bwMode="auto">
                <a:xfrm>
                  <a:off x="1167" y="1177"/>
                  <a:ext cx="90" cy="129"/>
                </a:xfrm>
                <a:prstGeom prst="rect">
                  <a:avLst/>
                </a:prstGeom>
              </p:spPr>
              <p:txBody>
                <a:bodyPr wrap="none" fromWordArt="1">
                  <a:prstTxWarp prst="textPlain">
                    <a:avLst>
                      <a:gd name="adj" fmla="val 50000"/>
                    </a:avLst>
                  </a:prstTxWarp>
                </a:bodyPr>
                <a:lstStyle/>
                <a:p>
                  <a:r>
                    <a:rPr lang="en-US" altLang="zh-CN" sz="1200" i="1" kern="10">
                      <a:ln w="9525">
                        <a:solidFill>
                          <a:srgbClr val="008000"/>
                        </a:solidFill>
                        <a:round/>
                        <a:headEnd/>
                        <a:tailEnd/>
                      </a:ln>
                      <a:solidFill>
                        <a:srgbClr val="008000"/>
                      </a:solidFill>
                      <a:latin typeface="Times New Roman"/>
                      <a:cs typeface="Times New Roman"/>
                    </a:rPr>
                    <a:t>S</a:t>
                  </a:r>
                  <a:endParaRPr lang="zh-CN" altLang="en-US" sz="1200" i="1" kern="10">
                    <a:ln w="9525">
                      <a:solidFill>
                        <a:srgbClr val="008000"/>
                      </a:solidFill>
                      <a:round/>
                      <a:headEnd/>
                      <a:tailEnd/>
                    </a:ln>
                    <a:solidFill>
                      <a:srgbClr val="008000"/>
                    </a:solidFill>
                    <a:latin typeface="Times New Roman"/>
                    <a:cs typeface="Times New Roman"/>
                  </a:endParaRPr>
                </a:p>
              </p:txBody>
            </p:sp>
          </p:grpSp>
          <p:sp>
            <p:nvSpPr>
              <p:cNvPr id="47352" name="WordArt 114"/>
              <p:cNvSpPr>
                <a:spLocks noChangeArrowheads="1" noChangeShapeType="1" noTextEdit="1"/>
              </p:cNvSpPr>
              <p:nvPr/>
            </p:nvSpPr>
            <p:spPr bwMode="auto">
              <a:xfrm>
                <a:off x="4845" y="477"/>
                <a:ext cx="120" cy="120"/>
              </a:xfrm>
              <a:prstGeom prst="rect">
                <a:avLst/>
              </a:prstGeom>
            </p:spPr>
            <p:txBody>
              <a:bodyPr wrap="none" fromWordArt="1">
                <a:prstTxWarp prst="textPlain">
                  <a:avLst>
                    <a:gd name="adj" fmla="val 50000"/>
                  </a:avLst>
                </a:prstTxWarp>
              </a:bodyPr>
              <a:lstStyle/>
              <a:p>
                <a:r>
                  <a:rPr lang="en-US" altLang="zh-CN" sz="1200" i="1" kern="10">
                    <a:ln w="9525">
                      <a:solidFill>
                        <a:srgbClr val="CC0000"/>
                      </a:solidFill>
                      <a:round/>
                      <a:headEnd/>
                      <a:tailEnd/>
                    </a:ln>
                    <a:solidFill>
                      <a:srgbClr val="CC0000"/>
                    </a:solidFill>
                    <a:latin typeface="Times New Roman"/>
                    <a:cs typeface="Times New Roman"/>
                  </a:rPr>
                  <a:t>P</a:t>
                </a:r>
                <a:endParaRPr lang="zh-CN" altLang="en-US" sz="1200" i="1" kern="10">
                  <a:ln w="9525">
                    <a:solidFill>
                      <a:srgbClr val="CC0000"/>
                    </a:solidFill>
                    <a:round/>
                    <a:headEnd/>
                    <a:tailEnd/>
                  </a:ln>
                  <a:solidFill>
                    <a:srgbClr val="CC0000"/>
                  </a:solidFill>
                  <a:latin typeface="Times New Roman"/>
                  <a:cs typeface="Times New Roman"/>
                </a:endParaRPr>
              </a:p>
            </p:txBody>
          </p:sp>
          <p:grpSp>
            <p:nvGrpSpPr>
              <p:cNvPr id="47353" name="Group 115"/>
              <p:cNvGrpSpPr>
                <a:grpSpLocks/>
              </p:cNvGrpSpPr>
              <p:nvPr/>
            </p:nvGrpSpPr>
            <p:grpSpPr bwMode="auto">
              <a:xfrm>
                <a:off x="3196" y="380"/>
                <a:ext cx="141" cy="123"/>
                <a:chOff x="1427" y="406"/>
                <a:chExt cx="162" cy="152"/>
              </a:xfrm>
            </p:grpSpPr>
            <p:sp>
              <p:nvSpPr>
                <p:cNvPr id="47381" name="WordArt 116"/>
                <p:cNvSpPr>
                  <a:spLocks noChangeArrowheads="1" noChangeShapeType="1" noTextEdit="1"/>
                </p:cNvSpPr>
                <p:nvPr/>
              </p:nvSpPr>
              <p:spPr bwMode="auto">
                <a:xfrm>
                  <a:off x="1529" y="488"/>
                  <a:ext cx="60" cy="70"/>
                </a:xfrm>
                <a:prstGeom prst="rect">
                  <a:avLst/>
                </a:prstGeom>
              </p:spPr>
              <p:txBody>
                <a:bodyPr wrap="none" fromWordArt="1">
                  <a:prstTxWarp prst="textPlain">
                    <a:avLst>
                      <a:gd name="adj" fmla="val 50000"/>
                    </a:avLst>
                  </a:prstTxWarp>
                </a:bodyPr>
                <a:lstStyle/>
                <a:p>
                  <a:r>
                    <a:rPr lang="en-US" altLang="zh-CN" sz="1400" kern="10">
                      <a:ln w="9525">
                        <a:solidFill>
                          <a:srgbClr val="008000"/>
                        </a:solidFill>
                        <a:round/>
                        <a:headEnd/>
                        <a:tailEnd/>
                      </a:ln>
                      <a:solidFill>
                        <a:srgbClr val="008000"/>
                      </a:solidFill>
                      <a:latin typeface="Times New Roman"/>
                      <a:cs typeface="Times New Roman"/>
                    </a:rPr>
                    <a:t>1</a:t>
                  </a:r>
                  <a:endParaRPr lang="zh-CN" altLang="en-US" sz="1400" kern="10">
                    <a:ln w="9525">
                      <a:solidFill>
                        <a:srgbClr val="008000"/>
                      </a:solidFill>
                      <a:round/>
                      <a:headEnd/>
                      <a:tailEnd/>
                    </a:ln>
                    <a:solidFill>
                      <a:srgbClr val="008000"/>
                    </a:solidFill>
                    <a:latin typeface="Times New Roman"/>
                    <a:cs typeface="Times New Roman"/>
                  </a:endParaRPr>
                </a:p>
              </p:txBody>
            </p:sp>
            <p:sp>
              <p:nvSpPr>
                <p:cNvPr id="47382" name="WordArt 117"/>
                <p:cNvSpPr>
                  <a:spLocks noChangeArrowheads="1" noChangeShapeType="1" noTextEdit="1"/>
                </p:cNvSpPr>
                <p:nvPr/>
              </p:nvSpPr>
              <p:spPr bwMode="auto">
                <a:xfrm>
                  <a:off x="1427" y="406"/>
                  <a:ext cx="90" cy="129"/>
                </a:xfrm>
                <a:prstGeom prst="rect">
                  <a:avLst/>
                </a:prstGeom>
              </p:spPr>
              <p:txBody>
                <a:bodyPr wrap="none" fromWordArt="1">
                  <a:prstTxWarp prst="textPlain">
                    <a:avLst>
                      <a:gd name="adj" fmla="val 50000"/>
                    </a:avLst>
                  </a:prstTxWarp>
                </a:bodyPr>
                <a:lstStyle/>
                <a:p>
                  <a:r>
                    <a:rPr lang="en-US" altLang="zh-CN" sz="1200" i="1" kern="10">
                      <a:ln w="9525">
                        <a:solidFill>
                          <a:srgbClr val="008000"/>
                        </a:solidFill>
                        <a:round/>
                        <a:headEnd/>
                        <a:tailEnd/>
                      </a:ln>
                      <a:solidFill>
                        <a:srgbClr val="008000"/>
                      </a:solidFill>
                      <a:latin typeface="Times New Roman"/>
                      <a:cs typeface="Times New Roman"/>
                    </a:rPr>
                    <a:t>S</a:t>
                  </a:r>
                  <a:endParaRPr lang="zh-CN" altLang="en-US" sz="1200" i="1" kern="10">
                    <a:ln w="9525">
                      <a:solidFill>
                        <a:srgbClr val="008000"/>
                      </a:solidFill>
                      <a:round/>
                      <a:headEnd/>
                      <a:tailEnd/>
                    </a:ln>
                    <a:solidFill>
                      <a:srgbClr val="008000"/>
                    </a:solidFill>
                    <a:latin typeface="Times New Roman"/>
                    <a:cs typeface="Times New Roman"/>
                  </a:endParaRPr>
                </a:p>
              </p:txBody>
            </p:sp>
          </p:grpSp>
          <p:sp>
            <p:nvSpPr>
              <p:cNvPr id="47354" name="Line 118"/>
              <p:cNvSpPr>
                <a:spLocks noChangeShapeType="1"/>
              </p:cNvSpPr>
              <p:nvPr/>
            </p:nvSpPr>
            <p:spPr bwMode="auto">
              <a:xfrm rot="824374" flipV="1">
                <a:off x="3392" y="498"/>
                <a:ext cx="1874" cy="174"/>
              </a:xfrm>
              <a:prstGeom prst="line">
                <a:avLst/>
              </a:prstGeom>
              <a:noFill/>
              <a:ln w="9525">
                <a:solidFill>
                  <a:schemeClr val="tx1"/>
                </a:solidFill>
                <a:round/>
                <a:headEnd/>
                <a:tailEnd type="triangle" w="sm" len="lg"/>
              </a:ln>
            </p:spPr>
            <p:txBody>
              <a:bodyPr/>
              <a:lstStyle/>
              <a:p>
                <a:endParaRPr lang="zh-CN" altLang="en-US"/>
              </a:p>
            </p:txBody>
          </p:sp>
          <p:sp>
            <p:nvSpPr>
              <p:cNvPr id="47355" name="Line 119"/>
              <p:cNvSpPr>
                <a:spLocks noChangeShapeType="1"/>
              </p:cNvSpPr>
              <p:nvPr/>
            </p:nvSpPr>
            <p:spPr bwMode="auto">
              <a:xfrm flipV="1">
                <a:off x="2982" y="591"/>
                <a:ext cx="2242" cy="343"/>
              </a:xfrm>
              <a:prstGeom prst="line">
                <a:avLst/>
              </a:prstGeom>
              <a:noFill/>
              <a:ln w="9525">
                <a:solidFill>
                  <a:schemeClr val="tx1"/>
                </a:solidFill>
                <a:round/>
                <a:headEnd/>
                <a:tailEnd type="triangle" w="sm" len="lg"/>
              </a:ln>
            </p:spPr>
            <p:txBody>
              <a:bodyPr/>
              <a:lstStyle/>
              <a:p>
                <a:endParaRPr lang="zh-CN" altLang="en-US"/>
              </a:p>
            </p:txBody>
          </p:sp>
          <p:sp>
            <p:nvSpPr>
              <p:cNvPr id="47356" name="Oval 120"/>
              <p:cNvSpPr>
                <a:spLocks noChangeArrowheads="1"/>
              </p:cNvSpPr>
              <p:nvPr/>
            </p:nvSpPr>
            <p:spPr bwMode="auto">
              <a:xfrm>
                <a:off x="2948" y="908"/>
                <a:ext cx="45" cy="48"/>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47357" name="Oval 121"/>
              <p:cNvSpPr>
                <a:spLocks noChangeArrowheads="1"/>
              </p:cNvSpPr>
              <p:nvPr/>
            </p:nvSpPr>
            <p:spPr bwMode="auto">
              <a:xfrm>
                <a:off x="3389" y="418"/>
                <a:ext cx="45" cy="48"/>
              </a:xfrm>
              <a:prstGeom prst="ellipse">
                <a:avLst/>
              </a:prstGeom>
              <a:solidFill>
                <a:schemeClr val="bg1"/>
              </a:solidFill>
              <a:ln w="28575">
                <a:solidFill>
                  <a:schemeClr val="tx1"/>
                </a:solidFill>
                <a:round/>
                <a:headEnd/>
                <a:tailEnd/>
              </a:ln>
            </p:spPr>
            <p:txBody>
              <a:bodyPr wrap="none" anchor="ctr"/>
              <a:lstStyle/>
              <a:p>
                <a:endParaRPr lang="zh-CN" altLang="en-US"/>
              </a:p>
            </p:txBody>
          </p:sp>
          <p:sp>
            <p:nvSpPr>
              <p:cNvPr id="47358" name="Oval 122"/>
              <p:cNvSpPr>
                <a:spLocks noChangeArrowheads="1"/>
              </p:cNvSpPr>
              <p:nvPr/>
            </p:nvSpPr>
            <p:spPr bwMode="auto">
              <a:xfrm>
                <a:off x="4755" y="641"/>
                <a:ext cx="45" cy="48"/>
              </a:xfrm>
              <a:prstGeom prst="ellipse">
                <a:avLst/>
              </a:prstGeom>
              <a:solidFill>
                <a:schemeClr val="bg1"/>
              </a:solidFill>
              <a:ln w="28575">
                <a:solidFill>
                  <a:srgbClr val="CC0000"/>
                </a:solidFill>
                <a:round/>
                <a:headEnd/>
                <a:tailEnd/>
              </a:ln>
            </p:spPr>
            <p:txBody>
              <a:bodyPr wrap="none" anchor="ctr"/>
              <a:lstStyle/>
              <a:p>
                <a:endParaRPr lang="zh-CN" altLang="en-US"/>
              </a:p>
            </p:txBody>
          </p:sp>
          <p:sp>
            <p:nvSpPr>
              <p:cNvPr id="47359" name="Line 123"/>
              <p:cNvSpPr>
                <a:spLocks noChangeShapeType="1"/>
              </p:cNvSpPr>
              <p:nvPr/>
            </p:nvSpPr>
            <p:spPr bwMode="auto">
              <a:xfrm>
                <a:off x="4787" y="720"/>
                <a:ext cx="1" cy="187"/>
              </a:xfrm>
              <a:prstGeom prst="line">
                <a:avLst/>
              </a:prstGeom>
              <a:noFill/>
              <a:ln w="9525">
                <a:solidFill>
                  <a:schemeClr val="tx1"/>
                </a:solidFill>
                <a:round/>
                <a:headEnd/>
                <a:tailEnd/>
              </a:ln>
            </p:spPr>
            <p:txBody>
              <a:bodyPr/>
              <a:lstStyle/>
              <a:p>
                <a:endParaRPr lang="zh-CN" altLang="en-US"/>
              </a:p>
            </p:txBody>
          </p:sp>
          <p:sp>
            <p:nvSpPr>
              <p:cNvPr id="47360" name="Line 124"/>
              <p:cNvSpPr>
                <a:spLocks noChangeShapeType="1"/>
              </p:cNvSpPr>
              <p:nvPr/>
            </p:nvSpPr>
            <p:spPr bwMode="auto">
              <a:xfrm flipV="1">
                <a:off x="4237" y="801"/>
                <a:ext cx="553" cy="103"/>
              </a:xfrm>
              <a:prstGeom prst="line">
                <a:avLst/>
              </a:prstGeom>
              <a:noFill/>
              <a:ln w="28575">
                <a:solidFill>
                  <a:schemeClr val="accent2"/>
                </a:solidFill>
                <a:round/>
                <a:headEnd/>
                <a:tailEnd type="triangle" w="sm" len="lg"/>
              </a:ln>
            </p:spPr>
            <p:txBody>
              <a:bodyPr/>
              <a:lstStyle/>
              <a:p>
                <a:endParaRPr lang="zh-CN" altLang="en-US"/>
              </a:p>
            </p:txBody>
          </p:sp>
          <p:sp>
            <p:nvSpPr>
              <p:cNvPr id="47361" name="Line 125"/>
              <p:cNvSpPr>
                <a:spLocks noChangeShapeType="1"/>
              </p:cNvSpPr>
              <p:nvPr/>
            </p:nvSpPr>
            <p:spPr bwMode="auto">
              <a:xfrm flipH="1">
                <a:off x="2968" y="1009"/>
                <a:ext cx="544" cy="96"/>
              </a:xfrm>
              <a:prstGeom prst="line">
                <a:avLst/>
              </a:prstGeom>
              <a:noFill/>
              <a:ln w="28575">
                <a:solidFill>
                  <a:schemeClr val="accent2"/>
                </a:solidFill>
                <a:round/>
                <a:headEnd/>
                <a:tailEnd type="none" w="sm" len="lg"/>
              </a:ln>
            </p:spPr>
            <p:txBody>
              <a:bodyPr/>
              <a:lstStyle/>
              <a:p>
                <a:endParaRPr lang="zh-CN" altLang="en-US"/>
              </a:p>
            </p:txBody>
          </p:sp>
          <p:sp>
            <p:nvSpPr>
              <p:cNvPr id="47362" name="Line 126"/>
              <p:cNvSpPr>
                <a:spLocks noChangeShapeType="1"/>
              </p:cNvSpPr>
              <p:nvPr/>
            </p:nvSpPr>
            <p:spPr bwMode="auto">
              <a:xfrm>
                <a:off x="4338" y="452"/>
                <a:ext cx="434" cy="54"/>
              </a:xfrm>
              <a:prstGeom prst="line">
                <a:avLst/>
              </a:prstGeom>
              <a:noFill/>
              <a:ln w="28575">
                <a:solidFill>
                  <a:schemeClr val="accent2"/>
                </a:solidFill>
                <a:round/>
                <a:headEnd/>
                <a:tailEnd type="triangle" w="sm" len="lg"/>
              </a:ln>
            </p:spPr>
            <p:txBody>
              <a:bodyPr/>
              <a:lstStyle/>
              <a:p>
                <a:endParaRPr lang="zh-CN" altLang="en-US"/>
              </a:p>
            </p:txBody>
          </p:sp>
          <p:sp>
            <p:nvSpPr>
              <p:cNvPr id="47363" name="Line 127"/>
              <p:cNvSpPr>
                <a:spLocks noChangeShapeType="1"/>
              </p:cNvSpPr>
              <p:nvPr/>
            </p:nvSpPr>
            <p:spPr bwMode="auto">
              <a:xfrm flipH="1" flipV="1">
                <a:off x="3414" y="307"/>
                <a:ext cx="326" cy="45"/>
              </a:xfrm>
              <a:prstGeom prst="line">
                <a:avLst/>
              </a:prstGeom>
              <a:noFill/>
              <a:ln w="28575">
                <a:solidFill>
                  <a:schemeClr val="accent2"/>
                </a:solidFill>
                <a:round/>
                <a:headEnd/>
                <a:tailEnd type="none" w="sm" len="lg"/>
              </a:ln>
            </p:spPr>
            <p:txBody>
              <a:bodyPr/>
              <a:lstStyle/>
              <a:p>
                <a:endParaRPr lang="zh-CN" altLang="en-US"/>
              </a:p>
            </p:txBody>
          </p:sp>
          <p:sp>
            <p:nvSpPr>
              <p:cNvPr id="47364" name="WordArt 128"/>
              <p:cNvSpPr>
                <a:spLocks noChangeArrowheads="1" noChangeShapeType="1" noTextEdit="1"/>
              </p:cNvSpPr>
              <p:nvPr/>
            </p:nvSpPr>
            <p:spPr bwMode="auto">
              <a:xfrm>
                <a:off x="3962" y="329"/>
                <a:ext cx="68" cy="119"/>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6</a:t>
                </a:r>
                <a:endParaRPr lang="zh-CN" altLang="en-US" sz="1400" kern="10">
                  <a:ln w="9525">
                    <a:solidFill>
                      <a:srgbClr val="000000"/>
                    </a:solidFill>
                    <a:round/>
                    <a:headEnd/>
                    <a:tailEnd/>
                  </a:ln>
                  <a:latin typeface="Times New Roman"/>
                  <a:cs typeface="Times New Roman"/>
                </a:endParaRPr>
              </a:p>
            </p:txBody>
          </p:sp>
          <p:sp>
            <p:nvSpPr>
              <p:cNvPr id="47365" name="WordArt 129"/>
              <p:cNvSpPr>
                <a:spLocks noChangeArrowheads="1" noChangeShapeType="1" noTextEdit="1"/>
              </p:cNvSpPr>
              <p:nvPr/>
            </p:nvSpPr>
            <p:spPr bwMode="auto">
              <a:xfrm>
                <a:off x="3815" y="309"/>
                <a:ext cx="103" cy="119"/>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47366" name="WordArt 130"/>
              <p:cNvSpPr>
                <a:spLocks noChangeArrowheads="1" noChangeShapeType="1" noTextEdit="1"/>
              </p:cNvSpPr>
              <p:nvPr/>
            </p:nvSpPr>
            <p:spPr bwMode="auto">
              <a:xfrm>
                <a:off x="4195" y="397"/>
                <a:ext cx="98" cy="78"/>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m</a:t>
                </a:r>
                <a:endParaRPr lang="zh-CN" altLang="en-US" sz="1200" kern="10">
                  <a:ln w="9525">
                    <a:solidFill>
                      <a:srgbClr val="000000"/>
                    </a:solidFill>
                    <a:round/>
                    <a:headEnd/>
                    <a:tailEnd/>
                  </a:ln>
                  <a:latin typeface="Times New Roman"/>
                  <a:cs typeface="Times New Roman"/>
                </a:endParaRPr>
              </a:p>
            </p:txBody>
          </p:sp>
          <p:sp>
            <p:nvSpPr>
              <p:cNvPr id="47367" name="WordArt 131"/>
              <p:cNvSpPr>
                <a:spLocks noChangeArrowheads="1" noChangeShapeType="1" noTextEdit="1"/>
              </p:cNvSpPr>
              <p:nvPr/>
            </p:nvSpPr>
            <p:spPr bwMode="auto">
              <a:xfrm>
                <a:off x="3925" y="889"/>
                <a:ext cx="68" cy="119"/>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5</a:t>
                </a:r>
                <a:endParaRPr lang="zh-CN" altLang="en-US" sz="1400" kern="10">
                  <a:ln w="9525">
                    <a:solidFill>
                      <a:srgbClr val="000000"/>
                    </a:solidFill>
                    <a:round/>
                    <a:headEnd/>
                    <a:tailEnd/>
                  </a:ln>
                  <a:latin typeface="Times New Roman"/>
                  <a:cs typeface="Times New Roman"/>
                </a:endParaRPr>
              </a:p>
            </p:txBody>
          </p:sp>
          <p:sp>
            <p:nvSpPr>
              <p:cNvPr id="47368" name="WordArt 132"/>
              <p:cNvSpPr>
                <a:spLocks noChangeArrowheads="1" noChangeShapeType="1" noTextEdit="1"/>
              </p:cNvSpPr>
              <p:nvPr/>
            </p:nvSpPr>
            <p:spPr bwMode="auto">
              <a:xfrm>
                <a:off x="4055" y="876"/>
                <a:ext cx="98" cy="76"/>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m</a:t>
                </a:r>
                <a:endParaRPr lang="zh-CN" altLang="en-US" sz="1200" kern="10">
                  <a:ln w="9525">
                    <a:solidFill>
                      <a:srgbClr val="000000"/>
                    </a:solidFill>
                    <a:round/>
                    <a:headEnd/>
                    <a:tailEnd/>
                  </a:ln>
                  <a:latin typeface="Times New Roman"/>
                  <a:cs typeface="Times New Roman"/>
                </a:endParaRPr>
              </a:p>
            </p:txBody>
          </p:sp>
          <p:sp>
            <p:nvSpPr>
              <p:cNvPr id="47369" name="Line 133"/>
              <p:cNvSpPr>
                <a:spLocks noChangeShapeType="1"/>
              </p:cNvSpPr>
              <p:nvPr/>
            </p:nvSpPr>
            <p:spPr bwMode="auto">
              <a:xfrm flipH="1">
                <a:off x="2972" y="983"/>
                <a:ext cx="0" cy="192"/>
              </a:xfrm>
              <a:prstGeom prst="line">
                <a:avLst/>
              </a:prstGeom>
              <a:noFill/>
              <a:ln w="9525">
                <a:solidFill>
                  <a:schemeClr val="tx1"/>
                </a:solidFill>
                <a:round/>
                <a:headEnd/>
                <a:tailEnd/>
              </a:ln>
            </p:spPr>
            <p:txBody>
              <a:bodyPr/>
              <a:lstStyle/>
              <a:p>
                <a:endParaRPr lang="zh-CN" altLang="en-US"/>
              </a:p>
            </p:txBody>
          </p:sp>
          <p:sp>
            <p:nvSpPr>
              <p:cNvPr id="47370" name="Line 134"/>
              <p:cNvSpPr>
                <a:spLocks noChangeShapeType="1"/>
              </p:cNvSpPr>
              <p:nvPr/>
            </p:nvSpPr>
            <p:spPr bwMode="auto">
              <a:xfrm>
                <a:off x="4791" y="412"/>
                <a:ext cx="1" cy="186"/>
              </a:xfrm>
              <a:prstGeom prst="line">
                <a:avLst/>
              </a:prstGeom>
              <a:noFill/>
              <a:ln w="9525">
                <a:solidFill>
                  <a:schemeClr val="tx1"/>
                </a:solidFill>
                <a:round/>
                <a:headEnd/>
                <a:tailEnd/>
              </a:ln>
            </p:spPr>
            <p:txBody>
              <a:bodyPr/>
              <a:lstStyle/>
              <a:p>
                <a:endParaRPr lang="zh-CN" altLang="en-US"/>
              </a:p>
            </p:txBody>
          </p:sp>
          <p:sp>
            <p:nvSpPr>
              <p:cNvPr id="47371" name="Line 135"/>
              <p:cNvSpPr>
                <a:spLocks noChangeShapeType="1"/>
              </p:cNvSpPr>
              <p:nvPr/>
            </p:nvSpPr>
            <p:spPr bwMode="auto">
              <a:xfrm>
                <a:off x="3410" y="247"/>
                <a:ext cx="1" cy="187"/>
              </a:xfrm>
              <a:prstGeom prst="line">
                <a:avLst/>
              </a:prstGeom>
              <a:noFill/>
              <a:ln w="9525">
                <a:solidFill>
                  <a:schemeClr val="tx1"/>
                </a:solidFill>
                <a:round/>
                <a:headEnd/>
                <a:tailEnd/>
              </a:ln>
            </p:spPr>
            <p:txBody>
              <a:bodyPr/>
              <a:lstStyle/>
              <a:p>
                <a:endParaRPr lang="zh-CN" altLang="en-US"/>
              </a:p>
            </p:txBody>
          </p:sp>
          <p:grpSp>
            <p:nvGrpSpPr>
              <p:cNvPr id="47372" name="Group 136"/>
              <p:cNvGrpSpPr>
                <a:grpSpLocks/>
              </p:cNvGrpSpPr>
              <p:nvPr/>
            </p:nvGrpSpPr>
            <p:grpSpPr bwMode="auto">
              <a:xfrm>
                <a:off x="5263" y="477"/>
                <a:ext cx="114" cy="139"/>
                <a:chOff x="5129" y="573"/>
                <a:chExt cx="98" cy="118"/>
              </a:xfrm>
            </p:grpSpPr>
            <p:sp>
              <p:nvSpPr>
                <p:cNvPr id="47379" name="WordArt 137"/>
                <p:cNvSpPr>
                  <a:spLocks noChangeArrowheads="1" noChangeShapeType="1" noTextEdit="1"/>
                </p:cNvSpPr>
                <p:nvPr/>
              </p:nvSpPr>
              <p:spPr bwMode="auto">
                <a:xfrm>
                  <a:off x="5186" y="625"/>
                  <a:ext cx="41" cy="6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sp>
              <p:nvSpPr>
                <p:cNvPr id="47380" name="WordArt 138"/>
                <p:cNvSpPr>
                  <a:spLocks noChangeArrowheads="1" noChangeShapeType="1" noTextEdit="1"/>
                </p:cNvSpPr>
                <p:nvPr/>
              </p:nvSpPr>
              <p:spPr bwMode="auto">
                <a:xfrm>
                  <a:off x="5129" y="573"/>
                  <a:ext cx="84" cy="103"/>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r</a:t>
                  </a:r>
                  <a:endParaRPr lang="zh-CN" altLang="en-US" sz="1200" i="1" kern="10">
                    <a:ln w="9525">
                      <a:solidFill>
                        <a:srgbClr val="000000"/>
                      </a:solidFill>
                      <a:round/>
                      <a:headEnd/>
                      <a:tailEnd/>
                    </a:ln>
                    <a:latin typeface="Times New Roman"/>
                    <a:cs typeface="Times New Roman"/>
                  </a:endParaRPr>
                </a:p>
              </p:txBody>
            </p:sp>
          </p:grpSp>
          <p:grpSp>
            <p:nvGrpSpPr>
              <p:cNvPr id="47373" name="Group 139"/>
              <p:cNvGrpSpPr>
                <a:grpSpLocks/>
              </p:cNvGrpSpPr>
              <p:nvPr/>
            </p:nvGrpSpPr>
            <p:grpSpPr bwMode="auto">
              <a:xfrm>
                <a:off x="5290" y="717"/>
                <a:ext cx="117" cy="146"/>
                <a:chOff x="5152" y="759"/>
                <a:chExt cx="93" cy="134"/>
              </a:xfrm>
            </p:grpSpPr>
            <p:sp>
              <p:nvSpPr>
                <p:cNvPr id="47377" name="WordArt 140"/>
                <p:cNvSpPr>
                  <a:spLocks noChangeArrowheads="1" noChangeShapeType="1" noTextEdit="1"/>
                </p:cNvSpPr>
                <p:nvPr/>
              </p:nvSpPr>
              <p:spPr bwMode="auto">
                <a:xfrm>
                  <a:off x="5152" y="759"/>
                  <a:ext cx="84" cy="103"/>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r</a:t>
                  </a:r>
                  <a:endParaRPr lang="zh-CN" altLang="en-US" sz="1200" i="1" kern="10">
                    <a:ln w="9525">
                      <a:solidFill>
                        <a:srgbClr val="000000"/>
                      </a:solidFill>
                      <a:round/>
                      <a:headEnd/>
                      <a:tailEnd/>
                    </a:ln>
                    <a:latin typeface="Times New Roman"/>
                    <a:cs typeface="Times New Roman"/>
                  </a:endParaRPr>
                </a:p>
              </p:txBody>
            </p:sp>
            <p:sp>
              <p:nvSpPr>
                <p:cNvPr id="47378" name="WordArt 141"/>
                <p:cNvSpPr>
                  <a:spLocks noChangeArrowheads="1" noChangeShapeType="1" noTextEdit="1"/>
                </p:cNvSpPr>
                <p:nvPr/>
              </p:nvSpPr>
              <p:spPr bwMode="auto">
                <a:xfrm>
                  <a:off x="5204" y="827"/>
                  <a:ext cx="41" cy="6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grpSp>
          <p:sp>
            <p:nvSpPr>
              <p:cNvPr id="47374" name="WordArt 142"/>
              <p:cNvSpPr>
                <a:spLocks noChangeArrowheads="1" noChangeShapeType="1" noTextEdit="1"/>
              </p:cNvSpPr>
              <p:nvPr/>
            </p:nvSpPr>
            <p:spPr bwMode="auto">
              <a:xfrm>
                <a:off x="4073" y="353"/>
                <a:ext cx="68" cy="119"/>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8</a:t>
                </a:r>
                <a:endParaRPr lang="zh-CN" altLang="en-US" sz="1400" kern="10">
                  <a:ln w="9525">
                    <a:solidFill>
                      <a:srgbClr val="000000"/>
                    </a:solidFill>
                    <a:round/>
                    <a:headEnd/>
                    <a:tailEnd/>
                  </a:ln>
                  <a:latin typeface="Times New Roman"/>
                  <a:cs typeface="Times New Roman"/>
                </a:endParaRPr>
              </a:p>
            </p:txBody>
          </p:sp>
          <p:sp>
            <p:nvSpPr>
              <p:cNvPr id="47375" name="WordArt 143"/>
              <p:cNvSpPr>
                <a:spLocks noChangeArrowheads="1" noChangeShapeType="1" noTextEdit="1"/>
              </p:cNvSpPr>
              <p:nvPr/>
            </p:nvSpPr>
            <p:spPr bwMode="auto">
              <a:xfrm>
                <a:off x="3638" y="921"/>
                <a:ext cx="103" cy="119"/>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47376" name="WordArt 144"/>
              <p:cNvSpPr>
                <a:spLocks noChangeArrowheads="1" noChangeShapeType="1" noTextEdit="1"/>
              </p:cNvSpPr>
              <p:nvPr/>
            </p:nvSpPr>
            <p:spPr bwMode="auto">
              <a:xfrm>
                <a:off x="3800" y="893"/>
                <a:ext cx="68" cy="119"/>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8</a:t>
                </a:r>
                <a:endParaRPr lang="zh-CN" altLang="en-US" sz="1400" kern="10">
                  <a:ln w="9525">
                    <a:solidFill>
                      <a:srgbClr val="000000"/>
                    </a:solidFill>
                    <a:round/>
                    <a:headEnd/>
                    <a:tailEnd/>
                  </a:ln>
                  <a:latin typeface="Times New Roman"/>
                  <a:cs typeface="Times New Roman"/>
                </a:endParaRPr>
              </a:p>
            </p:txBody>
          </p:sp>
        </p:grpSp>
      </p:grpSp>
      <p:grpSp>
        <p:nvGrpSpPr>
          <p:cNvPr id="47105" name="Group 145"/>
          <p:cNvGrpSpPr>
            <a:grpSpLocks/>
          </p:cNvGrpSpPr>
          <p:nvPr/>
        </p:nvGrpSpPr>
        <p:grpSpPr bwMode="auto">
          <a:xfrm>
            <a:off x="955675" y="3365500"/>
            <a:ext cx="6937375" cy="1239838"/>
            <a:chOff x="602" y="2120"/>
            <a:chExt cx="4370" cy="781"/>
          </a:xfrm>
        </p:grpSpPr>
        <p:grpSp>
          <p:nvGrpSpPr>
            <p:cNvPr id="47264" name="Group 146"/>
            <p:cNvGrpSpPr>
              <a:grpSpLocks/>
            </p:cNvGrpSpPr>
            <p:nvPr/>
          </p:nvGrpSpPr>
          <p:grpSpPr bwMode="auto">
            <a:xfrm>
              <a:off x="602" y="2120"/>
              <a:ext cx="3919" cy="348"/>
              <a:chOff x="626" y="2079"/>
              <a:chExt cx="3919" cy="348"/>
            </a:xfrm>
          </p:grpSpPr>
          <p:sp>
            <p:nvSpPr>
              <p:cNvPr id="57491" name="WordArt 147"/>
              <p:cNvSpPr>
                <a:spLocks noChangeArrowheads="1" noChangeShapeType="1" noTextEdit="1"/>
              </p:cNvSpPr>
              <p:nvPr/>
            </p:nvSpPr>
            <p:spPr bwMode="auto">
              <a:xfrm>
                <a:off x="626" y="2155"/>
                <a:ext cx="228" cy="172"/>
              </a:xfrm>
              <a:prstGeom prst="rect">
                <a:avLst/>
              </a:prstGeom>
            </p:spPr>
            <p:txBody>
              <a:bodyPr wrap="none" fromWordArt="1">
                <a:prstTxWarp prst="textPlain">
                  <a:avLst>
                    <a:gd name="adj" fmla="val 50000"/>
                  </a:avLst>
                </a:prstTxWarp>
              </a:bodyPr>
              <a:lstStyle/>
              <a:p>
                <a:pPr>
                  <a:defRPr/>
                </a:pPr>
                <a:r>
                  <a:rPr lang="zh-CN" altLang="en-US" sz="3600" b="1" kern="10">
                    <a:ln w="9525">
                      <a:solidFill>
                        <a:srgbClr val="000000"/>
                      </a:solidFill>
                      <a:round/>
                      <a:headEnd/>
                      <a:tailEnd/>
                    </a:ln>
                    <a:latin typeface="宋体"/>
                    <a:ea typeface="宋体"/>
                  </a:rPr>
                  <a:t>波</a:t>
                </a:r>
                <a:r>
                  <a:rPr lang="en-US" altLang="zh-CN" sz="3600" b="1" kern="10">
                    <a:ln w="9525">
                      <a:solidFill>
                        <a:srgbClr val="000000"/>
                      </a:solidFill>
                      <a:round/>
                      <a:headEnd/>
                      <a:tailEnd/>
                    </a:ln>
                    <a:latin typeface="宋体"/>
                    <a:ea typeface="宋体"/>
                  </a:rPr>
                  <a:t>1</a:t>
                </a:r>
                <a:endParaRPr lang="zh-CN" altLang="en-US" sz="3600" b="1" kern="10">
                  <a:ln w="9525">
                    <a:solidFill>
                      <a:srgbClr val="000000"/>
                    </a:solidFill>
                    <a:round/>
                    <a:headEnd/>
                    <a:tailEnd/>
                  </a:ln>
                  <a:latin typeface="宋体"/>
                  <a:ea typeface="宋体"/>
                </a:endParaRPr>
              </a:p>
            </p:txBody>
          </p:sp>
          <p:sp>
            <p:nvSpPr>
              <p:cNvPr id="47303" name="WordArt 148"/>
              <p:cNvSpPr>
                <a:spLocks noChangeArrowheads="1" noChangeShapeType="1" noTextEdit="1"/>
              </p:cNvSpPr>
              <p:nvPr/>
            </p:nvSpPr>
            <p:spPr bwMode="auto">
              <a:xfrm>
                <a:off x="4402" y="2214"/>
                <a:ext cx="143" cy="114"/>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m</a:t>
                </a:r>
                <a:endParaRPr lang="zh-CN" altLang="en-US" sz="1200" kern="10">
                  <a:ln w="9525">
                    <a:solidFill>
                      <a:srgbClr val="000000"/>
                    </a:solidFill>
                    <a:round/>
                    <a:headEnd/>
                    <a:tailEnd/>
                  </a:ln>
                  <a:latin typeface="Times New Roman"/>
                  <a:cs typeface="Times New Roman"/>
                </a:endParaRPr>
              </a:p>
            </p:txBody>
          </p:sp>
          <p:grpSp>
            <p:nvGrpSpPr>
              <p:cNvPr id="47304" name="Group 149"/>
              <p:cNvGrpSpPr>
                <a:grpSpLocks/>
              </p:cNvGrpSpPr>
              <p:nvPr/>
            </p:nvGrpSpPr>
            <p:grpSpPr bwMode="auto">
              <a:xfrm>
                <a:off x="1942" y="2237"/>
                <a:ext cx="119" cy="49"/>
                <a:chOff x="1260" y="2371"/>
                <a:chExt cx="151" cy="53"/>
              </a:xfrm>
            </p:grpSpPr>
            <p:sp>
              <p:nvSpPr>
                <p:cNvPr id="47336" name="Line 150"/>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47337" name="Line 151"/>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47305" name="WordArt 152"/>
              <p:cNvSpPr>
                <a:spLocks noChangeArrowheads="1" noChangeShapeType="1" noTextEdit="1"/>
              </p:cNvSpPr>
              <p:nvPr/>
            </p:nvSpPr>
            <p:spPr bwMode="auto">
              <a:xfrm>
                <a:off x="1133" y="2170"/>
                <a:ext cx="120" cy="164"/>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y</a:t>
                </a:r>
                <a:endParaRPr lang="zh-CN" altLang="en-US" sz="1200" i="1" kern="10">
                  <a:ln w="9525">
                    <a:solidFill>
                      <a:srgbClr val="000000"/>
                    </a:solidFill>
                    <a:round/>
                    <a:headEnd/>
                    <a:tailEnd/>
                  </a:ln>
                  <a:latin typeface="Times New Roman"/>
                  <a:cs typeface="Times New Roman"/>
                </a:endParaRPr>
              </a:p>
            </p:txBody>
          </p:sp>
          <p:sp>
            <p:nvSpPr>
              <p:cNvPr id="47306" name="WordArt 153"/>
              <p:cNvSpPr>
                <a:spLocks noChangeArrowheads="1" noChangeShapeType="1" noTextEdit="1"/>
              </p:cNvSpPr>
              <p:nvPr/>
            </p:nvSpPr>
            <p:spPr bwMode="auto">
              <a:xfrm>
                <a:off x="1264" y="2254"/>
                <a:ext cx="63" cy="7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47307" name="WordArt 154"/>
              <p:cNvSpPr>
                <a:spLocks noChangeArrowheads="1" noChangeShapeType="1" noTextEdit="1"/>
              </p:cNvSpPr>
              <p:nvPr/>
            </p:nvSpPr>
            <p:spPr bwMode="auto">
              <a:xfrm>
                <a:off x="1355" y="2170"/>
                <a:ext cx="48" cy="179"/>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7308" name="WordArt 155"/>
              <p:cNvSpPr>
                <a:spLocks noChangeArrowheads="1" noChangeShapeType="1" noTextEdit="1"/>
              </p:cNvSpPr>
              <p:nvPr/>
            </p:nvSpPr>
            <p:spPr bwMode="auto">
              <a:xfrm>
                <a:off x="1450" y="2181"/>
                <a:ext cx="72" cy="165"/>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47309" name="WordArt 156"/>
              <p:cNvSpPr>
                <a:spLocks noChangeArrowheads="1" noChangeShapeType="1" noTextEdit="1"/>
              </p:cNvSpPr>
              <p:nvPr/>
            </p:nvSpPr>
            <p:spPr bwMode="auto">
              <a:xfrm>
                <a:off x="1545" y="2282"/>
                <a:ext cx="35" cy="67"/>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47310" name="Group 157"/>
              <p:cNvGrpSpPr>
                <a:grpSpLocks/>
              </p:cNvGrpSpPr>
              <p:nvPr/>
            </p:nvGrpSpPr>
            <p:grpSpPr bwMode="auto">
              <a:xfrm>
                <a:off x="1626" y="2206"/>
                <a:ext cx="136" cy="176"/>
                <a:chOff x="5152" y="759"/>
                <a:chExt cx="93" cy="134"/>
              </a:xfrm>
            </p:grpSpPr>
            <p:sp>
              <p:nvSpPr>
                <p:cNvPr id="47334" name="WordArt 158"/>
                <p:cNvSpPr>
                  <a:spLocks noChangeArrowheads="1" noChangeShapeType="1" noTextEdit="1"/>
                </p:cNvSpPr>
                <p:nvPr/>
              </p:nvSpPr>
              <p:spPr bwMode="auto">
                <a:xfrm>
                  <a:off x="5152" y="759"/>
                  <a:ext cx="84" cy="103"/>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r</a:t>
                  </a:r>
                  <a:endParaRPr lang="zh-CN" altLang="en-US" sz="1200" i="1" kern="10">
                    <a:ln w="9525">
                      <a:solidFill>
                        <a:srgbClr val="000000"/>
                      </a:solidFill>
                      <a:round/>
                      <a:headEnd/>
                      <a:tailEnd/>
                    </a:ln>
                    <a:latin typeface="Times New Roman"/>
                    <a:cs typeface="Times New Roman"/>
                  </a:endParaRPr>
                </a:p>
              </p:txBody>
            </p:sp>
            <p:sp>
              <p:nvSpPr>
                <p:cNvPr id="47335" name="WordArt 159"/>
                <p:cNvSpPr>
                  <a:spLocks noChangeArrowheads="1" noChangeShapeType="1" noTextEdit="1"/>
                </p:cNvSpPr>
                <p:nvPr/>
              </p:nvSpPr>
              <p:spPr bwMode="auto">
                <a:xfrm>
                  <a:off x="5204" y="827"/>
                  <a:ext cx="41" cy="6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grpSp>
          <p:sp>
            <p:nvSpPr>
              <p:cNvPr id="47311" name="WordArt 160"/>
              <p:cNvSpPr>
                <a:spLocks noChangeArrowheads="1" noChangeShapeType="1" noTextEdit="1"/>
              </p:cNvSpPr>
              <p:nvPr/>
            </p:nvSpPr>
            <p:spPr bwMode="auto">
              <a:xfrm flipH="1">
                <a:off x="1810" y="2175"/>
                <a:ext cx="48" cy="179"/>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7312" name="WordArt 161"/>
              <p:cNvSpPr>
                <a:spLocks noChangeArrowheads="1" noChangeShapeType="1" noTextEdit="1"/>
              </p:cNvSpPr>
              <p:nvPr/>
            </p:nvSpPr>
            <p:spPr bwMode="auto">
              <a:xfrm>
                <a:off x="3458" y="2176"/>
                <a:ext cx="48" cy="179"/>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47313" name="Group 162"/>
              <p:cNvGrpSpPr>
                <a:grpSpLocks/>
              </p:cNvGrpSpPr>
              <p:nvPr/>
            </p:nvGrpSpPr>
            <p:grpSpPr bwMode="auto">
              <a:xfrm>
                <a:off x="3553" y="2079"/>
                <a:ext cx="732" cy="348"/>
                <a:chOff x="3553" y="2079"/>
                <a:chExt cx="732" cy="348"/>
              </a:xfrm>
            </p:grpSpPr>
            <p:sp>
              <p:nvSpPr>
                <p:cNvPr id="47326" name="WordArt 163"/>
                <p:cNvSpPr>
                  <a:spLocks noChangeArrowheads="1" noChangeShapeType="1" noTextEdit="1"/>
                </p:cNvSpPr>
                <p:nvPr/>
              </p:nvSpPr>
              <p:spPr bwMode="auto">
                <a:xfrm>
                  <a:off x="3553" y="2172"/>
                  <a:ext cx="73" cy="175"/>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47327" name="Line 164"/>
                <p:cNvSpPr>
                  <a:spLocks noChangeShapeType="1"/>
                </p:cNvSpPr>
                <p:nvPr/>
              </p:nvSpPr>
              <p:spPr bwMode="auto">
                <a:xfrm>
                  <a:off x="3684" y="2261"/>
                  <a:ext cx="124" cy="0"/>
                </a:xfrm>
                <a:prstGeom prst="line">
                  <a:avLst/>
                </a:prstGeom>
                <a:noFill/>
                <a:ln w="38100">
                  <a:solidFill>
                    <a:schemeClr val="tx1"/>
                  </a:solidFill>
                  <a:round/>
                  <a:headEnd/>
                  <a:tailEnd/>
                </a:ln>
              </p:spPr>
              <p:txBody>
                <a:bodyPr/>
                <a:lstStyle/>
                <a:p>
                  <a:endParaRPr lang="zh-CN" altLang="en-US"/>
                </a:p>
              </p:txBody>
            </p:sp>
            <p:sp>
              <p:nvSpPr>
                <p:cNvPr id="47328" name="Line 165"/>
                <p:cNvSpPr>
                  <a:spLocks noChangeShapeType="1"/>
                </p:cNvSpPr>
                <p:nvPr/>
              </p:nvSpPr>
              <p:spPr bwMode="auto">
                <a:xfrm>
                  <a:off x="3857" y="2259"/>
                  <a:ext cx="333" cy="0"/>
                </a:xfrm>
                <a:prstGeom prst="line">
                  <a:avLst/>
                </a:prstGeom>
                <a:noFill/>
                <a:ln w="28575">
                  <a:solidFill>
                    <a:schemeClr val="tx1"/>
                  </a:solidFill>
                  <a:round/>
                  <a:headEnd/>
                  <a:tailEnd/>
                </a:ln>
              </p:spPr>
              <p:txBody>
                <a:bodyPr/>
                <a:lstStyle/>
                <a:p>
                  <a:endParaRPr lang="zh-CN" altLang="en-US"/>
                </a:p>
              </p:txBody>
            </p:sp>
            <p:sp>
              <p:nvSpPr>
                <p:cNvPr id="47329" name="WordArt 166"/>
                <p:cNvSpPr>
                  <a:spLocks noChangeArrowheads="1" noChangeShapeType="1" noTextEdit="1"/>
                </p:cNvSpPr>
                <p:nvPr/>
              </p:nvSpPr>
              <p:spPr bwMode="auto">
                <a:xfrm>
                  <a:off x="3889" y="2291"/>
                  <a:ext cx="242" cy="13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340</a:t>
                  </a:r>
                  <a:endParaRPr lang="zh-CN" altLang="en-US" sz="1400" kern="10">
                    <a:ln w="9525">
                      <a:solidFill>
                        <a:srgbClr val="000000"/>
                      </a:solidFill>
                      <a:round/>
                      <a:headEnd/>
                      <a:tailEnd/>
                    </a:ln>
                    <a:latin typeface="Times New Roman"/>
                    <a:cs typeface="Times New Roman"/>
                  </a:endParaRPr>
                </a:p>
              </p:txBody>
            </p:sp>
            <p:grpSp>
              <p:nvGrpSpPr>
                <p:cNvPr id="47330" name="Group 167"/>
                <p:cNvGrpSpPr>
                  <a:grpSpLocks/>
                </p:cNvGrpSpPr>
                <p:nvPr/>
              </p:nvGrpSpPr>
              <p:grpSpPr bwMode="auto">
                <a:xfrm>
                  <a:off x="3968" y="2079"/>
                  <a:ext cx="96" cy="134"/>
                  <a:chOff x="5152" y="759"/>
                  <a:chExt cx="93" cy="134"/>
                </a:xfrm>
              </p:grpSpPr>
              <p:sp>
                <p:nvSpPr>
                  <p:cNvPr id="47332" name="WordArt 168"/>
                  <p:cNvSpPr>
                    <a:spLocks noChangeArrowheads="1" noChangeShapeType="1" noTextEdit="1"/>
                  </p:cNvSpPr>
                  <p:nvPr/>
                </p:nvSpPr>
                <p:spPr bwMode="auto">
                  <a:xfrm>
                    <a:off x="5152" y="759"/>
                    <a:ext cx="84" cy="103"/>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r</a:t>
                    </a:r>
                    <a:endParaRPr lang="zh-CN" altLang="en-US" sz="1200" i="1" kern="10">
                      <a:ln w="9525">
                        <a:solidFill>
                          <a:srgbClr val="000000"/>
                        </a:solidFill>
                        <a:round/>
                        <a:headEnd/>
                        <a:tailEnd/>
                      </a:ln>
                      <a:latin typeface="Times New Roman"/>
                      <a:cs typeface="Times New Roman"/>
                    </a:endParaRPr>
                  </a:p>
                </p:txBody>
              </p:sp>
              <p:sp>
                <p:nvSpPr>
                  <p:cNvPr id="47333" name="WordArt 169"/>
                  <p:cNvSpPr>
                    <a:spLocks noChangeArrowheads="1" noChangeShapeType="1" noTextEdit="1"/>
                  </p:cNvSpPr>
                  <p:nvPr/>
                </p:nvSpPr>
                <p:spPr bwMode="auto">
                  <a:xfrm>
                    <a:off x="5204" y="827"/>
                    <a:ext cx="41" cy="6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grpSp>
            <p:sp>
              <p:nvSpPr>
                <p:cNvPr id="47331" name="WordArt 170"/>
                <p:cNvSpPr>
                  <a:spLocks noChangeArrowheads="1" noChangeShapeType="1" noTextEdit="1"/>
                </p:cNvSpPr>
                <p:nvPr/>
              </p:nvSpPr>
              <p:spPr bwMode="auto">
                <a:xfrm flipH="1">
                  <a:off x="4237" y="2169"/>
                  <a:ext cx="48" cy="179"/>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grpSp>
            <p:nvGrpSpPr>
              <p:cNvPr id="47314" name="Group 171"/>
              <p:cNvGrpSpPr>
                <a:grpSpLocks/>
              </p:cNvGrpSpPr>
              <p:nvPr/>
            </p:nvGrpSpPr>
            <p:grpSpPr bwMode="auto">
              <a:xfrm>
                <a:off x="2096" y="2164"/>
                <a:ext cx="1314" cy="168"/>
                <a:chOff x="2096" y="2164"/>
                <a:chExt cx="1314" cy="168"/>
              </a:xfrm>
            </p:grpSpPr>
            <p:sp>
              <p:nvSpPr>
                <p:cNvPr id="47315" name="WordArt 172"/>
                <p:cNvSpPr>
                  <a:spLocks noChangeArrowheads="1" noChangeShapeType="1" noTextEdit="1"/>
                </p:cNvSpPr>
                <p:nvPr/>
              </p:nvSpPr>
              <p:spPr bwMode="auto">
                <a:xfrm>
                  <a:off x="2698" y="2218"/>
                  <a:ext cx="241" cy="106"/>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cos</a:t>
                  </a:r>
                  <a:endParaRPr lang="zh-CN" altLang="en-US" sz="3600" kern="10">
                    <a:ln w="9525">
                      <a:solidFill>
                        <a:schemeClr val="tx1"/>
                      </a:solidFill>
                      <a:round/>
                      <a:headEnd/>
                      <a:tailEnd/>
                    </a:ln>
                    <a:latin typeface="Times New Roman"/>
                    <a:cs typeface="Times New Roman"/>
                  </a:endParaRPr>
                </a:p>
              </p:txBody>
            </p:sp>
            <p:sp>
              <p:nvSpPr>
                <p:cNvPr id="47316" name="WordArt 173"/>
                <p:cNvSpPr>
                  <a:spLocks noChangeArrowheads="1" noChangeShapeType="1" noTextEdit="1"/>
                </p:cNvSpPr>
                <p:nvPr/>
              </p:nvSpPr>
              <p:spPr bwMode="auto">
                <a:xfrm>
                  <a:off x="3281" y="2221"/>
                  <a:ext cx="129" cy="100"/>
                </a:xfrm>
                <a:prstGeom prst="rect">
                  <a:avLst/>
                </a:prstGeom>
              </p:spPr>
              <p:txBody>
                <a:bodyPr wrap="none" fromWordArt="1">
                  <a:prstTxWarp prst="textPlain">
                    <a:avLst>
                      <a:gd name="adj" fmla="val 55556"/>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grpSp>
              <p:nvGrpSpPr>
                <p:cNvPr id="47317" name="Group 174"/>
                <p:cNvGrpSpPr>
                  <a:grpSpLocks/>
                </p:cNvGrpSpPr>
                <p:nvPr/>
              </p:nvGrpSpPr>
              <p:grpSpPr bwMode="auto">
                <a:xfrm>
                  <a:off x="2096" y="2164"/>
                  <a:ext cx="537" cy="166"/>
                  <a:chOff x="1165" y="240"/>
                  <a:chExt cx="537" cy="166"/>
                </a:xfrm>
              </p:grpSpPr>
              <p:sp>
                <p:nvSpPr>
                  <p:cNvPr id="47319" name="WordArt 175"/>
                  <p:cNvSpPr>
                    <a:spLocks noChangeArrowheads="1" noChangeShapeType="1" noTextEdit="1"/>
                  </p:cNvSpPr>
                  <p:nvPr/>
                </p:nvSpPr>
                <p:spPr bwMode="auto">
                  <a:xfrm>
                    <a:off x="1165" y="283"/>
                    <a:ext cx="79" cy="114"/>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grpSp>
                <p:nvGrpSpPr>
                  <p:cNvPr id="47320" name="Group 176"/>
                  <p:cNvGrpSpPr>
                    <a:grpSpLocks/>
                  </p:cNvGrpSpPr>
                  <p:nvPr/>
                </p:nvGrpSpPr>
                <p:grpSpPr bwMode="auto">
                  <a:xfrm>
                    <a:off x="1288" y="310"/>
                    <a:ext cx="89" cy="84"/>
                    <a:chOff x="1781" y="2282"/>
                    <a:chExt cx="577" cy="577"/>
                  </a:xfrm>
                </p:grpSpPr>
                <p:sp>
                  <p:nvSpPr>
                    <p:cNvPr id="47324" name="Line 177"/>
                    <p:cNvSpPr>
                      <a:spLocks noChangeShapeType="1"/>
                    </p:cNvSpPr>
                    <p:nvPr/>
                  </p:nvSpPr>
                  <p:spPr bwMode="auto">
                    <a:xfrm>
                      <a:off x="1782" y="2282"/>
                      <a:ext cx="576" cy="576"/>
                    </a:xfrm>
                    <a:prstGeom prst="line">
                      <a:avLst/>
                    </a:prstGeom>
                    <a:noFill/>
                    <a:ln w="38100">
                      <a:solidFill>
                        <a:schemeClr val="tx1"/>
                      </a:solidFill>
                      <a:round/>
                      <a:headEnd/>
                      <a:tailEnd/>
                    </a:ln>
                  </p:spPr>
                  <p:txBody>
                    <a:bodyPr/>
                    <a:lstStyle/>
                    <a:p>
                      <a:endParaRPr lang="zh-CN" altLang="en-US"/>
                    </a:p>
                  </p:txBody>
                </p:sp>
                <p:sp>
                  <p:nvSpPr>
                    <p:cNvPr id="47325" name="Line 178"/>
                    <p:cNvSpPr>
                      <a:spLocks noChangeShapeType="1"/>
                    </p:cNvSpPr>
                    <p:nvPr/>
                  </p:nvSpPr>
                  <p:spPr bwMode="auto">
                    <a:xfrm flipH="1">
                      <a:off x="1781" y="2282"/>
                      <a:ext cx="577" cy="577"/>
                    </a:xfrm>
                    <a:prstGeom prst="line">
                      <a:avLst/>
                    </a:prstGeom>
                    <a:noFill/>
                    <a:ln w="38100">
                      <a:solidFill>
                        <a:schemeClr val="tx1"/>
                      </a:solidFill>
                      <a:round/>
                      <a:headEnd/>
                      <a:tailEnd/>
                    </a:ln>
                  </p:spPr>
                  <p:txBody>
                    <a:bodyPr/>
                    <a:lstStyle/>
                    <a:p>
                      <a:endParaRPr lang="zh-CN" altLang="en-US"/>
                    </a:p>
                  </p:txBody>
                </p:sp>
              </p:grpSp>
              <p:sp>
                <p:nvSpPr>
                  <p:cNvPr id="47321" name="WordArt 179"/>
                  <p:cNvSpPr>
                    <a:spLocks noChangeArrowheads="1" noChangeShapeType="1" noTextEdit="1"/>
                  </p:cNvSpPr>
                  <p:nvPr/>
                </p:nvSpPr>
                <p:spPr bwMode="auto">
                  <a:xfrm>
                    <a:off x="1427" y="291"/>
                    <a:ext cx="138" cy="11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10</a:t>
                    </a:r>
                    <a:endParaRPr lang="zh-CN" altLang="en-US" sz="3600" kern="10">
                      <a:ln w="9525">
                        <a:solidFill>
                          <a:srgbClr val="000000"/>
                        </a:solidFill>
                        <a:round/>
                        <a:headEnd/>
                        <a:tailEnd/>
                      </a:ln>
                      <a:latin typeface="Times New Roman"/>
                      <a:cs typeface="Times New Roman"/>
                    </a:endParaRPr>
                  </a:p>
                </p:txBody>
              </p:sp>
              <p:sp>
                <p:nvSpPr>
                  <p:cNvPr id="47322" name="WordArt 180"/>
                  <p:cNvSpPr>
                    <a:spLocks noChangeArrowheads="1" noChangeShapeType="1" noTextEdit="1"/>
                  </p:cNvSpPr>
                  <p:nvPr/>
                </p:nvSpPr>
                <p:spPr bwMode="auto">
                  <a:xfrm>
                    <a:off x="1652" y="240"/>
                    <a:ext cx="50" cy="8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6</a:t>
                    </a:r>
                    <a:endParaRPr lang="zh-CN" altLang="en-US" sz="1400" kern="10">
                      <a:ln w="9525">
                        <a:solidFill>
                          <a:srgbClr val="000000"/>
                        </a:solidFill>
                        <a:round/>
                        <a:headEnd/>
                        <a:tailEnd/>
                      </a:ln>
                      <a:latin typeface="Times New Roman"/>
                      <a:cs typeface="Times New Roman"/>
                    </a:endParaRPr>
                  </a:p>
                </p:txBody>
              </p:sp>
              <p:sp>
                <p:nvSpPr>
                  <p:cNvPr id="47323" name="Line 181"/>
                  <p:cNvSpPr>
                    <a:spLocks noChangeShapeType="1"/>
                  </p:cNvSpPr>
                  <p:nvPr/>
                </p:nvSpPr>
                <p:spPr bwMode="auto">
                  <a:xfrm>
                    <a:off x="1578" y="300"/>
                    <a:ext cx="57" cy="0"/>
                  </a:xfrm>
                  <a:prstGeom prst="line">
                    <a:avLst/>
                  </a:prstGeom>
                  <a:noFill/>
                  <a:ln w="19050">
                    <a:solidFill>
                      <a:schemeClr val="tx1"/>
                    </a:solidFill>
                    <a:round/>
                    <a:headEnd/>
                    <a:tailEnd/>
                  </a:ln>
                </p:spPr>
                <p:txBody>
                  <a:bodyPr/>
                  <a:lstStyle/>
                  <a:p>
                    <a:endParaRPr lang="zh-CN" altLang="en-US"/>
                  </a:p>
                </p:txBody>
              </p:sp>
            </p:grpSp>
            <p:sp>
              <p:nvSpPr>
                <p:cNvPr id="47318" name="WordArt 182"/>
                <p:cNvSpPr>
                  <a:spLocks noChangeArrowheads="1" noChangeShapeType="1" noTextEdit="1"/>
                </p:cNvSpPr>
                <p:nvPr/>
              </p:nvSpPr>
              <p:spPr bwMode="auto">
                <a:xfrm>
                  <a:off x="2988" y="2224"/>
                  <a:ext cx="266" cy="108"/>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2000</a:t>
                  </a:r>
                  <a:endParaRPr lang="zh-CN" altLang="en-US" sz="1400" kern="10">
                    <a:ln w="9525">
                      <a:solidFill>
                        <a:srgbClr val="000000"/>
                      </a:solidFill>
                      <a:round/>
                      <a:headEnd/>
                      <a:tailEnd/>
                    </a:ln>
                    <a:latin typeface="Times New Roman"/>
                    <a:cs typeface="Times New Roman"/>
                  </a:endParaRPr>
                </a:p>
              </p:txBody>
            </p:sp>
          </p:grpSp>
        </p:grpSp>
        <p:grpSp>
          <p:nvGrpSpPr>
            <p:cNvPr id="47265" name="Group 183"/>
            <p:cNvGrpSpPr>
              <a:grpSpLocks/>
            </p:cNvGrpSpPr>
            <p:nvPr/>
          </p:nvGrpSpPr>
          <p:grpSpPr bwMode="auto">
            <a:xfrm>
              <a:off x="1865" y="2701"/>
              <a:ext cx="119" cy="49"/>
              <a:chOff x="1260" y="2371"/>
              <a:chExt cx="151" cy="53"/>
            </a:xfrm>
          </p:grpSpPr>
          <p:sp>
            <p:nvSpPr>
              <p:cNvPr id="47300" name="Line 184"/>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47301" name="Line 185"/>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47266" name="WordArt 186"/>
            <p:cNvSpPr>
              <a:spLocks noChangeArrowheads="1" noChangeShapeType="1" noTextEdit="1"/>
            </p:cNvSpPr>
            <p:nvPr/>
          </p:nvSpPr>
          <p:spPr bwMode="auto">
            <a:xfrm>
              <a:off x="1056" y="2634"/>
              <a:ext cx="120" cy="164"/>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y</a:t>
              </a:r>
              <a:endParaRPr lang="zh-CN" altLang="en-US" sz="1200" i="1" kern="10">
                <a:ln w="9525">
                  <a:solidFill>
                    <a:srgbClr val="000000"/>
                  </a:solidFill>
                  <a:round/>
                  <a:headEnd/>
                  <a:tailEnd/>
                </a:ln>
                <a:latin typeface="Times New Roman"/>
                <a:cs typeface="Times New Roman"/>
              </a:endParaRPr>
            </a:p>
          </p:txBody>
        </p:sp>
        <p:sp>
          <p:nvSpPr>
            <p:cNvPr id="47267" name="WordArt 187"/>
            <p:cNvSpPr>
              <a:spLocks noChangeArrowheads="1" noChangeShapeType="1" noTextEdit="1"/>
            </p:cNvSpPr>
            <p:nvPr/>
          </p:nvSpPr>
          <p:spPr bwMode="auto">
            <a:xfrm>
              <a:off x="1187" y="2718"/>
              <a:ext cx="63" cy="7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sp>
          <p:nvSpPr>
            <p:cNvPr id="47268" name="WordArt 188"/>
            <p:cNvSpPr>
              <a:spLocks noChangeArrowheads="1" noChangeShapeType="1" noTextEdit="1"/>
            </p:cNvSpPr>
            <p:nvPr/>
          </p:nvSpPr>
          <p:spPr bwMode="auto">
            <a:xfrm>
              <a:off x="1278" y="2634"/>
              <a:ext cx="48" cy="179"/>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7269" name="WordArt 189"/>
            <p:cNvSpPr>
              <a:spLocks noChangeArrowheads="1" noChangeShapeType="1" noTextEdit="1"/>
            </p:cNvSpPr>
            <p:nvPr/>
          </p:nvSpPr>
          <p:spPr bwMode="auto">
            <a:xfrm>
              <a:off x="1373" y="2645"/>
              <a:ext cx="72" cy="165"/>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47270" name="WordArt 190"/>
            <p:cNvSpPr>
              <a:spLocks noChangeArrowheads="1" noChangeShapeType="1" noTextEdit="1"/>
            </p:cNvSpPr>
            <p:nvPr/>
          </p:nvSpPr>
          <p:spPr bwMode="auto">
            <a:xfrm>
              <a:off x="1468" y="2746"/>
              <a:ext cx="35" cy="67"/>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7271" name="WordArt 191"/>
            <p:cNvSpPr>
              <a:spLocks noChangeArrowheads="1" noChangeShapeType="1" noTextEdit="1"/>
            </p:cNvSpPr>
            <p:nvPr/>
          </p:nvSpPr>
          <p:spPr bwMode="auto">
            <a:xfrm>
              <a:off x="1549" y="2670"/>
              <a:ext cx="123" cy="135"/>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r</a:t>
              </a:r>
              <a:endParaRPr lang="zh-CN" altLang="en-US" sz="1200" i="1" kern="10">
                <a:ln w="9525">
                  <a:solidFill>
                    <a:srgbClr val="000000"/>
                  </a:solidFill>
                  <a:round/>
                  <a:headEnd/>
                  <a:tailEnd/>
                </a:ln>
                <a:latin typeface="Times New Roman"/>
                <a:cs typeface="Times New Roman"/>
              </a:endParaRPr>
            </a:p>
          </p:txBody>
        </p:sp>
        <p:sp>
          <p:nvSpPr>
            <p:cNvPr id="47272" name="WordArt 192"/>
            <p:cNvSpPr>
              <a:spLocks noChangeArrowheads="1" noChangeShapeType="1" noTextEdit="1"/>
            </p:cNvSpPr>
            <p:nvPr/>
          </p:nvSpPr>
          <p:spPr bwMode="auto">
            <a:xfrm>
              <a:off x="1625" y="2759"/>
              <a:ext cx="60" cy="87"/>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sp>
          <p:nvSpPr>
            <p:cNvPr id="47273" name="WordArt 193"/>
            <p:cNvSpPr>
              <a:spLocks noChangeArrowheads="1" noChangeShapeType="1" noTextEdit="1"/>
            </p:cNvSpPr>
            <p:nvPr/>
          </p:nvSpPr>
          <p:spPr bwMode="auto">
            <a:xfrm flipH="1">
              <a:off x="1733" y="2639"/>
              <a:ext cx="48" cy="179"/>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7274" name="WordArt 194"/>
            <p:cNvSpPr>
              <a:spLocks noChangeArrowheads="1" noChangeShapeType="1" noTextEdit="1"/>
            </p:cNvSpPr>
            <p:nvPr/>
          </p:nvSpPr>
          <p:spPr bwMode="auto">
            <a:xfrm>
              <a:off x="4294" y="2668"/>
              <a:ext cx="146" cy="14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7275" name="WordArt 195"/>
            <p:cNvSpPr>
              <a:spLocks noChangeArrowheads="1" noChangeShapeType="1" noTextEdit="1"/>
            </p:cNvSpPr>
            <p:nvPr/>
          </p:nvSpPr>
          <p:spPr bwMode="auto">
            <a:xfrm>
              <a:off x="4490" y="2686"/>
              <a:ext cx="137" cy="103"/>
            </a:xfrm>
            <a:prstGeom prst="rect">
              <a:avLst/>
            </a:prstGeom>
          </p:spPr>
          <p:txBody>
            <a:bodyPr wrap="none" fromWordArt="1">
              <a:prstTxWarp prst="textPlain">
                <a:avLst>
                  <a:gd name="adj" fmla="val 55556"/>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sp>
          <p:nvSpPr>
            <p:cNvPr id="47276" name="AutoShape 196"/>
            <p:cNvSpPr>
              <a:spLocks/>
            </p:cNvSpPr>
            <p:nvPr/>
          </p:nvSpPr>
          <p:spPr bwMode="auto">
            <a:xfrm>
              <a:off x="2919" y="2597"/>
              <a:ext cx="27" cy="239"/>
            </a:xfrm>
            <a:prstGeom prst="leftBracket">
              <a:avLst>
                <a:gd name="adj" fmla="val 73765"/>
              </a:avLst>
            </a:prstGeom>
            <a:noFill/>
            <a:ln w="28575">
              <a:solidFill>
                <a:schemeClr val="tx1"/>
              </a:solidFill>
              <a:round/>
              <a:headEnd/>
              <a:tailEnd/>
            </a:ln>
          </p:spPr>
          <p:txBody>
            <a:bodyPr wrap="none" anchor="ctr"/>
            <a:lstStyle/>
            <a:p>
              <a:endParaRPr lang="zh-CN" altLang="en-US"/>
            </a:p>
          </p:txBody>
        </p:sp>
        <p:sp>
          <p:nvSpPr>
            <p:cNvPr id="47277" name="AutoShape 197"/>
            <p:cNvSpPr>
              <a:spLocks/>
            </p:cNvSpPr>
            <p:nvPr/>
          </p:nvSpPr>
          <p:spPr bwMode="auto">
            <a:xfrm flipH="1">
              <a:off x="4693" y="2622"/>
              <a:ext cx="27" cy="239"/>
            </a:xfrm>
            <a:prstGeom prst="leftBracket">
              <a:avLst>
                <a:gd name="adj" fmla="val 73765"/>
              </a:avLst>
            </a:prstGeom>
            <a:noFill/>
            <a:ln w="28575">
              <a:solidFill>
                <a:schemeClr val="tx1"/>
              </a:solidFill>
              <a:round/>
              <a:headEnd/>
              <a:tailEnd/>
            </a:ln>
          </p:spPr>
          <p:txBody>
            <a:bodyPr wrap="none" anchor="ctr"/>
            <a:lstStyle/>
            <a:p>
              <a:endParaRPr lang="zh-CN" altLang="en-US"/>
            </a:p>
          </p:txBody>
        </p:sp>
        <p:sp>
          <p:nvSpPr>
            <p:cNvPr id="57542" name="WordArt 198"/>
            <p:cNvSpPr>
              <a:spLocks noChangeArrowheads="1" noChangeShapeType="1" noTextEdit="1"/>
            </p:cNvSpPr>
            <p:nvPr/>
          </p:nvSpPr>
          <p:spPr bwMode="auto">
            <a:xfrm>
              <a:off x="607" y="2611"/>
              <a:ext cx="228" cy="172"/>
            </a:xfrm>
            <a:prstGeom prst="rect">
              <a:avLst/>
            </a:prstGeom>
          </p:spPr>
          <p:txBody>
            <a:bodyPr wrap="none" fromWordArt="1">
              <a:prstTxWarp prst="textPlain">
                <a:avLst>
                  <a:gd name="adj" fmla="val 50000"/>
                </a:avLst>
              </a:prstTxWarp>
            </a:bodyPr>
            <a:lstStyle/>
            <a:p>
              <a:pPr>
                <a:defRPr/>
              </a:pPr>
              <a:r>
                <a:rPr lang="zh-CN" altLang="en-US" sz="3600" b="1" kern="10">
                  <a:ln w="9525">
                    <a:solidFill>
                      <a:srgbClr val="000000"/>
                    </a:solidFill>
                    <a:round/>
                    <a:headEnd/>
                    <a:tailEnd/>
                  </a:ln>
                  <a:latin typeface="宋体"/>
                  <a:ea typeface="宋体"/>
                </a:rPr>
                <a:t>波</a:t>
              </a:r>
              <a:r>
                <a:rPr lang="en-US" altLang="zh-CN" sz="3600" b="1" kern="10">
                  <a:ln w="9525">
                    <a:solidFill>
                      <a:srgbClr val="000000"/>
                    </a:solidFill>
                    <a:round/>
                    <a:headEnd/>
                    <a:tailEnd/>
                  </a:ln>
                  <a:latin typeface="宋体"/>
                  <a:ea typeface="宋体"/>
                </a:rPr>
                <a:t>2</a:t>
              </a:r>
              <a:endParaRPr lang="zh-CN" altLang="en-US" sz="3600" b="1" kern="10">
                <a:ln w="9525">
                  <a:solidFill>
                    <a:srgbClr val="000000"/>
                  </a:solidFill>
                  <a:round/>
                  <a:headEnd/>
                  <a:tailEnd/>
                </a:ln>
                <a:latin typeface="宋体"/>
                <a:ea typeface="宋体"/>
              </a:endParaRPr>
            </a:p>
          </p:txBody>
        </p:sp>
        <p:sp>
          <p:nvSpPr>
            <p:cNvPr id="47279" name="WordArt 199"/>
            <p:cNvSpPr>
              <a:spLocks noChangeArrowheads="1" noChangeShapeType="1" noTextEdit="1"/>
            </p:cNvSpPr>
            <p:nvPr/>
          </p:nvSpPr>
          <p:spPr bwMode="auto">
            <a:xfrm>
              <a:off x="4829" y="2678"/>
              <a:ext cx="143" cy="114"/>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m</a:t>
              </a:r>
              <a:endParaRPr lang="zh-CN" altLang="en-US" sz="1200" kern="10">
                <a:ln w="9525">
                  <a:solidFill>
                    <a:srgbClr val="000000"/>
                  </a:solidFill>
                  <a:round/>
                  <a:headEnd/>
                  <a:tailEnd/>
                </a:ln>
                <a:latin typeface="Times New Roman"/>
                <a:cs typeface="Times New Roman"/>
              </a:endParaRPr>
            </a:p>
          </p:txBody>
        </p:sp>
        <p:sp>
          <p:nvSpPr>
            <p:cNvPr id="47280" name="WordArt 200"/>
            <p:cNvSpPr>
              <a:spLocks noChangeArrowheads="1" noChangeShapeType="1" noTextEdit="1"/>
            </p:cNvSpPr>
            <p:nvPr/>
          </p:nvSpPr>
          <p:spPr bwMode="auto">
            <a:xfrm>
              <a:off x="2596" y="2667"/>
              <a:ext cx="241" cy="106"/>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cos</a:t>
              </a:r>
              <a:endParaRPr lang="zh-CN" altLang="en-US" sz="3600" kern="10">
                <a:ln w="9525">
                  <a:solidFill>
                    <a:schemeClr val="tx1"/>
                  </a:solidFill>
                  <a:round/>
                  <a:headEnd/>
                  <a:tailEnd/>
                </a:ln>
                <a:latin typeface="Times New Roman"/>
                <a:cs typeface="Times New Roman"/>
              </a:endParaRPr>
            </a:p>
          </p:txBody>
        </p:sp>
        <p:grpSp>
          <p:nvGrpSpPr>
            <p:cNvPr id="47281" name="Group 201"/>
            <p:cNvGrpSpPr>
              <a:grpSpLocks/>
            </p:cNvGrpSpPr>
            <p:nvPr/>
          </p:nvGrpSpPr>
          <p:grpSpPr bwMode="auto">
            <a:xfrm>
              <a:off x="2035" y="2622"/>
              <a:ext cx="537" cy="166"/>
              <a:chOff x="1165" y="240"/>
              <a:chExt cx="537" cy="166"/>
            </a:xfrm>
          </p:grpSpPr>
          <p:sp>
            <p:nvSpPr>
              <p:cNvPr id="47293" name="WordArt 202"/>
              <p:cNvSpPr>
                <a:spLocks noChangeArrowheads="1" noChangeShapeType="1" noTextEdit="1"/>
              </p:cNvSpPr>
              <p:nvPr/>
            </p:nvSpPr>
            <p:spPr bwMode="auto">
              <a:xfrm>
                <a:off x="1165" y="283"/>
                <a:ext cx="79" cy="114"/>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grpSp>
            <p:nvGrpSpPr>
              <p:cNvPr id="47294" name="Group 203"/>
              <p:cNvGrpSpPr>
                <a:grpSpLocks/>
              </p:cNvGrpSpPr>
              <p:nvPr/>
            </p:nvGrpSpPr>
            <p:grpSpPr bwMode="auto">
              <a:xfrm>
                <a:off x="1288" y="310"/>
                <a:ext cx="89" cy="84"/>
                <a:chOff x="1781" y="2282"/>
                <a:chExt cx="577" cy="577"/>
              </a:xfrm>
            </p:grpSpPr>
            <p:sp>
              <p:nvSpPr>
                <p:cNvPr id="47298" name="Line 204"/>
                <p:cNvSpPr>
                  <a:spLocks noChangeShapeType="1"/>
                </p:cNvSpPr>
                <p:nvPr/>
              </p:nvSpPr>
              <p:spPr bwMode="auto">
                <a:xfrm>
                  <a:off x="1782" y="2282"/>
                  <a:ext cx="576" cy="576"/>
                </a:xfrm>
                <a:prstGeom prst="line">
                  <a:avLst/>
                </a:prstGeom>
                <a:noFill/>
                <a:ln w="38100">
                  <a:solidFill>
                    <a:schemeClr val="tx1"/>
                  </a:solidFill>
                  <a:round/>
                  <a:headEnd/>
                  <a:tailEnd/>
                </a:ln>
              </p:spPr>
              <p:txBody>
                <a:bodyPr/>
                <a:lstStyle/>
                <a:p>
                  <a:endParaRPr lang="zh-CN" altLang="en-US"/>
                </a:p>
              </p:txBody>
            </p:sp>
            <p:sp>
              <p:nvSpPr>
                <p:cNvPr id="47299" name="Line 205"/>
                <p:cNvSpPr>
                  <a:spLocks noChangeShapeType="1"/>
                </p:cNvSpPr>
                <p:nvPr/>
              </p:nvSpPr>
              <p:spPr bwMode="auto">
                <a:xfrm flipH="1">
                  <a:off x="1781" y="2282"/>
                  <a:ext cx="577" cy="577"/>
                </a:xfrm>
                <a:prstGeom prst="line">
                  <a:avLst/>
                </a:prstGeom>
                <a:noFill/>
                <a:ln w="38100">
                  <a:solidFill>
                    <a:schemeClr val="tx1"/>
                  </a:solidFill>
                  <a:round/>
                  <a:headEnd/>
                  <a:tailEnd/>
                </a:ln>
              </p:spPr>
              <p:txBody>
                <a:bodyPr/>
                <a:lstStyle/>
                <a:p>
                  <a:endParaRPr lang="zh-CN" altLang="en-US"/>
                </a:p>
              </p:txBody>
            </p:sp>
          </p:grpSp>
          <p:sp>
            <p:nvSpPr>
              <p:cNvPr id="47295" name="WordArt 206"/>
              <p:cNvSpPr>
                <a:spLocks noChangeArrowheads="1" noChangeShapeType="1" noTextEdit="1"/>
              </p:cNvSpPr>
              <p:nvPr/>
            </p:nvSpPr>
            <p:spPr bwMode="auto">
              <a:xfrm>
                <a:off x="1427" y="291"/>
                <a:ext cx="138" cy="11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10</a:t>
                </a:r>
                <a:endParaRPr lang="zh-CN" altLang="en-US" sz="3600" kern="10">
                  <a:ln w="9525">
                    <a:solidFill>
                      <a:srgbClr val="000000"/>
                    </a:solidFill>
                    <a:round/>
                    <a:headEnd/>
                    <a:tailEnd/>
                  </a:ln>
                  <a:latin typeface="Times New Roman"/>
                  <a:cs typeface="Times New Roman"/>
                </a:endParaRPr>
              </a:p>
            </p:txBody>
          </p:sp>
          <p:sp>
            <p:nvSpPr>
              <p:cNvPr id="47296" name="WordArt 207"/>
              <p:cNvSpPr>
                <a:spLocks noChangeArrowheads="1" noChangeShapeType="1" noTextEdit="1"/>
              </p:cNvSpPr>
              <p:nvPr/>
            </p:nvSpPr>
            <p:spPr bwMode="auto">
              <a:xfrm>
                <a:off x="1652" y="240"/>
                <a:ext cx="50" cy="8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6</a:t>
                </a:r>
                <a:endParaRPr lang="zh-CN" altLang="en-US" sz="1400" kern="10">
                  <a:ln w="9525">
                    <a:solidFill>
                      <a:srgbClr val="000000"/>
                    </a:solidFill>
                    <a:round/>
                    <a:headEnd/>
                    <a:tailEnd/>
                  </a:ln>
                  <a:latin typeface="Times New Roman"/>
                  <a:cs typeface="Times New Roman"/>
                </a:endParaRPr>
              </a:p>
            </p:txBody>
          </p:sp>
          <p:sp>
            <p:nvSpPr>
              <p:cNvPr id="47297" name="Line 208"/>
              <p:cNvSpPr>
                <a:spLocks noChangeShapeType="1"/>
              </p:cNvSpPr>
              <p:nvPr/>
            </p:nvSpPr>
            <p:spPr bwMode="auto">
              <a:xfrm>
                <a:off x="1578" y="300"/>
                <a:ext cx="57" cy="0"/>
              </a:xfrm>
              <a:prstGeom prst="line">
                <a:avLst/>
              </a:prstGeom>
              <a:noFill/>
              <a:ln w="19050">
                <a:solidFill>
                  <a:schemeClr val="tx1"/>
                </a:solidFill>
                <a:round/>
                <a:headEnd/>
                <a:tailEnd/>
              </a:ln>
            </p:spPr>
            <p:txBody>
              <a:bodyPr/>
              <a:lstStyle/>
              <a:p>
                <a:endParaRPr lang="zh-CN" altLang="en-US"/>
              </a:p>
            </p:txBody>
          </p:sp>
        </p:grpSp>
        <p:grpSp>
          <p:nvGrpSpPr>
            <p:cNvPr id="47282" name="Group 209"/>
            <p:cNvGrpSpPr>
              <a:grpSpLocks/>
            </p:cNvGrpSpPr>
            <p:nvPr/>
          </p:nvGrpSpPr>
          <p:grpSpPr bwMode="auto">
            <a:xfrm>
              <a:off x="2975" y="2662"/>
              <a:ext cx="422" cy="111"/>
              <a:chOff x="2952" y="2581"/>
              <a:chExt cx="422" cy="111"/>
            </a:xfrm>
          </p:grpSpPr>
          <p:sp>
            <p:nvSpPr>
              <p:cNvPr id="47291" name="WordArt 210"/>
              <p:cNvSpPr>
                <a:spLocks noChangeArrowheads="1" noChangeShapeType="1" noTextEdit="1"/>
              </p:cNvSpPr>
              <p:nvPr/>
            </p:nvSpPr>
            <p:spPr bwMode="auto">
              <a:xfrm>
                <a:off x="3245" y="2581"/>
                <a:ext cx="129" cy="100"/>
              </a:xfrm>
              <a:prstGeom prst="rect">
                <a:avLst/>
              </a:prstGeom>
            </p:spPr>
            <p:txBody>
              <a:bodyPr wrap="none" fromWordArt="1">
                <a:prstTxWarp prst="textPlain">
                  <a:avLst>
                    <a:gd name="adj" fmla="val 55556"/>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sp>
            <p:nvSpPr>
              <p:cNvPr id="47292" name="WordArt 211"/>
              <p:cNvSpPr>
                <a:spLocks noChangeArrowheads="1" noChangeShapeType="1" noTextEdit="1"/>
              </p:cNvSpPr>
              <p:nvPr/>
            </p:nvSpPr>
            <p:spPr bwMode="auto">
              <a:xfrm>
                <a:off x="2952" y="2584"/>
                <a:ext cx="266" cy="108"/>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2000</a:t>
                </a:r>
                <a:endParaRPr lang="zh-CN" altLang="en-US" sz="1400" kern="10">
                  <a:ln w="9525">
                    <a:solidFill>
                      <a:srgbClr val="000000"/>
                    </a:solidFill>
                    <a:round/>
                    <a:headEnd/>
                    <a:tailEnd/>
                  </a:ln>
                  <a:latin typeface="Times New Roman"/>
                  <a:cs typeface="Times New Roman"/>
                </a:endParaRPr>
              </a:p>
            </p:txBody>
          </p:sp>
        </p:grpSp>
        <p:sp>
          <p:nvSpPr>
            <p:cNvPr id="47283" name="WordArt 212"/>
            <p:cNvSpPr>
              <a:spLocks noChangeArrowheads="1" noChangeShapeType="1" noTextEdit="1"/>
            </p:cNvSpPr>
            <p:nvPr/>
          </p:nvSpPr>
          <p:spPr bwMode="auto">
            <a:xfrm>
              <a:off x="3525" y="2646"/>
              <a:ext cx="73" cy="175"/>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t</a:t>
              </a:r>
              <a:endParaRPr lang="zh-CN" altLang="en-US" sz="1200" i="1" kern="10">
                <a:ln w="9525">
                  <a:solidFill>
                    <a:srgbClr val="000000"/>
                  </a:solidFill>
                  <a:round/>
                  <a:headEnd/>
                  <a:tailEnd/>
                </a:ln>
                <a:latin typeface="Times New Roman"/>
                <a:cs typeface="Times New Roman"/>
              </a:endParaRPr>
            </a:p>
          </p:txBody>
        </p:sp>
        <p:sp>
          <p:nvSpPr>
            <p:cNvPr id="47284" name="Line 213"/>
            <p:cNvSpPr>
              <a:spLocks noChangeShapeType="1"/>
            </p:cNvSpPr>
            <p:nvPr/>
          </p:nvSpPr>
          <p:spPr bwMode="auto">
            <a:xfrm>
              <a:off x="3656" y="2735"/>
              <a:ext cx="124" cy="0"/>
            </a:xfrm>
            <a:prstGeom prst="line">
              <a:avLst/>
            </a:prstGeom>
            <a:noFill/>
            <a:ln w="38100">
              <a:solidFill>
                <a:schemeClr val="tx1"/>
              </a:solidFill>
              <a:round/>
              <a:headEnd/>
              <a:tailEnd/>
            </a:ln>
          </p:spPr>
          <p:txBody>
            <a:bodyPr/>
            <a:lstStyle/>
            <a:p>
              <a:endParaRPr lang="zh-CN" altLang="en-US"/>
            </a:p>
          </p:txBody>
        </p:sp>
        <p:sp>
          <p:nvSpPr>
            <p:cNvPr id="47285" name="Line 214"/>
            <p:cNvSpPr>
              <a:spLocks noChangeShapeType="1"/>
            </p:cNvSpPr>
            <p:nvPr/>
          </p:nvSpPr>
          <p:spPr bwMode="auto">
            <a:xfrm>
              <a:off x="3829" y="2733"/>
              <a:ext cx="333" cy="0"/>
            </a:xfrm>
            <a:prstGeom prst="line">
              <a:avLst/>
            </a:prstGeom>
            <a:noFill/>
            <a:ln w="28575">
              <a:solidFill>
                <a:schemeClr val="tx1"/>
              </a:solidFill>
              <a:round/>
              <a:headEnd/>
              <a:tailEnd/>
            </a:ln>
          </p:spPr>
          <p:txBody>
            <a:bodyPr/>
            <a:lstStyle/>
            <a:p>
              <a:endParaRPr lang="zh-CN" altLang="en-US"/>
            </a:p>
          </p:txBody>
        </p:sp>
        <p:sp>
          <p:nvSpPr>
            <p:cNvPr id="47286" name="WordArt 215"/>
            <p:cNvSpPr>
              <a:spLocks noChangeArrowheads="1" noChangeShapeType="1" noTextEdit="1"/>
            </p:cNvSpPr>
            <p:nvPr/>
          </p:nvSpPr>
          <p:spPr bwMode="auto">
            <a:xfrm>
              <a:off x="3861" y="2765"/>
              <a:ext cx="242" cy="13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340</a:t>
              </a:r>
              <a:endParaRPr lang="zh-CN" altLang="en-US" sz="1400" kern="10">
                <a:ln w="9525">
                  <a:solidFill>
                    <a:srgbClr val="000000"/>
                  </a:solidFill>
                  <a:round/>
                  <a:headEnd/>
                  <a:tailEnd/>
                </a:ln>
                <a:latin typeface="Times New Roman"/>
                <a:cs typeface="Times New Roman"/>
              </a:endParaRPr>
            </a:p>
          </p:txBody>
        </p:sp>
        <p:sp>
          <p:nvSpPr>
            <p:cNvPr id="47287" name="WordArt 216"/>
            <p:cNvSpPr>
              <a:spLocks noChangeArrowheads="1" noChangeShapeType="1" noTextEdit="1"/>
            </p:cNvSpPr>
            <p:nvPr/>
          </p:nvSpPr>
          <p:spPr bwMode="auto">
            <a:xfrm>
              <a:off x="3940" y="2577"/>
              <a:ext cx="87" cy="103"/>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r</a:t>
              </a:r>
              <a:endParaRPr lang="zh-CN" altLang="en-US" sz="1200" i="1" kern="10">
                <a:ln w="9525">
                  <a:solidFill>
                    <a:srgbClr val="000000"/>
                  </a:solidFill>
                  <a:round/>
                  <a:headEnd/>
                  <a:tailEnd/>
                </a:ln>
                <a:latin typeface="Times New Roman"/>
                <a:cs typeface="Times New Roman"/>
              </a:endParaRPr>
            </a:p>
          </p:txBody>
        </p:sp>
        <p:sp>
          <p:nvSpPr>
            <p:cNvPr id="47288" name="WordArt 217"/>
            <p:cNvSpPr>
              <a:spLocks noChangeArrowheads="1" noChangeShapeType="1" noTextEdit="1"/>
            </p:cNvSpPr>
            <p:nvPr/>
          </p:nvSpPr>
          <p:spPr bwMode="auto">
            <a:xfrm>
              <a:off x="4010" y="2628"/>
              <a:ext cx="42" cy="6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sp>
          <p:nvSpPr>
            <p:cNvPr id="47289" name="WordArt 218"/>
            <p:cNvSpPr>
              <a:spLocks noChangeArrowheads="1" noChangeShapeType="1" noTextEdit="1"/>
            </p:cNvSpPr>
            <p:nvPr/>
          </p:nvSpPr>
          <p:spPr bwMode="auto">
            <a:xfrm flipH="1">
              <a:off x="4209" y="2643"/>
              <a:ext cx="48" cy="179"/>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7290" name="WordArt 219"/>
            <p:cNvSpPr>
              <a:spLocks noChangeArrowheads="1" noChangeShapeType="1" noTextEdit="1"/>
            </p:cNvSpPr>
            <p:nvPr/>
          </p:nvSpPr>
          <p:spPr bwMode="auto">
            <a:xfrm>
              <a:off x="3423" y="2643"/>
              <a:ext cx="48" cy="179"/>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grpSp>
        <p:nvGrpSpPr>
          <p:cNvPr id="47135" name="Group 220"/>
          <p:cNvGrpSpPr>
            <a:grpSpLocks/>
          </p:cNvGrpSpPr>
          <p:nvPr/>
        </p:nvGrpSpPr>
        <p:grpSpPr bwMode="auto">
          <a:xfrm>
            <a:off x="989013" y="4700588"/>
            <a:ext cx="6799262" cy="1154112"/>
            <a:chOff x="623" y="2994"/>
            <a:chExt cx="4283" cy="727"/>
          </a:xfrm>
        </p:grpSpPr>
        <p:grpSp>
          <p:nvGrpSpPr>
            <p:cNvPr id="47184" name="Group 221"/>
            <p:cNvGrpSpPr>
              <a:grpSpLocks/>
            </p:cNvGrpSpPr>
            <p:nvPr/>
          </p:nvGrpSpPr>
          <p:grpSpPr bwMode="auto">
            <a:xfrm>
              <a:off x="623" y="3096"/>
              <a:ext cx="136" cy="130"/>
              <a:chOff x="3045" y="1834"/>
              <a:chExt cx="101" cy="101"/>
            </a:xfrm>
          </p:grpSpPr>
          <p:sp>
            <p:nvSpPr>
              <p:cNvPr id="47262" name="Oval 222"/>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47263" name="Oval 223"/>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grpSp>
          <p:nvGrpSpPr>
            <p:cNvPr id="47185" name="Group 224"/>
            <p:cNvGrpSpPr>
              <a:grpSpLocks/>
            </p:cNvGrpSpPr>
            <p:nvPr/>
          </p:nvGrpSpPr>
          <p:grpSpPr bwMode="auto">
            <a:xfrm>
              <a:off x="957" y="2994"/>
              <a:ext cx="3101" cy="321"/>
              <a:chOff x="940" y="3010"/>
              <a:chExt cx="3101" cy="321"/>
            </a:xfrm>
          </p:grpSpPr>
          <p:grpSp>
            <p:nvGrpSpPr>
              <p:cNvPr id="47222" name="Group 225"/>
              <p:cNvGrpSpPr>
                <a:grpSpLocks/>
              </p:cNvGrpSpPr>
              <p:nvPr/>
            </p:nvGrpSpPr>
            <p:grpSpPr bwMode="auto">
              <a:xfrm>
                <a:off x="940" y="3097"/>
                <a:ext cx="259" cy="154"/>
                <a:chOff x="984" y="2843"/>
                <a:chExt cx="341" cy="204"/>
              </a:xfrm>
            </p:grpSpPr>
            <p:sp>
              <p:nvSpPr>
                <p:cNvPr id="47260" name="WordArt 226"/>
                <p:cNvSpPr>
                  <a:spLocks noChangeArrowheads="1" noChangeShapeType="1" noTextEdit="1"/>
                </p:cNvSpPr>
                <p:nvPr/>
              </p:nvSpPr>
              <p:spPr bwMode="auto">
                <a:xfrm>
                  <a:off x="984" y="2868"/>
                  <a:ext cx="131" cy="144"/>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Symbol"/>
                    </a:rPr>
                    <a:t>D</a:t>
                  </a:r>
                  <a:endParaRPr lang="zh-CN" altLang="en-US" sz="1200" i="1" kern="10">
                    <a:ln w="9525">
                      <a:solidFill>
                        <a:srgbClr val="000000"/>
                      </a:solidFill>
                      <a:round/>
                      <a:headEnd/>
                      <a:tailEnd/>
                    </a:ln>
                    <a:latin typeface="Symbol"/>
                  </a:endParaRPr>
                </a:p>
              </p:txBody>
            </p:sp>
            <p:sp>
              <p:nvSpPr>
                <p:cNvPr id="47261" name="WordArt 227"/>
                <p:cNvSpPr>
                  <a:spLocks noChangeArrowheads="1" noChangeShapeType="1" noTextEdit="1"/>
                </p:cNvSpPr>
                <p:nvPr/>
              </p:nvSpPr>
              <p:spPr bwMode="auto">
                <a:xfrm>
                  <a:off x="1175" y="2843"/>
                  <a:ext cx="150" cy="204"/>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Symbol"/>
                    </a:rPr>
                    <a:t>F</a:t>
                  </a:r>
                  <a:endParaRPr lang="zh-CN" altLang="en-US" sz="1200" i="1" kern="10">
                    <a:ln w="9525">
                      <a:solidFill>
                        <a:srgbClr val="000000"/>
                      </a:solidFill>
                      <a:round/>
                      <a:headEnd/>
                      <a:tailEnd/>
                    </a:ln>
                    <a:latin typeface="Symbol"/>
                  </a:endParaRPr>
                </a:p>
              </p:txBody>
            </p:sp>
          </p:grpSp>
          <p:grpSp>
            <p:nvGrpSpPr>
              <p:cNvPr id="47223" name="Group 228"/>
              <p:cNvGrpSpPr>
                <a:grpSpLocks/>
              </p:cNvGrpSpPr>
              <p:nvPr/>
            </p:nvGrpSpPr>
            <p:grpSpPr bwMode="auto">
              <a:xfrm>
                <a:off x="1275" y="3155"/>
                <a:ext cx="119" cy="49"/>
                <a:chOff x="1260" y="2371"/>
                <a:chExt cx="151" cy="53"/>
              </a:xfrm>
            </p:grpSpPr>
            <p:sp>
              <p:nvSpPr>
                <p:cNvPr id="47258" name="Line 229"/>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47259" name="Line 230"/>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47224" name="Line 231"/>
              <p:cNvSpPr>
                <a:spLocks noChangeShapeType="1"/>
              </p:cNvSpPr>
              <p:nvPr/>
            </p:nvSpPr>
            <p:spPr bwMode="auto">
              <a:xfrm>
                <a:off x="1691" y="3168"/>
                <a:ext cx="124" cy="0"/>
              </a:xfrm>
              <a:prstGeom prst="line">
                <a:avLst/>
              </a:prstGeom>
              <a:noFill/>
              <a:ln w="38100">
                <a:solidFill>
                  <a:schemeClr val="tx1"/>
                </a:solidFill>
                <a:round/>
                <a:headEnd/>
                <a:tailEnd/>
              </a:ln>
            </p:spPr>
            <p:txBody>
              <a:bodyPr/>
              <a:lstStyle/>
              <a:p>
                <a:endParaRPr lang="zh-CN" altLang="en-US"/>
              </a:p>
            </p:txBody>
          </p:sp>
          <p:grpSp>
            <p:nvGrpSpPr>
              <p:cNvPr id="47225" name="Group 232"/>
              <p:cNvGrpSpPr>
                <a:grpSpLocks/>
              </p:cNvGrpSpPr>
              <p:nvPr/>
            </p:nvGrpSpPr>
            <p:grpSpPr bwMode="auto">
              <a:xfrm>
                <a:off x="1452" y="3100"/>
                <a:ext cx="169" cy="157"/>
                <a:chOff x="1279" y="3264"/>
                <a:chExt cx="169" cy="157"/>
              </a:xfrm>
            </p:grpSpPr>
            <p:sp>
              <p:nvSpPr>
                <p:cNvPr id="47256" name="WordArt 233"/>
                <p:cNvSpPr>
                  <a:spLocks noChangeArrowheads="1" noChangeShapeType="1" noTextEdit="1"/>
                </p:cNvSpPr>
                <p:nvPr/>
              </p:nvSpPr>
              <p:spPr bwMode="auto">
                <a:xfrm>
                  <a:off x="1279" y="3264"/>
                  <a:ext cx="114" cy="140"/>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Symbol"/>
                    </a:rPr>
                    <a:t>F</a:t>
                  </a:r>
                  <a:endParaRPr lang="zh-CN" altLang="en-US" sz="1200" i="1" kern="10">
                    <a:ln w="9525">
                      <a:solidFill>
                        <a:srgbClr val="000000"/>
                      </a:solidFill>
                      <a:round/>
                      <a:headEnd/>
                      <a:tailEnd/>
                    </a:ln>
                    <a:latin typeface="Symbol"/>
                  </a:endParaRPr>
                </a:p>
              </p:txBody>
            </p:sp>
            <p:sp>
              <p:nvSpPr>
                <p:cNvPr id="47257" name="WordArt 234"/>
                <p:cNvSpPr>
                  <a:spLocks noChangeArrowheads="1" noChangeShapeType="1" noTextEdit="1"/>
                </p:cNvSpPr>
                <p:nvPr/>
              </p:nvSpPr>
              <p:spPr bwMode="auto">
                <a:xfrm>
                  <a:off x="1396" y="3342"/>
                  <a:ext cx="52" cy="79"/>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grpSp>
          <p:grpSp>
            <p:nvGrpSpPr>
              <p:cNvPr id="47226" name="Group 235"/>
              <p:cNvGrpSpPr>
                <a:grpSpLocks/>
              </p:cNvGrpSpPr>
              <p:nvPr/>
            </p:nvGrpSpPr>
            <p:grpSpPr bwMode="auto">
              <a:xfrm>
                <a:off x="1899" y="3101"/>
                <a:ext cx="176" cy="155"/>
                <a:chOff x="1652" y="3256"/>
                <a:chExt cx="176" cy="155"/>
              </a:xfrm>
            </p:grpSpPr>
            <p:sp>
              <p:nvSpPr>
                <p:cNvPr id="47254" name="WordArt 236"/>
                <p:cNvSpPr>
                  <a:spLocks noChangeArrowheads="1" noChangeShapeType="1" noTextEdit="1"/>
                </p:cNvSpPr>
                <p:nvPr/>
              </p:nvSpPr>
              <p:spPr bwMode="auto">
                <a:xfrm>
                  <a:off x="1782" y="3333"/>
                  <a:ext cx="46" cy="78"/>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47255" name="WordArt 237"/>
                <p:cNvSpPr>
                  <a:spLocks noChangeArrowheads="1" noChangeShapeType="1" noTextEdit="1"/>
                </p:cNvSpPr>
                <p:nvPr/>
              </p:nvSpPr>
              <p:spPr bwMode="auto">
                <a:xfrm>
                  <a:off x="1652" y="3256"/>
                  <a:ext cx="114" cy="141"/>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Symbol"/>
                    </a:rPr>
                    <a:t>F</a:t>
                  </a:r>
                  <a:endParaRPr lang="zh-CN" altLang="en-US" sz="1200" i="1" kern="10">
                    <a:ln w="9525">
                      <a:solidFill>
                        <a:srgbClr val="000000"/>
                      </a:solidFill>
                      <a:round/>
                      <a:headEnd/>
                      <a:tailEnd/>
                    </a:ln>
                    <a:latin typeface="Symbol"/>
                  </a:endParaRPr>
                </a:p>
              </p:txBody>
            </p:sp>
          </p:grpSp>
          <p:grpSp>
            <p:nvGrpSpPr>
              <p:cNvPr id="47227" name="Group 238"/>
              <p:cNvGrpSpPr>
                <a:grpSpLocks/>
              </p:cNvGrpSpPr>
              <p:nvPr/>
            </p:nvGrpSpPr>
            <p:grpSpPr bwMode="auto">
              <a:xfrm>
                <a:off x="2120" y="3128"/>
                <a:ext cx="119" cy="49"/>
                <a:chOff x="1260" y="2371"/>
                <a:chExt cx="151" cy="53"/>
              </a:xfrm>
            </p:grpSpPr>
            <p:sp>
              <p:nvSpPr>
                <p:cNvPr id="47252" name="Line 239"/>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47253" name="Line 240"/>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47228" name="Line 241"/>
              <p:cNvSpPr>
                <a:spLocks noChangeShapeType="1"/>
              </p:cNvSpPr>
              <p:nvPr/>
            </p:nvSpPr>
            <p:spPr bwMode="auto">
              <a:xfrm>
                <a:off x="2901" y="3160"/>
                <a:ext cx="124" cy="0"/>
              </a:xfrm>
              <a:prstGeom prst="line">
                <a:avLst/>
              </a:prstGeom>
              <a:noFill/>
              <a:ln w="38100">
                <a:solidFill>
                  <a:schemeClr val="tx1"/>
                </a:solidFill>
                <a:round/>
                <a:headEnd/>
                <a:tailEnd/>
              </a:ln>
            </p:spPr>
            <p:txBody>
              <a:bodyPr/>
              <a:lstStyle/>
              <a:p>
                <a:endParaRPr lang="zh-CN" altLang="en-US"/>
              </a:p>
            </p:txBody>
          </p:sp>
          <p:grpSp>
            <p:nvGrpSpPr>
              <p:cNvPr id="47229" name="Group 242"/>
              <p:cNvGrpSpPr>
                <a:grpSpLocks/>
              </p:cNvGrpSpPr>
              <p:nvPr/>
            </p:nvGrpSpPr>
            <p:grpSpPr bwMode="auto">
              <a:xfrm>
                <a:off x="3121" y="3010"/>
                <a:ext cx="219" cy="117"/>
                <a:chOff x="2395" y="2965"/>
                <a:chExt cx="219" cy="117"/>
              </a:xfrm>
            </p:grpSpPr>
            <p:sp>
              <p:nvSpPr>
                <p:cNvPr id="47250" name="WordArt 243"/>
                <p:cNvSpPr>
                  <a:spLocks noChangeArrowheads="1" noChangeShapeType="1" noTextEdit="1"/>
                </p:cNvSpPr>
                <p:nvPr/>
              </p:nvSpPr>
              <p:spPr bwMode="auto">
                <a:xfrm>
                  <a:off x="2485" y="2980"/>
                  <a:ext cx="129" cy="100"/>
                </a:xfrm>
                <a:prstGeom prst="rect">
                  <a:avLst/>
                </a:prstGeom>
              </p:spPr>
              <p:txBody>
                <a:bodyPr wrap="none" fromWordArt="1">
                  <a:prstTxWarp prst="textPlain">
                    <a:avLst>
                      <a:gd name="adj" fmla="val 55556"/>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sp>
              <p:nvSpPr>
                <p:cNvPr id="47251" name="WordArt 244"/>
                <p:cNvSpPr>
                  <a:spLocks noChangeArrowheads="1" noChangeShapeType="1" noTextEdit="1"/>
                </p:cNvSpPr>
                <p:nvPr/>
              </p:nvSpPr>
              <p:spPr bwMode="auto">
                <a:xfrm>
                  <a:off x="2395" y="2965"/>
                  <a:ext cx="78" cy="117"/>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grpSp>
          <p:grpSp>
            <p:nvGrpSpPr>
              <p:cNvPr id="47230" name="Group 245"/>
              <p:cNvGrpSpPr>
                <a:grpSpLocks/>
              </p:cNvGrpSpPr>
              <p:nvPr/>
            </p:nvGrpSpPr>
            <p:grpSpPr bwMode="auto">
              <a:xfrm>
                <a:off x="3508" y="3109"/>
                <a:ext cx="122" cy="134"/>
                <a:chOff x="3432" y="2469"/>
                <a:chExt cx="122" cy="134"/>
              </a:xfrm>
            </p:grpSpPr>
            <p:sp>
              <p:nvSpPr>
                <p:cNvPr id="47248" name="WordArt 246"/>
                <p:cNvSpPr>
                  <a:spLocks noChangeArrowheads="1" noChangeShapeType="1" noTextEdit="1"/>
                </p:cNvSpPr>
                <p:nvPr/>
              </p:nvSpPr>
              <p:spPr bwMode="auto">
                <a:xfrm>
                  <a:off x="3432" y="2469"/>
                  <a:ext cx="87" cy="103"/>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r</a:t>
                  </a:r>
                  <a:endParaRPr lang="zh-CN" altLang="en-US" sz="1200" i="1" kern="10">
                    <a:ln w="9525">
                      <a:solidFill>
                        <a:srgbClr val="000000"/>
                      </a:solidFill>
                      <a:round/>
                      <a:headEnd/>
                      <a:tailEnd/>
                    </a:ln>
                    <a:latin typeface="Times New Roman"/>
                    <a:cs typeface="Times New Roman"/>
                  </a:endParaRPr>
                </a:p>
              </p:txBody>
            </p:sp>
            <p:sp>
              <p:nvSpPr>
                <p:cNvPr id="47249" name="WordArt 247"/>
                <p:cNvSpPr>
                  <a:spLocks noChangeArrowheads="1" noChangeShapeType="1" noTextEdit="1"/>
                </p:cNvSpPr>
                <p:nvPr/>
              </p:nvSpPr>
              <p:spPr bwMode="auto">
                <a:xfrm>
                  <a:off x="3503" y="2528"/>
                  <a:ext cx="51" cy="75"/>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grpSp>
          <p:sp>
            <p:nvSpPr>
              <p:cNvPr id="47231" name="Line 248"/>
              <p:cNvSpPr>
                <a:spLocks noChangeShapeType="1"/>
              </p:cNvSpPr>
              <p:nvPr/>
            </p:nvSpPr>
            <p:spPr bwMode="auto">
              <a:xfrm>
                <a:off x="3089" y="3166"/>
                <a:ext cx="275" cy="0"/>
              </a:xfrm>
              <a:prstGeom prst="line">
                <a:avLst/>
              </a:prstGeom>
              <a:noFill/>
              <a:ln w="28575">
                <a:solidFill>
                  <a:schemeClr val="tx1"/>
                </a:solidFill>
                <a:round/>
                <a:headEnd/>
                <a:tailEnd/>
              </a:ln>
            </p:spPr>
            <p:txBody>
              <a:bodyPr/>
              <a:lstStyle/>
              <a:p>
                <a:endParaRPr lang="zh-CN" altLang="en-US"/>
              </a:p>
            </p:txBody>
          </p:sp>
          <p:grpSp>
            <p:nvGrpSpPr>
              <p:cNvPr id="47232" name="Group 249"/>
              <p:cNvGrpSpPr>
                <a:grpSpLocks/>
              </p:cNvGrpSpPr>
              <p:nvPr/>
            </p:nvGrpSpPr>
            <p:grpSpPr bwMode="auto">
              <a:xfrm>
                <a:off x="2305" y="3077"/>
                <a:ext cx="562" cy="198"/>
                <a:chOff x="2790" y="2830"/>
                <a:chExt cx="735" cy="214"/>
              </a:xfrm>
            </p:grpSpPr>
            <p:sp>
              <p:nvSpPr>
                <p:cNvPr id="47240" name="Line 250"/>
                <p:cNvSpPr>
                  <a:spLocks noChangeShapeType="1"/>
                </p:cNvSpPr>
                <p:nvPr/>
              </p:nvSpPr>
              <p:spPr bwMode="auto">
                <a:xfrm>
                  <a:off x="3066" y="2907"/>
                  <a:ext cx="146" cy="0"/>
                </a:xfrm>
                <a:prstGeom prst="line">
                  <a:avLst/>
                </a:prstGeom>
                <a:noFill/>
                <a:ln w="38100">
                  <a:solidFill>
                    <a:schemeClr val="tx1"/>
                  </a:solidFill>
                  <a:round/>
                  <a:headEnd/>
                  <a:tailEnd/>
                </a:ln>
              </p:spPr>
              <p:txBody>
                <a:bodyPr/>
                <a:lstStyle/>
                <a:p>
                  <a:endParaRPr lang="zh-CN" altLang="en-US"/>
                </a:p>
              </p:txBody>
            </p:sp>
            <p:grpSp>
              <p:nvGrpSpPr>
                <p:cNvPr id="47241" name="Group 251"/>
                <p:cNvGrpSpPr>
                  <a:grpSpLocks/>
                </p:cNvGrpSpPr>
                <p:nvPr/>
              </p:nvGrpSpPr>
              <p:grpSpPr bwMode="auto">
                <a:xfrm>
                  <a:off x="2790" y="2832"/>
                  <a:ext cx="245" cy="212"/>
                  <a:chOff x="1227" y="3351"/>
                  <a:chExt cx="245" cy="212"/>
                </a:xfrm>
              </p:grpSpPr>
              <p:sp>
                <p:nvSpPr>
                  <p:cNvPr id="47245" name="WordArt 252"/>
                  <p:cNvSpPr>
                    <a:spLocks noChangeArrowheads="1" noChangeShapeType="1" noTextEdit="1"/>
                  </p:cNvSpPr>
                  <p:nvPr/>
                </p:nvSpPr>
                <p:spPr bwMode="auto">
                  <a:xfrm>
                    <a:off x="1227" y="3351"/>
                    <a:ext cx="148" cy="178"/>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Symbol"/>
                      </a:rPr>
                      <a:t>j</a:t>
                    </a:r>
                    <a:endParaRPr lang="zh-CN" altLang="en-US" sz="1200" i="1" kern="10">
                      <a:ln w="9525">
                        <a:solidFill>
                          <a:srgbClr val="000000"/>
                        </a:solidFill>
                        <a:round/>
                        <a:headEnd/>
                        <a:tailEnd/>
                      </a:ln>
                      <a:latin typeface="Symbol"/>
                    </a:endParaRPr>
                  </a:p>
                </p:txBody>
              </p:sp>
              <p:sp>
                <p:nvSpPr>
                  <p:cNvPr id="47246" name="WordArt 253"/>
                  <p:cNvSpPr>
                    <a:spLocks noChangeArrowheads="1" noChangeShapeType="1" noTextEdit="1"/>
                  </p:cNvSpPr>
                  <p:nvPr/>
                </p:nvSpPr>
                <p:spPr bwMode="auto">
                  <a:xfrm>
                    <a:off x="1341" y="3470"/>
                    <a:ext cx="68" cy="81"/>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sp>
                <p:nvSpPr>
                  <p:cNvPr id="47247" name="WordArt 254"/>
                  <p:cNvSpPr>
                    <a:spLocks noChangeArrowheads="1" noChangeShapeType="1" noTextEdit="1"/>
                  </p:cNvSpPr>
                  <p:nvPr/>
                </p:nvSpPr>
                <p:spPr bwMode="auto">
                  <a:xfrm>
                    <a:off x="1412" y="3466"/>
                    <a:ext cx="60" cy="97"/>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grpSp>
            <p:sp>
              <p:nvSpPr>
                <p:cNvPr id="47242" name="WordArt 255"/>
                <p:cNvSpPr>
                  <a:spLocks noChangeArrowheads="1" noChangeShapeType="1" noTextEdit="1"/>
                </p:cNvSpPr>
                <p:nvPr/>
              </p:nvSpPr>
              <p:spPr bwMode="auto">
                <a:xfrm>
                  <a:off x="3264" y="2830"/>
                  <a:ext cx="148" cy="178"/>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Symbol"/>
                    </a:rPr>
                    <a:t>j</a:t>
                  </a:r>
                  <a:endParaRPr lang="zh-CN" altLang="en-US" sz="1200" i="1" kern="10">
                    <a:ln w="9525">
                      <a:solidFill>
                        <a:srgbClr val="000000"/>
                      </a:solidFill>
                      <a:round/>
                      <a:headEnd/>
                      <a:tailEnd/>
                    </a:ln>
                    <a:latin typeface="Symbol"/>
                  </a:endParaRPr>
                </a:p>
              </p:txBody>
            </p:sp>
            <p:sp>
              <p:nvSpPr>
                <p:cNvPr id="47243" name="WordArt 256"/>
                <p:cNvSpPr>
                  <a:spLocks noChangeArrowheads="1" noChangeShapeType="1" noTextEdit="1"/>
                </p:cNvSpPr>
                <p:nvPr/>
              </p:nvSpPr>
              <p:spPr bwMode="auto">
                <a:xfrm>
                  <a:off x="3378" y="2949"/>
                  <a:ext cx="68" cy="81"/>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47244" name="WordArt 257"/>
                <p:cNvSpPr>
                  <a:spLocks noChangeArrowheads="1" noChangeShapeType="1" noTextEdit="1"/>
                </p:cNvSpPr>
                <p:nvPr/>
              </p:nvSpPr>
              <p:spPr bwMode="auto">
                <a:xfrm>
                  <a:off x="3465" y="2937"/>
                  <a:ext cx="60" cy="97"/>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grpSp>
          <p:sp>
            <p:nvSpPr>
              <p:cNvPr id="47233" name="WordArt 258"/>
              <p:cNvSpPr>
                <a:spLocks noChangeArrowheads="1" noChangeShapeType="1" noTextEdit="1"/>
              </p:cNvSpPr>
              <p:nvPr/>
            </p:nvSpPr>
            <p:spPr bwMode="auto">
              <a:xfrm>
                <a:off x="3098" y="3195"/>
                <a:ext cx="200" cy="136"/>
              </a:xfrm>
              <a:prstGeom prst="rect">
                <a:avLst/>
              </a:prstGeom>
            </p:spPr>
            <p:txBody>
              <a:bodyPr wrap="none" fromWordArt="1">
                <a:prstTxWarp prst="textPlain">
                  <a:avLst>
                    <a:gd name="adj" fmla="val 63968"/>
                  </a:avLst>
                </a:prstTxWarp>
              </a:bodyPr>
              <a:lstStyle/>
              <a:p>
                <a:r>
                  <a:rPr lang="en-US" altLang="zh-CN" sz="1200" i="1" kern="10">
                    <a:ln w="9525">
                      <a:solidFill>
                        <a:srgbClr val="000000"/>
                      </a:solidFill>
                      <a:round/>
                      <a:headEnd/>
                      <a:tailEnd/>
                    </a:ln>
                    <a:latin typeface="Symbol"/>
                  </a:rPr>
                  <a:t>l</a:t>
                </a:r>
                <a:endParaRPr lang="zh-CN" altLang="en-US" sz="1200" i="1" kern="10">
                  <a:ln w="9525">
                    <a:solidFill>
                      <a:srgbClr val="000000"/>
                    </a:solidFill>
                    <a:round/>
                    <a:headEnd/>
                    <a:tailEnd/>
                  </a:ln>
                  <a:latin typeface="Symbol"/>
                </a:endParaRPr>
              </a:p>
            </p:txBody>
          </p:sp>
          <p:sp>
            <p:nvSpPr>
              <p:cNvPr id="47234" name="Line 259"/>
              <p:cNvSpPr>
                <a:spLocks noChangeShapeType="1"/>
              </p:cNvSpPr>
              <p:nvPr/>
            </p:nvSpPr>
            <p:spPr bwMode="auto">
              <a:xfrm>
                <a:off x="3676" y="3168"/>
                <a:ext cx="124" cy="0"/>
              </a:xfrm>
              <a:prstGeom prst="line">
                <a:avLst/>
              </a:prstGeom>
              <a:noFill/>
              <a:ln w="38100">
                <a:solidFill>
                  <a:schemeClr val="tx1"/>
                </a:solidFill>
                <a:round/>
                <a:headEnd/>
                <a:tailEnd/>
              </a:ln>
            </p:spPr>
            <p:txBody>
              <a:bodyPr/>
              <a:lstStyle/>
              <a:p>
                <a:endParaRPr lang="zh-CN" altLang="en-US"/>
              </a:p>
            </p:txBody>
          </p:sp>
          <p:grpSp>
            <p:nvGrpSpPr>
              <p:cNvPr id="47235" name="Group 260"/>
              <p:cNvGrpSpPr>
                <a:grpSpLocks/>
              </p:cNvGrpSpPr>
              <p:nvPr/>
            </p:nvGrpSpPr>
            <p:grpSpPr bwMode="auto">
              <a:xfrm>
                <a:off x="3840" y="3120"/>
                <a:ext cx="96" cy="134"/>
                <a:chOff x="5152" y="759"/>
                <a:chExt cx="93" cy="134"/>
              </a:xfrm>
            </p:grpSpPr>
            <p:sp>
              <p:nvSpPr>
                <p:cNvPr id="47238" name="WordArt 261"/>
                <p:cNvSpPr>
                  <a:spLocks noChangeArrowheads="1" noChangeShapeType="1" noTextEdit="1"/>
                </p:cNvSpPr>
                <p:nvPr/>
              </p:nvSpPr>
              <p:spPr bwMode="auto">
                <a:xfrm>
                  <a:off x="5152" y="759"/>
                  <a:ext cx="84" cy="103"/>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r</a:t>
                  </a:r>
                  <a:endParaRPr lang="zh-CN" altLang="en-US" sz="1200" i="1" kern="10">
                    <a:ln w="9525">
                      <a:solidFill>
                        <a:srgbClr val="000000"/>
                      </a:solidFill>
                      <a:round/>
                      <a:headEnd/>
                      <a:tailEnd/>
                    </a:ln>
                    <a:latin typeface="Times New Roman"/>
                    <a:cs typeface="Times New Roman"/>
                  </a:endParaRPr>
                </a:p>
              </p:txBody>
            </p:sp>
            <p:sp>
              <p:nvSpPr>
                <p:cNvPr id="47239" name="WordArt 262"/>
                <p:cNvSpPr>
                  <a:spLocks noChangeArrowheads="1" noChangeShapeType="1" noTextEdit="1"/>
                </p:cNvSpPr>
                <p:nvPr/>
              </p:nvSpPr>
              <p:spPr bwMode="auto">
                <a:xfrm>
                  <a:off x="5204" y="827"/>
                  <a:ext cx="41" cy="6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grpSp>
          <p:sp>
            <p:nvSpPr>
              <p:cNvPr id="47236" name="WordArt 263"/>
              <p:cNvSpPr>
                <a:spLocks noChangeArrowheads="1" noChangeShapeType="1" noTextEdit="1"/>
              </p:cNvSpPr>
              <p:nvPr/>
            </p:nvSpPr>
            <p:spPr bwMode="auto">
              <a:xfrm>
                <a:off x="3395" y="3073"/>
                <a:ext cx="48" cy="179"/>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7237" name="WordArt 264"/>
              <p:cNvSpPr>
                <a:spLocks noChangeArrowheads="1" noChangeShapeType="1" noTextEdit="1"/>
              </p:cNvSpPr>
              <p:nvPr/>
            </p:nvSpPr>
            <p:spPr bwMode="auto">
              <a:xfrm flipH="1">
                <a:off x="3993" y="3093"/>
                <a:ext cx="48" cy="179"/>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grpSp>
          <p:nvGrpSpPr>
            <p:cNvPr id="47186" name="Group 265"/>
            <p:cNvGrpSpPr>
              <a:grpSpLocks/>
            </p:cNvGrpSpPr>
            <p:nvPr/>
          </p:nvGrpSpPr>
          <p:grpSpPr bwMode="auto">
            <a:xfrm>
              <a:off x="1285" y="3391"/>
              <a:ext cx="3621" cy="330"/>
              <a:chOff x="1252" y="3432"/>
              <a:chExt cx="3621" cy="330"/>
            </a:xfrm>
          </p:grpSpPr>
          <p:grpSp>
            <p:nvGrpSpPr>
              <p:cNvPr id="47187" name="Group 266"/>
              <p:cNvGrpSpPr>
                <a:grpSpLocks/>
              </p:cNvGrpSpPr>
              <p:nvPr/>
            </p:nvGrpSpPr>
            <p:grpSpPr bwMode="auto">
              <a:xfrm>
                <a:off x="1252" y="3562"/>
                <a:ext cx="119" cy="49"/>
                <a:chOff x="1260" y="2371"/>
                <a:chExt cx="151" cy="53"/>
              </a:xfrm>
            </p:grpSpPr>
            <p:sp>
              <p:nvSpPr>
                <p:cNvPr id="47220" name="Line 267"/>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47221" name="Line 268"/>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47188" name="Group 269"/>
              <p:cNvGrpSpPr>
                <a:grpSpLocks/>
              </p:cNvGrpSpPr>
              <p:nvPr/>
            </p:nvGrpSpPr>
            <p:grpSpPr bwMode="auto">
              <a:xfrm>
                <a:off x="3197" y="3571"/>
                <a:ext cx="119" cy="49"/>
                <a:chOff x="1260" y="2371"/>
                <a:chExt cx="151" cy="53"/>
              </a:xfrm>
            </p:grpSpPr>
            <p:sp>
              <p:nvSpPr>
                <p:cNvPr id="47218" name="Line 270"/>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47219" name="Line 271"/>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47189" name="WordArt 272"/>
              <p:cNvSpPr>
                <a:spLocks noChangeArrowheads="1" noChangeShapeType="1" noTextEdit="1"/>
              </p:cNvSpPr>
              <p:nvPr/>
            </p:nvSpPr>
            <p:spPr bwMode="auto">
              <a:xfrm>
                <a:off x="4783" y="3525"/>
                <a:ext cx="90" cy="130"/>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grpSp>
            <p:nvGrpSpPr>
              <p:cNvPr id="47190" name="Group 273"/>
              <p:cNvGrpSpPr>
                <a:grpSpLocks/>
              </p:cNvGrpSpPr>
              <p:nvPr/>
            </p:nvGrpSpPr>
            <p:grpSpPr bwMode="auto">
              <a:xfrm>
                <a:off x="1462" y="3432"/>
                <a:ext cx="1656" cy="325"/>
                <a:chOff x="1462" y="3432"/>
                <a:chExt cx="1656" cy="325"/>
              </a:xfrm>
            </p:grpSpPr>
            <p:sp>
              <p:nvSpPr>
                <p:cNvPr id="47205" name="WordArt 274"/>
                <p:cNvSpPr>
                  <a:spLocks noChangeArrowheads="1" noChangeShapeType="1" noTextEdit="1"/>
                </p:cNvSpPr>
                <p:nvPr/>
              </p:nvSpPr>
              <p:spPr bwMode="auto">
                <a:xfrm>
                  <a:off x="1462" y="3541"/>
                  <a:ext cx="154" cy="111"/>
                </a:xfrm>
                <a:prstGeom prst="rect">
                  <a:avLst/>
                </a:prstGeom>
              </p:spPr>
              <p:txBody>
                <a:bodyPr wrap="none" fromWordArt="1">
                  <a:prstTxWarp prst="textPlain">
                    <a:avLst>
                      <a:gd name="adj" fmla="val 55556"/>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sp>
              <p:nvSpPr>
                <p:cNvPr id="47206" name="Line 275"/>
                <p:cNvSpPr>
                  <a:spLocks noChangeShapeType="1"/>
                </p:cNvSpPr>
                <p:nvPr/>
              </p:nvSpPr>
              <p:spPr bwMode="auto">
                <a:xfrm>
                  <a:off x="1648" y="3584"/>
                  <a:ext cx="124" cy="0"/>
                </a:xfrm>
                <a:prstGeom prst="line">
                  <a:avLst/>
                </a:prstGeom>
                <a:noFill/>
                <a:ln w="38100">
                  <a:solidFill>
                    <a:schemeClr val="tx1"/>
                  </a:solidFill>
                  <a:round/>
                  <a:headEnd/>
                  <a:tailEnd/>
                </a:ln>
              </p:spPr>
              <p:txBody>
                <a:bodyPr/>
                <a:lstStyle/>
                <a:p>
                  <a:endParaRPr lang="zh-CN" altLang="en-US"/>
                </a:p>
              </p:txBody>
            </p:sp>
            <p:grpSp>
              <p:nvGrpSpPr>
                <p:cNvPr id="47207" name="Group 276"/>
                <p:cNvGrpSpPr>
                  <a:grpSpLocks/>
                </p:cNvGrpSpPr>
                <p:nvPr/>
              </p:nvGrpSpPr>
              <p:grpSpPr bwMode="auto">
                <a:xfrm>
                  <a:off x="1926" y="3432"/>
                  <a:ext cx="219" cy="117"/>
                  <a:chOff x="2395" y="2965"/>
                  <a:chExt cx="219" cy="117"/>
                </a:xfrm>
              </p:grpSpPr>
              <p:sp>
                <p:nvSpPr>
                  <p:cNvPr id="47216" name="WordArt 277"/>
                  <p:cNvSpPr>
                    <a:spLocks noChangeArrowheads="1" noChangeShapeType="1" noTextEdit="1"/>
                  </p:cNvSpPr>
                  <p:nvPr/>
                </p:nvSpPr>
                <p:spPr bwMode="auto">
                  <a:xfrm>
                    <a:off x="2485" y="2980"/>
                    <a:ext cx="129" cy="100"/>
                  </a:xfrm>
                  <a:prstGeom prst="rect">
                    <a:avLst/>
                  </a:prstGeom>
                </p:spPr>
                <p:txBody>
                  <a:bodyPr wrap="none" fromWordArt="1">
                    <a:prstTxWarp prst="textPlain">
                      <a:avLst>
                        <a:gd name="adj" fmla="val 55556"/>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sp>
                <p:nvSpPr>
                  <p:cNvPr id="47217" name="WordArt 278"/>
                  <p:cNvSpPr>
                    <a:spLocks noChangeArrowheads="1" noChangeShapeType="1" noTextEdit="1"/>
                  </p:cNvSpPr>
                  <p:nvPr/>
                </p:nvSpPr>
                <p:spPr bwMode="auto">
                  <a:xfrm>
                    <a:off x="2395" y="2965"/>
                    <a:ext cx="78" cy="117"/>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grpSp>
            <p:sp>
              <p:nvSpPr>
                <p:cNvPr id="47208" name="Line 279"/>
                <p:cNvSpPr>
                  <a:spLocks noChangeShapeType="1"/>
                </p:cNvSpPr>
                <p:nvPr/>
              </p:nvSpPr>
              <p:spPr bwMode="auto">
                <a:xfrm>
                  <a:off x="1828" y="3591"/>
                  <a:ext cx="385" cy="2"/>
                </a:xfrm>
                <a:prstGeom prst="line">
                  <a:avLst/>
                </a:prstGeom>
                <a:noFill/>
                <a:ln w="28575">
                  <a:solidFill>
                    <a:schemeClr val="tx1"/>
                  </a:solidFill>
                  <a:round/>
                  <a:headEnd/>
                  <a:tailEnd/>
                </a:ln>
              </p:spPr>
              <p:txBody>
                <a:bodyPr/>
                <a:lstStyle/>
                <a:p>
                  <a:endParaRPr lang="zh-CN" altLang="en-US"/>
                </a:p>
              </p:txBody>
            </p:sp>
            <p:sp>
              <p:nvSpPr>
                <p:cNvPr id="47209" name="WordArt 280"/>
                <p:cNvSpPr>
                  <a:spLocks noChangeArrowheads="1" noChangeShapeType="1" noTextEdit="1"/>
                </p:cNvSpPr>
                <p:nvPr/>
              </p:nvSpPr>
              <p:spPr bwMode="auto">
                <a:xfrm>
                  <a:off x="1885" y="3627"/>
                  <a:ext cx="243" cy="130"/>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0.34</a:t>
                  </a:r>
                  <a:endParaRPr lang="zh-CN" altLang="en-US" sz="1400" kern="10">
                    <a:ln w="9525">
                      <a:solidFill>
                        <a:srgbClr val="000000"/>
                      </a:solidFill>
                      <a:round/>
                      <a:headEnd/>
                      <a:tailEnd/>
                    </a:ln>
                    <a:latin typeface="Times New Roman"/>
                    <a:cs typeface="Times New Roman"/>
                  </a:endParaRPr>
                </a:p>
              </p:txBody>
            </p:sp>
            <p:grpSp>
              <p:nvGrpSpPr>
                <p:cNvPr id="47210" name="Group 281"/>
                <p:cNvGrpSpPr>
                  <a:grpSpLocks/>
                </p:cNvGrpSpPr>
                <p:nvPr/>
              </p:nvGrpSpPr>
              <p:grpSpPr bwMode="auto">
                <a:xfrm>
                  <a:off x="2208" y="3497"/>
                  <a:ext cx="910" cy="191"/>
                  <a:chOff x="2307" y="3481"/>
                  <a:chExt cx="910" cy="191"/>
                </a:xfrm>
              </p:grpSpPr>
              <p:sp>
                <p:nvSpPr>
                  <p:cNvPr id="47211" name="WordArt 282"/>
                  <p:cNvSpPr>
                    <a:spLocks noChangeArrowheads="1" noChangeShapeType="1" noTextEdit="1"/>
                  </p:cNvSpPr>
                  <p:nvPr/>
                </p:nvSpPr>
                <p:spPr bwMode="auto">
                  <a:xfrm>
                    <a:off x="2407" y="3530"/>
                    <a:ext cx="252" cy="130"/>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0.85</a:t>
                    </a:r>
                    <a:endParaRPr lang="zh-CN" altLang="en-US" sz="1400" kern="10">
                      <a:ln w="9525">
                        <a:solidFill>
                          <a:srgbClr val="000000"/>
                        </a:solidFill>
                        <a:round/>
                        <a:headEnd/>
                        <a:tailEnd/>
                      </a:ln>
                      <a:latin typeface="Times New Roman"/>
                      <a:cs typeface="Times New Roman"/>
                    </a:endParaRPr>
                  </a:p>
                </p:txBody>
              </p:sp>
              <p:sp>
                <p:nvSpPr>
                  <p:cNvPr id="47212" name="Line 283"/>
                  <p:cNvSpPr>
                    <a:spLocks noChangeShapeType="1"/>
                  </p:cNvSpPr>
                  <p:nvPr/>
                </p:nvSpPr>
                <p:spPr bwMode="auto">
                  <a:xfrm>
                    <a:off x="2710" y="3593"/>
                    <a:ext cx="124" cy="0"/>
                  </a:xfrm>
                  <a:prstGeom prst="line">
                    <a:avLst/>
                  </a:prstGeom>
                  <a:noFill/>
                  <a:ln w="38100">
                    <a:solidFill>
                      <a:schemeClr val="tx1"/>
                    </a:solidFill>
                    <a:round/>
                    <a:headEnd/>
                    <a:tailEnd/>
                  </a:ln>
                </p:spPr>
                <p:txBody>
                  <a:bodyPr/>
                  <a:lstStyle/>
                  <a:p>
                    <a:endParaRPr lang="zh-CN" altLang="en-US"/>
                  </a:p>
                </p:txBody>
              </p:sp>
              <p:sp>
                <p:nvSpPr>
                  <p:cNvPr id="47213" name="WordArt 284"/>
                  <p:cNvSpPr>
                    <a:spLocks noChangeArrowheads="1" noChangeShapeType="1" noTextEdit="1"/>
                  </p:cNvSpPr>
                  <p:nvPr/>
                </p:nvSpPr>
                <p:spPr bwMode="auto">
                  <a:xfrm>
                    <a:off x="2889" y="3527"/>
                    <a:ext cx="235" cy="130"/>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0.68</a:t>
                    </a:r>
                    <a:endParaRPr lang="zh-CN" altLang="en-US" sz="1400" kern="10">
                      <a:ln w="9525">
                        <a:solidFill>
                          <a:srgbClr val="000000"/>
                        </a:solidFill>
                        <a:round/>
                        <a:headEnd/>
                        <a:tailEnd/>
                      </a:ln>
                      <a:latin typeface="Times New Roman"/>
                      <a:cs typeface="Times New Roman"/>
                    </a:endParaRPr>
                  </a:p>
                </p:txBody>
              </p:sp>
              <p:sp>
                <p:nvSpPr>
                  <p:cNvPr id="47214" name="WordArt 285"/>
                  <p:cNvSpPr>
                    <a:spLocks noChangeArrowheads="1" noChangeShapeType="1" noTextEdit="1"/>
                  </p:cNvSpPr>
                  <p:nvPr/>
                </p:nvSpPr>
                <p:spPr bwMode="auto">
                  <a:xfrm>
                    <a:off x="2307" y="3493"/>
                    <a:ext cx="48" cy="179"/>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7215" name="WordArt 286"/>
                  <p:cNvSpPr>
                    <a:spLocks noChangeArrowheads="1" noChangeShapeType="1" noTextEdit="1"/>
                  </p:cNvSpPr>
                  <p:nvPr/>
                </p:nvSpPr>
                <p:spPr bwMode="auto">
                  <a:xfrm flipH="1">
                    <a:off x="3169" y="3481"/>
                    <a:ext cx="48" cy="179"/>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grpSp>
          <p:sp>
            <p:nvSpPr>
              <p:cNvPr id="47191" name="WordArt 287"/>
              <p:cNvSpPr>
                <a:spLocks noChangeArrowheads="1" noChangeShapeType="1" noTextEdit="1"/>
              </p:cNvSpPr>
              <p:nvPr/>
            </p:nvSpPr>
            <p:spPr bwMode="auto">
              <a:xfrm>
                <a:off x="3377" y="3546"/>
                <a:ext cx="154" cy="111"/>
              </a:xfrm>
              <a:prstGeom prst="rect">
                <a:avLst/>
              </a:prstGeom>
            </p:spPr>
            <p:txBody>
              <a:bodyPr wrap="none" fromWordArt="1">
                <a:prstTxWarp prst="textPlain">
                  <a:avLst>
                    <a:gd name="adj" fmla="val 55556"/>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sp>
            <p:nvSpPr>
              <p:cNvPr id="47192" name="Line 288"/>
              <p:cNvSpPr>
                <a:spLocks noChangeShapeType="1"/>
              </p:cNvSpPr>
              <p:nvPr/>
            </p:nvSpPr>
            <p:spPr bwMode="auto">
              <a:xfrm>
                <a:off x="3563" y="3589"/>
                <a:ext cx="124" cy="0"/>
              </a:xfrm>
              <a:prstGeom prst="line">
                <a:avLst/>
              </a:prstGeom>
              <a:noFill/>
              <a:ln w="38100">
                <a:solidFill>
                  <a:schemeClr val="tx1"/>
                </a:solidFill>
                <a:round/>
                <a:headEnd/>
                <a:tailEnd/>
              </a:ln>
            </p:spPr>
            <p:txBody>
              <a:bodyPr/>
              <a:lstStyle/>
              <a:p>
                <a:endParaRPr lang="zh-CN" altLang="en-US"/>
              </a:p>
            </p:txBody>
          </p:sp>
          <p:grpSp>
            <p:nvGrpSpPr>
              <p:cNvPr id="47193" name="Group 289"/>
              <p:cNvGrpSpPr>
                <a:grpSpLocks/>
              </p:cNvGrpSpPr>
              <p:nvPr/>
            </p:nvGrpSpPr>
            <p:grpSpPr bwMode="auto">
              <a:xfrm>
                <a:off x="3841" y="3437"/>
                <a:ext cx="219" cy="117"/>
                <a:chOff x="2395" y="2965"/>
                <a:chExt cx="219" cy="117"/>
              </a:xfrm>
            </p:grpSpPr>
            <p:sp>
              <p:nvSpPr>
                <p:cNvPr id="47203" name="WordArt 290"/>
                <p:cNvSpPr>
                  <a:spLocks noChangeArrowheads="1" noChangeShapeType="1" noTextEdit="1"/>
                </p:cNvSpPr>
                <p:nvPr/>
              </p:nvSpPr>
              <p:spPr bwMode="auto">
                <a:xfrm>
                  <a:off x="2485" y="2980"/>
                  <a:ext cx="129" cy="100"/>
                </a:xfrm>
                <a:prstGeom prst="rect">
                  <a:avLst/>
                </a:prstGeom>
              </p:spPr>
              <p:txBody>
                <a:bodyPr wrap="none" fromWordArt="1">
                  <a:prstTxWarp prst="textPlain">
                    <a:avLst>
                      <a:gd name="adj" fmla="val 55556"/>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sp>
              <p:nvSpPr>
                <p:cNvPr id="47204" name="WordArt 291"/>
                <p:cNvSpPr>
                  <a:spLocks noChangeArrowheads="1" noChangeShapeType="1" noTextEdit="1"/>
                </p:cNvSpPr>
                <p:nvPr/>
              </p:nvSpPr>
              <p:spPr bwMode="auto">
                <a:xfrm>
                  <a:off x="2395" y="2965"/>
                  <a:ext cx="78" cy="117"/>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grpSp>
          <p:sp>
            <p:nvSpPr>
              <p:cNvPr id="47194" name="Line 292"/>
              <p:cNvSpPr>
                <a:spLocks noChangeShapeType="1"/>
              </p:cNvSpPr>
              <p:nvPr/>
            </p:nvSpPr>
            <p:spPr bwMode="auto">
              <a:xfrm>
                <a:off x="3743" y="3596"/>
                <a:ext cx="385" cy="2"/>
              </a:xfrm>
              <a:prstGeom prst="line">
                <a:avLst/>
              </a:prstGeom>
              <a:noFill/>
              <a:ln w="28575">
                <a:solidFill>
                  <a:schemeClr val="tx1"/>
                </a:solidFill>
                <a:round/>
                <a:headEnd/>
                <a:tailEnd/>
              </a:ln>
            </p:spPr>
            <p:txBody>
              <a:bodyPr/>
              <a:lstStyle/>
              <a:p>
                <a:endParaRPr lang="zh-CN" altLang="en-US"/>
              </a:p>
            </p:txBody>
          </p:sp>
          <p:sp>
            <p:nvSpPr>
              <p:cNvPr id="47195" name="WordArt 293"/>
              <p:cNvSpPr>
                <a:spLocks noChangeArrowheads="1" noChangeShapeType="1" noTextEdit="1"/>
              </p:cNvSpPr>
              <p:nvPr/>
            </p:nvSpPr>
            <p:spPr bwMode="auto">
              <a:xfrm>
                <a:off x="3825" y="3632"/>
                <a:ext cx="243" cy="130"/>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0.34</a:t>
                </a:r>
                <a:endParaRPr lang="zh-CN" altLang="en-US" sz="1400" kern="10">
                  <a:ln w="9525">
                    <a:solidFill>
                      <a:srgbClr val="000000"/>
                    </a:solidFill>
                    <a:round/>
                    <a:headEnd/>
                    <a:tailEnd/>
                  </a:ln>
                  <a:latin typeface="Times New Roman"/>
                  <a:cs typeface="Times New Roman"/>
                </a:endParaRPr>
              </a:p>
            </p:txBody>
          </p:sp>
          <p:sp>
            <p:nvSpPr>
              <p:cNvPr id="47196" name="WordArt 294"/>
              <p:cNvSpPr>
                <a:spLocks noChangeArrowheads="1" noChangeShapeType="1" noTextEdit="1"/>
              </p:cNvSpPr>
              <p:nvPr/>
            </p:nvSpPr>
            <p:spPr bwMode="auto">
              <a:xfrm>
                <a:off x="4305" y="3517"/>
                <a:ext cx="252" cy="130"/>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0.17</a:t>
                </a:r>
                <a:endParaRPr lang="zh-CN" altLang="en-US" sz="1400" kern="10">
                  <a:ln w="9525">
                    <a:solidFill>
                      <a:srgbClr val="000000"/>
                    </a:solidFill>
                    <a:round/>
                    <a:headEnd/>
                    <a:tailEnd/>
                  </a:ln>
                  <a:latin typeface="Times New Roman"/>
                  <a:cs typeface="Times New Roman"/>
                </a:endParaRPr>
              </a:p>
            </p:txBody>
          </p:sp>
          <p:grpSp>
            <p:nvGrpSpPr>
              <p:cNvPr id="2" name="Group 295"/>
              <p:cNvGrpSpPr>
                <a:grpSpLocks/>
              </p:cNvGrpSpPr>
              <p:nvPr/>
            </p:nvGrpSpPr>
            <p:grpSpPr bwMode="auto">
              <a:xfrm>
                <a:off x="4163" y="3535"/>
                <a:ext cx="89" cy="84"/>
                <a:chOff x="1781" y="2282"/>
                <a:chExt cx="577" cy="577"/>
              </a:xfrm>
            </p:grpSpPr>
            <p:sp>
              <p:nvSpPr>
                <p:cNvPr id="47201" name="Line 296"/>
                <p:cNvSpPr>
                  <a:spLocks noChangeShapeType="1"/>
                </p:cNvSpPr>
                <p:nvPr/>
              </p:nvSpPr>
              <p:spPr bwMode="auto">
                <a:xfrm>
                  <a:off x="1782" y="2282"/>
                  <a:ext cx="576" cy="576"/>
                </a:xfrm>
                <a:prstGeom prst="line">
                  <a:avLst/>
                </a:prstGeom>
                <a:noFill/>
                <a:ln w="38100">
                  <a:solidFill>
                    <a:schemeClr val="tx1"/>
                  </a:solidFill>
                  <a:round/>
                  <a:headEnd/>
                  <a:tailEnd/>
                </a:ln>
              </p:spPr>
              <p:txBody>
                <a:bodyPr/>
                <a:lstStyle/>
                <a:p>
                  <a:endParaRPr lang="zh-CN" altLang="en-US"/>
                </a:p>
              </p:txBody>
            </p:sp>
            <p:sp>
              <p:nvSpPr>
                <p:cNvPr id="47202" name="Line 297"/>
                <p:cNvSpPr>
                  <a:spLocks noChangeShapeType="1"/>
                </p:cNvSpPr>
                <p:nvPr/>
              </p:nvSpPr>
              <p:spPr bwMode="auto">
                <a:xfrm flipH="1">
                  <a:off x="1781" y="2282"/>
                  <a:ext cx="577" cy="577"/>
                </a:xfrm>
                <a:prstGeom prst="line">
                  <a:avLst/>
                </a:prstGeom>
                <a:noFill/>
                <a:ln w="38100">
                  <a:solidFill>
                    <a:schemeClr val="tx1"/>
                  </a:solidFill>
                  <a:round/>
                  <a:headEnd/>
                  <a:tailEnd/>
                </a:ln>
              </p:spPr>
              <p:txBody>
                <a:bodyPr/>
                <a:lstStyle/>
                <a:p>
                  <a:endParaRPr lang="zh-CN" altLang="en-US"/>
                </a:p>
              </p:txBody>
            </p:sp>
          </p:grpSp>
          <p:grpSp>
            <p:nvGrpSpPr>
              <p:cNvPr id="47198" name="Group 298"/>
              <p:cNvGrpSpPr>
                <a:grpSpLocks/>
              </p:cNvGrpSpPr>
              <p:nvPr/>
            </p:nvGrpSpPr>
            <p:grpSpPr bwMode="auto">
              <a:xfrm>
                <a:off x="4618" y="3552"/>
                <a:ext cx="119" cy="49"/>
                <a:chOff x="1260" y="2371"/>
                <a:chExt cx="151" cy="53"/>
              </a:xfrm>
            </p:grpSpPr>
            <p:sp>
              <p:nvSpPr>
                <p:cNvPr id="47199" name="Line 299"/>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47200" name="Line 300"/>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grpSp>
      <p:grpSp>
        <p:nvGrpSpPr>
          <p:cNvPr id="47197" name="Group 301"/>
          <p:cNvGrpSpPr>
            <a:grpSpLocks/>
          </p:cNvGrpSpPr>
          <p:nvPr/>
        </p:nvGrpSpPr>
        <p:grpSpPr bwMode="auto">
          <a:xfrm>
            <a:off x="971550" y="5946384"/>
            <a:ext cx="6518275" cy="331788"/>
            <a:chOff x="595" y="3837"/>
            <a:chExt cx="4106" cy="209"/>
          </a:xfrm>
        </p:grpSpPr>
        <p:grpSp>
          <p:nvGrpSpPr>
            <p:cNvPr id="4" name="Group 302"/>
            <p:cNvGrpSpPr>
              <a:grpSpLocks/>
            </p:cNvGrpSpPr>
            <p:nvPr/>
          </p:nvGrpSpPr>
          <p:grpSpPr bwMode="auto">
            <a:xfrm>
              <a:off x="595" y="3859"/>
              <a:ext cx="136" cy="130"/>
              <a:chOff x="3045" y="1834"/>
              <a:chExt cx="101" cy="101"/>
            </a:xfrm>
          </p:grpSpPr>
          <p:sp>
            <p:nvSpPr>
              <p:cNvPr id="47182" name="Oval 303"/>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47183" name="Oval 304"/>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grpSp>
          <p:nvGrpSpPr>
            <p:cNvPr id="47136" name="Group 305"/>
            <p:cNvGrpSpPr>
              <a:grpSpLocks/>
            </p:cNvGrpSpPr>
            <p:nvPr/>
          </p:nvGrpSpPr>
          <p:grpSpPr bwMode="auto">
            <a:xfrm>
              <a:off x="975" y="3837"/>
              <a:ext cx="3726" cy="209"/>
              <a:chOff x="836" y="3853"/>
              <a:chExt cx="3726" cy="209"/>
            </a:xfrm>
          </p:grpSpPr>
          <p:grpSp>
            <p:nvGrpSpPr>
              <p:cNvPr id="47137" name="Group 306"/>
              <p:cNvGrpSpPr>
                <a:grpSpLocks/>
              </p:cNvGrpSpPr>
              <p:nvPr/>
            </p:nvGrpSpPr>
            <p:grpSpPr bwMode="auto">
              <a:xfrm>
                <a:off x="836" y="3853"/>
                <a:ext cx="1051" cy="206"/>
                <a:chOff x="802" y="3444"/>
                <a:chExt cx="1268" cy="223"/>
              </a:xfrm>
            </p:grpSpPr>
            <p:sp>
              <p:nvSpPr>
                <p:cNvPr id="47171" name="WordArt 307"/>
                <p:cNvSpPr>
                  <a:spLocks noChangeArrowheads="1" noChangeShapeType="1" noTextEdit="1"/>
                </p:cNvSpPr>
                <p:nvPr/>
              </p:nvSpPr>
              <p:spPr bwMode="auto">
                <a:xfrm>
                  <a:off x="802" y="3454"/>
                  <a:ext cx="257" cy="202"/>
                </a:xfrm>
                <a:prstGeom prst="rect">
                  <a:avLst/>
                </a:prstGeom>
              </p:spPr>
              <p:txBody>
                <a:bodyPr wrap="none" fromWordArt="1">
                  <a:prstTxWarp prst="textPlain">
                    <a:avLst>
                      <a:gd name="adj" fmla="val 58167"/>
                    </a:avLst>
                  </a:prstTxWarp>
                </a:bodyPr>
                <a:lstStyle/>
                <a:p>
                  <a:r>
                    <a:rPr lang="en-US" altLang="zh-CN" sz="1200" i="1" kern="10">
                      <a:ln w="9525">
                        <a:solidFill>
                          <a:srgbClr val="CC0000"/>
                        </a:solidFill>
                        <a:round/>
                        <a:headEnd/>
                        <a:tailEnd/>
                      </a:ln>
                      <a:solidFill>
                        <a:srgbClr val="CC0000"/>
                      </a:solidFill>
                      <a:latin typeface="Times New Roman"/>
                      <a:cs typeface="Times New Roman"/>
                    </a:rPr>
                    <a:t>A</a:t>
                  </a:r>
                  <a:endParaRPr lang="zh-CN" altLang="en-US" sz="1200" i="1" kern="10">
                    <a:ln w="9525">
                      <a:solidFill>
                        <a:srgbClr val="CC0000"/>
                      </a:solidFill>
                      <a:round/>
                      <a:headEnd/>
                      <a:tailEnd/>
                    </a:ln>
                    <a:solidFill>
                      <a:srgbClr val="CC0000"/>
                    </a:solidFill>
                    <a:latin typeface="Times New Roman"/>
                    <a:cs typeface="Times New Roman"/>
                  </a:endParaRPr>
                </a:p>
              </p:txBody>
            </p:sp>
            <p:grpSp>
              <p:nvGrpSpPr>
                <p:cNvPr id="47172" name="Group 308"/>
                <p:cNvGrpSpPr>
                  <a:grpSpLocks/>
                </p:cNvGrpSpPr>
                <p:nvPr/>
              </p:nvGrpSpPr>
              <p:grpSpPr bwMode="auto">
                <a:xfrm>
                  <a:off x="1109" y="3533"/>
                  <a:ext cx="154" cy="62"/>
                  <a:chOff x="1260" y="2371"/>
                  <a:chExt cx="151" cy="53"/>
                </a:xfrm>
              </p:grpSpPr>
              <p:sp>
                <p:nvSpPr>
                  <p:cNvPr id="47180" name="Line 309"/>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47181" name="Line 310"/>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47173" name="Group 311"/>
                <p:cNvGrpSpPr>
                  <a:grpSpLocks/>
                </p:cNvGrpSpPr>
                <p:nvPr/>
              </p:nvGrpSpPr>
              <p:grpSpPr bwMode="auto">
                <a:xfrm>
                  <a:off x="1294" y="3444"/>
                  <a:ext cx="272" cy="223"/>
                  <a:chOff x="3599" y="3109"/>
                  <a:chExt cx="272" cy="223"/>
                </a:xfrm>
              </p:grpSpPr>
              <p:sp>
                <p:nvSpPr>
                  <p:cNvPr id="47178" name="WordArt 312"/>
                  <p:cNvSpPr>
                    <a:spLocks noChangeArrowheads="1" noChangeShapeType="1" noTextEdit="1"/>
                  </p:cNvSpPr>
                  <p:nvPr/>
                </p:nvSpPr>
                <p:spPr bwMode="auto">
                  <a:xfrm>
                    <a:off x="3599" y="3109"/>
                    <a:ext cx="191" cy="193"/>
                  </a:xfrm>
                  <a:prstGeom prst="rect">
                    <a:avLst/>
                  </a:prstGeom>
                </p:spPr>
                <p:txBody>
                  <a:bodyPr wrap="none" fromWordArt="1">
                    <a:prstTxWarp prst="textPlain">
                      <a:avLst>
                        <a:gd name="adj" fmla="val 58167"/>
                      </a:avLst>
                    </a:prstTxWarp>
                  </a:bodyPr>
                  <a:lstStyle/>
                  <a:p>
                    <a:r>
                      <a:rPr lang="en-US" altLang="zh-CN" sz="1200" i="1" kern="10">
                        <a:ln w="9525">
                          <a:solidFill>
                            <a:schemeClr val="tx1"/>
                          </a:solidFill>
                          <a:round/>
                          <a:headEnd/>
                          <a:tailEnd/>
                        </a:ln>
                        <a:latin typeface="Times New Roman"/>
                        <a:cs typeface="Times New Roman"/>
                      </a:rPr>
                      <a:t>A</a:t>
                    </a:r>
                    <a:endParaRPr lang="zh-CN" altLang="en-US" sz="1200" i="1" kern="10">
                      <a:ln w="9525">
                        <a:solidFill>
                          <a:schemeClr val="tx1"/>
                        </a:solidFill>
                        <a:round/>
                        <a:headEnd/>
                        <a:tailEnd/>
                      </a:ln>
                      <a:latin typeface="Times New Roman"/>
                      <a:cs typeface="Times New Roman"/>
                    </a:endParaRPr>
                  </a:p>
                </p:txBody>
              </p:sp>
              <p:sp>
                <p:nvSpPr>
                  <p:cNvPr id="47179" name="WordArt 313"/>
                  <p:cNvSpPr>
                    <a:spLocks noChangeArrowheads="1" noChangeShapeType="1" noTextEdit="1"/>
                  </p:cNvSpPr>
                  <p:nvPr/>
                </p:nvSpPr>
                <p:spPr bwMode="auto">
                  <a:xfrm>
                    <a:off x="3811" y="3262"/>
                    <a:ext cx="60" cy="70"/>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grpSp>
            <p:sp>
              <p:nvSpPr>
                <p:cNvPr id="47174" name="WordArt 314"/>
                <p:cNvSpPr>
                  <a:spLocks noChangeArrowheads="1" noChangeShapeType="1" noTextEdit="1"/>
                </p:cNvSpPr>
                <p:nvPr/>
              </p:nvSpPr>
              <p:spPr bwMode="auto">
                <a:xfrm>
                  <a:off x="1613" y="3507"/>
                  <a:ext cx="131" cy="129"/>
                </a:xfrm>
                <a:prstGeom prst="rect">
                  <a:avLst/>
                </a:prstGeom>
              </p:spPr>
              <p:txBody>
                <a:bodyPr wrap="none" fromWordArt="1">
                  <a:prstTxWarp prst="textPlain">
                    <a:avLst>
                      <a:gd name="adj" fmla="val 50000"/>
                    </a:avLst>
                  </a:prstTxWarp>
                </a:bodyPr>
                <a:lstStyle/>
                <a:p>
                  <a:r>
                    <a:rPr lang="en-US" altLang="zh-CN" sz="3600" kern="10">
                      <a:ln w="28575">
                        <a:solidFill>
                          <a:srgbClr val="000000"/>
                        </a:solidFill>
                        <a:round/>
                        <a:headEnd/>
                        <a:tailEnd/>
                      </a:ln>
                      <a:latin typeface="宋体"/>
                      <a:ea typeface="宋体"/>
                    </a:rPr>
                    <a:t>+</a:t>
                  </a:r>
                  <a:endParaRPr lang="zh-CN" altLang="en-US" sz="3600" kern="10">
                    <a:ln w="28575">
                      <a:solidFill>
                        <a:srgbClr val="000000"/>
                      </a:solidFill>
                      <a:round/>
                      <a:headEnd/>
                      <a:tailEnd/>
                    </a:ln>
                    <a:latin typeface="宋体"/>
                    <a:ea typeface="宋体"/>
                  </a:endParaRPr>
                </a:p>
              </p:txBody>
            </p:sp>
            <p:grpSp>
              <p:nvGrpSpPr>
                <p:cNvPr id="47175" name="Group 315"/>
                <p:cNvGrpSpPr>
                  <a:grpSpLocks/>
                </p:cNvGrpSpPr>
                <p:nvPr/>
              </p:nvGrpSpPr>
              <p:grpSpPr bwMode="auto">
                <a:xfrm>
                  <a:off x="1792" y="3457"/>
                  <a:ext cx="278" cy="206"/>
                  <a:chOff x="4633" y="3107"/>
                  <a:chExt cx="278" cy="206"/>
                </a:xfrm>
              </p:grpSpPr>
              <p:sp>
                <p:nvSpPr>
                  <p:cNvPr id="47176" name="WordArt 316"/>
                  <p:cNvSpPr>
                    <a:spLocks noChangeArrowheads="1" noChangeShapeType="1" noTextEdit="1"/>
                  </p:cNvSpPr>
                  <p:nvPr/>
                </p:nvSpPr>
                <p:spPr bwMode="auto">
                  <a:xfrm>
                    <a:off x="4633" y="3107"/>
                    <a:ext cx="191" cy="193"/>
                  </a:xfrm>
                  <a:prstGeom prst="rect">
                    <a:avLst/>
                  </a:prstGeom>
                </p:spPr>
                <p:txBody>
                  <a:bodyPr wrap="none" fromWordArt="1">
                    <a:prstTxWarp prst="textPlain">
                      <a:avLst>
                        <a:gd name="adj" fmla="val 58167"/>
                      </a:avLst>
                    </a:prstTxWarp>
                  </a:bodyPr>
                  <a:lstStyle/>
                  <a:p>
                    <a:r>
                      <a:rPr lang="en-US" altLang="zh-CN" sz="1200" i="1" kern="10">
                        <a:ln w="9525">
                          <a:solidFill>
                            <a:schemeClr val="tx1"/>
                          </a:solidFill>
                          <a:round/>
                          <a:headEnd/>
                          <a:tailEnd/>
                        </a:ln>
                        <a:latin typeface="Times New Roman"/>
                        <a:cs typeface="Times New Roman"/>
                      </a:rPr>
                      <a:t>A</a:t>
                    </a:r>
                    <a:endParaRPr lang="zh-CN" altLang="en-US" sz="1200" i="1" kern="10">
                      <a:ln w="9525">
                        <a:solidFill>
                          <a:schemeClr val="tx1"/>
                        </a:solidFill>
                        <a:round/>
                        <a:headEnd/>
                        <a:tailEnd/>
                      </a:ln>
                      <a:latin typeface="Times New Roman"/>
                      <a:cs typeface="Times New Roman"/>
                    </a:endParaRPr>
                  </a:p>
                </p:txBody>
              </p:sp>
              <p:sp>
                <p:nvSpPr>
                  <p:cNvPr id="47177" name="WordArt 317"/>
                  <p:cNvSpPr>
                    <a:spLocks noChangeArrowheads="1" noChangeShapeType="1" noTextEdit="1"/>
                  </p:cNvSpPr>
                  <p:nvPr/>
                </p:nvSpPr>
                <p:spPr bwMode="auto">
                  <a:xfrm>
                    <a:off x="4851" y="3231"/>
                    <a:ext cx="60" cy="82"/>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grpSp>
          </p:grpSp>
          <p:grpSp>
            <p:nvGrpSpPr>
              <p:cNvPr id="47138" name="Group 318"/>
              <p:cNvGrpSpPr>
                <a:grpSpLocks/>
              </p:cNvGrpSpPr>
              <p:nvPr/>
            </p:nvGrpSpPr>
            <p:grpSpPr bwMode="auto">
              <a:xfrm>
                <a:off x="1970" y="3952"/>
                <a:ext cx="128" cy="57"/>
                <a:chOff x="1260" y="2371"/>
                <a:chExt cx="151" cy="53"/>
              </a:xfrm>
            </p:grpSpPr>
            <p:sp>
              <p:nvSpPr>
                <p:cNvPr id="47169" name="Line 319"/>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47170" name="Line 320"/>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47139" name="Group 321"/>
              <p:cNvGrpSpPr>
                <a:grpSpLocks/>
              </p:cNvGrpSpPr>
              <p:nvPr/>
            </p:nvGrpSpPr>
            <p:grpSpPr bwMode="auto">
              <a:xfrm>
                <a:off x="2178" y="3881"/>
                <a:ext cx="2384" cy="181"/>
                <a:chOff x="2153" y="3864"/>
                <a:chExt cx="2384" cy="181"/>
              </a:xfrm>
            </p:grpSpPr>
            <p:sp>
              <p:nvSpPr>
                <p:cNvPr id="47140" name="WordArt 322"/>
                <p:cNvSpPr>
                  <a:spLocks noChangeArrowheads="1" noChangeShapeType="1" noTextEdit="1"/>
                </p:cNvSpPr>
                <p:nvPr/>
              </p:nvSpPr>
              <p:spPr bwMode="auto">
                <a:xfrm>
                  <a:off x="2745" y="3905"/>
                  <a:ext cx="109" cy="119"/>
                </a:xfrm>
                <a:prstGeom prst="rect">
                  <a:avLst/>
                </a:prstGeom>
              </p:spPr>
              <p:txBody>
                <a:bodyPr wrap="none" fromWordArt="1">
                  <a:prstTxWarp prst="textPlain">
                    <a:avLst>
                      <a:gd name="adj" fmla="val 50000"/>
                    </a:avLst>
                  </a:prstTxWarp>
                </a:bodyPr>
                <a:lstStyle/>
                <a:p>
                  <a:r>
                    <a:rPr lang="en-US" altLang="zh-CN" sz="3600" kern="10">
                      <a:ln w="28575">
                        <a:solidFill>
                          <a:srgbClr val="000000"/>
                        </a:solidFill>
                        <a:round/>
                        <a:headEnd/>
                        <a:tailEnd/>
                      </a:ln>
                      <a:latin typeface="宋体"/>
                      <a:ea typeface="宋体"/>
                    </a:rPr>
                    <a:t>+</a:t>
                  </a:r>
                  <a:endParaRPr lang="zh-CN" altLang="en-US" sz="3600" kern="10">
                    <a:ln w="28575">
                      <a:solidFill>
                        <a:srgbClr val="000000"/>
                      </a:solidFill>
                      <a:round/>
                      <a:headEnd/>
                      <a:tailEnd/>
                    </a:ln>
                    <a:latin typeface="宋体"/>
                    <a:ea typeface="宋体"/>
                  </a:endParaRPr>
                </a:p>
              </p:txBody>
            </p:sp>
            <p:grpSp>
              <p:nvGrpSpPr>
                <p:cNvPr id="47141" name="Group 323"/>
                <p:cNvGrpSpPr>
                  <a:grpSpLocks/>
                </p:cNvGrpSpPr>
                <p:nvPr/>
              </p:nvGrpSpPr>
              <p:grpSpPr bwMode="auto">
                <a:xfrm>
                  <a:off x="3564" y="3949"/>
                  <a:ext cx="128" cy="57"/>
                  <a:chOff x="1260" y="2371"/>
                  <a:chExt cx="151" cy="53"/>
                </a:xfrm>
              </p:grpSpPr>
              <p:sp>
                <p:nvSpPr>
                  <p:cNvPr id="47167" name="Line 324"/>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47168" name="Line 325"/>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47142" name="WordArt 326"/>
                <p:cNvSpPr>
                  <a:spLocks noChangeArrowheads="1" noChangeShapeType="1" noTextEdit="1"/>
                </p:cNvSpPr>
                <p:nvPr/>
              </p:nvSpPr>
              <p:spPr bwMode="auto">
                <a:xfrm>
                  <a:off x="4391" y="3923"/>
                  <a:ext cx="146" cy="112"/>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m</a:t>
                  </a:r>
                  <a:endParaRPr lang="zh-CN" altLang="en-US" sz="1200" kern="10">
                    <a:ln w="9525">
                      <a:solidFill>
                        <a:srgbClr val="000000"/>
                      </a:solidFill>
                      <a:round/>
                      <a:headEnd/>
                      <a:tailEnd/>
                    </a:ln>
                    <a:latin typeface="Times New Roman"/>
                    <a:cs typeface="Times New Roman"/>
                  </a:endParaRPr>
                </a:p>
              </p:txBody>
            </p:sp>
            <p:grpSp>
              <p:nvGrpSpPr>
                <p:cNvPr id="47143" name="Group 327"/>
                <p:cNvGrpSpPr>
                  <a:grpSpLocks/>
                </p:cNvGrpSpPr>
                <p:nvPr/>
              </p:nvGrpSpPr>
              <p:grpSpPr bwMode="auto">
                <a:xfrm>
                  <a:off x="2153" y="3867"/>
                  <a:ext cx="537" cy="166"/>
                  <a:chOff x="1165" y="240"/>
                  <a:chExt cx="537" cy="166"/>
                </a:xfrm>
              </p:grpSpPr>
              <p:sp>
                <p:nvSpPr>
                  <p:cNvPr id="47160" name="WordArt 328"/>
                  <p:cNvSpPr>
                    <a:spLocks noChangeArrowheads="1" noChangeShapeType="1" noTextEdit="1"/>
                  </p:cNvSpPr>
                  <p:nvPr/>
                </p:nvSpPr>
                <p:spPr bwMode="auto">
                  <a:xfrm>
                    <a:off x="1165" y="283"/>
                    <a:ext cx="79" cy="114"/>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grpSp>
                <p:nvGrpSpPr>
                  <p:cNvPr id="47161" name="Group 329"/>
                  <p:cNvGrpSpPr>
                    <a:grpSpLocks/>
                  </p:cNvGrpSpPr>
                  <p:nvPr/>
                </p:nvGrpSpPr>
                <p:grpSpPr bwMode="auto">
                  <a:xfrm>
                    <a:off x="1288" y="310"/>
                    <a:ext cx="89" cy="84"/>
                    <a:chOff x="1781" y="2282"/>
                    <a:chExt cx="577" cy="577"/>
                  </a:xfrm>
                </p:grpSpPr>
                <p:sp>
                  <p:nvSpPr>
                    <p:cNvPr id="47165" name="Line 330"/>
                    <p:cNvSpPr>
                      <a:spLocks noChangeShapeType="1"/>
                    </p:cNvSpPr>
                    <p:nvPr/>
                  </p:nvSpPr>
                  <p:spPr bwMode="auto">
                    <a:xfrm>
                      <a:off x="1782" y="2282"/>
                      <a:ext cx="576" cy="576"/>
                    </a:xfrm>
                    <a:prstGeom prst="line">
                      <a:avLst/>
                    </a:prstGeom>
                    <a:noFill/>
                    <a:ln w="38100">
                      <a:solidFill>
                        <a:schemeClr val="tx1"/>
                      </a:solidFill>
                      <a:round/>
                      <a:headEnd/>
                      <a:tailEnd/>
                    </a:ln>
                  </p:spPr>
                  <p:txBody>
                    <a:bodyPr/>
                    <a:lstStyle/>
                    <a:p>
                      <a:endParaRPr lang="zh-CN" altLang="en-US"/>
                    </a:p>
                  </p:txBody>
                </p:sp>
                <p:sp>
                  <p:nvSpPr>
                    <p:cNvPr id="47166" name="Line 331"/>
                    <p:cNvSpPr>
                      <a:spLocks noChangeShapeType="1"/>
                    </p:cNvSpPr>
                    <p:nvPr/>
                  </p:nvSpPr>
                  <p:spPr bwMode="auto">
                    <a:xfrm flipH="1">
                      <a:off x="1781" y="2282"/>
                      <a:ext cx="577" cy="577"/>
                    </a:xfrm>
                    <a:prstGeom prst="line">
                      <a:avLst/>
                    </a:prstGeom>
                    <a:noFill/>
                    <a:ln w="38100">
                      <a:solidFill>
                        <a:schemeClr val="tx1"/>
                      </a:solidFill>
                      <a:round/>
                      <a:headEnd/>
                      <a:tailEnd/>
                    </a:ln>
                  </p:spPr>
                  <p:txBody>
                    <a:bodyPr/>
                    <a:lstStyle/>
                    <a:p>
                      <a:endParaRPr lang="zh-CN" altLang="en-US"/>
                    </a:p>
                  </p:txBody>
                </p:sp>
              </p:grpSp>
              <p:sp>
                <p:nvSpPr>
                  <p:cNvPr id="47162" name="WordArt 332"/>
                  <p:cNvSpPr>
                    <a:spLocks noChangeArrowheads="1" noChangeShapeType="1" noTextEdit="1"/>
                  </p:cNvSpPr>
                  <p:nvPr/>
                </p:nvSpPr>
                <p:spPr bwMode="auto">
                  <a:xfrm>
                    <a:off x="1427" y="291"/>
                    <a:ext cx="138" cy="11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10</a:t>
                    </a:r>
                    <a:endParaRPr lang="zh-CN" altLang="en-US" sz="3600" kern="10">
                      <a:ln w="9525">
                        <a:solidFill>
                          <a:srgbClr val="000000"/>
                        </a:solidFill>
                        <a:round/>
                        <a:headEnd/>
                        <a:tailEnd/>
                      </a:ln>
                      <a:latin typeface="Times New Roman"/>
                      <a:cs typeface="Times New Roman"/>
                    </a:endParaRPr>
                  </a:p>
                </p:txBody>
              </p:sp>
              <p:sp>
                <p:nvSpPr>
                  <p:cNvPr id="47163" name="WordArt 333"/>
                  <p:cNvSpPr>
                    <a:spLocks noChangeArrowheads="1" noChangeShapeType="1" noTextEdit="1"/>
                  </p:cNvSpPr>
                  <p:nvPr/>
                </p:nvSpPr>
                <p:spPr bwMode="auto">
                  <a:xfrm>
                    <a:off x="1652" y="240"/>
                    <a:ext cx="50" cy="8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6</a:t>
                    </a:r>
                    <a:endParaRPr lang="zh-CN" altLang="en-US" sz="1400" kern="10">
                      <a:ln w="9525">
                        <a:solidFill>
                          <a:srgbClr val="000000"/>
                        </a:solidFill>
                        <a:round/>
                        <a:headEnd/>
                        <a:tailEnd/>
                      </a:ln>
                      <a:latin typeface="Times New Roman"/>
                      <a:cs typeface="Times New Roman"/>
                    </a:endParaRPr>
                  </a:p>
                </p:txBody>
              </p:sp>
              <p:sp>
                <p:nvSpPr>
                  <p:cNvPr id="47164" name="Line 334"/>
                  <p:cNvSpPr>
                    <a:spLocks noChangeShapeType="1"/>
                  </p:cNvSpPr>
                  <p:nvPr/>
                </p:nvSpPr>
                <p:spPr bwMode="auto">
                  <a:xfrm>
                    <a:off x="1578" y="300"/>
                    <a:ext cx="57" cy="0"/>
                  </a:xfrm>
                  <a:prstGeom prst="line">
                    <a:avLst/>
                  </a:prstGeom>
                  <a:noFill/>
                  <a:ln w="19050">
                    <a:solidFill>
                      <a:schemeClr val="tx1"/>
                    </a:solidFill>
                    <a:round/>
                    <a:headEnd/>
                    <a:tailEnd/>
                  </a:ln>
                </p:spPr>
                <p:txBody>
                  <a:bodyPr/>
                  <a:lstStyle/>
                  <a:p>
                    <a:endParaRPr lang="zh-CN" altLang="en-US"/>
                  </a:p>
                </p:txBody>
              </p:sp>
            </p:grpSp>
            <p:grpSp>
              <p:nvGrpSpPr>
                <p:cNvPr id="47144" name="Group 335"/>
                <p:cNvGrpSpPr>
                  <a:grpSpLocks/>
                </p:cNvGrpSpPr>
                <p:nvPr/>
              </p:nvGrpSpPr>
              <p:grpSpPr bwMode="auto">
                <a:xfrm>
                  <a:off x="2974" y="3864"/>
                  <a:ext cx="537" cy="166"/>
                  <a:chOff x="1165" y="240"/>
                  <a:chExt cx="537" cy="166"/>
                </a:xfrm>
              </p:grpSpPr>
              <p:sp>
                <p:nvSpPr>
                  <p:cNvPr id="47153" name="WordArt 336"/>
                  <p:cNvSpPr>
                    <a:spLocks noChangeArrowheads="1" noChangeShapeType="1" noTextEdit="1"/>
                  </p:cNvSpPr>
                  <p:nvPr/>
                </p:nvSpPr>
                <p:spPr bwMode="auto">
                  <a:xfrm>
                    <a:off x="1165" y="283"/>
                    <a:ext cx="79" cy="114"/>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grpSp>
                <p:nvGrpSpPr>
                  <p:cNvPr id="47154" name="Group 337"/>
                  <p:cNvGrpSpPr>
                    <a:grpSpLocks/>
                  </p:cNvGrpSpPr>
                  <p:nvPr/>
                </p:nvGrpSpPr>
                <p:grpSpPr bwMode="auto">
                  <a:xfrm>
                    <a:off x="1288" y="310"/>
                    <a:ext cx="89" cy="84"/>
                    <a:chOff x="1781" y="2282"/>
                    <a:chExt cx="577" cy="577"/>
                  </a:xfrm>
                </p:grpSpPr>
                <p:sp>
                  <p:nvSpPr>
                    <p:cNvPr id="47158" name="Line 338"/>
                    <p:cNvSpPr>
                      <a:spLocks noChangeShapeType="1"/>
                    </p:cNvSpPr>
                    <p:nvPr/>
                  </p:nvSpPr>
                  <p:spPr bwMode="auto">
                    <a:xfrm>
                      <a:off x="1782" y="2282"/>
                      <a:ext cx="576" cy="576"/>
                    </a:xfrm>
                    <a:prstGeom prst="line">
                      <a:avLst/>
                    </a:prstGeom>
                    <a:noFill/>
                    <a:ln w="38100">
                      <a:solidFill>
                        <a:schemeClr val="tx1"/>
                      </a:solidFill>
                      <a:round/>
                      <a:headEnd/>
                      <a:tailEnd/>
                    </a:ln>
                  </p:spPr>
                  <p:txBody>
                    <a:bodyPr/>
                    <a:lstStyle/>
                    <a:p>
                      <a:endParaRPr lang="zh-CN" altLang="en-US"/>
                    </a:p>
                  </p:txBody>
                </p:sp>
                <p:sp>
                  <p:nvSpPr>
                    <p:cNvPr id="47159" name="Line 339"/>
                    <p:cNvSpPr>
                      <a:spLocks noChangeShapeType="1"/>
                    </p:cNvSpPr>
                    <p:nvPr/>
                  </p:nvSpPr>
                  <p:spPr bwMode="auto">
                    <a:xfrm flipH="1">
                      <a:off x="1781" y="2282"/>
                      <a:ext cx="577" cy="577"/>
                    </a:xfrm>
                    <a:prstGeom prst="line">
                      <a:avLst/>
                    </a:prstGeom>
                    <a:noFill/>
                    <a:ln w="38100">
                      <a:solidFill>
                        <a:schemeClr val="tx1"/>
                      </a:solidFill>
                      <a:round/>
                      <a:headEnd/>
                      <a:tailEnd/>
                    </a:ln>
                  </p:spPr>
                  <p:txBody>
                    <a:bodyPr/>
                    <a:lstStyle/>
                    <a:p>
                      <a:endParaRPr lang="zh-CN" altLang="en-US"/>
                    </a:p>
                  </p:txBody>
                </p:sp>
              </p:grpSp>
              <p:sp>
                <p:nvSpPr>
                  <p:cNvPr id="47155" name="WordArt 340"/>
                  <p:cNvSpPr>
                    <a:spLocks noChangeArrowheads="1" noChangeShapeType="1" noTextEdit="1"/>
                  </p:cNvSpPr>
                  <p:nvPr/>
                </p:nvSpPr>
                <p:spPr bwMode="auto">
                  <a:xfrm>
                    <a:off x="1427" y="291"/>
                    <a:ext cx="138" cy="11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10</a:t>
                    </a:r>
                    <a:endParaRPr lang="zh-CN" altLang="en-US" sz="3600" kern="10">
                      <a:ln w="9525">
                        <a:solidFill>
                          <a:srgbClr val="000000"/>
                        </a:solidFill>
                        <a:round/>
                        <a:headEnd/>
                        <a:tailEnd/>
                      </a:ln>
                      <a:latin typeface="Times New Roman"/>
                      <a:cs typeface="Times New Roman"/>
                    </a:endParaRPr>
                  </a:p>
                </p:txBody>
              </p:sp>
              <p:sp>
                <p:nvSpPr>
                  <p:cNvPr id="47156" name="WordArt 341"/>
                  <p:cNvSpPr>
                    <a:spLocks noChangeArrowheads="1" noChangeShapeType="1" noTextEdit="1"/>
                  </p:cNvSpPr>
                  <p:nvPr/>
                </p:nvSpPr>
                <p:spPr bwMode="auto">
                  <a:xfrm>
                    <a:off x="1652" y="240"/>
                    <a:ext cx="50" cy="8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6</a:t>
                    </a:r>
                    <a:endParaRPr lang="zh-CN" altLang="en-US" sz="1400" kern="10">
                      <a:ln w="9525">
                        <a:solidFill>
                          <a:srgbClr val="000000"/>
                        </a:solidFill>
                        <a:round/>
                        <a:headEnd/>
                        <a:tailEnd/>
                      </a:ln>
                      <a:latin typeface="Times New Roman"/>
                      <a:cs typeface="Times New Roman"/>
                    </a:endParaRPr>
                  </a:p>
                </p:txBody>
              </p:sp>
              <p:sp>
                <p:nvSpPr>
                  <p:cNvPr id="47157" name="Line 342"/>
                  <p:cNvSpPr>
                    <a:spLocks noChangeShapeType="1"/>
                  </p:cNvSpPr>
                  <p:nvPr/>
                </p:nvSpPr>
                <p:spPr bwMode="auto">
                  <a:xfrm>
                    <a:off x="1578" y="300"/>
                    <a:ext cx="57" cy="0"/>
                  </a:xfrm>
                  <a:prstGeom prst="line">
                    <a:avLst/>
                  </a:prstGeom>
                  <a:noFill/>
                  <a:ln w="19050">
                    <a:solidFill>
                      <a:schemeClr val="tx1"/>
                    </a:solidFill>
                    <a:round/>
                    <a:headEnd/>
                    <a:tailEnd/>
                  </a:ln>
                </p:spPr>
                <p:txBody>
                  <a:bodyPr/>
                  <a:lstStyle/>
                  <a:p>
                    <a:endParaRPr lang="zh-CN" altLang="en-US"/>
                  </a:p>
                </p:txBody>
              </p:sp>
            </p:grpSp>
            <p:sp>
              <p:nvSpPr>
                <p:cNvPr id="47145" name="WordArt 343"/>
                <p:cNvSpPr>
                  <a:spLocks noChangeArrowheads="1" noChangeShapeType="1" noTextEdit="1"/>
                </p:cNvSpPr>
                <p:nvPr/>
              </p:nvSpPr>
              <p:spPr bwMode="auto">
                <a:xfrm>
                  <a:off x="3745" y="3907"/>
                  <a:ext cx="103" cy="138"/>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4</a:t>
                  </a:r>
                  <a:endParaRPr lang="zh-CN" altLang="en-US" sz="1400" kern="10">
                    <a:ln w="9525">
                      <a:solidFill>
                        <a:srgbClr val="000000"/>
                      </a:solidFill>
                      <a:round/>
                      <a:headEnd/>
                      <a:tailEnd/>
                    </a:ln>
                    <a:latin typeface="Times New Roman"/>
                    <a:cs typeface="Times New Roman"/>
                  </a:endParaRPr>
                </a:p>
              </p:txBody>
            </p:sp>
            <p:grpSp>
              <p:nvGrpSpPr>
                <p:cNvPr id="47146" name="Group 344"/>
                <p:cNvGrpSpPr>
                  <a:grpSpLocks/>
                </p:cNvGrpSpPr>
                <p:nvPr/>
              </p:nvGrpSpPr>
              <p:grpSpPr bwMode="auto">
                <a:xfrm>
                  <a:off x="3918" y="3879"/>
                  <a:ext cx="414" cy="166"/>
                  <a:chOff x="3934" y="3862"/>
                  <a:chExt cx="414" cy="166"/>
                </a:xfrm>
              </p:grpSpPr>
              <p:grpSp>
                <p:nvGrpSpPr>
                  <p:cNvPr id="47147" name="Group 345"/>
                  <p:cNvGrpSpPr>
                    <a:grpSpLocks/>
                  </p:cNvGrpSpPr>
                  <p:nvPr/>
                </p:nvGrpSpPr>
                <p:grpSpPr bwMode="auto">
                  <a:xfrm>
                    <a:off x="3934" y="3932"/>
                    <a:ext cx="89" cy="84"/>
                    <a:chOff x="1781" y="2282"/>
                    <a:chExt cx="577" cy="577"/>
                  </a:xfrm>
                </p:grpSpPr>
                <p:sp>
                  <p:nvSpPr>
                    <p:cNvPr id="47151" name="Line 346"/>
                    <p:cNvSpPr>
                      <a:spLocks noChangeShapeType="1"/>
                    </p:cNvSpPr>
                    <p:nvPr/>
                  </p:nvSpPr>
                  <p:spPr bwMode="auto">
                    <a:xfrm>
                      <a:off x="1782" y="2282"/>
                      <a:ext cx="576" cy="576"/>
                    </a:xfrm>
                    <a:prstGeom prst="line">
                      <a:avLst/>
                    </a:prstGeom>
                    <a:noFill/>
                    <a:ln w="38100">
                      <a:solidFill>
                        <a:schemeClr val="tx1"/>
                      </a:solidFill>
                      <a:round/>
                      <a:headEnd/>
                      <a:tailEnd/>
                    </a:ln>
                  </p:spPr>
                  <p:txBody>
                    <a:bodyPr/>
                    <a:lstStyle/>
                    <a:p>
                      <a:endParaRPr lang="zh-CN" altLang="en-US"/>
                    </a:p>
                  </p:txBody>
                </p:sp>
                <p:sp>
                  <p:nvSpPr>
                    <p:cNvPr id="47152" name="Line 347"/>
                    <p:cNvSpPr>
                      <a:spLocks noChangeShapeType="1"/>
                    </p:cNvSpPr>
                    <p:nvPr/>
                  </p:nvSpPr>
                  <p:spPr bwMode="auto">
                    <a:xfrm flipH="1">
                      <a:off x="1781" y="2282"/>
                      <a:ext cx="577" cy="577"/>
                    </a:xfrm>
                    <a:prstGeom prst="line">
                      <a:avLst/>
                    </a:prstGeom>
                    <a:noFill/>
                    <a:ln w="38100">
                      <a:solidFill>
                        <a:schemeClr val="tx1"/>
                      </a:solidFill>
                      <a:round/>
                      <a:headEnd/>
                      <a:tailEnd/>
                    </a:ln>
                  </p:spPr>
                  <p:txBody>
                    <a:bodyPr/>
                    <a:lstStyle/>
                    <a:p>
                      <a:endParaRPr lang="zh-CN" altLang="en-US"/>
                    </a:p>
                  </p:txBody>
                </p:sp>
              </p:grpSp>
              <p:sp>
                <p:nvSpPr>
                  <p:cNvPr id="47148" name="WordArt 348"/>
                  <p:cNvSpPr>
                    <a:spLocks noChangeArrowheads="1" noChangeShapeType="1" noTextEdit="1"/>
                  </p:cNvSpPr>
                  <p:nvPr/>
                </p:nvSpPr>
                <p:spPr bwMode="auto">
                  <a:xfrm>
                    <a:off x="4073" y="3913"/>
                    <a:ext cx="138" cy="11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10</a:t>
                    </a:r>
                    <a:endParaRPr lang="zh-CN" altLang="en-US" sz="3600" kern="10">
                      <a:ln w="9525">
                        <a:solidFill>
                          <a:srgbClr val="000000"/>
                        </a:solidFill>
                        <a:round/>
                        <a:headEnd/>
                        <a:tailEnd/>
                      </a:ln>
                      <a:latin typeface="Times New Roman"/>
                      <a:cs typeface="Times New Roman"/>
                    </a:endParaRPr>
                  </a:p>
                </p:txBody>
              </p:sp>
              <p:sp>
                <p:nvSpPr>
                  <p:cNvPr id="47149" name="WordArt 349"/>
                  <p:cNvSpPr>
                    <a:spLocks noChangeArrowheads="1" noChangeShapeType="1" noTextEdit="1"/>
                  </p:cNvSpPr>
                  <p:nvPr/>
                </p:nvSpPr>
                <p:spPr bwMode="auto">
                  <a:xfrm>
                    <a:off x="4298" y="3862"/>
                    <a:ext cx="50" cy="8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6</a:t>
                    </a:r>
                    <a:endParaRPr lang="zh-CN" altLang="en-US" sz="1400" kern="10">
                      <a:ln w="9525">
                        <a:solidFill>
                          <a:srgbClr val="000000"/>
                        </a:solidFill>
                        <a:round/>
                        <a:headEnd/>
                        <a:tailEnd/>
                      </a:ln>
                      <a:latin typeface="Times New Roman"/>
                      <a:cs typeface="Times New Roman"/>
                    </a:endParaRPr>
                  </a:p>
                </p:txBody>
              </p:sp>
              <p:sp>
                <p:nvSpPr>
                  <p:cNvPr id="47150" name="Line 350"/>
                  <p:cNvSpPr>
                    <a:spLocks noChangeShapeType="1"/>
                  </p:cNvSpPr>
                  <p:nvPr/>
                </p:nvSpPr>
                <p:spPr bwMode="auto">
                  <a:xfrm>
                    <a:off x="4224" y="3922"/>
                    <a:ext cx="57" cy="0"/>
                  </a:xfrm>
                  <a:prstGeom prst="line">
                    <a:avLst/>
                  </a:prstGeom>
                  <a:noFill/>
                  <a:ln w="19050">
                    <a:solidFill>
                      <a:schemeClr val="tx1"/>
                    </a:solidFill>
                    <a:round/>
                    <a:headEnd/>
                    <a:tailEnd/>
                  </a:ln>
                </p:spPr>
                <p:txBody>
                  <a:bodyPr/>
                  <a:lstStyle/>
                  <a:p>
                    <a:endParaRPr lang="zh-CN" altLang="en-US"/>
                  </a:p>
                </p:txBody>
              </p:sp>
            </p:grpSp>
          </p:grpSp>
        </p:grpSp>
      </p:grpSp>
      <p:grpSp>
        <p:nvGrpSpPr>
          <p:cNvPr id="57486" name="Group 351"/>
          <p:cNvGrpSpPr>
            <a:grpSpLocks/>
          </p:cNvGrpSpPr>
          <p:nvPr/>
        </p:nvGrpSpPr>
        <p:grpSpPr bwMode="auto">
          <a:xfrm>
            <a:off x="0" y="1765300"/>
            <a:ext cx="9144000" cy="946150"/>
            <a:chOff x="0" y="1112"/>
            <a:chExt cx="5760" cy="596"/>
          </a:xfrm>
        </p:grpSpPr>
        <p:grpSp>
          <p:nvGrpSpPr>
            <p:cNvPr id="47114" name="Group 352"/>
            <p:cNvGrpSpPr>
              <a:grpSpLocks/>
            </p:cNvGrpSpPr>
            <p:nvPr/>
          </p:nvGrpSpPr>
          <p:grpSpPr bwMode="auto">
            <a:xfrm>
              <a:off x="257" y="1112"/>
              <a:ext cx="4061" cy="426"/>
              <a:chOff x="174" y="1219"/>
              <a:chExt cx="4061" cy="426"/>
            </a:xfrm>
          </p:grpSpPr>
          <p:sp>
            <p:nvSpPr>
              <p:cNvPr id="47116" name="WordArt 353"/>
              <p:cNvSpPr>
                <a:spLocks noChangeArrowheads="1" noChangeShapeType="1" noTextEdit="1"/>
              </p:cNvSpPr>
              <p:nvPr/>
            </p:nvSpPr>
            <p:spPr bwMode="auto">
              <a:xfrm>
                <a:off x="4035" y="1449"/>
                <a:ext cx="200" cy="161"/>
              </a:xfrm>
              <a:prstGeom prst="rect">
                <a:avLst/>
              </a:prstGeom>
            </p:spPr>
            <p:txBody>
              <a:bodyPr wrap="none" fromWordArt="1">
                <a:prstTxWarp prst="textPlain">
                  <a:avLst>
                    <a:gd name="adj" fmla="val 58167"/>
                  </a:avLst>
                </a:prstTxWarp>
              </a:bodyPr>
              <a:lstStyle/>
              <a:p>
                <a:r>
                  <a:rPr lang="en-US" altLang="zh-CN" sz="1200" i="1" kern="10">
                    <a:ln w="9525">
                      <a:solidFill>
                        <a:srgbClr val="CC0000"/>
                      </a:solidFill>
                      <a:round/>
                      <a:headEnd/>
                      <a:tailEnd/>
                    </a:ln>
                    <a:solidFill>
                      <a:srgbClr val="CC0000"/>
                    </a:solidFill>
                    <a:latin typeface="Times New Roman"/>
                    <a:cs typeface="Times New Roman"/>
                  </a:rPr>
                  <a:t>A</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47117" name="WordArt 354"/>
              <p:cNvSpPr>
                <a:spLocks noChangeArrowheads="1" noChangeShapeType="1" noTextEdit="1"/>
              </p:cNvSpPr>
              <p:nvPr/>
            </p:nvSpPr>
            <p:spPr bwMode="auto">
              <a:xfrm>
                <a:off x="174" y="1386"/>
                <a:ext cx="282" cy="179"/>
              </a:xfrm>
              <a:prstGeom prst="rect">
                <a:avLst/>
              </a:prstGeom>
            </p:spPr>
            <p:txBody>
              <a:bodyPr wrap="none" fromWordArt="1">
                <a:prstTxWarp prst="textPlain">
                  <a:avLst>
                    <a:gd name="adj" fmla="val 50000"/>
                  </a:avLst>
                </a:prstTxWarp>
              </a:bodyPr>
              <a:lstStyle/>
              <a:p>
                <a:r>
                  <a:rPr lang="zh-CN" altLang="en-US" sz="3600" b="1" kern="10">
                    <a:ln w="9525">
                      <a:solidFill>
                        <a:srgbClr val="CC0000"/>
                      </a:solidFill>
                      <a:round/>
                      <a:headEnd/>
                      <a:tailEnd/>
                    </a:ln>
                    <a:solidFill>
                      <a:srgbClr val="CC0000"/>
                    </a:solidFill>
                    <a:latin typeface="华文中宋"/>
                    <a:ea typeface="华文中宋"/>
                  </a:rPr>
                  <a:t>求</a:t>
                </a:r>
              </a:p>
            </p:txBody>
          </p:sp>
          <p:sp>
            <p:nvSpPr>
              <p:cNvPr id="47118" name="WordArt 355"/>
              <p:cNvSpPr>
                <a:spLocks noChangeArrowheads="1" noChangeShapeType="1" noTextEdit="1"/>
              </p:cNvSpPr>
              <p:nvPr/>
            </p:nvSpPr>
            <p:spPr bwMode="auto">
              <a:xfrm>
                <a:off x="717" y="1507"/>
                <a:ext cx="141" cy="122"/>
              </a:xfrm>
              <a:prstGeom prst="rect">
                <a:avLst/>
              </a:prstGeom>
            </p:spPr>
            <p:txBody>
              <a:bodyPr wrap="none" fromWordArt="1">
                <a:prstTxWarp prst="textPlain">
                  <a:avLst>
                    <a:gd name="adj" fmla="val 50000"/>
                  </a:avLst>
                </a:prstTxWarp>
              </a:bodyPr>
              <a:lstStyle/>
              <a:p>
                <a:r>
                  <a:rPr lang="en-US" altLang="zh-CN" sz="1200" i="1" kern="10">
                    <a:ln w="9525">
                      <a:solidFill>
                        <a:srgbClr val="CC0000"/>
                      </a:solidFill>
                      <a:round/>
                      <a:headEnd/>
                      <a:tailEnd/>
                    </a:ln>
                    <a:solidFill>
                      <a:srgbClr val="CC0000"/>
                    </a:solidFill>
                    <a:latin typeface="Times New Roman"/>
                    <a:cs typeface="Times New Roman"/>
                  </a:rPr>
                  <a:t>P</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47119" name="WordArt 356"/>
              <p:cNvSpPr>
                <a:spLocks noChangeArrowheads="1" noChangeShapeType="1" noTextEdit="1"/>
              </p:cNvSpPr>
              <p:nvPr/>
            </p:nvSpPr>
            <p:spPr bwMode="auto">
              <a:xfrm>
                <a:off x="737" y="1219"/>
                <a:ext cx="1589" cy="181"/>
              </a:xfrm>
              <a:prstGeom prst="rect">
                <a:avLst/>
              </a:prstGeom>
            </p:spPr>
            <p:txBody>
              <a:bodyPr wrap="none" fromWordArt="1">
                <a:prstTxWarp prst="textPlain">
                  <a:avLst>
                    <a:gd name="adj" fmla="val 50000"/>
                  </a:avLst>
                </a:prstTxWarp>
              </a:bodyPr>
              <a:lstStyle/>
              <a:p>
                <a:r>
                  <a:rPr lang="zh-CN" altLang="en-US" sz="3600" b="1" kern="10" dirty="0">
                    <a:ln w="9525">
                      <a:solidFill>
                        <a:srgbClr val="000000"/>
                      </a:solidFill>
                      <a:round/>
                      <a:headEnd/>
                      <a:tailEnd/>
                    </a:ln>
                    <a:latin typeface="宋体"/>
                    <a:ea typeface="宋体"/>
                  </a:rPr>
                  <a:t>两列波的</a:t>
                </a:r>
                <a:r>
                  <a:rPr lang="zh-CN" altLang="en-US" sz="3600" b="1" kern="10" dirty="0" smtClean="0">
                    <a:ln w="9525">
                      <a:solidFill>
                        <a:srgbClr val="000000"/>
                      </a:solidFill>
                      <a:round/>
                      <a:headEnd/>
                      <a:tailEnd/>
                    </a:ln>
                    <a:latin typeface="宋体"/>
                    <a:ea typeface="宋体"/>
                  </a:rPr>
                  <a:t>波动表达式</a:t>
                </a:r>
                <a:endParaRPr lang="zh-CN" altLang="en-US" sz="3600" b="1" kern="10" dirty="0">
                  <a:ln w="9525">
                    <a:solidFill>
                      <a:srgbClr val="000000"/>
                    </a:solidFill>
                    <a:round/>
                    <a:headEnd/>
                    <a:tailEnd/>
                  </a:ln>
                  <a:latin typeface="宋体"/>
                  <a:ea typeface="宋体"/>
                </a:endParaRPr>
              </a:p>
            </p:txBody>
          </p:sp>
          <p:grpSp>
            <p:nvGrpSpPr>
              <p:cNvPr id="47120" name="Group 357"/>
              <p:cNvGrpSpPr>
                <a:grpSpLocks/>
              </p:cNvGrpSpPr>
              <p:nvPr/>
            </p:nvGrpSpPr>
            <p:grpSpPr bwMode="auto">
              <a:xfrm>
                <a:off x="533" y="1515"/>
                <a:ext cx="136" cy="130"/>
                <a:chOff x="3045" y="1834"/>
                <a:chExt cx="101" cy="101"/>
              </a:xfrm>
            </p:grpSpPr>
            <p:sp>
              <p:nvSpPr>
                <p:cNvPr id="47133" name="Oval 358"/>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47134" name="Oval 359"/>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sp>
            <p:nvSpPr>
              <p:cNvPr id="47121" name="WordArt 360"/>
              <p:cNvSpPr>
                <a:spLocks noChangeArrowheads="1" noChangeShapeType="1" noTextEdit="1"/>
              </p:cNvSpPr>
              <p:nvPr/>
            </p:nvSpPr>
            <p:spPr bwMode="auto">
              <a:xfrm>
                <a:off x="892" y="1497"/>
                <a:ext cx="1026" cy="138"/>
              </a:xfrm>
              <a:prstGeom prst="rect">
                <a:avLst/>
              </a:prstGeom>
            </p:spPr>
            <p:txBody>
              <a:bodyPr wrap="none" fromWordArt="1">
                <a:prstTxWarp prst="textPlain">
                  <a:avLst>
                    <a:gd name="adj" fmla="val 50000"/>
                  </a:avLst>
                </a:prstTxWarp>
              </a:bodyPr>
              <a:lstStyle/>
              <a:p>
                <a:r>
                  <a:rPr lang="zh-CN" altLang="en-US" sz="3600" b="1" kern="10">
                    <a:ln w="9525">
                      <a:solidFill>
                        <a:srgbClr val="000000"/>
                      </a:solidFill>
                      <a:round/>
                      <a:headEnd/>
                      <a:tailEnd/>
                    </a:ln>
                    <a:latin typeface="宋体"/>
                    <a:ea typeface="宋体"/>
                  </a:rPr>
                  <a:t>点相遇时的</a:t>
                </a:r>
              </a:p>
            </p:txBody>
          </p:sp>
          <p:grpSp>
            <p:nvGrpSpPr>
              <p:cNvPr id="47122" name="Group 361"/>
              <p:cNvGrpSpPr>
                <a:grpSpLocks/>
              </p:cNvGrpSpPr>
              <p:nvPr/>
            </p:nvGrpSpPr>
            <p:grpSpPr bwMode="auto">
              <a:xfrm>
                <a:off x="1963" y="1478"/>
                <a:ext cx="259" cy="154"/>
                <a:chOff x="984" y="2843"/>
                <a:chExt cx="341" cy="204"/>
              </a:xfrm>
            </p:grpSpPr>
            <p:sp>
              <p:nvSpPr>
                <p:cNvPr id="47131" name="WordArt 362"/>
                <p:cNvSpPr>
                  <a:spLocks noChangeArrowheads="1" noChangeShapeType="1" noTextEdit="1"/>
                </p:cNvSpPr>
                <p:nvPr/>
              </p:nvSpPr>
              <p:spPr bwMode="auto">
                <a:xfrm>
                  <a:off x="984" y="2868"/>
                  <a:ext cx="131" cy="144"/>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Symbol"/>
                    </a:rPr>
                    <a:t>D</a:t>
                  </a:r>
                  <a:endParaRPr lang="zh-CN" altLang="en-US" sz="1200" i="1" kern="10">
                    <a:ln w="9525">
                      <a:solidFill>
                        <a:srgbClr val="000000"/>
                      </a:solidFill>
                      <a:round/>
                      <a:headEnd/>
                      <a:tailEnd/>
                    </a:ln>
                    <a:latin typeface="Symbol"/>
                  </a:endParaRPr>
                </a:p>
              </p:txBody>
            </p:sp>
            <p:sp>
              <p:nvSpPr>
                <p:cNvPr id="47132" name="WordArt 363"/>
                <p:cNvSpPr>
                  <a:spLocks noChangeArrowheads="1" noChangeShapeType="1" noTextEdit="1"/>
                </p:cNvSpPr>
                <p:nvPr/>
              </p:nvSpPr>
              <p:spPr bwMode="auto">
                <a:xfrm>
                  <a:off x="1175" y="2843"/>
                  <a:ext cx="150" cy="204"/>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Symbol"/>
                    </a:rPr>
                    <a:t>F</a:t>
                  </a:r>
                  <a:endParaRPr lang="zh-CN" altLang="en-US" sz="1200" i="1" kern="10">
                    <a:ln w="9525">
                      <a:solidFill>
                        <a:srgbClr val="000000"/>
                      </a:solidFill>
                      <a:round/>
                      <a:headEnd/>
                      <a:tailEnd/>
                    </a:ln>
                    <a:latin typeface="Symbol"/>
                  </a:endParaRPr>
                </a:p>
              </p:txBody>
            </p:sp>
          </p:grpSp>
          <p:grpSp>
            <p:nvGrpSpPr>
              <p:cNvPr id="47123" name="Group 364"/>
              <p:cNvGrpSpPr>
                <a:grpSpLocks/>
              </p:cNvGrpSpPr>
              <p:nvPr/>
            </p:nvGrpSpPr>
            <p:grpSpPr bwMode="auto">
              <a:xfrm>
                <a:off x="2358" y="1496"/>
                <a:ext cx="119" cy="130"/>
                <a:chOff x="3045" y="1834"/>
                <a:chExt cx="101" cy="101"/>
              </a:xfrm>
            </p:grpSpPr>
            <p:sp>
              <p:nvSpPr>
                <p:cNvPr id="47129" name="Oval 365"/>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47130" name="Oval 366"/>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grpSp>
            <p:nvGrpSpPr>
              <p:cNvPr id="47124" name="Group 367"/>
              <p:cNvGrpSpPr>
                <a:grpSpLocks/>
              </p:cNvGrpSpPr>
              <p:nvPr/>
            </p:nvGrpSpPr>
            <p:grpSpPr bwMode="auto">
              <a:xfrm>
                <a:off x="530" y="1258"/>
                <a:ext cx="136" cy="130"/>
                <a:chOff x="3045" y="1834"/>
                <a:chExt cx="101" cy="101"/>
              </a:xfrm>
            </p:grpSpPr>
            <p:sp>
              <p:nvSpPr>
                <p:cNvPr id="47127" name="Oval 368"/>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47128" name="Oval 369"/>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sp>
            <p:nvSpPr>
              <p:cNvPr id="47125" name="WordArt 370"/>
              <p:cNvSpPr>
                <a:spLocks noChangeArrowheads="1" noChangeShapeType="1" noTextEdit="1"/>
              </p:cNvSpPr>
              <p:nvPr/>
            </p:nvSpPr>
            <p:spPr bwMode="auto">
              <a:xfrm>
                <a:off x="2582" y="1488"/>
                <a:ext cx="141" cy="122"/>
              </a:xfrm>
              <a:prstGeom prst="rect">
                <a:avLst/>
              </a:prstGeom>
            </p:spPr>
            <p:txBody>
              <a:bodyPr wrap="none" fromWordArt="1">
                <a:prstTxWarp prst="textPlain">
                  <a:avLst>
                    <a:gd name="adj" fmla="val 50000"/>
                  </a:avLst>
                </a:prstTxWarp>
              </a:bodyPr>
              <a:lstStyle/>
              <a:p>
                <a:r>
                  <a:rPr lang="en-US" altLang="zh-CN" sz="1200" i="1" kern="10">
                    <a:ln w="9525">
                      <a:solidFill>
                        <a:srgbClr val="CC0000"/>
                      </a:solidFill>
                      <a:round/>
                      <a:headEnd/>
                      <a:tailEnd/>
                    </a:ln>
                    <a:solidFill>
                      <a:srgbClr val="CC0000"/>
                    </a:solidFill>
                    <a:latin typeface="Times New Roman"/>
                    <a:cs typeface="Times New Roman"/>
                  </a:rPr>
                  <a:t>P</a:t>
                </a:r>
                <a:endParaRPr lang="zh-CN" altLang="en-US" sz="1200" i="1" kern="10">
                  <a:ln w="9525">
                    <a:solidFill>
                      <a:srgbClr val="CC0000"/>
                    </a:solidFill>
                    <a:round/>
                    <a:headEnd/>
                    <a:tailEnd/>
                  </a:ln>
                  <a:solidFill>
                    <a:srgbClr val="CC0000"/>
                  </a:solidFill>
                  <a:latin typeface="Times New Roman"/>
                  <a:cs typeface="Times New Roman"/>
                </a:endParaRPr>
              </a:p>
            </p:txBody>
          </p:sp>
          <p:sp>
            <p:nvSpPr>
              <p:cNvPr id="47126" name="WordArt 371"/>
              <p:cNvSpPr>
                <a:spLocks noChangeArrowheads="1" noChangeShapeType="1" noTextEdit="1"/>
              </p:cNvSpPr>
              <p:nvPr/>
            </p:nvSpPr>
            <p:spPr bwMode="auto">
              <a:xfrm>
                <a:off x="2798" y="1477"/>
                <a:ext cx="1207" cy="147"/>
              </a:xfrm>
              <a:prstGeom prst="rect">
                <a:avLst/>
              </a:prstGeom>
            </p:spPr>
            <p:txBody>
              <a:bodyPr wrap="none" fromWordArt="1">
                <a:prstTxWarp prst="textPlain">
                  <a:avLst>
                    <a:gd name="adj" fmla="val 50000"/>
                  </a:avLst>
                </a:prstTxWarp>
              </a:bodyPr>
              <a:lstStyle/>
              <a:p>
                <a:r>
                  <a:rPr lang="zh-CN" altLang="en-US" sz="3600" b="1" kern="10">
                    <a:ln w="9525">
                      <a:solidFill>
                        <a:srgbClr val="000000"/>
                      </a:solidFill>
                      <a:round/>
                      <a:headEnd/>
                      <a:tailEnd/>
                    </a:ln>
                    <a:latin typeface="宋体"/>
                    <a:ea typeface="宋体"/>
                  </a:rPr>
                  <a:t>点处的合振幅</a:t>
                </a:r>
              </a:p>
            </p:txBody>
          </p:sp>
        </p:grpSp>
        <p:sp>
          <p:nvSpPr>
            <p:cNvPr id="47115" name="Rectangle 372" descr="之字形"/>
            <p:cNvSpPr>
              <a:spLocks noChangeArrowheads="1"/>
            </p:cNvSpPr>
            <p:nvPr/>
          </p:nvSpPr>
          <p:spPr bwMode="auto">
            <a:xfrm>
              <a:off x="0" y="1635"/>
              <a:ext cx="5760" cy="73"/>
            </a:xfrm>
            <a:prstGeom prst="rect">
              <a:avLst/>
            </a:prstGeom>
            <a:pattFill prst="zigZag">
              <a:fgClr>
                <a:srgbClr val="65B9BF"/>
              </a:fgClr>
              <a:bgClr>
                <a:srgbClr val="FFFFFF"/>
              </a:bgClr>
            </a:pattFill>
            <a:ln w="9525">
              <a:noFill/>
              <a:miter lim="800000"/>
              <a:headEnd/>
              <a:tailEnd/>
            </a:ln>
          </p:spPr>
          <p:txBody>
            <a:bodyPr wrap="none" anchor="ctr"/>
            <a:lstStyle/>
            <a:p>
              <a:endParaRPr lang="zh-CN" altLang="en-US"/>
            </a:p>
          </p:txBody>
        </p:sp>
      </p:grpSp>
      <p:graphicFrame>
        <p:nvGraphicFramePr>
          <p:cNvPr id="267265" name="Object 3"/>
          <p:cNvGraphicFramePr>
            <a:graphicFrameLocks noChangeAspect="1"/>
          </p:cNvGraphicFramePr>
          <p:nvPr>
            <p:extLst>
              <p:ext uri="{D42A27DB-BD31-4B8C-83A1-F6EECF244321}">
                <p14:modId xmlns:p14="http://schemas.microsoft.com/office/powerpoint/2010/main" val="500169290"/>
              </p:ext>
            </p:extLst>
          </p:nvPr>
        </p:nvGraphicFramePr>
        <p:xfrm>
          <a:off x="1644652" y="6405564"/>
          <a:ext cx="4110037" cy="473075"/>
        </p:xfrm>
        <a:graphic>
          <a:graphicData uri="http://schemas.openxmlformats.org/presentationml/2006/ole">
            <mc:AlternateContent xmlns:mc="http://schemas.openxmlformats.org/markup-compatibility/2006">
              <mc:Choice xmlns:v="urn:schemas-microsoft-com:vml" Requires="v">
                <p:oleObj spid="_x0000_s267337" name="Equation" r:id="rId5" imgW="1981080" imgH="228600" progId="Equation.DSMT4">
                  <p:embed/>
                </p:oleObj>
              </mc:Choice>
              <mc:Fallback>
                <p:oleObj name="Equation" r:id="rId5" imgW="1981080" imgH="228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4652" y="6405564"/>
                        <a:ext cx="4110037"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3" name="Text Box 93"/>
          <p:cNvSpPr txBox="1">
            <a:spLocks noChangeArrowheads="1"/>
          </p:cNvSpPr>
          <p:nvPr/>
        </p:nvSpPr>
        <p:spPr bwMode="auto">
          <a:xfrm>
            <a:off x="8085182" y="5112147"/>
            <a:ext cx="803425" cy="830997"/>
          </a:xfrm>
          <a:prstGeom prst="rect">
            <a:avLst/>
          </a:prstGeom>
          <a:noFill/>
          <a:ln w="9525">
            <a:noFill/>
            <a:miter lim="800000"/>
            <a:headEnd/>
            <a:tailEnd/>
          </a:ln>
        </p:spPr>
        <p:txBody>
          <a:bodyPr wrap="none">
            <a:spAutoFit/>
          </a:bodyPr>
          <a:lstStyle/>
          <a:p>
            <a:pPr eaLnBrk="1" hangingPunct="1"/>
            <a:r>
              <a:rPr lang="zh-CN" altLang="en-US" sz="2400" b="1" dirty="0" smtClean="0">
                <a:solidFill>
                  <a:srgbClr val="0000FF"/>
                </a:solidFill>
              </a:rPr>
              <a:t>相长</a:t>
            </a:r>
            <a:endParaRPr lang="en-US" altLang="zh-CN" sz="2400" b="1" dirty="0" smtClean="0">
              <a:solidFill>
                <a:srgbClr val="0000FF"/>
              </a:solidFill>
            </a:endParaRPr>
          </a:p>
          <a:p>
            <a:pPr eaLnBrk="1" hangingPunct="1"/>
            <a:r>
              <a:rPr lang="zh-CN" altLang="en-US" sz="2400" b="1" dirty="0" smtClean="0">
                <a:solidFill>
                  <a:srgbClr val="0000FF"/>
                </a:solidFill>
              </a:rPr>
              <a:t>干涉</a:t>
            </a:r>
            <a:endParaRPr lang="zh-CN" altLang="zh-CN" sz="2400" b="1" dirty="0" smtClean="0">
              <a:solidFill>
                <a:srgbClr val="0000FF"/>
              </a:solidFill>
            </a:endParaRPr>
          </a:p>
        </p:txBody>
      </p:sp>
      <p:sp>
        <p:nvSpPr>
          <p:cNvPr id="371" name="Text Box 93"/>
          <p:cNvSpPr txBox="1">
            <a:spLocks noChangeArrowheads="1"/>
          </p:cNvSpPr>
          <p:nvPr/>
        </p:nvSpPr>
        <p:spPr bwMode="auto">
          <a:xfrm>
            <a:off x="408822" y="6373179"/>
            <a:ext cx="1112805" cy="461665"/>
          </a:xfrm>
          <a:prstGeom prst="rect">
            <a:avLst/>
          </a:prstGeom>
          <a:noFill/>
          <a:ln w="9525">
            <a:noFill/>
            <a:miter lim="800000"/>
            <a:headEnd/>
            <a:tailEnd/>
          </a:ln>
        </p:spPr>
        <p:txBody>
          <a:bodyPr wrap="none">
            <a:spAutoFit/>
          </a:bodyPr>
          <a:lstStyle/>
          <a:p>
            <a:pPr eaLnBrk="1" hangingPunct="1"/>
            <a:r>
              <a:rPr lang="zh-CN" altLang="en-US" sz="2400" b="1" dirty="0" smtClean="0">
                <a:solidFill>
                  <a:srgbClr val="0000FF"/>
                </a:solidFill>
              </a:rPr>
              <a:t>波程差</a:t>
            </a:r>
            <a:endParaRPr lang="zh-CN" altLang="zh-CN" sz="2400" b="1" dirty="0" smtClean="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4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4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4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1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19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726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 grpId="0"/>
      <p:bldP spid="37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1169988" y="0"/>
            <a:ext cx="8229600" cy="147638"/>
          </a:xfrm>
        </p:spPr>
        <p:txBody>
          <a:bodyPr/>
          <a:lstStyle/>
          <a:p>
            <a:pPr eaLnBrk="1" hangingPunct="1"/>
            <a:r>
              <a:rPr lang="zh-CN" altLang="en-US" sz="700" smtClean="0">
                <a:solidFill>
                  <a:schemeClr val="bg1"/>
                </a:solidFill>
              </a:rPr>
              <a:t>第五节</a:t>
            </a:r>
          </a:p>
        </p:txBody>
      </p:sp>
      <p:grpSp>
        <p:nvGrpSpPr>
          <p:cNvPr id="48131" name="Group 17"/>
          <p:cNvGrpSpPr>
            <a:grpSpLocks/>
          </p:cNvGrpSpPr>
          <p:nvPr/>
        </p:nvGrpSpPr>
        <p:grpSpPr bwMode="auto">
          <a:xfrm>
            <a:off x="0" y="0"/>
            <a:ext cx="9144000" cy="6858000"/>
            <a:chOff x="0" y="0"/>
            <a:chExt cx="5760" cy="4320"/>
          </a:xfrm>
        </p:grpSpPr>
        <p:sp>
          <p:nvSpPr>
            <p:cNvPr id="48133" name="Rectangle 3" descr="之字形"/>
            <p:cNvSpPr>
              <a:spLocks noChangeArrowheads="1"/>
            </p:cNvSpPr>
            <p:nvPr/>
          </p:nvSpPr>
          <p:spPr bwMode="auto">
            <a:xfrm>
              <a:off x="0" y="3300"/>
              <a:ext cx="5760" cy="1020"/>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48134" name="Rectangle 4" descr="之字形"/>
            <p:cNvSpPr>
              <a:spLocks noChangeArrowheads="1"/>
            </p:cNvSpPr>
            <p:nvPr/>
          </p:nvSpPr>
          <p:spPr bwMode="auto">
            <a:xfrm>
              <a:off x="0" y="0"/>
              <a:ext cx="5760" cy="864"/>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48135" name="WordArt 9"/>
            <p:cNvSpPr>
              <a:spLocks noChangeArrowheads="1" noChangeShapeType="1" noTextEdit="1"/>
            </p:cNvSpPr>
            <p:nvPr/>
          </p:nvSpPr>
          <p:spPr bwMode="auto">
            <a:xfrm>
              <a:off x="1761" y="1435"/>
              <a:ext cx="2089" cy="618"/>
            </a:xfrm>
            <a:prstGeom prst="rect">
              <a:avLst/>
            </a:prstGeom>
          </p:spPr>
          <p:txBody>
            <a:bodyPr wrap="none" fromWordArt="1">
              <a:prstTxWarp prst="textPlain">
                <a:avLst>
                  <a:gd name="adj" fmla="val 50000"/>
                </a:avLst>
              </a:prstTxWarp>
            </a:bodyPr>
            <a:lstStyle/>
            <a:p>
              <a:r>
                <a:rPr lang="zh-CN" altLang="en-US" sz="3600" b="1" kern="10">
                  <a:ln w="9525">
                    <a:solidFill>
                      <a:srgbClr val="CC0000"/>
                    </a:solidFill>
                    <a:round/>
                    <a:headEnd/>
                    <a:tailEnd/>
                  </a:ln>
                  <a:solidFill>
                    <a:srgbClr val="CC0000"/>
                  </a:solidFill>
                  <a:latin typeface="华文中宋"/>
                  <a:ea typeface="华文中宋"/>
                </a:rPr>
                <a:t>驻 波</a:t>
              </a:r>
            </a:p>
          </p:txBody>
        </p:sp>
        <p:sp>
          <p:nvSpPr>
            <p:cNvPr id="48136" name="WordArt 10"/>
            <p:cNvSpPr>
              <a:spLocks noChangeArrowheads="1" noChangeShapeType="1" noTextEdit="1"/>
            </p:cNvSpPr>
            <p:nvPr/>
          </p:nvSpPr>
          <p:spPr bwMode="auto">
            <a:xfrm>
              <a:off x="1472" y="2417"/>
              <a:ext cx="2747" cy="384"/>
            </a:xfrm>
            <a:prstGeom prst="rect">
              <a:avLst/>
            </a:prstGeom>
          </p:spPr>
          <p:txBody>
            <a:bodyPr wrap="none" fromWordArt="1">
              <a:prstTxWarp prst="textDeflate">
                <a:avLst>
                  <a:gd name="adj" fmla="val 0"/>
                </a:avLst>
              </a:prstTxWarp>
            </a:bodyPr>
            <a:lstStyle/>
            <a:p>
              <a:r>
                <a:rPr lang="en-US" altLang="zh-CN" sz="3600" b="1" kern="10" dirty="0">
                  <a:ln w="9525">
                    <a:solidFill>
                      <a:srgbClr val="008000"/>
                    </a:solidFill>
                    <a:round/>
                    <a:headEnd/>
                    <a:tailEnd/>
                  </a:ln>
                  <a:solidFill>
                    <a:srgbClr val="008000"/>
                  </a:solidFill>
                  <a:latin typeface="Times New Roman"/>
                  <a:cs typeface="Times New Roman"/>
                </a:rPr>
                <a:t>standing wave</a:t>
              </a:r>
              <a:endParaRPr lang="zh-CN" altLang="en-US" sz="3600" b="1" kern="10" dirty="0">
                <a:ln w="9525">
                  <a:solidFill>
                    <a:srgbClr val="008000"/>
                  </a:solidFill>
                  <a:round/>
                  <a:headEnd/>
                  <a:tailEnd/>
                </a:ln>
                <a:solidFill>
                  <a:srgbClr val="008000"/>
                </a:solidFill>
                <a:latin typeface="Times New Roman"/>
                <a:cs typeface="Times New Roman"/>
              </a:endParaRPr>
            </a:p>
          </p:txBody>
        </p:sp>
        <p:grpSp>
          <p:nvGrpSpPr>
            <p:cNvPr id="48137" name="Group 16"/>
            <p:cNvGrpSpPr>
              <a:grpSpLocks/>
            </p:cNvGrpSpPr>
            <p:nvPr/>
          </p:nvGrpSpPr>
          <p:grpSpPr bwMode="auto">
            <a:xfrm>
              <a:off x="5010" y="4153"/>
              <a:ext cx="750" cy="167"/>
              <a:chOff x="5010" y="4153"/>
              <a:chExt cx="750" cy="167"/>
            </a:xfrm>
          </p:grpSpPr>
          <p:sp>
            <p:nvSpPr>
              <p:cNvPr id="48138" name="AutoShape 12">
                <a:hlinkClick r:id="rId3" action="ppaction://hlinksldjump" highlightClick="1"/>
              </p:cNvPr>
              <p:cNvSpPr>
                <a:spLocks noChangeArrowheads="1"/>
              </p:cNvSpPr>
              <p:nvPr/>
            </p:nvSpPr>
            <p:spPr bwMode="auto">
              <a:xfrm>
                <a:off x="5207" y="4153"/>
                <a:ext cx="179" cy="161"/>
              </a:xfrm>
              <a:prstGeom prst="actionButtonBackPrevious">
                <a:avLst/>
              </a:prstGeom>
              <a:solidFill>
                <a:srgbClr val="FFCC66"/>
              </a:solidFill>
              <a:ln w="9525">
                <a:noFill/>
                <a:miter lim="800000"/>
                <a:headEnd/>
                <a:tailEnd/>
              </a:ln>
            </p:spPr>
            <p:txBody>
              <a:bodyPr wrap="none" anchor="ctr"/>
              <a:lstStyle/>
              <a:p>
                <a:endParaRPr lang="zh-CN" altLang="en-US"/>
              </a:p>
            </p:txBody>
          </p:sp>
          <p:sp>
            <p:nvSpPr>
              <p:cNvPr id="48139" name="AutoShape 13">
                <a:hlinkClick r:id="" action="ppaction://noaction" highlightClick="1"/>
              </p:cNvPr>
              <p:cNvSpPr>
                <a:spLocks noChangeArrowheads="1"/>
              </p:cNvSpPr>
              <p:nvPr/>
            </p:nvSpPr>
            <p:spPr bwMode="auto">
              <a:xfrm>
                <a:off x="5403" y="4153"/>
                <a:ext cx="178" cy="161"/>
              </a:xfrm>
              <a:prstGeom prst="actionButtonForwardNext">
                <a:avLst/>
              </a:prstGeom>
              <a:solidFill>
                <a:srgbClr val="FFCC66"/>
              </a:solidFill>
              <a:ln w="9525">
                <a:noFill/>
                <a:miter lim="800000"/>
                <a:headEnd/>
                <a:tailEnd/>
              </a:ln>
            </p:spPr>
            <p:txBody>
              <a:bodyPr wrap="none" anchor="ctr"/>
              <a:lstStyle/>
              <a:p>
                <a:endParaRPr lang="zh-CN" altLang="en-US"/>
              </a:p>
            </p:txBody>
          </p:sp>
          <p:sp>
            <p:nvSpPr>
              <p:cNvPr id="48140" name="AutoShape 14">
                <a:hlinkClick r:id="rId4" action="ppaction://hlinksldjump" highlightClick="1"/>
              </p:cNvPr>
              <p:cNvSpPr>
                <a:spLocks noChangeArrowheads="1"/>
              </p:cNvSpPr>
              <p:nvPr/>
            </p:nvSpPr>
            <p:spPr bwMode="auto">
              <a:xfrm>
                <a:off x="5010" y="4153"/>
                <a:ext cx="179" cy="167"/>
              </a:xfrm>
              <a:prstGeom prst="actionButtonBeginning">
                <a:avLst/>
              </a:prstGeom>
              <a:solidFill>
                <a:srgbClr val="FFCC66"/>
              </a:solidFill>
              <a:ln w="9525">
                <a:noFill/>
                <a:miter lim="800000"/>
                <a:headEnd/>
                <a:tailEnd/>
              </a:ln>
            </p:spPr>
            <p:txBody>
              <a:bodyPr wrap="none" anchor="ctr"/>
              <a:lstStyle/>
              <a:p>
                <a:endParaRPr lang="zh-CN" altLang="en-US"/>
              </a:p>
            </p:txBody>
          </p:sp>
          <p:sp>
            <p:nvSpPr>
              <p:cNvPr id="48141" name="AutoShape 15">
                <a:hlinkClick r:id="" action="ppaction://hlinkshowjump?jump=endshow" highlightClick="1"/>
              </p:cNvPr>
              <p:cNvSpPr>
                <a:spLocks noChangeArrowheads="1"/>
              </p:cNvSpPr>
              <p:nvPr/>
            </p:nvSpPr>
            <p:spPr bwMode="auto">
              <a:xfrm>
                <a:off x="5600" y="4153"/>
                <a:ext cx="160" cy="158"/>
              </a:xfrm>
              <a:prstGeom prst="actionButtonEnd">
                <a:avLst/>
              </a:prstGeom>
              <a:solidFill>
                <a:srgbClr val="FFCC66"/>
              </a:solidFill>
              <a:ln w="9525">
                <a:noFill/>
                <a:miter lim="800000"/>
                <a:headEnd/>
                <a:tailEnd/>
              </a:ln>
            </p:spPr>
            <p:txBody>
              <a:bodyPr wrap="none" anchor="ctr"/>
              <a:lstStyle/>
              <a:p>
                <a:endParaRPr lang="zh-CN" altLang="en-US"/>
              </a:p>
            </p:txBody>
          </p:sp>
        </p:grpSp>
      </p:grpSp>
      <p:sp>
        <p:nvSpPr>
          <p:cNvPr id="48132" name="Text Box 3"/>
          <p:cNvSpPr txBox="1">
            <a:spLocks noChangeArrowheads="1"/>
          </p:cNvSpPr>
          <p:nvPr/>
        </p:nvSpPr>
        <p:spPr bwMode="auto">
          <a:xfrm>
            <a:off x="546100" y="2128838"/>
            <a:ext cx="1257075" cy="1107996"/>
          </a:xfrm>
          <a:prstGeom prst="rect">
            <a:avLst/>
          </a:prstGeom>
          <a:noFill/>
          <a:ln w="9525">
            <a:noFill/>
            <a:miter lim="800000"/>
            <a:headEnd/>
            <a:tailEnd/>
          </a:ln>
        </p:spPr>
        <p:txBody>
          <a:bodyPr wrap="none">
            <a:spAutoFit/>
          </a:bodyPr>
          <a:lstStyle/>
          <a:p>
            <a:pPr>
              <a:spcBef>
                <a:spcPct val="50000"/>
              </a:spcBef>
            </a:pPr>
            <a:r>
              <a:rPr kumimoji="1" lang="en-US" altLang="zh-CN" sz="6600" dirty="0" smtClean="0">
                <a:solidFill>
                  <a:srgbClr val="FF0000"/>
                </a:solidFill>
                <a:latin typeface="Calibri" pitchFamily="34" charset="0"/>
              </a:rPr>
              <a:t>7.6</a:t>
            </a:r>
            <a:endParaRPr kumimoji="1" lang="zh-CN" altLang="en-US" sz="6600" dirty="0">
              <a:solidFill>
                <a:srgbClr val="FF0000"/>
              </a:solidFill>
              <a:latin typeface="Calibri" pitchFamily="34" charset="0"/>
            </a:endParaRPr>
          </a:p>
        </p:txBody>
      </p:sp>
    </p:spTree>
  </p:cSld>
  <p:clrMapOvr>
    <a:masterClrMapping/>
  </p:clrMapOvr>
  <p:transition spd="slow">
    <p:diamon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22"/>
          <p:cNvSpPr>
            <a:spLocks noGrp="1" noChangeArrowheads="1"/>
          </p:cNvSpPr>
          <p:nvPr>
            <p:ph type="title" idx="4294967295"/>
          </p:nvPr>
        </p:nvSpPr>
        <p:spPr>
          <a:xfrm>
            <a:off x="538163" y="0"/>
            <a:ext cx="8229600" cy="158750"/>
          </a:xfrm>
        </p:spPr>
        <p:txBody>
          <a:bodyPr/>
          <a:lstStyle/>
          <a:p>
            <a:pPr eaLnBrk="1" hangingPunct="1"/>
            <a:r>
              <a:rPr lang="zh-CN" altLang="en-US" sz="700" smtClean="0">
                <a:solidFill>
                  <a:schemeClr val="bg1"/>
                </a:solidFill>
              </a:rPr>
              <a:t>驻波现象</a:t>
            </a:r>
          </a:p>
        </p:txBody>
      </p:sp>
      <p:grpSp>
        <p:nvGrpSpPr>
          <p:cNvPr id="49155" name="Group 4"/>
          <p:cNvGrpSpPr>
            <a:grpSpLocks/>
          </p:cNvGrpSpPr>
          <p:nvPr/>
        </p:nvGrpSpPr>
        <p:grpSpPr bwMode="auto">
          <a:xfrm>
            <a:off x="0" y="0"/>
            <a:ext cx="9144000" cy="6858000"/>
            <a:chOff x="0" y="0"/>
            <a:chExt cx="5760" cy="4320"/>
          </a:xfrm>
        </p:grpSpPr>
        <p:sp>
          <p:nvSpPr>
            <p:cNvPr id="49368" name="Rectangle 5" descr="之字形"/>
            <p:cNvSpPr>
              <a:spLocks noChangeArrowheads="1"/>
            </p:cNvSpPr>
            <p:nvPr/>
          </p:nvSpPr>
          <p:spPr bwMode="auto">
            <a:xfrm>
              <a:off x="0" y="4187"/>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49369" name="Rectangle 6" descr="之字形"/>
            <p:cNvSpPr>
              <a:spLocks noChangeArrowheads="1"/>
            </p:cNvSpPr>
            <p:nvPr/>
          </p:nvSpPr>
          <p:spPr bwMode="auto">
            <a:xfrm>
              <a:off x="0" y="0"/>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grpSp>
      <p:grpSp>
        <p:nvGrpSpPr>
          <p:cNvPr id="3" name="Group 7"/>
          <p:cNvGrpSpPr>
            <a:grpSpLocks/>
          </p:cNvGrpSpPr>
          <p:nvPr/>
        </p:nvGrpSpPr>
        <p:grpSpPr bwMode="auto">
          <a:xfrm>
            <a:off x="2262188" y="4975225"/>
            <a:ext cx="4697412" cy="763588"/>
            <a:chOff x="1460" y="2612"/>
            <a:chExt cx="2959" cy="481"/>
          </a:xfrm>
        </p:grpSpPr>
        <p:sp>
          <p:nvSpPr>
            <p:cNvPr id="49354" name="Rectangle 8"/>
            <p:cNvSpPr>
              <a:spLocks noChangeArrowheads="1"/>
            </p:cNvSpPr>
            <p:nvPr/>
          </p:nvSpPr>
          <p:spPr bwMode="auto">
            <a:xfrm>
              <a:off x="1673" y="2612"/>
              <a:ext cx="2501" cy="481"/>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2" name="Group 9"/>
            <p:cNvGrpSpPr>
              <a:grpSpLocks/>
            </p:cNvGrpSpPr>
            <p:nvPr/>
          </p:nvGrpSpPr>
          <p:grpSpPr bwMode="auto">
            <a:xfrm>
              <a:off x="1681" y="2648"/>
              <a:ext cx="841" cy="208"/>
              <a:chOff x="2107" y="3500"/>
              <a:chExt cx="841" cy="208"/>
            </a:xfrm>
          </p:grpSpPr>
          <p:sp>
            <p:nvSpPr>
              <p:cNvPr id="49365" name="Freeform 10"/>
              <p:cNvSpPr>
                <a:spLocks/>
              </p:cNvSpPr>
              <p:nvPr/>
            </p:nvSpPr>
            <p:spPr bwMode="auto">
              <a:xfrm flipV="1">
                <a:off x="2116" y="3500"/>
                <a:ext cx="828" cy="203"/>
              </a:xfrm>
              <a:custGeom>
                <a:avLst/>
                <a:gdLst>
                  <a:gd name="T0" fmla="*/ 0 w 828"/>
                  <a:gd name="T1" fmla="*/ 3 h 203"/>
                  <a:gd name="T2" fmla="*/ 414 w 828"/>
                  <a:gd name="T3" fmla="*/ 203 h 203"/>
                  <a:gd name="T4" fmla="*/ 828 w 828"/>
                  <a:gd name="T5" fmla="*/ 0 h 203"/>
                  <a:gd name="T6" fmla="*/ 0 60000 65536"/>
                  <a:gd name="T7" fmla="*/ 0 60000 65536"/>
                  <a:gd name="T8" fmla="*/ 0 60000 65536"/>
                  <a:gd name="T9" fmla="*/ 0 w 828"/>
                  <a:gd name="T10" fmla="*/ 0 h 203"/>
                  <a:gd name="T11" fmla="*/ 828 w 828"/>
                  <a:gd name="T12" fmla="*/ 203 h 203"/>
                </a:gdLst>
                <a:ahLst/>
                <a:cxnLst>
                  <a:cxn ang="T6">
                    <a:pos x="T0" y="T1"/>
                  </a:cxn>
                  <a:cxn ang="T7">
                    <a:pos x="T2" y="T3"/>
                  </a:cxn>
                  <a:cxn ang="T8">
                    <a:pos x="T4" y="T5"/>
                  </a:cxn>
                </a:cxnLst>
                <a:rect l="T9" t="T10" r="T11" b="T12"/>
                <a:pathLst>
                  <a:path w="828" h="203">
                    <a:moveTo>
                      <a:pt x="0" y="3"/>
                    </a:moveTo>
                    <a:cubicBezTo>
                      <a:pt x="138" y="103"/>
                      <a:pt x="276" y="203"/>
                      <a:pt x="414" y="203"/>
                    </a:cubicBezTo>
                    <a:cubicBezTo>
                      <a:pt x="552" y="203"/>
                      <a:pt x="759" y="34"/>
                      <a:pt x="828" y="0"/>
                    </a:cubicBezTo>
                  </a:path>
                </a:pathLst>
              </a:custGeom>
              <a:gradFill rotWithShape="0">
                <a:gsLst>
                  <a:gs pos="0">
                    <a:srgbClr val="DDDDDD"/>
                  </a:gs>
                  <a:gs pos="100000">
                    <a:srgbClr val="5F5F5F"/>
                  </a:gs>
                </a:gsLst>
                <a:lin ang="5400000" scaled="1"/>
              </a:gradFill>
              <a:ln w="9525">
                <a:noFill/>
                <a:round/>
                <a:headEnd/>
                <a:tailEnd/>
              </a:ln>
            </p:spPr>
            <p:txBody>
              <a:bodyPr/>
              <a:lstStyle/>
              <a:p>
                <a:endParaRPr lang="zh-CN" altLang="en-US"/>
              </a:p>
            </p:txBody>
          </p:sp>
          <p:sp>
            <p:nvSpPr>
              <p:cNvPr id="49366" name="Freeform 11"/>
              <p:cNvSpPr>
                <a:spLocks/>
              </p:cNvSpPr>
              <p:nvPr/>
            </p:nvSpPr>
            <p:spPr bwMode="auto">
              <a:xfrm flipV="1">
                <a:off x="2107" y="3573"/>
                <a:ext cx="831" cy="135"/>
              </a:xfrm>
              <a:custGeom>
                <a:avLst/>
                <a:gdLst>
                  <a:gd name="T0" fmla="*/ 0 w 831"/>
                  <a:gd name="T1" fmla="*/ 0 h 135"/>
                  <a:gd name="T2" fmla="*/ 416 w 831"/>
                  <a:gd name="T3" fmla="*/ 135 h 135"/>
                  <a:gd name="T4" fmla="*/ 831 w 831"/>
                  <a:gd name="T5" fmla="*/ 3 h 135"/>
                  <a:gd name="T6" fmla="*/ 0 60000 65536"/>
                  <a:gd name="T7" fmla="*/ 0 60000 65536"/>
                  <a:gd name="T8" fmla="*/ 0 60000 65536"/>
                  <a:gd name="T9" fmla="*/ 0 w 831"/>
                  <a:gd name="T10" fmla="*/ 0 h 135"/>
                  <a:gd name="T11" fmla="*/ 831 w 831"/>
                  <a:gd name="T12" fmla="*/ 135 h 135"/>
                </a:gdLst>
                <a:ahLst/>
                <a:cxnLst>
                  <a:cxn ang="T6">
                    <a:pos x="T0" y="T1"/>
                  </a:cxn>
                  <a:cxn ang="T7">
                    <a:pos x="T2" y="T3"/>
                  </a:cxn>
                  <a:cxn ang="T8">
                    <a:pos x="T4" y="T5"/>
                  </a:cxn>
                </a:cxnLst>
                <a:rect l="T9" t="T10" r="T11" b="T12"/>
                <a:pathLst>
                  <a:path w="831" h="135">
                    <a:moveTo>
                      <a:pt x="0" y="0"/>
                    </a:moveTo>
                    <a:cubicBezTo>
                      <a:pt x="139" y="67"/>
                      <a:pt x="278" y="135"/>
                      <a:pt x="416" y="135"/>
                    </a:cubicBezTo>
                    <a:cubicBezTo>
                      <a:pt x="554" y="135"/>
                      <a:pt x="692" y="69"/>
                      <a:pt x="831" y="3"/>
                    </a:cubicBezTo>
                  </a:path>
                </a:pathLst>
              </a:custGeom>
              <a:gradFill rotWithShape="0">
                <a:gsLst>
                  <a:gs pos="0">
                    <a:srgbClr val="DDDDDD"/>
                  </a:gs>
                  <a:gs pos="100000">
                    <a:srgbClr val="777777"/>
                  </a:gs>
                </a:gsLst>
                <a:lin ang="5400000" scaled="1"/>
              </a:gradFill>
              <a:ln w="9525">
                <a:noFill/>
                <a:round/>
                <a:headEnd/>
                <a:tailEnd/>
              </a:ln>
            </p:spPr>
            <p:txBody>
              <a:bodyPr/>
              <a:lstStyle/>
              <a:p>
                <a:endParaRPr lang="zh-CN" altLang="en-US"/>
              </a:p>
            </p:txBody>
          </p:sp>
          <p:sp>
            <p:nvSpPr>
              <p:cNvPr id="49367" name="Freeform 12"/>
              <p:cNvSpPr>
                <a:spLocks/>
              </p:cNvSpPr>
              <p:nvPr/>
            </p:nvSpPr>
            <p:spPr bwMode="auto">
              <a:xfrm flipV="1">
                <a:off x="2120" y="3638"/>
                <a:ext cx="828" cy="63"/>
              </a:xfrm>
              <a:custGeom>
                <a:avLst/>
                <a:gdLst>
                  <a:gd name="T0" fmla="*/ 0 w 828"/>
                  <a:gd name="T1" fmla="*/ 0 h 63"/>
                  <a:gd name="T2" fmla="*/ 416 w 828"/>
                  <a:gd name="T3" fmla="*/ 63 h 63"/>
                  <a:gd name="T4" fmla="*/ 828 w 828"/>
                  <a:gd name="T5" fmla="*/ 1 h 63"/>
                  <a:gd name="T6" fmla="*/ 0 60000 65536"/>
                  <a:gd name="T7" fmla="*/ 0 60000 65536"/>
                  <a:gd name="T8" fmla="*/ 0 60000 65536"/>
                  <a:gd name="T9" fmla="*/ 0 w 828"/>
                  <a:gd name="T10" fmla="*/ 0 h 63"/>
                  <a:gd name="T11" fmla="*/ 828 w 828"/>
                  <a:gd name="T12" fmla="*/ 63 h 63"/>
                </a:gdLst>
                <a:ahLst/>
                <a:cxnLst>
                  <a:cxn ang="T6">
                    <a:pos x="T0" y="T1"/>
                  </a:cxn>
                  <a:cxn ang="T7">
                    <a:pos x="T2" y="T3"/>
                  </a:cxn>
                  <a:cxn ang="T8">
                    <a:pos x="T4" y="T5"/>
                  </a:cxn>
                </a:cxnLst>
                <a:rect l="T9" t="T10" r="T11" b="T12"/>
                <a:pathLst>
                  <a:path w="828" h="63">
                    <a:moveTo>
                      <a:pt x="0" y="0"/>
                    </a:moveTo>
                    <a:cubicBezTo>
                      <a:pt x="139" y="31"/>
                      <a:pt x="278" y="63"/>
                      <a:pt x="416" y="63"/>
                    </a:cubicBezTo>
                    <a:cubicBezTo>
                      <a:pt x="554" y="63"/>
                      <a:pt x="691" y="32"/>
                      <a:pt x="828" y="1"/>
                    </a:cubicBezTo>
                  </a:path>
                </a:pathLst>
              </a:custGeom>
              <a:gradFill rotWithShape="0">
                <a:gsLst>
                  <a:gs pos="0">
                    <a:srgbClr val="EAEAEA"/>
                  </a:gs>
                  <a:gs pos="100000">
                    <a:srgbClr val="969696"/>
                  </a:gs>
                </a:gsLst>
                <a:lin ang="5400000" scaled="1"/>
              </a:gradFill>
              <a:ln w="9525">
                <a:noFill/>
                <a:round/>
                <a:headEnd/>
                <a:tailEnd/>
              </a:ln>
            </p:spPr>
            <p:txBody>
              <a:bodyPr/>
              <a:lstStyle/>
              <a:p>
                <a:endParaRPr lang="zh-CN" altLang="en-US"/>
              </a:p>
            </p:txBody>
          </p:sp>
        </p:grpSp>
        <p:grpSp>
          <p:nvGrpSpPr>
            <p:cNvPr id="4" name="Group 13"/>
            <p:cNvGrpSpPr>
              <a:grpSpLocks/>
            </p:cNvGrpSpPr>
            <p:nvPr/>
          </p:nvGrpSpPr>
          <p:grpSpPr bwMode="auto">
            <a:xfrm>
              <a:off x="2501" y="2835"/>
              <a:ext cx="841" cy="208"/>
              <a:chOff x="2501" y="2835"/>
              <a:chExt cx="841" cy="208"/>
            </a:xfrm>
          </p:grpSpPr>
          <p:sp>
            <p:nvSpPr>
              <p:cNvPr id="49362" name="Freeform 14"/>
              <p:cNvSpPr>
                <a:spLocks/>
              </p:cNvSpPr>
              <p:nvPr/>
            </p:nvSpPr>
            <p:spPr bwMode="auto">
              <a:xfrm>
                <a:off x="2510" y="2840"/>
                <a:ext cx="828" cy="203"/>
              </a:xfrm>
              <a:custGeom>
                <a:avLst/>
                <a:gdLst>
                  <a:gd name="T0" fmla="*/ 0 w 828"/>
                  <a:gd name="T1" fmla="*/ 3 h 203"/>
                  <a:gd name="T2" fmla="*/ 414 w 828"/>
                  <a:gd name="T3" fmla="*/ 203 h 203"/>
                  <a:gd name="T4" fmla="*/ 828 w 828"/>
                  <a:gd name="T5" fmla="*/ 0 h 203"/>
                  <a:gd name="T6" fmla="*/ 0 60000 65536"/>
                  <a:gd name="T7" fmla="*/ 0 60000 65536"/>
                  <a:gd name="T8" fmla="*/ 0 60000 65536"/>
                  <a:gd name="T9" fmla="*/ 0 w 828"/>
                  <a:gd name="T10" fmla="*/ 0 h 203"/>
                  <a:gd name="T11" fmla="*/ 828 w 828"/>
                  <a:gd name="T12" fmla="*/ 203 h 203"/>
                </a:gdLst>
                <a:ahLst/>
                <a:cxnLst>
                  <a:cxn ang="T6">
                    <a:pos x="T0" y="T1"/>
                  </a:cxn>
                  <a:cxn ang="T7">
                    <a:pos x="T2" y="T3"/>
                  </a:cxn>
                  <a:cxn ang="T8">
                    <a:pos x="T4" y="T5"/>
                  </a:cxn>
                </a:cxnLst>
                <a:rect l="T9" t="T10" r="T11" b="T12"/>
                <a:pathLst>
                  <a:path w="828" h="203">
                    <a:moveTo>
                      <a:pt x="0" y="3"/>
                    </a:moveTo>
                    <a:cubicBezTo>
                      <a:pt x="138" y="103"/>
                      <a:pt x="276" y="203"/>
                      <a:pt x="414" y="203"/>
                    </a:cubicBezTo>
                    <a:cubicBezTo>
                      <a:pt x="552" y="203"/>
                      <a:pt x="759" y="34"/>
                      <a:pt x="828" y="0"/>
                    </a:cubicBezTo>
                  </a:path>
                </a:pathLst>
              </a:custGeom>
              <a:gradFill rotWithShape="0">
                <a:gsLst>
                  <a:gs pos="0">
                    <a:srgbClr val="5F5F5F"/>
                  </a:gs>
                  <a:gs pos="100000">
                    <a:srgbClr val="DDDDDD"/>
                  </a:gs>
                </a:gsLst>
                <a:lin ang="5400000" scaled="1"/>
              </a:gradFill>
              <a:ln w="9525">
                <a:noFill/>
                <a:round/>
                <a:headEnd/>
                <a:tailEnd/>
              </a:ln>
            </p:spPr>
            <p:txBody>
              <a:bodyPr/>
              <a:lstStyle/>
              <a:p>
                <a:endParaRPr lang="zh-CN" altLang="en-US"/>
              </a:p>
            </p:txBody>
          </p:sp>
          <p:sp>
            <p:nvSpPr>
              <p:cNvPr id="49363" name="Freeform 15"/>
              <p:cNvSpPr>
                <a:spLocks/>
              </p:cNvSpPr>
              <p:nvPr/>
            </p:nvSpPr>
            <p:spPr bwMode="auto">
              <a:xfrm>
                <a:off x="2501" y="2835"/>
                <a:ext cx="831" cy="135"/>
              </a:xfrm>
              <a:custGeom>
                <a:avLst/>
                <a:gdLst>
                  <a:gd name="T0" fmla="*/ 0 w 831"/>
                  <a:gd name="T1" fmla="*/ 0 h 135"/>
                  <a:gd name="T2" fmla="*/ 416 w 831"/>
                  <a:gd name="T3" fmla="*/ 135 h 135"/>
                  <a:gd name="T4" fmla="*/ 831 w 831"/>
                  <a:gd name="T5" fmla="*/ 3 h 135"/>
                  <a:gd name="T6" fmla="*/ 0 60000 65536"/>
                  <a:gd name="T7" fmla="*/ 0 60000 65536"/>
                  <a:gd name="T8" fmla="*/ 0 60000 65536"/>
                  <a:gd name="T9" fmla="*/ 0 w 831"/>
                  <a:gd name="T10" fmla="*/ 0 h 135"/>
                  <a:gd name="T11" fmla="*/ 831 w 831"/>
                  <a:gd name="T12" fmla="*/ 135 h 135"/>
                </a:gdLst>
                <a:ahLst/>
                <a:cxnLst>
                  <a:cxn ang="T6">
                    <a:pos x="T0" y="T1"/>
                  </a:cxn>
                  <a:cxn ang="T7">
                    <a:pos x="T2" y="T3"/>
                  </a:cxn>
                  <a:cxn ang="T8">
                    <a:pos x="T4" y="T5"/>
                  </a:cxn>
                </a:cxnLst>
                <a:rect l="T9" t="T10" r="T11" b="T12"/>
                <a:pathLst>
                  <a:path w="831" h="135">
                    <a:moveTo>
                      <a:pt x="0" y="0"/>
                    </a:moveTo>
                    <a:cubicBezTo>
                      <a:pt x="139" y="67"/>
                      <a:pt x="278" y="135"/>
                      <a:pt x="416" y="135"/>
                    </a:cubicBezTo>
                    <a:cubicBezTo>
                      <a:pt x="554" y="135"/>
                      <a:pt x="692" y="69"/>
                      <a:pt x="831" y="3"/>
                    </a:cubicBezTo>
                  </a:path>
                </a:pathLst>
              </a:custGeom>
              <a:gradFill rotWithShape="0">
                <a:gsLst>
                  <a:gs pos="0">
                    <a:srgbClr val="777777"/>
                  </a:gs>
                  <a:gs pos="100000">
                    <a:srgbClr val="DDDDDD"/>
                  </a:gs>
                </a:gsLst>
                <a:lin ang="5400000" scaled="1"/>
              </a:gradFill>
              <a:ln w="9525">
                <a:noFill/>
                <a:round/>
                <a:headEnd/>
                <a:tailEnd/>
              </a:ln>
            </p:spPr>
            <p:txBody>
              <a:bodyPr/>
              <a:lstStyle/>
              <a:p>
                <a:endParaRPr lang="zh-CN" altLang="en-US"/>
              </a:p>
            </p:txBody>
          </p:sp>
          <p:sp>
            <p:nvSpPr>
              <p:cNvPr id="49364" name="Freeform 16"/>
              <p:cNvSpPr>
                <a:spLocks/>
              </p:cNvSpPr>
              <p:nvPr/>
            </p:nvSpPr>
            <p:spPr bwMode="auto">
              <a:xfrm>
                <a:off x="2514" y="2842"/>
                <a:ext cx="828" cy="63"/>
              </a:xfrm>
              <a:custGeom>
                <a:avLst/>
                <a:gdLst>
                  <a:gd name="T0" fmla="*/ 0 w 828"/>
                  <a:gd name="T1" fmla="*/ 0 h 63"/>
                  <a:gd name="T2" fmla="*/ 416 w 828"/>
                  <a:gd name="T3" fmla="*/ 63 h 63"/>
                  <a:gd name="T4" fmla="*/ 828 w 828"/>
                  <a:gd name="T5" fmla="*/ 1 h 63"/>
                  <a:gd name="T6" fmla="*/ 0 60000 65536"/>
                  <a:gd name="T7" fmla="*/ 0 60000 65536"/>
                  <a:gd name="T8" fmla="*/ 0 60000 65536"/>
                  <a:gd name="T9" fmla="*/ 0 w 828"/>
                  <a:gd name="T10" fmla="*/ 0 h 63"/>
                  <a:gd name="T11" fmla="*/ 828 w 828"/>
                  <a:gd name="T12" fmla="*/ 63 h 63"/>
                </a:gdLst>
                <a:ahLst/>
                <a:cxnLst>
                  <a:cxn ang="T6">
                    <a:pos x="T0" y="T1"/>
                  </a:cxn>
                  <a:cxn ang="T7">
                    <a:pos x="T2" y="T3"/>
                  </a:cxn>
                  <a:cxn ang="T8">
                    <a:pos x="T4" y="T5"/>
                  </a:cxn>
                </a:cxnLst>
                <a:rect l="T9" t="T10" r="T11" b="T12"/>
                <a:pathLst>
                  <a:path w="828" h="63">
                    <a:moveTo>
                      <a:pt x="0" y="0"/>
                    </a:moveTo>
                    <a:cubicBezTo>
                      <a:pt x="139" y="31"/>
                      <a:pt x="278" y="63"/>
                      <a:pt x="416" y="63"/>
                    </a:cubicBezTo>
                    <a:cubicBezTo>
                      <a:pt x="554" y="63"/>
                      <a:pt x="691" y="32"/>
                      <a:pt x="828" y="1"/>
                    </a:cubicBezTo>
                  </a:path>
                </a:pathLst>
              </a:custGeom>
              <a:gradFill rotWithShape="0">
                <a:gsLst>
                  <a:gs pos="0">
                    <a:srgbClr val="969696"/>
                  </a:gs>
                  <a:gs pos="100000">
                    <a:srgbClr val="EAEAEA"/>
                  </a:gs>
                </a:gsLst>
                <a:lin ang="5400000" scaled="1"/>
              </a:gradFill>
              <a:ln w="9525">
                <a:noFill/>
                <a:round/>
                <a:headEnd/>
                <a:tailEnd/>
              </a:ln>
            </p:spPr>
            <p:txBody>
              <a:bodyPr/>
              <a:lstStyle/>
              <a:p>
                <a:endParaRPr lang="zh-CN" altLang="en-US"/>
              </a:p>
            </p:txBody>
          </p:sp>
        </p:grpSp>
        <p:grpSp>
          <p:nvGrpSpPr>
            <p:cNvPr id="49357" name="Group 17"/>
            <p:cNvGrpSpPr>
              <a:grpSpLocks/>
            </p:cNvGrpSpPr>
            <p:nvPr/>
          </p:nvGrpSpPr>
          <p:grpSpPr bwMode="auto">
            <a:xfrm>
              <a:off x="3355" y="2642"/>
              <a:ext cx="841" cy="208"/>
              <a:chOff x="2107" y="3500"/>
              <a:chExt cx="841" cy="208"/>
            </a:xfrm>
          </p:grpSpPr>
          <p:sp>
            <p:nvSpPr>
              <p:cNvPr id="49359" name="Freeform 18"/>
              <p:cNvSpPr>
                <a:spLocks/>
              </p:cNvSpPr>
              <p:nvPr/>
            </p:nvSpPr>
            <p:spPr bwMode="auto">
              <a:xfrm flipV="1">
                <a:off x="2116" y="3500"/>
                <a:ext cx="828" cy="203"/>
              </a:xfrm>
              <a:custGeom>
                <a:avLst/>
                <a:gdLst>
                  <a:gd name="T0" fmla="*/ 0 w 828"/>
                  <a:gd name="T1" fmla="*/ 3 h 203"/>
                  <a:gd name="T2" fmla="*/ 414 w 828"/>
                  <a:gd name="T3" fmla="*/ 203 h 203"/>
                  <a:gd name="T4" fmla="*/ 828 w 828"/>
                  <a:gd name="T5" fmla="*/ 0 h 203"/>
                  <a:gd name="T6" fmla="*/ 0 60000 65536"/>
                  <a:gd name="T7" fmla="*/ 0 60000 65536"/>
                  <a:gd name="T8" fmla="*/ 0 60000 65536"/>
                  <a:gd name="T9" fmla="*/ 0 w 828"/>
                  <a:gd name="T10" fmla="*/ 0 h 203"/>
                  <a:gd name="T11" fmla="*/ 828 w 828"/>
                  <a:gd name="T12" fmla="*/ 203 h 203"/>
                </a:gdLst>
                <a:ahLst/>
                <a:cxnLst>
                  <a:cxn ang="T6">
                    <a:pos x="T0" y="T1"/>
                  </a:cxn>
                  <a:cxn ang="T7">
                    <a:pos x="T2" y="T3"/>
                  </a:cxn>
                  <a:cxn ang="T8">
                    <a:pos x="T4" y="T5"/>
                  </a:cxn>
                </a:cxnLst>
                <a:rect l="T9" t="T10" r="T11" b="T12"/>
                <a:pathLst>
                  <a:path w="828" h="203">
                    <a:moveTo>
                      <a:pt x="0" y="3"/>
                    </a:moveTo>
                    <a:cubicBezTo>
                      <a:pt x="138" y="103"/>
                      <a:pt x="276" y="203"/>
                      <a:pt x="414" y="203"/>
                    </a:cubicBezTo>
                    <a:cubicBezTo>
                      <a:pt x="552" y="203"/>
                      <a:pt x="759" y="34"/>
                      <a:pt x="828" y="0"/>
                    </a:cubicBezTo>
                  </a:path>
                </a:pathLst>
              </a:custGeom>
              <a:gradFill rotWithShape="0">
                <a:gsLst>
                  <a:gs pos="0">
                    <a:srgbClr val="DDDDDD"/>
                  </a:gs>
                  <a:gs pos="100000">
                    <a:srgbClr val="5F5F5F"/>
                  </a:gs>
                </a:gsLst>
                <a:lin ang="5400000" scaled="1"/>
              </a:gradFill>
              <a:ln w="9525">
                <a:noFill/>
                <a:round/>
                <a:headEnd/>
                <a:tailEnd/>
              </a:ln>
            </p:spPr>
            <p:txBody>
              <a:bodyPr/>
              <a:lstStyle/>
              <a:p>
                <a:endParaRPr lang="zh-CN" altLang="en-US"/>
              </a:p>
            </p:txBody>
          </p:sp>
          <p:sp>
            <p:nvSpPr>
              <p:cNvPr id="49360" name="Freeform 19"/>
              <p:cNvSpPr>
                <a:spLocks/>
              </p:cNvSpPr>
              <p:nvPr/>
            </p:nvSpPr>
            <p:spPr bwMode="auto">
              <a:xfrm flipV="1">
                <a:off x="2107" y="3573"/>
                <a:ext cx="831" cy="135"/>
              </a:xfrm>
              <a:custGeom>
                <a:avLst/>
                <a:gdLst>
                  <a:gd name="T0" fmla="*/ 0 w 831"/>
                  <a:gd name="T1" fmla="*/ 0 h 135"/>
                  <a:gd name="T2" fmla="*/ 416 w 831"/>
                  <a:gd name="T3" fmla="*/ 135 h 135"/>
                  <a:gd name="T4" fmla="*/ 831 w 831"/>
                  <a:gd name="T5" fmla="*/ 3 h 135"/>
                  <a:gd name="T6" fmla="*/ 0 60000 65536"/>
                  <a:gd name="T7" fmla="*/ 0 60000 65536"/>
                  <a:gd name="T8" fmla="*/ 0 60000 65536"/>
                  <a:gd name="T9" fmla="*/ 0 w 831"/>
                  <a:gd name="T10" fmla="*/ 0 h 135"/>
                  <a:gd name="T11" fmla="*/ 831 w 831"/>
                  <a:gd name="T12" fmla="*/ 135 h 135"/>
                </a:gdLst>
                <a:ahLst/>
                <a:cxnLst>
                  <a:cxn ang="T6">
                    <a:pos x="T0" y="T1"/>
                  </a:cxn>
                  <a:cxn ang="T7">
                    <a:pos x="T2" y="T3"/>
                  </a:cxn>
                  <a:cxn ang="T8">
                    <a:pos x="T4" y="T5"/>
                  </a:cxn>
                </a:cxnLst>
                <a:rect l="T9" t="T10" r="T11" b="T12"/>
                <a:pathLst>
                  <a:path w="831" h="135">
                    <a:moveTo>
                      <a:pt x="0" y="0"/>
                    </a:moveTo>
                    <a:cubicBezTo>
                      <a:pt x="139" y="67"/>
                      <a:pt x="278" y="135"/>
                      <a:pt x="416" y="135"/>
                    </a:cubicBezTo>
                    <a:cubicBezTo>
                      <a:pt x="554" y="135"/>
                      <a:pt x="692" y="69"/>
                      <a:pt x="831" y="3"/>
                    </a:cubicBezTo>
                  </a:path>
                </a:pathLst>
              </a:custGeom>
              <a:gradFill rotWithShape="0">
                <a:gsLst>
                  <a:gs pos="0">
                    <a:srgbClr val="DDDDDD"/>
                  </a:gs>
                  <a:gs pos="100000">
                    <a:srgbClr val="777777"/>
                  </a:gs>
                </a:gsLst>
                <a:lin ang="5400000" scaled="1"/>
              </a:gradFill>
              <a:ln w="9525">
                <a:noFill/>
                <a:round/>
                <a:headEnd/>
                <a:tailEnd/>
              </a:ln>
            </p:spPr>
            <p:txBody>
              <a:bodyPr/>
              <a:lstStyle/>
              <a:p>
                <a:endParaRPr lang="zh-CN" altLang="en-US"/>
              </a:p>
            </p:txBody>
          </p:sp>
          <p:sp>
            <p:nvSpPr>
              <p:cNvPr id="49361" name="Freeform 20"/>
              <p:cNvSpPr>
                <a:spLocks/>
              </p:cNvSpPr>
              <p:nvPr/>
            </p:nvSpPr>
            <p:spPr bwMode="auto">
              <a:xfrm flipV="1">
                <a:off x="2120" y="3638"/>
                <a:ext cx="828" cy="63"/>
              </a:xfrm>
              <a:custGeom>
                <a:avLst/>
                <a:gdLst>
                  <a:gd name="T0" fmla="*/ 0 w 828"/>
                  <a:gd name="T1" fmla="*/ 0 h 63"/>
                  <a:gd name="T2" fmla="*/ 416 w 828"/>
                  <a:gd name="T3" fmla="*/ 63 h 63"/>
                  <a:gd name="T4" fmla="*/ 828 w 828"/>
                  <a:gd name="T5" fmla="*/ 1 h 63"/>
                  <a:gd name="T6" fmla="*/ 0 60000 65536"/>
                  <a:gd name="T7" fmla="*/ 0 60000 65536"/>
                  <a:gd name="T8" fmla="*/ 0 60000 65536"/>
                  <a:gd name="T9" fmla="*/ 0 w 828"/>
                  <a:gd name="T10" fmla="*/ 0 h 63"/>
                  <a:gd name="T11" fmla="*/ 828 w 828"/>
                  <a:gd name="T12" fmla="*/ 63 h 63"/>
                </a:gdLst>
                <a:ahLst/>
                <a:cxnLst>
                  <a:cxn ang="T6">
                    <a:pos x="T0" y="T1"/>
                  </a:cxn>
                  <a:cxn ang="T7">
                    <a:pos x="T2" y="T3"/>
                  </a:cxn>
                  <a:cxn ang="T8">
                    <a:pos x="T4" y="T5"/>
                  </a:cxn>
                </a:cxnLst>
                <a:rect l="T9" t="T10" r="T11" b="T12"/>
                <a:pathLst>
                  <a:path w="828" h="63">
                    <a:moveTo>
                      <a:pt x="0" y="0"/>
                    </a:moveTo>
                    <a:cubicBezTo>
                      <a:pt x="139" y="31"/>
                      <a:pt x="278" y="63"/>
                      <a:pt x="416" y="63"/>
                    </a:cubicBezTo>
                    <a:cubicBezTo>
                      <a:pt x="554" y="63"/>
                      <a:pt x="691" y="32"/>
                      <a:pt x="828" y="1"/>
                    </a:cubicBezTo>
                  </a:path>
                </a:pathLst>
              </a:custGeom>
              <a:gradFill rotWithShape="0">
                <a:gsLst>
                  <a:gs pos="0">
                    <a:srgbClr val="EAEAEA"/>
                  </a:gs>
                  <a:gs pos="100000">
                    <a:srgbClr val="969696"/>
                  </a:gs>
                </a:gsLst>
                <a:lin ang="5400000" scaled="1"/>
              </a:gradFill>
              <a:ln w="9525">
                <a:noFill/>
                <a:round/>
                <a:headEnd/>
                <a:tailEnd/>
              </a:ln>
            </p:spPr>
            <p:txBody>
              <a:bodyPr/>
              <a:lstStyle/>
              <a:p>
                <a:endParaRPr lang="zh-CN" altLang="en-US"/>
              </a:p>
            </p:txBody>
          </p:sp>
        </p:grpSp>
        <p:sp>
          <p:nvSpPr>
            <p:cNvPr id="49358" name="Line 21"/>
            <p:cNvSpPr>
              <a:spLocks noChangeShapeType="1"/>
            </p:cNvSpPr>
            <p:nvPr/>
          </p:nvSpPr>
          <p:spPr bwMode="auto">
            <a:xfrm flipV="1">
              <a:off x="1460" y="2841"/>
              <a:ext cx="2959" cy="0"/>
            </a:xfrm>
            <a:prstGeom prst="line">
              <a:avLst/>
            </a:prstGeom>
            <a:noFill/>
            <a:ln w="9525">
              <a:solidFill>
                <a:schemeClr val="tx1"/>
              </a:solidFill>
              <a:round/>
              <a:headEnd/>
              <a:tailEnd/>
            </a:ln>
          </p:spPr>
          <p:txBody>
            <a:bodyPr/>
            <a:lstStyle/>
            <a:p>
              <a:endParaRPr lang="zh-CN" altLang="en-US"/>
            </a:p>
          </p:txBody>
        </p:sp>
      </p:grpSp>
      <p:sp>
        <p:nvSpPr>
          <p:cNvPr id="59414" name="Rectangle 22"/>
          <p:cNvSpPr>
            <a:spLocks noChangeArrowheads="1"/>
          </p:cNvSpPr>
          <p:nvPr/>
        </p:nvSpPr>
        <p:spPr bwMode="auto">
          <a:xfrm>
            <a:off x="2613025" y="4926013"/>
            <a:ext cx="3957638" cy="839787"/>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7" name="Group 23"/>
          <p:cNvGrpSpPr>
            <a:grpSpLocks/>
          </p:cNvGrpSpPr>
          <p:nvPr/>
        </p:nvGrpSpPr>
        <p:grpSpPr bwMode="auto">
          <a:xfrm>
            <a:off x="2224088" y="4926013"/>
            <a:ext cx="4772025" cy="814387"/>
            <a:chOff x="1444" y="3093"/>
            <a:chExt cx="3006" cy="513"/>
          </a:xfrm>
        </p:grpSpPr>
        <p:sp>
          <p:nvSpPr>
            <p:cNvPr id="49340" name="Rectangle 24"/>
            <p:cNvSpPr>
              <a:spLocks noChangeArrowheads="1"/>
            </p:cNvSpPr>
            <p:nvPr/>
          </p:nvSpPr>
          <p:spPr bwMode="auto">
            <a:xfrm>
              <a:off x="1681" y="3093"/>
              <a:ext cx="2493" cy="513"/>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49341" name="Group 25"/>
            <p:cNvGrpSpPr>
              <a:grpSpLocks/>
            </p:cNvGrpSpPr>
            <p:nvPr/>
          </p:nvGrpSpPr>
          <p:grpSpPr bwMode="auto">
            <a:xfrm>
              <a:off x="1689" y="3340"/>
              <a:ext cx="841" cy="208"/>
              <a:chOff x="2501" y="2835"/>
              <a:chExt cx="841" cy="208"/>
            </a:xfrm>
          </p:grpSpPr>
          <p:sp>
            <p:nvSpPr>
              <p:cNvPr id="49351" name="Freeform 26"/>
              <p:cNvSpPr>
                <a:spLocks/>
              </p:cNvSpPr>
              <p:nvPr/>
            </p:nvSpPr>
            <p:spPr bwMode="auto">
              <a:xfrm>
                <a:off x="2510" y="2840"/>
                <a:ext cx="828" cy="203"/>
              </a:xfrm>
              <a:custGeom>
                <a:avLst/>
                <a:gdLst>
                  <a:gd name="T0" fmla="*/ 0 w 828"/>
                  <a:gd name="T1" fmla="*/ 3 h 203"/>
                  <a:gd name="T2" fmla="*/ 414 w 828"/>
                  <a:gd name="T3" fmla="*/ 203 h 203"/>
                  <a:gd name="T4" fmla="*/ 828 w 828"/>
                  <a:gd name="T5" fmla="*/ 0 h 203"/>
                  <a:gd name="T6" fmla="*/ 0 60000 65536"/>
                  <a:gd name="T7" fmla="*/ 0 60000 65536"/>
                  <a:gd name="T8" fmla="*/ 0 60000 65536"/>
                  <a:gd name="T9" fmla="*/ 0 w 828"/>
                  <a:gd name="T10" fmla="*/ 0 h 203"/>
                  <a:gd name="T11" fmla="*/ 828 w 828"/>
                  <a:gd name="T12" fmla="*/ 203 h 203"/>
                </a:gdLst>
                <a:ahLst/>
                <a:cxnLst>
                  <a:cxn ang="T6">
                    <a:pos x="T0" y="T1"/>
                  </a:cxn>
                  <a:cxn ang="T7">
                    <a:pos x="T2" y="T3"/>
                  </a:cxn>
                  <a:cxn ang="T8">
                    <a:pos x="T4" y="T5"/>
                  </a:cxn>
                </a:cxnLst>
                <a:rect l="T9" t="T10" r="T11" b="T12"/>
                <a:pathLst>
                  <a:path w="828" h="203">
                    <a:moveTo>
                      <a:pt x="0" y="3"/>
                    </a:moveTo>
                    <a:cubicBezTo>
                      <a:pt x="138" y="103"/>
                      <a:pt x="276" y="203"/>
                      <a:pt x="414" y="203"/>
                    </a:cubicBezTo>
                    <a:cubicBezTo>
                      <a:pt x="552" y="203"/>
                      <a:pt x="759" y="34"/>
                      <a:pt x="828" y="0"/>
                    </a:cubicBezTo>
                  </a:path>
                </a:pathLst>
              </a:custGeom>
              <a:gradFill rotWithShape="0">
                <a:gsLst>
                  <a:gs pos="0">
                    <a:srgbClr val="5F5F5F"/>
                  </a:gs>
                  <a:gs pos="100000">
                    <a:srgbClr val="DDDDDD"/>
                  </a:gs>
                </a:gsLst>
                <a:lin ang="5400000" scaled="1"/>
              </a:gradFill>
              <a:ln w="9525">
                <a:noFill/>
                <a:round/>
                <a:headEnd/>
                <a:tailEnd/>
              </a:ln>
            </p:spPr>
            <p:txBody>
              <a:bodyPr/>
              <a:lstStyle/>
              <a:p>
                <a:endParaRPr lang="zh-CN" altLang="en-US"/>
              </a:p>
            </p:txBody>
          </p:sp>
          <p:sp>
            <p:nvSpPr>
              <p:cNvPr id="49352" name="Freeform 27"/>
              <p:cNvSpPr>
                <a:spLocks/>
              </p:cNvSpPr>
              <p:nvPr/>
            </p:nvSpPr>
            <p:spPr bwMode="auto">
              <a:xfrm>
                <a:off x="2501" y="2835"/>
                <a:ext cx="831" cy="135"/>
              </a:xfrm>
              <a:custGeom>
                <a:avLst/>
                <a:gdLst>
                  <a:gd name="T0" fmla="*/ 0 w 831"/>
                  <a:gd name="T1" fmla="*/ 0 h 135"/>
                  <a:gd name="T2" fmla="*/ 416 w 831"/>
                  <a:gd name="T3" fmla="*/ 135 h 135"/>
                  <a:gd name="T4" fmla="*/ 831 w 831"/>
                  <a:gd name="T5" fmla="*/ 3 h 135"/>
                  <a:gd name="T6" fmla="*/ 0 60000 65536"/>
                  <a:gd name="T7" fmla="*/ 0 60000 65536"/>
                  <a:gd name="T8" fmla="*/ 0 60000 65536"/>
                  <a:gd name="T9" fmla="*/ 0 w 831"/>
                  <a:gd name="T10" fmla="*/ 0 h 135"/>
                  <a:gd name="T11" fmla="*/ 831 w 831"/>
                  <a:gd name="T12" fmla="*/ 135 h 135"/>
                </a:gdLst>
                <a:ahLst/>
                <a:cxnLst>
                  <a:cxn ang="T6">
                    <a:pos x="T0" y="T1"/>
                  </a:cxn>
                  <a:cxn ang="T7">
                    <a:pos x="T2" y="T3"/>
                  </a:cxn>
                  <a:cxn ang="T8">
                    <a:pos x="T4" y="T5"/>
                  </a:cxn>
                </a:cxnLst>
                <a:rect l="T9" t="T10" r="T11" b="T12"/>
                <a:pathLst>
                  <a:path w="831" h="135">
                    <a:moveTo>
                      <a:pt x="0" y="0"/>
                    </a:moveTo>
                    <a:cubicBezTo>
                      <a:pt x="139" y="67"/>
                      <a:pt x="278" y="135"/>
                      <a:pt x="416" y="135"/>
                    </a:cubicBezTo>
                    <a:cubicBezTo>
                      <a:pt x="554" y="135"/>
                      <a:pt x="692" y="69"/>
                      <a:pt x="831" y="3"/>
                    </a:cubicBezTo>
                  </a:path>
                </a:pathLst>
              </a:custGeom>
              <a:gradFill rotWithShape="0">
                <a:gsLst>
                  <a:gs pos="0">
                    <a:srgbClr val="777777"/>
                  </a:gs>
                  <a:gs pos="100000">
                    <a:srgbClr val="DDDDDD"/>
                  </a:gs>
                </a:gsLst>
                <a:lin ang="5400000" scaled="1"/>
              </a:gradFill>
              <a:ln w="9525">
                <a:noFill/>
                <a:round/>
                <a:headEnd/>
                <a:tailEnd/>
              </a:ln>
            </p:spPr>
            <p:txBody>
              <a:bodyPr/>
              <a:lstStyle/>
              <a:p>
                <a:endParaRPr lang="zh-CN" altLang="en-US"/>
              </a:p>
            </p:txBody>
          </p:sp>
          <p:sp>
            <p:nvSpPr>
              <p:cNvPr id="49353" name="Freeform 28"/>
              <p:cNvSpPr>
                <a:spLocks/>
              </p:cNvSpPr>
              <p:nvPr/>
            </p:nvSpPr>
            <p:spPr bwMode="auto">
              <a:xfrm>
                <a:off x="2514" y="2842"/>
                <a:ext cx="828" cy="63"/>
              </a:xfrm>
              <a:custGeom>
                <a:avLst/>
                <a:gdLst>
                  <a:gd name="T0" fmla="*/ 0 w 828"/>
                  <a:gd name="T1" fmla="*/ 0 h 63"/>
                  <a:gd name="T2" fmla="*/ 416 w 828"/>
                  <a:gd name="T3" fmla="*/ 63 h 63"/>
                  <a:gd name="T4" fmla="*/ 828 w 828"/>
                  <a:gd name="T5" fmla="*/ 1 h 63"/>
                  <a:gd name="T6" fmla="*/ 0 60000 65536"/>
                  <a:gd name="T7" fmla="*/ 0 60000 65536"/>
                  <a:gd name="T8" fmla="*/ 0 60000 65536"/>
                  <a:gd name="T9" fmla="*/ 0 w 828"/>
                  <a:gd name="T10" fmla="*/ 0 h 63"/>
                  <a:gd name="T11" fmla="*/ 828 w 828"/>
                  <a:gd name="T12" fmla="*/ 63 h 63"/>
                </a:gdLst>
                <a:ahLst/>
                <a:cxnLst>
                  <a:cxn ang="T6">
                    <a:pos x="T0" y="T1"/>
                  </a:cxn>
                  <a:cxn ang="T7">
                    <a:pos x="T2" y="T3"/>
                  </a:cxn>
                  <a:cxn ang="T8">
                    <a:pos x="T4" y="T5"/>
                  </a:cxn>
                </a:cxnLst>
                <a:rect l="T9" t="T10" r="T11" b="T12"/>
                <a:pathLst>
                  <a:path w="828" h="63">
                    <a:moveTo>
                      <a:pt x="0" y="0"/>
                    </a:moveTo>
                    <a:cubicBezTo>
                      <a:pt x="139" y="31"/>
                      <a:pt x="278" y="63"/>
                      <a:pt x="416" y="63"/>
                    </a:cubicBezTo>
                    <a:cubicBezTo>
                      <a:pt x="554" y="63"/>
                      <a:pt x="691" y="32"/>
                      <a:pt x="828" y="1"/>
                    </a:cubicBezTo>
                  </a:path>
                </a:pathLst>
              </a:custGeom>
              <a:gradFill rotWithShape="0">
                <a:gsLst>
                  <a:gs pos="0">
                    <a:srgbClr val="969696"/>
                  </a:gs>
                  <a:gs pos="100000">
                    <a:srgbClr val="EAEAEA"/>
                  </a:gs>
                </a:gsLst>
                <a:lin ang="5400000" scaled="1"/>
              </a:gradFill>
              <a:ln w="9525">
                <a:noFill/>
                <a:round/>
                <a:headEnd/>
                <a:tailEnd/>
              </a:ln>
            </p:spPr>
            <p:txBody>
              <a:bodyPr/>
              <a:lstStyle/>
              <a:p>
                <a:endParaRPr lang="zh-CN" altLang="en-US"/>
              </a:p>
            </p:txBody>
          </p:sp>
        </p:grpSp>
        <p:grpSp>
          <p:nvGrpSpPr>
            <p:cNvPr id="49342" name="Group 29"/>
            <p:cNvGrpSpPr>
              <a:grpSpLocks/>
            </p:cNvGrpSpPr>
            <p:nvPr/>
          </p:nvGrpSpPr>
          <p:grpSpPr bwMode="auto">
            <a:xfrm>
              <a:off x="2526" y="3146"/>
              <a:ext cx="841" cy="208"/>
              <a:chOff x="2107" y="3500"/>
              <a:chExt cx="841" cy="208"/>
            </a:xfrm>
          </p:grpSpPr>
          <p:sp>
            <p:nvSpPr>
              <p:cNvPr id="49348" name="Freeform 30"/>
              <p:cNvSpPr>
                <a:spLocks/>
              </p:cNvSpPr>
              <p:nvPr/>
            </p:nvSpPr>
            <p:spPr bwMode="auto">
              <a:xfrm flipV="1">
                <a:off x="2116" y="3500"/>
                <a:ext cx="828" cy="203"/>
              </a:xfrm>
              <a:custGeom>
                <a:avLst/>
                <a:gdLst>
                  <a:gd name="T0" fmla="*/ 0 w 828"/>
                  <a:gd name="T1" fmla="*/ 3 h 203"/>
                  <a:gd name="T2" fmla="*/ 414 w 828"/>
                  <a:gd name="T3" fmla="*/ 203 h 203"/>
                  <a:gd name="T4" fmla="*/ 828 w 828"/>
                  <a:gd name="T5" fmla="*/ 0 h 203"/>
                  <a:gd name="T6" fmla="*/ 0 60000 65536"/>
                  <a:gd name="T7" fmla="*/ 0 60000 65536"/>
                  <a:gd name="T8" fmla="*/ 0 60000 65536"/>
                  <a:gd name="T9" fmla="*/ 0 w 828"/>
                  <a:gd name="T10" fmla="*/ 0 h 203"/>
                  <a:gd name="T11" fmla="*/ 828 w 828"/>
                  <a:gd name="T12" fmla="*/ 203 h 203"/>
                </a:gdLst>
                <a:ahLst/>
                <a:cxnLst>
                  <a:cxn ang="T6">
                    <a:pos x="T0" y="T1"/>
                  </a:cxn>
                  <a:cxn ang="T7">
                    <a:pos x="T2" y="T3"/>
                  </a:cxn>
                  <a:cxn ang="T8">
                    <a:pos x="T4" y="T5"/>
                  </a:cxn>
                </a:cxnLst>
                <a:rect l="T9" t="T10" r="T11" b="T12"/>
                <a:pathLst>
                  <a:path w="828" h="203">
                    <a:moveTo>
                      <a:pt x="0" y="3"/>
                    </a:moveTo>
                    <a:cubicBezTo>
                      <a:pt x="138" y="103"/>
                      <a:pt x="276" y="203"/>
                      <a:pt x="414" y="203"/>
                    </a:cubicBezTo>
                    <a:cubicBezTo>
                      <a:pt x="552" y="203"/>
                      <a:pt x="759" y="34"/>
                      <a:pt x="828" y="0"/>
                    </a:cubicBezTo>
                  </a:path>
                </a:pathLst>
              </a:custGeom>
              <a:gradFill rotWithShape="0">
                <a:gsLst>
                  <a:gs pos="0">
                    <a:srgbClr val="DDDDDD"/>
                  </a:gs>
                  <a:gs pos="100000">
                    <a:srgbClr val="5F5F5F"/>
                  </a:gs>
                </a:gsLst>
                <a:lin ang="5400000" scaled="1"/>
              </a:gradFill>
              <a:ln w="9525">
                <a:noFill/>
                <a:round/>
                <a:headEnd/>
                <a:tailEnd/>
              </a:ln>
            </p:spPr>
            <p:txBody>
              <a:bodyPr/>
              <a:lstStyle/>
              <a:p>
                <a:endParaRPr lang="zh-CN" altLang="en-US"/>
              </a:p>
            </p:txBody>
          </p:sp>
          <p:sp>
            <p:nvSpPr>
              <p:cNvPr id="49349" name="Freeform 31"/>
              <p:cNvSpPr>
                <a:spLocks/>
              </p:cNvSpPr>
              <p:nvPr/>
            </p:nvSpPr>
            <p:spPr bwMode="auto">
              <a:xfrm flipV="1">
                <a:off x="2107" y="3573"/>
                <a:ext cx="831" cy="135"/>
              </a:xfrm>
              <a:custGeom>
                <a:avLst/>
                <a:gdLst>
                  <a:gd name="T0" fmla="*/ 0 w 831"/>
                  <a:gd name="T1" fmla="*/ 0 h 135"/>
                  <a:gd name="T2" fmla="*/ 416 w 831"/>
                  <a:gd name="T3" fmla="*/ 135 h 135"/>
                  <a:gd name="T4" fmla="*/ 831 w 831"/>
                  <a:gd name="T5" fmla="*/ 3 h 135"/>
                  <a:gd name="T6" fmla="*/ 0 60000 65536"/>
                  <a:gd name="T7" fmla="*/ 0 60000 65536"/>
                  <a:gd name="T8" fmla="*/ 0 60000 65536"/>
                  <a:gd name="T9" fmla="*/ 0 w 831"/>
                  <a:gd name="T10" fmla="*/ 0 h 135"/>
                  <a:gd name="T11" fmla="*/ 831 w 831"/>
                  <a:gd name="T12" fmla="*/ 135 h 135"/>
                </a:gdLst>
                <a:ahLst/>
                <a:cxnLst>
                  <a:cxn ang="T6">
                    <a:pos x="T0" y="T1"/>
                  </a:cxn>
                  <a:cxn ang="T7">
                    <a:pos x="T2" y="T3"/>
                  </a:cxn>
                  <a:cxn ang="T8">
                    <a:pos x="T4" y="T5"/>
                  </a:cxn>
                </a:cxnLst>
                <a:rect l="T9" t="T10" r="T11" b="T12"/>
                <a:pathLst>
                  <a:path w="831" h="135">
                    <a:moveTo>
                      <a:pt x="0" y="0"/>
                    </a:moveTo>
                    <a:cubicBezTo>
                      <a:pt x="139" y="67"/>
                      <a:pt x="278" y="135"/>
                      <a:pt x="416" y="135"/>
                    </a:cubicBezTo>
                    <a:cubicBezTo>
                      <a:pt x="554" y="135"/>
                      <a:pt x="692" y="69"/>
                      <a:pt x="831" y="3"/>
                    </a:cubicBezTo>
                  </a:path>
                </a:pathLst>
              </a:custGeom>
              <a:gradFill rotWithShape="0">
                <a:gsLst>
                  <a:gs pos="0">
                    <a:srgbClr val="DDDDDD"/>
                  </a:gs>
                  <a:gs pos="100000">
                    <a:srgbClr val="777777"/>
                  </a:gs>
                </a:gsLst>
                <a:lin ang="5400000" scaled="1"/>
              </a:gradFill>
              <a:ln w="9525">
                <a:noFill/>
                <a:round/>
                <a:headEnd/>
                <a:tailEnd/>
              </a:ln>
            </p:spPr>
            <p:txBody>
              <a:bodyPr/>
              <a:lstStyle/>
              <a:p>
                <a:endParaRPr lang="zh-CN" altLang="en-US"/>
              </a:p>
            </p:txBody>
          </p:sp>
          <p:sp>
            <p:nvSpPr>
              <p:cNvPr id="49350" name="Freeform 32"/>
              <p:cNvSpPr>
                <a:spLocks/>
              </p:cNvSpPr>
              <p:nvPr/>
            </p:nvSpPr>
            <p:spPr bwMode="auto">
              <a:xfrm flipV="1">
                <a:off x="2120" y="3638"/>
                <a:ext cx="828" cy="63"/>
              </a:xfrm>
              <a:custGeom>
                <a:avLst/>
                <a:gdLst>
                  <a:gd name="T0" fmla="*/ 0 w 828"/>
                  <a:gd name="T1" fmla="*/ 0 h 63"/>
                  <a:gd name="T2" fmla="*/ 416 w 828"/>
                  <a:gd name="T3" fmla="*/ 63 h 63"/>
                  <a:gd name="T4" fmla="*/ 828 w 828"/>
                  <a:gd name="T5" fmla="*/ 1 h 63"/>
                  <a:gd name="T6" fmla="*/ 0 60000 65536"/>
                  <a:gd name="T7" fmla="*/ 0 60000 65536"/>
                  <a:gd name="T8" fmla="*/ 0 60000 65536"/>
                  <a:gd name="T9" fmla="*/ 0 w 828"/>
                  <a:gd name="T10" fmla="*/ 0 h 63"/>
                  <a:gd name="T11" fmla="*/ 828 w 828"/>
                  <a:gd name="T12" fmla="*/ 63 h 63"/>
                </a:gdLst>
                <a:ahLst/>
                <a:cxnLst>
                  <a:cxn ang="T6">
                    <a:pos x="T0" y="T1"/>
                  </a:cxn>
                  <a:cxn ang="T7">
                    <a:pos x="T2" y="T3"/>
                  </a:cxn>
                  <a:cxn ang="T8">
                    <a:pos x="T4" y="T5"/>
                  </a:cxn>
                </a:cxnLst>
                <a:rect l="T9" t="T10" r="T11" b="T12"/>
                <a:pathLst>
                  <a:path w="828" h="63">
                    <a:moveTo>
                      <a:pt x="0" y="0"/>
                    </a:moveTo>
                    <a:cubicBezTo>
                      <a:pt x="139" y="31"/>
                      <a:pt x="278" y="63"/>
                      <a:pt x="416" y="63"/>
                    </a:cubicBezTo>
                    <a:cubicBezTo>
                      <a:pt x="554" y="63"/>
                      <a:pt x="691" y="32"/>
                      <a:pt x="828" y="1"/>
                    </a:cubicBezTo>
                  </a:path>
                </a:pathLst>
              </a:custGeom>
              <a:gradFill rotWithShape="0">
                <a:gsLst>
                  <a:gs pos="0">
                    <a:srgbClr val="EAEAEA"/>
                  </a:gs>
                  <a:gs pos="100000">
                    <a:srgbClr val="969696"/>
                  </a:gs>
                </a:gsLst>
                <a:lin ang="5400000" scaled="1"/>
              </a:gradFill>
              <a:ln w="9525">
                <a:noFill/>
                <a:round/>
                <a:headEnd/>
                <a:tailEnd/>
              </a:ln>
            </p:spPr>
            <p:txBody>
              <a:bodyPr/>
              <a:lstStyle/>
              <a:p>
                <a:endParaRPr lang="zh-CN" altLang="en-US"/>
              </a:p>
            </p:txBody>
          </p:sp>
        </p:grpSp>
        <p:grpSp>
          <p:nvGrpSpPr>
            <p:cNvPr id="49343" name="Group 33"/>
            <p:cNvGrpSpPr>
              <a:grpSpLocks/>
            </p:cNvGrpSpPr>
            <p:nvPr/>
          </p:nvGrpSpPr>
          <p:grpSpPr bwMode="auto">
            <a:xfrm>
              <a:off x="3347" y="3349"/>
              <a:ext cx="841" cy="208"/>
              <a:chOff x="2501" y="2835"/>
              <a:chExt cx="841" cy="208"/>
            </a:xfrm>
          </p:grpSpPr>
          <p:sp>
            <p:nvSpPr>
              <p:cNvPr id="49345" name="Freeform 34"/>
              <p:cNvSpPr>
                <a:spLocks/>
              </p:cNvSpPr>
              <p:nvPr/>
            </p:nvSpPr>
            <p:spPr bwMode="auto">
              <a:xfrm>
                <a:off x="2510" y="2840"/>
                <a:ext cx="828" cy="203"/>
              </a:xfrm>
              <a:custGeom>
                <a:avLst/>
                <a:gdLst>
                  <a:gd name="T0" fmla="*/ 0 w 828"/>
                  <a:gd name="T1" fmla="*/ 3 h 203"/>
                  <a:gd name="T2" fmla="*/ 414 w 828"/>
                  <a:gd name="T3" fmla="*/ 203 h 203"/>
                  <a:gd name="T4" fmla="*/ 828 w 828"/>
                  <a:gd name="T5" fmla="*/ 0 h 203"/>
                  <a:gd name="T6" fmla="*/ 0 60000 65536"/>
                  <a:gd name="T7" fmla="*/ 0 60000 65536"/>
                  <a:gd name="T8" fmla="*/ 0 60000 65536"/>
                  <a:gd name="T9" fmla="*/ 0 w 828"/>
                  <a:gd name="T10" fmla="*/ 0 h 203"/>
                  <a:gd name="T11" fmla="*/ 828 w 828"/>
                  <a:gd name="T12" fmla="*/ 203 h 203"/>
                </a:gdLst>
                <a:ahLst/>
                <a:cxnLst>
                  <a:cxn ang="T6">
                    <a:pos x="T0" y="T1"/>
                  </a:cxn>
                  <a:cxn ang="T7">
                    <a:pos x="T2" y="T3"/>
                  </a:cxn>
                  <a:cxn ang="T8">
                    <a:pos x="T4" y="T5"/>
                  </a:cxn>
                </a:cxnLst>
                <a:rect l="T9" t="T10" r="T11" b="T12"/>
                <a:pathLst>
                  <a:path w="828" h="203">
                    <a:moveTo>
                      <a:pt x="0" y="3"/>
                    </a:moveTo>
                    <a:cubicBezTo>
                      <a:pt x="138" y="103"/>
                      <a:pt x="276" y="203"/>
                      <a:pt x="414" y="203"/>
                    </a:cubicBezTo>
                    <a:cubicBezTo>
                      <a:pt x="552" y="203"/>
                      <a:pt x="759" y="34"/>
                      <a:pt x="828" y="0"/>
                    </a:cubicBezTo>
                  </a:path>
                </a:pathLst>
              </a:custGeom>
              <a:gradFill rotWithShape="0">
                <a:gsLst>
                  <a:gs pos="0">
                    <a:srgbClr val="5F5F5F"/>
                  </a:gs>
                  <a:gs pos="100000">
                    <a:srgbClr val="DDDDDD"/>
                  </a:gs>
                </a:gsLst>
                <a:lin ang="5400000" scaled="1"/>
              </a:gradFill>
              <a:ln w="9525">
                <a:noFill/>
                <a:round/>
                <a:headEnd/>
                <a:tailEnd/>
              </a:ln>
            </p:spPr>
            <p:txBody>
              <a:bodyPr/>
              <a:lstStyle/>
              <a:p>
                <a:endParaRPr lang="zh-CN" altLang="en-US"/>
              </a:p>
            </p:txBody>
          </p:sp>
          <p:sp>
            <p:nvSpPr>
              <p:cNvPr id="49346" name="Freeform 35"/>
              <p:cNvSpPr>
                <a:spLocks/>
              </p:cNvSpPr>
              <p:nvPr/>
            </p:nvSpPr>
            <p:spPr bwMode="auto">
              <a:xfrm>
                <a:off x="2501" y="2835"/>
                <a:ext cx="831" cy="135"/>
              </a:xfrm>
              <a:custGeom>
                <a:avLst/>
                <a:gdLst>
                  <a:gd name="T0" fmla="*/ 0 w 831"/>
                  <a:gd name="T1" fmla="*/ 0 h 135"/>
                  <a:gd name="T2" fmla="*/ 416 w 831"/>
                  <a:gd name="T3" fmla="*/ 135 h 135"/>
                  <a:gd name="T4" fmla="*/ 831 w 831"/>
                  <a:gd name="T5" fmla="*/ 3 h 135"/>
                  <a:gd name="T6" fmla="*/ 0 60000 65536"/>
                  <a:gd name="T7" fmla="*/ 0 60000 65536"/>
                  <a:gd name="T8" fmla="*/ 0 60000 65536"/>
                  <a:gd name="T9" fmla="*/ 0 w 831"/>
                  <a:gd name="T10" fmla="*/ 0 h 135"/>
                  <a:gd name="T11" fmla="*/ 831 w 831"/>
                  <a:gd name="T12" fmla="*/ 135 h 135"/>
                </a:gdLst>
                <a:ahLst/>
                <a:cxnLst>
                  <a:cxn ang="T6">
                    <a:pos x="T0" y="T1"/>
                  </a:cxn>
                  <a:cxn ang="T7">
                    <a:pos x="T2" y="T3"/>
                  </a:cxn>
                  <a:cxn ang="T8">
                    <a:pos x="T4" y="T5"/>
                  </a:cxn>
                </a:cxnLst>
                <a:rect l="T9" t="T10" r="T11" b="T12"/>
                <a:pathLst>
                  <a:path w="831" h="135">
                    <a:moveTo>
                      <a:pt x="0" y="0"/>
                    </a:moveTo>
                    <a:cubicBezTo>
                      <a:pt x="139" y="67"/>
                      <a:pt x="278" y="135"/>
                      <a:pt x="416" y="135"/>
                    </a:cubicBezTo>
                    <a:cubicBezTo>
                      <a:pt x="554" y="135"/>
                      <a:pt x="692" y="69"/>
                      <a:pt x="831" y="3"/>
                    </a:cubicBezTo>
                  </a:path>
                </a:pathLst>
              </a:custGeom>
              <a:gradFill rotWithShape="0">
                <a:gsLst>
                  <a:gs pos="0">
                    <a:srgbClr val="777777"/>
                  </a:gs>
                  <a:gs pos="100000">
                    <a:srgbClr val="DDDDDD"/>
                  </a:gs>
                </a:gsLst>
                <a:lin ang="5400000" scaled="1"/>
              </a:gradFill>
              <a:ln w="9525">
                <a:noFill/>
                <a:round/>
                <a:headEnd/>
                <a:tailEnd/>
              </a:ln>
            </p:spPr>
            <p:txBody>
              <a:bodyPr/>
              <a:lstStyle/>
              <a:p>
                <a:endParaRPr lang="zh-CN" altLang="en-US"/>
              </a:p>
            </p:txBody>
          </p:sp>
          <p:sp>
            <p:nvSpPr>
              <p:cNvPr id="49347" name="Freeform 36"/>
              <p:cNvSpPr>
                <a:spLocks/>
              </p:cNvSpPr>
              <p:nvPr/>
            </p:nvSpPr>
            <p:spPr bwMode="auto">
              <a:xfrm>
                <a:off x="2514" y="2842"/>
                <a:ext cx="828" cy="63"/>
              </a:xfrm>
              <a:custGeom>
                <a:avLst/>
                <a:gdLst>
                  <a:gd name="T0" fmla="*/ 0 w 828"/>
                  <a:gd name="T1" fmla="*/ 0 h 63"/>
                  <a:gd name="T2" fmla="*/ 416 w 828"/>
                  <a:gd name="T3" fmla="*/ 63 h 63"/>
                  <a:gd name="T4" fmla="*/ 828 w 828"/>
                  <a:gd name="T5" fmla="*/ 1 h 63"/>
                  <a:gd name="T6" fmla="*/ 0 60000 65536"/>
                  <a:gd name="T7" fmla="*/ 0 60000 65536"/>
                  <a:gd name="T8" fmla="*/ 0 60000 65536"/>
                  <a:gd name="T9" fmla="*/ 0 w 828"/>
                  <a:gd name="T10" fmla="*/ 0 h 63"/>
                  <a:gd name="T11" fmla="*/ 828 w 828"/>
                  <a:gd name="T12" fmla="*/ 63 h 63"/>
                </a:gdLst>
                <a:ahLst/>
                <a:cxnLst>
                  <a:cxn ang="T6">
                    <a:pos x="T0" y="T1"/>
                  </a:cxn>
                  <a:cxn ang="T7">
                    <a:pos x="T2" y="T3"/>
                  </a:cxn>
                  <a:cxn ang="T8">
                    <a:pos x="T4" y="T5"/>
                  </a:cxn>
                </a:cxnLst>
                <a:rect l="T9" t="T10" r="T11" b="T12"/>
                <a:pathLst>
                  <a:path w="828" h="63">
                    <a:moveTo>
                      <a:pt x="0" y="0"/>
                    </a:moveTo>
                    <a:cubicBezTo>
                      <a:pt x="139" y="31"/>
                      <a:pt x="278" y="63"/>
                      <a:pt x="416" y="63"/>
                    </a:cubicBezTo>
                    <a:cubicBezTo>
                      <a:pt x="554" y="63"/>
                      <a:pt x="691" y="32"/>
                      <a:pt x="828" y="1"/>
                    </a:cubicBezTo>
                  </a:path>
                </a:pathLst>
              </a:custGeom>
              <a:gradFill rotWithShape="0">
                <a:gsLst>
                  <a:gs pos="0">
                    <a:srgbClr val="969696"/>
                  </a:gs>
                  <a:gs pos="100000">
                    <a:srgbClr val="EAEAEA"/>
                  </a:gs>
                </a:gsLst>
                <a:lin ang="5400000" scaled="1"/>
              </a:gradFill>
              <a:ln w="9525">
                <a:noFill/>
                <a:round/>
                <a:headEnd/>
                <a:tailEnd/>
              </a:ln>
            </p:spPr>
            <p:txBody>
              <a:bodyPr/>
              <a:lstStyle/>
              <a:p>
                <a:endParaRPr lang="zh-CN" altLang="en-US"/>
              </a:p>
            </p:txBody>
          </p:sp>
        </p:grpSp>
        <p:sp>
          <p:nvSpPr>
            <p:cNvPr id="49344" name="Line 37"/>
            <p:cNvSpPr>
              <a:spLocks noChangeShapeType="1"/>
            </p:cNvSpPr>
            <p:nvPr/>
          </p:nvSpPr>
          <p:spPr bwMode="auto">
            <a:xfrm>
              <a:off x="1444" y="3353"/>
              <a:ext cx="3006" cy="0"/>
            </a:xfrm>
            <a:prstGeom prst="line">
              <a:avLst/>
            </a:prstGeom>
            <a:noFill/>
            <a:ln w="9525">
              <a:solidFill>
                <a:schemeClr val="tx1"/>
              </a:solidFill>
              <a:round/>
              <a:headEnd/>
              <a:tailEnd/>
            </a:ln>
          </p:spPr>
          <p:txBody>
            <a:bodyPr/>
            <a:lstStyle/>
            <a:p>
              <a:endParaRPr lang="zh-CN" altLang="en-US"/>
            </a:p>
          </p:txBody>
        </p:sp>
      </p:grpSp>
      <p:sp>
        <p:nvSpPr>
          <p:cNvPr id="59430" name="Rectangle 38"/>
          <p:cNvSpPr>
            <a:spLocks noChangeArrowheads="1"/>
          </p:cNvSpPr>
          <p:nvPr/>
        </p:nvSpPr>
        <p:spPr bwMode="auto">
          <a:xfrm>
            <a:off x="2600325" y="4926013"/>
            <a:ext cx="3970338" cy="788987"/>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11" name="Group 39"/>
          <p:cNvGrpSpPr>
            <a:grpSpLocks/>
          </p:cNvGrpSpPr>
          <p:nvPr/>
        </p:nvGrpSpPr>
        <p:grpSpPr bwMode="auto">
          <a:xfrm>
            <a:off x="2262188" y="4975225"/>
            <a:ext cx="4697412" cy="763588"/>
            <a:chOff x="1460" y="2612"/>
            <a:chExt cx="2959" cy="481"/>
          </a:xfrm>
        </p:grpSpPr>
        <p:sp>
          <p:nvSpPr>
            <p:cNvPr id="49326" name="Rectangle 40"/>
            <p:cNvSpPr>
              <a:spLocks noChangeArrowheads="1"/>
            </p:cNvSpPr>
            <p:nvPr/>
          </p:nvSpPr>
          <p:spPr bwMode="auto">
            <a:xfrm>
              <a:off x="1673" y="2612"/>
              <a:ext cx="2501" cy="481"/>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49327" name="Group 41"/>
            <p:cNvGrpSpPr>
              <a:grpSpLocks/>
            </p:cNvGrpSpPr>
            <p:nvPr/>
          </p:nvGrpSpPr>
          <p:grpSpPr bwMode="auto">
            <a:xfrm>
              <a:off x="1681" y="2648"/>
              <a:ext cx="841" cy="208"/>
              <a:chOff x="2107" y="3500"/>
              <a:chExt cx="841" cy="208"/>
            </a:xfrm>
          </p:grpSpPr>
          <p:sp>
            <p:nvSpPr>
              <p:cNvPr id="49337" name="Freeform 42"/>
              <p:cNvSpPr>
                <a:spLocks/>
              </p:cNvSpPr>
              <p:nvPr/>
            </p:nvSpPr>
            <p:spPr bwMode="auto">
              <a:xfrm flipV="1">
                <a:off x="2116" y="3500"/>
                <a:ext cx="828" cy="203"/>
              </a:xfrm>
              <a:custGeom>
                <a:avLst/>
                <a:gdLst>
                  <a:gd name="T0" fmla="*/ 0 w 828"/>
                  <a:gd name="T1" fmla="*/ 3 h 203"/>
                  <a:gd name="T2" fmla="*/ 414 w 828"/>
                  <a:gd name="T3" fmla="*/ 203 h 203"/>
                  <a:gd name="T4" fmla="*/ 828 w 828"/>
                  <a:gd name="T5" fmla="*/ 0 h 203"/>
                  <a:gd name="T6" fmla="*/ 0 60000 65536"/>
                  <a:gd name="T7" fmla="*/ 0 60000 65536"/>
                  <a:gd name="T8" fmla="*/ 0 60000 65536"/>
                  <a:gd name="T9" fmla="*/ 0 w 828"/>
                  <a:gd name="T10" fmla="*/ 0 h 203"/>
                  <a:gd name="T11" fmla="*/ 828 w 828"/>
                  <a:gd name="T12" fmla="*/ 203 h 203"/>
                </a:gdLst>
                <a:ahLst/>
                <a:cxnLst>
                  <a:cxn ang="T6">
                    <a:pos x="T0" y="T1"/>
                  </a:cxn>
                  <a:cxn ang="T7">
                    <a:pos x="T2" y="T3"/>
                  </a:cxn>
                  <a:cxn ang="T8">
                    <a:pos x="T4" y="T5"/>
                  </a:cxn>
                </a:cxnLst>
                <a:rect l="T9" t="T10" r="T11" b="T12"/>
                <a:pathLst>
                  <a:path w="828" h="203">
                    <a:moveTo>
                      <a:pt x="0" y="3"/>
                    </a:moveTo>
                    <a:cubicBezTo>
                      <a:pt x="138" y="103"/>
                      <a:pt x="276" y="203"/>
                      <a:pt x="414" y="203"/>
                    </a:cubicBezTo>
                    <a:cubicBezTo>
                      <a:pt x="552" y="203"/>
                      <a:pt x="759" y="34"/>
                      <a:pt x="828" y="0"/>
                    </a:cubicBezTo>
                  </a:path>
                </a:pathLst>
              </a:custGeom>
              <a:gradFill rotWithShape="0">
                <a:gsLst>
                  <a:gs pos="0">
                    <a:srgbClr val="DDDDDD"/>
                  </a:gs>
                  <a:gs pos="100000">
                    <a:srgbClr val="5F5F5F"/>
                  </a:gs>
                </a:gsLst>
                <a:lin ang="5400000" scaled="1"/>
              </a:gradFill>
              <a:ln w="9525">
                <a:noFill/>
                <a:round/>
                <a:headEnd/>
                <a:tailEnd/>
              </a:ln>
            </p:spPr>
            <p:txBody>
              <a:bodyPr/>
              <a:lstStyle/>
              <a:p>
                <a:endParaRPr lang="zh-CN" altLang="en-US"/>
              </a:p>
            </p:txBody>
          </p:sp>
          <p:sp>
            <p:nvSpPr>
              <p:cNvPr id="49338" name="Freeform 43"/>
              <p:cNvSpPr>
                <a:spLocks/>
              </p:cNvSpPr>
              <p:nvPr/>
            </p:nvSpPr>
            <p:spPr bwMode="auto">
              <a:xfrm flipV="1">
                <a:off x="2107" y="3573"/>
                <a:ext cx="831" cy="135"/>
              </a:xfrm>
              <a:custGeom>
                <a:avLst/>
                <a:gdLst>
                  <a:gd name="T0" fmla="*/ 0 w 831"/>
                  <a:gd name="T1" fmla="*/ 0 h 135"/>
                  <a:gd name="T2" fmla="*/ 416 w 831"/>
                  <a:gd name="T3" fmla="*/ 135 h 135"/>
                  <a:gd name="T4" fmla="*/ 831 w 831"/>
                  <a:gd name="T5" fmla="*/ 3 h 135"/>
                  <a:gd name="T6" fmla="*/ 0 60000 65536"/>
                  <a:gd name="T7" fmla="*/ 0 60000 65536"/>
                  <a:gd name="T8" fmla="*/ 0 60000 65536"/>
                  <a:gd name="T9" fmla="*/ 0 w 831"/>
                  <a:gd name="T10" fmla="*/ 0 h 135"/>
                  <a:gd name="T11" fmla="*/ 831 w 831"/>
                  <a:gd name="T12" fmla="*/ 135 h 135"/>
                </a:gdLst>
                <a:ahLst/>
                <a:cxnLst>
                  <a:cxn ang="T6">
                    <a:pos x="T0" y="T1"/>
                  </a:cxn>
                  <a:cxn ang="T7">
                    <a:pos x="T2" y="T3"/>
                  </a:cxn>
                  <a:cxn ang="T8">
                    <a:pos x="T4" y="T5"/>
                  </a:cxn>
                </a:cxnLst>
                <a:rect l="T9" t="T10" r="T11" b="T12"/>
                <a:pathLst>
                  <a:path w="831" h="135">
                    <a:moveTo>
                      <a:pt x="0" y="0"/>
                    </a:moveTo>
                    <a:cubicBezTo>
                      <a:pt x="139" y="67"/>
                      <a:pt x="278" y="135"/>
                      <a:pt x="416" y="135"/>
                    </a:cubicBezTo>
                    <a:cubicBezTo>
                      <a:pt x="554" y="135"/>
                      <a:pt x="692" y="69"/>
                      <a:pt x="831" y="3"/>
                    </a:cubicBezTo>
                  </a:path>
                </a:pathLst>
              </a:custGeom>
              <a:gradFill rotWithShape="0">
                <a:gsLst>
                  <a:gs pos="0">
                    <a:srgbClr val="DDDDDD"/>
                  </a:gs>
                  <a:gs pos="100000">
                    <a:srgbClr val="777777"/>
                  </a:gs>
                </a:gsLst>
                <a:lin ang="5400000" scaled="1"/>
              </a:gradFill>
              <a:ln w="9525">
                <a:noFill/>
                <a:round/>
                <a:headEnd/>
                <a:tailEnd/>
              </a:ln>
            </p:spPr>
            <p:txBody>
              <a:bodyPr/>
              <a:lstStyle/>
              <a:p>
                <a:endParaRPr lang="zh-CN" altLang="en-US"/>
              </a:p>
            </p:txBody>
          </p:sp>
          <p:sp>
            <p:nvSpPr>
              <p:cNvPr id="49339" name="Freeform 44"/>
              <p:cNvSpPr>
                <a:spLocks/>
              </p:cNvSpPr>
              <p:nvPr/>
            </p:nvSpPr>
            <p:spPr bwMode="auto">
              <a:xfrm flipV="1">
                <a:off x="2120" y="3638"/>
                <a:ext cx="828" cy="63"/>
              </a:xfrm>
              <a:custGeom>
                <a:avLst/>
                <a:gdLst>
                  <a:gd name="T0" fmla="*/ 0 w 828"/>
                  <a:gd name="T1" fmla="*/ 0 h 63"/>
                  <a:gd name="T2" fmla="*/ 416 w 828"/>
                  <a:gd name="T3" fmla="*/ 63 h 63"/>
                  <a:gd name="T4" fmla="*/ 828 w 828"/>
                  <a:gd name="T5" fmla="*/ 1 h 63"/>
                  <a:gd name="T6" fmla="*/ 0 60000 65536"/>
                  <a:gd name="T7" fmla="*/ 0 60000 65536"/>
                  <a:gd name="T8" fmla="*/ 0 60000 65536"/>
                  <a:gd name="T9" fmla="*/ 0 w 828"/>
                  <a:gd name="T10" fmla="*/ 0 h 63"/>
                  <a:gd name="T11" fmla="*/ 828 w 828"/>
                  <a:gd name="T12" fmla="*/ 63 h 63"/>
                </a:gdLst>
                <a:ahLst/>
                <a:cxnLst>
                  <a:cxn ang="T6">
                    <a:pos x="T0" y="T1"/>
                  </a:cxn>
                  <a:cxn ang="T7">
                    <a:pos x="T2" y="T3"/>
                  </a:cxn>
                  <a:cxn ang="T8">
                    <a:pos x="T4" y="T5"/>
                  </a:cxn>
                </a:cxnLst>
                <a:rect l="T9" t="T10" r="T11" b="T12"/>
                <a:pathLst>
                  <a:path w="828" h="63">
                    <a:moveTo>
                      <a:pt x="0" y="0"/>
                    </a:moveTo>
                    <a:cubicBezTo>
                      <a:pt x="139" y="31"/>
                      <a:pt x="278" y="63"/>
                      <a:pt x="416" y="63"/>
                    </a:cubicBezTo>
                    <a:cubicBezTo>
                      <a:pt x="554" y="63"/>
                      <a:pt x="691" y="32"/>
                      <a:pt x="828" y="1"/>
                    </a:cubicBezTo>
                  </a:path>
                </a:pathLst>
              </a:custGeom>
              <a:gradFill rotWithShape="0">
                <a:gsLst>
                  <a:gs pos="0">
                    <a:srgbClr val="EAEAEA"/>
                  </a:gs>
                  <a:gs pos="100000">
                    <a:srgbClr val="969696"/>
                  </a:gs>
                </a:gsLst>
                <a:lin ang="5400000" scaled="1"/>
              </a:gradFill>
              <a:ln w="9525">
                <a:noFill/>
                <a:round/>
                <a:headEnd/>
                <a:tailEnd/>
              </a:ln>
            </p:spPr>
            <p:txBody>
              <a:bodyPr/>
              <a:lstStyle/>
              <a:p>
                <a:endParaRPr lang="zh-CN" altLang="en-US"/>
              </a:p>
            </p:txBody>
          </p:sp>
        </p:grpSp>
        <p:grpSp>
          <p:nvGrpSpPr>
            <p:cNvPr id="49328" name="Group 45"/>
            <p:cNvGrpSpPr>
              <a:grpSpLocks/>
            </p:cNvGrpSpPr>
            <p:nvPr/>
          </p:nvGrpSpPr>
          <p:grpSpPr bwMode="auto">
            <a:xfrm>
              <a:off x="2501" y="2835"/>
              <a:ext cx="841" cy="208"/>
              <a:chOff x="2501" y="2835"/>
              <a:chExt cx="841" cy="208"/>
            </a:xfrm>
          </p:grpSpPr>
          <p:sp>
            <p:nvSpPr>
              <p:cNvPr id="49334" name="Freeform 46"/>
              <p:cNvSpPr>
                <a:spLocks/>
              </p:cNvSpPr>
              <p:nvPr/>
            </p:nvSpPr>
            <p:spPr bwMode="auto">
              <a:xfrm>
                <a:off x="2510" y="2840"/>
                <a:ext cx="828" cy="203"/>
              </a:xfrm>
              <a:custGeom>
                <a:avLst/>
                <a:gdLst>
                  <a:gd name="T0" fmla="*/ 0 w 828"/>
                  <a:gd name="T1" fmla="*/ 3 h 203"/>
                  <a:gd name="T2" fmla="*/ 414 w 828"/>
                  <a:gd name="T3" fmla="*/ 203 h 203"/>
                  <a:gd name="T4" fmla="*/ 828 w 828"/>
                  <a:gd name="T5" fmla="*/ 0 h 203"/>
                  <a:gd name="T6" fmla="*/ 0 60000 65536"/>
                  <a:gd name="T7" fmla="*/ 0 60000 65536"/>
                  <a:gd name="T8" fmla="*/ 0 60000 65536"/>
                  <a:gd name="T9" fmla="*/ 0 w 828"/>
                  <a:gd name="T10" fmla="*/ 0 h 203"/>
                  <a:gd name="T11" fmla="*/ 828 w 828"/>
                  <a:gd name="T12" fmla="*/ 203 h 203"/>
                </a:gdLst>
                <a:ahLst/>
                <a:cxnLst>
                  <a:cxn ang="T6">
                    <a:pos x="T0" y="T1"/>
                  </a:cxn>
                  <a:cxn ang="T7">
                    <a:pos x="T2" y="T3"/>
                  </a:cxn>
                  <a:cxn ang="T8">
                    <a:pos x="T4" y="T5"/>
                  </a:cxn>
                </a:cxnLst>
                <a:rect l="T9" t="T10" r="T11" b="T12"/>
                <a:pathLst>
                  <a:path w="828" h="203">
                    <a:moveTo>
                      <a:pt x="0" y="3"/>
                    </a:moveTo>
                    <a:cubicBezTo>
                      <a:pt x="138" y="103"/>
                      <a:pt x="276" y="203"/>
                      <a:pt x="414" y="203"/>
                    </a:cubicBezTo>
                    <a:cubicBezTo>
                      <a:pt x="552" y="203"/>
                      <a:pt x="759" y="34"/>
                      <a:pt x="828" y="0"/>
                    </a:cubicBezTo>
                  </a:path>
                </a:pathLst>
              </a:custGeom>
              <a:gradFill rotWithShape="0">
                <a:gsLst>
                  <a:gs pos="0">
                    <a:srgbClr val="5F5F5F"/>
                  </a:gs>
                  <a:gs pos="100000">
                    <a:srgbClr val="DDDDDD"/>
                  </a:gs>
                </a:gsLst>
                <a:lin ang="5400000" scaled="1"/>
              </a:gradFill>
              <a:ln w="9525">
                <a:noFill/>
                <a:round/>
                <a:headEnd/>
                <a:tailEnd/>
              </a:ln>
            </p:spPr>
            <p:txBody>
              <a:bodyPr/>
              <a:lstStyle/>
              <a:p>
                <a:endParaRPr lang="zh-CN" altLang="en-US"/>
              </a:p>
            </p:txBody>
          </p:sp>
          <p:sp>
            <p:nvSpPr>
              <p:cNvPr id="49335" name="Freeform 47"/>
              <p:cNvSpPr>
                <a:spLocks/>
              </p:cNvSpPr>
              <p:nvPr/>
            </p:nvSpPr>
            <p:spPr bwMode="auto">
              <a:xfrm>
                <a:off x="2501" y="2835"/>
                <a:ext cx="831" cy="135"/>
              </a:xfrm>
              <a:custGeom>
                <a:avLst/>
                <a:gdLst>
                  <a:gd name="T0" fmla="*/ 0 w 831"/>
                  <a:gd name="T1" fmla="*/ 0 h 135"/>
                  <a:gd name="T2" fmla="*/ 416 w 831"/>
                  <a:gd name="T3" fmla="*/ 135 h 135"/>
                  <a:gd name="T4" fmla="*/ 831 w 831"/>
                  <a:gd name="T5" fmla="*/ 3 h 135"/>
                  <a:gd name="T6" fmla="*/ 0 60000 65536"/>
                  <a:gd name="T7" fmla="*/ 0 60000 65536"/>
                  <a:gd name="T8" fmla="*/ 0 60000 65536"/>
                  <a:gd name="T9" fmla="*/ 0 w 831"/>
                  <a:gd name="T10" fmla="*/ 0 h 135"/>
                  <a:gd name="T11" fmla="*/ 831 w 831"/>
                  <a:gd name="T12" fmla="*/ 135 h 135"/>
                </a:gdLst>
                <a:ahLst/>
                <a:cxnLst>
                  <a:cxn ang="T6">
                    <a:pos x="T0" y="T1"/>
                  </a:cxn>
                  <a:cxn ang="T7">
                    <a:pos x="T2" y="T3"/>
                  </a:cxn>
                  <a:cxn ang="T8">
                    <a:pos x="T4" y="T5"/>
                  </a:cxn>
                </a:cxnLst>
                <a:rect l="T9" t="T10" r="T11" b="T12"/>
                <a:pathLst>
                  <a:path w="831" h="135">
                    <a:moveTo>
                      <a:pt x="0" y="0"/>
                    </a:moveTo>
                    <a:cubicBezTo>
                      <a:pt x="139" y="67"/>
                      <a:pt x="278" y="135"/>
                      <a:pt x="416" y="135"/>
                    </a:cubicBezTo>
                    <a:cubicBezTo>
                      <a:pt x="554" y="135"/>
                      <a:pt x="692" y="69"/>
                      <a:pt x="831" y="3"/>
                    </a:cubicBezTo>
                  </a:path>
                </a:pathLst>
              </a:custGeom>
              <a:gradFill rotWithShape="0">
                <a:gsLst>
                  <a:gs pos="0">
                    <a:srgbClr val="777777"/>
                  </a:gs>
                  <a:gs pos="100000">
                    <a:srgbClr val="DDDDDD"/>
                  </a:gs>
                </a:gsLst>
                <a:lin ang="5400000" scaled="1"/>
              </a:gradFill>
              <a:ln w="9525">
                <a:noFill/>
                <a:round/>
                <a:headEnd/>
                <a:tailEnd/>
              </a:ln>
            </p:spPr>
            <p:txBody>
              <a:bodyPr/>
              <a:lstStyle/>
              <a:p>
                <a:endParaRPr lang="zh-CN" altLang="en-US"/>
              </a:p>
            </p:txBody>
          </p:sp>
          <p:sp>
            <p:nvSpPr>
              <p:cNvPr id="49336" name="Freeform 48"/>
              <p:cNvSpPr>
                <a:spLocks/>
              </p:cNvSpPr>
              <p:nvPr/>
            </p:nvSpPr>
            <p:spPr bwMode="auto">
              <a:xfrm>
                <a:off x="2514" y="2842"/>
                <a:ext cx="828" cy="63"/>
              </a:xfrm>
              <a:custGeom>
                <a:avLst/>
                <a:gdLst>
                  <a:gd name="T0" fmla="*/ 0 w 828"/>
                  <a:gd name="T1" fmla="*/ 0 h 63"/>
                  <a:gd name="T2" fmla="*/ 416 w 828"/>
                  <a:gd name="T3" fmla="*/ 63 h 63"/>
                  <a:gd name="T4" fmla="*/ 828 w 828"/>
                  <a:gd name="T5" fmla="*/ 1 h 63"/>
                  <a:gd name="T6" fmla="*/ 0 60000 65536"/>
                  <a:gd name="T7" fmla="*/ 0 60000 65536"/>
                  <a:gd name="T8" fmla="*/ 0 60000 65536"/>
                  <a:gd name="T9" fmla="*/ 0 w 828"/>
                  <a:gd name="T10" fmla="*/ 0 h 63"/>
                  <a:gd name="T11" fmla="*/ 828 w 828"/>
                  <a:gd name="T12" fmla="*/ 63 h 63"/>
                </a:gdLst>
                <a:ahLst/>
                <a:cxnLst>
                  <a:cxn ang="T6">
                    <a:pos x="T0" y="T1"/>
                  </a:cxn>
                  <a:cxn ang="T7">
                    <a:pos x="T2" y="T3"/>
                  </a:cxn>
                  <a:cxn ang="T8">
                    <a:pos x="T4" y="T5"/>
                  </a:cxn>
                </a:cxnLst>
                <a:rect l="T9" t="T10" r="T11" b="T12"/>
                <a:pathLst>
                  <a:path w="828" h="63">
                    <a:moveTo>
                      <a:pt x="0" y="0"/>
                    </a:moveTo>
                    <a:cubicBezTo>
                      <a:pt x="139" y="31"/>
                      <a:pt x="278" y="63"/>
                      <a:pt x="416" y="63"/>
                    </a:cubicBezTo>
                    <a:cubicBezTo>
                      <a:pt x="554" y="63"/>
                      <a:pt x="691" y="32"/>
                      <a:pt x="828" y="1"/>
                    </a:cubicBezTo>
                  </a:path>
                </a:pathLst>
              </a:custGeom>
              <a:gradFill rotWithShape="0">
                <a:gsLst>
                  <a:gs pos="0">
                    <a:srgbClr val="969696"/>
                  </a:gs>
                  <a:gs pos="100000">
                    <a:srgbClr val="EAEAEA"/>
                  </a:gs>
                </a:gsLst>
                <a:lin ang="5400000" scaled="1"/>
              </a:gradFill>
              <a:ln w="9525">
                <a:noFill/>
                <a:round/>
                <a:headEnd/>
                <a:tailEnd/>
              </a:ln>
            </p:spPr>
            <p:txBody>
              <a:bodyPr/>
              <a:lstStyle/>
              <a:p>
                <a:endParaRPr lang="zh-CN" altLang="en-US"/>
              </a:p>
            </p:txBody>
          </p:sp>
        </p:grpSp>
        <p:grpSp>
          <p:nvGrpSpPr>
            <p:cNvPr id="49329" name="Group 49"/>
            <p:cNvGrpSpPr>
              <a:grpSpLocks/>
            </p:cNvGrpSpPr>
            <p:nvPr/>
          </p:nvGrpSpPr>
          <p:grpSpPr bwMode="auto">
            <a:xfrm>
              <a:off x="3355" y="2642"/>
              <a:ext cx="841" cy="208"/>
              <a:chOff x="2107" y="3500"/>
              <a:chExt cx="841" cy="208"/>
            </a:xfrm>
          </p:grpSpPr>
          <p:sp>
            <p:nvSpPr>
              <p:cNvPr id="49331" name="Freeform 50"/>
              <p:cNvSpPr>
                <a:spLocks/>
              </p:cNvSpPr>
              <p:nvPr/>
            </p:nvSpPr>
            <p:spPr bwMode="auto">
              <a:xfrm flipV="1">
                <a:off x="2116" y="3500"/>
                <a:ext cx="828" cy="203"/>
              </a:xfrm>
              <a:custGeom>
                <a:avLst/>
                <a:gdLst>
                  <a:gd name="T0" fmla="*/ 0 w 828"/>
                  <a:gd name="T1" fmla="*/ 3 h 203"/>
                  <a:gd name="T2" fmla="*/ 414 w 828"/>
                  <a:gd name="T3" fmla="*/ 203 h 203"/>
                  <a:gd name="T4" fmla="*/ 828 w 828"/>
                  <a:gd name="T5" fmla="*/ 0 h 203"/>
                  <a:gd name="T6" fmla="*/ 0 60000 65536"/>
                  <a:gd name="T7" fmla="*/ 0 60000 65536"/>
                  <a:gd name="T8" fmla="*/ 0 60000 65536"/>
                  <a:gd name="T9" fmla="*/ 0 w 828"/>
                  <a:gd name="T10" fmla="*/ 0 h 203"/>
                  <a:gd name="T11" fmla="*/ 828 w 828"/>
                  <a:gd name="T12" fmla="*/ 203 h 203"/>
                </a:gdLst>
                <a:ahLst/>
                <a:cxnLst>
                  <a:cxn ang="T6">
                    <a:pos x="T0" y="T1"/>
                  </a:cxn>
                  <a:cxn ang="T7">
                    <a:pos x="T2" y="T3"/>
                  </a:cxn>
                  <a:cxn ang="T8">
                    <a:pos x="T4" y="T5"/>
                  </a:cxn>
                </a:cxnLst>
                <a:rect l="T9" t="T10" r="T11" b="T12"/>
                <a:pathLst>
                  <a:path w="828" h="203">
                    <a:moveTo>
                      <a:pt x="0" y="3"/>
                    </a:moveTo>
                    <a:cubicBezTo>
                      <a:pt x="138" y="103"/>
                      <a:pt x="276" y="203"/>
                      <a:pt x="414" y="203"/>
                    </a:cubicBezTo>
                    <a:cubicBezTo>
                      <a:pt x="552" y="203"/>
                      <a:pt x="759" y="34"/>
                      <a:pt x="828" y="0"/>
                    </a:cubicBezTo>
                  </a:path>
                </a:pathLst>
              </a:custGeom>
              <a:gradFill rotWithShape="0">
                <a:gsLst>
                  <a:gs pos="0">
                    <a:srgbClr val="DDDDDD"/>
                  </a:gs>
                  <a:gs pos="100000">
                    <a:srgbClr val="5F5F5F"/>
                  </a:gs>
                </a:gsLst>
                <a:lin ang="5400000" scaled="1"/>
              </a:gradFill>
              <a:ln w="9525">
                <a:noFill/>
                <a:round/>
                <a:headEnd/>
                <a:tailEnd/>
              </a:ln>
            </p:spPr>
            <p:txBody>
              <a:bodyPr/>
              <a:lstStyle/>
              <a:p>
                <a:endParaRPr lang="zh-CN" altLang="en-US"/>
              </a:p>
            </p:txBody>
          </p:sp>
          <p:sp>
            <p:nvSpPr>
              <p:cNvPr id="49332" name="Freeform 51"/>
              <p:cNvSpPr>
                <a:spLocks/>
              </p:cNvSpPr>
              <p:nvPr/>
            </p:nvSpPr>
            <p:spPr bwMode="auto">
              <a:xfrm flipV="1">
                <a:off x="2107" y="3573"/>
                <a:ext cx="831" cy="135"/>
              </a:xfrm>
              <a:custGeom>
                <a:avLst/>
                <a:gdLst>
                  <a:gd name="T0" fmla="*/ 0 w 831"/>
                  <a:gd name="T1" fmla="*/ 0 h 135"/>
                  <a:gd name="T2" fmla="*/ 416 w 831"/>
                  <a:gd name="T3" fmla="*/ 135 h 135"/>
                  <a:gd name="T4" fmla="*/ 831 w 831"/>
                  <a:gd name="T5" fmla="*/ 3 h 135"/>
                  <a:gd name="T6" fmla="*/ 0 60000 65536"/>
                  <a:gd name="T7" fmla="*/ 0 60000 65536"/>
                  <a:gd name="T8" fmla="*/ 0 60000 65536"/>
                  <a:gd name="T9" fmla="*/ 0 w 831"/>
                  <a:gd name="T10" fmla="*/ 0 h 135"/>
                  <a:gd name="T11" fmla="*/ 831 w 831"/>
                  <a:gd name="T12" fmla="*/ 135 h 135"/>
                </a:gdLst>
                <a:ahLst/>
                <a:cxnLst>
                  <a:cxn ang="T6">
                    <a:pos x="T0" y="T1"/>
                  </a:cxn>
                  <a:cxn ang="T7">
                    <a:pos x="T2" y="T3"/>
                  </a:cxn>
                  <a:cxn ang="T8">
                    <a:pos x="T4" y="T5"/>
                  </a:cxn>
                </a:cxnLst>
                <a:rect l="T9" t="T10" r="T11" b="T12"/>
                <a:pathLst>
                  <a:path w="831" h="135">
                    <a:moveTo>
                      <a:pt x="0" y="0"/>
                    </a:moveTo>
                    <a:cubicBezTo>
                      <a:pt x="139" y="67"/>
                      <a:pt x="278" y="135"/>
                      <a:pt x="416" y="135"/>
                    </a:cubicBezTo>
                    <a:cubicBezTo>
                      <a:pt x="554" y="135"/>
                      <a:pt x="692" y="69"/>
                      <a:pt x="831" y="3"/>
                    </a:cubicBezTo>
                  </a:path>
                </a:pathLst>
              </a:custGeom>
              <a:gradFill rotWithShape="0">
                <a:gsLst>
                  <a:gs pos="0">
                    <a:srgbClr val="DDDDDD"/>
                  </a:gs>
                  <a:gs pos="100000">
                    <a:srgbClr val="777777"/>
                  </a:gs>
                </a:gsLst>
                <a:lin ang="5400000" scaled="1"/>
              </a:gradFill>
              <a:ln w="9525">
                <a:noFill/>
                <a:round/>
                <a:headEnd/>
                <a:tailEnd/>
              </a:ln>
            </p:spPr>
            <p:txBody>
              <a:bodyPr/>
              <a:lstStyle/>
              <a:p>
                <a:endParaRPr lang="zh-CN" altLang="en-US"/>
              </a:p>
            </p:txBody>
          </p:sp>
          <p:sp>
            <p:nvSpPr>
              <p:cNvPr id="49333" name="Freeform 52"/>
              <p:cNvSpPr>
                <a:spLocks/>
              </p:cNvSpPr>
              <p:nvPr/>
            </p:nvSpPr>
            <p:spPr bwMode="auto">
              <a:xfrm flipV="1">
                <a:off x="2120" y="3638"/>
                <a:ext cx="828" cy="63"/>
              </a:xfrm>
              <a:custGeom>
                <a:avLst/>
                <a:gdLst>
                  <a:gd name="T0" fmla="*/ 0 w 828"/>
                  <a:gd name="T1" fmla="*/ 0 h 63"/>
                  <a:gd name="T2" fmla="*/ 416 w 828"/>
                  <a:gd name="T3" fmla="*/ 63 h 63"/>
                  <a:gd name="T4" fmla="*/ 828 w 828"/>
                  <a:gd name="T5" fmla="*/ 1 h 63"/>
                  <a:gd name="T6" fmla="*/ 0 60000 65536"/>
                  <a:gd name="T7" fmla="*/ 0 60000 65536"/>
                  <a:gd name="T8" fmla="*/ 0 60000 65536"/>
                  <a:gd name="T9" fmla="*/ 0 w 828"/>
                  <a:gd name="T10" fmla="*/ 0 h 63"/>
                  <a:gd name="T11" fmla="*/ 828 w 828"/>
                  <a:gd name="T12" fmla="*/ 63 h 63"/>
                </a:gdLst>
                <a:ahLst/>
                <a:cxnLst>
                  <a:cxn ang="T6">
                    <a:pos x="T0" y="T1"/>
                  </a:cxn>
                  <a:cxn ang="T7">
                    <a:pos x="T2" y="T3"/>
                  </a:cxn>
                  <a:cxn ang="T8">
                    <a:pos x="T4" y="T5"/>
                  </a:cxn>
                </a:cxnLst>
                <a:rect l="T9" t="T10" r="T11" b="T12"/>
                <a:pathLst>
                  <a:path w="828" h="63">
                    <a:moveTo>
                      <a:pt x="0" y="0"/>
                    </a:moveTo>
                    <a:cubicBezTo>
                      <a:pt x="139" y="31"/>
                      <a:pt x="278" y="63"/>
                      <a:pt x="416" y="63"/>
                    </a:cubicBezTo>
                    <a:cubicBezTo>
                      <a:pt x="554" y="63"/>
                      <a:pt x="691" y="32"/>
                      <a:pt x="828" y="1"/>
                    </a:cubicBezTo>
                  </a:path>
                </a:pathLst>
              </a:custGeom>
              <a:gradFill rotWithShape="0">
                <a:gsLst>
                  <a:gs pos="0">
                    <a:srgbClr val="EAEAEA"/>
                  </a:gs>
                  <a:gs pos="100000">
                    <a:srgbClr val="969696"/>
                  </a:gs>
                </a:gsLst>
                <a:lin ang="5400000" scaled="1"/>
              </a:gradFill>
              <a:ln w="9525">
                <a:noFill/>
                <a:round/>
                <a:headEnd/>
                <a:tailEnd/>
              </a:ln>
            </p:spPr>
            <p:txBody>
              <a:bodyPr/>
              <a:lstStyle/>
              <a:p>
                <a:endParaRPr lang="zh-CN" altLang="en-US"/>
              </a:p>
            </p:txBody>
          </p:sp>
        </p:grpSp>
        <p:sp>
          <p:nvSpPr>
            <p:cNvPr id="49330" name="Line 53"/>
            <p:cNvSpPr>
              <a:spLocks noChangeShapeType="1"/>
            </p:cNvSpPr>
            <p:nvPr/>
          </p:nvSpPr>
          <p:spPr bwMode="auto">
            <a:xfrm flipV="1">
              <a:off x="1460" y="2841"/>
              <a:ext cx="2959" cy="0"/>
            </a:xfrm>
            <a:prstGeom prst="line">
              <a:avLst/>
            </a:prstGeom>
            <a:noFill/>
            <a:ln w="9525">
              <a:solidFill>
                <a:schemeClr val="tx1"/>
              </a:solidFill>
              <a:round/>
              <a:headEnd/>
              <a:tailEnd/>
            </a:ln>
          </p:spPr>
          <p:txBody>
            <a:bodyPr/>
            <a:lstStyle/>
            <a:p>
              <a:endParaRPr lang="zh-CN" altLang="en-US"/>
            </a:p>
          </p:txBody>
        </p:sp>
      </p:grpSp>
      <p:sp>
        <p:nvSpPr>
          <p:cNvPr id="59446" name="Rectangle 54"/>
          <p:cNvSpPr>
            <a:spLocks noChangeArrowheads="1"/>
          </p:cNvSpPr>
          <p:nvPr/>
        </p:nvSpPr>
        <p:spPr bwMode="auto">
          <a:xfrm>
            <a:off x="2611438" y="4926013"/>
            <a:ext cx="3970337" cy="827087"/>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15" name="Group 55"/>
          <p:cNvGrpSpPr>
            <a:grpSpLocks/>
          </p:cNvGrpSpPr>
          <p:nvPr/>
        </p:nvGrpSpPr>
        <p:grpSpPr bwMode="auto">
          <a:xfrm>
            <a:off x="2225675" y="4927600"/>
            <a:ext cx="4772025" cy="814388"/>
            <a:chOff x="1444" y="3093"/>
            <a:chExt cx="3006" cy="513"/>
          </a:xfrm>
        </p:grpSpPr>
        <p:sp>
          <p:nvSpPr>
            <p:cNvPr id="49312" name="Rectangle 56"/>
            <p:cNvSpPr>
              <a:spLocks noChangeArrowheads="1"/>
            </p:cNvSpPr>
            <p:nvPr/>
          </p:nvSpPr>
          <p:spPr bwMode="auto">
            <a:xfrm>
              <a:off x="1681" y="3093"/>
              <a:ext cx="2493" cy="513"/>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49313" name="Group 57"/>
            <p:cNvGrpSpPr>
              <a:grpSpLocks/>
            </p:cNvGrpSpPr>
            <p:nvPr/>
          </p:nvGrpSpPr>
          <p:grpSpPr bwMode="auto">
            <a:xfrm>
              <a:off x="1689" y="3340"/>
              <a:ext cx="841" cy="208"/>
              <a:chOff x="2501" y="2835"/>
              <a:chExt cx="841" cy="208"/>
            </a:xfrm>
          </p:grpSpPr>
          <p:sp>
            <p:nvSpPr>
              <p:cNvPr id="49323" name="Freeform 58"/>
              <p:cNvSpPr>
                <a:spLocks/>
              </p:cNvSpPr>
              <p:nvPr/>
            </p:nvSpPr>
            <p:spPr bwMode="auto">
              <a:xfrm>
                <a:off x="2510" y="2840"/>
                <a:ext cx="828" cy="203"/>
              </a:xfrm>
              <a:custGeom>
                <a:avLst/>
                <a:gdLst>
                  <a:gd name="T0" fmla="*/ 0 w 828"/>
                  <a:gd name="T1" fmla="*/ 3 h 203"/>
                  <a:gd name="T2" fmla="*/ 414 w 828"/>
                  <a:gd name="T3" fmla="*/ 203 h 203"/>
                  <a:gd name="T4" fmla="*/ 828 w 828"/>
                  <a:gd name="T5" fmla="*/ 0 h 203"/>
                  <a:gd name="T6" fmla="*/ 0 60000 65536"/>
                  <a:gd name="T7" fmla="*/ 0 60000 65536"/>
                  <a:gd name="T8" fmla="*/ 0 60000 65536"/>
                  <a:gd name="T9" fmla="*/ 0 w 828"/>
                  <a:gd name="T10" fmla="*/ 0 h 203"/>
                  <a:gd name="T11" fmla="*/ 828 w 828"/>
                  <a:gd name="T12" fmla="*/ 203 h 203"/>
                </a:gdLst>
                <a:ahLst/>
                <a:cxnLst>
                  <a:cxn ang="T6">
                    <a:pos x="T0" y="T1"/>
                  </a:cxn>
                  <a:cxn ang="T7">
                    <a:pos x="T2" y="T3"/>
                  </a:cxn>
                  <a:cxn ang="T8">
                    <a:pos x="T4" y="T5"/>
                  </a:cxn>
                </a:cxnLst>
                <a:rect l="T9" t="T10" r="T11" b="T12"/>
                <a:pathLst>
                  <a:path w="828" h="203">
                    <a:moveTo>
                      <a:pt x="0" y="3"/>
                    </a:moveTo>
                    <a:cubicBezTo>
                      <a:pt x="138" y="103"/>
                      <a:pt x="276" y="203"/>
                      <a:pt x="414" y="203"/>
                    </a:cubicBezTo>
                    <a:cubicBezTo>
                      <a:pt x="552" y="203"/>
                      <a:pt x="759" y="34"/>
                      <a:pt x="828" y="0"/>
                    </a:cubicBezTo>
                  </a:path>
                </a:pathLst>
              </a:custGeom>
              <a:gradFill rotWithShape="0">
                <a:gsLst>
                  <a:gs pos="0">
                    <a:srgbClr val="5F5F5F"/>
                  </a:gs>
                  <a:gs pos="100000">
                    <a:srgbClr val="DDDDDD"/>
                  </a:gs>
                </a:gsLst>
                <a:lin ang="5400000" scaled="1"/>
              </a:gradFill>
              <a:ln w="9525">
                <a:noFill/>
                <a:round/>
                <a:headEnd/>
                <a:tailEnd/>
              </a:ln>
            </p:spPr>
            <p:txBody>
              <a:bodyPr/>
              <a:lstStyle/>
              <a:p>
                <a:endParaRPr lang="zh-CN" altLang="en-US"/>
              </a:p>
            </p:txBody>
          </p:sp>
          <p:sp>
            <p:nvSpPr>
              <p:cNvPr id="49324" name="Freeform 59"/>
              <p:cNvSpPr>
                <a:spLocks/>
              </p:cNvSpPr>
              <p:nvPr/>
            </p:nvSpPr>
            <p:spPr bwMode="auto">
              <a:xfrm>
                <a:off x="2501" y="2835"/>
                <a:ext cx="831" cy="135"/>
              </a:xfrm>
              <a:custGeom>
                <a:avLst/>
                <a:gdLst>
                  <a:gd name="T0" fmla="*/ 0 w 831"/>
                  <a:gd name="T1" fmla="*/ 0 h 135"/>
                  <a:gd name="T2" fmla="*/ 416 w 831"/>
                  <a:gd name="T3" fmla="*/ 135 h 135"/>
                  <a:gd name="T4" fmla="*/ 831 w 831"/>
                  <a:gd name="T5" fmla="*/ 3 h 135"/>
                  <a:gd name="T6" fmla="*/ 0 60000 65536"/>
                  <a:gd name="T7" fmla="*/ 0 60000 65536"/>
                  <a:gd name="T8" fmla="*/ 0 60000 65536"/>
                  <a:gd name="T9" fmla="*/ 0 w 831"/>
                  <a:gd name="T10" fmla="*/ 0 h 135"/>
                  <a:gd name="T11" fmla="*/ 831 w 831"/>
                  <a:gd name="T12" fmla="*/ 135 h 135"/>
                </a:gdLst>
                <a:ahLst/>
                <a:cxnLst>
                  <a:cxn ang="T6">
                    <a:pos x="T0" y="T1"/>
                  </a:cxn>
                  <a:cxn ang="T7">
                    <a:pos x="T2" y="T3"/>
                  </a:cxn>
                  <a:cxn ang="T8">
                    <a:pos x="T4" y="T5"/>
                  </a:cxn>
                </a:cxnLst>
                <a:rect l="T9" t="T10" r="T11" b="T12"/>
                <a:pathLst>
                  <a:path w="831" h="135">
                    <a:moveTo>
                      <a:pt x="0" y="0"/>
                    </a:moveTo>
                    <a:cubicBezTo>
                      <a:pt x="139" y="67"/>
                      <a:pt x="278" y="135"/>
                      <a:pt x="416" y="135"/>
                    </a:cubicBezTo>
                    <a:cubicBezTo>
                      <a:pt x="554" y="135"/>
                      <a:pt x="692" y="69"/>
                      <a:pt x="831" y="3"/>
                    </a:cubicBezTo>
                  </a:path>
                </a:pathLst>
              </a:custGeom>
              <a:gradFill rotWithShape="0">
                <a:gsLst>
                  <a:gs pos="0">
                    <a:srgbClr val="777777"/>
                  </a:gs>
                  <a:gs pos="100000">
                    <a:srgbClr val="DDDDDD"/>
                  </a:gs>
                </a:gsLst>
                <a:lin ang="5400000" scaled="1"/>
              </a:gradFill>
              <a:ln w="9525">
                <a:noFill/>
                <a:round/>
                <a:headEnd/>
                <a:tailEnd/>
              </a:ln>
            </p:spPr>
            <p:txBody>
              <a:bodyPr/>
              <a:lstStyle/>
              <a:p>
                <a:endParaRPr lang="zh-CN" altLang="en-US"/>
              </a:p>
            </p:txBody>
          </p:sp>
          <p:sp>
            <p:nvSpPr>
              <p:cNvPr id="49325" name="Freeform 60"/>
              <p:cNvSpPr>
                <a:spLocks/>
              </p:cNvSpPr>
              <p:nvPr/>
            </p:nvSpPr>
            <p:spPr bwMode="auto">
              <a:xfrm>
                <a:off x="2514" y="2842"/>
                <a:ext cx="828" cy="63"/>
              </a:xfrm>
              <a:custGeom>
                <a:avLst/>
                <a:gdLst>
                  <a:gd name="T0" fmla="*/ 0 w 828"/>
                  <a:gd name="T1" fmla="*/ 0 h 63"/>
                  <a:gd name="T2" fmla="*/ 416 w 828"/>
                  <a:gd name="T3" fmla="*/ 63 h 63"/>
                  <a:gd name="T4" fmla="*/ 828 w 828"/>
                  <a:gd name="T5" fmla="*/ 1 h 63"/>
                  <a:gd name="T6" fmla="*/ 0 60000 65536"/>
                  <a:gd name="T7" fmla="*/ 0 60000 65536"/>
                  <a:gd name="T8" fmla="*/ 0 60000 65536"/>
                  <a:gd name="T9" fmla="*/ 0 w 828"/>
                  <a:gd name="T10" fmla="*/ 0 h 63"/>
                  <a:gd name="T11" fmla="*/ 828 w 828"/>
                  <a:gd name="T12" fmla="*/ 63 h 63"/>
                </a:gdLst>
                <a:ahLst/>
                <a:cxnLst>
                  <a:cxn ang="T6">
                    <a:pos x="T0" y="T1"/>
                  </a:cxn>
                  <a:cxn ang="T7">
                    <a:pos x="T2" y="T3"/>
                  </a:cxn>
                  <a:cxn ang="T8">
                    <a:pos x="T4" y="T5"/>
                  </a:cxn>
                </a:cxnLst>
                <a:rect l="T9" t="T10" r="T11" b="T12"/>
                <a:pathLst>
                  <a:path w="828" h="63">
                    <a:moveTo>
                      <a:pt x="0" y="0"/>
                    </a:moveTo>
                    <a:cubicBezTo>
                      <a:pt x="139" y="31"/>
                      <a:pt x="278" y="63"/>
                      <a:pt x="416" y="63"/>
                    </a:cubicBezTo>
                    <a:cubicBezTo>
                      <a:pt x="554" y="63"/>
                      <a:pt x="691" y="32"/>
                      <a:pt x="828" y="1"/>
                    </a:cubicBezTo>
                  </a:path>
                </a:pathLst>
              </a:custGeom>
              <a:gradFill rotWithShape="0">
                <a:gsLst>
                  <a:gs pos="0">
                    <a:srgbClr val="969696"/>
                  </a:gs>
                  <a:gs pos="100000">
                    <a:srgbClr val="EAEAEA"/>
                  </a:gs>
                </a:gsLst>
                <a:lin ang="5400000" scaled="1"/>
              </a:gradFill>
              <a:ln w="9525">
                <a:noFill/>
                <a:round/>
                <a:headEnd/>
                <a:tailEnd/>
              </a:ln>
            </p:spPr>
            <p:txBody>
              <a:bodyPr/>
              <a:lstStyle/>
              <a:p>
                <a:endParaRPr lang="zh-CN" altLang="en-US"/>
              </a:p>
            </p:txBody>
          </p:sp>
        </p:grpSp>
        <p:grpSp>
          <p:nvGrpSpPr>
            <p:cNvPr id="49314" name="Group 61"/>
            <p:cNvGrpSpPr>
              <a:grpSpLocks/>
            </p:cNvGrpSpPr>
            <p:nvPr/>
          </p:nvGrpSpPr>
          <p:grpSpPr bwMode="auto">
            <a:xfrm>
              <a:off x="2526" y="3146"/>
              <a:ext cx="841" cy="208"/>
              <a:chOff x="2107" y="3500"/>
              <a:chExt cx="841" cy="208"/>
            </a:xfrm>
          </p:grpSpPr>
          <p:sp>
            <p:nvSpPr>
              <p:cNvPr id="49320" name="Freeform 62"/>
              <p:cNvSpPr>
                <a:spLocks/>
              </p:cNvSpPr>
              <p:nvPr/>
            </p:nvSpPr>
            <p:spPr bwMode="auto">
              <a:xfrm flipV="1">
                <a:off x="2116" y="3500"/>
                <a:ext cx="828" cy="203"/>
              </a:xfrm>
              <a:custGeom>
                <a:avLst/>
                <a:gdLst>
                  <a:gd name="T0" fmla="*/ 0 w 828"/>
                  <a:gd name="T1" fmla="*/ 3 h 203"/>
                  <a:gd name="T2" fmla="*/ 414 w 828"/>
                  <a:gd name="T3" fmla="*/ 203 h 203"/>
                  <a:gd name="T4" fmla="*/ 828 w 828"/>
                  <a:gd name="T5" fmla="*/ 0 h 203"/>
                  <a:gd name="T6" fmla="*/ 0 60000 65536"/>
                  <a:gd name="T7" fmla="*/ 0 60000 65536"/>
                  <a:gd name="T8" fmla="*/ 0 60000 65536"/>
                  <a:gd name="T9" fmla="*/ 0 w 828"/>
                  <a:gd name="T10" fmla="*/ 0 h 203"/>
                  <a:gd name="T11" fmla="*/ 828 w 828"/>
                  <a:gd name="T12" fmla="*/ 203 h 203"/>
                </a:gdLst>
                <a:ahLst/>
                <a:cxnLst>
                  <a:cxn ang="T6">
                    <a:pos x="T0" y="T1"/>
                  </a:cxn>
                  <a:cxn ang="T7">
                    <a:pos x="T2" y="T3"/>
                  </a:cxn>
                  <a:cxn ang="T8">
                    <a:pos x="T4" y="T5"/>
                  </a:cxn>
                </a:cxnLst>
                <a:rect l="T9" t="T10" r="T11" b="T12"/>
                <a:pathLst>
                  <a:path w="828" h="203">
                    <a:moveTo>
                      <a:pt x="0" y="3"/>
                    </a:moveTo>
                    <a:cubicBezTo>
                      <a:pt x="138" y="103"/>
                      <a:pt x="276" y="203"/>
                      <a:pt x="414" y="203"/>
                    </a:cubicBezTo>
                    <a:cubicBezTo>
                      <a:pt x="552" y="203"/>
                      <a:pt x="759" y="34"/>
                      <a:pt x="828" y="0"/>
                    </a:cubicBezTo>
                  </a:path>
                </a:pathLst>
              </a:custGeom>
              <a:gradFill rotWithShape="0">
                <a:gsLst>
                  <a:gs pos="0">
                    <a:srgbClr val="DDDDDD"/>
                  </a:gs>
                  <a:gs pos="100000">
                    <a:srgbClr val="5F5F5F"/>
                  </a:gs>
                </a:gsLst>
                <a:lin ang="5400000" scaled="1"/>
              </a:gradFill>
              <a:ln w="9525">
                <a:noFill/>
                <a:round/>
                <a:headEnd/>
                <a:tailEnd/>
              </a:ln>
            </p:spPr>
            <p:txBody>
              <a:bodyPr/>
              <a:lstStyle/>
              <a:p>
                <a:endParaRPr lang="zh-CN" altLang="en-US"/>
              </a:p>
            </p:txBody>
          </p:sp>
          <p:sp>
            <p:nvSpPr>
              <p:cNvPr id="49321" name="Freeform 63"/>
              <p:cNvSpPr>
                <a:spLocks/>
              </p:cNvSpPr>
              <p:nvPr/>
            </p:nvSpPr>
            <p:spPr bwMode="auto">
              <a:xfrm flipV="1">
                <a:off x="2107" y="3573"/>
                <a:ext cx="831" cy="135"/>
              </a:xfrm>
              <a:custGeom>
                <a:avLst/>
                <a:gdLst>
                  <a:gd name="T0" fmla="*/ 0 w 831"/>
                  <a:gd name="T1" fmla="*/ 0 h 135"/>
                  <a:gd name="T2" fmla="*/ 416 w 831"/>
                  <a:gd name="T3" fmla="*/ 135 h 135"/>
                  <a:gd name="T4" fmla="*/ 831 w 831"/>
                  <a:gd name="T5" fmla="*/ 3 h 135"/>
                  <a:gd name="T6" fmla="*/ 0 60000 65536"/>
                  <a:gd name="T7" fmla="*/ 0 60000 65536"/>
                  <a:gd name="T8" fmla="*/ 0 60000 65536"/>
                  <a:gd name="T9" fmla="*/ 0 w 831"/>
                  <a:gd name="T10" fmla="*/ 0 h 135"/>
                  <a:gd name="T11" fmla="*/ 831 w 831"/>
                  <a:gd name="T12" fmla="*/ 135 h 135"/>
                </a:gdLst>
                <a:ahLst/>
                <a:cxnLst>
                  <a:cxn ang="T6">
                    <a:pos x="T0" y="T1"/>
                  </a:cxn>
                  <a:cxn ang="T7">
                    <a:pos x="T2" y="T3"/>
                  </a:cxn>
                  <a:cxn ang="T8">
                    <a:pos x="T4" y="T5"/>
                  </a:cxn>
                </a:cxnLst>
                <a:rect l="T9" t="T10" r="T11" b="T12"/>
                <a:pathLst>
                  <a:path w="831" h="135">
                    <a:moveTo>
                      <a:pt x="0" y="0"/>
                    </a:moveTo>
                    <a:cubicBezTo>
                      <a:pt x="139" y="67"/>
                      <a:pt x="278" y="135"/>
                      <a:pt x="416" y="135"/>
                    </a:cubicBezTo>
                    <a:cubicBezTo>
                      <a:pt x="554" y="135"/>
                      <a:pt x="692" y="69"/>
                      <a:pt x="831" y="3"/>
                    </a:cubicBezTo>
                  </a:path>
                </a:pathLst>
              </a:custGeom>
              <a:gradFill rotWithShape="0">
                <a:gsLst>
                  <a:gs pos="0">
                    <a:srgbClr val="DDDDDD"/>
                  </a:gs>
                  <a:gs pos="100000">
                    <a:srgbClr val="777777"/>
                  </a:gs>
                </a:gsLst>
                <a:lin ang="5400000" scaled="1"/>
              </a:gradFill>
              <a:ln w="9525">
                <a:noFill/>
                <a:round/>
                <a:headEnd/>
                <a:tailEnd/>
              </a:ln>
            </p:spPr>
            <p:txBody>
              <a:bodyPr/>
              <a:lstStyle/>
              <a:p>
                <a:endParaRPr lang="zh-CN" altLang="en-US"/>
              </a:p>
            </p:txBody>
          </p:sp>
          <p:sp>
            <p:nvSpPr>
              <p:cNvPr id="49322" name="Freeform 64"/>
              <p:cNvSpPr>
                <a:spLocks/>
              </p:cNvSpPr>
              <p:nvPr/>
            </p:nvSpPr>
            <p:spPr bwMode="auto">
              <a:xfrm flipV="1">
                <a:off x="2120" y="3638"/>
                <a:ext cx="828" cy="63"/>
              </a:xfrm>
              <a:custGeom>
                <a:avLst/>
                <a:gdLst>
                  <a:gd name="T0" fmla="*/ 0 w 828"/>
                  <a:gd name="T1" fmla="*/ 0 h 63"/>
                  <a:gd name="T2" fmla="*/ 416 w 828"/>
                  <a:gd name="T3" fmla="*/ 63 h 63"/>
                  <a:gd name="T4" fmla="*/ 828 w 828"/>
                  <a:gd name="T5" fmla="*/ 1 h 63"/>
                  <a:gd name="T6" fmla="*/ 0 60000 65536"/>
                  <a:gd name="T7" fmla="*/ 0 60000 65536"/>
                  <a:gd name="T8" fmla="*/ 0 60000 65536"/>
                  <a:gd name="T9" fmla="*/ 0 w 828"/>
                  <a:gd name="T10" fmla="*/ 0 h 63"/>
                  <a:gd name="T11" fmla="*/ 828 w 828"/>
                  <a:gd name="T12" fmla="*/ 63 h 63"/>
                </a:gdLst>
                <a:ahLst/>
                <a:cxnLst>
                  <a:cxn ang="T6">
                    <a:pos x="T0" y="T1"/>
                  </a:cxn>
                  <a:cxn ang="T7">
                    <a:pos x="T2" y="T3"/>
                  </a:cxn>
                  <a:cxn ang="T8">
                    <a:pos x="T4" y="T5"/>
                  </a:cxn>
                </a:cxnLst>
                <a:rect l="T9" t="T10" r="T11" b="T12"/>
                <a:pathLst>
                  <a:path w="828" h="63">
                    <a:moveTo>
                      <a:pt x="0" y="0"/>
                    </a:moveTo>
                    <a:cubicBezTo>
                      <a:pt x="139" y="31"/>
                      <a:pt x="278" y="63"/>
                      <a:pt x="416" y="63"/>
                    </a:cubicBezTo>
                    <a:cubicBezTo>
                      <a:pt x="554" y="63"/>
                      <a:pt x="691" y="32"/>
                      <a:pt x="828" y="1"/>
                    </a:cubicBezTo>
                  </a:path>
                </a:pathLst>
              </a:custGeom>
              <a:gradFill rotWithShape="0">
                <a:gsLst>
                  <a:gs pos="0">
                    <a:srgbClr val="EAEAEA"/>
                  </a:gs>
                  <a:gs pos="100000">
                    <a:srgbClr val="969696"/>
                  </a:gs>
                </a:gsLst>
                <a:lin ang="5400000" scaled="1"/>
              </a:gradFill>
              <a:ln w="9525">
                <a:noFill/>
                <a:round/>
                <a:headEnd/>
                <a:tailEnd/>
              </a:ln>
            </p:spPr>
            <p:txBody>
              <a:bodyPr/>
              <a:lstStyle/>
              <a:p>
                <a:endParaRPr lang="zh-CN" altLang="en-US"/>
              </a:p>
            </p:txBody>
          </p:sp>
        </p:grpSp>
        <p:grpSp>
          <p:nvGrpSpPr>
            <p:cNvPr id="49315" name="Group 65"/>
            <p:cNvGrpSpPr>
              <a:grpSpLocks/>
            </p:cNvGrpSpPr>
            <p:nvPr/>
          </p:nvGrpSpPr>
          <p:grpSpPr bwMode="auto">
            <a:xfrm>
              <a:off x="3347" y="3349"/>
              <a:ext cx="841" cy="208"/>
              <a:chOff x="2501" y="2835"/>
              <a:chExt cx="841" cy="208"/>
            </a:xfrm>
          </p:grpSpPr>
          <p:sp>
            <p:nvSpPr>
              <p:cNvPr id="49317" name="Freeform 66"/>
              <p:cNvSpPr>
                <a:spLocks/>
              </p:cNvSpPr>
              <p:nvPr/>
            </p:nvSpPr>
            <p:spPr bwMode="auto">
              <a:xfrm>
                <a:off x="2510" y="2840"/>
                <a:ext cx="828" cy="203"/>
              </a:xfrm>
              <a:custGeom>
                <a:avLst/>
                <a:gdLst>
                  <a:gd name="T0" fmla="*/ 0 w 828"/>
                  <a:gd name="T1" fmla="*/ 3 h 203"/>
                  <a:gd name="T2" fmla="*/ 414 w 828"/>
                  <a:gd name="T3" fmla="*/ 203 h 203"/>
                  <a:gd name="T4" fmla="*/ 828 w 828"/>
                  <a:gd name="T5" fmla="*/ 0 h 203"/>
                  <a:gd name="T6" fmla="*/ 0 60000 65536"/>
                  <a:gd name="T7" fmla="*/ 0 60000 65536"/>
                  <a:gd name="T8" fmla="*/ 0 60000 65536"/>
                  <a:gd name="T9" fmla="*/ 0 w 828"/>
                  <a:gd name="T10" fmla="*/ 0 h 203"/>
                  <a:gd name="T11" fmla="*/ 828 w 828"/>
                  <a:gd name="T12" fmla="*/ 203 h 203"/>
                </a:gdLst>
                <a:ahLst/>
                <a:cxnLst>
                  <a:cxn ang="T6">
                    <a:pos x="T0" y="T1"/>
                  </a:cxn>
                  <a:cxn ang="T7">
                    <a:pos x="T2" y="T3"/>
                  </a:cxn>
                  <a:cxn ang="T8">
                    <a:pos x="T4" y="T5"/>
                  </a:cxn>
                </a:cxnLst>
                <a:rect l="T9" t="T10" r="T11" b="T12"/>
                <a:pathLst>
                  <a:path w="828" h="203">
                    <a:moveTo>
                      <a:pt x="0" y="3"/>
                    </a:moveTo>
                    <a:cubicBezTo>
                      <a:pt x="138" y="103"/>
                      <a:pt x="276" y="203"/>
                      <a:pt x="414" y="203"/>
                    </a:cubicBezTo>
                    <a:cubicBezTo>
                      <a:pt x="552" y="203"/>
                      <a:pt x="759" y="34"/>
                      <a:pt x="828" y="0"/>
                    </a:cubicBezTo>
                  </a:path>
                </a:pathLst>
              </a:custGeom>
              <a:gradFill rotWithShape="0">
                <a:gsLst>
                  <a:gs pos="0">
                    <a:srgbClr val="5F5F5F"/>
                  </a:gs>
                  <a:gs pos="100000">
                    <a:srgbClr val="DDDDDD"/>
                  </a:gs>
                </a:gsLst>
                <a:lin ang="5400000" scaled="1"/>
              </a:gradFill>
              <a:ln w="9525">
                <a:noFill/>
                <a:round/>
                <a:headEnd/>
                <a:tailEnd/>
              </a:ln>
            </p:spPr>
            <p:txBody>
              <a:bodyPr/>
              <a:lstStyle/>
              <a:p>
                <a:endParaRPr lang="zh-CN" altLang="en-US"/>
              </a:p>
            </p:txBody>
          </p:sp>
          <p:sp>
            <p:nvSpPr>
              <p:cNvPr id="49318" name="Freeform 67"/>
              <p:cNvSpPr>
                <a:spLocks/>
              </p:cNvSpPr>
              <p:nvPr/>
            </p:nvSpPr>
            <p:spPr bwMode="auto">
              <a:xfrm>
                <a:off x="2501" y="2835"/>
                <a:ext cx="831" cy="135"/>
              </a:xfrm>
              <a:custGeom>
                <a:avLst/>
                <a:gdLst>
                  <a:gd name="T0" fmla="*/ 0 w 831"/>
                  <a:gd name="T1" fmla="*/ 0 h 135"/>
                  <a:gd name="T2" fmla="*/ 416 w 831"/>
                  <a:gd name="T3" fmla="*/ 135 h 135"/>
                  <a:gd name="T4" fmla="*/ 831 w 831"/>
                  <a:gd name="T5" fmla="*/ 3 h 135"/>
                  <a:gd name="T6" fmla="*/ 0 60000 65536"/>
                  <a:gd name="T7" fmla="*/ 0 60000 65536"/>
                  <a:gd name="T8" fmla="*/ 0 60000 65536"/>
                  <a:gd name="T9" fmla="*/ 0 w 831"/>
                  <a:gd name="T10" fmla="*/ 0 h 135"/>
                  <a:gd name="T11" fmla="*/ 831 w 831"/>
                  <a:gd name="T12" fmla="*/ 135 h 135"/>
                </a:gdLst>
                <a:ahLst/>
                <a:cxnLst>
                  <a:cxn ang="T6">
                    <a:pos x="T0" y="T1"/>
                  </a:cxn>
                  <a:cxn ang="T7">
                    <a:pos x="T2" y="T3"/>
                  </a:cxn>
                  <a:cxn ang="T8">
                    <a:pos x="T4" y="T5"/>
                  </a:cxn>
                </a:cxnLst>
                <a:rect l="T9" t="T10" r="T11" b="T12"/>
                <a:pathLst>
                  <a:path w="831" h="135">
                    <a:moveTo>
                      <a:pt x="0" y="0"/>
                    </a:moveTo>
                    <a:cubicBezTo>
                      <a:pt x="139" y="67"/>
                      <a:pt x="278" y="135"/>
                      <a:pt x="416" y="135"/>
                    </a:cubicBezTo>
                    <a:cubicBezTo>
                      <a:pt x="554" y="135"/>
                      <a:pt x="692" y="69"/>
                      <a:pt x="831" y="3"/>
                    </a:cubicBezTo>
                  </a:path>
                </a:pathLst>
              </a:custGeom>
              <a:gradFill rotWithShape="0">
                <a:gsLst>
                  <a:gs pos="0">
                    <a:srgbClr val="777777"/>
                  </a:gs>
                  <a:gs pos="100000">
                    <a:srgbClr val="DDDDDD"/>
                  </a:gs>
                </a:gsLst>
                <a:lin ang="5400000" scaled="1"/>
              </a:gradFill>
              <a:ln w="9525">
                <a:noFill/>
                <a:round/>
                <a:headEnd/>
                <a:tailEnd/>
              </a:ln>
            </p:spPr>
            <p:txBody>
              <a:bodyPr/>
              <a:lstStyle/>
              <a:p>
                <a:endParaRPr lang="zh-CN" altLang="en-US"/>
              </a:p>
            </p:txBody>
          </p:sp>
          <p:sp>
            <p:nvSpPr>
              <p:cNvPr id="49319" name="Freeform 68"/>
              <p:cNvSpPr>
                <a:spLocks/>
              </p:cNvSpPr>
              <p:nvPr/>
            </p:nvSpPr>
            <p:spPr bwMode="auto">
              <a:xfrm>
                <a:off x="2514" y="2842"/>
                <a:ext cx="828" cy="63"/>
              </a:xfrm>
              <a:custGeom>
                <a:avLst/>
                <a:gdLst>
                  <a:gd name="T0" fmla="*/ 0 w 828"/>
                  <a:gd name="T1" fmla="*/ 0 h 63"/>
                  <a:gd name="T2" fmla="*/ 416 w 828"/>
                  <a:gd name="T3" fmla="*/ 63 h 63"/>
                  <a:gd name="T4" fmla="*/ 828 w 828"/>
                  <a:gd name="T5" fmla="*/ 1 h 63"/>
                  <a:gd name="T6" fmla="*/ 0 60000 65536"/>
                  <a:gd name="T7" fmla="*/ 0 60000 65536"/>
                  <a:gd name="T8" fmla="*/ 0 60000 65536"/>
                  <a:gd name="T9" fmla="*/ 0 w 828"/>
                  <a:gd name="T10" fmla="*/ 0 h 63"/>
                  <a:gd name="T11" fmla="*/ 828 w 828"/>
                  <a:gd name="T12" fmla="*/ 63 h 63"/>
                </a:gdLst>
                <a:ahLst/>
                <a:cxnLst>
                  <a:cxn ang="T6">
                    <a:pos x="T0" y="T1"/>
                  </a:cxn>
                  <a:cxn ang="T7">
                    <a:pos x="T2" y="T3"/>
                  </a:cxn>
                  <a:cxn ang="T8">
                    <a:pos x="T4" y="T5"/>
                  </a:cxn>
                </a:cxnLst>
                <a:rect l="T9" t="T10" r="T11" b="T12"/>
                <a:pathLst>
                  <a:path w="828" h="63">
                    <a:moveTo>
                      <a:pt x="0" y="0"/>
                    </a:moveTo>
                    <a:cubicBezTo>
                      <a:pt x="139" y="31"/>
                      <a:pt x="278" y="63"/>
                      <a:pt x="416" y="63"/>
                    </a:cubicBezTo>
                    <a:cubicBezTo>
                      <a:pt x="554" y="63"/>
                      <a:pt x="691" y="32"/>
                      <a:pt x="828" y="1"/>
                    </a:cubicBezTo>
                  </a:path>
                </a:pathLst>
              </a:custGeom>
              <a:gradFill rotWithShape="0">
                <a:gsLst>
                  <a:gs pos="0">
                    <a:srgbClr val="969696"/>
                  </a:gs>
                  <a:gs pos="100000">
                    <a:srgbClr val="EAEAEA"/>
                  </a:gs>
                </a:gsLst>
                <a:lin ang="5400000" scaled="1"/>
              </a:gradFill>
              <a:ln w="9525">
                <a:noFill/>
                <a:round/>
                <a:headEnd/>
                <a:tailEnd/>
              </a:ln>
            </p:spPr>
            <p:txBody>
              <a:bodyPr/>
              <a:lstStyle/>
              <a:p>
                <a:endParaRPr lang="zh-CN" altLang="en-US"/>
              </a:p>
            </p:txBody>
          </p:sp>
        </p:grpSp>
        <p:sp>
          <p:nvSpPr>
            <p:cNvPr id="49316" name="Line 69"/>
            <p:cNvSpPr>
              <a:spLocks noChangeShapeType="1"/>
            </p:cNvSpPr>
            <p:nvPr/>
          </p:nvSpPr>
          <p:spPr bwMode="auto">
            <a:xfrm>
              <a:off x="1444" y="3353"/>
              <a:ext cx="3006" cy="0"/>
            </a:xfrm>
            <a:prstGeom prst="line">
              <a:avLst/>
            </a:prstGeom>
            <a:noFill/>
            <a:ln w="9525">
              <a:solidFill>
                <a:schemeClr val="tx1"/>
              </a:solidFill>
              <a:round/>
              <a:headEnd/>
              <a:tailEnd/>
            </a:ln>
          </p:spPr>
          <p:txBody>
            <a:bodyPr/>
            <a:lstStyle/>
            <a:p>
              <a:endParaRPr lang="zh-CN" altLang="en-US"/>
            </a:p>
          </p:txBody>
        </p:sp>
      </p:grpSp>
      <p:sp>
        <p:nvSpPr>
          <p:cNvPr id="59462" name="Rectangle 70"/>
          <p:cNvSpPr>
            <a:spLocks noChangeArrowheads="1"/>
          </p:cNvSpPr>
          <p:nvPr/>
        </p:nvSpPr>
        <p:spPr bwMode="auto">
          <a:xfrm>
            <a:off x="2587625" y="4926013"/>
            <a:ext cx="3983038" cy="801687"/>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19" name="Group 71"/>
          <p:cNvGrpSpPr>
            <a:grpSpLocks/>
          </p:cNvGrpSpPr>
          <p:nvPr/>
        </p:nvGrpSpPr>
        <p:grpSpPr bwMode="auto">
          <a:xfrm>
            <a:off x="2265363" y="4970463"/>
            <a:ext cx="4697412" cy="763587"/>
            <a:chOff x="1460" y="2612"/>
            <a:chExt cx="2959" cy="481"/>
          </a:xfrm>
        </p:grpSpPr>
        <p:sp>
          <p:nvSpPr>
            <p:cNvPr id="49298" name="Rectangle 72"/>
            <p:cNvSpPr>
              <a:spLocks noChangeArrowheads="1"/>
            </p:cNvSpPr>
            <p:nvPr/>
          </p:nvSpPr>
          <p:spPr bwMode="auto">
            <a:xfrm>
              <a:off x="1673" y="2612"/>
              <a:ext cx="2501" cy="481"/>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49299" name="Group 73"/>
            <p:cNvGrpSpPr>
              <a:grpSpLocks/>
            </p:cNvGrpSpPr>
            <p:nvPr/>
          </p:nvGrpSpPr>
          <p:grpSpPr bwMode="auto">
            <a:xfrm>
              <a:off x="1681" y="2648"/>
              <a:ext cx="841" cy="208"/>
              <a:chOff x="2107" y="3500"/>
              <a:chExt cx="841" cy="208"/>
            </a:xfrm>
          </p:grpSpPr>
          <p:sp>
            <p:nvSpPr>
              <p:cNvPr id="49309" name="Freeform 74"/>
              <p:cNvSpPr>
                <a:spLocks/>
              </p:cNvSpPr>
              <p:nvPr/>
            </p:nvSpPr>
            <p:spPr bwMode="auto">
              <a:xfrm flipV="1">
                <a:off x="2116" y="3500"/>
                <a:ext cx="828" cy="203"/>
              </a:xfrm>
              <a:custGeom>
                <a:avLst/>
                <a:gdLst>
                  <a:gd name="T0" fmla="*/ 0 w 828"/>
                  <a:gd name="T1" fmla="*/ 3 h 203"/>
                  <a:gd name="T2" fmla="*/ 414 w 828"/>
                  <a:gd name="T3" fmla="*/ 203 h 203"/>
                  <a:gd name="T4" fmla="*/ 828 w 828"/>
                  <a:gd name="T5" fmla="*/ 0 h 203"/>
                  <a:gd name="T6" fmla="*/ 0 60000 65536"/>
                  <a:gd name="T7" fmla="*/ 0 60000 65536"/>
                  <a:gd name="T8" fmla="*/ 0 60000 65536"/>
                  <a:gd name="T9" fmla="*/ 0 w 828"/>
                  <a:gd name="T10" fmla="*/ 0 h 203"/>
                  <a:gd name="T11" fmla="*/ 828 w 828"/>
                  <a:gd name="T12" fmla="*/ 203 h 203"/>
                </a:gdLst>
                <a:ahLst/>
                <a:cxnLst>
                  <a:cxn ang="T6">
                    <a:pos x="T0" y="T1"/>
                  </a:cxn>
                  <a:cxn ang="T7">
                    <a:pos x="T2" y="T3"/>
                  </a:cxn>
                  <a:cxn ang="T8">
                    <a:pos x="T4" y="T5"/>
                  </a:cxn>
                </a:cxnLst>
                <a:rect l="T9" t="T10" r="T11" b="T12"/>
                <a:pathLst>
                  <a:path w="828" h="203">
                    <a:moveTo>
                      <a:pt x="0" y="3"/>
                    </a:moveTo>
                    <a:cubicBezTo>
                      <a:pt x="138" y="103"/>
                      <a:pt x="276" y="203"/>
                      <a:pt x="414" y="203"/>
                    </a:cubicBezTo>
                    <a:cubicBezTo>
                      <a:pt x="552" y="203"/>
                      <a:pt x="759" y="34"/>
                      <a:pt x="828" y="0"/>
                    </a:cubicBezTo>
                  </a:path>
                </a:pathLst>
              </a:custGeom>
              <a:gradFill rotWithShape="0">
                <a:gsLst>
                  <a:gs pos="0">
                    <a:srgbClr val="DDDDDD"/>
                  </a:gs>
                  <a:gs pos="100000">
                    <a:srgbClr val="5F5F5F"/>
                  </a:gs>
                </a:gsLst>
                <a:lin ang="5400000" scaled="1"/>
              </a:gradFill>
              <a:ln w="9525">
                <a:noFill/>
                <a:round/>
                <a:headEnd/>
                <a:tailEnd/>
              </a:ln>
            </p:spPr>
            <p:txBody>
              <a:bodyPr/>
              <a:lstStyle/>
              <a:p>
                <a:endParaRPr lang="zh-CN" altLang="en-US"/>
              </a:p>
            </p:txBody>
          </p:sp>
          <p:sp>
            <p:nvSpPr>
              <p:cNvPr id="49310" name="Freeform 75"/>
              <p:cNvSpPr>
                <a:spLocks/>
              </p:cNvSpPr>
              <p:nvPr/>
            </p:nvSpPr>
            <p:spPr bwMode="auto">
              <a:xfrm flipV="1">
                <a:off x="2107" y="3573"/>
                <a:ext cx="831" cy="135"/>
              </a:xfrm>
              <a:custGeom>
                <a:avLst/>
                <a:gdLst>
                  <a:gd name="T0" fmla="*/ 0 w 831"/>
                  <a:gd name="T1" fmla="*/ 0 h 135"/>
                  <a:gd name="T2" fmla="*/ 416 w 831"/>
                  <a:gd name="T3" fmla="*/ 135 h 135"/>
                  <a:gd name="T4" fmla="*/ 831 w 831"/>
                  <a:gd name="T5" fmla="*/ 3 h 135"/>
                  <a:gd name="T6" fmla="*/ 0 60000 65536"/>
                  <a:gd name="T7" fmla="*/ 0 60000 65536"/>
                  <a:gd name="T8" fmla="*/ 0 60000 65536"/>
                  <a:gd name="T9" fmla="*/ 0 w 831"/>
                  <a:gd name="T10" fmla="*/ 0 h 135"/>
                  <a:gd name="T11" fmla="*/ 831 w 831"/>
                  <a:gd name="T12" fmla="*/ 135 h 135"/>
                </a:gdLst>
                <a:ahLst/>
                <a:cxnLst>
                  <a:cxn ang="T6">
                    <a:pos x="T0" y="T1"/>
                  </a:cxn>
                  <a:cxn ang="T7">
                    <a:pos x="T2" y="T3"/>
                  </a:cxn>
                  <a:cxn ang="T8">
                    <a:pos x="T4" y="T5"/>
                  </a:cxn>
                </a:cxnLst>
                <a:rect l="T9" t="T10" r="T11" b="T12"/>
                <a:pathLst>
                  <a:path w="831" h="135">
                    <a:moveTo>
                      <a:pt x="0" y="0"/>
                    </a:moveTo>
                    <a:cubicBezTo>
                      <a:pt x="139" y="67"/>
                      <a:pt x="278" y="135"/>
                      <a:pt x="416" y="135"/>
                    </a:cubicBezTo>
                    <a:cubicBezTo>
                      <a:pt x="554" y="135"/>
                      <a:pt x="692" y="69"/>
                      <a:pt x="831" y="3"/>
                    </a:cubicBezTo>
                  </a:path>
                </a:pathLst>
              </a:custGeom>
              <a:gradFill rotWithShape="0">
                <a:gsLst>
                  <a:gs pos="0">
                    <a:srgbClr val="DDDDDD"/>
                  </a:gs>
                  <a:gs pos="100000">
                    <a:srgbClr val="777777"/>
                  </a:gs>
                </a:gsLst>
                <a:lin ang="5400000" scaled="1"/>
              </a:gradFill>
              <a:ln w="9525">
                <a:noFill/>
                <a:round/>
                <a:headEnd/>
                <a:tailEnd/>
              </a:ln>
            </p:spPr>
            <p:txBody>
              <a:bodyPr/>
              <a:lstStyle/>
              <a:p>
                <a:endParaRPr lang="zh-CN" altLang="en-US"/>
              </a:p>
            </p:txBody>
          </p:sp>
          <p:sp>
            <p:nvSpPr>
              <p:cNvPr id="49311" name="Freeform 76"/>
              <p:cNvSpPr>
                <a:spLocks/>
              </p:cNvSpPr>
              <p:nvPr/>
            </p:nvSpPr>
            <p:spPr bwMode="auto">
              <a:xfrm flipV="1">
                <a:off x="2120" y="3638"/>
                <a:ext cx="828" cy="63"/>
              </a:xfrm>
              <a:custGeom>
                <a:avLst/>
                <a:gdLst>
                  <a:gd name="T0" fmla="*/ 0 w 828"/>
                  <a:gd name="T1" fmla="*/ 0 h 63"/>
                  <a:gd name="T2" fmla="*/ 416 w 828"/>
                  <a:gd name="T3" fmla="*/ 63 h 63"/>
                  <a:gd name="T4" fmla="*/ 828 w 828"/>
                  <a:gd name="T5" fmla="*/ 1 h 63"/>
                  <a:gd name="T6" fmla="*/ 0 60000 65536"/>
                  <a:gd name="T7" fmla="*/ 0 60000 65536"/>
                  <a:gd name="T8" fmla="*/ 0 60000 65536"/>
                  <a:gd name="T9" fmla="*/ 0 w 828"/>
                  <a:gd name="T10" fmla="*/ 0 h 63"/>
                  <a:gd name="T11" fmla="*/ 828 w 828"/>
                  <a:gd name="T12" fmla="*/ 63 h 63"/>
                </a:gdLst>
                <a:ahLst/>
                <a:cxnLst>
                  <a:cxn ang="T6">
                    <a:pos x="T0" y="T1"/>
                  </a:cxn>
                  <a:cxn ang="T7">
                    <a:pos x="T2" y="T3"/>
                  </a:cxn>
                  <a:cxn ang="T8">
                    <a:pos x="T4" y="T5"/>
                  </a:cxn>
                </a:cxnLst>
                <a:rect l="T9" t="T10" r="T11" b="T12"/>
                <a:pathLst>
                  <a:path w="828" h="63">
                    <a:moveTo>
                      <a:pt x="0" y="0"/>
                    </a:moveTo>
                    <a:cubicBezTo>
                      <a:pt x="139" y="31"/>
                      <a:pt x="278" y="63"/>
                      <a:pt x="416" y="63"/>
                    </a:cubicBezTo>
                    <a:cubicBezTo>
                      <a:pt x="554" y="63"/>
                      <a:pt x="691" y="32"/>
                      <a:pt x="828" y="1"/>
                    </a:cubicBezTo>
                  </a:path>
                </a:pathLst>
              </a:custGeom>
              <a:gradFill rotWithShape="0">
                <a:gsLst>
                  <a:gs pos="0">
                    <a:srgbClr val="EAEAEA"/>
                  </a:gs>
                  <a:gs pos="100000">
                    <a:srgbClr val="969696"/>
                  </a:gs>
                </a:gsLst>
                <a:lin ang="5400000" scaled="1"/>
              </a:gradFill>
              <a:ln w="9525">
                <a:noFill/>
                <a:round/>
                <a:headEnd/>
                <a:tailEnd/>
              </a:ln>
            </p:spPr>
            <p:txBody>
              <a:bodyPr/>
              <a:lstStyle/>
              <a:p>
                <a:endParaRPr lang="zh-CN" altLang="en-US"/>
              </a:p>
            </p:txBody>
          </p:sp>
        </p:grpSp>
        <p:grpSp>
          <p:nvGrpSpPr>
            <p:cNvPr id="49300" name="Group 77"/>
            <p:cNvGrpSpPr>
              <a:grpSpLocks/>
            </p:cNvGrpSpPr>
            <p:nvPr/>
          </p:nvGrpSpPr>
          <p:grpSpPr bwMode="auto">
            <a:xfrm>
              <a:off x="2501" y="2835"/>
              <a:ext cx="841" cy="208"/>
              <a:chOff x="2501" y="2835"/>
              <a:chExt cx="841" cy="208"/>
            </a:xfrm>
          </p:grpSpPr>
          <p:sp>
            <p:nvSpPr>
              <p:cNvPr id="49306" name="Freeform 78"/>
              <p:cNvSpPr>
                <a:spLocks/>
              </p:cNvSpPr>
              <p:nvPr/>
            </p:nvSpPr>
            <p:spPr bwMode="auto">
              <a:xfrm>
                <a:off x="2510" y="2840"/>
                <a:ext cx="828" cy="203"/>
              </a:xfrm>
              <a:custGeom>
                <a:avLst/>
                <a:gdLst>
                  <a:gd name="T0" fmla="*/ 0 w 828"/>
                  <a:gd name="T1" fmla="*/ 3 h 203"/>
                  <a:gd name="T2" fmla="*/ 414 w 828"/>
                  <a:gd name="T3" fmla="*/ 203 h 203"/>
                  <a:gd name="T4" fmla="*/ 828 w 828"/>
                  <a:gd name="T5" fmla="*/ 0 h 203"/>
                  <a:gd name="T6" fmla="*/ 0 60000 65536"/>
                  <a:gd name="T7" fmla="*/ 0 60000 65536"/>
                  <a:gd name="T8" fmla="*/ 0 60000 65536"/>
                  <a:gd name="T9" fmla="*/ 0 w 828"/>
                  <a:gd name="T10" fmla="*/ 0 h 203"/>
                  <a:gd name="T11" fmla="*/ 828 w 828"/>
                  <a:gd name="T12" fmla="*/ 203 h 203"/>
                </a:gdLst>
                <a:ahLst/>
                <a:cxnLst>
                  <a:cxn ang="T6">
                    <a:pos x="T0" y="T1"/>
                  </a:cxn>
                  <a:cxn ang="T7">
                    <a:pos x="T2" y="T3"/>
                  </a:cxn>
                  <a:cxn ang="T8">
                    <a:pos x="T4" y="T5"/>
                  </a:cxn>
                </a:cxnLst>
                <a:rect l="T9" t="T10" r="T11" b="T12"/>
                <a:pathLst>
                  <a:path w="828" h="203">
                    <a:moveTo>
                      <a:pt x="0" y="3"/>
                    </a:moveTo>
                    <a:cubicBezTo>
                      <a:pt x="138" y="103"/>
                      <a:pt x="276" y="203"/>
                      <a:pt x="414" y="203"/>
                    </a:cubicBezTo>
                    <a:cubicBezTo>
                      <a:pt x="552" y="203"/>
                      <a:pt x="759" y="34"/>
                      <a:pt x="828" y="0"/>
                    </a:cubicBezTo>
                  </a:path>
                </a:pathLst>
              </a:custGeom>
              <a:gradFill rotWithShape="0">
                <a:gsLst>
                  <a:gs pos="0">
                    <a:srgbClr val="5F5F5F"/>
                  </a:gs>
                  <a:gs pos="100000">
                    <a:srgbClr val="DDDDDD"/>
                  </a:gs>
                </a:gsLst>
                <a:lin ang="5400000" scaled="1"/>
              </a:gradFill>
              <a:ln w="9525">
                <a:noFill/>
                <a:round/>
                <a:headEnd/>
                <a:tailEnd/>
              </a:ln>
            </p:spPr>
            <p:txBody>
              <a:bodyPr/>
              <a:lstStyle/>
              <a:p>
                <a:endParaRPr lang="zh-CN" altLang="en-US"/>
              </a:p>
            </p:txBody>
          </p:sp>
          <p:sp>
            <p:nvSpPr>
              <p:cNvPr id="49307" name="Freeform 79"/>
              <p:cNvSpPr>
                <a:spLocks/>
              </p:cNvSpPr>
              <p:nvPr/>
            </p:nvSpPr>
            <p:spPr bwMode="auto">
              <a:xfrm>
                <a:off x="2501" y="2835"/>
                <a:ext cx="831" cy="135"/>
              </a:xfrm>
              <a:custGeom>
                <a:avLst/>
                <a:gdLst>
                  <a:gd name="T0" fmla="*/ 0 w 831"/>
                  <a:gd name="T1" fmla="*/ 0 h 135"/>
                  <a:gd name="T2" fmla="*/ 416 w 831"/>
                  <a:gd name="T3" fmla="*/ 135 h 135"/>
                  <a:gd name="T4" fmla="*/ 831 w 831"/>
                  <a:gd name="T5" fmla="*/ 3 h 135"/>
                  <a:gd name="T6" fmla="*/ 0 60000 65536"/>
                  <a:gd name="T7" fmla="*/ 0 60000 65536"/>
                  <a:gd name="T8" fmla="*/ 0 60000 65536"/>
                  <a:gd name="T9" fmla="*/ 0 w 831"/>
                  <a:gd name="T10" fmla="*/ 0 h 135"/>
                  <a:gd name="T11" fmla="*/ 831 w 831"/>
                  <a:gd name="T12" fmla="*/ 135 h 135"/>
                </a:gdLst>
                <a:ahLst/>
                <a:cxnLst>
                  <a:cxn ang="T6">
                    <a:pos x="T0" y="T1"/>
                  </a:cxn>
                  <a:cxn ang="T7">
                    <a:pos x="T2" y="T3"/>
                  </a:cxn>
                  <a:cxn ang="T8">
                    <a:pos x="T4" y="T5"/>
                  </a:cxn>
                </a:cxnLst>
                <a:rect l="T9" t="T10" r="T11" b="T12"/>
                <a:pathLst>
                  <a:path w="831" h="135">
                    <a:moveTo>
                      <a:pt x="0" y="0"/>
                    </a:moveTo>
                    <a:cubicBezTo>
                      <a:pt x="139" y="67"/>
                      <a:pt x="278" y="135"/>
                      <a:pt x="416" y="135"/>
                    </a:cubicBezTo>
                    <a:cubicBezTo>
                      <a:pt x="554" y="135"/>
                      <a:pt x="692" y="69"/>
                      <a:pt x="831" y="3"/>
                    </a:cubicBezTo>
                  </a:path>
                </a:pathLst>
              </a:custGeom>
              <a:gradFill rotWithShape="0">
                <a:gsLst>
                  <a:gs pos="0">
                    <a:srgbClr val="777777"/>
                  </a:gs>
                  <a:gs pos="100000">
                    <a:srgbClr val="DDDDDD"/>
                  </a:gs>
                </a:gsLst>
                <a:lin ang="5400000" scaled="1"/>
              </a:gradFill>
              <a:ln w="9525">
                <a:noFill/>
                <a:round/>
                <a:headEnd/>
                <a:tailEnd/>
              </a:ln>
            </p:spPr>
            <p:txBody>
              <a:bodyPr/>
              <a:lstStyle/>
              <a:p>
                <a:endParaRPr lang="zh-CN" altLang="en-US"/>
              </a:p>
            </p:txBody>
          </p:sp>
          <p:sp>
            <p:nvSpPr>
              <p:cNvPr id="49308" name="Freeform 80"/>
              <p:cNvSpPr>
                <a:spLocks/>
              </p:cNvSpPr>
              <p:nvPr/>
            </p:nvSpPr>
            <p:spPr bwMode="auto">
              <a:xfrm>
                <a:off x="2514" y="2842"/>
                <a:ext cx="828" cy="63"/>
              </a:xfrm>
              <a:custGeom>
                <a:avLst/>
                <a:gdLst>
                  <a:gd name="T0" fmla="*/ 0 w 828"/>
                  <a:gd name="T1" fmla="*/ 0 h 63"/>
                  <a:gd name="T2" fmla="*/ 416 w 828"/>
                  <a:gd name="T3" fmla="*/ 63 h 63"/>
                  <a:gd name="T4" fmla="*/ 828 w 828"/>
                  <a:gd name="T5" fmla="*/ 1 h 63"/>
                  <a:gd name="T6" fmla="*/ 0 60000 65536"/>
                  <a:gd name="T7" fmla="*/ 0 60000 65536"/>
                  <a:gd name="T8" fmla="*/ 0 60000 65536"/>
                  <a:gd name="T9" fmla="*/ 0 w 828"/>
                  <a:gd name="T10" fmla="*/ 0 h 63"/>
                  <a:gd name="T11" fmla="*/ 828 w 828"/>
                  <a:gd name="T12" fmla="*/ 63 h 63"/>
                </a:gdLst>
                <a:ahLst/>
                <a:cxnLst>
                  <a:cxn ang="T6">
                    <a:pos x="T0" y="T1"/>
                  </a:cxn>
                  <a:cxn ang="T7">
                    <a:pos x="T2" y="T3"/>
                  </a:cxn>
                  <a:cxn ang="T8">
                    <a:pos x="T4" y="T5"/>
                  </a:cxn>
                </a:cxnLst>
                <a:rect l="T9" t="T10" r="T11" b="T12"/>
                <a:pathLst>
                  <a:path w="828" h="63">
                    <a:moveTo>
                      <a:pt x="0" y="0"/>
                    </a:moveTo>
                    <a:cubicBezTo>
                      <a:pt x="139" y="31"/>
                      <a:pt x="278" y="63"/>
                      <a:pt x="416" y="63"/>
                    </a:cubicBezTo>
                    <a:cubicBezTo>
                      <a:pt x="554" y="63"/>
                      <a:pt x="691" y="32"/>
                      <a:pt x="828" y="1"/>
                    </a:cubicBezTo>
                  </a:path>
                </a:pathLst>
              </a:custGeom>
              <a:gradFill rotWithShape="0">
                <a:gsLst>
                  <a:gs pos="0">
                    <a:srgbClr val="969696"/>
                  </a:gs>
                  <a:gs pos="100000">
                    <a:srgbClr val="EAEAEA"/>
                  </a:gs>
                </a:gsLst>
                <a:lin ang="5400000" scaled="1"/>
              </a:gradFill>
              <a:ln w="9525">
                <a:noFill/>
                <a:round/>
                <a:headEnd/>
                <a:tailEnd/>
              </a:ln>
            </p:spPr>
            <p:txBody>
              <a:bodyPr/>
              <a:lstStyle/>
              <a:p>
                <a:endParaRPr lang="zh-CN" altLang="en-US"/>
              </a:p>
            </p:txBody>
          </p:sp>
        </p:grpSp>
        <p:grpSp>
          <p:nvGrpSpPr>
            <p:cNvPr id="49301" name="Group 81"/>
            <p:cNvGrpSpPr>
              <a:grpSpLocks/>
            </p:cNvGrpSpPr>
            <p:nvPr/>
          </p:nvGrpSpPr>
          <p:grpSpPr bwMode="auto">
            <a:xfrm>
              <a:off x="3355" y="2642"/>
              <a:ext cx="841" cy="208"/>
              <a:chOff x="2107" y="3500"/>
              <a:chExt cx="841" cy="208"/>
            </a:xfrm>
          </p:grpSpPr>
          <p:sp>
            <p:nvSpPr>
              <p:cNvPr id="49303" name="Freeform 82"/>
              <p:cNvSpPr>
                <a:spLocks/>
              </p:cNvSpPr>
              <p:nvPr/>
            </p:nvSpPr>
            <p:spPr bwMode="auto">
              <a:xfrm flipV="1">
                <a:off x="2116" y="3500"/>
                <a:ext cx="828" cy="203"/>
              </a:xfrm>
              <a:custGeom>
                <a:avLst/>
                <a:gdLst>
                  <a:gd name="T0" fmla="*/ 0 w 828"/>
                  <a:gd name="T1" fmla="*/ 3 h 203"/>
                  <a:gd name="T2" fmla="*/ 414 w 828"/>
                  <a:gd name="T3" fmla="*/ 203 h 203"/>
                  <a:gd name="T4" fmla="*/ 828 w 828"/>
                  <a:gd name="T5" fmla="*/ 0 h 203"/>
                  <a:gd name="T6" fmla="*/ 0 60000 65536"/>
                  <a:gd name="T7" fmla="*/ 0 60000 65536"/>
                  <a:gd name="T8" fmla="*/ 0 60000 65536"/>
                  <a:gd name="T9" fmla="*/ 0 w 828"/>
                  <a:gd name="T10" fmla="*/ 0 h 203"/>
                  <a:gd name="T11" fmla="*/ 828 w 828"/>
                  <a:gd name="T12" fmla="*/ 203 h 203"/>
                </a:gdLst>
                <a:ahLst/>
                <a:cxnLst>
                  <a:cxn ang="T6">
                    <a:pos x="T0" y="T1"/>
                  </a:cxn>
                  <a:cxn ang="T7">
                    <a:pos x="T2" y="T3"/>
                  </a:cxn>
                  <a:cxn ang="T8">
                    <a:pos x="T4" y="T5"/>
                  </a:cxn>
                </a:cxnLst>
                <a:rect l="T9" t="T10" r="T11" b="T12"/>
                <a:pathLst>
                  <a:path w="828" h="203">
                    <a:moveTo>
                      <a:pt x="0" y="3"/>
                    </a:moveTo>
                    <a:cubicBezTo>
                      <a:pt x="138" y="103"/>
                      <a:pt x="276" y="203"/>
                      <a:pt x="414" y="203"/>
                    </a:cubicBezTo>
                    <a:cubicBezTo>
                      <a:pt x="552" y="203"/>
                      <a:pt x="759" y="34"/>
                      <a:pt x="828" y="0"/>
                    </a:cubicBezTo>
                  </a:path>
                </a:pathLst>
              </a:custGeom>
              <a:gradFill rotWithShape="0">
                <a:gsLst>
                  <a:gs pos="0">
                    <a:srgbClr val="DDDDDD"/>
                  </a:gs>
                  <a:gs pos="100000">
                    <a:srgbClr val="5F5F5F"/>
                  </a:gs>
                </a:gsLst>
                <a:lin ang="5400000" scaled="1"/>
              </a:gradFill>
              <a:ln w="9525">
                <a:noFill/>
                <a:round/>
                <a:headEnd/>
                <a:tailEnd/>
              </a:ln>
            </p:spPr>
            <p:txBody>
              <a:bodyPr/>
              <a:lstStyle/>
              <a:p>
                <a:endParaRPr lang="zh-CN" altLang="en-US"/>
              </a:p>
            </p:txBody>
          </p:sp>
          <p:sp>
            <p:nvSpPr>
              <p:cNvPr id="49304" name="Freeform 83"/>
              <p:cNvSpPr>
                <a:spLocks/>
              </p:cNvSpPr>
              <p:nvPr/>
            </p:nvSpPr>
            <p:spPr bwMode="auto">
              <a:xfrm flipV="1">
                <a:off x="2107" y="3573"/>
                <a:ext cx="831" cy="135"/>
              </a:xfrm>
              <a:custGeom>
                <a:avLst/>
                <a:gdLst>
                  <a:gd name="T0" fmla="*/ 0 w 831"/>
                  <a:gd name="T1" fmla="*/ 0 h 135"/>
                  <a:gd name="T2" fmla="*/ 416 w 831"/>
                  <a:gd name="T3" fmla="*/ 135 h 135"/>
                  <a:gd name="T4" fmla="*/ 831 w 831"/>
                  <a:gd name="T5" fmla="*/ 3 h 135"/>
                  <a:gd name="T6" fmla="*/ 0 60000 65536"/>
                  <a:gd name="T7" fmla="*/ 0 60000 65536"/>
                  <a:gd name="T8" fmla="*/ 0 60000 65536"/>
                  <a:gd name="T9" fmla="*/ 0 w 831"/>
                  <a:gd name="T10" fmla="*/ 0 h 135"/>
                  <a:gd name="T11" fmla="*/ 831 w 831"/>
                  <a:gd name="T12" fmla="*/ 135 h 135"/>
                </a:gdLst>
                <a:ahLst/>
                <a:cxnLst>
                  <a:cxn ang="T6">
                    <a:pos x="T0" y="T1"/>
                  </a:cxn>
                  <a:cxn ang="T7">
                    <a:pos x="T2" y="T3"/>
                  </a:cxn>
                  <a:cxn ang="T8">
                    <a:pos x="T4" y="T5"/>
                  </a:cxn>
                </a:cxnLst>
                <a:rect l="T9" t="T10" r="T11" b="T12"/>
                <a:pathLst>
                  <a:path w="831" h="135">
                    <a:moveTo>
                      <a:pt x="0" y="0"/>
                    </a:moveTo>
                    <a:cubicBezTo>
                      <a:pt x="139" y="67"/>
                      <a:pt x="278" y="135"/>
                      <a:pt x="416" y="135"/>
                    </a:cubicBezTo>
                    <a:cubicBezTo>
                      <a:pt x="554" y="135"/>
                      <a:pt x="692" y="69"/>
                      <a:pt x="831" y="3"/>
                    </a:cubicBezTo>
                  </a:path>
                </a:pathLst>
              </a:custGeom>
              <a:gradFill rotWithShape="0">
                <a:gsLst>
                  <a:gs pos="0">
                    <a:srgbClr val="DDDDDD"/>
                  </a:gs>
                  <a:gs pos="100000">
                    <a:srgbClr val="777777"/>
                  </a:gs>
                </a:gsLst>
                <a:lin ang="5400000" scaled="1"/>
              </a:gradFill>
              <a:ln w="9525">
                <a:noFill/>
                <a:round/>
                <a:headEnd/>
                <a:tailEnd/>
              </a:ln>
            </p:spPr>
            <p:txBody>
              <a:bodyPr/>
              <a:lstStyle/>
              <a:p>
                <a:endParaRPr lang="zh-CN" altLang="en-US"/>
              </a:p>
            </p:txBody>
          </p:sp>
          <p:sp>
            <p:nvSpPr>
              <p:cNvPr id="49305" name="Freeform 84"/>
              <p:cNvSpPr>
                <a:spLocks/>
              </p:cNvSpPr>
              <p:nvPr/>
            </p:nvSpPr>
            <p:spPr bwMode="auto">
              <a:xfrm flipV="1">
                <a:off x="2120" y="3638"/>
                <a:ext cx="828" cy="63"/>
              </a:xfrm>
              <a:custGeom>
                <a:avLst/>
                <a:gdLst>
                  <a:gd name="T0" fmla="*/ 0 w 828"/>
                  <a:gd name="T1" fmla="*/ 0 h 63"/>
                  <a:gd name="T2" fmla="*/ 416 w 828"/>
                  <a:gd name="T3" fmla="*/ 63 h 63"/>
                  <a:gd name="T4" fmla="*/ 828 w 828"/>
                  <a:gd name="T5" fmla="*/ 1 h 63"/>
                  <a:gd name="T6" fmla="*/ 0 60000 65536"/>
                  <a:gd name="T7" fmla="*/ 0 60000 65536"/>
                  <a:gd name="T8" fmla="*/ 0 60000 65536"/>
                  <a:gd name="T9" fmla="*/ 0 w 828"/>
                  <a:gd name="T10" fmla="*/ 0 h 63"/>
                  <a:gd name="T11" fmla="*/ 828 w 828"/>
                  <a:gd name="T12" fmla="*/ 63 h 63"/>
                </a:gdLst>
                <a:ahLst/>
                <a:cxnLst>
                  <a:cxn ang="T6">
                    <a:pos x="T0" y="T1"/>
                  </a:cxn>
                  <a:cxn ang="T7">
                    <a:pos x="T2" y="T3"/>
                  </a:cxn>
                  <a:cxn ang="T8">
                    <a:pos x="T4" y="T5"/>
                  </a:cxn>
                </a:cxnLst>
                <a:rect l="T9" t="T10" r="T11" b="T12"/>
                <a:pathLst>
                  <a:path w="828" h="63">
                    <a:moveTo>
                      <a:pt x="0" y="0"/>
                    </a:moveTo>
                    <a:cubicBezTo>
                      <a:pt x="139" y="31"/>
                      <a:pt x="278" y="63"/>
                      <a:pt x="416" y="63"/>
                    </a:cubicBezTo>
                    <a:cubicBezTo>
                      <a:pt x="554" y="63"/>
                      <a:pt x="691" y="32"/>
                      <a:pt x="828" y="1"/>
                    </a:cubicBezTo>
                  </a:path>
                </a:pathLst>
              </a:custGeom>
              <a:gradFill rotWithShape="0">
                <a:gsLst>
                  <a:gs pos="0">
                    <a:srgbClr val="EAEAEA"/>
                  </a:gs>
                  <a:gs pos="100000">
                    <a:srgbClr val="969696"/>
                  </a:gs>
                </a:gsLst>
                <a:lin ang="5400000" scaled="1"/>
              </a:gradFill>
              <a:ln w="9525">
                <a:noFill/>
                <a:round/>
                <a:headEnd/>
                <a:tailEnd/>
              </a:ln>
            </p:spPr>
            <p:txBody>
              <a:bodyPr/>
              <a:lstStyle/>
              <a:p>
                <a:endParaRPr lang="zh-CN" altLang="en-US"/>
              </a:p>
            </p:txBody>
          </p:sp>
        </p:grpSp>
        <p:sp>
          <p:nvSpPr>
            <p:cNvPr id="49302" name="Line 85"/>
            <p:cNvSpPr>
              <a:spLocks noChangeShapeType="1"/>
            </p:cNvSpPr>
            <p:nvPr/>
          </p:nvSpPr>
          <p:spPr bwMode="auto">
            <a:xfrm flipV="1">
              <a:off x="1460" y="2841"/>
              <a:ext cx="2959" cy="0"/>
            </a:xfrm>
            <a:prstGeom prst="line">
              <a:avLst/>
            </a:prstGeom>
            <a:noFill/>
            <a:ln w="9525">
              <a:solidFill>
                <a:schemeClr val="tx1"/>
              </a:solidFill>
              <a:round/>
              <a:headEnd/>
              <a:tailEnd/>
            </a:ln>
          </p:spPr>
          <p:txBody>
            <a:bodyPr/>
            <a:lstStyle/>
            <a:p>
              <a:endParaRPr lang="zh-CN" altLang="en-US"/>
            </a:p>
          </p:txBody>
        </p:sp>
      </p:grpSp>
      <p:sp>
        <p:nvSpPr>
          <p:cNvPr id="59478" name="Rectangle 86"/>
          <p:cNvSpPr>
            <a:spLocks noChangeArrowheads="1"/>
          </p:cNvSpPr>
          <p:nvPr/>
        </p:nvSpPr>
        <p:spPr bwMode="auto">
          <a:xfrm>
            <a:off x="2613025" y="4924425"/>
            <a:ext cx="3957638" cy="841375"/>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23" name="Group 87"/>
          <p:cNvGrpSpPr>
            <a:grpSpLocks/>
          </p:cNvGrpSpPr>
          <p:nvPr/>
        </p:nvGrpSpPr>
        <p:grpSpPr bwMode="auto">
          <a:xfrm>
            <a:off x="2228850" y="4929188"/>
            <a:ext cx="4772025" cy="814387"/>
            <a:chOff x="1444" y="3093"/>
            <a:chExt cx="3006" cy="513"/>
          </a:xfrm>
        </p:grpSpPr>
        <p:sp>
          <p:nvSpPr>
            <p:cNvPr id="49284" name="Rectangle 88"/>
            <p:cNvSpPr>
              <a:spLocks noChangeArrowheads="1"/>
            </p:cNvSpPr>
            <p:nvPr/>
          </p:nvSpPr>
          <p:spPr bwMode="auto">
            <a:xfrm>
              <a:off x="1681" y="3093"/>
              <a:ext cx="2493" cy="513"/>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49285" name="Group 89"/>
            <p:cNvGrpSpPr>
              <a:grpSpLocks/>
            </p:cNvGrpSpPr>
            <p:nvPr/>
          </p:nvGrpSpPr>
          <p:grpSpPr bwMode="auto">
            <a:xfrm>
              <a:off x="1689" y="3340"/>
              <a:ext cx="841" cy="208"/>
              <a:chOff x="2501" y="2835"/>
              <a:chExt cx="841" cy="208"/>
            </a:xfrm>
          </p:grpSpPr>
          <p:sp>
            <p:nvSpPr>
              <p:cNvPr id="49295" name="Freeform 90"/>
              <p:cNvSpPr>
                <a:spLocks/>
              </p:cNvSpPr>
              <p:nvPr/>
            </p:nvSpPr>
            <p:spPr bwMode="auto">
              <a:xfrm>
                <a:off x="2510" y="2840"/>
                <a:ext cx="828" cy="203"/>
              </a:xfrm>
              <a:custGeom>
                <a:avLst/>
                <a:gdLst>
                  <a:gd name="T0" fmla="*/ 0 w 828"/>
                  <a:gd name="T1" fmla="*/ 3 h 203"/>
                  <a:gd name="T2" fmla="*/ 414 w 828"/>
                  <a:gd name="T3" fmla="*/ 203 h 203"/>
                  <a:gd name="T4" fmla="*/ 828 w 828"/>
                  <a:gd name="T5" fmla="*/ 0 h 203"/>
                  <a:gd name="T6" fmla="*/ 0 60000 65536"/>
                  <a:gd name="T7" fmla="*/ 0 60000 65536"/>
                  <a:gd name="T8" fmla="*/ 0 60000 65536"/>
                  <a:gd name="T9" fmla="*/ 0 w 828"/>
                  <a:gd name="T10" fmla="*/ 0 h 203"/>
                  <a:gd name="T11" fmla="*/ 828 w 828"/>
                  <a:gd name="T12" fmla="*/ 203 h 203"/>
                </a:gdLst>
                <a:ahLst/>
                <a:cxnLst>
                  <a:cxn ang="T6">
                    <a:pos x="T0" y="T1"/>
                  </a:cxn>
                  <a:cxn ang="T7">
                    <a:pos x="T2" y="T3"/>
                  </a:cxn>
                  <a:cxn ang="T8">
                    <a:pos x="T4" y="T5"/>
                  </a:cxn>
                </a:cxnLst>
                <a:rect l="T9" t="T10" r="T11" b="T12"/>
                <a:pathLst>
                  <a:path w="828" h="203">
                    <a:moveTo>
                      <a:pt x="0" y="3"/>
                    </a:moveTo>
                    <a:cubicBezTo>
                      <a:pt x="138" y="103"/>
                      <a:pt x="276" y="203"/>
                      <a:pt x="414" y="203"/>
                    </a:cubicBezTo>
                    <a:cubicBezTo>
                      <a:pt x="552" y="203"/>
                      <a:pt x="759" y="34"/>
                      <a:pt x="828" y="0"/>
                    </a:cubicBezTo>
                  </a:path>
                </a:pathLst>
              </a:custGeom>
              <a:gradFill rotWithShape="0">
                <a:gsLst>
                  <a:gs pos="0">
                    <a:srgbClr val="5F5F5F"/>
                  </a:gs>
                  <a:gs pos="100000">
                    <a:srgbClr val="DDDDDD"/>
                  </a:gs>
                </a:gsLst>
                <a:lin ang="5400000" scaled="1"/>
              </a:gradFill>
              <a:ln w="9525">
                <a:noFill/>
                <a:round/>
                <a:headEnd/>
                <a:tailEnd/>
              </a:ln>
            </p:spPr>
            <p:txBody>
              <a:bodyPr/>
              <a:lstStyle/>
              <a:p>
                <a:endParaRPr lang="zh-CN" altLang="en-US"/>
              </a:p>
            </p:txBody>
          </p:sp>
          <p:sp>
            <p:nvSpPr>
              <p:cNvPr id="49296" name="Freeform 91"/>
              <p:cNvSpPr>
                <a:spLocks/>
              </p:cNvSpPr>
              <p:nvPr/>
            </p:nvSpPr>
            <p:spPr bwMode="auto">
              <a:xfrm>
                <a:off x="2501" y="2835"/>
                <a:ext cx="831" cy="135"/>
              </a:xfrm>
              <a:custGeom>
                <a:avLst/>
                <a:gdLst>
                  <a:gd name="T0" fmla="*/ 0 w 831"/>
                  <a:gd name="T1" fmla="*/ 0 h 135"/>
                  <a:gd name="T2" fmla="*/ 416 w 831"/>
                  <a:gd name="T3" fmla="*/ 135 h 135"/>
                  <a:gd name="T4" fmla="*/ 831 w 831"/>
                  <a:gd name="T5" fmla="*/ 3 h 135"/>
                  <a:gd name="T6" fmla="*/ 0 60000 65536"/>
                  <a:gd name="T7" fmla="*/ 0 60000 65536"/>
                  <a:gd name="T8" fmla="*/ 0 60000 65536"/>
                  <a:gd name="T9" fmla="*/ 0 w 831"/>
                  <a:gd name="T10" fmla="*/ 0 h 135"/>
                  <a:gd name="T11" fmla="*/ 831 w 831"/>
                  <a:gd name="T12" fmla="*/ 135 h 135"/>
                </a:gdLst>
                <a:ahLst/>
                <a:cxnLst>
                  <a:cxn ang="T6">
                    <a:pos x="T0" y="T1"/>
                  </a:cxn>
                  <a:cxn ang="T7">
                    <a:pos x="T2" y="T3"/>
                  </a:cxn>
                  <a:cxn ang="T8">
                    <a:pos x="T4" y="T5"/>
                  </a:cxn>
                </a:cxnLst>
                <a:rect l="T9" t="T10" r="T11" b="T12"/>
                <a:pathLst>
                  <a:path w="831" h="135">
                    <a:moveTo>
                      <a:pt x="0" y="0"/>
                    </a:moveTo>
                    <a:cubicBezTo>
                      <a:pt x="139" y="67"/>
                      <a:pt x="278" y="135"/>
                      <a:pt x="416" y="135"/>
                    </a:cubicBezTo>
                    <a:cubicBezTo>
                      <a:pt x="554" y="135"/>
                      <a:pt x="692" y="69"/>
                      <a:pt x="831" y="3"/>
                    </a:cubicBezTo>
                  </a:path>
                </a:pathLst>
              </a:custGeom>
              <a:gradFill rotWithShape="0">
                <a:gsLst>
                  <a:gs pos="0">
                    <a:srgbClr val="777777"/>
                  </a:gs>
                  <a:gs pos="100000">
                    <a:srgbClr val="DDDDDD"/>
                  </a:gs>
                </a:gsLst>
                <a:lin ang="5400000" scaled="1"/>
              </a:gradFill>
              <a:ln w="9525">
                <a:noFill/>
                <a:round/>
                <a:headEnd/>
                <a:tailEnd/>
              </a:ln>
            </p:spPr>
            <p:txBody>
              <a:bodyPr/>
              <a:lstStyle/>
              <a:p>
                <a:endParaRPr lang="zh-CN" altLang="en-US"/>
              </a:p>
            </p:txBody>
          </p:sp>
          <p:sp>
            <p:nvSpPr>
              <p:cNvPr id="49297" name="Freeform 92"/>
              <p:cNvSpPr>
                <a:spLocks/>
              </p:cNvSpPr>
              <p:nvPr/>
            </p:nvSpPr>
            <p:spPr bwMode="auto">
              <a:xfrm>
                <a:off x="2514" y="2842"/>
                <a:ext cx="828" cy="63"/>
              </a:xfrm>
              <a:custGeom>
                <a:avLst/>
                <a:gdLst>
                  <a:gd name="T0" fmla="*/ 0 w 828"/>
                  <a:gd name="T1" fmla="*/ 0 h 63"/>
                  <a:gd name="T2" fmla="*/ 416 w 828"/>
                  <a:gd name="T3" fmla="*/ 63 h 63"/>
                  <a:gd name="T4" fmla="*/ 828 w 828"/>
                  <a:gd name="T5" fmla="*/ 1 h 63"/>
                  <a:gd name="T6" fmla="*/ 0 60000 65536"/>
                  <a:gd name="T7" fmla="*/ 0 60000 65536"/>
                  <a:gd name="T8" fmla="*/ 0 60000 65536"/>
                  <a:gd name="T9" fmla="*/ 0 w 828"/>
                  <a:gd name="T10" fmla="*/ 0 h 63"/>
                  <a:gd name="T11" fmla="*/ 828 w 828"/>
                  <a:gd name="T12" fmla="*/ 63 h 63"/>
                </a:gdLst>
                <a:ahLst/>
                <a:cxnLst>
                  <a:cxn ang="T6">
                    <a:pos x="T0" y="T1"/>
                  </a:cxn>
                  <a:cxn ang="T7">
                    <a:pos x="T2" y="T3"/>
                  </a:cxn>
                  <a:cxn ang="T8">
                    <a:pos x="T4" y="T5"/>
                  </a:cxn>
                </a:cxnLst>
                <a:rect l="T9" t="T10" r="T11" b="T12"/>
                <a:pathLst>
                  <a:path w="828" h="63">
                    <a:moveTo>
                      <a:pt x="0" y="0"/>
                    </a:moveTo>
                    <a:cubicBezTo>
                      <a:pt x="139" y="31"/>
                      <a:pt x="278" y="63"/>
                      <a:pt x="416" y="63"/>
                    </a:cubicBezTo>
                    <a:cubicBezTo>
                      <a:pt x="554" y="63"/>
                      <a:pt x="691" y="32"/>
                      <a:pt x="828" y="1"/>
                    </a:cubicBezTo>
                  </a:path>
                </a:pathLst>
              </a:custGeom>
              <a:gradFill rotWithShape="0">
                <a:gsLst>
                  <a:gs pos="0">
                    <a:srgbClr val="969696"/>
                  </a:gs>
                  <a:gs pos="100000">
                    <a:srgbClr val="EAEAEA"/>
                  </a:gs>
                </a:gsLst>
                <a:lin ang="5400000" scaled="1"/>
              </a:gradFill>
              <a:ln w="9525">
                <a:noFill/>
                <a:round/>
                <a:headEnd/>
                <a:tailEnd/>
              </a:ln>
            </p:spPr>
            <p:txBody>
              <a:bodyPr/>
              <a:lstStyle/>
              <a:p>
                <a:endParaRPr lang="zh-CN" altLang="en-US"/>
              </a:p>
            </p:txBody>
          </p:sp>
        </p:grpSp>
        <p:grpSp>
          <p:nvGrpSpPr>
            <p:cNvPr id="49286" name="Group 93"/>
            <p:cNvGrpSpPr>
              <a:grpSpLocks/>
            </p:cNvGrpSpPr>
            <p:nvPr/>
          </p:nvGrpSpPr>
          <p:grpSpPr bwMode="auto">
            <a:xfrm>
              <a:off x="2526" y="3146"/>
              <a:ext cx="841" cy="208"/>
              <a:chOff x="2107" y="3500"/>
              <a:chExt cx="841" cy="208"/>
            </a:xfrm>
          </p:grpSpPr>
          <p:sp>
            <p:nvSpPr>
              <p:cNvPr id="49292" name="Freeform 94"/>
              <p:cNvSpPr>
                <a:spLocks/>
              </p:cNvSpPr>
              <p:nvPr/>
            </p:nvSpPr>
            <p:spPr bwMode="auto">
              <a:xfrm flipV="1">
                <a:off x="2116" y="3500"/>
                <a:ext cx="828" cy="203"/>
              </a:xfrm>
              <a:custGeom>
                <a:avLst/>
                <a:gdLst>
                  <a:gd name="T0" fmla="*/ 0 w 828"/>
                  <a:gd name="T1" fmla="*/ 3 h 203"/>
                  <a:gd name="T2" fmla="*/ 414 w 828"/>
                  <a:gd name="T3" fmla="*/ 203 h 203"/>
                  <a:gd name="T4" fmla="*/ 828 w 828"/>
                  <a:gd name="T5" fmla="*/ 0 h 203"/>
                  <a:gd name="T6" fmla="*/ 0 60000 65536"/>
                  <a:gd name="T7" fmla="*/ 0 60000 65536"/>
                  <a:gd name="T8" fmla="*/ 0 60000 65536"/>
                  <a:gd name="T9" fmla="*/ 0 w 828"/>
                  <a:gd name="T10" fmla="*/ 0 h 203"/>
                  <a:gd name="T11" fmla="*/ 828 w 828"/>
                  <a:gd name="T12" fmla="*/ 203 h 203"/>
                </a:gdLst>
                <a:ahLst/>
                <a:cxnLst>
                  <a:cxn ang="T6">
                    <a:pos x="T0" y="T1"/>
                  </a:cxn>
                  <a:cxn ang="T7">
                    <a:pos x="T2" y="T3"/>
                  </a:cxn>
                  <a:cxn ang="T8">
                    <a:pos x="T4" y="T5"/>
                  </a:cxn>
                </a:cxnLst>
                <a:rect l="T9" t="T10" r="T11" b="T12"/>
                <a:pathLst>
                  <a:path w="828" h="203">
                    <a:moveTo>
                      <a:pt x="0" y="3"/>
                    </a:moveTo>
                    <a:cubicBezTo>
                      <a:pt x="138" y="103"/>
                      <a:pt x="276" y="203"/>
                      <a:pt x="414" y="203"/>
                    </a:cubicBezTo>
                    <a:cubicBezTo>
                      <a:pt x="552" y="203"/>
                      <a:pt x="759" y="34"/>
                      <a:pt x="828" y="0"/>
                    </a:cubicBezTo>
                  </a:path>
                </a:pathLst>
              </a:custGeom>
              <a:gradFill rotWithShape="0">
                <a:gsLst>
                  <a:gs pos="0">
                    <a:srgbClr val="DDDDDD"/>
                  </a:gs>
                  <a:gs pos="100000">
                    <a:srgbClr val="5F5F5F"/>
                  </a:gs>
                </a:gsLst>
                <a:lin ang="5400000" scaled="1"/>
              </a:gradFill>
              <a:ln w="9525">
                <a:noFill/>
                <a:round/>
                <a:headEnd/>
                <a:tailEnd/>
              </a:ln>
            </p:spPr>
            <p:txBody>
              <a:bodyPr/>
              <a:lstStyle/>
              <a:p>
                <a:endParaRPr lang="zh-CN" altLang="en-US"/>
              </a:p>
            </p:txBody>
          </p:sp>
          <p:sp>
            <p:nvSpPr>
              <p:cNvPr id="49293" name="Freeform 95"/>
              <p:cNvSpPr>
                <a:spLocks/>
              </p:cNvSpPr>
              <p:nvPr/>
            </p:nvSpPr>
            <p:spPr bwMode="auto">
              <a:xfrm flipV="1">
                <a:off x="2107" y="3573"/>
                <a:ext cx="831" cy="135"/>
              </a:xfrm>
              <a:custGeom>
                <a:avLst/>
                <a:gdLst>
                  <a:gd name="T0" fmla="*/ 0 w 831"/>
                  <a:gd name="T1" fmla="*/ 0 h 135"/>
                  <a:gd name="T2" fmla="*/ 416 w 831"/>
                  <a:gd name="T3" fmla="*/ 135 h 135"/>
                  <a:gd name="T4" fmla="*/ 831 w 831"/>
                  <a:gd name="T5" fmla="*/ 3 h 135"/>
                  <a:gd name="T6" fmla="*/ 0 60000 65536"/>
                  <a:gd name="T7" fmla="*/ 0 60000 65536"/>
                  <a:gd name="T8" fmla="*/ 0 60000 65536"/>
                  <a:gd name="T9" fmla="*/ 0 w 831"/>
                  <a:gd name="T10" fmla="*/ 0 h 135"/>
                  <a:gd name="T11" fmla="*/ 831 w 831"/>
                  <a:gd name="T12" fmla="*/ 135 h 135"/>
                </a:gdLst>
                <a:ahLst/>
                <a:cxnLst>
                  <a:cxn ang="T6">
                    <a:pos x="T0" y="T1"/>
                  </a:cxn>
                  <a:cxn ang="T7">
                    <a:pos x="T2" y="T3"/>
                  </a:cxn>
                  <a:cxn ang="T8">
                    <a:pos x="T4" y="T5"/>
                  </a:cxn>
                </a:cxnLst>
                <a:rect l="T9" t="T10" r="T11" b="T12"/>
                <a:pathLst>
                  <a:path w="831" h="135">
                    <a:moveTo>
                      <a:pt x="0" y="0"/>
                    </a:moveTo>
                    <a:cubicBezTo>
                      <a:pt x="139" y="67"/>
                      <a:pt x="278" y="135"/>
                      <a:pt x="416" y="135"/>
                    </a:cubicBezTo>
                    <a:cubicBezTo>
                      <a:pt x="554" y="135"/>
                      <a:pt x="692" y="69"/>
                      <a:pt x="831" y="3"/>
                    </a:cubicBezTo>
                  </a:path>
                </a:pathLst>
              </a:custGeom>
              <a:gradFill rotWithShape="0">
                <a:gsLst>
                  <a:gs pos="0">
                    <a:srgbClr val="DDDDDD"/>
                  </a:gs>
                  <a:gs pos="100000">
                    <a:srgbClr val="777777"/>
                  </a:gs>
                </a:gsLst>
                <a:lin ang="5400000" scaled="1"/>
              </a:gradFill>
              <a:ln w="9525">
                <a:noFill/>
                <a:round/>
                <a:headEnd/>
                <a:tailEnd/>
              </a:ln>
            </p:spPr>
            <p:txBody>
              <a:bodyPr/>
              <a:lstStyle/>
              <a:p>
                <a:endParaRPr lang="zh-CN" altLang="en-US"/>
              </a:p>
            </p:txBody>
          </p:sp>
          <p:sp>
            <p:nvSpPr>
              <p:cNvPr id="49294" name="Freeform 96"/>
              <p:cNvSpPr>
                <a:spLocks/>
              </p:cNvSpPr>
              <p:nvPr/>
            </p:nvSpPr>
            <p:spPr bwMode="auto">
              <a:xfrm flipV="1">
                <a:off x="2120" y="3638"/>
                <a:ext cx="828" cy="63"/>
              </a:xfrm>
              <a:custGeom>
                <a:avLst/>
                <a:gdLst>
                  <a:gd name="T0" fmla="*/ 0 w 828"/>
                  <a:gd name="T1" fmla="*/ 0 h 63"/>
                  <a:gd name="T2" fmla="*/ 416 w 828"/>
                  <a:gd name="T3" fmla="*/ 63 h 63"/>
                  <a:gd name="T4" fmla="*/ 828 w 828"/>
                  <a:gd name="T5" fmla="*/ 1 h 63"/>
                  <a:gd name="T6" fmla="*/ 0 60000 65536"/>
                  <a:gd name="T7" fmla="*/ 0 60000 65536"/>
                  <a:gd name="T8" fmla="*/ 0 60000 65536"/>
                  <a:gd name="T9" fmla="*/ 0 w 828"/>
                  <a:gd name="T10" fmla="*/ 0 h 63"/>
                  <a:gd name="T11" fmla="*/ 828 w 828"/>
                  <a:gd name="T12" fmla="*/ 63 h 63"/>
                </a:gdLst>
                <a:ahLst/>
                <a:cxnLst>
                  <a:cxn ang="T6">
                    <a:pos x="T0" y="T1"/>
                  </a:cxn>
                  <a:cxn ang="T7">
                    <a:pos x="T2" y="T3"/>
                  </a:cxn>
                  <a:cxn ang="T8">
                    <a:pos x="T4" y="T5"/>
                  </a:cxn>
                </a:cxnLst>
                <a:rect l="T9" t="T10" r="T11" b="T12"/>
                <a:pathLst>
                  <a:path w="828" h="63">
                    <a:moveTo>
                      <a:pt x="0" y="0"/>
                    </a:moveTo>
                    <a:cubicBezTo>
                      <a:pt x="139" y="31"/>
                      <a:pt x="278" y="63"/>
                      <a:pt x="416" y="63"/>
                    </a:cubicBezTo>
                    <a:cubicBezTo>
                      <a:pt x="554" y="63"/>
                      <a:pt x="691" y="32"/>
                      <a:pt x="828" y="1"/>
                    </a:cubicBezTo>
                  </a:path>
                </a:pathLst>
              </a:custGeom>
              <a:gradFill rotWithShape="0">
                <a:gsLst>
                  <a:gs pos="0">
                    <a:srgbClr val="EAEAEA"/>
                  </a:gs>
                  <a:gs pos="100000">
                    <a:srgbClr val="969696"/>
                  </a:gs>
                </a:gsLst>
                <a:lin ang="5400000" scaled="1"/>
              </a:gradFill>
              <a:ln w="9525">
                <a:noFill/>
                <a:round/>
                <a:headEnd/>
                <a:tailEnd/>
              </a:ln>
            </p:spPr>
            <p:txBody>
              <a:bodyPr/>
              <a:lstStyle/>
              <a:p>
                <a:endParaRPr lang="zh-CN" altLang="en-US"/>
              </a:p>
            </p:txBody>
          </p:sp>
        </p:grpSp>
        <p:grpSp>
          <p:nvGrpSpPr>
            <p:cNvPr id="49287" name="Group 97"/>
            <p:cNvGrpSpPr>
              <a:grpSpLocks/>
            </p:cNvGrpSpPr>
            <p:nvPr/>
          </p:nvGrpSpPr>
          <p:grpSpPr bwMode="auto">
            <a:xfrm>
              <a:off x="3347" y="3349"/>
              <a:ext cx="841" cy="208"/>
              <a:chOff x="2501" y="2835"/>
              <a:chExt cx="841" cy="208"/>
            </a:xfrm>
          </p:grpSpPr>
          <p:sp>
            <p:nvSpPr>
              <p:cNvPr id="49289" name="Freeform 98"/>
              <p:cNvSpPr>
                <a:spLocks/>
              </p:cNvSpPr>
              <p:nvPr/>
            </p:nvSpPr>
            <p:spPr bwMode="auto">
              <a:xfrm>
                <a:off x="2510" y="2840"/>
                <a:ext cx="828" cy="203"/>
              </a:xfrm>
              <a:custGeom>
                <a:avLst/>
                <a:gdLst>
                  <a:gd name="T0" fmla="*/ 0 w 828"/>
                  <a:gd name="T1" fmla="*/ 3 h 203"/>
                  <a:gd name="T2" fmla="*/ 414 w 828"/>
                  <a:gd name="T3" fmla="*/ 203 h 203"/>
                  <a:gd name="T4" fmla="*/ 828 w 828"/>
                  <a:gd name="T5" fmla="*/ 0 h 203"/>
                  <a:gd name="T6" fmla="*/ 0 60000 65536"/>
                  <a:gd name="T7" fmla="*/ 0 60000 65536"/>
                  <a:gd name="T8" fmla="*/ 0 60000 65536"/>
                  <a:gd name="T9" fmla="*/ 0 w 828"/>
                  <a:gd name="T10" fmla="*/ 0 h 203"/>
                  <a:gd name="T11" fmla="*/ 828 w 828"/>
                  <a:gd name="T12" fmla="*/ 203 h 203"/>
                </a:gdLst>
                <a:ahLst/>
                <a:cxnLst>
                  <a:cxn ang="T6">
                    <a:pos x="T0" y="T1"/>
                  </a:cxn>
                  <a:cxn ang="T7">
                    <a:pos x="T2" y="T3"/>
                  </a:cxn>
                  <a:cxn ang="T8">
                    <a:pos x="T4" y="T5"/>
                  </a:cxn>
                </a:cxnLst>
                <a:rect l="T9" t="T10" r="T11" b="T12"/>
                <a:pathLst>
                  <a:path w="828" h="203">
                    <a:moveTo>
                      <a:pt x="0" y="3"/>
                    </a:moveTo>
                    <a:cubicBezTo>
                      <a:pt x="138" y="103"/>
                      <a:pt x="276" y="203"/>
                      <a:pt x="414" y="203"/>
                    </a:cubicBezTo>
                    <a:cubicBezTo>
                      <a:pt x="552" y="203"/>
                      <a:pt x="759" y="34"/>
                      <a:pt x="828" y="0"/>
                    </a:cubicBezTo>
                  </a:path>
                </a:pathLst>
              </a:custGeom>
              <a:gradFill rotWithShape="0">
                <a:gsLst>
                  <a:gs pos="0">
                    <a:srgbClr val="5F5F5F"/>
                  </a:gs>
                  <a:gs pos="100000">
                    <a:srgbClr val="DDDDDD"/>
                  </a:gs>
                </a:gsLst>
                <a:lin ang="5400000" scaled="1"/>
              </a:gradFill>
              <a:ln w="9525">
                <a:noFill/>
                <a:round/>
                <a:headEnd/>
                <a:tailEnd/>
              </a:ln>
            </p:spPr>
            <p:txBody>
              <a:bodyPr/>
              <a:lstStyle/>
              <a:p>
                <a:endParaRPr lang="zh-CN" altLang="en-US"/>
              </a:p>
            </p:txBody>
          </p:sp>
          <p:sp>
            <p:nvSpPr>
              <p:cNvPr id="49290" name="Freeform 99"/>
              <p:cNvSpPr>
                <a:spLocks/>
              </p:cNvSpPr>
              <p:nvPr/>
            </p:nvSpPr>
            <p:spPr bwMode="auto">
              <a:xfrm>
                <a:off x="2501" y="2835"/>
                <a:ext cx="831" cy="135"/>
              </a:xfrm>
              <a:custGeom>
                <a:avLst/>
                <a:gdLst>
                  <a:gd name="T0" fmla="*/ 0 w 831"/>
                  <a:gd name="T1" fmla="*/ 0 h 135"/>
                  <a:gd name="T2" fmla="*/ 416 w 831"/>
                  <a:gd name="T3" fmla="*/ 135 h 135"/>
                  <a:gd name="T4" fmla="*/ 831 w 831"/>
                  <a:gd name="T5" fmla="*/ 3 h 135"/>
                  <a:gd name="T6" fmla="*/ 0 60000 65536"/>
                  <a:gd name="T7" fmla="*/ 0 60000 65536"/>
                  <a:gd name="T8" fmla="*/ 0 60000 65536"/>
                  <a:gd name="T9" fmla="*/ 0 w 831"/>
                  <a:gd name="T10" fmla="*/ 0 h 135"/>
                  <a:gd name="T11" fmla="*/ 831 w 831"/>
                  <a:gd name="T12" fmla="*/ 135 h 135"/>
                </a:gdLst>
                <a:ahLst/>
                <a:cxnLst>
                  <a:cxn ang="T6">
                    <a:pos x="T0" y="T1"/>
                  </a:cxn>
                  <a:cxn ang="T7">
                    <a:pos x="T2" y="T3"/>
                  </a:cxn>
                  <a:cxn ang="T8">
                    <a:pos x="T4" y="T5"/>
                  </a:cxn>
                </a:cxnLst>
                <a:rect l="T9" t="T10" r="T11" b="T12"/>
                <a:pathLst>
                  <a:path w="831" h="135">
                    <a:moveTo>
                      <a:pt x="0" y="0"/>
                    </a:moveTo>
                    <a:cubicBezTo>
                      <a:pt x="139" y="67"/>
                      <a:pt x="278" y="135"/>
                      <a:pt x="416" y="135"/>
                    </a:cubicBezTo>
                    <a:cubicBezTo>
                      <a:pt x="554" y="135"/>
                      <a:pt x="692" y="69"/>
                      <a:pt x="831" y="3"/>
                    </a:cubicBezTo>
                  </a:path>
                </a:pathLst>
              </a:custGeom>
              <a:gradFill rotWithShape="0">
                <a:gsLst>
                  <a:gs pos="0">
                    <a:srgbClr val="777777"/>
                  </a:gs>
                  <a:gs pos="100000">
                    <a:srgbClr val="DDDDDD"/>
                  </a:gs>
                </a:gsLst>
                <a:lin ang="5400000" scaled="1"/>
              </a:gradFill>
              <a:ln w="9525">
                <a:noFill/>
                <a:round/>
                <a:headEnd/>
                <a:tailEnd/>
              </a:ln>
            </p:spPr>
            <p:txBody>
              <a:bodyPr/>
              <a:lstStyle/>
              <a:p>
                <a:endParaRPr lang="zh-CN" altLang="en-US"/>
              </a:p>
            </p:txBody>
          </p:sp>
          <p:sp>
            <p:nvSpPr>
              <p:cNvPr id="49291" name="Freeform 100"/>
              <p:cNvSpPr>
                <a:spLocks/>
              </p:cNvSpPr>
              <p:nvPr/>
            </p:nvSpPr>
            <p:spPr bwMode="auto">
              <a:xfrm>
                <a:off x="2514" y="2842"/>
                <a:ext cx="828" cy="63"/>
              </a:xfrm>
              <a:custGeom>
                <a:avLst/>
                <a:gdLst>
                  <a:gd name="T0" fmla="*/ 0 w 828"/>
                  <a:gd name="T1" fmla="*/ 0 h 63"/>
                  <a:gd name="T2" fmla="*/ 416 w 828"/>
                  <a:gd name="T3" fmla="*/ 63 h 63"/>
                  <a:gd name="T4" fmla="*/ 828 w 828"/>
                  <a:gd name="T5" fmla="*/ 1 h 63"/>
                  <a:gd name="T6" fmla="*/ 0 60000 65536"/>
                  <a:gd name="T7" fmla="*/ 0 60000 65536"/>
                  <a:gd name="T8" fmla="*/ 0 60000 65536"/>
                  <a:gd name="T9" fmla="*/ 0 w 828"/>
                  <a:gd name="T10" fmla="*/ 0 h 63"/>
                  <a:gd name="T11" fmla="*/ 828 w 828"/>
                  <a:gd name="T12" fmla="*/ 63 h 63"/>
                </a:gdLst>
                <a:ahLst/>
                <a:cxnLst>
                  <a:cxn ang="T6">
                    <a:pos x="T0" y="T1"/>
                  </a:cxn>
                  <a:cxn ang="T7">
                    <a:pos x="T2" y="T3"/>
                  </a:cxn>
                  <a:cxn ang="T8">
                    <a:pos x="T4" y="T5"/>
                  </a:cxn>
                </a:cxnLst>
                <a:rect l="T9" t="T10" r="T11" b="T12"/>
                <a:pathLst>
                  <a:path w="828" h="63">
                    <a:moveTo>
                      <a:pt x="0" y="0"/>
                    </a:moveTo>
                    <a:cubicBezTo>
                      <a:pt x="139" y="31"/>
                      <a:pt x="278" y="63"/>
                      <a:pt x="416" y="63"/>
                    </a:cubicBezTo>
                    <a:cubicBezTo>
                      <a:pt x="554" y="63"/>
                      <a:pt x="691" y="32"/>
                      <a:pt x="828" y="1"/>
                    </a:cubicBezTo>
                  </a:path>
                </a:pathLst>
              </a:custGeom>
              <a:gradFill rotWithShape="0">
                <a:gsLst>
                  <a:gs pos="0">
                    <a:srgbClr val="969696"/>
                  </a:gs>
                  <a:gs pos="100000">
                    <a:srgbClr val="EAEAEA"/>
                  </a:gs>
                </a:gsLst>
                <a:lin ang="5400000" scaled="1"/>
              </a:gradFill>
              <a:ln w="9525">
                <a:noFill/>
                <a:round/>
                <a:headEnd/>
                <a:tailEnd/>
              </a:ln>
            </p:spPr>
            <p:txBody>
              <a:bodyPr/>
              <a:lstStyle/>
              <a:p>
                <a:endParaRPr lang="zh-CN" altLang="en-US"/>
              </a:p>
            </p:txBody>
          </p:sp>
        </p:grpSp>
        <p:sp>
          <p:nvSpPr>
            <p:cNvPr id="49288" name="Line 101"/>
            <p:cNvSpPr>
              <a:spLocks noChangeShapeType="1"/>
            </p:cNvSpPr>
            <p:nvPr/>
          </p:nvSpPr>
          <p:spPr bwMode="auto">
            <a:xfrm>
              <a:off x="1444" y="3353"/>
              <a:ext cx="3006" cy="0"/>
            </a:xfrm>
            <a:prstGeom prst="line">
              <a:avLst/>
            </a:prstGeom>
            <a:noFill/>
            <a:ln w="9525">
              <a:solidFill>
                <a:schemeClr val="tx1"/>
              </a:solidFill>
              <a:round/>
              <a:headEnd/>
              <a:tailEnd/>
            </a:ln>
          </p:spPr>
          <p:txBody>
            <a:bodyPr/>
            <a:lstStyle/>
            <a:p>
              <a:endParaRPr lang="zh-CN" altLang="en-US"/>
            </a:p>
          </p:txBody>
        </p:sp>
      </p:grpSp>
      <p:sp>
        <p:nvSpPr>
          <p:cNvPr id="59494" name="Rectangle 102"/>
          <p:cNvSpPr>
            <a:spLocks noChangeArrowheads="1"/>
          </p:cNvSpPr>
          <p:nvPr/>
        </p:nvSpPr>
        <p:spPr bwMode="auto">
          <a:xfrm>
            <a:off x="2613025" y="4926013"/>
            <a:ext cx="3957638" cy="814387"/>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27" name="Group 103"/>
          <p:cNvGrpSpPr>
            <a:grpSpLocks/>
          </p:cNvGrpSpPr>
          <p:nvPr/>
        </p:nvGrpSpPr>
        <p:grpSpPr bwMode="auto">
          <a:xfrm>
            <a:off x="2266950" y="4981575"/>
            <a:ext cx="4697413" cy="763588"/>
            <a:chOff x="1460" y="2612"/>
            <a:chExt cx="2959" cy="481"/>
          </a:xfrm>
        </p:grpSpPr>
        <p:sp>
          <p:nvSpPr>
            <p:cNvPr id="49270" name="Rectangle 104"/>
            <p:cNvSpPr>
              <a:spLocks noChangeArrowheads="1"/>
            </p:cNvSpPr>
            <p:nvPr/>
          </p:nvSpPr>
          <p:spPr bwMode="auto">
            <a:xfrm>
              <a:off x="1673" y="2612"/>
              <a:ext cx="2501" cy="481"/>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49271" name="Group 105"/>
            <p:cNvGrpSpPr>
              <a:grpSpLocks/>
            </p:cNvGrpSpPr>
            <p:nvPr/>
          </p:nvGrpSpPr>
          <p:grpSpPr bwMode="auto">
            <a:xfrm>
              <a:off x="1681" y="2648"/>
              <a:ext cx="841" cy="208"/>
              <a:chOff x="2107" y="3500"/>
              <a:chExt cx="841" cy="208"/>
            </a:xfrm>
          </p:grpSpPr>
          <p:sp>
            <p:nvSpPr>
              <p:cNvPr id="49281" name="Freeform 106"/>
              <p:cNvSpPr>
                <a:spLocks/>
              </p:cNvSpPr>
              <p:nvPr/>
            </p:nvSpPr>
            <p:spPr bwMode="auto">
              <a:xfrm flipV="1">
                <a:off x="2116" y="3500"/>
                <a:ext cx="828" cy="203"/>
              </a:xfrm>
              <a:custGeom>
                <a:avLst/>
                <a:gdLst>
                  <a:gd name="T0" fmla="*/ 0 w 828"/>
                  <a:gd name="T1" fmla="*/ 3 h 203"/>
                  <a:gd name="T2" fmla="*/ 414 w 828"/>
                  <a:gd name="T3" fmla="*/ 203 h 203"/>
                  <a:gd name="T4" fmla="*/ 828 w 828"/>
                  <a:gd name="T5" fmla="*/ 0 h 203"/>
                  <a:gd name="T6" fmla="*/ 0 60000 65536"/>
                  <a:gd name="T7" fmla="*/ 0 60000 65536"/>
                  <a:gd name="T8" fmla="*/ 0 60000 65536"/>
                  <a:gd name="T9" fmla="*/ 0 w 828"/>
                  <a:gd name="T10" fmla="*/ 0 h 203"/>
                  <a:gd name="T11" fmla="*/ 828 w 828"/>
                  <a:gd name="T12" fmla="*/ 203 h 203"/>
                </a:gdLst>
                <a:ahLst/>
                <a:cxnLst>
                  <a:cxn ang="T6">
                    <a:pos x="T0" y="T1"/>
                  </a:cxn>
                  <a:cxn ang="T7">
                    <a:pos x="T2" y="T3"/>
                  </a:cxn>
                  <a:cxn ang="T8">
                    <a:pos x="T4" y="T5"/>
                  </a:cxn>
                </a:cxnLst>
                <a:rect l="T9" t="T10" r="T11" b="T12"/>
                <a:pathLst>
                  <a:path w="828" h="203">
                    <a:moveTo>
                      <a:pt x="0" y="3"/>
                    </a:moveTo>
                    <a:cubicBezTo>
                      <a:pt x="138" y="103"/>
                      <a:pt x="276" y="203"/>
                      <a:pt x="414" y="203"/>
                    </a:cubicBezTo>
                    <a:cubicBezTo>
                      <a:pt x="552" y="203"/>
                      <a:pt x="759" y="34"/>
                      <a:pt x="828" y="0"/>
                    </a:cubicBezTo>
                  </a:path>
                </a:pathLst>
              </a:custGeom>
              <a:gradFill rotWithShape="0">
                <a:gsLst>
                  <a:gs pos="0">
                    <a:srgbClr val="DDDDDD"/>
                  </a:gs>
                  <a:gs pos="100000">
                    <a:srgbClr val="5F5F5F"/>
                  </a:gs>
                </a:gsLst>
                <a:lin ang="5400000" scaled="1"/>
              </a:gradFill>
              <a:ln w="9525">
                <a:noFill/>
                <a:round/>
                <a:headEnd/>
                <a:tailEnd/>
              </a:ln>
            </p:spPr>
            <p:txBody>
              <a:bodyPr/>
              <a:lstStyle/>
              <a:p>
                <a:endParaRPr lang="zh-CN" altLang="en-US"/>
              </a:p>
            </p:txBody>
          </p:sp>
          <p:sp>
            <p:nvSpPr>
              <p:cNvPr id="49282" name="Freeform 107"/>
              <p:cNvSpPr>
                <a:spLocks/>
              </p:cNvSpPr>
              <p:nvPr/>
            </p:nvSpPr>
            <p:spPr bwMode="auto">
              <a:xfrm flipV="1">
                <a:off x="2107" y="3573"/>
                <a:ext cx="831" cy="135"/>
              </a:xfrm>
              <a:custGeom>
                <a:avLst/>
                <a:gdLst>
                  <a:gd name="T0" fmla="*/ 0 w 831"/>
                  <a:gd name="T1" fmla="*/ 0 h 135"/>
                  <a:gd name="T2" fmla="*/ 416 w 831"/>
                  <a:gd name="T3" fmla="*/ 135 h 135"/>
                  <a:gd name="T4" fmla="*/ 831 w 831"/>
                  <a:gd name="T5" fmla="*/ 3 h 135"/>
                  <a:gd name="T6" fmla="*/ 0 60000 65536"/>
                  <a:gd name="T7" fmla="*/ 0 60000 65536"/>
                  <a:gd name="T8" fmla="*/ 0 60000 65536"/>
                  <a:gd name="T9" fmla="*/ 0 w 831"/>
                  <a:gd name="T10" fmla="*/ 0 h 135"/>
                  <a:gd name="T11" fmla="*/ 831 w 831"/>
                  <a:gd name="T12" fmla="*/ 135 h 135"/>
                </a:gdLst>
                <a:ahLst/>
                <a:cxnLst>
                  <a:cxn ang="T6">
                    <a:pos x="T0" y="T1"/>
                  </a:cxn>
                  <a:cxn ang="T7">
                    <a:pos x="T2" y="T3"/>
                  </a:cxn>
                  <a:cxn ang="T8">
                    <a:pos x="T4" y="T5"/>
                  </a:cxn>
                </a:cxnLst>
                <a:rect l="T9" t="T10" r="T11" b="T12"/>
                <a:pathLst>
                  <a:path w="831" h="135">
                    <a:moveTo>
                      <a:pt x="0" y="0"/>
                    </a:moveTo>
                    <a:cubicBezTo>
                      <a:pt x="139" y="67"/>
                      <a:pt x="278" y="135"/>
                      <a:pt x="416" y="135"/>
                    </a:cubicBezTo>
                    <a:cubicBezTo>
                      <a:pt x="554" y="135"/>
                      <a:pt x="692" y="69"/>
                      <a:pt x="831" y="3"/>
                    </a:cubicBezTo>
                  </a:path>
                </a:pathLst>
              </a:custGeom>
              <a:gradFill rotWithShape="0">
                <a:gsLst>
                  <a:gs pos="0">
                    <a:srgbClr val="DDDDDD"/>
                  </a:gs>
                  <a:gs pos="100000">
                    <a:srgbClr val="777777"/>
                  </a:gs>
                </a:gsLst>
                <a:lin ang="5400000" scaled="1"/>
              </a:gradFill>
              <a:ln w="9525">
                <a:noFill/>
                <a:round/>
                <a:headEnd/>
                <a:tailEnd/>
              </a:ln>
            </p:spPr>
            <p:txBody>
              <a:bodyPr/>
              <a:lstStyle/>
              <a:p>
                <a:endParaRPr lang="zh-CN" altLang="en-US"/>
              </a:p>
            </p:txBody>
          </p:sp>
          <p:sp>
            <p:nvSpPr>
              <p:cNvPr id="49283" name="Freeform 108"/>
              <p:cNvSpPr>
                <a:spLocks/>
              </p:cNvSpPr>
              <p:nvPr/>
            </p:nvSpPr>
            <p:spPr bwMode="auto">
              <a:xfrm flipV="1">
                <a:off x="2120" y="3638"/>
                <a:ext cx="828" cy="63"/>
              </a:xfrm>
              <a:custGeom>
                <a:avLst/>
                <a:gdLst>
                  <a:gd name="T0" fmla="*/ 0 w 828"/>
                  <a:gd name="T1" fmla="*/ 0 h 63"/>
                  <a:gd name="T2" fmla="*/ 416 w 828"/>
                  <a:gd name="T3" fmla="*/ 63 h 63"/>
                  <a:gd name="T4" fmla="*/ 828 w 828"/>
                  <a:gd name="T5" fmla="*/ 1 h 63"/>
                  <a:gd name="T6" fmla="*/ 0 60000 65536"/>
                  <a:gd name="T7" fmla="*/ 0 60000 65536"/>
                  <a:gd name="T8" fmla="*/ 0 60000 65536"/>
                  <a:gd name="T9" fmla="*/ 0 w 828"/>
                  <a:gd name="T10" fmla="*/ 0 h 63"/>
                  <a:gd name="T11" fmla="*/ 828 w 828"/>
                  <a:gd name="T12" fmla="*/ 63 h 63"/>
                </a:gdLst>
                <a:ahLst/>
                <a:cxnLst>
                  <a:cxn ang="T6">
                    <a:pos x="T0" y="T1"/>
                  </a:cxn>
                  <a:cxn ang="T7">
                    <a:pos x="T2" y="T3"/>
                  </a:cxn>
                  <a:cxn ang="T8">
                    <a:pos x="T4" y="T5"/>
                  </a:cxn>
                </a:cxnLst>
                <a:rect l="T9" t="T10" r="T11" b="T12"/>
                <a:pathLst>
                  <a:path w="828" h="63">
                    <a:moveTo>
                      <a:pt x="0" y="0"/>
                    </a:moveTo>
                    <a:cubicBezTo>
                      <a:pt x="139" y="31"/>
                      <a:pt x="278" y="63"/>
                      <a:pt x="416" y="63"/>
                    </a:cubicBezTo>
                    <a:cubicBezTo>
                      <a:pt x="554" y="63"/>
                      <a:pt x="691" y="32"/>
                      <a:pt x="828" y="1"/>
                    </a:cubicBezTo>
                  </a:path>
                </a:pathLst>
              </a:custGeom>
              <a:gradFill rotWithShape="0">
                <a:gsLst>
                  <a:gs pos="0">
                    <a:srgbClr val="EAEAEA"/>
                  </a:gs>
                  <a:gs pos="100000">
                    <a:srgbClr val="969696"/>
                  </a:gs>
                </a:gsLst>
                <a:lin ang="5400000" scaled="1"/>
              </a:gradFill>
              <a:ln w="9525">
                <a:noFill/>
                <a:round/>
                <a:headEnd/>
                <a:tailEnd/>
              </a:ln>
            </p:spPr>
            <p:txBody>
              <a:bodyPr/>
              <a:lstStyle/>
              <a:p>
                <a:endParaRPr lang="zh-CN" altLang="en-US"/>
              </a:p>
            </p:txBody>
          </p:sp>
        </p:grpSp>
        <p:grpSp>
          <p:nvGrpSpPr>
            <p:cNvPr id="49272" name="Group 109"/>
            <p:cNvGrpSpPr>
              <a:grpSpLocks/>
            </p:cNvGrpSpPr>
            <p:nvPr/>
          </p:nvGrpSpPr>
          <p:grpSpPr bwMode="auto">
            <a:xfrm>
              <a:off x="2501" y="2835"/>
              <a:ext cx="841" cy="208"/>
              <a:chOff x="2501" y="2835"/>
              <a:chExt cx="841" cy="208"/>
            </a:xfrm>
          </p:grpSpPr>
          <p:sp>
            <p:nvSpPr>
              <p:cNvPr id="49278" name="Freeform 110"/>
              <p:cNvSpPr>
                <a:spLocks/>
              </p:cNvSpPr>
              <p:nvPr/>
            </p:nvSpPr>
            <p:spPr bwMode="auto">
              <a:xfrm>
                <a:off x="2510" y="2840"/>
                <a:ext cx="828" cy="203"/>
              </a:xfrm>
              <a:custGeom>
                <a:avLst/>
                <a:gdLst>
                  <a:gd name="T0" fmla="*/ 0 w 828"/>
                  <a:gd name="T1" fmla="*/ 3 h 203"/>
                  <a:gd name="T2" fmla="*/ 414 w 828"/>
                  <a:gd name="T3" fmla="*/ 203 h 203"/>
                  <a:gd name="T4" fmla="*/ 828 w 828"/>
                  <a:gd name="T5" fmla="*/ 0 h 203"/>
                  <a:gd name="T6" fmla="*/ 0 60000 65536"/>
                  <a:gd name="T7" fmla="*/ 0 60000 65536"/>
                  <a:gd name="T8" fmla="*/ 0 60000 65536"/>
                  <a:gd name="T9" fmla="*/ 0 w 828"/>
                  <a:gd name="T10" fmla="*/ 0 h 203"/>
                  <a:gd name="T11" fmla="*/ 828 w 828"/>
                  <a:gd name="T12" fmla="*/ 203 h 203"/>
                </a:gdLst>
                <a:ahLst/>
                <a:cxnLst>
                  <a:cxn ang="T6">
                    <a:pos x="T0" y="T1"/>
                  </a:cxn>
                  <a:cxn ang="T7">
                    <a:pos x="T2" y="T3"/>
                  </a:cxn>
                  <a:cxn ang="T8">
                    <a:pos x="T4" y="T5"/>
                  </a:cxn>
                </a:cxnLst>
                <a:rect l="T9" t="T10" r="T11" b="T12"/>
                <a:pathLst>
                  <a:path w="828" h="203">
                    <a:moveTo>
                      <a:pt x="0" y="3"/>
                    </a:moveTo>
                    <a:cubicBezTo>
                      <a:pt x="138" y="103"/>
                      <a:pt x="276" y="203"/>
                      <a:pt x="414" y="203"/>
                    </a:cubicBezTo>
                    <a:cubicBezTo>
                      <a:pt x="552" y="203"/>
                      <a:pt x="759" y="34"/>
                      <a:pt x="828" y="0"/>
                    </a:cubicBezTo>
                  </a:path>
                </a:pathLst>
              </a:custGeom>
              <a:gradFill rotWithShape="0">
                <a:gsLst>
                  <a:gs pos="0">
                    <a:srgbClr val="5F5F5F"/>
                  </a:gs>
                  <a:gs pos="100000">
                    <a:srgbClr val="DDDDDD"/>
                  </a:gs>
                </a:gsLst>
                <a:lin ang="5400000" scaled="1"/>
              </a:gradFill>
              <a:ln w="9525">
                <a:noFill/>
                <a:round/>
                <a:headEnd/>
                <a:tailEnd/>
              </a:ln>
            </p:spPr>
            <p:txBody>
              <a:bodyPr/>
              <a:lstStyle/>
              <a:p>
                <a:endParaRPr lang="zh-CN" altLang="en-US"/>
              </a:p>
            </p:txBody>
          </p:sp>
          <p:sp>
            <p:nvSpPr>
              <p:cNvPr id="49279" name="Freeform 111"/>
              <p:cNvSpPr>
                <a:spLocks/>
              </p:cNvSpPr>
              <p:nvPr/>
            </p:nvSpPr>
            <p:spPr bwMode="auto">
              <a:xfrm>
                <a:off x="2501" y="2835"/>
                <a:ext cx="831" cy="135"/>
              </a:xfrm>
              <a:custGeom>
                <a:avLst/>
                <a:gdLst>
                  <a:gd name="T0" fmla="*/ 0 w 831"/>
                  <a:gd name="T1" fmla="*/ 0 h 135"/>
                  <a:gd name="T2" fmla="*/ 416 w 831"/>
                  <a:gd name="T3" fmla="*/ 135 h 135"/>
                  <a:gd name="T4" fmla="*/ 831 w 831"/>
                  <a:gd name="T5" fmla="*/ 3 h 135"/>
                  <a:gd name="T6" fmla="*/ 0 60000 65536"/>
                  <a:gd name="T7" fmla="*/ 0 60000 65536"/>
                  <a:gd name="T8" fmla="*/ 0 60000 65536"/>
                  <a:gd name="T9" fmla="*/ 0 w 831"/>
                  <a:gd name="T10" fmla="*/ 0 h 135"/>
                  <a:gd name="T11" fmla="*/ 831 w 831"/>
                  <a:gd name="T12" fmla="*/ 135 h 135"/>
                </a:gdLst>
                <a:ahLst/>
                <a:cxnLst>
                  <a:cxn ang="T6">
                    <a:pos x="T0" y="T1"/>
                  </a:cxn>
                  <a:cxn ang="T7">
                    <a:pos x="T2" y="T3"/>
                  </a:cxn>
                  <a:cxn ang="T8">
                    <a:pos x="T4" y="T5"/>
                  </a:cxn>
                </a:cxnLst>
                <a:rect l="T9" t="T10" r="T11" b="T12"/>
                <a:pathLst>
                  <a:path w="831" h="135">
                    <a:moveTo>
                      <a:pt x="0" y="0"/>
                    </a:moveTo>
                    <a:cubicBezTo>
                      <a:pt x="139" y="67"/>
                      <a:pt x="278" y="135"/>
                      <a:pt x="416" y="135"/>
                    </a:cubicBezTo>
                    <a:cubicBezTo>
                      <a:pt x="554" y="135"/>
                      <a:pt x="692" y="69"/>
                      <a:pt x="831" y="3"/>
                    </a:cubicBezTo>
                  </a:path>
                </a:pathLst>
              </a:custGeom>
              <a:gradFill rotWithShape="0">
                <a:gsLst>
                  <a:gs pos="0">
                    <a:srgbClr val="777777"/>
                  </a:gs>
                  <a:gs pos="100000">
                    <a:srgbClr val="DDDDDD"/>
                  </a:gs>
                </a:gsLst>
                <a:lin ang="5400000" scaled="1"/>
              </a:gradFill>
              <a:ln w="9525">
                <a:noFill/>
                <a:round/>
                <a:headEnd/>
                <a:tailEnd/>
              </a:ln>
            </p:spPr>
            <p:txBody>
              <a:bodyPr/>
              <a:lstStyle/>
              <a:p>
                <a:endParaRPr lang="zh-CN" altLang="en-US"/>
              </a:p>
            </p:txBody>
          </p:sp>
          <p:sp>
            <p:nvSpPr>
              <p:cNvPr id="49280" name="Freeform 112"/>
              <p:cNvSpPr>
                <a:spLocks/>
              </p:cNvSpPr>
              <p:nvPr/>
            </p:nvSpPr>
            <p:spPr bwMode="auto">
              <a:xfrm>
                <a:off x="2514" y="2842"/>
                <a:ext cx="828" cy="63"/>
              </a:xfrm>
              <a:custGeom>
                <a:avLst/>
                <a:gdLst>
                  <a:gd name="T0" fmla="*/ 0 w 828"/>
                  <a:gd name="T1" fmla="*/ 0 h 63"/>
                  <a:gd name="T2" fmla="*/ 416 w 828"/>
                  <a:gd name="T3" fmla="*/ 63 h 63"/>
                  <a:gd name="T4" fmla="*/ 828 w 828"/>
                  <a:gd name="T5" fmla="*/ 1 h 63"/>
                  <a:gd name="T6" fmla="*/ 0 60000 65536"/>
                  <a:gd name="T7" fmla="*/ 0 60000 65536"/>
                  <a:gd name="T8" fmla="*/ 0 60000 65536"/>
                  <a:gd name="T9" fmla="*/ 0 w 828"/>
                  <a:gd name="T10" fmla="*/ 0 h 63"/>
                  <a:gd name="T11" fmla="*/ 828 w 828"/>
                  <a:gd name="T12" fmla="*/ 63 h 63"/>
                </a:gdLst>
                <a:ahLst/>
                <a:cxnLst>
                  <a:cxn ang="T6">
                    <a:pos x="T0" y="T1"/>
                  </a:cxn>
                  <a:cxn ang="T7">
                    <a:pos x="T2" y="T3"/>
                  </a:cxn>
                  <a:cxn ang="T8">
                    <a:pos x="T4" y="T5"/>
                  </a:cxn>
                </a:cxnLst>
                <a:rect l="T9" t="T10" r="T11" b="T12"/>
                <a:pathLst>
                  <a:path w="828" h="63">
                    <a:moveTo>
                      <a:pt x="0" y="0"/>
                    </a:moveTo>
                    <a:cubicBezTo>
                      <a:pt x="139" y="31"/>
                      <a:pt x="278" y="63"/>
                      <a:pt x="416" y="63"/>
                    </a:cubicBezTo>
                    <a:cubicBezTo>
                      <a:pt x="554" y="63"/>
                      <a:pt x="691" y="32"/>
                      <a:pt x="828" y="1"/>
                    </a:cubicBezTo>
                  </a:path>
                </a:pathLst>
              </a:custGeom>
              <a:gradFill rotWithShape="0">
                <a:gsLst>
                  <a:gs pos="0">
                    <a:srgbClr val="969696"/>
                  </a:gs>
                  <a:gs pos="100000">
                    <a:srgbClr val="EAEAEA"/>
                  </a:gs>
                </a:gsLst>
                <a:lin ang="5400000" scaled="1"/>
              </a:gradFill>
              <a:ln w="9525">
                <a:noFill/>
                <a:round/>
                <a:headEnd/>
                <a:tailEnd/>
              </a:ln>
            </p:spPr>
            <p:txBody>
              <a:bodyPr/>
              <a:lstStyle/>
              <a:p>
                <a:endParaRPr lang="zh-CN" altLang="en-US"/>
              </a:p>
            </p:txBody>
          </p:sp>
        </p:grpSp>
        <p:grpSp>
          <p:nvGrpSpPr>
            <p:cNvPr id="49273" name="Group 113"/>
            <p:cNvGrpSpPr>
              <a:grpSpLocks/>
            </p:cNvGrpSpPr>
            <p:nvPr/>
          </p:nvGrpSpPr>
          <p:grpSpPr bwMode="auto">
            <a:xfrm>
              <a:off x="3355" y="2642"/>
              <a:ext cx="841" cy="208"/>
              <a:chOff x="2107" y="3500"/>
              <a:chExt cx="841" cy="208"/>
            </a:xfrm>
          </p:grpSpPr>
          <p:sp>
            <p:nvSpPr>
              <p:cNvPr id="49275" name="Freeform 114"/>
              <p:cNvSpPr>
                <a:spLocks/>
              </p:cNvSpPr>
              <p:nvPr/>
            </p:nvSpPr>
            <p:spPr bwMode="auto">
              <a:xfrm flipV="1">
                <a:off x="2116" y="3500"/>
                <a:ext cx="828" cy="203"/>
              </a:xfrm>
              <a:custGeom>
                <a:avLst/>
                <a:gdLst>
                  <a:gd name="T0" fmla="*/ 0 w 828"/>
                  <a:gd name="T1" fmla="*/ 3 h 203"/>
                  <a:gd name="T2" fmla="*/ 414 w 828"/>
                  <a:gd name="T3" fmla="*/ 203 h 203"/>
                  <a:gd name="T4" fmla="*/ 828 w 828"/>
                  <a:gd name="T5" fmla="*/ 0 h 203"/>
                  <a:gd name="T6" fmla="*/ 0 60000 65536"/>
                  <a:gd name="T7" fmla="*/ 0 60000 65536"/>
                  <a:gd name="T8" fmla="*/ 0 60000 65536"/>
                  <a:gd name="T9" fmla="*/ 0 w 828"/>
                  <a:gd name="T10" fmla="*/ 0 h 203"/>
                  <a:gd name="T11" fmla="*/ 828 w 828"/>
                  <a:gd name="T12" fmla="*/ 203 h 203"/>
                </a:gdLst>
                <a:ahLst/>
                <a:cxnLst>
                  <a:cxn ang="T6">
                    <a:pos x="T0" y="T1"/>
                  </a:cxn>
                  <a:cxn ang="T7">
                    <a:pos x="T2" y="T3"/>
                  </a:cxn>
                  <a:cxn ang="T8">
                    <a:pos x="T4" y="T5"/>
                  </a:cxn>
                </a:cxnLst>
                <a:rect l="T9" t="T10" r="T11" b="T12"/>
                <a:pathLst>
                  <a:path w="828" h="203">
                    <a:moveTo>
                      <a:pt x="0" y="3"/>
                    </a:moveTo>
                    <a:cubicBezTo>
                      <a:pt x="138" y="103"/>
                      <a:pt x="276" y="203"/>
                      <a:pt x="414" y="203"/>
                    </a:cubicBezTo>
                    <a:cubicBezTo>
                      <a:pt x="552" y="203"/>
                      <a:pt x="759" y="34"/>
                      <a:pt x="828" y="0"/>
                    </a:cubicBezTo>
                  </a:path>
                </a:pathLst>
              </a:custGeom>
              <a:gradFill rotWithShape="0">
                <a:gsLst>
                  <a:gs pos="0">
                    <a:srgbClr val="DDDDDD"/>
                  </a:gs>
                  <a:gs pos="100000">
                    <a:srgbClr val="5F5F5F"/>
                  </a:gs>
                </a:gsLst>
                <a:lin ang="5400000" scaled="1"/>
              </a:gradFill>
              <a:ln w="9525">
                <a:noFill/>
                <a:round/>
                <a:headEnd/>
                <a:tailEnd/>
              </a:ln>
            </p:spPr>
            <p:txBody>
              <a:bodyPr/>
              <a:lstStyle/>
              <a:p>
                <a:endParaRPr lang="zh-CN" altLang="en-US"/>
              </a:p>
            </p:txBody>
          </p:sp>
          <p:sp>
            <p:nvSpPr>
              <p:cNvPr id="49276" name="Freeform 115"/>
              <p:cNvSpPr>
                <a:spLocks/>
              </p:cNvSpPr>
              <p:nvPr/>
            </p:nvSpPr>
            <p:spPr bwMode="auto">
              <a:xfrm flipV="1">
                <a:off x="2107" y="3573"/>
                <a:ext cx="831" cy="135"/>
              </a:xfrm>
              <a:custGeom>
                <a:avLst/>
                <a:gdLst>
                  <a:gd name="T0" fmla="*/ 0 w 831"/>
                  <a:gd name="T1" fmla="*/ 0 h 135"/>
                  <a:gd name="T2" fmla="*/ 416 w 831"/>
                  <a:gd name="T3" fmla="*/ 135 h 135"/>
                  <a:gd name="T4" fmla="*/ 831 w 831"/>
                  <a:gd name="T5" fmla="*/ 3 h 135"/>
                  <a:gd name="T6" fmla="*/ 0 60000 65536"/>
                  <a:gd name="T7" fmla="*/ 0 60000 65536"/>
                  <a:gd name="T8" fmla="*/ 0 60000 65536"/>
                  <a:gd name="T9" fmla="*/ 0 w 831"/>
                  <a:gd name="T10" fmla="*/ 0 h 135"/>
                  <a:gd name="T11" fmla="*/ 831 w 831"/>
                  <a:gd name="T12" fmla="*/ 135 h 135"/>
                </a:gdLst>
                <a:ahLst/>
                <a:cxnLst>
                  <a:cxn ang="T6">
                    <a:pos x="T0" y="T1"/>
                  </a:cxn>
                  <a:cxn ang="T7">
                    <a:pos x="T2" y="T3"/>
                  </a:cxn>
                  <a:cxn ang="T8">
                    <a:pos x="T4" y="T5"/>
                  </a:cxn>
                </a:cxnLst>
                <a:rect l="T9" t="T10" r="T11" b="T12"/>
                <a:pathLst>
                  <a:path w="831" h="135">
                    <a:moveTo>
                      <a:pt x="0" y="0"/>
                    </a:moveTo>
                    <a:cubicBezTo>
                      <a:pt x="139" y="67"/>
                      <a:pt x="278" y="135"/>
                      <a:pt x="416" y="135"/>
                    </a:cubicBezTo>
                    <a:cubicBezTo>
                      <a:pt x="554" y="135"/>
                      <a:pt x="692" y="69"/>
                      <a:pt x="831" y="3"/>
                    </a:cubicBezTo>
                  </a:path>
                </a:pathLst>
              </a:custGeom>
              <a:gradFill rotWithShape="0">
                <a:gsLst>
                  <a:gs pos="0">
                    <a:srgbClr val="DDDDDD"/>
                  </a:gs>
                  <a:gs pos="100000">
                    <a:srgbClr val="777777"/>
                  </a:gs>
                </a:gsLst>
                <a:lin ang="5400000" scaled="1"/>
              </a:gradFill>
              <a:ln w="9525">
                <a:noFill/>
                <a:round/>
                <a:headEnd/>
                <a:tailEnd/>
              </a:ln>
            </p:spPr>
            <p:txBody>
              <a:bodyPr/>
              <a:lstStyle/>
              <a:p>
                <a:endParaRPr lang="zh-CN" altLang="en-US"/>
              </a:p>
            </p:txBody>
          </p:sp>
          <p:sp>
            <p:nvSpPr>
              <p:cNvPr id="49277" name="Freeform 116"/>
              <p:cNvSpPr>
                <a:spLocks/>
              </p:cNvSpPr>
              <p:nvPr/>
            </p:nvSpPr>
            <p:spPr bwMode="auto">
              <a:xfrm flipV="1">
                <a:off x="2120" y="3638"/>
                <a:ext cx="828" cy="63"/>
              </a:xfrm>
              <a:custGeom>
                <a:avLst/>
                <a:gdLst>
                  <a:gd name="T0" fmla="*/ 0 w 828"/>
                  <a:gd name="T1" fmla="*/ 0 h 63"/>
                  <a:gd name="T2" fmla="*/ 416 w 828"/>
                  <a:gd name="T3" fmla="*/ 63 h 63"/>
                  <a:gd name="T4" fmla="*/ 828 w 828"/>
                  <a:gd name="T5" fmla="*/ 1 h 63"/>
                  <a:gd name="T6" fmla="*/ 0 60000 65536"/>
                  <a:gd name="T7" fmla="*/ 0 60000 65536"/>
                  <a:gd name="T8" fmla="*/ 0 60000 65536"/>
                  <a:gd name="T9" fmla="*/ 0 w 828"/>
                  <a:gd name="T10" fmla="*/ 0 h 63"/>
                  <a:gd name="T11" fmla="*/ 828 w 828"/>
                  <a:gd name="T12" fmla="*/ 63 h 63"/>
                </a:gdLst>
                <a:ahLst/>
                <a:cxnLst>
                  <a:cxn ang="T6">
                    <a:pos x="T0" y="T1"/>
                  </a:cxn>
                  <a:cxn ang="T7">
                    <a:pos x="T2" y="T3"/>
                  </a:cxn>
                  <a:cxn ang="T8">
                    <a:pos x="T4" y="T5"/>
                  </a:cxn>
                </a:cxnLst>
                <a:rect l="T9" t="T10" r="T11" b="T12"/>
                <a:pathLst>
                  <a:path w="828" h="63">
                    <a:moveTo>
                      <a:pt x="0" y="0"/>
                    </a:moveTo>
                    <a:cubicBezTo>
                      <a:pt x="139" y="31"/>
                      <a:pt x="278" y="63"/>
                      <a:pt x="416" y="63"/>
                    </a:cubicBezTo>
                    <a:cubicBezTo>
                      <a:pt x="554" y="63"/>
                      <a:pt x="691" y="32"/>
                      <a:pt x="828" y="1"/>
                    </a:cubicBezTo>
                  </a:path>
                </a:pathLst>
              </a:custGeom>
              <a:gradFill rotWithShape="0">
                <a:gsLst>
                  <a:gs pos="0">
                    <a:srgbClr val="EAEAEA"/>
                  </a:gs>
                  <a:gs pos="100000">
                    <a:srgbClr val="969696"/>
                  </a:gs>
                </a:gsLst>
                <a:lin ang="5400000" scaled="1"/>
              </a:gradFill>
              <a:ln w="9525">
                <a:noFill/>
                <a:round/>
                <a:headEnd/>
                <a:tailEnd/>
              </a:ln>
            </p:spPr>
            <p:txBody>
              <a:bodyPr/>
              <a:lstStyle/>
              <a:p>
                <a:endParaRPr lang="zh-CN" altLang="en-US"/>
              </a:p>
            </p:txBody>
          </p:sp>
        </p:grpSp>
        <p:sp>
          <p:nvSpPr>
            <p:cNvPr id="49274" name="Line 117"/>
            <p:cNvSpPr>
              <a:spLocks noChangeShapeType="1"/>
            </p:cNvSpPr>
            <p:nvPr/>
          </p:nvSpPr>
          <p:spPr bwMode="auto">
            <a:xfrm flipV="1">
              <a:off x="1460" y="2841"/>
              <a:ext cx="2959" cy="0"/>
            </a:xfrm>
            <a:prstGeom prst="line">
              <a:avLst/>
            </a:prstGeom>
            <a:noFill/>
            <a:ln w="9525">
              <a:solidFill>
                <a:schemeClr val="tx1"/>
              </a:solidFill>
              <a:round/>
              <a:headEnd/>
              <a:tailEnd/>
            </a:ln>
          </p:spPr>
          <p:txBody>
            <a:bodyPr/>
            <a:lstStyle/>
            <a:p>
              <a:endParaRPr lang="zh-CN" altLang="en-US"/>
            </a:p>
          </p:txBody>
        </p:sp>
      </p:grpSp>
      <p:sp>
        <p:nvSpPr>
          <p:cNvPr id="59510" name="Rectangle 118"/>
          <p:cNvSpPr>
            <a:spLocks noChangeArrowheads="1"/>
          </p:cNvSpPr>
          <p:nvPr/>
        </p:nvSpPr>
        <p:spPr bwMode="auto">
          <a:xfrm>
            <a:off x="2613025" y="4926013"/>
            <a:ext cx="3970338" cy="814387"/>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31" name="Group 119"/>
          <p:cNvGrpSpPr>
            <a:grpSpLocks/>
          </p:cNvGrpSpPr>
          <p:nvPr/>
        </p:nvGrpSpPr>
        <p:grpSpPr bwMode="auto">
          <a:xfrm>
            <a:off x="2630488" y="5013325"/>
            <a:ext cx="3956050" cy="642938"/>
            <a:chOff x="1679" y="3129"/>
            <a:chExt cx="2492" cy="435"/>
          </a:xfrm>
        </p:grpSpPr>
        <p:grpSp>
          <p:nvGrpSpPr>
            <p:cNvPr id="49243" name="Group 120"/>
            <p:cNvGrpSpPr>
              <a:grpSpLocks/>
            </p:cNvGrpSpPr>
            <p:nvPr/>
          </p:nvGrpSpPr>
          <p:grpSpPr bwMode="auto">
            <a:xfrm>
              <a:off x="1683" y="3129"/>
              <a:ext cx="2488" cy="435"/>
              <a:chOff x="1683" y="3129"/>
              <a:chExt cx="2488" cy="435"/>
            </a:xfrm>
          </p:grpSpPr>
          <p:grpSp>
            <p:nvGrpSpPr>
              <p:cNvPr id="49262" name="Group 121"/>
              <p:cNvGrpSpPr>
                <a:grpSpLocks/>
              </p:cNvGrpSpPr>
              <p:nvPr/>
            </p:nvGrpSpPr>
            <p:grpSpPr bwMode="auto">
              <a:xfrm>
                <a:off x="1683" y="3349"/>
                <a:ext cx="2488" cy="215"/>
                <a:chOff x="1683" y="3349"/>
                <a:chExt cx="2488" cy="215"/>
              </a:xfrm>
            </p:grpSpPr>
            <p:sp>
              <p:nvSpPr>
                <p:cNvPr id="49267" name="Freeform 122"/>
                <p:cNvSpPr>
                  <a:spLocks/>
                </p:cNvSpPr>
                <p:nvPr/>
              </p:nvSpPr>
              <p:spPr bwMode="auto">
                <a:xfrm>
                  <a:off x="2523" y="3353"/>
                  <a:ext cx="820" cy="211"/>
                </a:xfrm>
                <a:custGeom>
                  <a:avLst/>
                  <a:gdLst>
                    <a:gd name="T0" fmla="*/ 0 w 820"/>
                    <a:gd name="T1" fmla="*/ 1 h 211"/>
                    <a:gd name="T2" fmla="*/ 409 w 820"/>
                    <a:gd name="T3" fmla="*/ 211 h 211"/>
                    <a:gd name="T4" fmla="*/ 820 w 820"/>
                    <a:gd name="T5" fmla="*/ 0 h 211"/>
                    <a:gd name="T6" fmla="*/ 0 60000 65536"/>
                    <a:gd name="T7" fmla="*/ 0 60000 65536"/>
                    <a:gd name="T8" fmla="*/ 0 60000 65536"/>
                    <a:gd name="T9" fmla="*/ 0 w 820"/>
                    <a:gd name="T10" fmla="*/ 0 h 211"/>
                    <a:gd name="T11" fmla="*/ 820 w 820"/>
                    <a:gd name="T12" fmla="*/ 211 h 211"/>
                  </a:gdLst>
                  <a:ahLst/>
                  <a:cxnLst>
                    <a:cxn ang="T6">
                      <a:pos x="T0" y="T1"/>
                    </a:cxn>
                    <a:cxn ang="T7">
                      <a:pos x="T2" y="T3"/>
                    </a:cxn>
                    <a:cxn ang="T8">
                      <a:pos x="T4" y="T5"/>
                    </a:cxn>
                  </a:cxnLst>
                  <a:rect l="T9" t="T10" r="T11" b="T12"/>
                  <a:pathLst>
                    <a:path w="820" h="211">
                      <a:moveTo>
                        <a:pt x="0" y="1"/>
                      </a:moveTo>
                      <a:cubicBezTo>
                        <a:pt x="136" y="106"/>
                        <a:pt x="272" y="211"/>
                        <a:pt x="409" y="211"/>
                      </a:cubicBezTo>
                      <a:cubicBezTo>
                        <a:pt x="546" y="211"/>
                        <a:pt x="683" y="105"/>
                        <a:pt x="820" y="0"/>
                      </a:cubicBezTo>
                    </a:path>
                  </a:pathLst>
                </a:custGeom>
                <a:noFill/>
                <a:ln w="28575" cap="rnd">
                  <a:solidFill>
                    <a:schemeClr val="tx1"/>
                  </a:solidFill>
                  <a:prstDash val="sysDot"/>
                  <a:round/>
                  <a:headEnd/>
                  <a:tailEnd/>
                </a:ln>
              </p:spPr>
              <p:txBody>
                <a:bodyPr/>
                <a:lstStyle/>
                <a:p>
                  <a:endParaRPr lang="zh-CN" altLang="en-US"/>
                </a:p>
              </p:txBody>
            </p:sp>
            <p:sp>
              <p:nvSpPr>
                <p:cNvPr id="49268" name="Freeform 123"/>
                <p:cNvSpPr>
                  <a:spLocks/>
                </p:cNvSpPr>
                <p:nvPr/>
              </p:nvSpPr>
              <p:spPr bwMode="auto">
                <a:xfrm>
                  <a:off x="1683" y="3353"/>
                  <a:ext cx="820" cy="211"/>
                </a:xfrm>
                <a:custGeom>
                  <a:avLst/>
                  <a:gdLst>
                    <a:gd name="T0" fmla="*/ 0 w 820"/>
                    <a:gd name="T1" fmla="*/ 1 h 211"/>
                    <a:gd name="T2" fmla="*/ 409 w 820"/>
                    <a:gd name="T3" fmla="*/ 211 h 211"/>
                    <a:gd name="T4" fmla="*/ 820 w 820"/>
                    <a:gd name="T5" fmla="*/ 0 h 211"/>
                    <a:gd name="T6" fmla="*/ 0 60000 65536"/>
                    <a:gd name="T7" fmla="*/ 0 60000 65536"/>
                    <a:gd name="T8" fmla="*/ 0 60000 65536"/>
                    <a:gd name="T9" fmla="*/ 0 w 820"/>
                    <a:gd name="T10" fmla="*/ 0 h 211"/>
                    <a:gd name="T11" fmla="*/ 820 w 820"/>
                    <a:gd name="T12" fmla="*/ 211 h 211"/>
                  </a:gdLst>
                  <a:ahLst/>
                  <a:cxnLst>
                    <a:cxn ang="T6">
                      <a:pos x="T0" y="T1"/>
                    </a:cxn>
                    <a:cxn ang="T7">
                      <a:pos x="T2" y="T3"/>
                    </a:cxn>
                    <a:cxn ang="T8">
                      <a:pos x="T4" y="T5"/>
                    </a:cxn>
                  </a:cxnLst>
                  <a:rect l="T9" t="T10" r="T11" b="T12"/>
                  <a:pathLst>
                    <a:path w="820" h="211">
                      <a:moveTo>
                        <a:pt x="0" y="1"/>
                      </a:moveTo>
                      <a:cubicBezTo>
                        <a:pt x="136" y="106"/>
                        <a:pt x="272" y="211"/>
                        <a:pt x="409" y="211"/>
                      </a:cubicBezTo>
                      <a:cubicBezTo>
                        <a:pt x="546" y="211"/>
                        <a:pt x="683" y="105"/>
                        <a:pt x="820" y="0"/>
                      </a:cubicBezTo>
                    </a:path>
                  </a:pathLst>
                </a:custGeom>
                <a:noFill/>
                <a:ln w="28575" cap="rnd">
                  <a:solidFill>
                    <a:schemeClr val="tx1"/>
                  </a:solidFill>
                  <a:prstDash val="sysDot"/>
                  <a:round/>
                  <a:headEnd/>
                  <a:tailEnd/>
                </a:ln>
              </p:spPr>
              <p:txBody>
                <a:bodyPr/>
                <a:lstStyle/>
                <a:p>
                  <a:endParaRPr lang="zh-CN" altLang="en-US"/>
                </a:p>
              </p:txBody>
            </p:sp>
            <p:sp>
              <p:nvSpPr>
                <p:cNvPr id="49269" name="Freeform 124"/>
                <p:cNvSpPr>
                  <a:spLocks/>
                </p:cNvSpPr>
                <p:nvPr/>
              </p:nvSpPr>
              <p:spPr bwMode="auto">
                <a:xfrm>
                  <a:off x="3351" y="3349"/>
                  <a:ext cx="820" cy="211"/>
                </a:xfrm>
                <a:custGeom>
                  <a:avLst/>
                  <a:gdLst>
                    <a:gd name="T0" fmla="*/ 0 w 820"/>
                    <a:gd name="T1" fmla="*/ 1 h 211"/>
                    <a:gd name="T2" fmla="*/ 409 w 820"/>
                    <a:gd name="T3" fmla="*/ 211 h 211"/>
                    <a:gd name="T4" fmla="*/ 820 w 820"/>
                    <a:gd name="T5" fmla="*/ 0 h 211"/>
                    <a:gd name="T6" fmla="*/ 0 60000 65536"/>
                    <a:gd name="T7" fmla="*/ 0 60000 65536"/>
                    <a:gd name="T8" fmla="*/ 0 60000 65536"/>
                    <a:gd name="T9" fmla="*/ 0 w 820"/>
                    <a:gd name="T10" fmla="*/ 0 h 211"/>
                    <a:gd name="T11" fmla="*/ 820 w 820"/>
                    <a:gd name="T12" fmla="*/ 211 h 211"/>
                  </a:gdLst>
                  <a:ahLst/>
                  <a:cxnLst>
                    <a:cxn ang="T6">
                      <a:pos x="T0" y="T1"/>
                    </a:cxn>
                    <a:cxn ang="T7">
                      <a:pos x="T2" y="T3"/>
                    </a:cxn>
                    <a:cxn ang="T8">
                      <a:pos x="T4" y="T5"/>
                    </a:cxn>
                  </a:cxnLst>
                  <a:rect l="T9" t="T10" r="T11" b="T12"/>
                  <a:pathLst>
                    <a:path w="820" h="211">
                      <a:moveTo>
                        <a:pt x="0" y="1"/>
                      </a:moveTo>
                      <a:cubicBezTo>
                        <a:pt x="136" y="106"/>
                        <a:pt x="272" y="211"/>
                        <a:pt x="409" y="211"/>
                      </a:cubicBezTo>
                      <a:cubicBezTo>
                        <a:pt x="546" y="211"/>
                        <a:pt x="683" y="105"/>
                        <a:pt x="820" y="0"/>
                      </a:cubicBezTo>
                    </a:path>
                  </a:pathLst>
                </a:custGeom>
                <a:noFill/>
                <a:ln w="28575" cap="rnd">
                  <a:solidFill>
                    <a:schemeClr val="tx1"/>
                  </a:solidFill>
                  <a:prstDash val="sysDot"/>
                  <a:round/>
                  <a:headEnd/>
                  <a:tailEnd/>
                </a:ln>
              </p:spPr>
              <p:txBody>
                <a:bodyPr/>
                <a:lstStyle/>
                <a:p>
                  <a:endParaRPr lang="zh-CN" altLang="en-US"/>
                </a:p>
              </p:txBody>
            </p:sp>
          </p:grpSp>
          <p:grpSp>
            <p:nvGrpSpPr>
              <p:cNvPr id="49263" name="Group 125"/>
              <p:cNvGrpSpPr>
                <a:grpSpLocks/>
              </p:cNvGrpSpPr>
              <p:nvPr/>
            </p:nvGrpSpPr>
            <p:grpSpPr bwMode="auto">
              <a:xfrm flipV="1">
                <a:off x="1683" y="3129"/>
                <a:ext cx="2488" cy="215"/>
                <a:chOff x="1683" y="3349"/>
                <a:chExt cx="2488" cy="215"/>
              </a:xfrm>
            </p:grpSpPr>
            <p:sp>
              <p:nvSpPr>
                <p:cNvPr id="49264" name="Freeform 126"/>
                <p:cNvSpPr>
                  <a:spLocks/>
                </p:cNvSpPr>
                <p:nvPr/>
              </p:nvSpPr>
              <p:spPr bwMode="auto">
                <a:xfrm>
                  <a:off x="2523" y="3353"/>
                  <a:ext cx="820" cy="211"/>
                </a:xfrm>
                <a:custGeom>
                  <a:avLst/>
                  <a:gdLst>
                    <a:gd name="T0" fmla="*/ 0 w 820"/>
                    <a:gd name="T1" fmla="*/ 1 h 211"/>
                    <a:gd name="T2" fmla="*/ 409 w 820"/>
                    <a:gd name="T3" fmla="*/ 211 h 211"/>
                    <a:gd name="T4" fmla="*/ 820 w 820"/>
                    <a:gd name="T5" fmla="*/ 0 h 211"/>
                    <a:gd name="T6" fmla="*/ 0 60000 65536"/>
                    <a:gd name="T7" fmla="*/ 0 60000 65536"/>
                    <a:gd name="T8" fmla="*/ 0 60000 65536"/>
                    <a:gd name="T9" fmla="*/ 0 w 820"/>
                    <a:gd name="T10" fmla="*/ 0 h 211"/>
                    <a:gd name="T11" fmla="*/ 820 w 820"/>
                    <a:gd name="T12" fmla="*/ 211 h 211"/>
                  </a:gdLst>
                  <a:ahLst/>
                  <a:cxnLst>
                    <a:cxn ang="T6">
                      <a:pos x="T0" y="T1"/>
                    </a:cxn>
                    <a:cxn ang="T7">
                      <a:pos x="T2" y="T3"/>
                    </a:cxn>
                    <a:cxn ang="T8">
                      <a:pos x="T4" y="T5"/>
                    </a:cxn>
                  </a:cxnLst>
                  <a:rect l="T9" t="T10" r="T11" b="T12"/>
                  <a:pathLst>
                    <a:path w="820" h="211">
                      <a:moveTo>
                        <a:pt x="0" y="1"/>
                      </a:moveTo>
                      <a:cubicBezTo>
                        <a:pt x="136" y="106"/>
                        <a:pt x="272" y="211"/>
                        <a:pt x="409" y="211"/>
                      </a:cubicBezTo>
                      <a:cubicBezTo>
                        <a:pt x="546" y="211"/>
                        <a:pt x="683" y="105"/>
                        <a:pt x="820" y="0"/>
                      </a:cubicBezTo>
                    </a:path>
                  </a:pathLst>
                </a:custGeom>
                <a:noFill/>
                <a:ln w="28575" cap="rnd">
                  <a:solidFill>
                    <a:schemeClr val="tx1"/>
                  </a:solidFill>
                  <a:prstDash val="sysDot"/>
                  <a:round/>
                  <a:headEnd/>
                  <a:tailEnd/>
                </a:ln>
              </p:spPr>
              <p:txBody>
                <a:bodyPr/>
                <a:lstStyle/>
                <a:p>
                  <a:endParaRPr lang="zh-CN" altLang="en-US"/>
                </a:p>
              </p:txBody>
            </p:sp>
            <p:sp>
              <p:nvSpPr>
                <p:cNvPr id="49265" name="Freeform 127"/>
                <p:cNvSpPr>
                  <a:spLocks/>
                </p:cNvSpPr>
                <p:nvPr/>
              </p:nvSpPr>
              <p:spPr bwMode="auto">
                <a:xfrm>
                  <a:off x="1683" y="3353"/>
                  <a:ext cx="820" cy="211"/>
                </a:xfrm>
                <a:custGeom>
                  <a:avLst/>
                  <a:gdLst>
                    <a:gd name="T0" fmla="*/ 0 w 820"/>
                    <a:gd name="T1" fmla="*/ 1 h 211"/>
                    <a:gd name="T2" fmla="*/ 409 w 820"/>
                    <a:gd name="T3" fmla="*/ 211 h 211"/>
                    <a:gd name="T4" fmla="*/ 820 w 820"/>
                    <a:gd name="T5" fmla="*/ 0 h 211"/>
                    <a:gd name="T6" fmla="*/ 0 60000 65536"/>
                    <a:gd name="T7" fmla="*/ 0 60000 65536"/>
                    <a:gd name="T8" fmla="*/ 0 60000 65536"/>
                    <a:gd name="T9" fmla="*/ 0 w 820"/>
                    <a:gd name="T10" fmla="*/ 0 h 211"/>
                    <a:gd name="T11" fmla="*/ 820 w 820"/>
                    <a:gd name="T12" fmla="*/ 211 h 211"/>
                  </a:gdLst>
                  <a:ahLst/>
                  <a:cxnLst>
                    <a:cxn ang="T6">
                      <a:pos x="T0" y="T1"/>
                    </a:cxn>
                    <a:cxn ang="T7">
                      <a:pos x="T2" y="T3"/>
                    </a:cxn>
                    <a:cxn ang="T8">
                      <a:pos x="T4" y="T5"/>
                    </a:cxn>
                  </a:cxnLst>
                  <a:rect l="T9" t="T10" r="T11" b="T12"/>
                  <a:pathLst>
                    <a:path w="820" h="211">
                      <a:moveTo>
                        <a:pt x="0" y="1"/>
                      </a:moveTo>
                      <a:cubicBezTo>
                        <a:pt x="136" y="106"/>
                        <a:pt x="272" y="211"/>
                        <a:pt x="409" y="211"/>
                      </a:cubicBezTo>
                      <a:cubicBezTo>
                        <a:pt x="546" y="211"/>
                        <a:pt x="683" y="105"/>
                        <a:pt x="820" y="0"/>
                      </a:cubicBezTo>
                    </a:path>
                  </a:pathLst>
                </a:custGeom>
                <a:noFill/>
                <a:ln w="28575" cap="rnd">
                  <a:solidFill>
                    <a:schemeClr val="tx1"/>
                  </a:solidFill>
                  <a:prstDash val="sysDot"/>
                  <a:round/>
                  <a:headEnd/>
                  <a:tailEnd/>
                </a:ln>
              </p:spPr>
              <p:txBody>
                <a:bodyPr/>
                <a:lstStyle/>
                <a:p>
                  <a:endParaRPr lang="zh-CN" altLang="en-US"/>
                </a:p>
              </p:txBody>
            </p:sp>
            <p:sp>
              <p:nvSpPr>
                <p:cNvPr id="49266" name="Freeform 128"/>
                <p:cNvSpPr>
                  <a:spLocks/>
                </p:cNvSpPr>
                <p:nvPr/>
              </p:nvSpPr>
              <p:spPr bwMode="auto">
                <a:xfrm>
                  <a:off x="3351" y="3349"/>
                  <a:ext cx="820" cy="211"/>
                </a:xfrm>
                <a:custGeom>
                  <a:avLst/>
                  <a:gdLst>
                    <a:gd name="T0" fmla="*/ 0 w 820"/>
                    <a:gd name="T1" fmla="*/ 1 h 211"/>
                    <a:gd name="T2" fmla="*/ 409 w 820"/>
                    <a:gd name="T3" fmla="*/ 211 h 211"/>
                    <a:gd name="T4" fmla="*/ 820 w 820"/>
                    <a:gd name="T5" fmla="*/ 0 h 211"/>
                    <a:gd name="T6" fmla="*/ 0 60000 65536"/>
                    <a:gd name="T7" fmla="*/ 0 60000 65536"/>
                    <a:gd name="T8" fmla="*/ 0 60000 65536"/>
                    <a:gd name="T9" fmla="*/ 0 w 820"/>
                    <a:gd name="T10" fmla="*/ 0 h 211"/>
                    <a:gd name="T11" fmla="*/ 820 w 820"/>
                    <a:gd name="T12" fmla="*/ 211 h 211"/>
                  </a:gdLst>
                  <a:ahLst/>
                  <a:cxnLst>
                    <a:cxn ang="T6">
                      <a:pos x="T0" y="T1"/>
                    </a:cxn>
                    <a:cxn ang="T7">
                      <a:pos x="T2" y="T3"/>
                    </a:cxn>
                    <a:cxn ang="T8">
                      <a:pos x="T4" y="T5"/>
                    </a:cxn>
                  </a:cxnLst>
                  <a:rect l="T9" t="T10" r="T11" b="T12"/>
                  <a:pathLst>
                    <a:path w="820" h="211">
                      <a:moveTo>
                        <a:pt x="0" y="1"/>
                      </a:moveTo>
                      <a:cubicBezTo>
                        <a:pt x="136" y="106"/>
                        <a:pt x="272" y="211"/>
                        <a:pt x="409" y="211"/>
                      </a:cubicBezTo>
                      <a:cubicBezTo>
                        <a:pt x="546" y="211"/>
                        <a:pt x="683" y="105"/>
                        <a:pt x="820" y="0"/>
                      </a:cubicBezTo>
                    </a:path>
                  </a:pathLst>
                </a:custGeom>
                <a:noFill/>
                <a:ln w="28575" cap="rnd">
                  <a:solidFill>
                    <a:schemeClr val="tx1"/>
                  </a:solidFill>
                  <a:prstDash val="sysDot"/>
                  <a:round/>
                  <a:headEnd/>
                  <a:tailEnd/>
                </a:ln>
              </p:spPr>
              <p:txBody>
                <a:bodyPr/>
                <a:lstStyle/>
                <a:p>
                  <a:endParaRPr lang="zh-CN" altLang="en-US"/>
                </a:p>
              </p:txBody>
            </p:sp>
          </p:grpSp>
        </p:grpSp>
        <p:grpSp>
          <p:nvGrpSpPr>
            <p:cNvPr id="49244" name="Group 129"/>
            <p:cNvGrpSpPr>
              <a:grpSpLocks/>
            </p:cNvGrpSpPr>
            <p:nvPr/>
          </p:nvGrpSpPr>
          <p:grpSpPr bwMode="auto">
            <a:xfrm>
              <a:off x="1679" y="3213"/>
              <a:ext cx="2488" cy="291"/>
              <a:chOff x="1683" y="3129"/>
              <a:chExt cx="2488" cy="435"/>
            </a:xfrm>
          </p:grpSpPr>
          <p:grpSp>
            <p:nvGrpSpPr>
              <p:cNvPr id="49254" name="Group 130"/>
              <p:cNvGrpSpPr>
                <a:grpSpLocks/>
              </p:cNvGrpSpPr>
              <p:nvPr/>
            </p:nvGrpSpPr>
            <p:grpSpPr bwMode="auto">
              <a:xfrm>
                <a:off x="1683" y="3349"/>
                <a:ext cx="2488" cy="215"/>
                <a:chOff x="1683" y="3349"/>
                <a:chExt cx="2488" cy="215"/>
              </a:xfrm>
            </p:grpSpPr>
            <p:sp>
              <p:nvSpPr>
                <p:cNvPr id="49259" name="Freeform 131"/>
                <p:cNvSpPr>
                  <a:spLocks/>
                </p:cNvSpPr>
                <p:nvPr/>
              </p:nvSpPr>
              <p:spPr bwMode="auto">
                <a:xfrm>
                  <a:off x="2523" y="3353"/>
                  <a:ext cx="820" cy="211"/>
                </a:xfrm>
                <a:custGeom>
                  <a:avLst/>
                  <a:gdLst>
                    <a:gd name="T0" fmla="*/ 0 w 820"/>
                    <a:gd name="T1" fmla="*/ 1 h 211"/>
                    <a:gd name="T2" fmla="*/ 409 w 820"/>
                    <a:gd name="T3" fmla="*/ 211 h 211"/>
                    <a:gd name="T4" fmla="*/ 820 w 820"/>
                    <a:gd name="T5" fmla="*/ 0 h 211"/>
                    <a:gd name="T6" fmla="*/ 0 60000 65536"/>
                    <a:gd name="T7" fmla="*/ 0 60000 65536"/>
                    <a:gd name="T8" fmla="*/ 0 60000 65536"/>
                    <a:gd name="T9" fmla="*/ 0 w 820"/>
                    <a:gd name="T10" fmla="*/ 0 h 211"/>
                    <a:gd name="T11" fmla="*/ 820 w 820"/>
                    <a:gd name="T12" fmla="*/ 211 h 211"/>
                  </a:gdLst>
                  <a:ahLst/>
                  <a:cxnLst>
                    <a:cxn ang="T6">
                      <a:pos x="T0" y="T1"/>
                    </a:cxn>
                    <a:cxn ang="T7">
                      <a:pos x="T2" y="T3"/>
                    </a:cxn>
                    <a:cxn ang="T8">
                      <a:pos x="T4" y="T5"/>
                    </a:cxn>
                  </a:cxnLst>
                  <a:rect l="T9" t="T10" r="T11" b="T12"/>
                  <a:pathLst>
                    <a:path w="820" h="211">
                      <a:moveTo>
                        <a:pt x="0" y="1"/>
                      </a:moveTo>
                      <a:cubicBezTo>
                        <a:pt x="136" y="106"/>
                        <a:pt x="272" y="211"/>
                        <a:pt x="409" y="211"/>
                      </a:cubicBezTo>
                      <a:cubicBezTo>
                        <a:pt x="546" y="211"/>
                        <a:pt x="683" y="105"/>
                        <a:pt x="820" y="0"/>
                      </a:cubicBezTo>
                    </a:path>
                  </a:pathLst>
                </a:custGeom>
                <a:noFill/>
                <a:ln w="28575" cap="rnd">
                  <a:solidFill>
                    <a:schemeClr val="tx1"/>
                  </a:solidFill>
                  <a:prstDash val="sysDot"/>
                  <a:round/>
                  <a:headEnd/>
                  <a:tailEnd/>
                </a:ln>
              </p:spPr>
              <p:txBody>
                <a:bodyPr/>
                <a:lstStyle/>
                <a:p>
                  <a:endParaRPr lang="zh-CN" altLang="en-US"/>
                </a:p>
              </p:txBody>
            </p:sp>
            <p:sp>
              <p:nvSpPr>
                <p:cNvPr id="49260" name="Freeform 132"/>
                <p:cNvSpPr>
                  <a:spLocks/>
                </p:cNvSpPr>
                <p:nvPr/>
              </p:nvSpPr>
              <p:spPr bwMode="auto">
                <a:xfrm>
                  <a:off x="1683" y="3353"/>
                  <a:ext cx="820" cy="211"/>
                </a:xfrm>
                <a:custGeom>
                  <a:avLst/>
                  <a:gdLst>
                    <a:gd name="T0" fmla="*/ 0 w 820"/>
                    <a:gd name="T1" fmla="*/ 1 h 211"/>
                    <a:gd name="T2" fmla="*/ 409 w 820"/>
                    <a:gd name="T3" fmla="*/ 211 h 211"/>
                    <a:gd name="T4" fmla="*/ 820 w 820"/>
                    <a:gd name="T5" fmla="*/ 0 h 211"/>
                    <a:gd name="T6" fmla="*/ 0 60000 65536"/>
                    <a:gd name="T7" fmla="*/ 0 60000 65536"/>
                    <a:gd name="T8" fmla="*/ 0 60000 65536"/>
                    <a:gd name="T9" fmla="*/ 0 w 820"/>
                    <a:gd name="T10" fmla="*/ 0 h 211"/>
                    <a:gd name="T11" fmla="*/ 820 w 820"/>
                    <a:gd name="T12" fmla="*/ 211 h 211"/>
                  </a:gdLst>
                  <a:ahLst/>
                  <a:cxnLst>
                    <a:cxn ang="T6">
                      <a:pos x="T0" y="T1"/>
                    </a:cxn>
                    <a:cxn ang="T7">
                      <a:pos x="T2" y="T3"/>
                    </a:cxn>
                    <a:cxn ang="T8">
                      <a:pos x="T4" y="T5"/>
                    </a:cxn>
                  </a:cxnLst>
                  <a:rect l="T9" t="T10" r="T11" b="T12"/>
                  <a:pathLst>
                    <a:path w="820" h="211">
                      <a:moveTo>
                        <a:pt x="0" y="1"/>
                      </a:moveTo>
                      <a:cubicBezTo>
                        <a:pt x="136" y="106"/>
                        <a:pt x="272" y="211"/>
                        <a:pt x="409" y="211"/>
                      </a:cubicBezTo>
                      <a:cubicBezTo>
                        <a:pt x="546" y="211"/>
                        <a:pt x="683" y="105"/>
                        <a:pt x="820" y="0"/>
                      </a:cubicBezTo>
                    </a:path>
                  </a:pathLst>
                </a:custGeom>
                <a:noFill/>
                <a:ln w="28575" cap="rnd">
                  <a:solidFill>
                    <a:schemeClr val="tx1"/>
                  </a:solidFill>
                  <a:prstDash val="sysDot"/>
                  <a:round/>
                  <a:headEnd/>
                  <a:tailEnd/>
                </a:ln>
              </p:spPr>
              <p:txBody>
                <a:bodyPr/>
                <a:lstStyle/>
                <a:p>
                  <a:endParaRPr lang="zh-CN" altLang="en-US"/>
                </a:p>
              </p:txBody>
            </p:sp>
            <p:sp>
              <p:nvSpPr>
                <p:cNvPr id="49261" name="Freeform 133"/>
                <p:cNvSpPr>
                  <a:spLocks/>
                </p:cNvSpPr>
                <p:nvPr/>
              </p:nvSpPr>
              <p:spPr bwMode="auto">
                <a:xfrm>
                  <a:off x="3351" y="3349"/>
                  <a:ext cx="820" cy="211"/>
                </a:xfrm>
                <a:custGeom>
                  <a:avLst/>
                  <a:gdLst>
                    <a:gd name="T0" fmla="*/ 0 w 820"/>
                    <a:gd name="T1" fmla="*/ 1 h 211"/>
                    <a:gd name="T2" fmla="*/ 409 w 820"/>
                    <a:gd name="T3" fmla="*/ 211 h 211"/>
                    <a:gd name="T4" fmla="*/ 820 w 820"/>
                    <a:gd name="T5" fmla="*/ 0 h 211"/>
                    <a:gd name="T6" fmla="*/ 0 60000 65536"/>
                    <a:gd name="T7" fmla="*/ 0 60000 65536"/>
                    <a:gd name="T8" fmla="*/ 0 60000 65536"/>
                    <a:gd name="T9" fmla="*/ 0 w 820"/>
                    <a:gd name="T10" fmla="*/ 0 h 211"/>
                    <a:gd name="T11" fmla="*/ 820 w 820"/>
                    <a:gd name="T12" fmla="*/ 211 h 211"/>
                  </a:gdLst>
                  <a:ahLst/>
                  <a:cxnLst>
                    <a:cxn ang="T6">
                      <a:pos x="T0" y="T1"/>
                    </a:cxn>
                    <a:cxn ang="T7">
                      <a:pos x="T2" y="T3"/>
                    </a:cxn>
                    <a:cxn ang="T8">
                      <a:pos x="T4" y="T5"/>
                    </a:cxn>
                  </a:cxnLst>
                  <a:rect l="T9" t="T10" r="T11" b="T12"/>
                  <a:pathLst>
                    <a:path w="820" h="211">
                      <a:moveTo>
                        <a:pt x="0" y="1"/>
                      </a:moveTo>
                      <a:cubicBezTo>
                        <a:pt x="136" y="106"/>
                        <a:pt x="272" y="211"/>
                        <a:pt x="409" y="211"/>
                      </a:cubicBezTo>
                      <a:cubicBezTo>
                        <a:pt x="546" y="211"/>
                        <a:pt x="683" y="105"/>
                        <a:pt x="820" y="0"/>
                      </a:cubicBezTo>
                    </a:path>
                  </a:pathLst>
                </a:custGeom>
                <a:noFill/>
                <a:ln w="28575" cap="rnd">
                  <a:solidFill>
                    <a:schemeClr val="tx1"/>
                  </a:solidFill>
                  <a:prstDash val="sysDot"/>
                  <a:round/>
                  <a:headEnd/>
                  <a:tailEnd/>
                </a:ln>
              </p:spPr>
              <p:txBody>
                <a:bodyPr/>
                <a:lstStyle/>
                <a:p>
                  <a:endParaRPr lang="zh-CN" altLang="en-US"/>
                </a:p>
              </p:txBody>
            </p:sp>
          </p:grpSp>
          <p:grpSp>
            <p:nvGrpSpPr>
              <p:cNvPr id="49255" name="Group 134"/>
              <p:cNvGrpSpPr>
                <a:grpSpLocks/>
              </p:cNvGrpSpPr>
              <p:nvPr/>
            </p:nvGrpSpPr>
            <p:grpSpPr bwMode="auto">
              <a:xfrm flipV="1">
                <a:off x="1683" y="3129"/>
                <a:ext cx="2488" cy="215"/>
                <a:chOff x="1683" y="3349"/>
                <a:chExt cx="2488" cy="215"/>
              </a:xfrm>
            </p:grpSpPr>
            <p:sp>
              <p:nvSpPr>
                <p:cNvPr id="49256" name="Freeform 135"/>
                <p:cNvSpPr>
                  <a:spLocks/>
                </p:cNvSpPr>
                <p:nvPr/>
              </p:nvSpPr>
              <p:spPr bwMode="auto">
                <a:xfrm>
                  <a:off x="2523" y="3353"/>
                  <a:ext cx="820" cy="211"/>
                </a:xfrm>
                <a:custGeom>
                  <a:avLst/>
                  <a:gdLst>
                    <a:gd name="T0" fmla="*/ 0 w 820"/>
                    <a:gd name="T1" fmla="*/ 1 h 211"/>
                    <a:gd name="T2" fmla="*/ 409 w 820"/>
                    <a:gd name="T3" fmla="*/ 211 h 211"/>
                    <a:gd name="T4" fmla="*/ 820 w 820"/>
                    <a:gd name="T5" fmla="*/ 0 h 211"/>
                    <a:gd name="T6" fmla="*/ 0 60000 65536"/>
                    <a:gd name="T7" fmla="*/ 0 60000 65536"/>
                    <a:gd name="T8" fmla="*/ 0 60000 65536"/>
                    <a:gd name="T9" fmla="*/ 0 w 820"/>
                    <a:gd name="T10" fmla="*/ 0 h 211"/>
                    <a:gd name="T11" fmla="*/ 820 w 820"/>
                    <a:gd name="T12" fmla="*/ 211 h 211"/>
                  </a:gdLst>
                  <a:ahLst/>
                  <a:cxnLst>
                    <a:cxn ang="T6">
                      <a:pos x="T0" y="T1"/>
                    </a:cxn>
                    <a:cxn ang="T7">
                      <a:pos x="T2" y="T3"/>
                    </a:cxn>
                    <a:cxn ang="T8">
                      <a:pos x="T4" y="T5"/>
                    </a:cxn>
                  </a:cxnLst>
                  <a:rect l="T9" t="T10" r="T11" b="T12"/>
                  <a:pathLst>
                    <a:path w="820" h="211">
                      <a:moveTo>
                        <a:pt x="0" y="1"/>
                      </a:moveTo>
                      <a:cubicBezTo>
                        <a:pt x="136" y="106"/>
                        <a:pt x="272" y="211"/>
                        <a:pt x="409" y="211"/>
                      </a:cubicBezTo>
                      <a:cubicBezTo>
                        <a:pt x="546" y="211"/>
                        <a:pt x="683" y="105"/>
                        <a:pt x="820" y="0"/>
                      </a:cubicBezTo>
                    </a:path>
                  </a:pathLst>
                </a:custGeom>
                <a:noFill/>
                <a:ln w="28575" cap="rnd">
                  <a:solidFill>
                    <a:schemeClr val="tx1"/>
                  </a:solidFill>
                  <a:prstDash val="sysDot"/>
                  <a:round/>
                  <a:headEnd/>
                  <a:tailEnd/>
                </a:ln>
              </p:spPr>
              <p:txBody>
                <a:bodyPr/>
                <a:lstStyle/>
                <a:p>
                  <a:endParaRPr lang="zh-CN" altLang="en-US"/>
                </a:p>
              </p:txBody>
            </p:sp>
            <p:sp>
              <p:nvSpPr>
                <p:cNvPr id="49257" name="Freeform 136"/>
                <p:cNvSpPr>
                  <a:spLocks/>
                </p:cNvSpPr>
                <p:nvPr/>
              </p:nvSpPr>
              <p:spPr bwMode="auto">
                <a:xfrm>
                  <a:off x="1683" y="3353"/>
                  <a:ext cx="820" cy="211"/>
                </a:xfrm>
                <a:custGeom>
                  <a:avLst/>
                  <a:gdLst>
                    <a:gd name="T0" fmla="*/ 0 w 820"/>
                    <a:gd name="T1" fmla="*/ 1 h 211"/>
                    <a:gd name="T2" fmla="*/ 409 w 820"/>
                    <a:gd name="T3" fmla="*/ 211 h 211"/>
                    <a:gd name="T4" fmla="*/ 820 w 820"/>
                    <a:gd name="T5" fmla="*/ 0 h 211"/>
                    <a:gd name="T6" fmla="*/ 0 60000 65536"/>
                    <a:gd name="T7" fmla="*/ 0 60000 65536"/>
                    <a:gd name="T8" fmla="*/ 0 60000 65536"/>
                    <a:gd name="T9" fmla="*/ 0 w 820"/>
                    <a:gd name="T10" fmla="*/ 0 h 211"/>
                    <a:gd name="T11" fmla="*/ 820 w 820"/>
                    <a:gd name="T12" fmla="*/ 211 h 211"/>
                  </a:gdLst>
                  <a:ahLst/>
                  <a:cxnLst>
                    <a:cxn ang="T6">
                      <a:pos x="T0" y="T1"/>
                    </a:cxn>
                    <a:cxn ang="T7">
                      <a:pos x="T2" y="T3"/>
                    </a:cxn>
                    <a:cxn ang="T8">
                      <a:pos x="T4" y="T5"/>
                    </a:cxn>
                  </a:cxnLst>
                  <a:rect l="T9" t="T10" r="T11" b="T12"/>
                  <a:pathLst>
                    <a:path w="820" h="211">
                      <a:moveTo>
                        <a:pt x="0" y="1"/>
                      </a:moveTo>
                      <a:cubicBezTo>
                        <a:pt x="136" y="106"/>
                        <a:pt x="272" y="211"/>
                        <a:pt x="409" y="211"/>
                      </a:cubicBezTo>
                      <a:cubicBezTo>
                        <a:pt x="546" y="211"/>
                        <a:pt x="683" y="105"/>
                        <a:pt x="820" y="0"/>
                      </a:cubicBezTo>
                    </a:path>
                  </a:pathLst>
                </a:custGeom>
                <a:noFill/>
                <a:ln w="28575" cap="rnd">
                  <a:solidFill>
                    <a:schemeClr val="tx1"/>
                  </a:solidFill>
                  <a:prstDash val="sysDot"/>
                  <a:round/>
                  <a:headEnd/>
                  <a:tailEnd/>
                </a:ln>
              </p:spPr>
              <p:txBody>
                <a:bodyPr/>
                <a:lstStyle/>
                <a:p>
                  <a:endParaRPr lang="zh-CN" altLang="en-US"/>
                </a:p>
              </p:txBody>
            </p:sp>
            <p:sp>
              <p:nvSpPr>
                <p:cNvPr id="49258" name="Freeform 137"/>
                <p:cNvSpPr>
                  <a:spLocks/>
                </p:cNvSpPr>
                <p:nvPr/>
              </p:nvSpPr>
              <p:spPr bwMode="auto">
                <a:xfrm>
                  <a:off x="3351" y="3349"/>
                  <a:ext cx="820" cy="211"/>
                </a:xfrm>
                <a:custGeom>
                  <a:avLst/>
                  <a:gdLst>
                    <a:gd name="T0" fmla="*/ 0 w 820"/>
                    <a:gd name="T1" fmla="*/ 1 h 211"/>
                    <a:gd name="T2" fmla="*/ 409 w 820"/>
                    <a:gd name="T3" fmla="*/ 211 h 211"/>
                    <a:gd name="T4" fmla="*/ 820 w 820"/>
                    <a:gd name="T5" fmla="*/ 0 h 211"/>
                    <a:gd name="T6" fmla="*/ 0 60000 65536"/>
                    <a:gd name="T7" fmla="*/ 0 60000 65536"/>
                    <a:gd name="T8" fmla="*/ 0 60000 65536"/>
                    <a:gd name="T9" fmla="*/ 0 w 820"/>
                    <a:gd name="T10" fmla="*/ 0 h 211"/>
                    <a:gd name="T11" fmla="*/ 820 w 820"/>
                    <a:gd name="T12" fmla="*/ 211 h 211"/>
                  </a:gdLst>
                  <a:ahLst/>
                  <a:cxnLst>
                    <a:cxn ang="T6">
                      <a:pos x="T0" y="T1"/>
                    </a:cxn>
                    <a:cxn ang="T7">
                      <a:pos x="T2" y="T3"/>
                    </a:cxn>
                    <a:cxn ang="T8">
                      <a:pos x="T4" y="T5"/>
                    </a:cxn>
                  </a:cxnLst>
                  <a:rect l="T9" t="T10" r="T11" b="T12"/>
                  <a:pathLst>
                    <a:path w="820" h="211">
                      <a:moveTo>
                        <a:pt x="0" y="1"/>
                      </a:moveTo>
                      <a:cubicBezTo>
                        <a:pt x="136" y="106"/>
                        <a:pt x="272" y="211"/>
                        <a:pt x="409" y="211"/>
                      </a:cubicBezTo>
                      <a:cubicBezTo>
                        <a:pt x="546" y="211"/>
                        <a:pt x="683" y="105"/>
                        <a:pt x="820" y="0"/>
                      </a:cubicBezTo>
                    </a:path>
                  </a:pathLst>
                </a:custGeom>
                <a:noFill/>
                <a:ln w="28575" cap="rnd">
                  <a:solidFill>
                    <a:schemeClr val="tx1"/>
                  </a:solidFill>
                  <a:prstDash val="sysDot"/>
                  <a:round/>
                  <a:headEnd/>
                  <a:tailEnd/>
                </a:ln>
              </p:spPr>
              <p:txBody>
                <a:bodyPr/>
                <a:lstStyle/>
                <a:p>
                  <a:endParaRPr lang="zh-CN" altLang="en-US"/>
                </a:p>
              </p:txBody>
            </p:sp>
          </p:grpSp>
        </p:grpSp>
        <p:grpSp>
          <p:nvGrpSpPr>
            <p:cNvPr id="49245" name="Group 138"/>
            <p:cNvGrpSpPr>
              <a:grpSpLocks/>
            </p:cNvGrpSpPr>
            <p:nvPr/>
          </p:nvGrpSpPr>
          <p:grpSpPr bwMode="auto">
            <a:xfrm>
              <a:off x="1683" y="3293"/>
              <a:ext cx="2488" cy="131"/>
              <a:chOff x="1683" y="3129"/>
              <a:chExt cx="2488" cy="435"/>
            </a:xfrm>
          </p:grpSpPr>
          <p:grpSp>
            <p:nvGrpSpPr>
              <p:cNvPr id="49246" name="Group 139"/>
              <p:cNvGrpSpPr>
                <a:grpSpLocks/>
              </p:cNvGrpSpPr>
              <p:nvPr/>
            </p:nvGrpSpPr>
            <p:grpSpPr bwMode="auto">
              <a:xfrm>
                <a:off x="1683" y="3349"/>
                <a:ext cx="2488" cy="215"/>
                <a:chOff x="1683" y="3349"/>
                <a:chExt cx="2488" cy="215"/>
              </a:xfrm>
            </p:grpSpPr>
            <p:sp>
              <p:nvSpPr>
                <p:cNvPr id="49251" name="Freeform 140"/>
                <p:cNvSpPr>
                  <a:spLocks/>
                </p:cNvSpPr>
                <p:nvPr/>
              </p:nvSpPr>
              <p:spPr bwMode="auto">
                <a:xfrm>
                  <a:off x="2523" y="3353"/>
                  <a:ext cx="820" cy="211"/>
                </a:xfrm>
                <a:custGeom>
                  <a:avLst/>
                  <a:gdLst>
                    <a:gd name="T0" fmla="*/ 0 w 820"/>
                    <a:gd name="T1" fmla="*/ 1 h 211"/>
                    <a:gd name="T2" fmla="*/ 409 w 820"/>
                    <a:gd name="T3" fmla="*/ 211 h 211"/>
                    <a:gd name="T4" fmla="*/ 820 w 820"/>
                    <a:gd name="T5" fmla="*/ 0 h 211"/>
                    <a:gd name="T6" fmla="*/ 0 60000 65536"/>
                    <a:gd name="T7" fmla="*/ 0 60000 65536"/>
                    <a:gd name="T8" fmla="*/ 0 60000 65536"/>
                    <a:gd name="T9" fmla="*/ 0 w 820"/>
                    <a:gd name="T10" fmla="*/ 0 h 211"/>
                    <a:gd name="T11" fmla="*/ 820 w 820"/>
                    <a:gd name="T12" fmla="*/ 211 h 211"/>
                  </a:gdLst>
                  <a:ahLst/>
                  <a:cxnLst>
                    <a:cxn ang="T6">
                      <a:pos x="T0" y="T1"/>
                    </a:cxn>
                    <a:cxn ang="T7">
                      <a:pos x="T2" y="T3"/>
                    </a:cxn>
                    <a:cxn ang="T8">
                      <a:pos x="T4" y="T5"/>
                    </a:cxn>
                  </a:cxnLst>
                  <a:rect l="T9" t="T10" r="T11" b="T12"/>
                  <a:pathLst>
                    <a:path w="820" h="211">
                      <a:moveTo>
                        <a:pt x="0" y="1"/>
                      </a:moveTo>
                      <a:cubicBezTo>
                        <a:pt x="136" y="106"/>
                        <a:pt x="272" y="211"/>
                        <a:pt x="409" y="211"/>
                      </a:cubicBezTo>
                      <a:cubicBezTo>
                        <a:pt x="546" y="211"/>
                        <a:pt x="683" y="105"/>
                        <a:pt x="820" y="0"/>
                      </a:cubicBezTo>
                    </a:path>
                  </a:pathLst>
                </a:custGeom>
                <a:noFill/>
                <a:ln w="28575" cap="rnd">
                  <a:solidFill>
                    <a:schemeClr val="tx1"/>
                  </a:solidFill>
                  <a:prstDash val="sysDot"/>
                  <a:round/>
                  <a:headEnd/>
                  <a:tailEnd/>
                </a:ln>
              </p:spPr>
              <p:txBody>
                <a:bodyPr/>
                <a:lstStyle/>
                <a:p>
                  <a:endParaRPr lang="zh-CN" altLang="en-US"/>
                </a:p>
              </p:txBody>
            </p:sp>
            <p:sp>
              <p:nvSpPr>
                <p:cNvPr id="49252" name="Freeform 141"/>
                <p:cNvSpPr>
                  <a:spLocks/>
                </p:cNvSpPr>
                <p:nvPr/>
              </p:nvSpPr>
              <p:spPr bwMode="auto">
                <a:xfrm>
                  <a:off x="1683" y="3353"/>
                  <a:ext cx="820" cy="211"/>
                </a:xfrm>
                <a:custGeom>
                  <a:avLst/>
                  <a:gdLst>
                    <a:gd name="T0" fmla="*/ 0 w 820"/>
                    <a:gd name="T1" fmla="*/ 1 h 211"/>
                    <a:gd name="T2" fmla="*/ 409 w 820"/>
                    <a:gd name="T3" fmla="*/ 211 h 211"/>
                    <a:gd name="T4" fmla="*/ 820 w 820"/>
                    <a:gd name="T5" fmla="*/ 0 h 211"/>
                    <a:gd name="T6" fmla="*/ 0 60000 65536"/>
                    <a:gd name="T7" fmla="*/ 0 60000 65536"/>
                    <a:gd name="T8" fmla="*/ 0 60000 65536"/>
                    <a:gd name="T9" fmla="*/ 0 w 820"/>
                    <a:gd name="T10" fmla="*/ 0 h 211"/>
                    <a:gd name="T11" fmla="*/ 820 w 820"/>
                    <a:gd name="T12" fmla="*/ 211 h 211"/>
                  </a:gdLst>
                  <a:ahLst/>
                  <a:cxnLst>
                    <a:cxn ang="T6">
                      <a:pos x="T0" y="T1"/>
                    </a:cxn>
                    <a:cxn ang="T7">
                      <a:pos x="T2" y="T3"/>
                    </a:cxn>
                    <a:cxn ang="T8">
                      <a:pos x="T4" y="T5"/>
                    </a:cxn>
                  </a:cxnLst>
                  <a:rect l="T9" t="T10" r="T11" b="T12"/>
                  <a:pathLst>
                    <a:path w="820" h="211">
                      <a:moveTo>
                        <a:pt x="0" y="1"/>
                      </a:moveTo>
                      <a:cubicBezTo>
                        <a:pt x="136" y="106"/>
                        <a:pt x="272" y="211"/>
                        <a:pt x="409" y="211"/>
                      </a:cubicBezTo>
                      <a:cubicBezTo>
                        <a:pt x="546" y="211"/>
                        <a:pt x="683" y="105"/>
                        <a:pt x="820" y="0"/>
                      </a:cubicBezTo>
                    </a:path>
                  </a:pathLst>
                </a:custGeom>
                <a:noFill/>
                <a:ln w="28575" cap="rnd">
                  <a:solidFill>
                    <a:schemeClr val="tx1"/>
                  </a:solidFill>
                  <a:prstDash val="sysDot"/>
                  <a:round/>
                  <a:headEnd/>
                  <a:tailEnd/>
                </a:ln>
              </p:spPr>
              <p:txBody>
                <a:bodyPr/>
                <a:lstStyle/>
                <a:p>
                  <a:endParaRPr lang="zh-CN" altLang="en-US"/>
                </a:p>
              </p:txBody>
            </p:sp>
            <p:sp>
              <p:nvSpPr>
                <p:cNvPr id="49253" name="Freeform 142"/>
                <p:cNvSpPr>
                  <a:spLocks/>
                </p:cNvSpPr>
                <p:nvPr/>
              </p:nvSpPr>
              <p:spPr bwMode="auto">
                <a:xfrm>
                  <a:off x="3351" y="3349"/>
                  <a:ext cx="820" cy="211"/>
                </a:xfrm>
                <a:custGeom>
                  <a:avLst/>
                  <a:gdLst>
                    <a:gd name="T0" fmla="*/ 0 w 820"/>
                    <a:gd name="T1" fmla="*/ 1 h 211"/>
                    <a:gd name="T2" fmla="*/ 409 w 820"/>
                    <a:gd name="T3" fmla="*/ 211 h 211"/>
                    <a:gd name="T4" fmla="*/ 820 w 820"/>
                    <a:gd name="T5" fmla="*/ 0 h 211"/>
                    <a:gd name="T6" fmla="*/ 0 60000 65536"/>
                    <a:gd name="T7" fmla="*/ 0 60000 65536"/>
                    <a:gd name="T8" fmla="*/ 0 60000 65536"/>
                    <a:gd name="T9" fmla="*/ 0 w 820"/>
                    <a:gd name="T10" fmla="*/ 0 h 211"/>
                    <a:gd name="T11" fmla="*/ 820 w 820"/>
                    <a:gd name="T12" fmla="*/ 211 h 211"/>
                  </a:gdLst>
                  <a:ahLst/>
                  <a:cxnLst>
                    <a:cxn ang="T6">
                      <a:pos x="T0" y="T1"/>
                    </a:cxn>
                    <a:cxn ang="T7">
                      <a:pos x="T2" y="T3"/>
                    </a:cxn>
                    <a:cxn ang="T8">
                      <a:pos x="T4" y="T5"/>
                    </a:cxn>
                  </a:cxnLst>
                  <a:rect l="T9" t="T10" r="T11" b="T12"/>
                  <a:pathLst>
                    <a:path w="820" h="211">
                      <a:moveTo>
                        <a:pt x="0" y="1"/>
                      </a:moveTo>
                      <a:cubicBezTo>
                        <a:pt x="136" y="106"/>
                        <a:pt x="272" y="211"/>
                        <a:pt x="409" y="211"/>
                      </a:cubicBezTo>
                      <a:cubicBezTo>
                        <a:pt x="546" y="211"/>
                        <a:pt x="683" y="105"/>
                        <a:pt x="820" y="0"/>
                      </a:cubicBezTo>
                    </a:path>
                  </a:pathLst>
                </a:custGeom>
                <a:noFill/>
                <a:ln w="28575" cap="rnd">
                  <a:solidFill>
                    <a:schemeClr val="tx1"/>
                  </a:solidFill>
                  <a:prstDash val="sysDot"/>
                  <a:round/>
                  <a:headEnd/>
                  <a:tailEnd/>
                </a:ln>
              </p:spPr>
              <p:txBody>
                <a:bodyPr/>
                <a:lstStyle/>
                <a:p>
                  <a:endParaRPr lang="zh-CN" altLang="en-US"/>
                </a:p>
              </p:txBody>
            </p:sp>
          </p:grpSp>
          <p:grpSp>
            <p:nvGrpSpPr>
              <p:cNvPr id="49247" name="Group 143"/>
              <p:cNvGrpSpPr>
                <a:grpSpLocks/>
              </p:cNvGrpSpPr>
              <p:nvPr/>
            </p:nvGrpSpPr>
            <p:grpSpPr bwMode="auto">
              <a:xfrm flipV="1">
                <a:off x="1683" y="3129"/>
                <a:ext cx="2488" cy="215"/>
                <a:chOff x="1683" y="3349"/>
                <a:chExt cx="2488" cy="215"/>
              </a:xfrm>
            </p:grpSpPr>
            <p:sp>
              <p:nvSpPr>
                <p:cNvPr id="49248" name="Freeform 144"/>
                <p:cNvSpPr>
                  <a:spLocks/>
                </p:cNvSpPr>
                <p:nvPr/>
              </p:nvSpPr>
              <p:spPr bwMode="auto">
                <a:xfrm>
                  <a:off x="2523" y="3353"/>
                  <a:ext cx="820" cy="211"/>
                </a:xfrm>
                <a:custGeom>
                  <a:avLst/>
                  <a:gdLst>
                    <a:gd name="T0" fmla="*/ 0 w 820"/>
                    <a:gd name="T1" fmla="*/ 1 h 211"/>
                    <a:gd name="T2" fmla="*/ 409 w 820"/>
                    <a:gd name="T3" fmla="*/ 211 h 211"/>
                    <a:gd name="T4" fmla="*/ 820 w 820"/>
                    <a:gd name="T5" fmla="*/ 0 h 211"/>
                    <a:gd name="T6" fmla="*/ 0 60000 65536"/>
                    <a:gd name="T7" fmla="*/ 0 60000 65536"/>
                    <a:gd name="T8" fmla="*/ 0 60000 65536"/>
                    <a:gd name="T9" fmla="*/ 0 w 820"/>
                    <a:gd name="T10" fmla="*/ 0 h 211"/>
                    <a:gd name="T11" fmla="*/ 820 w 820"/>
                    <a:gd name="T12" fmla="*/ 211 h 211"/>
                  </a:gdLst>
                  <a:ahLst/>
                  <a:cxnLst>
                    <a:cxn ang="T6">
                      <a:pos x="T0" y="T1"/>
                    </a:cxn>
                    <a:cxn ang="T7">
                      <a:pos x="T2" y="T3"/>
                    </a:cxn>
                    <a:cxn ang="T8">
                      <a:pos x="T4" y="T5"/>
                    </a:cxn>
                  </a:cxnLst>
                  <a:rect l="T9" t="T10" r="T11" b="T12"/>
                  <a:pathLst>
                    <a:path w="820" h="211">
                      <a:moveTo>
                        <a:pt x="0" y="1"/>
                      </a:moveTo>
                      <a:cubicBezTo>
                        <a:pt x="136" y="106"/>
                        <a:pt x="272" y="211"/>
                        <a:pt x="409" y="211"/>
                      </a:cubicBezTo>
                      <a:cubicBezTo>
                        <a:pt x="546" y="211"/>
                        <a:pt x="683" y="105"/>
                        <a:pt x="820" y="0"/>
                      </a:cubicBezTo>
                    </a:path>
                  </a:pathLst>
                </a:custGeom>
                <a:noFill/>
                <a:ln w="28575" cap="rnd">
                  <a:solidFill>
                    <a:schemeClr val="tx1"/>
                  </a:solidFill>
                  <a:prstDash val="sysDot"/>
                  <a:round/>
                  <a:headEnd/>
                  <a:tailEnd/>
                </a:ln>
              </p:spPr>
              <p:txBody>
                <a:bodyPr/>
                <a:lstStyle/>
                <a:p>
                  <a:endParaRPr lang="zh-CN" altLang="en-US"/>
                </a:p>
              </p:txBody>
            </p:sp>
            <p:sp>
              <p:nvSpPr>
                <p:cNvPr id="49249" name="Freeform 145"/>
                <p:cNvSpPr>
                  <a:spLocks/>
                </p:cNvSpPr>
                <p:nvPr/>
              </p:nvSpPr>
              <p:spPr bwMode="auto">
                <a:xfrm>
                  <a:off x="1683" y="3353"/>
                  <a:ext cx="820" cy="211"/>
                </a:xfrm>
                <a:custGeom>
                  <a:avLst/>
                  <a:gdLst>
                    <a:gd name="T0" fmla="*/ 0 w 820"/>
                    <a:gd name="T1" fmla="*/ 1 h 211"/>
                    <a:gd name="T2" fmla="*/ 409 w 820"/>
                    <a:gd name="T3" fmla="*/ 211 h 211"/>
                    <a:gd name="T4" fmla="*/ 820 w 820"/>
                    <a:gd name="T5" fmla="*/ 0 h 211"/>
                    <a:gd name="T6" fmla="*/ 0 60000 65536"/>
                    <a:gd name="T7" fmla="*/ 0 60000 65536"/>
                    <a:gd name="T8" fmla="*/ 0 60000 65536"/>
                    <a:gd name="T9" fmla="*/ 0 w 820"/>
                    <a:gd name="T10" fmla="*/ 0 h 211"/>
                    <a:gd name="T11" fmla="*/ 820 w 820"/>
                    <a:gd name="T12" fmla="*/ 211 h 211"/>
                  </a:gdLst>
                  <a:ahLst/>
                  <a:cxnLst>
                    <a:cxn ang="T6">
                      <a:pos x="T0" y="T1"/>
                    </a:cxn>
                    <a:cxn ang="T7">
                      <a:pos x="T2" y="T3"/>
                    </a:cxn>
                    <a:cxn ang="T8">
                      <a:pos x="T4" y="T5"/>
                    </a:cxn>
                  </a:cxnLst>
                  <a:rect l="T9" t="T10" r="T11" b="T12"/>
                  <a:pathLst>
                    <a:path w="820" h="211">
                      <a:moveTo>
                        <a:pt x="0" y="1"/>
                      </a:moveTo>
                      <a:cubicBezTo>
                        <a:pt x="136" y="106"/>
                        <a:pt x="272" y="211"/>
                        <a:pt x="409" y="211"/>
                      </a:cubicBezTo>
                      <a:cubicBezTo>
                        <a:pt x="546" y="211"/>
                        <a:pt x="683" y="105"/>
                        <a:pt x="820" y="0"/>
                      </a:cubicBezTo>
                    </a:path>
                  </a:pathLst>
                </a:custGeom>
                <a:noFill/>
                <a:ln w="28575" cap="rnd">
                  <a:solidFill>
                    <a:schemeClr val="tx1"/>
                  </a:solidFill>
                  <a:prstDash val="sysDot"/>
                  <a:round/>
                  <a:headEnd/>
                  <a:tailEnd/>
                </a:ln>
              </p:spPr>
              <p:txBody>
                <a:bodyPr/>
                <a:lstStyle/>
                <a:p>
                  <a:endParaRPr lang="zh-CN" altLang="en-US"/>
                </a:p>
              </p:txBody>
            </p:sp>
            <p:sp>
              <p:nvSpPr>
                <p:cNvPr id="49250" name="Freeform 146"/>
                <p:cNvSpPr>
                  <a:spLocks/>
                </p:cNvSpPr>
                <p:nvPr/>
              </p:nvSpPr>
              <p:spPr bwMode="auto">
                <a:xfrm>
                  <a:off x="3351" y="3349"/>
                  <a:ext cx="820" cy="211"/>
                </a:xfrm>
                <a:custGeom>
                  <a:avLst/>
                  <a:gdLst>
                    <a:gd name="T0" fmla="*/ 0 w 820"/>
                    <a:gd name="T1" fmla="*/ 1 h 211"/>
                    <a:gd name="T2" fmla="*/ 409 w 820"/>
                    <a:gd name="T3" fmla="*/ 211 h 211"/>
                    <a:gd name="T4" fmla="*/ 820 w 820"/>
                    <a:gd name="T5" fmla="*/ 0 h 211"/>
                    <a:gd name="T6" fmla="*/ 0 60000 65536"/>
                    <a:gd name="T7" fmla="*/ 0 60000 65536"/>
                    <a:gd name="T8" fmla="*/ 0 60000 65536"/>
                    <a:gd name="T9" fmla="*/ 0 w 820"/>
                    <a:gd name="T10" fmla="*/ 0 h 211"/>
                    <a:gd name="T11" fmla="*/ 820 w 820"/>
                    <a:gd name="T12" fmla="*/ 211 h 211"/>
                  </a:gdLst>
                  <a:ahLst/>
                  <a:cxnLst>
                    <a:cxn ang="T6">
                      <a:pos x="T0" y="T1"/>
                    </a:cxn>
                    <a:cxn ang="T7">
                      <a:pos x="T2" y="T3"/>
                    </a:cxn>
                    <a:cxn ang="T8">
                      <a:pos x="T4" y="T5"/>
                    </a:cxn>
                  </a:cxnLst>
                  <a:rect l="T9" t="T10" r="T11" b="T12"/>
                  <a:pathLst>
                    <a:path w="820" h="211">
                      <a:moveTo>
                        <a:pt x="0" y="1"/>
                      </a:moveTo>
                      <a:cubicBezTo>
                        <a:pt x="136" y="106"/>
                        <a:pt x="272" y="211"/>
                        <a:pt x="409" y="211"/>
                      </a:cubicBezTo>
                      <a:cubicBezTo>
                        <a:pt x="546" y="211"/>
                        <a:pt x="683" y="105"/>
                        <a:pt x="820" y="0"/>
                      </a:cubicBezTo>
                    </a:path>
                  </a:pathLst>
                </a:custGeom>
                <a:noFill/>
                <a:ln w="28575" cap="rnd">
                  <a:solidFill>
                    <a:schemeClr val="tx1"/>
                  </a:solidFill>
                  <a:prstDash val="sysDot"/>
                  <a:round/>
                  <a:headEnd/>
                  <a:tailEnd/>
                </a:ln>
              </p:spPr>
              <p:txBody>
                <a:bodyPr/>
                <a:lstStyle/>
                <a:p>
                  <a:endParaRPr lang="zh-CN" altLang="en-US"/>
                </a:p>
              </p:txBody>
            </p:sp>
          </p:grpSp>
        </p:grpSp>
      </p:grpSp>
      <p:grpSp>
        <p:nvGrpSpPr>
          <p:cNvPr id="49355" name="Group 147"/>
          <p:cNvGrpSpPr>
            <a:grpSpLocks/>
          </p:cNvGrpSpPr>
          <p:nvPr/>
        </p:nvGrpSpPr>
        <p:grpSpPr bwMode="auto">
          <a:xfrm>
            <a:off x="6350" y="4213225"/>
            <a:ext cx="9144000" cy="2281238"/>
            <a:chOff x="0" y="2654"/>
            <a:chExt cx="5760" cy="1437"/>
          </a:xfrm>
        </p:grpSpPr>
        <p:sp>
          <p:nvSpPr>
            <p:cNvPr id="49224" name="Rectangle 148"/>
            <p:cNvSpPr>
              <a:spLocks noChangeArrowheads="1"/>
            </p:cNvSpPr>
            <p:nvPr/>
          </p:nvSpPr>
          <p:spPr bwMode="auto">
            <a:xfrm>
              <a:off x="0" y="2654"/>
              <a:ext cx="1649" cy="1420"/>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49225" name="Freeform 149"/>
            <p:cNvSpPr>
              <a:spLocks/>
            </p:cNvSpPr>
            <p:nvPr/>
          </p:nvSpPr>
          <p:spPr bwMode="auto">
            <a:xfrm>
              <a:off x="821" y="3260"/>
              <a:ext cx="837" cy="92"/>
            </a:xfrm>
            <a:custGeom>
              <a:avLst/>
              <a:gdLst>
                <a:gd name="T0" fmla="*/ 0 w 837"/>
                <a:gd name="T1" fmla="*/ 27 h 111"/>
                <a:gd name="T2" fmla="*/ 410 w 837"/>
                <a:gd name="T3" fmla="*/ 1 h 111"/>
                <a:gd name="T4" fmla="*/ 837 w 837"/>
                <a:gd name="T5" fmla="*/ 30 h 111"/>
                <a:gd name="T6" fmla="*/ 0 60000 65536"/>
                <a:gd name="T7" fmla="*/ 0 60000 65536"/>
                <a:gd name="T8" fmla="*/ 0 60000 65536"/>
                <a:gd name="T9" fmla="*/ 0 w 837"/>
                <a:gd name="T10" fmla="*/ 0 h 111"/>
                <a:gd name="T11" fmla="*/ 837 w 837"/>
                <a:gd name="T12" fmla="*/ 111 h 111"/>
              </a:gdLst>
              <a:ahLst/>
              <a:cxnLst>
                <a:cxn ang="T6">
                  <a:pos x="T0" y="T1"/>
                </a:cxn>
                <a:cxn ang="T7">
                  <a:pos x="T2" y="T3"/>
                </a:cxn>
                <a:cxn ang="T8">
                  <a:pos x="T4" y="T5"/>
                </a:cxn>
              </a:cxnLst>
              <a:rect l="T9" t="T10" r="T11" b="T12"/>
              <a:pathLst>
                <a:path w="837" h="111">
                  <a:moveTo>
                    <a:pt x="0" y="103"/>
                  </a:moveTo>
                  <a:cubicBezTo>
                    <a:pt x="135" y="51"/>
                    <a:pt x="271" y="0"/>
                    <a:pt x="410" y="1"/>
                  </a:cubicBezTo>
                  <a:cubicBezTo>
                    <a:pt x="549" y="2"/>
                    <a:pt x="693" y="56"/>
                    <a:pt x="837" y="111"/>
                  </a:cubicBezTo>
                </a:path>
              </a:pathLst>
            </a:custGeom>
            <a:noFill/>
            <a:ln w="9525">
              <a:solidFill>
                <a:schemeClr val="tx1"/>
              </a:solidFill>
              <a:round/>
              <a:headEnd/>
              <a:tailEnd/>
            </a:ln>
          </p:spPr>
          <p:txBody>
            <a:bodyPr/>
            <a:lstStyle/>
            <a:p>
              <a:endParaRPr lang="zh-CN" altLang="en-US"/>
            </a:p>
          </p:txBody>
        </p:sp>
        <p:sp>
          <p:nvSpPr>
            <p:cNvPr id="49226" name="Freeform 150"/>
            <p:cNvSpPr>
              <a:spLocks/>
            </p:cNvSpPr>
            <p:nvPr/>
          </p:nvSpPr>
          <p:spPr bwMode="auto">
            <a:xfrm flipV="1">
              <a:off x="0" y="3346"/>
              <a:ext cx="837" cy="92"/>
            </a:xfrm>
            <a:custGeom>
              <a:avLst/>
              <a:gdLst>
                <a:gd name="T0" fmla="*/ 0 w 837"/>
                <a:gd name="T1" fmla="*/ 27 h 111"/>
                <a:gd name="T2" fmla="*/ 410 w 837"/>
                <a:gd name="T3" fmla="*/ 1 h 111"/>
                <a:gd name="T4" fmla="*/ 837 w 837"/>
                <a:gd name="T5" fmla="*/ 30 h 111"/>
                <a:gd name="T6" fmla="*/ 0 60000 65536"/>
                <a:gd name="T7" fmla="*/ 0 60000 65536"/>
                <a:gd name="T8" fmla="*/ 0 60000 65536"/>
                <a:gd name="T9" fmla="*/ 0 w 837"/>
                <a:gd name="T10" fmla="*/ 0 h 111"/>
                <a:gd name="T11" fmla="*/ 837 w 837"/>
                <a:gd name="T12" fmla="*/ 111 h 111"/>
              </a:gdLst>
              <a:ahLst/>
              <a:cxnLst>
                <a:cxn ang="T6">
                  <a:pos x="T0" y="T1"/>
                </a:cxn>
                <a:cxn ang="T7">
                  <a:pos x="T2" y="T3"/>
                </a:cxn>
                <a:cxn ang="T8">
                  <a:pos x="T4" y="T5"/>
                </a:cxn>
              </a:cxnLst>
              <a:rect l="T9" t="T10" r="T11" b="T12"/>
              <a:pathLst>
                <a:path w="837" h="111">
                  <a:moveTo>
                    <a:pt x="0" y="103"/>
                  </a:moveTo>
                  <a:cubicBezTo>
                    <a:pt x="135" y="51"/>
                    <a:pt x="271" y="0"/>
                    <a:pt x="410" y="1"/>
                  </a:cubicBezTo>
                  <a:cubicBezTo>
                    <a:pt x="549" y="2"/>
                    <a:pt x="693" y="56"/>
                    <a:pt x="837" y="111"/>
                  </a:cubicBezTo>
                </a:path>
              </a:pathLst>
            </a:custGeom>
            <a:noFill/>
            <a:ln w="9525">
              <a:solidFill>
                <a:schemeClr val="tx1"/>
              </a:solidFill>
              <a:round/>
              <a:headEnd/>
              <a:tailEnd/>
            </a:ln>
          </p:spPr>
          <p:txBody>
            <a:bodyPr/>
            <a:lstStyle/>
            <a:p>
              <a:endParaRPr lang="zh-CN" altLang="en-US"/>
            </a:p>
          </p:txBody>
        </p:sp>
        <p:sp>
          <p:nvSpPr>
            <p:cNvPr id="49227" name="Line 151"/>
            <p:cNvSpPr>
              <a:spLocks noChangeShapeType="1"/>
            </p:cNvSpPr>
            <p:nvPr/>
          </p:nvSpPr>
          <p:spPr bwMode="auto">
            <a:xfrm>
              <a:off x="670" y="2970"/>
              <a:ext cx="529" cy="0"/>
            </a:xfrm>
            <a:prstGeom prst="line">
              <a:avLst/>
            </a:prstGeom>
            <a:noFill/>
            <a:ln w="28575">
              <a:solidFill>
                <a:schemeClr val="tx1"/>
              </a:solidFill>
              <a:round/>
              <a:headEnd/>
              <a:tailEnd type="triangle" w="sm" len="lg"/>
            </a:ln>
          </p:spPr>
          <p:txBody>
            <a:bodyPr/>
            <a:lstStyle/>
            <a:p>
              <a:endParaRPr lang="zh-CN" altLang="en-US"/>
            </a:p>
          </p:txBody>
        </p:sp>
        <p:sp>
          <p:nvSpPr>
            <p:cNvPr id="49228" name="WordArt 152"/>
            <p:cNvSpPr>
              <a:spLocks noChangeArrowheads="1" noChangeShapeType="1" noTextEdit="1"/>
            </p:cNvSpPr>
            <p:nvPr/>
          </p:nvSpPr>
          <p:spPr bwMode="auto">
            <a:xfrm>
              <a:off x="437" y="2899"/>
              <a:ext cx="135" cy="149"/>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49229" name="Line 153"/>
            <p:cNvSpPr>
              <a:spLocks noChangeShapeType="1"/>
            </p:cNvSpPr>
            <p:nvPr/>
          </p:nvSpPr>
          <p:spPr bwMode="auto">
            <a:xfrm>
              <a:off x="1248" y="3267"/>
              <a:ext cx="0" cy="91"/>
            </a:xfrm>
            <a:prstGeom prst="line">
              <a:avLst/>
            </a:prstGeom>
            <a:noFill/>
            <a:ln w="38100">
              <a:solidFill>
                <a:schemeClr val="tx1"/>
              </a:solidFill>
              <a:round/>
              <a:headEnd/>
              <a:tailEnd/>
            </a:ln>
          </p:spPr>
          <p:txBody>
            <a:bodyPr/>
            <a:lstStyle/>
            <a:p>
              <a:endParaRPr lang="zh-CN" altLang="en-US"/>
            </a:p>
          </p:txBody>
        </p:sp>
        <p:sp>
          <p:nvSpPr>
            <p:cNvPr id="49230" name="WordArt 154"/>
            <p:cNvSpPr>
              <a:spLocks noChangeArrowheads="1" noChangeShapeType="1" noTextEdit="1"/>
            </p:cNvSpPr>
            <p:nvPr/>
          </p:nvSpPr>
          <p:spPr bwMode="auto">
            <a:xfrm>
              <a:off x="1077" y="3401"/>
              <a:ext cx="190" cy="160"/>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49231" name="WordArt 155"/>
            <p:cNvSpPr>
              <a:spLocks noChangeArrowheads="1" noChangeShapeType="1" noTextEdit="1"/>
            </p:cNvSpPr>
            <p:nvPr/>
          </p:nvSpPr>
          <p:spPr bwMode="auto">
            <a:xfrm>
              <a:off x="683" y="3094"/>
              <a:ext cx="125" cy="172"/>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Symbol"/>
                </a:rPr>
                <a:t>l</a:t>
              </a:r>
              <a:endParaRPr lang="zh-CN" altLang="en-US" sz="3600" kern="10">
                <a:ln w="9525">
                  <a:solidFill>
                    <a:srgbClr val="000000"/>
                  </a:solidFill>
                  <a:round/>
                  <a:headEnd/>
                  <a:tailEnd/>
                </a:ln>
                <a:latin typeface="Symbol"/>
              </a:endParaRPr>
            </a:p>
          </p:txBody>
        </p:sp>
        <p:sp>
          <p:nvSpPr>
            <p:cNvPr id="49232" name="Text Box 156"/>
            <p:cNvSpPr txBox="1">
              <a:spLocks noChangeArrowheads="1"/>
            </p:cNvSpPr>
            <p:nvPr/>
          </p:nvSpPr>
          <p:spPr bwMode="auto">
            <a:xfrm>
              <a:off x="441" y="3714"/>
              <a:ext cx="972" cy="250"/>
            </a:xfrm>
            <a:prstGeom prst="rect">
              <a:avLst/>
            </a:prstGeom>
            <a:noFill/>
            <a:ln w="9525">
              <a:noFill/>
              <a:miter lim="800000"/>
              <a:headEnd/>
              <a:tailEnd/>
            </a:ln>
          </p:spPr>
          <p:txBody>
            <a:bodyPr>
              <a:spAutoFit/>
            </a:bodyPr>
            <a:lstStyle/>
            <a:p>
              <a:pPr algn="l">
                <a:spcBef>
                  <a:spcPct val="50000"/>
                </a:spcBef>
              </a:pPr>
              <a:r>
                <a:rPr kumimoji="1" lang="zh-CN" altLang="en-US" sz="2000" b="1">
                  <a:latin typeface="Times New Roman" pitchFamily="18" charset="0"/>
                  <a:ea typeface="华文中宋" pitchFamily="2" charset="-122"/>
                </a:rPr>
                <a:t>正向行波</a:t>
              </a:r>
            </a:p>
          </p:txBody>
        </p:sp>
        <p:sp>
          <p:nvSpPr>
            <p:cNvPr id="49233" name="Rectangle 157"/>
            <p:cNvSpPr>
              <a:spLocks noChangeArrowheads="1"/>
            </p:cNvSpPr>
            <p:nvPr/>
          </p:nvSpPr>
          <p:spPr bwMode="auto">
            <a:xfrm>
              <a:off x="4166" y="2671"/>
              <a:ext cx="1594" cy="1420"/>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49234" name="Freeform 158"/>
            <p:cNvSpPr>
              <a:spLocks/>
            </p:cNvSpPr>
            <p:nvPr/>
          </p:nvSpPr>
          <p:spPr bwMode="auto">
            <a:xfrm flipV="1">
              <a:off x="4147" y="3350"/>
              <a:ext cx="830" cy="96"/>
            </a:xfrm>
            <a:custGeom>
              <a:avLst/>
              <a:gdLst>
                <a:gd name="T0" fmla="*/ 0 w 837"/>
                <a:gd name="T1" fmla="*/ 37 h 111"/>
                <a:gd name="T2" fmla="*/ 389 w 837"/>
                <a:gd name="T3" fmla="*/ 1 h 111"/>
                <a:gd name="T4" fmla="*/ 788 w 837"/>
                <a:gd name="T5" fmla="*/ 41 h 111"/>
                <a:gd name="T6" fmla="*/ 0 60000 65536"/>
                <a:gd name="T7" fmla="*/ 0 60000 65536"/>
                <a:gd name="T8" fmla="*/ 0 60000 65536"/>
                <a:gd name="T9" fmla="*/ 0 w 837"/>
                <a:gd name="T10" fmla="*/ 0 h 111"/>
                <a:gd name="T11" fmla="*/ 837 w 837"/>
                <a:gd name="T12" fmla="*/ 111 h 111"/>
              </a:gdLst>
              <a:ahLst/>
              <a:cxnLst>
                <a:cxn ang="T6">
                  <a:pos x="T0" y="T1"/>
                </a:cxn>
                <a:cxn ang="T7">
                  <a:pos x="T2" y="T3"/>
                </a:cxn>
                <a:cxn ang="T8">
                  <a:pos x="T4" y="T5"/>
                </a:cxn>
              </a:cxnLst>
              <a:rect l="T9" t="T10" r="T11" b="T12"/>
              <a:pathLst>
                <a:path w="837" h="111">
                  <a:moveTo>
                    <a:pt x="0" y="103"/>
                  </a:moveTo>
                  <a:cubicBezTo>
                    <a:pt x="135" y="51"/>
                    <a:pt x="271" y="0"/>
                    <a:pt x="410" y="1"/>
                  </a:cubicBezTo>
                  <a:cubicBezTo>
                    <a:pt x="549" y="2"/>
                    <a:pt x="693" y="56"/>
                    <a:pt x="837" y="111"/>
                  </a:cubicBezTo>
                </a:path>
              </a:pathLst>
            </a:custGeom>
            <a:noFill/>
            <a:ln w="9525">
              <a:solidFill>
                <a:schemeClr val="tx1"/>
              </a:solidFill>
              <a:round/>
              <a:headEnd/>
              <a:tailEnd/>
            </a:ln>
          </p:spPr>
          <p:txBody>
            <a:bodyPr/>
            <a:lstStyle/>
            <a:p>
              <a:endParaRPr lang="zh-CN" altLang="en-US"/>
            </a:p>
          </p:txBody>
        </p:sp>
        <p:sp>
          <p:nvSpPr>
            <p:cNvPr id="49235" name="Freeform 159"/>
            <p:cNvSpPr>
              <a:spLocks/>
            </p:cNvSpPr>
            <p:nvPr/>
          </p:nvSpPr>
          <p:spPr bwMode="auto">
            <a:xfrm>
              <a:off x="4946" y="3253"/>
              <a:ext cx="814" cy="103"/>
            </a:xfrm>
            <a:custGeom>
              <a:avLst/>
              <a:gdLst>
                <a:gd name="T0" fmla="*/ 0 w 837"/>
                <a:gd name="T1" fmla="*/ 61 h 111"/>
                <a:gd name="T2" fmla="*/ 337 w 837"/>
                <a:gd name="T3" fmla="*/ 1 h 111"/>
                <a:gd name="T4" fmla="*/ 689 w 837"/>
                <a:gd name="T5" fmla="*/ 66 h 111"/>
                <a:gd name="T6" fmla="*/ 0 60000 65536"/>
                <a:gd name="T7" fmla="*/ 0 60000 65536"/>
                <a:gd name="T8" fmla="*/ 0 60000 65536"/>
                <a:gd name="T9" fmla="*/ 0 w 837"/>
                <a:gd name="T10" fmla="*/ 0 h 111"/>
                <a:gd name="T11" fmla="*/ 837 w 837"/>
                <a:gd name="T12" fmla="*/ 111 h 111"/>
              </a:gdLst>
              <a:ahLst/>
              <a:cxnLst>
                <a:cxn ang="T6">
                  <a:pos x="T0" y="T1"/>
                </a:cxn>
                <a:cxn ang="T7">
                  <a:pos x="T2" y="T3"/>
                </a:cxn>
                <a:cxn ang="T8">
                  <a:pos x="T4" y="T5"/>
                </a:cxn>
              </a:cxnLst>
              <a:rect l="T9" t="T10" r="T11" b="T12"/>
              <a:pathLst>
                <a:path w="837" h="111">
                  <a:moveTo>
                    <a:pt x="0" y="103"/>
                  </a:moveTo>
                  <a:cubicBezTo>
                    <a:pt x="135" y="51"/>
                    <a:pt x="271" y="0"/>
                    <a:pt x="410" y="1"/>
                  </a:cubicBezTo>
                  <a:cubicBezTo>
                    <a:pt x="549" y="2"/>
                    <a:pt x="693" y="56"/>
                    <a:pt x="837" y="111"/>
                  </a:cubicBezTo>
                </a:path>
              </a:pathLst>
            </a:custGeom>
            <a:noFill/>
            <a:ln w="9525">
              <a:solidFill>
                <a:schemeClr val="tx1"/>
              </a:solidFill>
              <a:round/>
              <a:headEnd/>
              <a:tailEnd/>
            </a:ln>
          </p:spPr>
          <p:txBody>
            <a:bodyPr/>
            <a:lstStyle/>
            <a:p>
              <a:endParaRPr lang="zh-CN" altLang="en-US"/>
            </a:p>
          </p:txBody>
        </p:sp>
        <p:sp>
          <p:nvSpPr>
            <p:cNvPr id="49236" name="Line 160"/>
            <p:cNvSpPr>
              <a:spLocks noChangeShapeType="1"/>
            </p:cNvSpPr>
            <p:nvPr/>
          </p:nvSpPr>
          <p:spPr bwMode="auto">
            <a:xfrm flipH="1">
              <a:off x="4396" y="2955"/>
              <a:ext cx="529" cy="0"/>
            </a:xfrm>
            <a:prstGeom prst="line">
              <a:avLst/>
            </a:prstGeom>
            <a:noFill/>
            <a:ln w="28575">
              <a:solidFill>
                <a:schemeClr val="tx1"/>
              </a:solidFill>
              <a:round/>
              <a:headEnd/>
              <a:tailEnd type="triangle" w="sm" len="lg"/>
            </a:ln>
          </p:spPr>
          <p:txBody>
            <a:bodyPr/>
            <a:lstStyle/>
            <a:p>
              <a:endParaRPr lang="zh-CN" altLang="en-US"/>
            </a:p>
          </p:txBody>
        </p:sp>
        <p:sp>
          <p:nvSpPr>
            <p:cNvPr id="49237" name="WordArt 161"/>
            <p:cNvSpPr>
              <a:spLocks noChangeArrowheads="1" noChangeShapeType="1" noTextEdit="1"/>
            </p:cNvSpPr>
            <p:nvPr/>
          </p:nvSpPr>
          <p:spPr bwMode="auto">
            <a:xfrm>
              <a:off x="4991" y="2876"/>
              <a:ext cx="135" cy="149"/>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49238" name="Line 162"/>
            <p:cNvSpPr>
              <a:spLocks noChangeShapeType="1"/>
            </p:cNvSpPr>
            <p:nvPr/>
          </p:nvSpPr>
          <p:spPr bwMode="auto">
            <a:xfrm>
              <a:off x="4560" y="3360"/>
              <a:ext cx="0" cy="91"/>
            </a:xfrm>
            <a:prstGeom prst="line">
              <a:avLst/>
            </a:prstGeom>
            <a:noFill/>
            <a:ln w="38100">
              <a:solidFill>
                <a:schemeClr val="tx1"/>
              </a:solidFill>
              <a:round/>
              <a:headEnd/>
              <a:tailEnd/>
            </a:ln>
          </p:spPr>
          <p:txBody>
            <a:bodyPr/>
            <a:lstStyle/>
            <a:p>
              <a:endParaRPr lang="zh-CN" altLang="en-US"/>
            </a:p>
          </p:txBody>
        </p:sp>
        <p:sp>
          <p:nvSpPr>
            <p:cNvPr id="49239" name="WordArt 163"/>
            <p:cNvSpPr>
              <a:spLocks noChangeArrowheads="1" noChangeShapeType="1" noTextEdit="1"/>
            </p:cNvSpPr>
            <p:nvPr/>
          </p:nvSpPr>
          <p:spPr bwMode="auto">
            <a:xfrm>
              <a:off x="4487" y="3497"/>
              <a:ext cx="190" cy="160"/>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49240" name="WordArt 164"/>
            <p:cNvSpPr>
              <a:spLocks noChangeArrowheads="1" noChangeShapeType="1" noTextEdit="1"/>
            </p:cNvSpPr>
            <p:nvPr/>
          </p:nvSpPr>
          <p:spPr bwMode="auto">
            <a:xfrm>
              <a:off x="4764" y="3095"/>
              <a:ext cx="125" cy="172"/>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Symbol"/>
                </a:rPr>
                <a:t>l</a:t>
              </a:r>
              <a:endParaRPr lang="zh-CN" altLang="en-US" sz="3600" kern="10">
                <a:ln w="9525">
                  <a:solidFill>
                    <a:srgbClr val="000000"/>
                  </a:solidFill>
                  <a:round/>
                  <a:headEnd/>
                  <a:tailEnd/>
                </a:ln>
                <a:latin typeface="Symbol"/>
              </a:endParaRPr>
            </a:p>
          </p:txBody>
        </p:sp>
        <p:sp>
          <p:nvSpPr>
            <p:cNvPr id="49241" name="Text Box 165"/>
            <p:cNvSpPr txBox="1">
              <a:spLocks noChangeArrowheads="1"/>
            </p:cNvSpPr>
            <p:nvPr/>
          </p:nvSpPr>
          <p:spPr bwMode="auto">
            <a:xfrm>
              <a:off x="4427" y="3700"/>
              <a:ext cx="972" cy="250"/>
            </a:xfrm>
            <a:prstGeom prst="rect">
              <a:avLst/>
            </a:prstGeom>
            <a:noFill/>
            <a:ln w="9525">
              <a:noFill/>
              <a:miter lim="800000"/>
              <a:headEnd/>
              <a:tailEnd/>
            </a:ln>
          </p:spPr>
          <p:txBody>
            <a:bodyPr>
              <a:spAutoFit/>
            </a:bodyPr>
            <a:lstStyle/>
            <a:p>
              <a:pPr algn="l">
                <a:spcBef>
                  <a:spcPct val="50000"/>
                </a:spcBef>
              </a:pPr>
              <a:r>
                <a:rPr kumimoji="1" lang="zh-CN" altLang="en-US" sz="2000" b="1">
                  <a:latin typeface="Times New Roman" pitchFamily="18" charset="0"/>
                  <a:ea typeface="华文中宋" pitchFamily="2" charset="-122"/>
                </a:rPr>
                <a:t>反向行波</a:t>
              </a:r>
            </a:p>
          </p:txBody>
        </p:sp>
        <p:sp>
          <p:nvSpPr>
            <p:cNvPr id="49242" name="Line 166"/>
            <p:cNvSpPr>
              <a:spLocks noChangeShapeType="1"/>
            </p:cNvSpPr>
            <p:nvPr/>
          </p:nvSpPr>
          <p:spPr bwMode="auto">
            <a:xfrm>
              <a:off x="0" y="3357"/>
              <a:ext cx="5760" cy="1"/>
            </a:xfrm>
            <a:prstGeom prst="line">
              <a:avLst/>
            </a:prstGeom>
            <a:noFill/>
            <a:ln w="9525">
              <a:solidFill>
                <a:schemeClr val="tx1"/>
              </a:solidFill>
              <a:round/>
              <a:headEnd/>
              <a:tailEnd/>
            </a:ln>
          </p:spPr>
          <p:txBody>
            <a:bodyPr/>
            <a:lstStyle/>
            <a:p>
              <a:endParaRPr lang="zh-CN" altLang="en-US"/>
            </a:p>
          </p:txBody>
        </p:sp>
      </p:grpSp>
      <p:grpSp>
        <p:nvGrpSpPr>
          <p:cNvPr id="49356" name="Group 167"/>
          <p:cNvGrpSpPr>
            <a:grpSpLocks/>
          </p:cNvGrpSpPr>
          <p:nvPr/>
        </p:nvGrpSpPr>
        <p:grpSpPr bwMode="auto">
          <a:xfrm>
            <a:off x="2714625" y="4287838"/>
            <a:ext cx="3762375" cy="1852612"/>
            <a:chOff x="1706" y="2701"/>
            <a:chExt cx="2370" cy="1167"/>
          </a:xfrm>
        </p:grpSpPr>
        <p:sp>
          <p:nvSpPr>
            <p:cNvPr id="49192" name="Line 168"/>
            <p:cNvSpPr>
              <a:spLocks noChangeShapeType="1"/>
            </p:cNvSpPr>
            <p:nvPr/>
          </p:nvSpPr>
          <p:spPr bwMode="auto">
            <a:xfrm>
              <a:off x="2489" y="3450"/>
              <a:ext cx="0" cy="394"/>
            </a:xfrm>
            <a:prstGeom prst="line">
              <a:avLst/>
            </a:prstGeom>
            <a:noFill/>
            <a:ln w="9525" cap="rnd">
              <a:solidFill>
                <a:schemeClr val="tx1"/>
              </a:solidFill>
              <a:prstDash val="sysDot"/>
              <a:round/>
              <a:headEnd/>
              <a:tailEnd/>
            </a:ln>
          </p:spPr>
          <p:txBody>
            <a:bodyPr/>
            <a:lstStyle/>
            <a:p>
              <a:endParaRPr lang="zh-CN" altLang="en-US"/>
            </a:p>
          </p:txBody>
        </p:sp>
        <p:sp>
          <p:nvSpPr>
            <p:cNvPr id="49193" name="Line 169"/>
            <p:cNvSpPr>
              <a:spLocks noChangeShapeType="1"/>
            </p:cNvSpPr>
            <p:nvPr/>
          </p:nvSpPr>
          <p:spPr bwMode="auto">
            <a:xfrm>
              <a:off x="3309" y="3344"/>
              <a:ext cx="1" cy="482"/>
            </a:xfrm>
            <a:prstGeom prst="line">
              <a:avLst/>
            </a:prstGeom>
            <a:noFill/>
            <a:ln w="9525" cap="rnd">
              <a:solidFill>
                <a:schemeClr val="tx1"/>
              </a:solidFill>
              <a:prstDash val="sysDot"/>
              <a:round/>
              <a:headEnd/>
              <a:tailEnd/>
            </a:ln>
          </p:spPr>
          <p:txBody>
            <a:bodyPr/>
            <a:lstStyle/>
            <a:p>
              <a:endParaRPr lang="zh-CN" altLang="en-US"/>
            </a:p>
          </p:txBody>
        </p:sp>
        <p:sp>
          <p:nvSpPr>
            <p:cNvPr id="49194" name="Line 170"/>
            <p:cNvSpPr>
              <a:spLocks noChangeShapeType="1"/>
            </p:cNvSpPr>
            <p:nvPr/>
          </p:nvSpPr>
          <p:spPr bwMode="auto">
            <a:xfrm flipH="1">
              <a:off x="2066" y="3164"/>
              <a:ext cx="0" cy="200"/>
            </a:xfrm>
            <a:prstGeom prst="line">
              <a:avLst/>
            </a:prstGeom>
            <a:noFill/>
            <a:ln w="19050">
              <a:solidFill>
                <a:schemeClr val="accent2"/>
              </a:solidFill>
              <a:round/>
              <a:headEnd type="triangle" w="sm" len="sm"/>
              <a:tailEnd type="triangle" w="sm" len="sm"/>
            </a:ln>
          </p:spPr>
          <p:txBody>
            <a:bodyPr/>
            <a:lstStyle/>
            <a:p>
              <a:endParaRPr lang="zh-CN" altLang="en-US"/>
            </a:p>
          </p:txBody>
        </p:sp>
        <p:grpSp>
          <p:nvGrpSpPr>
            <p:cNvPr id="49195" name="Group 171"/>
            <p:cNvGrpSpPr>
              <a:grpSpLocks/>
            </p:cNvGrpSpPr>
            <p:nvPr/>
          </p:nvGrpSpPr>
          <p:grpSpPr bwMode="auto">
            <a:xfrm>
              <a:off x="2568" y="2826"/>
              <a:ext cx="265" cy="162"/>
              <a:chOff x="2045" y="2248"/>
              <a:chExt cx="265" cy="162"/>
            </a:xfrm>
          </p:grpSpPr>
          <p:sp>
            <p:nvSpPr>
              <p:cNvPr id="49222" name="WordArt 172"/>
              <p:cNvSpPr>
                <a:spLocks noChangeArrowheads="1" noChangeShapeType="1" noTextEdit="1"/>
              </p:cNvSpPr>
              <p:nvPr/>
            </p:nvSpPr>
            <p:spPr bwMode="auto">
              <a:xfrm>
                <a:off x="2045" y="2265"/>
                <a:ext cx="91" cy="14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sp>
            <p:nvSpPr>
              <p:cNvPr id="49223" name="WordArt 173"/>
              <p:cNvSpPr>
                <a:spLocks noChangeArrowheads="1" noChangeShapeType="1" noTextEdit="1"/>
              </p:cNvSpPr>
              <p:nvPr/>
            </p:nvSpPr>
            <p:spPr bwMode="auto">
              <a:xfrm>
                <a:off x="2120" y="2248"/>
                <a:ext cx="190" cy="160"/>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grpSp>
        <p:grpSp>
          <p:nvGrpSpPr>
            <p:cNvPr id="49196" name="Group 174"/>
            <p:cNvGrpSpPr>
              <a:grpSpLocks/>
            </p:cNvGrpSpPr>
            <p:nvPr/>
          </p:nvGrpSpPr>
          <p:grpSpPr bwMode="auto">
            <a:xfrm>
              <a:off x="1955" y="2832"/>
              <a:ext cx="499" cy="222"/>
              <a:chOff x="3122" y="2137"/>
              <a:chExt cx="499" cy="222"/>
            </a:xfrm>
          </p:grpSpPr>
          <p:sp>
            <p:nvSpPr>
              <p:cNvPr id="49220" name="WordArt 175"/>
              <p:cNvSpPr>
                <a:spLocks noChangeArrowheads="1" noChangeShapeType="1" noTextEdit="1"/>
              </p:cNvSpPr>
              <p:nvPr/>
            </p:nvSpPr>
            <p:spPr bwMode="auto">
              <a:xfrm>
                <a:off x="3122" y="2137"/>
                <a:ext cx="190" cy="160"/>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49221" name="Text Box 176"/>
              <p:cNvSpPr txBox="1">
                <a:spLocks noChangeArrowheads="1"/>
              </p:cNvSpPr>
              <p:nvPr/>
            </p:nvSpPr>
            <p:spPr bwMode="auto">
              <a:xfrm>
                <a:off x="3282" y="2147"/>
                <a:ext cx="339" cy="212"/>
              </a:xfrm>
              <a:prstGeom prst="rect">
                <a:avLst/>
              </a:prstGeom>
              <a:noFill/>
              <a:ln w="9525">
                <a:noFill/>
                <a:miter lim="800000"/>
                <a:headEnd/>
                <a:tailEnd/>
              </a:ln>
            </p:spPr>
            <p:txBody>
              <a:bodyPr>
                <a:spAutoFit/>
              </a:bodyPr>
              <a:lstStyle/>
              <a:p>
                <a:pPr algn="l">
                  <a:spcBef>
                    <a:spcPct val="50000"/>
                  </a:spcBef>
                </a:pPr>
                <a:r>
                  <a:rPr kumimoji="1" lang="en-US" altLang="zh-CN" sz="1600">
                    <a:latin typeface="Times New Roman" pitchFamily="18" charset="0"/>
                    <a:ea typeface="华文中宋" pitchFamily="2" charset="-122"/>
                  </a:rPr>
                  <a:t>max</a:t>
                </a:r>
              </a:p>
            </p:txBody>
          </p:sp>
        </p:grpSp>
        <p:grpSp>
          <p:nvGrpSpPr>
            <p:cNvPr id="49197" name="Group 177"/>
            <p:cNvGrpSpPr>
              <a:grpSpLocks/>
            </p:cNvGrpSpPr>
            <p:nvPr/>
          </p:nvGrpSpPr>
          <p:grpSpPr bwMode="auto">
            <a:xfrm>
              <a:off x="3259" y="2820"/>
              <a:ext cx="499" cy="222"/>
              <a:chOff x="1836" y="2123"/>
              <a:chExt cx="499" cy="222"/>
            </a:xfrm>
          </p:grpSpPr>
          <p:sp>
            <p:nvSpPr>
              <p:cNvPr id="49218" name="WordArt 178"/>
              <p:cNvSpPr>
                <a:spLocks noChangeArrowheads="1" noChangeShapeType="1" noTextEdit="1"/>
              </p:cNvSpPr>
              <p:nvPr/>
            </p:nvSpPr>
            <p:spPr bwMode="auto">
              <a:xfrm>
                <a:off x="1836" y="2123"/>
                <a:ext cx="190" cy="160"/>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49219" name="Text Box 179"/>
              <p:cNvSpPr txBox="1">
                <a:spLocks noChangeArrowheads="1"/>
              </p:cNvSpPr>
              <p:nvPr/>
            </p:nvSpPr>
            <p:spPr bwMode="auto">
              <a:xfrm>
                <a:off x="1996" y="2133"/>
                <a:ext cx="339" cy="212"/>
              </a:xfrm>
              <a:prstGeom prst="rect">
                <a:avLst/>
              </a:prstGeom>
              <a:noFill/>
              <a:ln w="9525">
                <a:noFill/>
                <a:miter lim="800000"/>
                <a:headEnd/>
                <a:tailEnd/>
              </a:ln>
            </p:spPr>
            <p:txBody>
              <a:bodyPr>
                <a:spAutoFit/>
              </a:bodyPr>
              <a:lstStyle/>
              <a:p>
                <a:pPr algn="l">
                  <a:spcBef>
                    <a:spcPct val="50000"/>
                  </a:spcBef>
                </a:pPr>
                <a:r>
                  <a:rPr kumimoji="1" lang="en-US" altLang="zh-CN" sz="1600">
                    <a:latin typeface="Times New Roman" pitchFamily="18" charset="0"/>
                    <a:ea typeface="华文中宋" pitchFamily="2" charset="-122"/>
                  </a:rPr>
                  <a:t>min</a:t>
                </a:r>
              </a:p>
            </p:txBody>
          </p:sp>
        </p:grpSp>
        <p:grpSp>
          <p:nvGrpSpPr>
            <p:cNvPr id="49198" name="Group 180"/>
            <p:cNvGrpSpPr>
              <a:grpSpLocks/>
            </p:cNvGrpSpPr>
            <p:nvPr/>
          </p:nvGrpSpPr>
          <p:grpSpPr bwMode="auto">
            <a:xfrm>
              <a:off x="3716" y="2884"/>
              <a:ext cx="121" cy="53"/>
              <a:chOff x="1260" y="2371"/>
              <a:chExt cx="151" cy="53"/>
            </a:xfrm>
          </p:grpSpPr>
          <p:sp>
            <p:nvSpPr>
              <p:cNvPr id="49216" name="Line 181"/>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49217" name="Line 182"/>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49199" name="Text Box 183"/>
            <p:cNvSpPr txBox="1">
              <a:spLocks noChangeArrowheads="1"/>
            </p:cNvSpPr>
            <p:nvPr/>
          </p:nvSpPr>
          <p:spPr bwMode="auto">
            <a:xfrm>
              <a:off x="3832" y="2751"/>
              <a:ext cx="244" cy="327"/>
            </a:xfrm>
            <a:prstGeom prst="rect">
              <a:avLst/>
            </a:prstGeom>
            <a:noFill/>
            <a:ln w="9525">
              <a:noFill/>
              <a:miter lim="800000"/>
              <a:headEnd/>
              <a:tailEnd/>
            </a:ln>
          </p:spPr>
          <p:txBody>
            <a:bodyPr>
              <a:spAutoFit/>
            </a:bodyPr>
            <a:lstStyle/>
            <a:p>
              <a:pPr algn="l">
                <a:spcBef>
                  <a:spcPct val="50000"/>
                </a:spcBef>
              </a:pPr>
              <a:r>
                <a:rPr kumimoji="1" lang="en-US" altLang="zh-CN" sz="2800" b="1">
                  <a:latin typeface="Times New Roman" pitchFamily="18" charset="0"/>
                </a:rPr>
                <a:t>0</a:t>
              </a:r>
            </a:p>
          </p:txBody>
        </p:sp>
        <p:sp>
          <p:nvSpPr>
            <p:cNvPr id="49200" name="Oval 184"/>
            <p:cNvSpPr>
              <a:spLocks noChangeArrowheads="1"/>
            </p:cNvSpPr>
            <p:nvPr/>
          </p:nvSpPr>
          <p:spPr bwMode="auto">
            <a:xfrm>
              <a:off x="3292" y="3341"/>
              <a:ext cx="43" cy="44"/>
            </a:xfrm>
            <a:prstGeom prst="ellipse">
              <a:avLst/>
            </a:prstGeom>
            <a:solidFill>
              <a:schemeClr val="bg1"/>
            </a:solidFill>
            <a:ln w="19050">
              <a:solidFill>
                <a:srgbClr val="FF3300"/>
              </a:solidFill>
              <a:round/>
              <a:headEnd/>
              <a:tailEnd/>
            </a:ln>
          </p:spPr>
          <p:txBody>
            <a:bodyPr wrap="none" anchor="ctr"/>
            <a:lstStyle/>
            <a:p>
              <a:endParaRPr lang="zh-CN" altLang="en-US"/>
            </a:p>
          </p:txBody>
        </p:sp>
        <p:grpSp>
          <p:nvGrpSpPr>
            <p:cNvPr id="49201" name="Group 185"/>
            <p:cNvGrpSpPr>
              <a:grpSpLocks/>
            </p:cNvGrpSpPr>
            <p:nvPr/>
          </p:nvGrpSpPr>
          <p:grpSpPr bwMode="auto">
            <a:xfrm>
              <a:off x="2490" y="3639"/>
              <a:ext cx="821" cy="229"/>
              <a:chOff x="2517" y="2454"/>
              <a:chExt cx="821" cy="229"/>
            </a:xfrm>
          </p:grpSpPr>
          <p:sp>
            <p:nvSpPr>
              <p:cNvPr id="49209" name="Line 186"/>
              <p:cNvSpPr>
                <a:spLocks noChangeShapeType="1"/>
              </p:cNvSpPr>
              <p:nvPr/>
            </p:nvSpPr>
            <p:spPr bwMode="auto">
              <a:xfrm>
                <a:off x="2517" y="2572"/>
                <a:ext cx="821" cy="0"/>
              </a:xfrm>
              <a:prstGeom prst="line">
                <a:avLst/>
              </a:prstGeom>
              <a:noFill/>
              <a:ln w="19050">
                <a:solidFill>
                  <a:schemeClr val="tx1"/>
                </a:solidFill>
                <a:round/>
                <a:headEnd type="triangle" w="sm" len="lg"/>
                <a:tailEnd type="triangle" w="sm" len="lg"/>
              </a:ln>
            </p:spPr>
            <p:txBody>
              <a:bodyPr/>
              <a:lstStyle/>
              <a:p>
                <a:endParaRPr lang="zh-CN" altLang="en-US"/>
              </a:p>
            </p:txBody>
          </p:sp>
          <p:grpSp>
            <p:nvGrpSpPr>
              <p:cNvPr id="49210" name="Group 187"/>
              <p:cNvGrpSpPr>
                <a:grpSpLocks/>
              </p:cNvGrpSpPr>
              <p:nvPr/>
            </p:nvGrpSpPr>
            <p:grpSpPr bwMode="auto">
              <a:xfrm>
                <a:off x="2722" y="2454"/>
                <a:ext cx="426" cy="229"/>
                <a:chOff x="2722" y="2454"/>
                <a:chExt cx="426" cy="229"/>
              </a:xfrm>
            </p:grpSpPr>
            <p:sp>
              <p:nvSpPr>
                <p:cNvPr id="49211" name="Rectangle 188"/>
                <p:cNvSpPr>
                  <a:spLocks noChangeArrowheads="1"/>
                </p:cNvSpPr>
                <p:nvPr/>
              </p:nvSpPr>
              <p:spPr bwMode="auto">
                <a:xfrm>
                  <a:off x="2722" y="2454"/>
                  <a:ext cx="426" cy="229"/>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49212" name="Group 189"/>
                <p:cNvGrpSpPr>
                  <a:grpSpLocks/>
                </p:cNvGrpSpPr>
                <p:nvPr/>
              </p:nvGrpSpPr>
              <p:grpSpPr bwMode="auto">
                <a:xfrm>
                  <a:off x="2767" y="2462"/>
                  <a:ext cx="327" cy="190"/>
                  <a:chOff x="2064" y="1878"/>
                  <a:chExt cx="327" cy="190"/>
                </a:xfrm>
              </p:grpSpPr>
              <p:sp>
                <p:nvSpPr>
                  <p:cNvPr id="49213" name="WordArt 190"/>
                  <p:cNvSpPr>
                    <a:spLocks noChangeArrowheads="1" noChangeShapeType="1" noTextEdit="1"/>
                  </p:cNvSpPr>
                  <p:nvPr/>
                </p:nvSpPr>
                <p:spPr bwMode="auto">
                  <a:xfrm>
                    <a:off x="2064" y="1894"/>
                    <a:ext cx="125" cy="172"/>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Symbol"/>
                      </a:rPr>
                      <a:t>l</a:t>
                    </a:r>
                    <a:endParaRPr lang="zh-CN" altLang="en-US" sz="3600" kern="10">
                      <a:ln w="9525">
                        <a:solidFill>
                          <a:srgbClr val="000000"/>
                        </a:solidFill>
                        <a:round/>
                        <a:headEnd/>
                        <a:tailEnd/>
                      </a:ln>
                      <a:latin typeface="Symbol"/>
                    </a:endParaRPr>
                  </a:p>
                </p:txBody>
              </p:sp>
              <p:sp>
                <p:nvSpPr>
                  <p:cNvPr id="49214" name="WordArt 191"/>
                  <p:cNvSpPr>
                    <a:spLocks noChangeArrowheads="1" noChangeShapeType="1" noTextEdit="1"/>
                  </p:cNvSpPr>
                  <p:nvPr/>
                </p:nvSpPr>
                <p:spPr bwMode="auto">
                  <a:xfrm>
                    <a:off x="2300" y="1919"/>
                    <a:ext cx="91" cy="129"/>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sp>
                <p:nvSpPr>
                  <p:cNvPr id="49215" name="Line 192"/>
                  <p:cNvSpPr>
                    <a:spLocks noChangeShapeType="1"/>
                  </p:cNvSpPr>
                  <p:nvPr/>
                </p:nvSpPr>
                <p:spPr bwMode="auto">
                  <a:xfrm flipH="1">
                    <a:off x="2210" y="1878"/>
                    <a:ext cx="94" cy="190"/>
                  </a:xfrm>
                  <a:prstGeom prst="line">
                    <a:avLst/>
                  </a:prstGeom>
                  <a:noFill/>
                  <a:ln w="28575">
                    <a:solidFill>
                      <a:schemeClr val="tx1"/>
                    </a:solidFill>
                    <a:round/>
                    <a:headEnd/>
                    <a:tailEnd/>
                  </a:ln>
                </p:spPr>
                <p:txBody>
                  <a:bodyPr/>
                  <a:lstStyle/>
                  <a:p>
                    <a:endParaRPr lang="zh-CN" altLang="en-US"/>
                  </a:p>
                </p:txBody>
              </p:sp>
            </p:grpSp>
          </p:grpSp>
        </p:grpSp>
        <p:sp>
          <p:nvSpPr>
            <p:cNvPr id="49202" name="Oval 193"/>
            <p:cNvSpPr>
              <a:spLocks noChangeArrowheads="1"/>
            </p:cNvSpPr>
            <p:nvPr/>
          </p:nvSpPr>
          <p:spPr bwMode="auto">
            <a:xfrm>
              <a:off x="2465" y="3350"/>
              <a:ext cx="43" cy="44"/>
            </a:xfrm>
            <a:prstGeom prst="ellipse">
              <a:avLst/>
            </a:prstGeom>
            <a:solidFill>
              <a:schemeClr val="bg1"/>
            </a:solidFill>
            <a:ln w="19050">
              <a:solidFill>
                <a:srgbClr val="FF3300"/>
              </a:solidFill>
              <a:round/>
              <a:headEnd/>
              <a:tailEnd/>
            </a:ln>
          </p:spPr>
          <p:txBody>
            <a:bodyPr wrap="none" anchor="ctr"/>
            <a:lstStyle/>
            <a:p>
              <a:endParaRPr lang="zh-CN" altLang="en-US"/>
            </a:p>
          </p:txBody>
        </p:sp>
        <p:grpSp>
          <p:nvGrpSpPr>
            <p:cNvPr id="49203" name="Group 194"/>
            <p:cNvGrpSpPr>
              <a:grpSpLocks/>
            </p:cNvGrpSpPr>
            <p:nvPr/>
          </p:nvGrpSpPr>
          <p:grpSpPr bwMode="auto">
            <a:xfrm>
              <a:off x="2410" y="2889"/>
              <a:ext cx="121" cy="53"/>
              <a:chOff x="1260" y="2371"/>
              <a:chExt cx="151" cy="53"/>
            </a:xfrm>
          </p:grpSpPr>
          <p:sp>
            <p:nvSpPr>
              <p:cNvPr id="49207" name="Line 195"/>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49208" name="Line 196"/>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49204" name="Text Box 197"/>
            <p:cNvSpPr txBox="1">
              <a:spLocks noChangeArrowheads="1"/>
            </p:cNvSpPr>
            <p:nvPr/>
          </p:nvSpPr>
          <p:spPr bwMode="auto">
            <a:xfrm>
              <a:off x="1706" y="2718"/>
              <a:ext cx="358" cy="442"/>
            </a:xfrm>
            <a:prstGeom prst="rect">
              <a:avLst/>
            </a:prstGeom>
            <a:noFill/>
            <a:ln w="9525">
              <a:noFill/>
              <a:miter lim="800000"/>
              <a:headEnd/>
              <a:tailEnd/>
            </a:ln>
          </p:spPr>
          <p:txBody>
            <a:bodyPr>
              <a:spAutoFit/>
            </a:bodyPr>
            <a:lstStyle/>
            <a:p>
              <a:pPr algn="l">
                <a:spcBef>
                  <a:spcPct val="50000"/>
                </a:spcBef>
              </a:pPr>
              <a:r>
                <a:rPr kumimoji="1" lang="zh-CN" altLang="en-US" sz="2000" b="1">
                  <a:solidFill>
                    <a:schemeClr val="accent2"/>
                  </a:solidFill>
                  <a:latin typeface="Times New Roman" pitchFamily="18" charset="0"/>
                  <a:ea typeface="华文中宋" pitchFamily="2" charset="-122"/>
                </a:rPr>
                <a:t>波腹</a:t>
              </a:r>
            </a:p>
          </p:txBody>
        </p:sp>
        <p:sp>
          <p:nvSpPr>
            <p:cNvPr id="49205" name="Text Box 198"/>
            <p:cNvSpPr txBox="1">
              <a:spLocks noChangeArrowheads="1"/>
            </p:cNvSpPr>
            <p:nvPr/>
          </p:nvSpPr>
          <p:spPr bwMode="auto">
            <a:xfrm>
              <a:off x="3007" y="2701"/>
              <a:ext cx="394" cy="442"/>
            </a:xfrm>
            <a:prstGeom prst="rect">
              <a:avLst/>
            </a:prstGeom>
            <a:noFill/>
            <a:ln w="9525">
              <a:noFill/>
              <a:miter lim="800000"/>
              <a:headEnd/>
              <a:tailEnd/>
            </a:ln>
          </p:spPr>
          <p:txBody>
            <a:bodyPr>
              <a:spAutoFit/>
            </a:bodyPr>
            <a:lstStyle/>
            <a:p>
              <a:pPr algn="l">
                <a:spcBef>
                  <a:spcPct val="50000"/>
                </a:spcBef>
              </a:pPr>
              <a:r>
                <a:rPr kumimoji="1" lang="zh-CN" altLang="en-US" sz="2000" b="1">
                  <a:solidFill>
                    <a:srgbClr val="FF3300"/>
                  </a:solidFill>
                  <a:latin typeface="Times New Roman" pitchFamily="18" charset="0"/>
                  <a:ea typeface="华文中宋" pitchFamily="2" charset="-122"/>
                </a:rPr>
                <a:t>波节</a:t>
              </a:r>
            </a:p>
          </p:txBody>
        </p:sp>
        <p:sp>
          <p:nvSpPr>
            <p:cNvPr id="49206" name="WordArt 199"/>
            <p:cNvSpPr>
              <a:spLocks noChangeArrowheads="1" noChangeShapeType="1" noTextEdit="1"/>
            </p:cNvSpPr>
            <p:nvPr/>
          </p:nvSpPr>
          <p:spPr bwMode="auto">
            <a:xfrm>
              <a:off x="2862" y="2957"/>
              <a:ext cx="39" cy="6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sp>
        <p:nvSpPr>
          <p:cNvPr id="49173" name="WordArt 201"/>
          <p:cNvSpPr>
            <a:spLocks noChangeArrowheads="1" noChangeShapeType="1" noTextEdit="1"/>
          </p:cNvSpPr>
          <p:nvPr/>
        </p:nvSpPr>
        <p:spPr bwMode="auto">
          <a:xfrm>
            <a:off x="2611438" y="487363"/>
            <a:ext cx="3705225" cy="377825"/>
          </a:xfrm>
          <a:prstGeom prst="rect">
            <a:avLst/>
          </a:prstGeom>
        </p:spPr>
        <p:txBody>
          <a:bodyPr wrap="none" fromWordArt="1">
            <a:prstTxWarp prst="textPlain">
              <a:avLst>
                <a:gd name="adj" fmla="val 50000"/>
              </a:avLst>
            </a:prstTxWarp>
          </a:bodyPr>
          <a:lstStyle/>
          <a:p>
            <a:r>
              <a:rPr lang="en-US" altLang="zh-CN" sz="3600" kern="10" dirty="0" smtClean="0">
                <a:ln w="9525">
                  <a:solidFill>
                    <a:srgbClr val="FA061D"/>
                  </a:solidFill>
                  <a:round/>
                  <a:headEnd/>
                  <a:tailEnd/>
                </a:ln>
                <a:solidFill>
                  <a:srgbClr val="FA061D"/>
                </a:solidFill>
                <a:latin typeface="华文中宋"/>
                <a:ea typeface="华文中宋"/>
              </a:rPr>
              <a:t>7.6.1  </a:t>
            </a:r>
            <a:r>
              <a:rPr lang="zh-CN" altLang="en-US" sz="3600" kern="10" dirty="0" smtClean="0">
                <a:ln w="9525">
                  <a:solidFill>
                    <a:srgbClr val="FA061D"/>
                  </a:solidFill>
                  <a:round/>
                  <a:headEnd/>
                  <a:tailEnd/>
                </a:ln>
                <a:solidFill>
                  <a:srgbClr val="FA061D"/>
                </a:solidFill>
                <a:latin typeface="华文中宋"/>
                <a:ea typeface="华文中宋"/>
              </a:rPr>
              <a:t>驻波</a:t>
            </a:r>
            <a:r>
              <a:rPr lang="zh-CN" altLang="en-US" sz="3600" kern="10" dirty="0">
                <a:ln w="9525">
                  <a:solidFill>
                    <a:srgbClr val="FA061D"/>
                  </a:solidFill>
                  <a:round/>
                  <a:headEnd/>
                  <a:tailEnd/>
                </a:ln>
                <a:solidFill>
                  <a:srgbClr val="FA061D"/>
                </a:solidFill>
                <a:latin typeface="华文中宋"/>
                <a:ea typeface="华文中宋"/>
              </a:rPr>
              <a:t>现象</a:t>
            </a:r>
          </a:p>
        </p:txBody>
      </p:sp>
      <p:sp>
        <p:nvSpPr>
          <p:cNvPr id="49174" name="WordArt 204"/>
          <p:cNvSpPr>
            <a:spLocks noChangeArrowheads="1" noChangeShapeType="1" noTextEdit="1"/>
          </p:cNvSpPr>
          <p:nvPr/>
        </p:nvSpPr>
        <p:spPr bwMode="auto">
          <a:xfrm>
            <a:off x="825500" y="1130300"/>
            <a:ext cx="3597275" cy="411163"/>
          </a:xfrm>
          <a:prstGeom prst="rect">
            <a:avLst/>
          </a:prstGeom>
        </p:spPr>
        <p:txBody>
          <a:bodyPr wrap="none" fromWordArt="1">
            <a:prstTxWarp prst="textPlain">
              <a:avLst>
                <a:gd name="adj" fmla="val 50000"/>
              </a:avLst>
            </a:prstTxWarp>
          </a:bodyPr>
          <a:lstStyle/>
          <a:p>
            <a:r>
              <a:rPr lang="zh-CN" altLang="en-US" sz="1800" kern="10">
                <a:ln w="9525">
                  <a:solidFill>
                    <a:srgbClr val="000000"/>
                  </a:solidFill>
                  <a:round/>
                  <a:headEnd/>
                  <a:tailEnd/>
                </a:ln>
                <a:latin typeface="华文中宋"/>
                <a:ea typeface="华文中宋"/>
              </a:rPr>
              <a:t>驻波是特定条件下的波干涉。</a:t>
            </a:r>
          </a:p>
        </p:txBody>
      </p:sp>
      <p:grpSp>
        <p:nvGrpSpPr>
          <p:cNvPr id="59393" name="Group 205"/>
          <p:cNvGrpSpPr>
            <a:grpSpLocks/>
          </p:cNvGrpSpPr>
          <p:nvPr/>
        </p:nvGrpSpPr>
        <p:grpSpPr bwMode="auto">
          <a:xfrm>
            <a:off x="1069975" y="1735138"/>
            <a:ext cx="7451725" cy="823912"/>
            <a:chOff x="674" y="1093"/>
            <a:chExt cx="4694" cy="519"/>
          </a:xfrm>
        </p:grpSpPr>
        <p:sp>
          <p:nvSpPr>
            <p:cNvPr id="49184" name="Text Box 206"/>
            <p:cNvSpPr txBox="1">
              <a:spLocks noChangeArrowheads="1"/>
            </p:cNvSpPr>
            <p:nvPr/>
          </p:nvSpPr>
          <p:spPr bwMode="auto">
            <a:xfrm>
              <a:off x="3935" y="1223"/>
              <a:ext cx="1433" cy="212"/>
            </a:xfrm>
            <a:prstGeom prst="rect">
              <a:avLst/>
            </a:prstGeom>
            <a:noFill/>
            <a:ln w="9525">
              <a:noFill/>
              <a:miter lim="800000"/>
              <a:headEnd/>
              <a:tailEnd/>
            </a:ln>
          </p:spPr>
          <p:txBody>
            <a:bodyPr>
              <a:spAutoFit/>
            </a:bodyPr>
            <a:lstStyle/>
            <a:p>
              <a:pPr algn="l">
                <a:spcBef>
                  <a:spcPct val="50000"/>
                </a:spcBef>
              </a:pPr>
              <a:endParaRPr kumimoji="1" lang="zh-CN" altLang="zh-CN" sz="2400" baseline="30000">
                <a:latin typeface="Times New Roman" pitchFamily="18" charset="0"/>
                <a:ea typeface="华文中宋" pitchFamily="2" charset="-122"/>
              </a:endParaRPr>
            </a:p>
          </p:txBody>
        </p:sp>
        <p:sp>
          <p:nvSpPr>
            <p:cNvPr id="49185" name="WordArt 207"/>
            <p:cNvSpPr>
              <a:spLocks noChangeArrowheads="1" noChangeShapeType="1" noTextEdit="1"/>
            </p:cNvSpPr>
            <p:nvPr/>
          </p:nvSpPr>
          <p:spPr bwMode="auto">
            <a:xfrm>
              <a:off x="674" y="1250"/>
              <a:ext cx="725" cy="236"/>
            </a:xfrm>
            <a:prstGeom prst="rect">
              <a:avLst/>
            </a:prstGeom>
          </p:spPr>
          <p:txBody>
            <a:bodyPr wrap="none" fromWordArt="1">
              <a:prstTxWarp prst="textPlain">
                <a:avLst>
                  <a:gd name="adj" fmla="val 50000"/>
                </a:avLst>
              </a:prstTxWarp>
            </a:bodyPr>
            <a:lstStyle/>
            <a:p>
              <a:r>
                <a:rPr lang="zh-CN" altLang="en-US" sz="3600" kern="10">
                  <a:ln w="9525">
                    <a:solidFill>
                      <a:srgbClr val="CC0000"/>
                    </a:solidFill>
                    <a:round/>
                    <a:headEnd/>
                    <a:tailEnd/>
                  </a:ln>
                  <a:solidFill>
                    <a:srgbClr val="CC0000"/>
                  </a:solidFill>
                  <a:latin typeface="华文中宋"/>
                  <a:ea typeface="华文中宋"/>
                </a:rPr>
                <a:t>条 件：</a:t>
              </a:r>
            </a:p>
          </p:txBody>
        </p:sp>
        <p:sp>
          <p:nvSpPr>
            <p:cNvPr id="49186" name="WordArt 208"/>
            <p:cNvSpPr>
              <a:spLocks noChangeArrowheads="1" noChangeShapeType="1" noTextEdit="1"/>
            </p:cNvSpPr>
            <p:nvPr/>
          </p:nvSpPr>
          <p:spPr bwMode="auto">
            <a:xfrm>
              <a:off x="1559" y="1253"/>
              <a:ext cx="424" cy="221"/>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华文中宋"/>
                  <a:ea typeface="华文中宋"/>
                </a:rPr>
                <a:t>两列</a:t>
              </a:r>
            </a:p>
          </p:txBody>
        </p:sp>
        <p:sp>
          <p:nvSpPr>
            <p:cNvPr id="49187" name="WordArt 209"/>
            <p:cNvSpPr>
              <a:spLocks noChangeArrowheads="1" noChangeShapeType="1" noTextEdit="1"/>
            </p:cNvSpPr>
            <p:nvPr/>
          </p:nvSpPr>
          <p:spPr bwMode="auto">
            <a:xfrm>
              <a:off x="2045" y="1251"/>
              <a:ext cx="672" cy="205"/>
            </a:xfrm>
            <a:prstGeom prst="rect">
              <a:avLst/>
            </a:prstGeom>
          </p:spPr>
          <p:txBody>
            <a:bodyPr wrap="none" fromWordArt="1">
              <a:prstTxWarp prst="textPlain">
                <a:avLst>
                  <a:gd name="adj" fmla="val 50000"/>
                </a:avLst>
              </a:prstTxWarp>
            </a:bodyPr>
            <a:lstStyle/>
            <a:p>
              <a:r>
                <a:rPr lang="zh-CN" altLang="en-US" sz="1800" kern="10">
                  <a:ln w="9525">
                    <a:solidFill>
                      <a:srgbClr val="CC0000"/>
                    </a:solidFill>
                    <a:round/>
                    <a:headEnd/>
                    <a:tailEnd/>
                  </a:ln>
                  <a:solidFill>
                    <a:srgbClr val="CC0000"/>
                  </a:solidFill>
                  <a:latin typeface="华文中宋"/>
                  <a:ea typeface="华文中宋"/>
                </a:rPr>
                <a:t>相干波</a:t>
              </a:r>
            </a:p>
          </p:txBody>
        </p:sp>
        <p:sp>
          <p:nvSpPr>
            <p:cNvPr id="49188" name="WordArt 210"/>
            <p:cNvSpPr>
              <a:spLocks noChangeArrowheads="1" noChangeShapeType="1" noTextEdit="1"/>
            </p:cNvSpPr>
            <p:nvPr/>
          </p:nvSpPr>
          <p:spPr bwMode="auto">
            <a:xfrm>
              <a:off x="2843" y="1093"/>
              <a:ext cx="879" cy="215"/>
            </a:xfrm>
            <a:prstGeom prst="rect">
              <a:avLst/>
            </a:prstGeom>
          </p:spPr>
          <p:txBody>
            <a:bodyPr wrap="none" fromWordArt="1">
              <a:prstTxWarp prst="textPlain">
                <a:avLst>
                  <a:gd name="adj" fmla="val 50000"/>
                </a:avLst>
              </a:prstTxWarp>
            </a:bodyPr>
            <a:lstStyle/>
            <a:p>
              <a:r>
                <a:rPr lang="zh-CN" altLang="en-US" sz="1800" kern="10">
                  <a:ln w="9525">
                    <a:solidFill>
                      <a:srgbClr val="CC0000"/>
                    </a:solidFill>
                    <a:round/>
                    <a:headEnd/>
                    <a:tailEnd/>
                  </a:ln>
                  <a:solidFill>
                    <a:srgbClr val="CC0000"/>
                  </a:solidFill>
                  <a:latin typeface="华文中宋"/>
                  <a:ea typeface="华文中宋"/>
                </a:rPr>
                <a:t>振幅相等</a:t>
              </a:r>
            </a:p>
          </p:txBody>
        </p:sp>
        <p:sp>
          <p:nvSpPr>
            <p:cNvPr id="49189" name="WordArt 211"/>
            <p:cNvSpPr>
              <a:spLocks noChangeArrowheads="1" noChangeShapeType="1" noTextEdit="1"/>
            </p:cNvSpPr>
            <p:nvPr/>
          </p:nvSpPr>
          <p:spPr bwMode="auto">
            <a:xfrm>
              <a:off x="2843" y="1375"/>
              <a:ext cx="880" cy="237"/>
            </a:xfrm>
            <a:prstGeom prst="rect">
              <a:avLst/>
            </a:prstGeom>
          </p:spPr>
          <p:txBody>
            <a:bodyPr wrap="none" fromWordArt="1">
              <a:prstTxWarp prst="textPlain">
                <a:avLst>
                  <a:gd name="adj" fmla="val 50000"/>
                </a:avLst>
              </a:prstTxWarp>
            </a:bodyPr>
            <a:lstStyle/>
            <a:p>
              <a:r>
                <a:rPr lang="zh-CN" altLang="en-US" sz="1800" kern="10">
                  <a:ln w="9525">
                    <a:solidFill>
                      <a:srgbClr val="CC0000"/>
                    </a:solidFill>
                    <a:round/>
                    <a:headEnd/>
                    <a:tailEnd/>
                  </a:ln>
                  <a:solidFill>
                    <a:srgbClr val="CC0000"/>
                  </a:solidFill>
                  <a:latin typeface="华文中宋"/>
                  <a:ea typeface="华文中宋"/>
                </a:rPr>
                <a:t>相向传播</a:t>
              </a:r>
            </a:p>
          </p:txBody>
        </p:sp>
        <p:sp>
          <p:nvSpPr>
            <p:cNvPr id="49190" name="WordArt 212"/>
            <p:cNvSpPr>
              <a:spLocks noChangeArrowheads="1" noChangeShapeType="1" noTextEdit="1"/>
            </p:cNvSpPr>
            <p:nvPr/>
          </p:nvSpPr>
          <p:spPr bwMode="auto">
            <a:xfrm>
              <a:off x="3865" y="1241"/>
              <a:ext cx="413" cy="211"/>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华文中宋"/>
                  <a:ea typeface="华文中宋"/>
                </a:rPr>
                <a:t>发生</a:t>
              </a:r>
            </a:p>
          </p:txBody>
        </p:sp>
        <p:sp>
          <p:nvSpPr>
            <p:cNvPr id="49191" name="WordArt 213"/>
            <p:cNvSpPr>
              <a:spLocks noChangeArrowheads="1" noChangeShapeType="1" noTextEdit="1"/>
            </p:cNvSpPr>
            <p:nvPr/>
          </p:nvSpPr>
          <p:spPr bwMode="auto">
            <a:xfrm>
              <a:off x="4331" y="1230"/>
              <a:ext cx="478" cy="214"/>
            </a:xfrm>
            <a:prstGeom prst="rect">
              <a:avLst/>
            </a:prstGeom>
          </p:spPr>
          <p:txBody>
            <a:bodyPr wrap="none" fromWordArt="1">
              <a:prstTxWarp prst="textPlain">
                <a:avLst>
                  <a:gd name="adj" fmla="val 50000"/>
                </a:avLst>
              </a:prstTxWarp>
            </a:bodyPr>
            <a:lstStyle/>
            <a:p>
              <a:r>
                <a:rPr lang="zh-CN" altLang="en-US" sz="3600" kern="10">
                  <a:ln w="9525">
                    <a:solidFill>
                      <a:srgbClr val="CC0000"/>
                    </a:solidFill>
                    <a:round/>
                    <a:headEnd/>
                    <a:tailEnd/>
                  </a:ln>
                  <a:solidFill>
                    <a:srgbClr val="CC0000"/>
                  </a:solidFill>
                  <a:latin typeface="华文中宋"/>
                  <a:ea typeface="华文中宋"/>
                </a:rPr>
                <a:t>干涉</a:t>
              </a:r>
            </a:p>
          </p:txBody>
        </p:sp>
      </p:grpSp>
      <p:grpSp>
        <p:nvGrpSpPr>
          <p:cNvPr id="59394" name="Group 214"/>
          <p:cNvGrpSpPr>
            <a:grpSpLocks/>
          </p:cNvGrpSpPr>
          <p:nvPr/>
        </p:nvGrpSpPr>
        <p:grpSpPr bwMode="auto">
          <a:xfrm>
            <a:off x="1103313" y="2771775"/>
            <a:ext cx="5222875" cy="1217613"/>
            <a:chOff x="684" y="1746"/>
            <a:chExt cx="3290" cy="767"/>
          </a:xfrm>
        </p:grpSpPr>
        <p:sp>
          <p:nvSpPr>
            <p:cNvPr id="49180" name="WordArt 215"/>
            <p:cNvSpPr>
              <a:spLocks noChangeArrowheads="1" noChangeShapeType="1" noTextEdit="1"/>
            </p:cNvSpPr>
            <p:nvPr/>
          </p:nvSpPr>
          <p:spPr bwMode="auto">
            <a:xfrm>
              <a:off x="684" y="1746"/>
              <a:ext cx="665" cy="270"/>
            </a:xfrm>
            <a:prstGeom prst="rect">
              <a:avLst/>
            </a:prstGeom>
          </p:spPr>
          <p:txBody>
            <a:bodyPr wrap="none" fromWordArt="1">
              <a:prstTxWarp prst="textPlain">
                <a:avLst>
                  <a:gd name="adj" fmla="val 50000"/>
                </a:avLst>
              </a:prstTxWarp>
            </a:bodyPr>
            <a:lstStyle/>
            <a:p>
              <a:r>
                <a:rPr lang="zh-CN" altLang="en-US" sz="1800" kern="10">
                  <a:ln w="9525">
                    <a:solidFill>
                      <a:srgbClr val="CC0000"/>
                    </a:solidFill>
                    <a:round/>
                    <a:headEnd/>
                    <a:tailEnd/>
                  </a:ln>
                  <a:solidFill>
                    <a:srgbClr val="CC0000"/>
                  </a:solidFill>
                  <a:latin typeface="华文中宋"/>
                  <a:ea typeface="华文中宋"/>
                </a:rPr>
                <a:t>现 象：</a:t>
              </a:r>
            </a:p>
          </p:txBody>
        </p:sp>
        <p:sp>
          <p:nvSpPr>
            <p:cNvPr id="49181" name="WordArt 216"/>
            <p:cNvSpPr>
              <a:spLocks noChangeArrowheads="1" noChangeShapeType="1" noTextEdit="1"/>
            </p:cNvSpPr>
            <p:nvPr/>
          </p:nvSpPr>
          <p:spPr bwMode="auto">
            <a:xfrm>
              <a:off x="1876" y="1756"/>
              <a:ext cx="2037" cy="226"/>
            </a:xfrm>
            <a:prstGeom prst="rect">
              <a:avLst/>
            </a:prstGeom>
          </p:spPr>
          <p:txBody>
            <a:bodyPr wrap="none" fromWordArt="1">
              <a:prstTxWarp prst="textPlain">
                <a:avLst>
                  <a:gd name="adj" fmla="val 50000"/>
                </a:avLst>
              </a:prstTxWarp>
            </a:bodyPr>
            <a:lstStyle/>
            <a:p>
              <a:r>
                <a:rPr lang="zh-CN" altLang="en-US" sz="1800" kern="10">
                  <a:ln w="9525">
                    <a:solidFill>
                      <a:srgbClr val="000000"/>
                    </a:solidFill>
                    <a:round/>
                    <a:headEnd/>
                    <a:tailEnd/>
                  </a:ln>
                  <a:latin typeface="华文中宋"/>
                  <a:ea typeface="华文中宋"/>
                </a:rPr>
                <a:t>干涉区域中形成的驻波</a:t>
              </a:r>
            </a:p>
          </p:txBody>
        </p:sp>
        <p:sp>
          <p:nvSpPr>
            <p:cNvPr id="49182" name="WordArt 217"/>
            <p:cNvSpPr>
              <a:spLocks noChangeArrowheads="1" noChangeShapeType="1" noTextEdit="1"/>
            </p:cNvSpPr>
            <p:nvPr/>
          </p:nvSpPr>
          <p:spPr bwMode="auto">
            <a:xfrm>
              <a:off x="2016" y="2105"/>
              <a:ext cx="1805" cy="172"/>
            </a:xfrm>
            <a:prstGeom prst="rect">
              <a:avLst/>
            </a:prstGeom>
          </p:spPr>
          <p:txBody>
            <a:bodyPr wrap="none" fromWordArt="1">
              <a:prstTxWarp prst="textPlain">
                <a:avLst>
                  <a:gd name="adj" fmla="val 50000"/>
                </a:avLst>
              </a:prstTxWarp>
            </a:bodyPr>
            <a:lstStyle/>
            <a:p>
              <a:r>
                <a:rPr lang="zh-CN" altLang="en-US" sz="1800" kern="10">
                  <a:ln w="9525">
                    <a:solidFill>
                      <a:srgbClr val="000000"/>
                    </a:solidFill>
                    <a:round/>
                    <a:headEnd/>
                    <a:tailEnd/>
                  </a:ln>
                  <a:latin typeface="华文中宋"/>
                  <a:ea typeface="华文中宋"/>
                </a:rPr>
                <a:t>各质点的振幅分布规律恒定</a:t>
              </a:r>
            </a:p>
          </p:txBody>
        </p:sp>
        <p:sp>
          <p:nvSpPr>
            <p:cNvPr id="49183" name="WordArt 218"/>
            <p:cNvSpPr>
              <a:spLocks noChangeArrowheads="1" noChangeShapeType="1" noTextEdit="1"/>
            </p:cNvSpPr>
            <p:nvPr/>
          </p:nvSpPr>
          <p:spPr bwMode="auto">
            <a:xfrm>
              <a:off x="1817" y="2342"/>
              <a:ext cx="2157" cy="171"/>
            </a:xfrm>
            <a:prstGeom prst="rect">
              <a:avLst/>
            </a:prstGeom>
          </p:spPr>
          <p:txBody>
            <a:bodyPr wrap="none" fromWordArt="1">
              <a:prstTxWarp prst="textPlain">
                <a:avLst>
                  <a:gd name="adj" fmla="val 50000"/>
                </a:avLst>
              </a:prstTxWarp>
            </a:bodyPr>
            <a:lstStyle/>
            <a:p>
              <a:r>
                <a:rPr lang="zh-CN" altLang="en-US" sz="1800" kern="10">
                  <a:ln w="9525">
                    <a:solidFill>
                      <a:srgbClr val="000000"/>
                    </a:solidFill>
                    <a:round/>
                    <a:headEnd/>
                    <a:tailEnd/>
                  </a:ln>
                  <a:latin typeface="华文中宋"/>
                  <a:ea typeface="华文中宋"/>
                </a:rPr>
                <a:t>形成一种非定向传播的波动现象</a:t>
              </a:r>
            </a:p>
          </p:txBody>
        </p:sp>
      </p:grpSp>
      <p:grpSp>
        <p:nvGrpSpPr>
          <p:cNvPr id="59395" name="Group 219"/>
          <p:cNvGrpSpPr>
            <a:grpSpLocks/>
          </p:cNvGrpSpPr>
          <p:nvPr/>
        </p:nvGrpSpPr>
        <p:grpSpPr bwMode="auto">
          <a:xfrm>
            <a:off x="2617788" y="3700463"/>
            <a:ext cx="3997325" cy="2705100"/>
            <a:chOff x="1649" y="2331"/>
            <a:chExt cx="2518" cy="1704"/>
          </a:xfrm>
        </p:grpSpPr>
        <p:sp>
          <p:nvSpPr>
            <p:cNvPr id="49178" name="Line 220"/>
            <p:cNvSpPr>
              <a:spLocks noChangeShapeType="1"/>
            </p:cNvSpPr>
            <p:nvPr/>
          </p:nvSpPr>
          <p:spPr bwMode="auto">
            <a:xfrm flipH="1" flipV="1">
              <a:off x="1649" y="2331"/>
              <a:ext cx="8" cy="1704"/>
            </a:xfrm>
            <a:prstGeom prst="line">
              <a:avLst/>
            </a:prstGeom>
            <a:noFill/>
            <a:ln w="28575">
              <a:solidFill>
                <a:schemeClr val="tx1"/>
              </a:solidFill>
              <a:prstDash val="dash"/>
              <a:round/>
              <a:headEnd/>
              <a:tailEnd/>
            </a:ln>
          </p:spPr>
          <p:txBody>
            <a:bodyPr/>
            <a:lstStyle/>
            <a:p>
              <a:endParaRPr lang="zh-CN" altLang="en-US"/>
            </a:p>
          </p:txBody>
        </p:sp>
        <p:sp>
          <p:nvSpPr>
            <p:cNvPr id="49179" name="Line 221"/>
            <p:cNvSpPr>
              <a:spLocks noChangeShapeType="1"/>
            </p:cNvSpPr>
            <p:nvPr/>
          </p:nvSpPr>
          <p:spPr bwMode="auto">
            <a:xfrm flipH="1" flipV="1">
              <a:off x="4151" y="2401"/>
              <a:ext cx="16" cy="1601"/>
            </a:xfrm>
            <a:prstGeom prst="line">
              <a:avLst/>
            </a:prstGeom>
            <a:noFill/>
            <a:ln w="28575">
              <a:solidFill>
                <a:schemeClr val="tx1"/>
              </a:solidFill>
              <a:prstDash val="dash"/>
              <a:round/>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9393"/>
                                        </p:tgtEl>
                                        <p:attrNameLst>
                                          <p:attrName>style.visibility</p:attrName>
                                        </p:attrNameLst>
                                      </p:cBhvr>
                                      <p:to>
                                        <p:strVal val="visible"/>
                                      </p:to>
                                    </p:set>
                                    <p:animEffect transition="in" filter="wipe(left)">
                                      <p:cBhvr>
                                        <p:cTn id="7" dur="500"/>
                                        <p:tgtEl>
                                          <p:spTgt spid="593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9394"/>
                                        </p:tgtEl>
                                        <p:attrNameLst>
                                          <p:attrName>style.visibility</p:attrName>
                                        </p:attrNameLst>
                                      </p:cBhvr>
                                      <p:to>
                                        <p:strVal val="visible"/>
                                      </p:to>
                                    </p:set>
                                    <p:animEffect transition="in" filter="wipe(left)">
                                      <p:cBhvr>
                                        <p:cTn id="12" dur="500"/>
                                        <p:tgtEl>
                                          <p:spTgt spid="59394"/>
                                        </p:tgtEl>
                                      </p:cBhvr>
                                    </p:animEffect>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49355"/>
                                        </p:tgtEl>
                                        <p:attrNameLst>
                                          <p:attrName>style.visibility</p:attrName>
                                        </p:attrNameLst>
                                      </p:cBhvr>
                                      <p:to>
                                        <p:strVal val="visible"/>
                                      </p:to>
                                    </p:set>
                                    <p:animEffect transition="in" filter="barn(inVertical)">
                                      <p:cBhvr>
                                        <p:cTn id="16" dur="500"/>
                                        <p:tgtEl>
                                          <p:spTgt spid="49355"/>
                                        </p:tgtEl>
                                      </p:cBhvr>
                                    </p:animEffect>
                                  </p:childTnLst>
                                </p:cTn>
                              </p:par>
                            </p:childTnLst>
                          </p:cTn>
                        </p:par>
                        <p:par>
                          <p:cTn id="17" fill="hold">
                            <p:stCondLst>
                              <p:cond delay="1000"/>
                            </p:stCondLst>
                            <p:childTnLst>
                              <p:par>
                                <p:cTn id="18" presetID="14" presetClass="entr" presetSubtype="5"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randombar(vertical)">
                                      <p:cBhvr>
                                        <p:cTn id="20" dur="500"/>
                                        <p:tgtEl>
                                          <p:spTgt spid="31"/>
                                        </p:tgtEl>
                                      </p:cBhvr>
                                    </p:animEffect>
                                  </p:childTnLst>
                                </p:cTn>
                              </p:par>
                            </p:childTnLst>
                          </p:cTn>
                        </p:par>
                        <p:par>
                          <p:cTn id="21" fill="hold">
                            <p:stCondLst>
                              <p:cond delay="1500"/>
                            </p:stCondLst>
                            <p:childTnLst>
                              <p:par>
                                <p:cTn id="22" presetID="14" presetClass="entr" presetSubtype="10" fill="hold" nodeType="afterEffect">
                                  <p:stCondLst>
                                    <p:cond delay="0"/>
                                  </p:stCondLst>
                                  <p:childTnLst>
                                    <p:set>
                                      <p:cBhvr>
                                        <p:cTn id="23" dur="1" fill="hold">
                                          <p:stCondLst>
                                            <p:cond delay="0"/>
                                          </p:stCondLst>
                                        </p:cTn>
                                        <p:tgtEl>
                                          <p:spTgt spid="59395"/>
                                        </p:tgtEl>
                                        <p:attrNameLst>
                                          <p:attrName>style.visibility</p:attrName>
                                        </p:attrNameLst>
                                      </p:cBhvr>
                                      <p:to>
                                        <p:strVal val="visible"/>
                                      </p:to>
                                    </p:set>
                                    <p:animEffect transition="in" filter="randombar(horizontal)">
                                      <p:cBhvr>
                                        <p:cTn id="24" dur="500"/>
                                        <p:tgtEl>
                                          <p:spTgt spid="59395"/>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arn(outHorizontal)">
                                      <p:cBhvr>
                                        <p:cTn id="29" dur="500"/>
                                        <p:tgtEl>
                                          <p:spTgt spid="3"/>
                                        </p:tgtEl>
                                      </p:cBhvr>
                                    </p:animEffect>
                                  </p:childTnLst>
                                </p:cTn>
                              </p:par>
                            </p:childTnLst>
                          </p:cTn>
                        </p:par>
                        <p:par>
                          <p:cTn id="30" fill="hold">
                            <p:stCondLst>
                              <p:cond delay="500"/>
                            </p:stCondLst>
                            <p:childTnLst>
                              <p:par>
                                <p:cTn id="31" presetID="16" presetClass="entr" presetSubtype="26" fill="hold" grpId="0" nodeType="afterEffect">
                                  <p:stCondLst>
                                    <p:cond delay="0"/>
                                  </p:stCondLst>
                                  <p:childTnLst>
                                    <p:set>
                                      <p:cBhvr>
                                        <p:cTn id="32" dur="1" fill="hold">
                                          <p:stCondLst>
                                            <p:cond delay="0"/>
                                          </p:stCondLst>
                                        </p:cTn>
                                        <p:tgtEl>
                                          <p:spTgt spid="59414"/>
                                        </p:tgtEl>
                                        <p:attrNameLst>
                                          <p:attrName>style.visibility</p:attrName>
                                        </p:attrNameLst>
                                      </p:cBhvr>
                                      <p:to>
                                        <p:strVal val="visible"/>
                                      </p:to>
                                    </p:set>
                                    <p:animEffect transition="in" filter="barn(inHorizontal)">
                                      <p:cBhvr>
                                        <p:cTn id="33" dur="500"/>
                                        <p:tgtEl>
                                          <p:spTgt spid="59414"/>
                                        </p:tgtEl>
                                      </p:cBhvr>
                                    </p:animEffect>
                                  </p:childTnLst>
                                </p:cTn>
                              </p:par>
                            </p:childTnLst>
                          </p:cTn>
                        </p:par>
                        <p:par>
                          <p:cTn id="34" fill="hold">
                            <p:stCondLst>
                              <p:cond delay="1000"/>
                            </p:stCondLst>
                            <p:childTnLst>
                              <p:par>
                                <p:cTn id="35" presetID="16" presetClass="entr" presetSubtype="42" fill="hold"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arn(outHorizontal)">
                                      <p:cBhvr>
                                        <p:cTn id="37" dur="500"/>
                                        <p:tgtEl>
                                          <p:spTgt spid="7"/>
                                        </p:tgtEl>
                                      </p:cBhvr>
                                    </p:animEffect>
                                  </p:childTnLst>
                                </p:cTn>
                              </p:par>
                            </p:childTnLst>
                          </p:cTn>
                        </p:par>
                        <p:par>
                          <p:cTn id="38" fill="hold">
                            <p:stCondLst>
                              <p:cond delay="1500"/>
                            </p:stCondLst>
                            <p:childTnLst>
                              <p:par>
                                <p:cTn id="39" presetID="16" presetClass="entr" presetSubtype="26" fill="hold" grpId="0" nodeType="afterEffect">
                                  <p:stCondLst>
                                    <p:cond delay="0"/>
                                  </p:stCondLst>
                                  <p:childTnLst>
                                    <p:set>
                                      <p:cBhvr>
                                        <p:cTn id="40" dur="1" fill="hold">
                                          <p:stCondLst>
                                            <p:cond delay="0"/>
                                          </p:stCondLst>
                                        </p:cTn>
                                        <p:tgtEl>
                                          <p:spTgt spid="59430"/>
                                        </p:tgtEl>
                                        <p:attrNameLst>
                                          <p:attrName>style.visibility</p:attrName>
                                        </p:attrNameLst>
                                      </p:cBhvr>
                                      <p:to>
                                        <p:strVal val="visible"/>
                                      </p:to>
                                    </p:set>
                                    <p:animEffect transition="in" filter="barn(inHorizontal)">
                                      <p:cBhvr>
                                        <p:cTn id="41" dur="500"/>
                                        <p:tgtEl>
                                          <p:spTgt spid="59430"/>
                                        </p:tgtEl>
                                      </p:cBhvr>
                                    </p:animEffect>
                                  </p:childTnLst>
                                </p:cTn>
                              </p:par>
                            </p:childTnLst>
                          </p:cTn>
                        </p:par>
                        <p:par>
                          <p:cTn id="42" fill="hold">
                            <p:stCondLst>
                              <p:cond delay="2000"/>
                            </p:stCondLst>
                            <p:childTnLst>
                              <p:par>
                                <p:cTn id="43" presetID="16" presetClass="entr" presetSubtype="42" fill="hold"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barn(outHorizontal)">
                                      <p:cBhvr>
                                        <p:cTn id="45" dur="500"/>
                                        <p:tgtEl>
                                          <p:spTgt spid="11"/>
                                        </p:tgtEl>
                                      </p:cBhvr>
                                    </p:animEffect>
                                  </p:childTnLst>
                                </p:cTn>
                              </p:par>
                            </p:childTnLst>
                          </p:cTn>
                        </p:par>
                        <p:par>
                          <p:cTn id="46" fill="hold">
                            <p:stCondLst>
                              <p:cond delay="2500"/>
                            </p:stCondLst>
                            <p:childTnLst>
                              <p:par>
                                <p:cTn id="47" presetID="16" presetClass="entr" presetSubtype="26" fill="hold" grpId="0" nodeType="afterEffect">
                                  <p:stCondLst>
                                    <p:cond delay="0"/>
                                  </p:stCondLst>
                                  <p:childTnLst>
                                    <p:set>
                                      <p:cBhvr>
                                        <p:cTn id="48" dur="1" fill="hold">
                                          <p:stCondLst>
                                            <p:cond delay="0"/>
                                          </p:stCondLst>
                                        </p:cTn>
                                        <p:tgtEl>
                                          <p:spTgt spid="59446"/>
                                        </p:tgtEl>
                                        <p:attrNameLst>
                                          <p:attrName>style.visibility</p:attrName>
                                        </p:attrNameLst>
                                      </p:cBhvr>
                                      <p:to>
                                        <p:strVal val="visible"/>
                                      </p:to>
                                    </p:set>
                                    <p:animEffect transition="in" filter="barn(inHorizontal)">
                                      <p:cBhvr>
                                        <p:cTn id="49" dur="500"/>
                                        <p:tgtEl>
                                          <p:spTgt spid="59446"/>
                                        </p:tgtEl>
                                      </p:cBhvr>
                                    </p:animEffect>
                                  </p:childTnLst>
                                </p:cTn>
                              </p:par>
                            </p:childTnLst>
                          </p:cTn>
                        </p:par>
                        <p:par>
                          <p:cTn id="50" fill="hold">
                            <p:stCondLst>
                              <p:cond delay="3000"/>
                            </p:stCondLst>
                            <p:childTnLst>
                              <p:par>
                                <p:cTn id="51" presetID="16" presetClass="entr" presetSubtype="42" fill="hold" nodeType="after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barn(outHorizontal)">
                                      <p:cBhvr>
                                        <p:cTn id="53" dur="500"/>
                                        <p:tgtEl>
                                          <p:spTgt spid="15"/>
                                        </p:tgtEl>
                                      </p:cBhvr>
                                    </p:animEffect>
                                  </p:childTnLst>
                                </p:cTn>
                              </p:par>
                            </p:childTnLst>
                          </p:cTn>
                        </p:par>
                        <p:par>
                          <p:cTn id="54" fill="hold">
                            <p:stCondLst>
                              <p:cond delay="3500"/>
                            </p:stCondLst>
                            <p:childTnLst>
                              <p:par>
                                <p:cTn id="55" presetID="16" presetClass="entr" presetSubtype="26" fill="hold" grpId="0" nodeType="afterEffect">
                                  <p:stCondLst>
                                    <p:cond delay="0"/>
                                  </p:stCondLst>
                                  <p:childTnLst>
                                    <p:set>
                                      <p:cBhvr>
                                        <p:cTn id="56" dur="1" fill="hold">
                                          <p:stCondLst>
                                            <p:cond delay="0"/>
                                          </p:stCondLst>
                                        </p:cTn>
                                        <p:tgtEl>
                                          <p:spTgt spid="59462"/>
                                        </p:tgtEl>
                                        <p:attrNameLst>
                                          <p:attrName>style.visibility</p:attrName>
                                        </p:attrNameLst>
                                      </p:cBhvr>
                                      <p:to>
                                        <p:strVal val="visible"/>
                                      </p:to>
                                    </p:set>
                                    <p:animEffect transition="in" filter="barn(inHorizontal)">
                                      <p:cBhvr>
                                        <p:cTn id="57" dur="500"/>
                                        <p:tgtEl>
                                          <p:spTgt spid="59462"/>
                                        </p:tgtEl>
                                      </p:cBhvr>
                                    </p:animEffect>
                                  </p:childTnLst>
                                </p:cTn>
                              </p:par>
                            </p:childTnLst>
                          </p:cTn>
                        </p:par>
                        <p:par>
                          <p:cTn id="58" fill="hold">
                            <p:stCondLst>
                              <p:cond delay="4000"/>
                            </p:stCondLst>
                            <p:childTnLst>
                              <p:par>
                                <p:cTn id="59" presetID="16" presetClass="entr" presetSubtype="42" fill="hold"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barn(outHorizontal)">
                                      <p:cBhvr>
                                        <p:cTn id="61" dur="500"/>
                                        <p:tgtEl>
                                          <p:spTgt spid="19"/>
                                        </p:tgtEl>
                                      </p:cBhvr>
                                    </p:animEffect>
                                  </p:childTnLst>
                                </p:cTn>
                              </p:par>
                            </p:childTnLst>
                          </p:cTn>
                        </p:par>
                        <p:par>
                          <p:cTn id="62" fill="hold">
                            <p:stCondLst>
                              <p:cond delay="4500"/>
                            </p:stCondLst>
                            <p:childTnLst>
                              <p:par>
                                <p:cTn id="63" presetID="16" presetClass="entr" presetSubtype="26" fill="hold" grpId="0" nodeType="afterEffect">
                                  <p:stCondLst>
                                    <p:cond delay="0"/>
                                  </p:stCondLst>
                                  <p:childTnLst>
                                    <p:set>
                                      <p:cBhvr>
                                        <p:cTn id="64" dur="1" fill="hold">
                                          <p:stCondLst>
                                            <p:cond delay="0"/>
                                          </p:stCondLst>
                                        </p:cTn>
                                        <p:tgtEl>
                                          <p:spTgt spid="59478"/>
                                        </p:tgtEl>
                                        <p:attrNameLst>
                                          <p:attrName>style.visibility</p:attrName>
                                        </p:attrNameLst>
                                      </p:cBhvr>
                                      <p:to>
                                        <p:strVal val="visible"/>
                                      </p:to>
                                    </p:set>
                                    <p:animEffect transition="in" filter="barn(inHorizontal)">
                                      <p:cBhvr>
                                        <p:cTn id="65" dur="500"/>
                                        <p:tgtEl>
                                          <p:spTgt spid="59478"/>
                                        </p:tgtEl>
                                      </p:cBhvr>
                                    </p:animEffect>
                                  </p:childTnLst>
                                </p:cTn>
                              </p:par>
                            </p:childTnLst>
                          </p:cTn>
                        </p:par>
                        <p:par>
                          <p:cTn id="66" fill="hold">
                            <p:stCondLst>
                              <p:cond delay="5000"/>
                            </p:stCondLst>
                            <p:childTnLst>
                              <p:par>
                                <p:cTn id="67" presetID="16" presetClass="entr" presetSubtype="42" fill="hold"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barn(outHorizontal)">
                                      <p:cBhvr>
                                        <p:cTn id="69" dur="500"/>
                                        <p:tgtEl>
                                          <p:spTgt spid="23"/>
                                        </p:tgtEl>
                                      </p:cBhvr>
                                    </p:animEffect>
                                  </p:childTnLst>
                                </p:cTn>
                              </p:par>
                            </p:childTnLst>
                          </p:cTn>
                        </p:par>
                        <p:par>
                          <p:cTn id="70" fill="hold">
                            <p:stCondLst>
                              <p:cond delay="5500"/>
                            </p:stCondLst>
                            <p:childTnLst>
                              <p:par>
                                <p:cTn id="71" presetID="16" presetClass="entr" presetSubtype="26" fill="hold" grpId="0" nodeType="afterEffect">
                                  <p:stCondLst>
                                    <p:cond delay="0"/>
                                  </p:stCondLst>
                                  <p:childTnLst>
                                    <p:set>
                                      <p:cBhvr>
                                        <p:cTn id="72" dur="1" fill="hold">
                                          <p:stCondLst>
                                            <p:cond delay="0"/>
                                          </p:stCondLst>
                                        </p:cTn>
                                        <p:tgtEl>
                                          <p:spTgt spid="59494"/>
                                        </p:tgtEl>
                                        <p:attrNameLst>
                                          <p:attrName>style.visibility</p:attrName>
                                        </p:attrNameLst>
                                      </p:cBhvr>
                                      <p:to>
                                        <p:strVal val="visible"/>
                                      </p:to>
                                    </p:set>
                                    <p:animEffect transition="in" filter="barn(inHorizontal)">
                                      <p:cBhvr>
                                        <p:cTn id="73" dur="500"/>
                                        <p:tgtEl>
                                          <p:spTgt spid="59494"/>
                                        </p:tgtEl>
                                      </p:cBhvr>
                                    </p:animEffect>
                                  </p:childTnLst>
                                </p:cTn>
                              </p:par>
                            </p:childTnLst>
                          </p:cTn>
                        </p:par>
                        <p:par>
                          <p:cTn id="74" fill="hold">
                            <p:stCondLst>
                              <p:cond delay="6000"/>
                            </p:stCondLst>
                            <p:childTnLst>
                              <p:par>
                                <p:cTn id="75" presetID="16" presetClass="entr" presetSubtype="42" fill="hold" nodeType="after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barn(outHorizontal)">
                                      <p:cBhvr>
                                        <p:cTn id="77" dur="500"/>
                                        <p:tgtEl>
                                          <p:spTgt spid="27"/>
                                        </p:tgtEl>
                                      </p:cBhvr>
                                    </p:animEffect>
                                  </p:childTnLst>
                                </p:cTn>
                              </p:par>
                            </p:childTnLst>
                          </p:cTn>
                        </p:par>
                        <p:par>
                          <p:cTn id="78" fill="hold">
                            <p:stCondLst>
                              <p:cond delay="6500"/>
                            </p:stCondLst>
                            <p:childTnLst>
                              <p:par>
                                <p:cTn id="79" presetID="16" presetClass="entr" presetSubtype="26" fill="hold" grpId="0" nodeType="afterEffect">
                                  <p:stCondLst>
                                    <p:cond delay="0"/>
                                  </p:stCondLst>
                                  <p:childTnLst>
                                    <p:set>
                                      <p:cBhvr>
                                        <p:cTn id="80" dur="1" fill="hold">
                                          <p:stCondLst>
                                            <p:cond delay="0"/>
                                          </p:stCondLst>
                                        </p:cTn>
                                        <p:tgtEl>
                                          <p:spTgt spid="59510"/>
                                        </p:tgtEl>
                                        <p:attrNameLst>
                                          <p:attrName>style.visibility</p:attrName>
                                        </p:attrNameLst>
                                      </p:cBhvr>
                                      <p:to>
                                        <p:strVal val="visible"/>
                                      </p:to>
                                    </p:set>
                                    <p:animEffect transition="in" filter="barn(inHorizontal)">
                                      <p:cBhvr>
                                        <p:cTn id="81" dur="500"/>
                                        <p:tgtEl>
                                          <p:spTgt spid="59510"/>
                                        </p:tgtEl>
                                      </p:cBhvr>
                                    </p:animEffect>
                                  </p:childTnLst>
                                </p:cTn>
                              </p:par>
                            </p:childTnLst>
                          </p:cTn>
                        </p:par>
                        <p:par>
                          <p:cTn id="82" fill="hold">
                            <p:stCondLst>
                              <p:cond delay="7000"/>
                            </p:stCondLst>
                            <p:childTnLst>
                              <p:par>
                                <p:cTn id="83" presetID="23" presetClass="entr" presetSubtype="16" fill="hold" nodeType="afterEffect">
                                  <p:stCondLst>
                                    <p:cond delay="0"/>
                                  </p:stCondLst>
                                  <p:childTnLst>
                                    <p:set>
                                      <p:cBhvr>
                                        <p:cTn id="84" dur="1" fill="hold">
                                          <p:stCondLst>
                                            <p:cond delay="0"/>
                                          </p:stCondLst>
                                        </p:cTn>
                                        <p:tgtEl>
                                          <p:spTgt spid="49356"/>
                                        </p:tgtEl>
                                        <p:attrNameLst>
                                          <p:attrName>style.visibility</p:attrName>
                                        </p:attrNameLst>
                                      </p:cBhvr>
                                      <p:to>
                                        <p:strVal val="visible"/>
                                      </p:to>
                                    </p:set>
                                    <p:anim calcmode="lin" valueType="num">
                                      <p:cBhvr>
                                        <p:cTn id="85" dur="500" fill="hold"/>
                                        <p:tgtEl>
                                          <p:spTgt spid="49356"/>
                                        </p:tgtEl>
                                        <p:attrNameLst>
                                          <p:attrName>ppt_w</p:attrName>
                                        </p:attrNameLst>
                                      </p:cBhvr>
                                      <p:tavLst>
                                        <p:tav tm="0">
                                          <p:val>
                                            <p:fltVal val="0"/>
                                          </p:val>
                                        </p:tav>
                                        <p:tav tm="100000">
                                          <p:val>
                                            <p:strVal val="#ppt_w"/>
                                          </p:val>
                                        </p:tav>
                                      </p:tavLst>
                                    </p:anim>
                                    <p:anim calcmode="lin" valueType="num">
                                      <p:cBhvr>
                                        <p:cTn id="86" dur="500" fill="hold"/>
                                        <p:tgtEl>
                                          <p:spTgt spid="4935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14" grpId="0" animBg="1"/>
      <p:bldP spid="59430" grpId="0" animBg="1"/>
      <p:bldP spid="59446" grpId="0" animBg="1"/>
      <p:bldP spid="59462" grpId="0" animBg="1"/>
      <p:bldP spid="59478" grpId="0" animBg="1"/>
      <p:bldP spid="59494" grpId="0" animBg="1"/>
      <p:bldP spid="5951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8" name="Group 37"/>
          <p:cNvGrpSpPr>
            <a:grpSpLocks/>
          </p:cNvGrpSpPr>
          <p:nvPr/>
        </p:nvGrpSpPr>
        <p:grpSpPr bwMode="auto">
          <a:xfrm>
            <a:off x="-9525" y="0"/>
            <a:ext cx="9163050" cy="6858000"/>
            <a:chOff x="-6" y="0"/>
            <a:chExt cx="5772" cy="4320"/>
          </a:xfrm>
        </p:grpSpPr>
        <p:grpSp>
          <p:nvGrpSpPr>
            <p:cNvPr id="50179" name="Group 36"/>
            <p:cNvGrpSpPr>
              <a:grpSpLocks/>
            </p:cNvGrpSpPr>
            <p:nvPr/>
          </p:nvGrpSpPr>
          <p:grpSpPr bwMode="auto">
            <a:xfrm>
              <a:off x="-6" y="0"/>
              <a:ext cx="5772" cy="4019"/>
              <a:chOff x="-6" y="0"/>
              <a:chExt cx="5772" cy="4019"/>
            </a:xfrm>
          </p:grpSpPr>
          <p:pic>
            <p:nvPicPr>
              <p:cNvPr id="50208" name="Picture 2" descr="弦驻波"/>
              <p:cNvPicPr>
                <a:picLocks noChangeAspect="1" noChangeArrowheads="1"/>
              </p:cNvPicPr>
              <p:nvPr/>
            </p:nvPicPr>
            <p:blipFill>
              <a:blip r:embed="rId2" cstate="print"/>
              <a:srcRect/>
              <a:stretch>
                <a:fillRect/>
              </a:stretch>
            </p:blipFill>
            <p:spPr bwMode="auto">
              <a:xfrm>
                <a:off x="-6" y="0"/>
                <a:ext cx="5772" cy="4019"/>
              </a:xfrm>
              <a:prstGeom prst="rect">
                <a:avLst/>
              </a:prstGeom>
              <a:noFill/>
              <a:ln w="9525">
                <a:noFill/>
                <a:miter lim="800000"/>
                <a:headEnd/>
                <a:tailEnd/>
              </a:ln>
            </p:spPr>
          </p:pic>
          <p:sp>
            <p:nvSpPr>
              <p:cNvPr id="233505" name="WordArt 33"/>
              <p:cNvSpPr>
                <a:spLocks noChangeArrowheads="1" noChangeShapeType="1" noTextEdit="1"/>
              </p:cNvSpPr>
              <p:nvPr/>
            </p:nvSpPr>
            <p:spPr bwMode="auto">
              <a:xfrm>
                <a:off x="3755" y="1532"/>
                <a:ext cx="806" cy="147"/>
              </a:xfrm>
              <a:prstGeom prst="rect">
                <a:avLst/>
              </a:prstGeom>
            </p:spPr>
            <p:txBody>
              <a:bodyPr wrap="none" fromWordArt="1">
                <a:prstTxWarp prst="textDeflate">
                  <a:avLst>
                    <a:gd name="adj" fmla="val 0"/>
                  </a:avLst>
                </a:prstTxWarp>
              </a:bodyPr>
              <a:lstStyle/>
              <a:p>
                <a:pPr>
                  <a:defRPr/>
                </a:pPr>
                <a:r>
                  <a:rPr lang="en-US" altLang="zh-CN" sz="3600" kern="10">
                    <a:ln w="9525">
                      <a:solidFill>
                        <a:srgbClr val="FF3300"/>
                      </a:solidFill>
                      <a:round/>
                      <a:headEnd/>
                      <a:tailEnd/>
                    </a:ln>
                    <a:solidFill>
                      <a:srgbClr val="FF3300"/>
                    </a:solidFill>
                    <a:latin typeface="宋体"/>
                    <a:ea typeface="宋体"/>
                  </a:rPr>
                  <a:t>2</a:t>
                </a:r>
                <a:r>
                  <a:rPr lang="zh-CN" altLang="en-US" sz="3600" kern="10">
                    <a:ln w="9525">
                      <a:solidFill>
                        <a:srgbClr val="FF3300"/>
                      </a:solidFill>
                      <a:round/>
                      <a:headEnd/>
                      <a:tailEnd/>
                    </a:ln>
                    <a:solidFill>
                      <a:srgbClr val="FF3300"/>
                    </a:solidFill>
                    <a:latin typeface="宋体"/>
                    <a:ea typeface="宋体"/>
                  </a:rPr>
                  <a:t>个波幅</a:t>
                </a:r>
              </a:p>
            </p:txBody>
          </p:sp>
          <p:sp>
            <p:nvSpPr>
              <p:cNvPr id="50210" name="Rectangle 34"/>
              <p:cNvSpPr>
                <a:spLocks noChangeArrowheads="1"/>
              </p:cNvSpPr>
              <p:nvPr/>
            </p:nvSpPr>
            <p:spPr bwMode="auto">
              <a:xfrm>
                <a:off x="3712" y="1721"/>
                <a:ext cx="850" cy="137"/>
              </a:xfrm>
              <a:prstGeom prst="rect">
                <a:avLst/>
              </a:pr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50180" name="Group 35"/>
            <p:cNvGrpSpPr>
              <a:grpSpLocks/>
            </p:cNvGrpSpPr>
            <p:nvPr/>
          </p:nvGrpSpPr>
          <p:grpSpPr bwMode="auto">
            <a:xfrm>
              <a:off x="0" y="3745"/>
              <a:ext cx="5760" cy="575"/>
              <a:chOff x="0" y="4087"/>
              <a:chExt cx="5352" cy="466"/>
            </a:xfrm>
          </p:grpSpPr>
          <p:sp>
            <p:nvSpPr>
              <p:cNvPr id="50181" name="Rectangle 4"/>
              <p:cNvSpPr>
                <a:spLocks noChangeArrowheads="1"/>
              </p:cNvSpPr>
              <p:nvPr/>
            </p:nvSpPr>
            <p:spPr bwMode="auto">
              <a:xfrm>
                <a:off x="0" y="4087"/>
                <a:ext cx="5352" cy="466"/>
              </a:xfrm>
              <a:prstGeom prst="rect">
                <a:avLst/>
              </a:prstGeom>
              <a:solidFill>
                <a:srgbClr val="FFFFCC"/>
              </a:solidFill>
              <a:ln w="57150">
                <a:solidFill>
                  <a:srgbClr val="FF9900"/>
                </a:solidFill>
                <a:miter lim="800000"/>
                <a:headEnd/>
                <a:tailEnd/>
              </a:ln>
            </p:spPr>
            <p:txBody>
              <a:bodyPr wrap="none" anchor="ctr"/>
              <a:lstStyle/>
              <a:p>
                <a:endParaRPr lang="zh-CN" altLang="en-US"/>
              </a:p>
            </p:txBody>
          </p:sp>
          <p:sp>
            <p:nvSpPr>
              <p:cNvPr id="50182" name="WordArt 6"/>
              <p:cNvSpPr>
                <a:spLocks noChangeArrowheads="1" noChangeShapeType="1" noTextEdit="1"/>
              </p:cNvSpPr>
              <p:nvPr/>
            </p:nvSpPr>
            <p:spPr bwMode="auto">
              <a:xfrm>
                <a:off x="210" y="4153"/>
                <a:ext cx="1563" cy="312"/>
              </a:xfrm>
              <a:prstGeom prst="rect">
                <a:avLst/>
              </a:prstGeom>
            </p:spPr>
            <p:txBody>
              <a:bodyPr wrap="none" fromWordArt="1">
                <a:prstTxWarp prst="textPlain">
                  <a:avLst>
                    <a:gd name="adj" fmla="val 50000"/>
                  </a:avLst>
                </a:prstTxWarp>
              </a:bodyPr>
              <a:lstStyle/>
              <a:p>
                <a:r>
                  <a:rPr lang="zh-CN" altLang="en-US" sz="3600" kern="10">
                    <a:ln w="9525">
                      <a:solidFill>
                        <a:srgbClr val="006600"/>
                      </a:solidFill>
                      <a:round/>
                      <a:headEnd/>
                      <a:tailEnd/>
                    </a:ln>
                    <a:solidFill>
                      <a:srgbClr val="006600"/>
                    </a:solidFill>
                    <a:latin typeface="华文中宋"/>
                    <a:ea typeface="华文中宋"/>
                  </a:rPr>
                  <a:t>弦的驻波条件</a:t>
                </a:r>
              </a:p>
            </p:txBody>
          </p:sp>
          <p:grpSp>
            <p:nvGrpSpPr>
              <p:cNvPr id="50183" name="Group 30"/>
              <p:cNvGrpSpPr>
                <a:grpSpLocks/>
              </p:cNvGrpSpPr>
              <p:nvPr/>
            </p:nvGrpSpPr>
            <p:grpSpPr bwMode="auto">
              <a:xfrm>
                <a:off x="1909" y="4134"/>
                <a:ext cx="1420" cy="336"/>
                <a:chOff x="1762" y="2573"/>
                <a:chExt cx="1804" cy="390"/>
              </a:xfrm>
            </p:grpSpPr>
            <p:sp>
              <p:nvSpPr>
                <p:cNvPr id="50200" name="WordArt 7"/>
                <p:cNvSpPr>
                  <a:spLocks noChangeArrowheads="1" noChangeShapeType="1" noTextEdit="1"/>
                </p:cNvSpPr>
                <p:nvPr/>
              </p:nvSpPr>
              <p:spPr bwMode="auto">
                <a:xfrm>
                  <a:off x="3192" y="2832"/>
                  <a:ext cx="188" cy="13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nvGrpSpPr>
                <p:cNvPr id="50201" name="Group 8"/>
                <p:cNvGrpSpPr>
                  <a:grpSpLocks/>
                </p:cNvGrpSpPr>
                <p:nvPr/>
              </p:nvGrpSpPr>
              <p:grpSpPr bwMode="auto">
                <a:xfrm rot="5400000">
                  <a:off x="2312" y="2640"/>
                  <a:ext cx="91" cy="287"/>
                  <a:chOff x="2928" y="3216"/>
                  <a:chExt cx="48" cy="240"/>
                </a:xfrm>
              </p:grpSpPr>
              <p:sp>
                <p:nvSpPr>
                  <p:cNvPr id="50206" name="Line 9"/>
                  <p:cNvSpPr>
                    <a:spLocks noChangeShapeType="1"/>
                  </p:cNvSpPr>
                  <p:nvPr/>
                </p:nvSpPr>
                <p:spPr bwMode="auto">
                  <a:xfrm>
                    <a:off x="2928" y="3216"/>
                    <a:ext cx="0" cy="240"/>
                  </a:xfrm>
                  <a:prstGeom prst="line">
                    <a:avLst/>
                  </a:prstGeom>
                  <a:noFill/>
                  <a:ln w="57150">
                    <a:solidFill>
                      <a:schemeClr val="tx1"/>
                    </a:solidFill>
                    <a:round/>
                    <a:headEnd/>
                    <a:tailEnd/>
                  </a:ln>
                </p:spPr>
                <p:txBody>
                  <a:bodyPr/>
                  <a:lstStyle/>
                  <a:p>
                    <a:endParaRPr lang="zh-CN" altLang="en-US"/>
                  </a:p>
                </p:txBody>
              </p:sp>
              <p:sp>
                <p:nvSpPr>
                  <p:cNvPr id="50207" name="Line 10"/>
                  <p:cNvSpPr>
                    <a:spLocks noChangeShapeType="1"/>
                  </p:cNvSpPr>
                  <p:nvPr/>
                </p:nvSpPr>
                <p:spPr bwMode="auto">
                  <a:xfrm>
                    <a:off x="2976" y="3216"/>
                    <a:ext cx="0" cy="240"/>
                  </a:xfrm>
                  <a:prstGeom prst="line">
                    <a:avLst/>
                  </a:prstGeom>
                  <a:noFill/>
                  <a:ln w="57150">
                    <a:solidFill>
                      <a:schemeClr val="tx1"/>
                    </a:solidFill>
                    <a:round/>
                    <a:headEnd/>
                    <a:tailEnd/>
                  </a:ln>
                </p:spPr>
                <p:txBody>
                  <a:bodyPr/>
                  <a:lstStyle/>
                  <a:p>
                    <a:endParaRPr lang="zh-CN" altLang="en-US"/>
                  </a:p>
                </p:txBody>
              </p:sp>
            </p:grpSp>
            <p:sp>
              <p:nvSpPr>
                <p:cNvPr id="50202" name="WordArt 11"/>
                <p:cNvSpPr>
                  <a:spLocks noChangeArrowheads="1" noChangeShapeType="1" noTextEdit="1"/>
                </p:cNvSpPr>
                <p:nvPr/>
              </p:nvSpPr>
              <p:spPr bwMode="auto">
                <a:xfrm>
                  <a:off x="3072" y="2573"/>
                  <a:ext cx="437" cy="155"/>
                </a:xfrm>
                <a:prstGeom prst="rect">
                  <a:avLst/>
                </a:prstGeom>
              </p:spPr>
              <p:txBody>
                <a:bodyPr wrap="none" fromWordArt="1">
                  <a:prstTxWarp prst="textPlain">
                    <a:avLst>
                      <a:gd name="adj" fmla="val 59917"/>
                    </a:avLst>
                  </a:prstTxWarp>
                </a:bodyPr>
                <a:lstStyle/>
                <a:p>
                  <a:r>
                    <a:rPr lang="en-US" altLang="zh-CN" sz="3600" i="1" kern="10">
                      <a:ln w="9525">
                        <a:solidFill>
                          <a:schemeClr val="tx1"/>
                        </a:solidFill>
                        <a:round/>
                        <a:headEnd/>
                        <a:tailEnd/>
                      </a:ln>
                      <a:latin typeface="Symbol"/>
                    </a:rPr>
                    <a:t>l</a:t>
                  </a:r>
                  <a:endParaRPr lang="zh-CN" altLang="en-US" sz="3600" i="1" kern="10">
                    <a:ln w="9525">
                      <a:solidFill>
                        <a:schemeClr val="tx1"/>
                      </a:solidFill>
                      <a:round/>
                      <a:headEnd/>
                      <a:tailEnd/>
                    </a:ln>
                    <a:latin typeface="Symbol"/>
                  </a:endParaRPr>
                </a:p>
              </p:txBody>
            </p:sp>
            <p:sp>
              <p:nvSpPr>
                <p:cNvPr id="50203" name="WordArt 12"/>
                <p:cNvSpPr>
                  <a:spLocks noChangeArrowheads="1" noChangeShapeType="1" noTextEdit="1"/>
                </p:cNvSpPr>
                <p:nvPr/>
              </p:nvSpPr>
              <p:spPr bwMode="auto">
                <a:xfrm>
                  <a:off x="1762" y="2672"/>
                  <a:ext cx="334" cy="231"/>
                </a:xfrm>
                <a:prstGeom prst="rect">
                  <a:avLst/>
                </a:prstGeom>
              </p:spPr>
              <p:txBody>
                <a:bodyPr wrap="none" fromWordArt="1">
                  <a:prstTxWarp prst="textPlain">
                    <a:avLst>
                      <a:gd name="adj" fmla="val 50000"/>
                    </a:avLst>
                  </a:prstTxWarp>
                </a:bodyPr>
                <a:lstStyle/>
                <a:p>
                  <a:r>
                    <a:rPr lang="en-US" altLang="zh-CN" sz="3600" b="1" i="1" kern="10">
                      <a:ln w="9525">
                        <a:solidFill>
                          <a:schemeClr val="tx1"/>
                        </a:solidFill>
                        <a:round/>
                        <a:headEnd/>
                        <a:tailEnd/>
                      </a:ln>
                      <a:latin typeface="Times New Roman"/>
                      <a:cs typeface="Times New Roman"/>
                    </a:rPr>
                    <a:t>L</a:t>
                  </a:r>
                  <a:endParaRPr lang="zh-CN" altLang="en-US" sz="3600" b="1" i="1" kern="10">
                    <a:ln w="9525">
                      <a:solidFill>
                        <a:schemeClr val="tx1"/>
                      </a:solidFill>
                      <a:round/>
                      <a:headEnd/>
                      <a:tailEnd/>
                    </a:ln>
                    <a:latin typeface="Times New Roman"/>
                    <a:cs typeface="Times New Roman"/>
                  </a:endParaRPr>
                </a:p>
              </p:txBody>
            </p:sp>
            <p:sp>
              <p:nvSpPr>
                <p:cNvPr id="50204" name="WordArt 13"/>
                <p:cNvSpPr>
                  <a:spLocks noChangeArrowheads="1" noChangeShapeType="1" noTextEdit="1"/>
                </p:cNvSpPr>
                <p:nvPr/>
              </p:nvSpPr>
              <p:spPr bwMode="auto">
                <a:xfrm>
                  <a:off x="2626" y="2692"/>
                  <a:ext cx="315" cy="194"/>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m</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50205" name="Line 14"/>
                <p:cNvSpPr>
                  <a:spLocks noChangeShapeType="1"/>
                </p:cNvSpPr>
                <p:nvPr/>
              </p:nvSpPr>
              <p:spPr bwMode="auto">
                <a:xfrm>
                  <a:off x="3063" y="2770"/>
                  <a:ext cx="503" cy="9"/>
                </a:xfrm>
                <a:prstGeom prst="line">
                  <a:avLst/>
                </a:prstGeom>
                <a:noFill/>
                <a:ln w="57150">
                  <a:solidFill>
                    <a:schemeClr val="tx1"/>
                  </a:solidFill>
                  <a:round/>
                  <a:headEnd/>
                  <a:tailEnd/>
                </a:ln>
              </p:spPr>
              <p:txBody>
                <a:bodyPr/>
                <a:lstStyle/>
                <a:p>
                  <a:endParaRPr lang="zh-CN" altLang="en-US"/>
                </a:p>
              </p:txBody>
            </p:sp>
          </p:grpSp>
          <p:grpSp>
            <p:nvGrpSpPr>
              <p:cNvPr id="50184" name="Group 31"/>
              <p:cNvGrpSpPr>
                <a:grpSpLocks/>
              </p:cNvGrpSpPr>
              <p:nvPr/>
            </p:nvGrpSpPr>
            <p:grpSpPr bwMode="auto">
              <a:xfrm>
                <a:off x="3422" y="4192"/>
                <a:ext cx="1784" cy="213"/>
                <a:chOff x="1428" y="3097"/>
                <a:chExt cx="2598" cy="168"/>
              </a:xfrm>
            </p:grpSpPr>
            <p:sp>
              <p:nvSpPr>
                <p:cNvPr id="50185" name="Oval 15"/>
                <p:cNvSpPr>
                  <a:spLocks noChangeArrowheads="1"/>
                </p:cNvSpPr>
                <p:nvPr/>
              </p:nvSpPr>
              <p:spPr bwMode="auto">
                <a:xfrm flipV="1">
                  <a:off x="3382" y="3159"/>
                  <a:ext cx="64" cy="3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50186" name="WordArt 16"/>
                <p:cNvSpPr>
                  <a:spLocks noChangeArrowheads="1" noChangeShapeType="1" noTextEdit="1"/>
                </p:cNvSpPr>
                <p:nvPr/>
              </p:nvSpPr>
              <p:spPr bwMode="auto">
                <a:xfrm>
                  <a:off x="3951" y="3097"/>
                  <a:ext cx="75" cy="143"/>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sp>
              <p:nvSpPr>
                <p:cNvPr id="50187" name="WordArt 17"/>
                <p:cNvSpPr>
                  <a:spLocks noChangeArrowheads="1" noChangeShapeType="1" noTextEdit="1"/>
                </p:cNvSpPr>
                <p:nvPr/>
              </p:nvSpPr>
              <p:spPr bwMode="auto">
                <a:xfrm>
                  <a:off x="1428" y="3123"/>
                  <a:ext cx="66" cy="142"/>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grpSp>
              <p:nvGrpSpPr>
                <p:cNvPr id="50188" name="Group 18"/>
                <p:cNvGrpSpPr>
                  <a:grpSpLocks/>
                </p:cNvGrpSpPr>
                <p:nvPr/>
              </p:nvGrpSpPr>
              <p:grpSpPr bwMode="auto">
                <a:xfrm rot="5400000">
                  <a:off x="2032" y="3066"/>
                  <a:ext cx="52" cy="244"/>
                  <a:chOff x="2928" y="3216"/>
                  <a:chExt cx="48" cy="240"/>
                </a:xfrm>
              </p:grpSpPr>
              <p:sp>
                <p:nvSpPr>
                  <p:cNvPr id="50198" name="Line 19"/>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50199" name="Line 20"/>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50189" name="WordArt 21"/>
                <p:cNvSpPr>
                  <a:spLocks noChangeArrowheads="1" noChangeShapeType="1" noTextEdit="1"/>
                </p:cNvSpPr>
                <p:nvPr/>
              </p:nvSpPr>
              <p:spPr bwMode="auto">
                <a:xfrm>
                  <a:off x="1622" y="3132"/>
                  <a:ext cx="220" cy="118"/>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m</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50190" name="WordArt 22"/>
                <p:cNvSpPr>
                  <a:spLocks noChangeArrowheads="1" noChangeShapeType="1" noTextEdit="1"/>
                </p:cNvSpPr>
                <p:nvPr/>
              </p:nvSpPr>
              <p:spPr bwMode="auto">
                <a:xfrm>
                  <a:off x="2594" y="3121"/>
                  <a:ext cx="112" cy="96"/>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50191" name="WordArt 23"/>
                <p:cNvSpPr>
                  <a:spLocks noChangeArrowheads="1" noChangeShapeType="1" noTextEdit="1"/>
                </p:cNvSpPr>
                <p:nvPr/>
              </p:nvSpPr>
              <p:spPr bwMode="auto">
                <a:xfrm>
                  <a:off x="2269" y="3133"/>
                  <a:ext cx="112" cy="9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50192" name="WordArt 24"/>
                <p:cNvSpPr>
                  <a:spLocks noChangeArrowheads="1" noChangeShapeType="1" noTextEdit="1"/>
                </p:cNvSpPr>
                <p:nvPr/>
              </p:nvSpPr>
              <p:spPr bwMode="auto">
                <a:xfrm>
                  <a:off x="2985" y="3121"/>
                  <a:ext cx="110" cy="96"/>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3</a:t>
                  </a:r>
                  <a:endParaRPr lang="zh-CN" altLang="en-US" sz="3600" kern="10">
                    <a:ln w="9525">
                      <a:solidFill>
                        <a:schemeClr val="tx1"/>
                      </a:solidFill>
                      <a:round/>
                      <a:headEnd/>
                      <a:tailEnd/>
                    </a:ln>
                    <a:latin typeface="宋体"/>
                    <a:ea typeface="宋体"/>
                  </a:endParaRPr>
                </a:p>
              </p:txBody>
            </p:sp>
            <p:sp>
              <p:nvSpPr>
                <p:cNvPr id="50193" name="Oval 25"/>
                <p:cNvSpPr>
                  <a:spLocks noChangeArrowheads="1"/>
                </p:cNvSpPr>
                <p:nvPr/>
              </p:nvSpPr>
              <p:spPr bwMode="auto">
                <a:xfrm flipV="1">
                  <a:off x="3557" y="3158"/>
                  <a:ext cx="63" cy="3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50194" name="WordArt 26"/>
                <p:cNvSpPr>
                  <a:spLocks noChangeArrowheads="1" noChangeShapeType="1" noTextEdit="1"/>
                </p:cNvSpPr>
                <p:nvPr/>
              </p:nvSpPr>
              <p:spPr bwMode="auto">
                <a:xfrm>
                  <a:off x="2448" y="3205"/>
                  <a:ext cx="72" cy="5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0195" name="WordArt 27"/>
                <p:cNvSpPr>
                  <a:spLocks noChangeArrowheads="1" noChangeShapeType="1" noTextEdit="1"/>
                </p:cNvSpPr>
                <p:nvPr/>
              </p:nvSpPr>
              <p:spPr bwMode="auto">
                <a:xfrm>
                  <a:off x="2791" y="3202"/>
                  <a:ext cx="73" cy="5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0196" name="WordArt 28"/>
                <p:cNvSpPr>
                  <a:spLocks noChangeArrowheads="1" noChangeShapeType="1" noTextEdit="1"/>
                </p:cNvSpPr>
                <p:nvPr/>
              </p:nvSpPr>
              <p:spPr bwMode="auto">
                <a:xfrm>
                  <a:off x="3171" y="3198"/>
                  <a:ext cx="73" cy="5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0197" name="Oval 29"/>
                <p:cNvSpPr>
                  <a:spLocks noChangeArrowheads="1"/>
                </p:cNvSpPr>
                <p:nvPr/>
              </p:nvSpPr>
              <p:spPr bwMode="auto">
                <a:xfrm flipV="1">
                  <a:off x="3751" y="3162"/>
                  <a:ext cx="63" cy="3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grpSp>
      <p:sp>
        <p:nvSpPr>
          <p:cNvPr id="35" name="Text Box 93"/>
          <p:cNvSpPr txBox="1">
            <a:spLocks noChangeArrowheads="1"/>
          </p:cNvSpPr>
          <p:nvPr/>
        </p:nvSpPr>
        <p:spPr bwMode="auto">
          <a:xfrm>
            <a:off x="2565640" y="2270423"/>
            <a:ext cx="494046" cy="461665"/>
          </a:xfrm>
          <a:prstGeom prst="rect">
            <a:avLst/>
          </a:prstGeom>
          <a:solidFill>
            <a:srgbClr val="663300"/>
          </a:solidFill>
          <a:ln w="9525">
            <a:noFill/>
            <a:miter lim="800000"/>
            <a:headEnd/>
            <a:tailEnd/>
          </a:ln>
        </p:spPr>
        <p:txBody>
          <a:bodyPr wrap="none">
            <a:spAutoFit/>
          </a:bodyPr>
          <a:lstStyle/>
          <a:p>
            <a:pPr eaLnBrk="1" hangingPunct="1"/>
            <a:r>
              <a:rPr lang="zh-CN" altLang="en-US" sz="2400" b="1" dirty="0" smtClean="0">
                <a:solidFill>
                  <a:srgbClr val="FF0000"/>
                </a:solidFill>
              </a:rPr>
              <a:t>腹</a:t>
            </a:r>
            <a:endParaRPr lang="zh-CN" altLang="zh-CN" sz="2400" b="1" dirty="0" smtClean="0">
              <a:solidFill>
                <a:srgbClr val="FF0000"/>
              </a:solidFill>
            </a:endParaRPr>
          </a:p>
        </p:txBody>
      </p:sp>
      <p:sp>
        <p:nvSpPr>
          <p:cNvPr id="36" name="Text Box 93"/>
          <p:cNvSpPr txBox="1">
            <a:spLocks noChangeArrowheads="1"/>
          </p:cNvSpPr>
          <p:nvPr/>
        </p:nvSpPr>
        <p:spPr bwMode="auto">
          <a:xfrm>
            <a:off x="6851873" y="2332418"/>
            <a:ext cx="494046" cy="461665"/>
          </a:xfrm>
          <a:prstGeom prst="rect">
            <a:avLst/>
          </a:prstGeom>
          <a:solidFill>
            <a:srgbClr val="663300"/>
          </a:solidFill>
          <a:ln w="9525">
            <a:noFill/>
            <a:miter lim="800000"/>
            <a:headEnd/>
            <a:tailEnd/>
          </a:ln>
        </p:spPr>
        <p:txBody>
          <a:bodyPr wrap="none">
            <a:spAutoFit/>
          </a:bodyPr>
          <a:lstStyle/>
          <a:p>
            <a:pPr eaLnBrk="1" hangingPunct="1"/>
            <a:r>
              <a:rPr lang="zh-CN" altLang="en-US" sz="2400" b="1" dirty="0" smtClean="0">
                <a:solidFill>
                  <a:srgbClr val="FF0000"/>
                </a:solidFill>
              </a:rPr>
              <a:t>腹</a:t>
            </a:r>
            <a:endParaRPr lang="zh-CN" altLang="zh-CN" sz="2400" b="1" dirty="0" smtClean="0">
              <a:solidFill>
                <a:srgbClr val="FF0000"/>
              </a:solidFill>
            </a:endParaRPr>
          </a:p>
        </p:txBody>
      </p:sp>
      <p:sp>
        <p:nvSpPr>
          <p:cNvPr id="37" name="Text Box 93"/>
          <p:cNvSpPr txBox="1">
            <a:spLocks noChangeArrowheads="1"/>
          </p:cNvSpPr>
          <p:nvPr/>
        </p:nvSpPr>
        <p:spPr bwMode="auto">
          <a:xfrm>
            <a:off x="2575215" y="4383703"/>
            <a:ext cx="494046" cy="461665"/>
          </a:xfrm>
          <a:prstGeom prst="rect">
            <a:avLst/>
          </a:prstGeom>
          <a:solidFill>
            <a:srgbClr val="663300"/>
          </a:solidFill>
          <a:ln w="9525">
            <a:noFill/>
            <a:miter lim="800000"/>
            <a:headEnd/>
            <a:tailEnd/>
          </a:ln>
        </p:spPr>
        <p:txBody>
          <a:bodyPr wrap="none">
            <a:spAutoFit/>
          </a:bodyPr>
          <a:lstStyle/>
          <a:p>
            <a:pPr eaLnBrk="1" hangingPunct="1"/>
            <a:r>
              <a:rPr lang="zh-CN" altLang="en-US" sz="2400" b="1" dirty="0" smtClean="0">
                <a:solidFill>
                  <a:srgbClr val="FF0000"/>
                </a:solidFill>
              </a:rPr>
              <a:t>腹</a:t>
            </a:r>
            <a:endParaRPr lang="zh-CN" altLang="zh-CN" sz="2400" b="1" dirty="0" smtClean="0">
              <a:solidFill>
                <a:srgbClr val="FF0000"/>
              </a:solidFill>
            </a:endParaRPr>
          </a:p>
        </p:txBody>
      </p:sp>
      <p:sp>
        <p:nvSpPr>
          <p:cNvPr id="38" name="Text Box 93"/>
          <p:cNvSpPr txBox="1">
            <a:spLocks noChangeArrowheads="1"/>
          </p:cNvSpPr>
          <p:nvPr/>
        </p:nvSpPr>
        <p:spPr bwMode="auto">
          <a:xfrm>
            <a:off x="6851873" y="4383702"/>
            <a:ext cx="494046" cy="461665"/>
          </a:xfrm>
          <a:prstGeom prst="rect">
            <a:avLst/>
          </a:prstGeom>
          <a:solidFill>
            <a:srgbClr val="663300"/>
          </a:solidFill>
          <a:ln w="9525">
            <a:noFill/>
            <a:miter lim="800000"/>
            <a:headEnd/>
            <a:tailEnd/>
          </a:ln>
        </p:spPr>
        <p:txBody>
          <a:bodyPr wrap="none">
            <a:spAutoFit/>
          </a:bodyPr>
          <a:lstStyle/>
          <a:p>
            <a:pPr eaLnBrk="1" hangingPunct="1"/>
            <a:r>
              <a:rPr lang="zh-CN" altLang="en-US" sz="2400" b="1" dirty="0" smtClean="0">
                <a:solidFill>
                  <a:srgbClr val="FF0000"/>
                </a:solidFill>
              </a:rPr>
              <a:t>腹</a:t>
            </a:r>
            <a:endParaRPr lang="zh-CN" altLang="zh-CN" sz="2400" b="1" dirty="0" smtClean="0">
              <a:solidFill>
                <a:srgbClr val="FF0000"/>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549275" y="0"/>
            <a:ext cx="8229600" cy="193675"/>
          </a:xfrm>
        </p:spPr>
        <p:txBody>
          <a:bodyPr/>
          <a:lstStyle/>
          <a:p>
            <a:pPr eaLnBrk="1" hangingPunct="1"/>
            <a:r>
              <a:rPr lang="zh-CN" altLang="en-US" sz="800" smtClean="0">
                <a:solidFill>
                  <a:schemeClr val="bg1"/>
                </a:solidFill>
              </a:rPr>
              <a:t>演示</a:t>
            </a:r>
            <a:r>
              <a:rPr lang="en-US" altLang="zh-CN" sz="800" smtClean="0">
                <a:solidFill>
                  <a:schemeClr val="bg1"/>
                </a:solidFill>
              </a:rPr>
              <a:t>1</a:t>
            </a:r>
          </a:p>
        </p:txBody>
      </p:sp>
      <p:grpSp>
        <p:nvGrpSpPr>
          <p:cNvPr id="87043" name="Group 3"/>
          <p:cNvGrpSpPr>
            <a:grpSpLocks/>
          </p:cNvGrpSpPr>
          <p:nvPr/>
        </p:nvGrpSpPr>
        <p:grpSpPr bwMode="auto">
          <a:xfrm>
            <a:off x="0" y="0"/>
            <a:ext cx="9144000" cy="6858000"/>
            <a:chOff x="0" y="0"/>
            <a:chExt cx="5760" cy="4320"/>
          </a:xfrm>
        </p:grpSpPr>
        <p:sp>
          <p:nvSpPr>
            <p:cNvPr id="87137" name="Rectangle 4" descr="之字形"/>
            <p:cNvSpPr>
              <a:spLocks noChangeArrowheads="1"/>
            </p:cNvSpPr>
            <p:nvPr/>
          </p:nvSpPr>
          <p:spPr bwMode="auto">
            <a:xfrm>
              <a:off x="0" y="4187"/>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87138" name="Rectangle 5" descr="之字形"/>
            <p:cNvSpPr>
              <a:spLocks noChangeArrowheads="1"/>
            </p:cNvSpPr>
            <p:nvPr/>
          </p:nvSpPr>
          <p:spPr bwMode="auto">
            <a:xfrm>
              <a:off x="0" y="0"/>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grpSp>
      <p:sp>
        <p:nvSpPr>
          <p:cNvPr id="234502" name="Line 6"/>
          <p:cNvSpPr>
            <a:spLocks noChangeShapeType="1"/>
          </p:cNvSpPr>
          <p:nvPr/>
        </p:nvSpPr>
        <p:spPr bwMode="auto">
          <a:xfrm>
            <a:off x="1347788" y="2849563"/>
            <a:ext cx="6870700" cy="4762"/>
          </a:xfrm>
          <a:prstGeom prst="line">
            <a:avLst/>
          </a:prstGeom>
          <a:noFill/>
          <a:ln w="19050">
            <a:solidFill>
              <a:schemeClr val="bg2"/>
            </a:solidFill>
            <a:round/>
            <a:headEnd/>
            <a:tailEnd/>
          </a:ln>
        </p:spPr>
        <p:txBody>
          <a:bodyPr/>
          <a:lstStyle/>
          <a:p>
            <a:endParaRPr lang="zh-CN" altLang="en-US"/>
          </a:p>
        </p:txBody>
      </p:sp>
      <p:sp>
        <p:nvSpPr>
          <p:cNvPr id="234503" name="Freeform 7"/>
          <p:cNvSpPr>
            <a:spLocks/>
          </p:cNvSpPr>
          <p:nvPr/>
        </p:nvSpPr>
        <p:spPr bwMode="auto">
          <a:xfrm>
            <a:off x="1287463" y="2754313"/>
            <a:ext cx="6996112" cy="192087"/>
          </a:xfrm>
          <a:custGeom>
            <a:avLst/>
            <a:gdLst>
              <a:gd name="T0" fmla="*/ 0 w 4269"/>
              <a:gd name="T1" fmla="*/ 2147483647 h 588"/>
              <a:gd name="T2" fmla="*/ 2147483647 w 4269"/>
              <a:gd name="T3" fmla="*/ 0 h 588"/>
              <a:gd name="T4" fmla="*/ 2147483647 w 4269"/>
              <a:gd name="T5" fmla="*/ 2147483647 h 588"/>
              <a:gd name="T6" fmla="*/ 2147483647 w 4269"/>
              <a:gd name="T7" fmla="*/ 2147483647 h 588"/>
              <a:gd name="T8" fmla="*/ 0 w 4269"/>
              <a:gd name="T9" fmla="*/ 2147483647 h 588"/>
              <a:gd name="T10" fmla="*/ 0 60000 65536"/>
              <a:gd name="T11" fmla="*/ 0 60000 65536"/>
              <a:gd name="T12" fmla="*/ 0 60000 65536"/>
              <a:gd name="T13" fmla="*/ 0 60000 65536"/>
              <a:gd name="T14" fmla="*/ 0 60000 65536"/>
              <a:gd name="T15" fmla="*/ 0 w 4269"/>
              <a:gd name="T16" fmla="*/ 0 h 588"/>
              <a:gd name="T17" fmla="*/ 4269 w 4269"/>
              <a:gd name="T18" fmla="*/ 588 h 588"/>
            </a:gdLst>
            <a:ahLst/>
            <a:cxnLst>
              <a:cxn ang="T10">
                <a:pos x="T0" y="T1"/>
              </a:cxn>
              <a:cxn ang="T11">
                <a:pos x="T2" y="T3"/>
              </a:cxn>
              <a:cxn ang="T12">
                <a:pos x="T4" y="T5"/>
              </a:cxn>
              <a:cxn ang="T13">
                <a:pos x="T6" y="T7"/>
              </a:cxn>
              <a:cxn ang="T14">
                <a:pos x="T8" y="T9"/>
              </a:cxn>
            </a:cxnLst>
            <a:rect l="T15" t="T16" r="T17" b="T18"/>
            <a:pathLst>
              <a:path w="4269" h="588">
                <a:moveTo>
                  <a:pt x="0" y="294"/>
                </a:moveTo>
                <a:cubicBezTo>
                  <a:pt x="0" y="196"/>
                  <a:pt x="1424" y="0"/>
                  <a:pt x="2135" y="0"/>
                </a:cubicBezTo>
                <a:cubicBezTo>
                  <a:pt x="2846" y="0"/>
                  <a:pt x="4269" y="196"/>
                  <a:pt x="4269" y="294"/>
                </a:cubicBezTo>
                <a:cubicBezTo>
                  <a:pt x="4269" y="392"/>
                  <a:pt x="2846" y="588"/>
                  <a:pt x="2135" y="588"/>
                </a:cubicBezTo>
                <a:cubicBezTo>
                  <a:pt x="1424" y="588"/>
                  <a:pt x="0" y="392"/>
                  <a:pt x="0" y="294"/>
                </a:cubicBezTo>
                <a:close/>
              </a:path>
            </a:pathLst>
          </a:custGeom>
          <a:gradFill rotWithShape="0">
            <a:gsLst>
              <a:gs pos="0">
                <a:srgbClr val="EEEEEE"/>
              </a:gs>
              <a:gs pos="50000">
                <a:srgbClr val="FFFFFF"/>
              </a:gs>
              <a:gs pos="100000">
                <a:srgbClr val="EEEEEE"/>
              </a:gs>
            </a:gsLst>
            <a:lin ang="0" scaled="1"/>
          </a:gradFill>
          <a:ln w="9525">
            <a:noFill/>
            <a:round/>
            <a:headEnd/>
            <a:tailEnd/>
          </a:ln>
        </p:spPr>
        <p:txBody>
          <a:bodyPr/>
          <a:lstStyle/>
          <a:p>
            <a:endParaRPr lang="zh-CN" altLang="en-US"/>
          </a:p>
        </p:txBody>
      </p:sp>
      <p:grpSp>
        <p:nvGrpSpPr>
          <p:cNvPr id="3" name="Group 8"/>
          <p:cNvGrpSpPr>
            <a:grpSpLocks/>
          </p:cNvGrpSpPr>
          <p:nvPr/>
        </p:nvGrpSpPr>
        <p:grpSpPr bwMode="auto">
          <a:xfrm>
            <a:off x="1354138" y="1433513"/>
            <a:ext cx="6796087" cy="509587"/>
            <a:chOff x="853" y="903"/>
            <a:chExt cx="4281" cy="321"/>
          </a:xfrm>
        </p:grpSpPr>
        <p:sp>
          <p:nvSpPr>
            <p:cNvPr id="87131" name="Line 9"/>
            <p:cNvSpPr>
              <a:spLocks noChangeShapeType="1"/>
            </p:cNvSpPr>
            <p:nvPr/>
          </p:nvSpPr>
          <p:spPr bwMode="auto">
            <a:xfrm>
              <a:off x="859" y="903"/>
              <a:ext cx="0" cy="316"/>
            </a:xfrm>
            <a:prstGeom prst="line">
              <a:avLst/>
            </a:prstGeom>
            <a:noFill/>
            <a:ln w="28575">
              <a:solidFill>
                <a:schemeClr val="tx1"/>
              </a:solidFill>
              <a:round/>
              <a:headEnd/>
              <a:tailEnd/>
            </a:ln>
          </p:spPr>
          <p:txBody>
            <a:bodyPr/>
            <a:lstStyle/>
            <a:p>
              <a:endParaRPr lang="zh-CN" altLang="en-US"/>
            </a:p>
          </p:txBody>
        </p:sp>
        <p:sp>
          <p:nvSpPr>
            <p:cNvPr id="87132" name="Line 10"/>
            <p:cNvSpPr>
              <a:spLocks noChangeShapeType="1"/>
            </p:cNvSpPr>
            <p:nvPr/>
          </p:nvSpPr>
          <p:spPr bwMode="auto">
            <a:xfrm flipH="1">
              <a:off x="5134" y="908"/>
              <a:ext cx="0" cy="316"/>
            </a:xfrm>
            <a:prstGeom prst="line">
              <a:avLst/>
            </a:prstGeom>
            <a:noFill/>
            <a:ln w="28575">
              <a:solidFill>
                <a:schemeClr val="tx1"/>
              </a:solidFill>
              <a:round/>
              <a:headEnd/>
              <a:tailEnd/>
            </a:ln>
          </p:spPr>
          <p:txBody>
            <a:bodyPr/>
            <a:lstStyle/>
            <a:p>
              <a:endParaRPr lang="zh-CN" altLang="en-US"/>
            </a:p>
          </p:txBody>
        </p:sp>
        <p:sp>
          <p:nvSpPr>
            <p:cNvPr id="87133" name="Line 11"/>
            <p:cNvSpPr>
              <a:spLocks noChangeShapeType="1"/>
            </p:cNvSpPr>
            <p:nvPr/>
          </p:nvSpPr>
          <p:spPr bwMode="auto">
            <a:xfrm flipH="1">
              <a:off x="853" y="1056"/>
              <a:ext cx="1468" cy="0"/>
            </a:xfrm>
            <a:prstGeom prst="line">
              <a:avLst/>
            </a:prstGeom>
            <a:noFill/>
            <a:ln w="28575">
              <a:solidFill>
                <a:schemeClr val="tx1"/>
              </a:solidFill>
              <a:round/>
              <a:headEnd/>
              <a:tailEnd type="triangle" w="sm" len="lg"/>
            </a:ln>
          </p:spPr>
          <p:txBody>
            <a:bodyPr/>
            <a:lstStyle/>
            <a:p>
              <a:endParaRPr lang="zh-CN" altLang="en-US"/>
            </a:p>
          </p:txBody>
        </p:sp>
        <p:sp>
          <p:nvSpPr>
            <p:cNvPr id="87134" name="WordArt 12"/>
            <p:cNvSpPr>
              <a:spLocks noChangeArrowheads="1" noChangeShapeType="1" noTextEdit="1"/>
            </p:cNvSpPr>
            <p:nvPr/>
          </p:nvSpPr>
          <p:spPr bwMode="auto">
            <a:xfrm>
              <a:off x="3258" y="965"/>
              <a:ext cx="161" cy="153"/>
            </a:xfrm>
            <a:prstGeom prst="rect">
              <a:avLst/>
            </a:prstGeom>
          </p:spPr>
          <p:txBody>
            <a:bodyPr wrap="none" fromWordArt="1">
              <a:prstTxWarp prst="textPlain">
                <a:avLst>
                  <a:gd name="adj" fmla="val 50000"/>
                </a:avLst>
              </a:prstTxWarp>
            </a:bodyPr>
            <a:lstStyle/>
            <a:p>
              <a:r>
                <a:rPr lang="en-US" altLang="zh-CN" sz="3600" b="1" i="1" kern="10">
                  <a:ln w="9525">
                    <a:solidFill>
                      <a:schemeClr val="tx1"/>
                    </a:solidFill>
                    <a:round/>
                    <a:headEnd/>
                    <a:tailEnd/>
                  </a:ln>
                  <a:latin typeface="Times New Roman"/>
                  <a:cs typeface="Times New Roman"/>
                </a:rPr>
                <a:t>L</a:t>
              </a:r>
              <a:endParaRPr lang="zh-CN" altLang="en-US" sz="3600" b="1" i="1" kern="10">
                <a:ln w="9525">
                  <a:solidFill>
                    <a:schemeClr val="tx1"/>
                  </a:solidFill>
                  <a:round/>
                  <a:headEnd/>
                  <a:tailEnd/>
                </a:ln>
                <a:latin typeface="Times New Roman"/>
                <a:cs typeface="Times New Roman"/>
              </a:endParaRPr>
            </a:p>
          </p:txBody>
        </p:sp>
        <p:sp>
          <p:nvSpPr>
            <p:cNvPr id="87135" name="Line 13"/>
            <p:cNvSpPr>
              <a:spLocks noChangeShapeType="1"/>
            </p:cNvSpPr>
            <p:nvPr/>
          </p:nvSpPr>
          <p:spPr bwMode="auto">
            <a:xfrm>
              <a:off x="3649" y="1039"/>
              <a:ext cx="1468" cy="0"/>
            </a:xfrm>
            <a:prstGeom prst="line">
              <a:avLst/>
            </a:prstGeom>
            <a:noFill/>
            <a:ln w="28575">
              <a:solidFill>
                <a:schemeClr val="tx1"/>
              </a:solidFill>
              <a:round/>
              <a:headEnd/>
              <a:tailEnd type="triangle" w="sm" len="lg"/>
            </a:ln>
          </p:spPr>
          <p:txBody>
            <a:bodyPr/>
            <a:lstStyle/>
            <a:p>
              <a:endParaRPr lang="zh-CN" altLang="en-US"/>
            </a:p>
          </p:txBody>
        </p:sp>
        <p:sp>
          <p:nvSpPr>
            <p:cNvPr id="87136" name="WordArt 14"/>
            <p:cNvSpPr>
              <a:spLocks noChangeArrowheads="1" noChangeShapeType="1" noTextEdit="1"/>
            </p:cNvSpPr>
            <p:nvPr/>
          </p:nvSpPr>
          <p:spPr bwMode="auto">
            <a:xfrm>
              <a:off x="2447" y="964"/>
              <a:ext cx="711" cy="164"/>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宋体"/>
                  <a:ea typeface="宋体"/>
                </a:rPr>
                <a:t>弦长</a:t>
              </a:r>
            </a:p>
          </p:txBody>
        </p:sp>
      </p:grpSp>
      <p:sp>
        <p:nvSpPr>
          <p:cNvPr id="234511" name="WordArt 15"/>
          <p:cNvSpPr>
            <a:spLocks noChangeArrowheads="1" noChangeShapeType="1" noTextEdit="1"/>
          </p:cNvSpPr>
          <p:nvPr/>
        </p:nvSpPr>
        <p:spPr bwMode="auto">
          <a:xfrm>
            <a:off x="2178050" y="615950"/>
            <a:ext cx="4572000" cy="523875"/>
          </a:xfrm>
          <a:prstGeom prst="rect">
            <a:avLst/>
          </a:prstGeom>
        </p:spPr>
        <p:txBody>
          <a:bodyPr wrap="none" fromWordArt="1">
            <a:prstTxWarp prst="textPlain">
              <a:avLst>
                <a:gd name="adj" fmla="val 50000"/>
              </a:avLst>
            </a:prstTxWarp>
          </a:bodyPr>
          <a:lstStyle/>
          <a:p>
            <a:r>
              <a:rPr lang="zh-CN" altLang="en-US" sz="3600" kern="10">
                <a:ln w="9525">
                  <a:solidFill>
                    <a:srgbClr val="CC0000"/>
                  </a:solidFill>
                  <a:round/>
                  <a:headEnd/>
                  <a:tailEnd/>
                </a:ln>
                <a:solidFill>
                  <a:srgbClr val="CC0000"/>
                </a:solidFill>
                <a:latin typeface="华文中宋"/>
                <a:ea typeface="华文中宋"/>
              </a:rPr>
              <a:t>弦的驻波视觉现象示意</a:t>
            </a:r>
          </a:p>
        </p:txBody>
      </p:sp>
      <p:grpSp>
        <p:nvGrpSpPr>
          <p:cNvPr id="4" name="Group 16"/>
          <p:cNvGrpSpPr>
            <a:grpSpLocks/>
          </p:cNvGrpSpPr>
          <p:nvPr/>
        </p:nvGrpSpPr>
        <p:grpSpPr bwMode="auto">
          <a:xfrm>
            <a:off x="239713" y="4189413"/>
            <a:ext cx="1612900" cy="639762"/>
            <a:chOff x="174" y="2628"/>
            <a:chExt cx="1016" cy="403"/>
          </a:xfrm>
        </p:grpSpPr>
        <p:sp>
          <p:nvSpPr>
            <p:cNvPr id="87128" name="WordArt 17"/>
            <p:cNvSpPr>
              <a:spLocks noChangeArrowheads="1" noChangeShapeType="1" noTextEdit="1"/>
            </p:cNvSpPr>
            <p:nvPr/>
          </p:nvSpPr>
          <p:spPr bwMode="auto">
            <a:xfrm>
              <a:off x="950" y="2845"/>
              <a:ext cx="229" cy="175"/>
            </a:xfrm>
            <a:prstGeom prst="rect">
              <a:avLst/>
            </a:prstGeom>
          </p:spPr>
          <p:txBody>
            <a:bodyPr wrap="none" fromWordArt="1">
              <a:prstTxWarp prst="textPlain">
                <a:avLst>
                  <a:gd name="adj" fmla="val 59912"/>
                </a:avLst>
              </a:prstTxWarp>
            </a:bodyPr>
            <a:lstStyle/>
            <a:p>
              <a:r>
                <a:rPr lang="en-US" altLang="zh-CN" sz="3600" i="1" kern="10">
                  <a:ln w="9525">
                    <a:solidFill>
                      <a:srgbClr val="006666"/>
                    </a:solidFill>
                    <a:round/>
                    <a:headEnd/>
                    <a:tailEnd/>
                  </a:ln>
                  <a:solidFill>
                    <a:srgbClr val="006666"/>
                  </a:solidFill>
                  <a:latin typeface="Symbol"/>
                </a:rPr>
                <a:t>l</a:t>
              </a:r>
              <a:endParaRPr lang="zh-CN" altLang="en-US" sz="3600" i="1" kern="10">
                <a:ln w="9525">
                  <a:solidFill>
                    <a:srgbClr val="006666"/>
                  </a:solidFill>
                  <a:round/>
                  <a:headEnd/>
                  <a:tailEnd/>
                </a:ln>
                <a:solidFill>
                  <a:srgbClr val="006666"/>
                </a:solidFill>
                <a:latin typeface="Symbol"/>
              </a:endParaRPr>
            </a:p>
          </p:txBody>
        </p:sp>
        <p:sp>
          <p:nvSpPr>
            <p:cNvPr id="87129" name="WordArt 18"/>
            <p:cNvSpPr>
              <a:spLocks noChangeArrowheads="1" noChangeShapeType="1" noTextEdit="1"/>
            </p:cNvSpPr>
            <p:nvPr/>
          </p:nvSpPr>
          <p:spPr bwMode="auto">
            <a:xfrm>
              <a:off x="204" y="2849"/>
              <a:ext cx="754" cy="182"/>
            </a:xfrm>
            <a:prstGeom prst="rect">
              <a:avLst/>
            </a:prstGeom>
          </p:spPr>
          <p:txBody>
            <a:bodyPr wrap="none" fromWordArt="1">
              <a:prstTxWarp prst="textPlain">
                <a:avLst>
                  <a:gd name="adj" fmla="val 50000"/>
                </a:avLst>
              </a:prstTxWarp>
            </a:bodyPr>
            <a:lstStyle/>
            <a:p>
              <a:r>
                <a:rPr lang="zh-CN" altLang="en-US" sz="3600" kern="10">
                  <a:ln w="9525">
                    <a:solidFill>
                      <a:srgbClr val="006666"/>
                    </a:solidFill>
                    <a:round/>
                    <a:headEnd/>
                    <a:tailEnd/>
                  </a:ln>
                  <a:solidFill>
                    <a:srgbClr val="006666"/>
                  </a:solidFill>
                  <a:latin typeface="宋体"/>
                  <a:ea typeface="宋体"/>
                </a:rPr>
                <a:t>变波长</a:t>
              </a:r>
            </a:p>
          </p:txBody>
        </p:sp>
        <p:sp>
          <p:nvSpPr>
            <p:cNvPr id="87130" name="WordArt 19"/>
            <p:cNvSpPr>
              <a:spLocks noChangeArrowheads="1" noChangeShapeType="1" noTextEdit="1"/>
            </p:cNvSpPr>
            <p:nvPr/>
          </p:nvSpPr>
          <p:spPr bwMode="auto">
            <a:xfrm>
              <a:off x="174" y="2628"/>
              <a:ext cx="1016" cy="188"/>
            </a:xfrm>
            <a:prstGeom prst="rect">
              <a:avLst/>
            </a:prstGeom>
          </p:spPr>
          <p:txBody>
            <a:bodyPr wrap="none" fromWordArt="1">
              <a:prstTxWarp prst="textPlain">
                <a:avLst>
                  <a:gd name="adj" fmla="val 50000"/>
                </a:avLst>
              </a:prstTxWarp>
            </a:bodyPr>
            <a:lstStyle/>
            <a:p>
              <a:r>
                <a:rPr lang="zh-CN" altLang="en-US" sz="3600" kern="10">
                  <a:ln w="9525">
                    <a:solidFill>
                      <a:srgbClr val="006666"/>
                    </a:solidFill>
                    <a:round/>
                    <a:headEnd/>
                    <a:tailEnd/>
                  </a:ln>
                  <a:solidFill>
                    <a:srgbClr val="006666"/>
                  </a:solidFill>
                  <a:latin typeface="宋体"/>
                  <a:ea typeface="宋体"/>
                </a:rPr>
                <a:t>调频率改</a:t>
              </a:r>
            </a:p>
          </p:txBody>
        </p:sp>
      </p:grpSp>
      <p:grpSp>
        <p:nvGrpSpPr>
          <p:cNvPr id="5" name="Group 20"/>
          <p:cNvGrpSpPr>
            <a:grpSpLocks/>
          </p:cNvGrpSpPr>
          <p:nvPr/>
        </p:nvGrpSpPr>
        <p:grpSpPr bwMode="auto">
          <a:xfrm>
            <a:off x="2278063" y="4213225"/>
            <a:ext cx="4911725" cy="2062163"/>
            <a:chOff x="1378" y="2654"/>
            <a:chExt cx="3117" cy="1299"/>
          </a:xfrm>
        </p:grpSpPr>
        <p:sp>
          <p:nvSpPr>
            <p:cNvPr id="87102" name="Rectangle 21"/>
            <p:cNvSpPr>
              <a:spLocks noChangeArrowheads="1"/>
            </p:cNvSpPr>
            <p:nvPr/>
          </p:nvSpPr>
          <p:spPr bwMode="auto">
            <a:xfrm>
              <a:off x="1378" y="2654"/>
              <a:ext cx="3117" cy="1299"/>
            </a:xfrm>
            <a:prstGeom prst="rect">
              <a:avLst/>
            </a:prstGeom>
            <a:solidFill>
              <a:srgbClr val="FFFFCC"/>
            </a:solidFill>
            <a:ln w="57150">
              <a:solidFill>
                <a:srgbClr val="FF9900"/>
              </a:solidFill>
              <a:miter lim="800000"/>
              <a:headEnd/>
              <a:tailEnd/>
            </a:ln>
          </p:spPr>
          <p:txBody>
            <a:bodyPr wrap="none" anchor="ctr"/>
            <a:lstStyle/>
            <a:p>
              <a:endParaRPr lang="zh-CN" altLang="en-US"/>
            </a:p>
          </p:txBody>
        </p:sp>
        <p:grpSp>
          <p:nvGrpSpPr>
            <p:cNvPr id="87103" name="Group 22"/>
            <p:cNvGrpSpPr>
              <a:grpSpLocks/>
            </p:cNvGrpSpPr>
            <p:nvPr/>
          </p:nvGrpSpPr>
          <p:grpSpPr bwMode="auto">
            <a:xfrm>
              <a:off x="1629" y="2793"/>
              <a:ext cx="2621" cy="1039"/>
              <a:chOff x="1642" y="2748"/>
              <a:chExt cx="2756" cy="1186"/>
            </a:xfrm>
          </p:grpSpPr>
          <p:sp>
            <p:nvSpPr>
              <p:cNvPr id="87104" name="WordArt 23"/>
              <p:cNvSpPr>
                <a:spLocks noChangeArrowheads="1" noChangeShapeType="1" noTextEdit="1"/>
              </p:cNvSpPr>
              <p:nvPr/>
            </p:nvSpPr>
            <p:spPr bwMode="auto">
              <a:xfrm>
                <a:off x="1698" y="2748"/>
                <a:ext cx="2700" cy="262"/>
              </a:xfrm>
              <a:prstGeom prst="rect">
                <a:avLst/>
              </a:prstGeom>
            </p:spPr>
            <p:txBody>
              <a:bodyPr wrap="none" fromWordArt="1">
                <a:prstTxWarp prst="textPlain">
                  <a:avLst>
                    <a:gd name="adj" fmla="val 50000"/>
                  </a:avLst>
                </a:prstTxWarp>
              </a:bodyPr>
              <a:lstStyle/>
              <a:p>
                <a:r>
                  <a:rPr lang="zh-CN" altLang="en-US" sz="3600" kern="10">
                    <a:ln w="9525">
                      <a:solidFill>
                        <a:srgbClr val="006600"/>
                      </a:solidFill>
                      <a:round/>
                      <a:headEnd/>
                      <a:tailEnd/>
                    </a:ln>
                    <a:solidFill>
                      <a:srgbClr val="006600"/>
                    </a:solidFill>
                    <a:latin typeface="华文中宋"/>
                    <a:ea typeface="华文中宋"/>
                  </a:rPr>
                  <a:t>弦的驻波条件</a:t>
                </a:r>
              </a:p>
            </p:txBody>
          </p:sp>
          <p:sp>
            <p:nvSpPr>
              <p:cNvPr id="87105" name="WordArt 24"/>
              <p:cNvSpPr>
                <a:spLocks noChangeArrowheads="1" noChangeShapeType="1" noTextEdit="1"/>
              </p:cNvSpPr>
              <p:nvPr/>
            </p:nvSpPr>
            <p:spPr bwMode="auto">
              <a:xfrm>
                <a:off x="3510" y="3440"/>
                <a:ext cx="200" cy="149"/>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nvGrpSpPr>
              <p:cNvPr id="87106" name="Group 25"/>
              <p:cNvGrpSpPr>
                <a:grpSpLocks/>
              </p:cNvGrpSpPr>
              <p:nvPr/>
            </p:nvGrpSpPr>
            <p:grpSpPr bwMode="auto">
              <a:xfrm rot="5400000">
                <a:off x="2575" y="3233"/>
                <a:ext cx="103" cy="303"/>
                <a:chOff x="2928" y="3216"/>
                <a:chExt cx="48" cy="240"/>
              </a:xfrm>
            </p:grpSpPr>
            <p:sp>
              <p:nvSpPr>
                <p:cNvPr id="87126" name="Line 26"/>
                <p:cNvSpPr>
                  <a:spLocks noChangeShapeType="1"/>
                </p:cNvSpPr>
                <p:nvPr/>
              </p:nvSpPr>
              <p:spPr bwMode="auto">
                <a:xfrm>
                  <a:off x="2928" y="3216"/>
                  <a:ext cx="0" cy="240"/>
                </a:xfrm>
                <a:prstGeom prst="line">
                  <a:avLst/>
                </a:prstGeom>
                <a:noFill/>
                <a:ln w="57150">
                  <a:solidFill>
                    <a:schemeClr val="tx1"/>
                  </a:solidFill>
                  <a:round/>
                  <a:headEnd/>
                  <a:tailEnd/>
                </a:ln>
              </p:spPr>
              <p:txBody>
                <a:bodyPr/>
                <a:lstStyle/>
                <a:p>
                  <a:endParaRPr lang="zh-CN" altLang="en-US"/>
                </a:p>
              </p:txBody>
            </p:sp>
            <p:sp>
              <p:nvSpPr>
                <p:cNvPr id="87127" name="Line 27"/>
                <p:cNvSpPr>
                  <a:spLocks noChangeShapeType="1"/>
                </p:cNvSpPr>
                <p:nvPr/>
              </p:nvSpPr>
              <p:spPr bwMode="auto">
                <a:xfrm>
                  <a:off x="2976" y="3216"/>
                  <a:ext cx="0" cy="240"/>
                </a:xfrm>
                <a:prstGeom prst="line">
                  <a:avLst/>
                </a:prstGeom>
                <a:noFill/>
                <a:ln w="57150">
                  <a:solidFill>
                    <a:schemeClr val="tx1"/>
                  </a:solidFill>
                  <a:round/>
                  <a:headEnd/>
                  <a:tailEnd/>
                </a:ln>
              </p:spPr>
              <p:txBody>
                <a:bodyPr/>
                <a:lstStyle/>
                <a:p>
                  <a:endParaRPr lang="zh-CN" altLang="en-US"/>
                </a:p>
              </p:txBody>
            </p:sp>
          </p:grpSp>
          <p:sp>
            <p:nvSpPr>
              <p:cNvPr id="87107" name="WordArt 28"/>
              <p:cNvSpPr>
                <a:spLocks noChangeArrowheads="1" noChangeShapeType="1" noTextEdit="1"/>
              </p:cNvSpPr>
              <p:nvPr/>
            </p:nvSpPr>
            <p:spPr bwMode="auto">
              <a:xfrm>
                <a:off x="3383" y="3144"/>
                <a:ext cx="463" cy="177"/>
              </a:xfrm>
              <a:prstGeom prst="rect">
                <a:avLst/>
              </a:prstGeom>
            </p:spPr>
            <p:txBody>
              <a:bodyPr wrap="none" fromWordArt="1">
                <a:prstTxWarp prst="textPlain">
                  <a:avLst>
                    <a:gd name="adj" fmla="val 59917"/>
                  </a:avLst>
                </a:prstTxWarp>
              </a:bodyPr>
              <a:lstStyle/>
              <a:p>
                <a:r>
                  <a:rPr lang="en-US" altLang="zh-CN" sz="3600" i="1" kern="10">
                    <a:ln w="9525">
                      <a:solidFill>
                        <a:schemeClr val="tx1"/>
                      </a:solidFill>
                      <a:round/>
                      <a:headEnd/>
                      <a:tailEnd/>
                    </a:ln>
                    <a:latin typeface="Symbol"/>
                  </a:rPr>
                  <a:t>l</a:t>
                </a:r>
                <a:endParaRPr lang="zh-CN" altLang="en-US" sz="3600" i="1" kern="10">
                  <a:ln w="9525">
                    <a:solidFill>
                      <a:schemeClr val="tx1"/>
                    </a:solidFill>
                    <a:round/>
                    <a:headEnd/>
                    <a:tailEnd/>
                  </a:ln>
                  <a:latin typeface="Symbol"/>
                </a:endParaRPr>
              </a:p>
            </p:txBody>
          </p:sp>
          <p:sp>
            <p:nvSpPr>
              <p:cNvPr id="87108" name="WordArt 29"/>
              <p:cNvSpPr>
                <a:spLocks noChangeArrowheads="1" noChangeShapeType="1" noTextEdit="1"/>
              </p:cNvSpPr>
              <p:nvPr/>
            </p:nvSpPr>
            <p:spPr bwMode="auto">
              <a:xfrm>
                <a:off x="1996" y="3257"/>
                <a:ext cx="354" cy="264"/>
              </a:xfrm>
              <a:prstGeom prst="rect">
                <a:avLst/>
              </a:prstGeom>
            </p:spPr>
            <p:txBody>
              <a:bodyPr wrap="none" fromWordArt="1">
                <a:prstTxWarp prst="textPlain">
                  <a:avLst>
                    <a:gd name="adj" fmla="val 50000"/>
                  </a:avLst>
                </a:prstTxWarp>
              </a:bodyPr>
              <a:lstStyle/>
              <a:p>
                <a:r>
                  <a:rPr lang="en-US" altLang="zh-CN" sz="3600" b="1" i="1" kern="10">
                    <a:ln w="9525">
                      <a:solidFill>
                        <a:schemeClr val="tx1"/>
                      </a:solidFill>
                      <a:round/>
                      <a:headEnd/>
                      <a:tailEnd/>
                    </a:ln>
                    <a:latin typeface="Times New Roman"/>
                    <a:cs typeface="Times New Roman"/>
                  </a:rPr>
                  <a:t>L</a:t>
                </a:r>
                <a:endParaRPr lang="zh-CN" altLang="en-US" sz="3600" b="1" i="1" kern="10">
                  <a:ln w="9525">
                    <a:solidFill>
                      <a:schemeClr val="tx1"/>
                    </a:solidFill>
                    <a:round/>
                    <a:headEnd/>
                    <a:tailEnd/>
                  </a:ln>
                  <a:latin typeface="Times New Roman"/>
                  <a:cs typeface="Times New Roman"/>
                </a:endParaRPr>
              </a:p>
            </p:txBody>
          </p:sp>
          <p:sp>
            <p:nvSpPr>
              <p:cNvPr id="87109" name="WordArt 30"/>
              <p:cNvSpPr>
                <a:spLocks noChangeArrowheads="1" noChangeShapeType="1" noTextEdit="1"/>
              </p:cNvSpPr>
              <p:nvPr/>
            </p:nvSpPr>
            <p:spPr bwMode="auto">
              <a:xfrm>
                <a:off x="2911" y="3280"/>
                <a:ext cx="334" cy="221"/>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m</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87110" name="Line 31"/>
              <p:cNvSpPr>
                <a:spLocks noChangeShapeType="1"/>
              </p:cNvSpPr>
              <p:nvPr/>
            </p:nvSpPr>
            <p:spPr bwMode="auto">
              <a:xfrm>
                <a:off x="3374" y="3369"/>
                <a:ext cx="533" cy="10"/>
              </a:xfrm>
              <a:prstGeom prst="line">
                <a:avLst/>
              </a:prstGeom>
              <a:noFill/>
              <a:ln w="57150">
                <a:solidFill>
                  <a:schemeClr val="tx1"/>
                </a:solidFill>
                <a:round/>
                <a:headEnd/>
                <a:tailEnd/>
              </a:ln>
            </p:spPr>
            <p:txBody>
              <a:bodyPr/>
              <a:lstStyle/>
              <a:p>
                <a:endParaRPr lang="zh-CN" altLang="en-US"/>
              </a:p>
            </p:txBody>
          </p:sp>
          <p:sp>
            <p:nvSpPr>
              <p:cNvPr id="87111" name="Oval 32"/>
              <p:cNvSpPr>
                <a:spLocks noChangeArrowheads="1"/>
              </p:cNvSpPr>
              <p:nvPr/>
            </p:nvSpPr>
            <p:spPr bwMode="auto">
              <a:xfrm flipV="1">
                <a:off x="3712" y="3813"/>
                <a:ext cx="67" cy="4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87112" name="WordArt 33"/>
              <p:cNvSpPr>
                <a:spLocks noChangeArrowheads="1" noChangeShapeType="1" noTextEdit="1"/>
              </p:cNvSpPr>
              <p:nvPr/>
            </p:nvSpPr>
            <p:spPr bwMode="auto">
              <a:xfrm>
                <a:off x="4314" y="3742"/>
                <a:ext cx="80" cy="164"/>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sp>
            <p:nvSpPr>
              <p:cNvPr id="87113" name="WordArt 34"/>
              <p:cNvSpPr>
                <a:spLocks noChangeArrowheads="1" noChangeShapeType="1" noTextEdit="1"/>
              </p:cNvSpPr>
              <p:nvPr/>
            </p:nvSpPr>
            <p:spPr bwMode="auto">
              <a:xfrm>
                <a:off x="1642" y="3772"/>
                <a:ext cx="70" cy="162"/>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grpSp>
            <p:nvGrpSpPr>
              <p:cNvPr id="87114" name="Group 35"/>
              <p:cNvGrpSpPr>
                <a:grpSpLocks/>
              </p:cNvGrpSpPr>
              <p:nvPr/>
            </p:nvGrpSpPr>
            <p:grpSpPr bwMode="auto">
              <a:xfrm rot="5400000">
                <a:off x="2279" y="3717"/>
                <a:ext cx="60" cy="258"/>
                <a:chOff x="2928" y="3216"/>
                <a:chExt cx="48" cy="240"/>
              </a:xfrm>
            </p:grpSpPr>
            <p:sp>
              <p:nvSpPr>
                <p:cNvPr id="87124" name="Line 3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87125" name="Line 3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87115" name="WordArt 38"/>
              <p:cNvSpPr>
                <a:spLocks noChangeArrowheads="1" noChangeShapeType="1" noTextEdit="1"/>
              </p:cNvSpPr>
              <p:nvPr/>
            </p:nvSpPr>
            <p:spPr bwMode="auto">
              <a:xfrm>
                <a:off x="1847" y="3782"/>
                <a:ext cx="233" cy="135"/>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m</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87116" name="WordArt 39"/>
              <p:cNvSpPr>
                <a:spLocks noChangeArrowheads="1" noChangeShapeType="1" noTextEdit="1"/>
              </p:cNvSpPr>
              <p:nvPr/>
            </p:nvSpPr>
            <p:spPr bwMode="auto">
              <a:xfrm>
                <a:off x="2877" y="3770"/>
                <a:ext cx="119" cy="109"/>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87117" name="WordArt 40"/>
              <p:cNvSpPr>
                <a:spLocks noChangeArrowheads="1" noChangeShapeType="1" noTextEdit="1"/>
              </p:cNvSpPr>
              <p:nvPr/>
            </p:nvSpPr>
            <p:spPr bwMode="auto">
              <a:xfrm>
                <a:off x="2533" y="3783"/>
                <a:ext cx="118" cy="109"/>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87118" name="WordArt 41"/>
              <p:cNvSpPr>
                <a:spLocks noChangeArrowheads="1" noChangeShapeType="1" noTextEdit="1"/>
              </p:cNvSpPr>
              <p:nvPr/>
            </p:nvSpPr>
            <p:spPr bwMode="auto">
              <a:xfrm>
                <a:off x="3291" y="3770"/>
                <a:ext cx="117" cy="109"/>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3</a:t>
                </a:r>
                <a:endParaRPr lang="zh-CN" altLang="en-US" sz="3600" kern="10">
                  <a:ln w="9525">
                    <a:solidFill>
                      <a:schemeClr val="tx1"/>
                    </a:solidFill>
                    <a:round/>
                    <a:headEnd/>
                    <a:tailEnd/>
                  </a:ln>
                  <a:latin typeface="宋体"/>
                  <a:ea typeface="宋体"/>
                </a:endParaRPr>
              </a:p>
            </p:txBody>
          </p:sp>
          <p:sp>
            <p:nvSpPr>
              <p:cNvPr id="87119" name="Oval 42"/>
              <p:cNvSpPr>
                <a:spLocks noChangeArrowheads="1"/>
              </p:cNvSpPr>
              <p:nvPr/>
            </p:nvSpPr>
            <p:spPr bwMode="auto">
              <a:xfrm flipV="1">
                <a:off x="3897" y="3812"/>
                <a:ext cx="67" cy="4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87120" name="WordArt 43"/>
              <p:cNvSpPr>
                <a:spLocks noChangeArrowheads="1" noChangeShapeType="1" noTextEdit="1"/>
              </p:cNvSpPr>
              <p:nvPr/>
            </p:nvSpPr>
            <p:spPr bwMode="auto">
              <a:xfrm>
                <a:off x="2722" y="3866"/>
                <a:ext cx="77" cy="6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87121" name="WordArt 44"/>
              <p:cNvSpPr>
                <a:spLocks noChangeArrowheads="1" noChangeShapeType="1" noTextEdit="1"/>
              </p:cNvSpPr>
              <p:nvPr/>
            </p:nvSpPr>
            <p:spPr bwMode="auto">
              <a:xfrm>
                <a:off x="3086" y="3862"/>
                <a:ext cx="77" cy="6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87122" name="WordArt 45"/>
              <p:cNvSpPr>
                <a:spLocks noChangeArrowheads="1" noChangeShapeType="1" noTextEdit="1"/>
              </p:cNvSpPr>
              <p:nvPr/>
            </p:nvSpPr>
            <p:spPr bwMode="auto">
              <a:xfrm>
                <a:off x="3488" y="3857"/>
                <a:ext cx="77" cy="6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87123" name="Oval 46"/>
              <p:cNvSpPr>
                <a:spLocks noChangeArrowheads="1"/>
              </p:cNvSpPr>
              <p:nvPr/>
            </p:nvSpPr>
            <p:spPr bwMode="auto">
              <a:xfrm flipV="1">
                <a:off x="4102" y="3816"/>
                <a:ext cx="67" cy="42"/>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grpSp>
        <p:nvGrpSpPr>
          <p:cNvPr id="9" name="Group 47"/>
          <p:cNvGrpSpPr>
            <a:grpSpLocks/>
          </p:cNvGrpSpPr>
          <p:nvPr/>
        </p:nvGrpSpPr>
        <p:grpSpPr bwMode="auto">
          <a:xfrm>
            <a:off x="3787775" y="3540125"/>
            <a:ext cx="1701800" cy="360363"/>
            <a:chOff x="2363" y="2241"/>
            <a:chExt cx="1072" cy="227"/>
          </a:xfrm>
        </p:grpSpPr>
        <p:sp>
          <p:nvSpPr>
            <p:cNvPr id="87097" name="WordArt 48"/>
            <p:cNvSpPr>
              <a:spLocks noChangeArrowheads="1" noChangeShapeType="1" noTextEdit="1"/>
            </p:cNvSpPr>
            <p:nvPr/>
          </p:nvSpPr>
          <p:spPr bwMode="auto">
            <a:xfrm>
              <a:off x="2363" y="2247"/>
              <a:ext cx="334" cy="221"/>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m</a:t>
              </a:r>
              <a:endParaRPr lang="zh-CN" altLang="en-US" sz="3600" i="1" kern="10">
                <a:ln w="9525">
                  <a:solidFill>
                    <a:srgbClr val="CC0000"/>
                  </a:solidFill>
                  <a:round/>
                  <a:headEnd/>
                  <a:tailEnd/>
                </a:ln>
                <a:solidFill>
                  <a:srgbClr val="CC0000"/>
                </a:solidFill>
                <a:latin typeface="Times New Roman"/>
                <a:cs typeface="Times New Roman"/>
              </a:endParaRPr>
            </a:p>
          </p:txBody>
        </p:sp>
        <p:grpSp>
          <p:nvGrpSpPr>
            <p:cNvPr id="87098" name="Group 49"/>
            <p:cNvGrpSpPr>
              <a:grpSpLocks/>
            </p:cNvGrpSpPr>
            <p:nvPr/>
          </p:nvGrpSpPr>
          <p:grpSpPr bwMode="auto">
            <a:xfrm rot="5400000">
              <a:off x="2936" y="2193"/>
              <a:ext cx="69" cy="303"/>
              <a:chOff x="2928" y="3216"/>
              <a:chExt cx="48" cy="240"/>
            </a:xfrm>
          </p:grpSpPr>
          <p:sp>
            <p:nvSpPr>
              <p:cNvPr id="87100" name="Line 50"/>
              <p:cNvSpPr>
                <a:spLocks noChangeShapeType="1"/>
              </p:cNvSpPr>
              <p:nvPr/>
            </p:nvSpPr>
            <p:spPr bwMode="auto">
              <a:xfrm>
                <a:off x="2928" y="3216"/>
                <a:ext cx="0" cy="240"/>
              </a:xfrm>
              <a:prstGeom prst="line">
                <a:avLst/>
              </a:prstGeom>
              <a:noFill/>
              <a:ln w="57150">
                <a:solidFill>
                  <a:schemeClr val="tx1"/>
                </a:solidFill>
                <a:round/>
                <a:headEnd/>
                <a:tailEnd/>
              </a:ln>
            </p:spPr>
            <p:txBody>
              <a:bodyPr/>
              <a:lstStyle/>
              <a:p>
                <a:endParaRPr lang="zh-CN" altLang="en-US"/>
              </a:p>
            </p:txBody>
          </p:sp>
          <p:sp>
            <p:nvSpPr>
              <p:cNvPr id="87101" name="Line 51"/>
              <p:cNvSpPr>
                <a:spLocks noChangeShapeType="1"/>
              </p:cNvSpPr>
              <p:nvPr/>
            </p:nvSpPr>
            <p:spPr bwMode="auto">
              <a:xfrm>
                <a:off x="2976" y="3216"/>
                <a:ext cx="0" cy="240"/>
              </a:xfrm>
              <a:prstGeom prst="line">
                <a:avLst/>
              </a:prstGeom>
              <a:noFill/>
              <a:ln w="57150">
                <a:solidFill>
                  <a:schemeClr val="tx1"/>
                </a:solidFill>
                <a:round/>
                <a:headEnd/>
                <a:tailEnd/>
              </a:ln>
            </p:spPr>
            <p:txBody>
              <a:bodyPr/>
              <a:lstStyle/>
              <a:p>
                <a:endParaRPr lang="zh-CN" altLang="en-US"/>
              </a:p>
            </p:txBody>
          </p:sp>
        </p:grpSp>
        <p:sp>
          <p:nvSpPr>
            <p:cNvPr id="87099" name="WordArt 52"/>
            <p:cNvSpPr>
              <a:spLocks noChangeArrowheads="1" noChangeShapeType="1" noTextEdit="1"/>
            </p:cNvSpPr>
            <p:nvPr/>
          </p:nvSpPr>
          <p:spPr bwMode="auto">
            <a:xfrm>
              <a:off x="3238" y="2241"/>
              <a:ext cx="197" cy="21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sp>
        <p:nvSpPr>
          <p:cNvPr id="234549" name="Rectangle 53"/>
          <p:cNvSpPr>
            <a:spLocks noChangeArrowheads="1"/>
          </p:cNvSpPr>
          <p:nvPr/>
        </p:nvSpPr>
        <p:spPr bwMode="auto">
          <a:xfrm>
            <a:off x="3603625" y="3460750"/>
            <a:ext cx="2008188" cy="555625"/>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234550" name="Freeform 54"/>
          <p:cNvSpPr>
            <a:spLocks/>
          </p:cNvSpPr>
          <p:nvPr/>
        </p:nvSpPr>
        <p:spPr bwMode="auto">
          <a:xfrm>
            <a:off x="1341438" y="2705100"/>
            <a:ext cx="6778625" cy="287338"/>
          </a:xfrm>
          <a:custGeom>
            <a:avLst/>
            <a:gdLst>
              <a:gd name="T0" fmla="*/ 0 w 4269"/>
              <a:gd name="T1" fmla="*/ 2147483647 h 588"/>
              <a:gd name="T2" fmla="*/ 2147483647 w 4269"/>
              <a:gd name="T3" fmla="*/ 0 h 588"/>
              <a:gd name="T4" fmla="*/ 2147483647 w 4269"/>
              <a:gd name="T5" fmla="*/ 2147483647 h 588"/>
              <a:gd name="T6" fmla="*/ 2147483647 w 4269"/>
              <a:gd name="T7" fmla="*/ 2147483647 h 588"/>
              <a:gd name="T8" fmla="*/ 0 w 4269"/>
              <a:gd name="T9" fmla="*/ 2147483647 h 588"/>
              <a:gd name="T10" fmla="*/ 0 60000 65536"/>
              <a:gd name="T11" fmla="*/ 0 60000 65536"/>
              <a:gd name="T12" fmla="*/ 0 60000 65536"/>
              <a:gd name="T13" fmla="*/ 0 60000 65536"/>
              <a:gd name="T14" fmla="*/ 0 60000 65536"/>
              <a:gd name="T15" fmla="*/ 0 w 4269"/>
              <a:gd name="T16" fmla="*/ 0 h 588"/>
              <a:gd name="T17" fmla="*/ 4269 w 4269"/>
              <a:gd name="T18" fmla="*/ 588 h 588"/>
            </a:gdLst>
            <a:ahLst/>
            <a:cxnLst>
              <a:cxn ang="T10">
                <a:pos x="T0" y="T1"/>
              </a:cxn>
              <a:cxn ang="T11">
                <a:pos x="T2" y="T3"/>
              </a:cxn>
              <a:cxn ang="T12">
                <a:pos x="T4" y="T5"/>
              </a:cxn>
              <a:cxn ang="T13">
                <a:pos x="T6" y="T7"/>
              </a:cxn>
              <a:cxn ang="T14">
                <a:pos x="T8" y="T9"/>
              </a:cxn>
            </a:cxnLst>
            <a:rect l="T15" t="T16" r="T17" b="T18"/>
            <a:pathLst>
              <a:path w="4269" h="588">
                <a:moveTo>
                  <a:pt x="0" y="294"/>
                </a:moveTo>
                <a:cubicBezTo>
                  <a:pt x="0" y="196"/>
                  <a:pt x="1424" y="0"/>
                  <a:pt x="2135" y="0"/>
                </a:cubicBezTo>
                <a:cubicBezTo>
                  <a:pt x="2846" y="0"/>
                  <a:pt x="4269" y="196"/>
                  <a:pt x="4269" y="294"/>
                </a:cubicBezTo>
                <a:cubicBezTo>
                  <a:pt x="4269" y="392"/>
                  <a:pt x="2846" y="588"/>
                  <a:pt x="2135" y="588"/>
                </a:cubicBezTo>
                <a:cubicBezTo>
                  <a:pt x="1424" y="588"/>
                  <a:pt x="0" y="392"/>
                  <a:pt x="0" y="294"/>
                </a:cubicBezTo>
                <a:close/>
              </a:path>
            </a:pathLst>
          </a:custGeom>
          <a:gradFill rotWithShape="0">
            <a:gsLst>
              <a:gs pos="0">
                <a:srgbClr val="AAAAAA"/>
              </a:gs>
              <a:gs pos="50000">
                <a:srgbClr val="FFFFFF"/>
              </a:gs>
              <a:gs pos="100000">
                <a:srgbClr val="AAAAAA"/>
              </a:gs>
            </a:gsLst>
            <a:lin ang="0" scaled="1"/>
          </a:gradFill>
          <a:ln w="9525">
            <a:noFill/>
            <a:round/>
            <a:headEnd/>
            <a:tailEnd/>
          </a:ln>
        </p:spPr>
        <p:txBody>
          <a:bodyPr/>
          <a:lstStyle/>
          <a:p>
            <a:endParaRPr lang="zh-CN" altLang="en-US"/>
          </a:p>
        </p:txBody>
      </p:sp>
      <p:sp>
        <p:nvSpPr>
          <p:cNvPr id="234551" name="Freeform 55"/>
          <p:cNvSpPr>
            <a:spLocks/>
          </p:cNvSpPr>
          <p:nvPr/>
        </p:nvSpPr>
        <p:spPr bwMode="auto">
          <a:xfrm>
            <a:off x="1331913" y="2593975"/>
            <a:ext cx="6794500" cy="492125"/>
          </a:xfrm>
          <a:custGeom>
            <a:avLst/>
            <a:gdLst>
              <a:gd name="T0" fmla="*/ 0 w 4269"/>
              <a:gd name="T1" fmla="*/ 2147483647 h 588"/>
              <a:gd name="T2" fmla="*/ 2147483647 w 4269"/>
              <a:gd name="T3" fmla="*/ 0 h 588"/>
              <a:gd name="T4" fmla="*/ 2147483647 w 4269"/>
              <a:gd name="T5" fmla="*/ 2147483647 h 588"/>
              <a:gd name="T6" fmla="*/ 2147483647 w 4269"/>
              <a:gd name="T7" fmla="*/ 2147483647 h 588"/>
              <a:gd name="T8" fmla="*/ 0 w 4269"/>
              <a:gd name="T9" fmla="*/ 2147483647 h 588"/>
              <a:gd name="T10" fmla="*/ 0 60000 65536"/>
              <a:gd name="T11" fmla="*/ 0 60000 65536"/>
              <a:gd name="T12" fmla="*/ 0 60000 65536"/>
              <a:gd name="T13" fmla="*/ 0 60000 65536"/>
              <a:gd name="T14" fmla="*/ 0 60000 65536"/>
              <a:gd name="T15" fmla="*/ 0 w 4269"/>
              <a:gd name="T16" fmla="*/ 0 h 588"/>
              <a:gd name="T17" fmla="*/ 4269 w 4269"/>
              <a:gd name="T18" fmla="*/ 588 h 588"/>
            </a:gdLst>
            <a:ahLst/>
            <a:cxnLst>
              <a:cxn ang="T10">
                <a:pos x="T0" y="T1"/>
              </a:cxn>
              <a:cxn ang="T11">
                <a:pos x="T2" y="T3"/>
              </a:cxn>
              <a:cxn ang="T12">
                <a:pos x="T4" y="T5"/>
              </a:cxn>
              <a:cxn ang="T13">
                <a:pos x="T6" y="T7"/>
              </a:cxn>
              <a:cxn ang="T14">
                <a:pos x="T8" y="T9"/>
              </a:cxn>
            </a:cxnLst>
            <a:rect l="T15" t="T16" r="T17" b="T18"/>
            <a:pathLst>
              <a:path w="4269" h="588">
                <a:moveTo>
                  <a:pt x="0" y="294"/>
                </a:moveTo>
                <a:cubicBezTo>
                  <a:pt x="0" y="196"/>
                  <a:pt x="1424" y="0"/>
                  <a:pt x="2135" y="0"/>
                </a:cubicBezTo>
                <a:cubicBezTo>
                  <a:pt x="2846" y="0"/>
                  <a:pt x="4269" y="196"/>
                  <a:pt x="4269" y="294"/>
                </a:cubicBezTo>
                <a:cubicBezTo>
                  <a:pt x="4269" y="392"/>
                  <a:pt x="2846" y="588"/>
                  <a:pt x="2135" y="588"/>
                </a:cubicBezTo>
                <a:cubicBezTo>
                  <a:pt x="1424" y="588"/>
                  <a:pt x="0" y="392"/>
                  <a:pt x="0" y="294"/>
                </a:cubicBezTo>
                <a:close/>
              </a:path>
            </a:pathLst>
          </a:custGeom>
          <a:gradFill rotWithShape="0">
            <a:gsLst>
              <a:gs pos="0">
                <a:srgbClr val="A5A5A5"/>
              </a:gs>
              <a:gs pos="50000">
                <a:srgbClr val="F8F8F8"/>
              </a:gs>
              <a:gs pos="100000">
                <a:srgbClr val="A5A5A5"/>
              </a:gs>
            </a:gsLst>
            <a:lin ang="0" scaled="1"/>
          </a:gradFill>
          <a:ln w="9525">
            <a:noFill/>
            <a:round/>
            <a:headEnd/>
            <a:tailEnd/>
          </a:ln>
        </p:spPr>
        <p:txBody>
          <a:bodyPr/>
          <a:lstStyle/>
          <a:p>
            <a:endParaRPr lang="zh-CN" altLang="en-US"/>
          </a:p>
        </p:txBody>
      </p:sp>
      <p:sp>
        <p:nvSpPr>
          <p:cNvPr id="234552" name="Freeform 56"/>
          <p:cNvSpPr>
            <a:spLocks/>
          </p:cNvSpPr>
          <p:nvPr/>
        </p:nvSpPr>
        <p:spPr bwMode="auto">
          <a:xfrm>
            <a:off x="1339850" y="2578100"/>
            <a:ext cx="6794500" cy="527050"/>
          </a:xfrm>
          <a:custGeom>
            <a:avLst/>
            <a:gdLst>
              <a:gd name="T0" fmla="*/ 0 w 4269"/>
              <a:gd name="T1" fmla="*/ 2147483647 h 588"/>
              <a:gd name="T2" fmla="*/ 2147483647 w 4269"/>
              <a:gd name="T3" fmla="*/ 0 h 588"/>
              <a:gd name="T4" fmla="*/ 2147483647 w 4269"/>
              <a:gd name="T5" fmla="*/ 2147483647 h 588"/>
              <a:gd name="T6" fmla="*/ 2147483647 w 4269"/>
              <a:gd name="T7" fmla="*/ 2147483647 h 588"/>
              <a:gd name="T8" fmla="*/ 0 w 4269"/>
              <a:gd name="T9" fmla="*/ 2147483647 h 588"/>
              <a:gd name="T10" fmla="*/ 0 60000 65536"/>
              <a:gd name="T11" fmla="*/ 0 60000 65536"/>
              <a:gd name="T12" fmla="*/ 0 60000 65536"/>
              <a:gd name="T13" fmla="*/ 0 60000 65536"/>
              <a:gd name="T14" fmla="*/ 0 60000 65536"/>
              <a:gd name="T15" fmla="*/ 0 w 4269"/>
              <a:gd name="T16" fmla="*/ 0 h 588"/>
              <a:gd name="T17" fmla="*/ 4269 w 4269"/>
              <a:gd name="T18" fmla="*/ 588 h 588"/>
            </a:gdLst>
            <a:ahLst/>
            <a:cxnLst>
              <a:cxn ang="T10">
                <a:pos x="T0" y="T1"/>
              </a:cxn>
              <a:cxn ang="T11">
                <a:pos x="T2" y="T3"/>
              </a:cxn>
              <a:cxn ang="T12">
                <a:pos x="T4" y="T5"/>
              </a:cxn>
              <a:cxn ang="T13">
                <a:pos x="T6" y="T7"/>
              </a:cxn>
              <a:cxn ang="T14">
                <a:pos x="T8" y="T9"/>
              </a:cxn>
            </a:cxnLst>
            <a:rect l="T15" t="T16" r="T17" b="T18"/>
            <a:pathLst>
              <a:path w="4269" h="588">
                <a:moveTo>
                  <a:pt x="0" y="294"/>
                </a:moveTo>
                <a:cubicBezTo>
                  <a:pt x="0" y="196"/>
                  <a:pt x="1424" y="0"/>
                  <a:pt x="2135" y="0"/>
                </a:cubicBezTo>
                <a:cubicBezTo>
                  <a:pt x="2846" y="0"/>
                  <a:pt x="4269" y="196"/>
                  <a:pt x="4269" y="294"/>
                </a:cubicBezTo>
                <a:cubicBezTo>
                  <a:pt x="4269" y="392"/>
                  <a:pt x="2846" y="588"/>
                  <a:pt x="2135" y="588"/>
                </a:cubicBezTo>
                <a:cubicBezTo>
                  <a:pt x="1424" y="588"/>
                  <a:pt x="0" y="392"/>
                  <a:pt x="0" y="294"/>
                </a:cubicBezTo>
                <a:close/>
              </a:path>
            </a:pathLst>
          </a:custGeom>
          <a:gradFill rotWithShape="0">
            <a:gsLst>
              <a:gs pos="0">
                <a:srgbClr val="A5A5A5"/>
              </a:gs>
              <a:gs pos="50000">
                <a:srgbClr val="F8F8F8"/>
              </a:gs>
              <a:gs pos="100000">
                <a:srgbClr val="A5A5A5"/>
              </a:gs>
            </a:gsLst>
            <a:lin ang="0" scaled="1"/>
          </a:gradFill>
          <a:ln w="9525">
            <a:noFill/>
            <a:round/>
            <a:headEnd/>
            <a:tailEnd/>
          </a:ln>
        </p:spPr>
        <p:txBody>
          <a:bodyPr/>
          <a:lstStyle/>
          <a:p>
            <a:endParaRPr lang="zh-CN" altLang="en-US"/>
          </a:p>
        </p:txBody>
      </p:sp>
      <p:sp>
        <p:nvSpPr>
          <p:cNvPr id="234553" name="Freeform 57"/>
          <p:cNvSpPr>
            <a:spLocks/>
          </p:cNvSpPr>
          <p:nvPr/>
        </p:nvSpPr>
        <p:spPr bwMode="auto">
          <a:xfrm>
            <a:off x="1343025" y="2590800"/>
            <a:ext cx="6794500" cy="493713"/>
          </a:xfrm>
          <a:custGeom>
            <a:avLst/>
            <a:gdLst>
              <a:gd name="T0" fmla="*/ 0 w 4269"/>
              <a:gd name="T1" fmla="*/ 2147483647 h 588"/>
              <a:gd name="T2" fmla="*/ 2147483647 w 4269"/>
              <a:gd name="T3" fmla="*/ 0 h 588"/>
              <a:gd name="T4" fmla="*/ 2147483647 w 4269"/>
              <a:gd name="T5" fmla="*/ 2147483647 h 588"/>
              <a:gd name="T6" fmla="*/ 2147483647 w 4269"/>
              <a:gd name="T7" fmla="*/ 2147483647 h 588"/>
              <a:gd name="T8" fmla="*/ 0 w 4269"/>
              <a:gd name="T9" fmla="*/ 2147483647 h 588"/>
              <a:gd name="T10" fmla="*/ 0 60000 65536"/>
              <a:gd name="T11" fmla="*/ 0 60000 65536"/>
              <a:gd name="T12" fmla="*/ 0 60000 65536"/>
              <a:gd name="T13" fmla="*/ 0 60000 65536"/>
              <a:gd name="T14" fmla="*/ 0 60000 65536"/>
              <a:gd name="T15" fmla="*/ 0 w 4269"/>
              <a:gd name="T16" fmla="*/ 0 h 588"/>
              <a:gd name="T17" fmla="*/ 4269 w 4269"/>
              <a:gd name="T18" fmla="*/ 588 h 588"/>
            </a:gdLst>
            <a:ahLst/>
            <a:cxnLst>
              <a:cxn ang="T10">
                <a:pos x="T0" y="T1"/>
              </a:cxn>
              <a:cxn ang="T11">
                <a:pos x="T2" y="T3"/>
              </a:cxn>
              <a:cxn ang="T12">
                <a:pos x="T4" y="T5"/>
              </a:cxn>
              <a:cxn ang="T13">
                <a:pos x="T6" y="T7"/>
              </a:cxn>
              <a:cxn ang="T14">
                <a:pos x="T8" y="T9"/>
              </a:cxn>
            </a:cxnLst>
            <a:rect l="T15" t="T16" r="T17" b="T18"/>
            <a:pathLst>
              <a:path w="4269" h="588">
                <a:moveTo>
                  <a:pt x="0" y="294"/>
                </a:moveTo>
                <a:cubicBezTo>
                  <a:pt x="0" y="196"/>
                  <a:pt x="1424" y="0"/>
                  <a:pt x="2135" y="0"/>
                </a:cubicBezTo>
                <a:cubicBezTo>
                  <a:pt x="2846" y="0"/>
                  <a:pt x="4269" y="196"/>
                  <a:pt x="4269" y="294"/>
                </a:cubicBezTo>
                <a:cubicBezTo>
                  <a:pt x="4269" y="392"/>
                  <a:pt x="2846" y="588"/>
                  <a:pt x="2135" y="588"/>
                </a:cubicBezTo>
                <a:cubicBezTo>
                  <a:pt x="1424" y="588"/>
                  <a:pt x="0" y="392"/>
                  <a:pt x="0" y="294"/>
                </a:cubicBezTo>
                <a:close/>
              </a:path>
            </a:pathLst>
          </a:custGeom>
          <a:gradFill rotWithShape="0">
            <a:gsLst>
              <a:gs pos="0">
                <a:srgbClr val="A5A5A5"/>
              </a:gs>
              <a:gs pos="50000">
                <a:srgbClr val="F8F8F8"/>
              </a:gs>
              <a:gs pos="100000">
                <a:srgbClr val="A5A5A5"/>
              </a:gs>
            </a:gsLst>
            <a:lin ang="0" scaled="1"/>
          </a:gradFill>
          <a:ln w="9525">
            <a:noFill/>
            <a:round/>
            <a:headEnd/>
            <a:tailEnd/>
          </a:ln>
        </p:spPr>
        <p:txBody>
          <a:bodyPr/>
          <a:lstStyle/>
          <a:p>
            <a:endParaRPr lang="zh-CN" altLang="en-US"/>
          </a:p>
        </p:txBody>
      </p:sp>
      <p:sp>
        <p:nvSpPr>
          <p:cNvPr id="234554" name="Freeform 58"/>
          <p:cNvSpPr>
            <a:spLocks/>
          </p:cNvSpPr>
          <p:nvPr/>
        </p:nvSpPr>
        <p:spPr bwMode="auto">
          <a:xfrm>
            <a:off x="1349375" y="2576513"/>
            <a:ext cx="6829425" cy="509587"/>
          </a:xfrm>
          <a:custGeom>
            <a:avLst/>
            <a:gdLst>
              <a:gd name="T0" fmla="*/ 0 w 4269"/>
              <a:gd name="T1" fmla="*/ 2147483647 h 588"/>
              <a:gd name="T2" fmla="*/ 2147483647 w 4269"/>
              <a:gd name="T3" fmla="*/ 0 h 588"/>
              <a:gd name="T4" fmla="*/ 2147483647 w 4269"/>
              <a:gd name="T5" fmla="*/ 2147483647 h 588"/>
              <a:gd name="T6" fmla="*/ 2147483647 w 4269"/>
              <a:gd name="T7" fmla="*/ 2147483647 h 588"/>
              <a:gd name="T8" fmla="*/ 0 w 4269"/>
              <a:gd name="T9" fmla="*/ 2147483647 h 588"/>
              <a:gd name="T10" fmla="*/ 0 60000 65536"/>
              <a:gd name="T11" fmla="*/ 0 60000 65536"/>
              <a:gd name="T12" fmla="*/ 0 60000 65536"/>
              <a:gd name="T13" fmla="*/ 0 60000 65536"/>
              <a:gd name="T14" fmla="*/ 0 60000 65536"/>
              <a:gd name="T15" fmla="*/ 0 w 4269"/>
              <a:gd name="T16" fmla="*/ 0 h 588"/>
              <a:gd name="T17" fmla="*/ 4269 w 4269"/>
              <a:gd name="T18" fmla="*/ 588 h 588"/>
            </a:gdLst>
            <a:ahLst/>
            <a:cxnLst>
              <a:cxn ang="T10">
                <a:pos x="T0" y="T1"/>
              </a:cxn>
              <a:cxn ang="T11">
                <a:pos x="T2" y="T3"/>
              </a:cxn>
              <a:cxn ang="T12">
                <a:pos x="T4" y="T5"/>
              </a:cxn>
              <a:cxn ang="T13">
                <a:pos x="T6" y="T7"/>
              </a:cxn>
              <a:cxn ang="T14">
                <a:pos x="T8" y="T9"/>
              </a:cxn>
            </a:cxnLst>
            <a:rect l="T15" t="T16" r="T17" b="T18"/>
            <a:pathLst>
              <a:path w="4269" h="588">
                <a:moveTo>
                  <a:pt x="0" y="294"/>
                </a:moveTo>
                <a:cubicBezTo>
                  <a:pt x="0" y="196"/>
                  <a:pt x="1424" y="0"/>
                  <a:pt x="2135" y="0"/>
                </a:cubicBezTo>
                <a:cubicBezTo>
                  <a:pt x="2846" y="0"/>
                  <a:pt x="4269" y="196"/>
                  <a:pt x="4269" y="294"/>
                </a:cubicBezTo>
                <a:cubicBezTo>
                  <a:pt x="4269" y="392"/>
                  <a:pt x="2846" y="588"/>
                  <a:pt x="2135" y="588"/>
                </a:cubicBezTo>
                <a:cubicBezTo>
                  <a:pt x="1424" y="588"/>
                  <a:pt x="0" y="392"/>
                  <a:pt x="0" y="294"/>
                </a:cubicBezTo>
                <a:close/>
              </a:path>
            </a:pathLst>
          </a:custGeom>
          <a:gradFill rotWithShape="0">
            <a:gsLst>
              <a:gs pos="0">
                <a:srgbClr val="A5A5A5"/>
              </a:gs>
              <a:gs pos="50000">
                <a:srgbClr val="F8F8F8"/>
              </a:gs>
              <a:gs pos="100000">
                <a:srgbClr val="A5A5A5"/>
              </a:gs>
            </a:gsLst>
            <a:lin ang="0" scaled="1"/>
          </a:gradFill>
          <a:ln w="9525">
            <a:noFill/>
            <a:round/>
            <a:headEnd/>
            <a:tailEnd/>
          </a:ln>
        </p:spPr>
        <p:txBody>
          <a:bodyPr/>
          <a:lstStyle/>
          <a:p>
            <a:endParaRPr lang="zh-CN" altLang="en-US"/>
          </a:p>
        </p:txBody>
      </p:sp>
      <p:sp>
        <p:nvSpPr>
          <p:cNvPr id="234555" name="Freeform 59"/>
          <p:cNvSpPr>
            <a:spLocks/>
          </p:cNvSpPr>
          <p:nvPr/>
        </p:nvSpPr>
        <p:spPr bwMode="auto">
          <a:xfrm>
            <a:off x="1322388" y="2573338"/>
            <a:ext cx="6883400" cy="509587"/>
          </a:xfrm>
          <a:custGeom>
            <a:avLst/>
            <a:gdLst>
              <a:gd name="T0" fmla="*/ 0 w 4269"/>
              <a:gd name="T1" fmla="*/ 2147483647 h 588"/>
              <a:gd name="T2" fmla="*/ 2147483647 w 4269"/>
              <a:gd name="T3" fmla="*/ 0 h 588"/>
              <a:gd name="T4" fmla="*/ 2147483647 w 4269"/>
              <a:gd name="T5" fmla="*/ 2147483647 h 588"/>
              <a:gd name="T6" fmla="*/ 2147483647 w 4269"/>
              <a:gd name="T7" fmla="*/ 2147483647 h 588"/>
              <a:gd name="T8" fmla="*/ 0 w 4269"/>
              <a:gd name="T9" fmla="*/ 2147483647 h 588"/>
              <a:gd name="T10" fmla="*/ 0 60000 65536"/>
              <a:gd name="T11" fmla="*/ 0 60000 65536"/>
              <a:gd name="T12" fmla="*/ 0 60000 65536"/>
              <a:gd name="T13" fmla="*/ 0 60000 65536"/>
              <a:gd name="T14" fmla="*/ 0 60000 65536"/>
              <a:gd name="T15" fmla="*/ 0 w 4269"/>
              <a:gd name="T16" fmla="*/ 0 h 588"/>
              <a:gd name="T17" fmla="*/ 4269 w 4269"/>
              <a:gd name="T18" fmla="*/ 588 h 588"/>
            </a:gdLst>
            <a:ahLst/>
            <a:cxnLst>
              <a:cxn ang="T10">
                <a:pos x="T0" y="T1"/>
              </a:cxn>
              <a:cxn ang="T11">
                <a:pos x="T2" y="T3"/>
              </a:cxn>
              <a:cxn ang="T12">
                <a:pos x="T4" y="T5"/>
              </a:cxn>
              <a:cxn ang="T13">
                <a:pos x="T6" y="T7"/>
              </a:cxn>
              <a:cxn ang="T14">
                <a:pos x="T8" y="T9"/>
              </a:cxn>
            </a:cxnLst>
            <a:rect l="T15" t="T16" r="T17" b="T18"/>
            <a:pathLst>
              <a:path w="4269" h="588">
                <a:moveTo>
                  <a:pt x="0" y="294"/>
                </a:moveTo>
                <a:cubicBezTo>
                  <a:pt x="0" y="196"/>
                  <a:pt x="1424" y="0"/>
                  <a:pt x="2135" y="0"/>
                </a:cubicBezTo>
                <a:cubicBezTo>
                  <a:pt x="2846" y="0"/>
                  <a:pt x="4269" y="196"/>
                  <a:pt x="4269" y="294"/>
                </a:cubicBezTo>
                <a:cubicBezTo>
                  <a:pt x="4269" y="392"/>
                  <a:pt x="2846" y="588"/>
                  <a:pt x="2135" y="588"/>
                </a:cubicBezTo>
                <a:cubicBezTo>
                  <a:pt x="1424" y="588"/>
                  <a:pt x="0" y="392"/>
                  <a:pt x="0" y="294"/>
                </a:cubicBezTo>
                <a:close/>
              </a:path>
            </a:pathLst>
          </a:custGeom>
          <a:gradFill rotWithShape="0">
            <a:gsLst>
              <a:gs pos="0">
                <a:srgbClr val="A5A5A5"/>
              </a:gs>
              <a:gs pos="50000">
                <a:srgbClr val="F8F8F8"/>
              </a:gs>
              <a:gs pos="100000">
                <a:srgbClr val="A5A5A5"/>
              </a:gs>
            </a:gsLst>
            <a:lin ang="0" scaled="1"/>
          </a:gradFill>
          <a:ln w="9525">
            <a:noFill/>
            <a:round/>
            <a:headEnd/>
            <a:tailEnd/>
          </a:ln>
        </p:spPr>
        <p:txBody>
          <a:bodyPr/>
          <a:lstStyle/>
          <a:p>
            <a:endParaRPr lang="zh-CN" altLang="en-US"/>
          </a:p>
        </p:txBody>
      </p:sp>
      <p:sp>
        <p:nvSpPr>
          <p:cNvPr id="234556" name="Freeform 60"/>
          <p:cNvSpPr>
            <a:spLocks/>
          </p:cNvSpPr>
          <p:nvPr/>
        </p:nvSpPr>
        <p:spPr bwMode="auto">
          <a:xfrm>
            <a:off x="1344613" y="2667000"/>
            <a:ext cx="6881812" cy="331788"/>
          </a:xfrm>
          <a:custGeom>
            <a:avLst/>
            <a:gdLst>
              <a:gd name="T0" fmla="*/ 0 w 4269"/>
              <a:gd name="T1" fmla="*/ 2147483647 h 588"/>
              <a:gd name="T2" fmla="*/ 2147483647 w 4269"/>
              <a:gd name="T3" fmla="*/ 0 h 588"/>
              <a:gd name="T4" fmla="*/ 2147483647 w 4269"/>
              <a:gd name="T5" fmla="*/ 2147483647 h 588"/>
              <a:gd name="T6" fmla="*/ 2147483647 w 4269"/>
              <a:gd name="T7" fmla="*/ 2147483647 h 588"/>
              <a:gd name="T8" fmla="*/ 0 w 4269"/>
              <a:gd name="T9" fmla="*/ 2147483647 h 588"/>
              <a:gd name="T10" fmla="*/ 0 60000 65536"/>
              <a:gd name="T11" fmla="*/ 0 60000 65536"/>
              <a:gd name="T12" fmla="*/ 0 60000 65536"/>
              <a:gd name="T13" fmla="*/ 0 60000 65536"/>
              <a:gd name="T14" fmla="*/ 0 60000 65536"/>
              <a:gd name="T15" fmla="*/ 0 w 4269"/>
              <a:gd name="T16" fmla="*/ 0 h 588"/>
              <a:gd name="T17" fmla="*/ 4269 w 4269"/>
              <a:gd name="T18" fmla="*/ 588 h 588"/>
            </a:gdLst>
            <a:ahLst/>
            <a:cxnLst>
              <a:cxn ang="T10">
                <a:pos x="T0" y="T1"/>
              </a:cxn>
              <a:cxn ang="T11">
                <a:pos x="T2" y="T3"/>
              </a:cxn>
              <a:cxn ang="T12">
                <a:pos x="T4" y="T5"/>
              </a:cxn>
              <a:cxn ang="T13">
                <a:pos x="T6" y="T7"/>
              </a:cxn>
              <a:cxn ang="T14">
                <a:pos x="T8" y="T9"/>
              </a:cxn>
            </a:cxnLst>
            <a:rect l="T15" t="T16" r="T17" b="T18"/>
            <a:pathLst>
              <a:path w="4269" h="588">
                <a:moveTo>
                  <a:pt x="0" y="294"/>
                </a:moveTo>
                <a:cubicBezTo>
                  <a:pt x="0" y="196"/>
                  <a:pt x="1424" y="0"/>
                  <a:pt x="2135" y="0"/>
                </a:cubicBezTo>
                <a:cubicBezTo>
                  <a:pt x="2846" y="0"/>
                  <a:pt x="4269" y="196"/>
                  <a:pt x="4269" y="294"/>
                </a:cubicBezTo>
                <a:cubicBezTo>
                  <a:pt x="4269" y="392"/>
                  <a:pt x="2846" y="588"/>
                  <a:pt x="2135" y="588"/>
                </a:cubicBezTo>
                <a:cubicBezTo>
                  <a:pt x="1424" y="588"/>
                  <a:pt x="0" y="392"/>
                  <a:pt x="0" y="294"/>
                </a:cubicBezTo>
                <a:close/>
              </a:path>
            </a:pathLst>
          </a:custGeom>
          <a:gradFill rotWithShape="0">
            <a:gsLst>
              <a:gs pos="0">
                <a:srgbClr val="A5A5A5"/>
              </a:gs>
              <a:gs pos="50000">
                <a:srgbClr val="F8F8F8"/>
              </a:gs>
              <a:gs pos="100000">
                <a:srgbClr val="A5A5A5"/>
              </a:gs>
            </a:gsLst>
            <a:lin ang="0" scaled="1"/>
          </a:gradFill>
          <a:ln w="9525">
            <a:noFill/>
            <a:round/>
            <a:headEnd/>
            <a:tailEnd/>
          </a:ln>
        </p:spPr>
        <p:txBody>
          <a:bodyPr/>
          <a:lstStyle/>
          <a:p>
            <a:endParaRPr lang="zh-CN" altLang="en-US"/>
          </a:p>
        </p:txBody>
      </p:sp>
      <p:sp>
        <p:nvSpPr>
          <p:cNvPr id="234557" name="Freeform 61"/>
          <p:cNvSpPr>
            <a:spLocks/>
          </p:cNvSpPr>
          <p:nvPr/>
        </p:nvSpPr>
        <p:spPr bwMode="auto">
          <a:xfrm>
            <a:off x="1317625" y="2771775"/>
            <a:ext cx="6919913" cy="147638"/>
          </a:xfrm>
          <a:custGeom>
            <a:avLst/>
            <a:gdLst>
              <a:gd name="T0" fmla="*/ 0 w 4269"/>
              <a:gd name="T1" fmla="*/ 2147483647 h 588"/>
              <a:gd name="T2" fmla="*/ 2147483647 w 4269"/>
              <a:gd name="T3" fmla="*/ 0 h 588"/>
              <a:gd name="T4" fmla="*/ 2147483647 w 4269"/>
              <a:gd name="T5" fmla="*/ 2147483647 h 588"/>
              <a:gd name="T6" fmla="*/ 2147483647 w 4269"/>
              <a:gd name="T7" fmla="*/ 2147483647 h 588"/>
              <a:gd name="T8" fmla="*/ 0 w 4269"/>
              <a:gd name="T9" fmla="*/ 2147483647 h 588"/>
              <a:gd name="T10" fmla="*/ 0 60000 65536"/>
              <a:gd name="T11" fmla="*/ 0 60000 65536"/>
              <a:gd name="T12" fmla="*/ 0 60000 65536"/>
              <a:gd name="T13" fmla="*/ 0 60000 65536"/>
              <a:gd name="T14" fmla="*/ 0 60000 65536"/>
              <a:gd name="T15" fmla="*/ 0 w 4269"/>
              <a:gd name="T16" fmla="*/ 0 h 588"/>
              <a:gd name="T17" fmla="*/ 4269 w 4269"/>
              <a:gd name="T18" fmla="*/ 588 h 588"/>
            </a:gdLst>
            <a:ahLst/>
            <a:cxnLst>
              <a:cxn ang="T10">
                <a:pos x="T0" y="T1"/>
              </a:cxn>
              <a:cxn ang="T11">
                <a:pos x="T2" y="T3"/>
              </a:cxn>
              <a:cxn ang="T12">
                <a:pos x="T4" y="T5"/>
              </a:cxn>
              <a:cxn ang="T13">
                <a:pos x="T6" y="T7"/>
              </a:cxn>
              <a:cxn ang="T14">
                <a:pos x="T8" y="T9"/>
              </a:cxn>
            </a:cxnLst>
            <a:rect l="T15" t="T16" r="T17" b="T18"/>
            <a:pathLst>
              <a:path w="4269" h="588">
                <a:moveTo>
                  <a:pt x="0" y="294"/>
                </a:moveTo>
                <a:cubicBezTo>
                  <a:pt x="0" y="196"/>
                  <a:pt x="1424" y="0"/>
                  <a:pt x="2135" y="0"/>
                </a:cubicBezTo>
                <a:cubicBezTo>
                  <a:pt x="2846" y="0"/>
                  <a:pt x="4269" y="196"/>
                  <a:pt x="4269" y="294"/>
                </a:cubicBezTo>
                <a:cubicBezTo>
                  <a:pt x="4269" y="392"/>
                  <a:pt x="2846" y="588"/>
                  <a:pt x="2135" y="588"/>
                </a:cubicBezTo>
                <a:cubicBezTo>
                  <a:pt x="1424" y="588"/>
                  <a:pt x="0" y="392"/>
                  <a:pt x="0" y="294"/>
                </a:cubicBezTo>
                <a:close/>
              </a:path>
            </a:pathLst>
          </a:custGeom>
          <a:gradFill rotWithShape="0">
            <a:gsLst>
              <a:gs pos="0">
                <a:srgbClr val="A5A5A5"/>
              </a:gs>
              <a:gs pos="50000">
                <a:srgbClr val="F8F8F8"/>
              </a:gs>
              <a:gs pos="100000">
                <a:srgbClr val="A5A5A5"/>
              </a:gs>
            </a:gsLst>
            <a:lin ang="0" scaled="1"/>
          </a:gradFill>
          <a:ln w="9525">
            <a:noFill/>
            <a:round/>
            <a:headEnd/>
            <a:tailEnd/>
          </a:ln>
        </p:spPr>
        <p:txBody>
          <a:bodyPr/>
          <a:lstStyle/>
          <a:p>
            <a:endParaRPr lang="zh-CN" altLang="en-US"/>
          </a:p>
        </p:txBody>
      </p:sp>
      <p:sp>
        <p:nvSpPr>
          <p:cNvPr id="234558" name="Line 62"/>
          <p:cNvSpPr>
            <a:spLocks noChangeShapeType="1"/>
          </p:cNvSpPr>
          <p:nvPr/>
        </p:nvSpPr>
        <p:spPr bwMode="auto">
          <a:xfrm>
            <a:off x="1343025" y="2843213"/>
            <a:ext cx="6796088" cy="0"/>
          </a:xfrm>
          <a:prstGeom prst="line">
            <a:avLst/>
          </a:prstGeom>
          <a:noFill/>
          <a:ln w="19050">
            <a:solidFill>
              <a:schemeClr val="bg2"/>
            </a:solidFill>
            <a:round/>
            <a:headEnd/>
            <a:tailEnd/>
          </a:ln>
        </p:spPr>
        <p:txBody>
          <a:bodyPr/>
          <a:lstStyle/>
          <a:p>
            <a:endParaRPr lang="zh-CN" altLang="en-US"/>
          </a:p>
        </p:txBody>
      </p:sp>
      <p:grpSp>
        <p:nvGrpSpPr>
          <p:cNvPr id="11" name="Group 63"/>
          <p:cNvGrpSpPr>
            <a:grpSpLocks/>
          </p:cNvGrpSpPr>
          <p:nvPr/>
        </p:nvGrpSpPr>
        <p:grpSpPr bwMode="auto">
          <a:xfrm>
            <a:off x="8159750" y="2527300"/>
            <a:ext cx="752475" cy="1577975"/>
            <a:chOff x="5026" y="1129"/>
            <a:chExt cx="474" cy="994"/>
          </a:xfrm>
        </p:grpSpPr>
        <p:sp>
          <p:nvSpPr>
            <p:cNvPr id="87094" name="Rectangle 64" descr="深色上对角线"/>
            <p:cNvSpPr>
              <a:spLocks noChangeArrowheads="1"/>
            </p:cNvSpPr>
            <p:nvPr/>
          </p:nvSpPr>
          <p:spPr bwMode="auto">
            <a:xfrm>
              <a:off x="5027" y="1129"/>
              <a:ext cx="192" cy="993"/>
            </a:xfrm>
            <a:prstGeom prst="rect">
              <a:avLst/>
            </a:prstGeom>
            <a:pattFill prst="dkUpDiag">
              <a:fgClr>
                <a:schemeClr val="tx1"/>
              </a:fgClr>
              <a:bgClr>
                <a:srgbClr val="FFFFFF"/>
              </a:bgClr>
            </a:pattFill>
            <a:ln w="9525">
              <a:noFill/>
              <a:miter lim="800000"/>
              <a:headEnd/>
              <a:tailEnd/>
            </a:ln>
          </p:spPr>
          <p:txBody>
            <a:bodyPr wrap="none" anchor="ctr"/>
            <a:lstStyle/>
            <a:p>
              <a:endParaRPr lang="zh-CN" altLang="en-US"/>
            </a:p>
          </p:txBody>
        </p:sp>
        <p:sp>
          <p:nvSpPr>
            <p:cNvPr id="87095" name="Line 65"/>
            <p:cNvSpPr>
              <a:spLocks noChangeShapeType="1"/>
            </p:cNvSpPr>
            <p:nvPr/>
          </p:nvSpPr>
          <p:spPr bwMode="auto">
            <a:xfrm>
              <a:off x="5026" y="1141"/>
              <a:ext cx="0" cy="982"/>
            </a:xfrm>
            <a:prstGeom prst="line">
              <a:avLst/>
            </a:prstGeom>
            <a:noFill/>
            <a:ln w="38100">
              <a:solidFill>
                <a:schemeClr val="tx1"/>
              </a:solidFill>
              <a:round/>
              <a:headEnd/>
              <a:tailEnd/>
            </a:ln>
          </p:spPr>
          <p:txBody>
            <a:bodyPr/>
            <a:lstStyle/>
            <a:p>
              <a:endParaRPr lang="zh-CN" altLang="en-US"/>
            </a:p>
          </p:txBody>
        </p:sp>
        <p:sp>
          <p:nvSpPr>
            <p:cNvPr id="87096" name="WordArt 66"/>
            <p:cNvSpPr>
              <a:spLocks noChangeArrowheads="1" noChangeShapeType="1" noTextEdit="1"/>
            </p:cNvSpPr>
            <p:nvPr/>
          </p:nvSpPr>
          <p:spPr bwMode="auto">
            <a:xfrm rot="5400000">
              <a:off x="4992" y="1488"/>
              <a:ext cx="786" cy="231"/>
            </a:xfrm>
            <a:prstGeom prst="rect">
              <a:avLst/>
            </a:prstGeom>
          </p:spPr>
          <p:txBody>
            <a:bodyPr vert="eaVert" wrap="none" fromWordArt="1">
              <a:prstTxWarp prst="textPlain">
                <a:avLst>
                  <a:gd name="adj" fmla="val 50000"/>
                </a:avLst>
              </a:prstTxWarp>
            </a:bodyPr>
            <a:lstStyle/>
            <a:p>
              <a:pPr fontAlgn="auto"/>
              <a:r>
                <a:rPr lang="zh-CN" altLang="en-US" sz="3600" kern="10">
                  <a:ln w="9525">
                    <a:solidFill>
                      <a:srgbClr val="000000"/>
                    </a:solidFill>
                    <a:round/>
                    <a:headEnd/>
                    <a:tailEnd/>
                  </a:ln>
                  <a:latin typeface="宋体"/>
                  <a:ea typeface="宋体"/>
                </a:rPr>
                <a:t>反射器</a:t>
              </a:r>
            </a:p>
          </p:txBody>
        </p:sp>
      </p:grpSp>
      <p:grpSp>
        <p:nvGrpSpPr>
          <p:cNvPr id="12" name="Group 67"/>
          <p:cNvGrpSpPr>
            <a:grpSpLocks/>
          </p:cNvGrpSpPr>
          <p:nvPr/>
        </p:nvGrpSpPr>
        <p:grpSpPr bwMode="auto">
          <a:xfrm>
            <a:off x="280988" y="2776538"/>
            <a:ext cx="1416050" cy="1284287"/>
            <a:chOff x="177" y="1749"/>
            <a:chExt cx="892" cy="809"/>
          </a:xfrm>
        </p:grpSpPr>
        <p:grpSp>
          <p:nvGrpSpPr>
            <p:cNvPr id="87066" name="Group 68"/>
            <p:cNvGrpSpPr>
              <a:grpSpLocks/>
            </p:cNvGrpSpPr>
            <p:nvPr/>
          </p:nvGrpSpPr>
          <p:grpSpPr bwMode="auto">
            <a:xfrm>
              <a:off x="177" y="1749"/>
              <a:ext cx="892" cy="809"/>
              <a:chOff x="177" y="1749"/>
              <a:chExt cx="892" cy="809"/>
            </a:xfrm>
          </p:grpSpPr>
          <p:sp>
            <p:nvSpPr>
              <p:cNvPr id="87068" name="Rectangle 69"/>
              <p:cNvSpPr>
                <a:spLocks noChangeArrowheads="1"/>
              </p:cNvSpPr>
              <p:nvPr/>
            </p:nvSpPr>
            <p:spPr bwMode="auto">
              <a:xfrm>
                <a:off x="222" y="2069"/>
                <a:ext cx="800" cy="475"/>
              </a:xfrm>
              <a:prstGeom prst="rect">
                <a:avLst/>
              </a:prstGeom>
              <a:solidFill>
                <a:srgbClr val="DDDDDD"/>
              </a:solidFill>
              <a:ln w="9525">
                <a:solidFill>
                  <a:schemeClr val="tx1"/>
                </a:solidFill>
                <a:miter lim="800000"/>
                <a:headEnd/>
                <a:tailEnd/>
              </a:ln>
            </p:spPr>
            <p:txBody>
              <a:bodyPr wrap="none" anchor="ctr"/>
              <a:lstStyle/>
              <a:p>
                <a:endParaRPr lang="zh-CN" altLang="en-US"/>
              </a:p>
            </p:txBody>
          </p:sp>
          <p:sp>
            <p:nvSpPr>
              <p:cNvPr id="87069" name="Rectangle 70"/>
              <p:cNvSpPr>
                <a:spLocks noChangeArrowheads="1"/>
              </p:cNvSpPr>
              <p:nvPr/>
            </p:nvSpPr>
            <p:spPr bwMode="auto">
              <a:xfrm>
                <a:off x="284" y="1976"/>
                <a:ext cx="689" cy="90"/>
              </a:xfrm>
              <a:prstGeom prst="rect">
                <a:avLst/>
              </a:prstGeom>
              <a:solidFill>
                <a:schemeClr val="bg2"/>
              </a:solidFill>
              <a:ln w="9525">
                <a:solidFill>
                  <a:schemeClr val="tx1"/>
                </a:solidFill>
                <a:miter lim="800000"/>
                <a:headEnd/>
                <a:tailEnd/>
              </a:ln>
            </p:spPr>
            <p:txBody>
              <a:bodyPr wrap="none" anchor="ctr"/>
              <a:lstStyle/>
              <a:p>
                <a:endParaRPr lang="zh-CN" altLang="en-US"/>
              </a:p>
            </p:txBody>
          </p:sp>
          <p:grpSp>
            <p:nvGrpSpPr>
              <p:cNvPr id="87070" name="Group 71"/>
              <p:cNvGrpSpPr>
                <a:grpSpLocks/>
              </p:cNvGrpSpPr>
              <p:nvPr/>
            </p:nvGrpSpPr>
            <p:grpSpPr bwMode="auto">
              <a:xfrm>
                <a:off x="362" y="1749"/>
                <a:ext cx="490" cy="322"/>
                <a:chOff x="542" y="1310"/>
                <a:chExt cx="490" cy="322"/>
              </a:xfrm>
            </p:grpSpPr>
            <p:sp>
              <p:nvSpPr>
                <p:cNvPr id="87086" name="AutoShape 72"/>
                <p:cNvSpPr>
                  <a:spLocks noChangeArrowheads="1"/>
                </p:cNvSpPr>
                <p:nvPr/>
              </p:nvSpPr>
              <p:spPr bwMode="auto">
                <a:xfrm rot="16200000" flipH="1">
                  <a:off x="577" y="1275"/>
                  <a:ext cx="322" cy="39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67 w 21600"/>
                    <a:gd name="T13" fmla="*/ 0 h 21600"/>
                    <a:gd name="T14" fmla="*/ 21533 w 21600"/>
                    <a:gd name="T15" fmla="*/ 10220 h 21600"/>
                  </a:gdLst>
                  <a:ahLst/>
                  <a:cxnLst>
                    <a:cxn ang="T8">
                      <a:pos x="T0" y="T1"/>
                    </a:cxn>
                    <a:cxn ang="T9">
                      <a:pos x="T2" y="T3"/>
                    </a:cxn>
                    <a:cxn ang="T10">
                      <a:pos x="T4" y="T5"/>
                    </a:cxn>
                    <a:cxn ang="T11">
                      <a:pos x="T6" y="T7"/>
                    </a:cxn>
                  </a:cxnLst>
                  <a:rect l="T12" t="T13" r="T14" b="T15"/>
                  <a:pathLst>
                    <a:path w="21600" h="21600">
                      <a:moveTo>
                        <a:pt x="4735" y="8615"/>
                      </a:moveTo>
                      <a:cubicBezTo>
                        <a:pt x="5656" y="6058"/>
                        <a:pt x="8082" y="4353"/>
                        <a:pt x="10800" y="4354"/>
                      </a:cubicBezTo>
                      <a:cubicBezTo>
                        <a:pt x="13517" y="4354"/>
                        <a:pt x="15943" y="6058"/>
                        <a:pt x="16864" y="8615"/>
                      </a:cubicBezTo>
                      <a:lnTo>
                        <a:pt x="20960" y="7139"/>
                      </a:lnTo>
                      <a:cubicBezTo>
                        <a:pt x="19417" y="2855"/>
                        <a:pt x="15353" y="-1"/>
                        <a:pt x="10799" y="0"/>
                      </a:cubicBezTo>
                      <a:cubicBezTo>
                        <a:pt x="6246" y="0"/>
                        <a:pt x="2182" y="2855"/>
                        <a:pt x="639" y="7139"/>
                      </a:cubicBezTo>
                      <a:close/>
                    </a:path>
                  </a:pathLst>
                </a:custGeom>
                <a:solidFill>
                  <a:schemeClr val="bg2"/>
                </a:solidFill>
                <a:ln w="9525">
                  <a:solidFill>
                    <a:schemeClr val="tx1"/>
                  </a:solidFill>
                  <a:miter lim="800000"/>
                  <a:headEnd/>
                  <a:tailEnd/>
                </a:ln>
              </p:spPr>
              <p:txBody>
                <a:bodyPr wrap="none" anchor="ctr"/>
                <a:lstStyle/>
                <a:p>
                  <a:endParaRPr lang="zh-CN" altLang="en-US"/>
                </a:p>
              </p:txBody>
            </p:sp>
            <p:sp>
              <p:nvSpPr>
                <p:cNvPr id="87087" name="Rectangle 73"/>
                <p:cNvSpPr>
                  <a:spLocks noChangeArrowheads="1"/>
                </p:cNvSpPr>
                <p:nvPr/>
              </p:nvSpPr>
              <p:spPr bwMode="auto">
                <a:xfrm>
                  <a:off x="672" y="1321"/>
                  <a:ext cx="358" cy="67"/>
                </a:xfrm>
                <a:prstGeom prst="rect">
                  <a:avLst/>
                </a:prstGeom>
                <a:solidFill>
                  <a:schemeClr val="bg2"/>
                </a:solidFill>
                <a:ln w="9525">
                  <a:solidFill>
                    <a:schemeClr val="tx1"/>
                  </a:solidFill>
                  <a:miter lim="800000"/>
                  <a:headEnd/>
                  <a:tailEnd/>
                </a:ln>
              </p:spPr>
              <p:txBody>
                <a:bodyPr wrap="none" anchor="ctr"/>
                <a:lstStyle/>
                <a:p>
                  <a:endParaRPr lang="zh-CN" altLang="en-US"/>
                </a:p>
              </p:txBody>
            </p:sp>
            <p:sp>
              <p:nvSpPr>
                <p:cNvPr id="87088" name="Rectangle 74"/>
                <p:cNvSpPr>
                  <a:spLocks noChangeArrowheads="1"/>
                </p:cNvSpPr>
                <p:nvPr/>
              </p:nvSpPr>
              <p:spPr bwMode="auto">
                <a:xfrm>
                  <a:off x="665" y="1554"/>
                  <a:ext cx="367" cy="70"/>
                </a:xfrm>
                <a:prstGeom prst="rect">
                  <a:avLst/>
                </a:prstGeom>
                <a:solidFill>
                  <a:schemeClr val="bg2"/>
                </a:solidFill>
                <a:ln w="9525">
                  <a:solidFill>
                    <a:schemeClr val="tx1"/>
                  </a:solidFill>
                  <a:miter lim="800000"/>
                  <a:headEnd/>
                  <a:tailEnd/>
                </a:ln>
              </p:spPr>
              <p:txBody>
                <a:bodyPr wrap="none" anchor="ctr"/>
                <a:lstStyle/>
                <a:p>
                  <a:endParaRPr lang="zh-CN" altLang="en-US"/>
                </a:p>
              </p:txBody>
            </p:sp>
            <p:grpSp>
              <p:nvGrpSpPr>
                <p:cNvPr id="87089" name="Group 75"/>
                <p:cNvGrpSpPr>
                  <a:grpSpLocks/>
                </p:cNvGrpSpPr>
                <p:nvPr/>
              </p:nvGrpSpPr>
              <p:grpSpPr bwMode="auto">
                <a:xfrm>
                  <a:off x="751" y="1417"/>
                  <a:ext cx="260" cy="117"/>
                  <a:chOff x="2727" y="2199"/>
                  <a:chExt cx="324" cy="150"/>
                </a:xfrm>
              </p:grpSpPr>
              <p:sp>
                <p:nvSpPr>
                  <p:cNvPr id="87090" name="Rectangle 76"/>
                  <p:cNvSpPr>
                    <a:spLocks noChangeArrowheads="1"/>
                  </p:cNvSpPr>
                  <p:nvPr/>
                </p:nvSpPr>
                <p:spPr bwMode="auto">
                  <a:xfrm>
                    <a:off x="2796" y="2199"/>
                    <a:ext cx="177" cy="150"/>
                  </a:xfrm>
                  <a:prstGeom prst="rect">
                    <a:avLst/>
                  </a:prstGeom>
                  <a:solidFill>
                    <a:schemeClr val="bg2"/>
                  </a:solidFill>
                  <a:ln w="9525">
                    <a:solidFill>
                      <a:schemeClr val="tx1"/>
                    </a:solidFill>
                    <a:miter lim="800000"/>
                    <a:headEnd/>
                    <a:tailEnd/>
                  </a:ln>
                </p:spPr>
                <p:txBody>
                  <a:bodyPr wrap="none" anchor="ctr"/>
                  <a:lstStyle/>
                  <a:p>
                    <a:endParaRPr lang="zh-CN" altLang="en-US"/>
                  </a:p>
                </p:txBody>
              </p:sp>
              <p:sp>
                <p:nvSpPr>
                  <p:cNvPr id="87091" name="Rectangle 77"/>
                  <p:cNvSpPr>
                    <a:spLocks noChangeArrowheads="1"/>
                  </p:cNvSpPr>
                  <p:nvPr/>
                </p:nvSpPr>
                <p:spPr bwMode="auto">
                  <a:xfrm>
                    <a:off x="2754" y="2210"/>
                    <a:ext cx="257" cy="127"/>
                  </a:xfrm>
                  <a:prstGeom prst="rect">
                    <a:avLst/>
                  </a:prstGeom>
                  <a:solidFill>
                    <a:schemeClr val="bg2"/>
                  </a:solidFill>
                  <a:ln w="9525">
                    <a:solidFill>
                      <a:schemeClr val="tx1"/>
                    </a:solidFill>
                    <a:miter lim="800000"/>
                    <a:headEnd/>
                    <a:tailEnd/>
                  </a:ln>
                </p:spPr>
                <p:txBody>
                  <a:bodyPr wrap="none" anchor="ctr"/>
                  <a:lstStyle/>
                  <a:p>
                    <a:endParaRPr lang="zh-CN" altLang="en-US"/>
                  </a:p>
                </p:txBody>
              </p:sp>
              <p:sp>
                <p:nvSpPr>
                  <p:cNvPr id="87092" name="Rectangle 78"/>
                  <p:cNvSpPr>
                    <a:spLocks noChangeArrowheads="1"/>
                  </p:cNvSpPr>
                  <p:nvPr/>
                </p:nvSpPr>
                <p:spPr bwMode="auto">
                  <a:xfrm>
                    <a:off x="2727" y="2221"/>
                    <a:ext cx="324" cy="38"/>
                  </a:xfrm>
                  <a:prstGeom prst="rect">
                    <a:avLst/>
                  </a:prstGeom>
                  <a:solidFill>
                    <a:schemeClr val="bg2"/>
                  </a:solidFill>
                  <a:ln w="9525">
                    <a:solidFill>
                      <a:schemeClr val="tx1"/>
                    </a:solidFill>
                    <a:miter lim="800000"/>
                    <a:headEnd/>
                    <a:tailEnd/>
                  </a:ln>
                </p:spPr>
                <p:txBody>
                  <a:bodyPr wrap="none" anchor="ctr"/>
                  <a:lstStyle/>
                  <a:p>
                    <a:endParaRPr lang="zh-CN" altLang="en-US"/>
                  </a:p>
                </p:txBody>
              </p:sp>
              <p:sp>
                <p:nvSpPr>
                  <p:cNvPr id="87093" name="Rectangle 79"/>
                  <p:cNvSpPr>
                    <a:spLocks noChangeArrowheads="1"/>
                  </p:cNvSpPr>
                  <p:nvPr/>
                </p:nvSpPr>
                <p:spPr bwMode="auto">
                  <a:xfrm>
                    <a:off x="2727" y="2286"/>
                    <a:ext cx="324" cy="38"/>
                  </a:xfrm>
                  <a:prstGeom prst="rect">
                    <a:avLst/>
                  </a:prstGeom>
                  <a:solidFill>
                    <a:schemeClr val="bg2"/>
                  </a:solidFill>
                  <a:ln w="9525">
                    <a:solidFill>
                      <a:schemeClr val="tx1"/>
                    </a:solidFill>
                    <a:miter lim="800000"/>
                    <a:headEnd/>
                    <a:tailEnd/>
                  </a:ln>
                </p:spPr>
                <p:txBody>
                  <a:bodyPr wrap="none" anchor="ctr"/>
                  <a:lstStyle/>
                  <a:p>
                    <a:endParaRPr lang="zh-CN" altLang="en-US"/>
                  </a:p>
                </p:txBody>
              </p:sp>
            </p:grpSp>
          </p:grpSp>
          <p:sp>
            <p:nvSpPr>
              <p:cNvPr id="87071" name="Rectangle 80" descr="深色上对角线"/>
              <p:cNvSpPr>
                <a:spLocks noChangeArrowheads="1"/>
              </p:cNvSpPr>
              <p:nvPr/>
            </p:nvSpPr>
            <p:spPr bwMode="auto">
              <a:xfrm>
                <a:off x="177" y="2445"/>
                <a:ext cx="892" cy="113"/>
              </a:xfrm>
              <a:prstGeom prst="rect">
                <a:avLst/>
              </a:prstGeom>
              <a:pattFill prst="dkUpDiag">
                <a:fgClr>
                  <a:schemeClr val="tx1"/>
                </a:fgClr>
                <a:bgClr>
                  <a:srgbClr val="FFFFFF"/>
                </a:bgClr>
              </a:pattFill>
              <a:ln w="9525">
                <a:noFill/>
                <a:miter lim="800000"/>
                <a:headEnd/>
                <a:tailEnd/>
              </a:ln>
            </p:spPr>
            <p:txBody>
              <a:bodyPr wrap="none" anchor="ctr"/>
              <a:lstStyle/>
              <a:p>
                <a:endParaRPr lang="zh-CN" altLang="en-US"/>
              </a:p>
            </p:txBody>
          </p:sp>
          <p:sp>
            <p:nvSpPr>
              <p:cNvPr id="87072" name="Line 81"/>
              <p:cNvSpPr>
                <a:spLocks noChangeShapeType="1"/>
              </p:cNvSpPr>
              <p:nvPr/>
            </p:nvSpPr>
            <p:spPr bwMode="auto">
              <a:xfrm>
                <a:off x="181" y="2438"/>
                <a:ext cx="881" cy="0"/>
              </a:xfrm>
              <a:prstGeom prst="line">
                <a:avLst/>
              </a:prstGeom>
              <a:noFill/>
              <a:ln w="38100">
                <a:solidFill>
                  <a:schemeClr val="tx1"/>
                </a:solidFill>
                <a:round/>
                <a:headEnd/>
                <a:tailEnd/>
              </a:ln>
            </p:spPr>
            <p:txBody>
              <a:bodyPr/>
              <a:lstStyle/>
              <a:p>
                <a:endParaRPr lang="zh-CN" altLang="en-US"/>
              </a:p>
            </p:txBody>
          </p:sp>
          <p:grpSp>
            <p:nvGrpSpPr>
              <p:cNvPr id="87073" name="Group 82"/>
              <p:cNvGrpSpPr>
                <a:grpSpLocks/>
              </p:cNvGrpSpPr>
              <p:nvPr/>
            </p:nvGrpSpPr>
            <p:grpSpPr bwMode="auto">
              <a:xfrm>
                <a:off x="321" y="2273"/>
                <a:ext cx="614" cy="116"/>
                <a:chOff x="321" y="2136"/>
                <a:chExt cx="607" cy="222"/>
              </a:xfrm>
            </p:grpSpPr>
            <p:sp>
              <p:nvSpPr>
                <p:cNvPr id="87084" name="WordArt 83"/>
                <p:cNvSpPr>
                  <a:spLocks noChangeArrowheads="1" noChangeShapeType="1" noTextEdit="1"/>
                </p:cNvSpPr>
                <p:nvPr/>
              </p:nvSpPr>
              <p:spPr bwMode="auto">
                <a:xfrm>
                  <a:off x="323" y="2136"/>
                  <a:ext cx="605" cy="222"/>
                </a:xfrm>
                <a:prstGeom prst="rect">
                  <a:avLst/>
                </a:prstGeom>
              </p:spPr>
              <p:txBody>
                <a:bodyPr wrap="none" fromWordArt="1">
                  <a:prstTxWarp prst="textPlain">
                    <a:avLst>
                      <a:gd name="adj" fmla="val 50000"/>
                    </a:avLst>
                  </a:prstTxWarp>
                </a:bodyPr>
                <a:lstStyle/>
                <a:p>
                  <a:r>
                    <a:rPr lang="zh-CN" altLang="en-US" sz="3600" kern="10">
                      <a:ln w="76200">
                        <a:solidFill>
                          <a:schemeClr val="bg1"/>
                        </a:solidFill>
                        <a:round/>
                        <a:headEnd/>
                        <a:tailEnd/>
                      </a:ln>
                      <a:solidFill>
                        <a:schemeClr val="bg1"/>
                      </a:solidFill>
                      <a:latin typeface="宋体"/>
                      <a:ea typeface="宋体"/>
                    </a:rPr>
                    <a:t>振 源</a:t>
                  </a:r>
                </a:p>
              </p:txBody>
            </p:sp>
            <p:sp>
              <p:nvSpPr>
                <p:cNvPr id="87085" name="WordArt 84"/>
                <p:cNvSpPr>
                  <a:spLocks noChangeArrowheads="1" noChangeShapeType="1" noTextEdit="1"/>
                </p:cNvSpPr>
                <p:nvPr/>
              </p:nvSpPr>
              <p:spPr bwMode="auto">
                <a:xfrm>
                  <a:off x="321" y="2136"/>
                  <a:ext cx="605" cy="222"/>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宋体"/>
                      <a:ea typeface="宋体"/>
                    </a:rPr>
                    <a:t>振 源</a:t>
                  </a:r>
                </a:p>
              </p:txBody>
            </p:sp>
          </p:grpSp>
          <p:sp>
            <p:nvSpPr>
              <p:cNvPr id="87074" name="Line 85"/>
              <p:cNvSpPr>
                <a:spLocks noChangeShapeType="1"/>
              </p:cNvSpPr>
              <p:nvPr/>
            </p:nvSpPr>
            <p:spPr bwMode="auto">
              <a:xfrm>
                <a:off x="486" y="1994"/>
                <a:ext cx="0" cy="63"/>
              </a:xfrm>
              <a:prstGeom prst="line">
                <a:avLst/>
              </a:prstGeom>
              <a:noFill/>
              <a:ln w="38100">
                <a:solidFill>
                  <a:srgbClr val="808080"/>
                </a:solidFill>
                <a:round/>
                <a:headEnd/>
                <a:tailEnd/>
              </a:ln>
            </p:spPr>
            <p:txBody>
              <a:bodyPr/>
              <a:lstStyle/>
              <a:p>
                <a:endParaRPr lang="zh-CN" altLang="en-US"/>
              </a:p>
            </p:txBody>
          </p:sp>
          <p:sp>
            <p:nvSpPr>
              <p:cNvPr id="87075" name="Line 86"/>
              <p:cNvSpPr>
                <a:spLocks noChangeShapeType="1"/>
              </p:cNvSpPr>
              <p:nvPr/>
            </p:nvSpPr>
            <p:spPr bwMode="auto">
              <a:xfrm>
                <a:off x="489" y="1763"/>
                <a:ext cx="0" cy="63"/>
              </a:xfrm>
              <a:prstGeom prst="line">
                <a:avLst/>
              </a:prstGeom>
              <a:noFill/>
              <a:ln w="57150">
                <a:solidFill>
                  <a:srgbClr val="808080"/>
                </a:solidFill>
                <a:round/>
                <a:headEnd/>
                <a:tailEnd/>
              </a:ln>
            </p:spPr>
            <p:txBody>
              <a:bodyPr/>
              <a:lstStyle/>
              <a:p>
                <a:endParaRPr lang="zh-CN" altLang="en-US"/>
              </a:p>
            </p:txBody>
          </p:sp>
          <p:sp>
            <p:nvSpPr>
              <p:cNvPr id="87076" name="Oval 87"/>
              <p:cNvSpPr>
                <a:spLocks noChangeArrowheads="1"/>
              </p:cNvSpPr>
              <p:nvPr/>
            </p:nvSpPr>
            <p:spPr bwMode="auto">
              <a:xfrm>
                <a:off x="783" y="2105"/>
                <a:ext cx="112" cy="109"/>
              </a:xfrm>
              <a:prstGeom prst="ellipse">
                <a:avLst/>
              </a:prstGeom>
              <a:gradFill rotWithShape="0">
                <a:gsLst>
                  <a:gs pos="0">
                    <a:srgbClr val="FFCC00"/>
                  </a:gs>
                  <a:gs pos="100000">
                    <a:srgbClr val="A18100"/>
                  </a:gs>
                </a:gsLst>
                <a:lin ang="2700000" scaled="1"/>
              </a:gradFill>
              <a:ln w="9525">
                <a:solidFill>
                  <a:schemeClr val="tx1"/>
                </a:solidFill>
                <a:round/>
                <a:headEnd/>
                <a:tailEnd/>
              </a:ln>
            </p:spPr>
            <p:txBody>
              <a:bodyPr wrap="none" anchor="ctr"/>
              <a:lstStyle/>
              <a:p>
                <a:endParaRPr lang="zh-CN" altLang="en-US"/>
              </a:p>
            </p:txBody>
          </p:sp>
          <p:grpSp>
            <p:nvGrpSpPr>
              <p:cNvPr id="87077" name="Group 88"/>
              <p:cNvGrpSpPr>
                <a:grpSpLocks/>
              </p:cNvGrpSpPr>
              <p:nvPr/>
            </p:nvGrpSpPr>
            <p:grpSpPr bwMode="auto">
              <a:xfrm>
                <a:off x="255" y="2117"/>
                <a:ext cx="434" cy="90"/>
                <a:chOff x="255" y="2117"/>
                <a:chExt cx="434" cy="90"/>
              </a:xfrm>
            </p:grpSpPr>
            <p:sp>
              <p:nvSpPr>
                <p:cNvPr id="234585" name="Rectangle 89"/>
                <p:cNvSpPr>
                  <a:spLocks noChangeArrowheads="1"/>
                </p:cNvSpPr>
                <p:nvPr/>
              </p:nvSpPr>
              <p:spPr bwMode="auto">
                <a:xfrm>
                  <a:off x="279" y="2128"/>
                  <a:ext cx="66" cy="66"/>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miter lim="800000"/>
                  <a:headEnd/>
                  <a:tailEnd/>
                </a:ln>
                <a:effectLst/>
              </p:spPr>
              <p:txBody>
                <a:bodyPr wrap="none" anchor="ctr"/>
                <a:lstStyle/>
                <a:p>
                  <a:pPr>
                    <a:defRPr/>
                  </a:pPr>
                  <a:endParaRPr lang="zh-CN" altLang="en-US"/>
                </a:p>
              </p:txBody>
            </p:sp>
            <p:sp>
              <p:nvSpPr>
                <p:cNvPr id="234586" name="Rectangle 90"/>
                <p:cNvSpPr>
                  <a:spLocks noChangeArrowheads="1"/>
                </p:cNvSpPr>
                <p:nvPr/>
              </p:nvSpPr>
              <p:spPr bwMode="auto">
                <a:xfrm>
                  <a:off x="359" y="2128"/>
                  <a:ext cx="66" cy="66"/>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miter lim="800000"/>
                  <a:headEnd/>
                  <a:tailEnd/>
                </a:ln>
                <a:effectLst/>
              </p:spPr>
              <p:txBody>
                <a:bodyPr wrap="none" anchor="ctr"/>
                <a:lstStyle/>
                <a:p>
                  <a:pPr>
                    <a:defRPr/>
                  </a:pPr>
                  <a:endParaRPr lang="zh-CN" altLang="en-US"/>
                </a:p>
              </p:txBody>
            </p:sp>
            <p:sp>
              <p:nvSpPr>
                <p:cNvPr id="234587" name="Rectangle 91"/>
                <p:cNvSpPr>
                  <a:spLocks noChangeArrowheads="1"/>
                </p:cNvSpPr>
                <p:nvPr/>
              </p:nvSpPr>
              <p:spPr bwMode="auto">
                <a:xfrm>
                  <a:off x="436" y="2128"/>
                  <a:ext cx="66" cy="66"/>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miter lim="800000"/>
                  <a:headEnd/>
                  <a:tailEnd/>
                </a:ln>
                <a:effectLst/>
              </p:spPr>
              <p:txBody>
                <a:bodyPr wrap="none" anchor="ctr"/>
                <a:lstStyle/>
                <a:p>
                  <a:pPr>
                    <a:defRPr/>
                  </a:pPr>
                  <a:endParaRPr lang="zh-CN" altLang="en-US"/>
                </a:p>
              </p:txBody>
            </p:sp>
            <p:sp>
              <p:nvSpPr>
                <p:cNvPr id="234588" name="Rectangle 92"/>
                <p:cNvSpPr>
                  <a:spLocks noChangeArrowheads="1"/>
                </p:cNvSpPr>
                <p:nvPr/>
              </p:nvSpPr>
              <p:spPr bwMode="auto">
                <a:xfrm>
                  <a:off x="515" y="2128"/>
                  <a:ext cx="66" cy="66"/>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miter lim="800000"/>
                  <a:headEnd/>
                  <a:tailEnd/>
                </a:ln>
                <a:effectLst/>
              </p:spPr>
              <p:txBody>
                <a:bodyPr wrap="none" anchor="ctr"/>
                <a:lstStyle/>
                <a:p>
                  <a:pPr>
                    <a:defRPr/>
                  </a:pPr>
                  <a:endParaRPr lang="zh-CN" altLang="en-US"/>
                </a:p>
              </p:txBody>
            </p:sp>
            <p:sp>
              <p:nvSpPr>
                <p:cNvPr id="234589" name="Rectangle 93"/>
                <p:cNvSpPr>
                  <a:spLocks noChangeArrowheads="1"/>
                </p:cNvSpPr>
                <p:nvPr/>
              </p:nvSpPr>
              <p:spPr bwMode="auto">
                <a:xfrm>
                  <a:off x="594" y="2128"/>
                  <a:ext cx="66" cy="66"/>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miter lim="800000"/>
                  <a:headEnd/>
                  <a:tailEnd/>
                </a:ln>
                <a:effectLst/>
              </p:spPr>
              <p:txBody>
                <a:bodyPr wrap="none" anchor="ctr"/>
                <a:lstStyle/>
                <a:p>
                  <a:pPr>
                    <a:defRPr/>
                  </a:pPr>
                  <a:endParaRPr lang="zh-CN" altLang="en-US"/>
                </a:p>
              </p:txBody>
            </p:sp>
            <p:sp>
              <p:nvSpPr>
                <p:cNvPr id="87083" name="Rectangle 94"/>
                <p:cNvSpPr>
                  <a:spLocks noChangeArrowheads="1"/>
                </p:cNvSpPr>
                <p:nvPr/>
              </p:nvSpPr>
              <p:spPr bwMode="auto">
                <a:xfrm>
                  <a:off x="255" y="2117"/>
                  <a:ext cx="434" cy="90"/>
                </a:xfrm>
                <a:prstGeom prst="rect">
                  <a:avLst/>
                </a:prstGeom>
                <a:noFill/>
                <a:ln w="9525">
                  <a:solidFill>
                    <a:schemeClr val="tx1"/>
                  </a:solidFill>
                  <a:miter lim="800000"/>
                  <a:headEnd/>
                  <a:tailEnd/>
                </a:ln>
              </p:spPr>
              <p:txBody>
                <a:bodyPr wrap="none" anchor="ctr"/>
                <a:lstStyle/>
                <a:p>
                  <a:endParaRPr lang="zh-CN" altLang="en-US"/>
                </a:p>
              </p:txBody>
            </p:sp>
          </p:grpSp>
        </p:grpSp>
        <p:sp>
          <p:nvSpPr>
            <p:cNvPr id="87067" name="Oval 95"/>
            <p:cNvSpPr>
              <a:spLocks noChangeArrowheads="1"/>
            </p:cNvSpPr>
            <p:nvPr/>
          </p:nvSpPr>
          <p:spPr bwMode="auto">
            <a:xfrm>
              <a:off x="789" y="2113"/>
              <a:ext cx="91" cy="86"/>
            </a:xfrm>
            <a:prstGeom prst="ellipse">
              <a:avLst/>
            </a:prstGeom>
            <a:gradFill rotWithShape="0">
              <a:gsLst>
                <a:gs pos="0">
                  <a:srgbClr val="DDDDDD"/>
                </a:gs>
                <a:gs pos="100000">
                  <a:srgbClr val="777777"/>
                </a:gs>
              </a:gsLst>
              <a:path path="shape">
                <a:fillToRect l="50000" t="50000" r="50000" b="50000"/>
              </a:path>
            </a:gradFill>
            <a:ln w="9525">
              <a:solidFill>
                <a:schemeClr val="tx1"/>
              </a:solidFill>
              <a:round/>
              <a:headEnd/>
              <a:tailEnd/>
            </a:ln>
          </p:spPr>
          <p:txBody>
            <a:bodyPr wrap="none" anchor="ctr"/>
            <a:lstStyle/>
            <a:p>
              <a:endParaRPr lang="zh-CN" altLang="en-US"/>
            </a:p>
          </p:txBody>
        </p:sp>
      </p:grpSp>
      <p:sp>
        <p:nvSpPr>
          <p:cNvPr id="234592" name="Oval 96"/>
          <p:cNvSpPr>
            <a:spLocks noChangeArrowheads="1"/>
          </p:cNvSpPr>
          <p:nvPr/>
        </p:nvSpPr>
        <p:spPr bwMode="auto">
          <a:xfrm>
            <a:off x="1255713" y="3354388"/>
            <a:ext cx="144462" cy="136525"/>
          </a:xfrm>
          <a:prstGeom prst="ellipse">
            <a:avLst/>
          </a:prstGeom>
          <a:gradFill rotWithShape="0">
            <a:gsLst>
              <a:gs pos="0">
                <a:srgbClr val="FFFF66"/>
              </a:gs>
              <a:gs pos="100000">
                <a:srgbClr val="FF33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234593" name="Oval 97"/>
          <p:cNvSpPr>
            <a:spLocks noChangeArrowheads="1"/>
          </p:cNvSpPr>
          <p:nvPr/>
        </p:nvSpPr>
        <p:spPr bwMode="auto">
          <a:xfrm>
            <a:off x="1255713" y="3355975"/>
            <a:ext cx="144462" cy="136525"/>
          </a:xfrm>
          <a:prstGeom prst="ellipse">
            <a:avLst/>
          </a:prstGeom>
          <a:gradFill rotWithShape="0">
            <a:gsLst>
              <a:gs pos="0">
                <a:srgbClr val="DDDDDD"/>
              </a:gs>
              <a:gs pos="100000">
                <a:srgbClr val="777777"/>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234594" name="Rectangle 98"/>
          <p:cNvSpPr>
            <a:spLocks noChangeArrowheads="1"/>
          </p:cNvSpPr>
          <p:nvPr/>
        </p:nvSpPr>
        <p:spPr bwMode="auto">
          <a:xfrm>
            <a:off x="479425" y="3379788"/>
            <a:ext cx="604838" cy="100012"/>
          </a:xfrm>
          <a:prstGeom prst="rect">
            <a:avLst/>
          </a:prstGeom>
          <a:solidFill>
            <a:srgbClr val="00FF00">
              <a:alpha val="50195"/>
            </a:srgbClr>
          </a:solidFill>
          <a:ln w="9525">
            <a:no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34511"/>
                                        </p:tgtEl>
                                        <p:attrNameLst>
                                          <p:attrName>style.visibility</p:attrName>
                                        </p:attrNameLst>
                                      </p:cBhvr>
                                      <p:to>
                                        <p:strVal val="visible"/>
                                      </p:to>
                                    </p:set>
                                    <p:anim calcmode="lin" valueType="num">
                                      <p:cBhvr>
                                        <p:cTn id="7" dur="500" fill="hold"/>
                                        <p:tgtEl>
                                          <p:spTgt spid="234511"/>
                                        </p:tgtEl>
                                        <p:attrNameLst>
                                          <p:attrName>ppt_w</p:attrName>
                                        </p:attrNameLst>
                                      </p:cBhvr>
                                      <p:tavLst>
                                        <p:tav tm="0">
                                          <p:val>
                                            <p:fltVal val="0"/>
                                          </p:val>
                                        </p:tav>
                                        <p:tav tm="100000">
                                          <p:val>
                                            <p:strVal val="#ppt_w"/>
                                          </p:val>
                                        </p:tav>
                                      </p:tavLst>
                                    </p:anim>
                                    <p:anim calcmode="lin" valueType="num">
                                      <p:cBhvr>
                                        <p:cTn id="8" dur="500" fill="hold"/>
                                        <p:tgtEl>
                                          <p:spTgt spid="234511"/>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4" presetClass="entr" presetSubtype="5"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vertical)">
                                      <p:cBhvr>
                                        <p:cTn id="12" dur="500"/>
                                        <p:tgtEl>
                                          <p:spTgt spid="12"/>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34502"/>
                                        </p:tgtEl>
                                        <p:attrNameLst>
                                          <p:attrName>style.visibility</p:attrName>
                                        </p:attrNameLst>
                                      </p:cBhvr>
                                      <p:to>
                                        <p:strVal val="visible"/>
                                      </p:to>
                                    </p:set>
                                    <p:animEffect transition="in" filter="wipe(left)">
                                      <p:cBhvr>
                                        <p:cTn id="16" dur="500"/>
                                        <p:tgtEl>
                                          <p:spTgt spid="234502"/>
                                        </p:tgtEl>
                                      </p:cBhvr>
                                    </p:animEffect>
                                  </p:childTnLst>
                                </p:cTn>
                              </p:par>
                            </p:childTnLst>
                          </p:cTn>
                        </p:par>
                        <p:par>
                          <p:cTn id="17" fill="hold">
                            <p:stCondLst>
                              <p:cond delay="1500"/>
                            </p:stCondLst>
                            <p:childTnLst>
                              <p:par>
                                <p:cTn id="18" presetID="22" presetClass="entr" presetSubtype="2"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right)">
                                      <p:cBhvr>
                                        <p:cTn id="20" dur="500"/>
                                        <p:tgtEl>
                                          <p:spTgt spid="11"/>
                                        </p:tgtEl>
                                      </p:cBhvr>
                                    </p:animEffect>
                                  </p:childTnLst>
                                </p:cTn>
                              </p:par>
                            </p:childTnLst>
                          </p:cTn>
                        </p:par>
                        <p:par>
                          <p:cTn id="21" fill="hold">
                            <p:stCondLst>
                              <p:cond delay="2000"/>
                            </p:stCondLst>
                            <p:childTnLst>
                              <p:par>
                                <p:cTn id="22" presetID="16" presetClass="entr" presetSubtype="37"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arn(outVertical)">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23" presetClass="entr" presetSubtype="272"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500" fill="hold"/>
                                        <p:tgtEl>
                                          <p:spTgt spid="4"/>
                                        </p:tgtEl>
                                        <p:attrNameLst>
                                          <p:attrName>ppt_w</p:attrName>
                                        </p:attrNameLst>
                                      </p:cBhvr>
                                      <p:tavLst>
                                        <p:tav tm="0">
                                          <p:val>
                                            <p:strVal val="2/3*#ppt_w"/>
                                          </p:val>
                                        </p:tav>
                                        <p:tav tm="100000">
                                          <p:val>
                                            <p:strVal val="#ppt_w"/>
                                          </p:val>
                                        </p:tav>
                                      </p:tavLst>
                                    </p:anim>
                                    <p:anim calcmode="lin" valueType="num">
                                      <p:cBhvr>
                                        <p:cTn id="30" dur="500" fill="hold"/>
                                        <p:tgtEl>
                                          <p:spTgt spid="4"/>
                                        </p:tgtEl>
                                        <p:attrNameLst>
                                          <p:attrName>ppt_h</p:attrName>
                                        </p:attrNameLst>
                                      </p:cBhvr>
                                      <p:tavLst>
                                        <p:tav tm="0">
                                          <p:val>
                                            <p:strVal val="2/3*#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4" presetClass="entr" presetSubtype="5"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randombar(vertical)">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3" presetClass="entr" presetSubtype="16" fill="hold" grpId="0" nodeType="clickEffect">
                                  <p:stCondLst>
                                    <p:cond delay="0"/>
                                  </p:stCondLst>
                                  <p:childTnLst>
                                    <p:set>
                                      <p:cBhvr>
                                        <p:cTn id="39" dur="1" fill="hold">
                                          <p:stCondLst>
                                            <p:cond delay="0"/>
                                          </p:stCondLst>
                                        </p:cTn>
                                        <p:tgtEl>
                                          <p:spTgt spid="234592"/>
                                        </p:tgtEl>
                                        <p:attrNameLst>
                                          <p:attrName>style.visibility</p:attrName>
                                        </p:attrNameLst>
                                      </p:cBhvr>
                                      <p:to>
                                        <p:strVal val="visible"/>
                                      </p:to>
                                    </p:set>
                                    <p:anim calcmode="lin" valueType="num">
                                      <p:cBhvr>
                                        <p:cTn id="40" dur="500" fill="hold"/>
                                        <p:tgtEl>
                                          <p:spTgt spid="234592"/>
                                        </p:tgtEl>
                                        <p:attrNameLst>
                                          <p:attrName>ppt_w</p:attrName>
                                        </p:attrNameLst>
                                      </p:cBhvr>
                                      <p:tavLst>
                                        <p:tav tm="0">
                                          <p:val>
                                            <p:fltVal val="0"/>
                                          </p:val>
                                        </p:tav>
                                        <p:tav tm="100000">
                                          <p:val>
                                            <p:strVal val="#ppt_w"/>
                                          </p:val>
                                        </p:tav>
                                      </p:tavLst>
                                    </p:anim>
                                    <p:anim calcmode="lin" valueType="num">
                                      <p:cBhvr>
                                        <p:cTn id="41" dur="500" fill="hold"/>
                                        <p:tgtEl>
                                          <p:spTgt spid="234592"/>
                                        </p:tgtEl>
                                        <p:attrNameLst>
                                          <p:attrName>ppt_h</p:attrName>
                                        </p:attrNameLst>
                                      </p:cBhvr>
                                      <p:tavLst>
                                        <p:tav tm="0">
                                          <p:val>
                                            <p:fltVal val="0"/>
                                          </p:val>
                                        </p:tav>
                                        <p:tav tm="100000">
                                          <p:val>
                                            <p:strVal val="#ppt_h"/>
                                          </p:val>
                                        </p:tav>
                                      </p:tavLst>
                                    </p:anim>
                                  </p:childTnLst>
                                </p:cTn>
                              </p:par>
                            </p:childTnLst>
                          </p:cTn>
                        </p:par>
                        <p:par>
                          <p:cTn id="42" fill="hold">
                            <p:stCondLst>
                              <p:cond delay="500"/>
                            </p:stCondLst>
                            <p:childTnLst>
                              <p:par>
                                <p:cTn id="43" presetID="14" presetClass="entr" presetSubtype="5" fill="hold" grpId="0" nodeType="afterEffect">
                                  <p:stCondLst>
                                    <p:cond delay="0"/>
                                  </p:stCondLst>
                                  <p:childTnLst>
                                    <p:set>
                                      <p:cBhvr>
                                        <p:cTn id="44" dur="1" fill="hold">
                                          <p:stCondLst>
                                            <p:cond delay="0"/>
                                          </p:stCondLst>
                                        </p:cTn>
                                        <p:tgtEl>
                                          <p:spTgt spid="234594"/>
                                        </p:tgtEl>
                                        <p:attrNameLst>
                                          <p:attrName>style.visibility</p:attrName>
                                        </p:attrNameLst>
                                      </p:cBhvr>
                                      <p:to>
                                        <p:strVal val="visible"/>
                                      </p:to>
                                    </p:set>
                                    <p:animEffect transition="in" filter="randombar(vertical)">
                                      <p:cBhvr>
                                        <p:cTn id="45" dur="500"/>
                                        <p:tgtEl>
                                          <p:spTgt spid="234594"/>
                                        </p:tgtEl>
                                      </p:cBhvr>
                                    </p:animEffect>
                                  </p:childTnLst>
                                  <p:subTnLst>
                                    <p:set>
                                      <p:cBhvr override="childStyle">
                                        <p:cTn dur="1" fill="hold" display="0" masterRel="nextClick" afterEffect="1"/>
                                        <p:tgtEl>
                                          <p:spTgt spid="234594"/>
                                        </p:tgtEl>
                                        <p:attrNameLst>
                                          <p:attrName>style.visibility</p:attrName>
                                        </p:attrNameLst>
                                      </p:cBhvr>
                                      <p:to>
                                        <p:strVal val="hidden"/>
                                      </p:to>
                                    </p:set>
                                  </p:subTnLst>
                                </p:cTn>
                              </p:par>
                            </p:childTnLst>
                          </p:cTn>
                        </p:par>
                        <p:par>
                          <p:cTn id="46" fill="hold">
                            <p:stCondLst>
                              <p:cond delay="1000"/>
                            </p:stCondLst>
                            <p:childTnLst>
                              <p:par>
                                <p:cTn id="47" presetID="23" presetClass="entr" presetSubtype="16" fill="hold" nodeType="after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fltVal val="0"/>
                                          </p:val>
                                        </p:tav>
                                        <p:tav tm="100000">
                                          <p:val>
                                            <p:strVal val="#ppt_h"/>
                                          </p:val>
                                        </p:tav>
                                      </p:tavLst>
                                    </p:anim>
                                  </p:childTnLst>
                                </p:cTn>
                              </p:par>
                            </p:childTnLst>
                          </p:cTn>
                        </p:par>
                        <p:par>
                          <p:cTn id="51" fill="hold">
                            <p:stCondLst>
                              <p:cond delay="1500"/>
                            </p:stCondLst>
                            <p:childTnLst>
                              <p:par>
                                <p:cTn id="52" presetID="14" presetClass="entr" presetSubtype="10" fill="hold" grpId="0" nodeType="afterEffect">
                                  <p:stCondLst>
                                    <p:cond delay="0"/>
                                  </p:stCondLst>
                                  <p:childTnLst>
                                    <p:set>
                                      <p:cBhvr>
                                        <p:cTn id="53" dur="1" fill="hold">
                                          <p:stCondLst>
                                            <p:cond delay="0"/>
                                          </p:stCondLst>
                                        </p:cTn>
                                        <p:tgtEl>
                                          <p:spTgt spid="234503"/>
                                        </p:tgtEl>
                                        <p:attrNameLst>
                                          <p:attrName>style.visibility</p:attrName>
                                        </p:attrNameLst>
                                      </p:cBhvr>
                                      <p:to>
                                        <p:strVal val="visible"/>
                                      </p:to>
                                    </p:set>
                                    <p:animEffect transition="in" filter="randombar(horizontal)">
                                      <p:cBhvr>
                                        <p:cTn id="54" dur="500"/>
                                        <p:tgtEl>
                                          <p:spTgt spid="234503"/>
                                        </p:tgtEl>
                                      </p:cBhvr>
                                    </p:animEffect>
                                  </p:childTnLst>
                                </p:cTn>
                              </p:par>
                            </p:childTnLst>
                          </p:cTn>
                        </p:par>
                        <p:par>
                          <p:cTn id="55" fill="hold">
                            <p:stCondLst>
                              <p:cond delay="2000"/>
                            </p:stCondLst>
                            <p:childTnLst>
                              <p:par>
                                <p:cTn id="56" presetID="14" presetClass="entr" presetSubtype="10" fill="hold" grpId="0" nodeType="afterEffect">
                                  <p:stCondLst>
                                    <p:cond delay="0"/>
                                  </p:stCondLst>
                                  <p:childTnLst>
                                    <p:set>
                                      <p:cBhvr>
                                        <p:cTn id="57" dur="1" fill="hold">
                                          <p:stCondLst>
                                            <p:cond delay="0"/>
                                          </p:stCondLst>
                                        </p:cTn>
                                        <p:tgtEl>
                                          <p:spTgt spid="234550"/>
                                        </p:tgtEl>
                                        <p:attrNameLst>
                                          <p:attrName>style.visibility</p:attrName>
                                        </p:attrNameLst>
                                      </p:cBhvr>
                                      <p:to>
                                        <p:strVal val="visible"/>
                                      </p:to>
                                    </p:set>
                                    <p:animEffect transition="in" filter="randombar(horizontal)">
                                      <p:cBhvr>
                                        <p:cTn id="58" dur="500"/>
                                        <p:tgtEl>
                                          <p:spTgt spid="234550"/>
                                        </p:tgtEl>
                                      </p:cBhvr>
                                    </p:animEffect>
                                  </p:childTnLst>
                                </p:cTn>
                              </p:par>
                            </p:childTnLst>
                          </p:cTn>
                        </p:par>
                        <p:par>
                          <p:cTn id="59" fill="hold">
                            <p:stCondLst>
                              <p:cond delay="2500"/>
                            </p:stCondLst>
                            <p:childTnLst>
                              <p:par>
                                <p:cTn id="60" presetID="14" presetClass="entr" presetSubtype="10" fill="hold" grpId="0" nodeType="afterEffect">
                                  <p:stCondLst>
                                    <p:cond delay="0"/>
                                  </p:stCondLst>
                                  <p:childTnLst>
                                    <p:set>
                                      <p:cBhvr>
                                        <p:cTn id="61" dur="1" fill="hold">
                                          <p:stCondLst>
                                            <p:cond delay="0"/>
                                          </p:stCondLst>
                                        </p:cTn>
                                        <p:tgtEl>
                                          <p:spTgt spid="234551"/>
                                        </p:tgtEl>
                                        <p:attrNameLst>
                                          <p:attrName>style.visibility</p:attrName>
                                        </p:attrNameLst>
                                      </p:cBhvr>
                                      <p:to>
                                        <p:strVal val="visible"/>
                                      </p:to>
                                    </p:set>
                                    <p:animEffect transition="in" filter="randombar(horizontal)">
                                      <p:cBhvr>
                                        <p:cTn id="62" dur="500"/>
                                        <p:tgtEl>
                                          <p:spTgt spid="234551"/>
                                        </p:tgtEl>
                                      </p:cBhvr>
                                    </p:animEffect>
                                  </p:childTnLst>
                                  <p:subTnLst>
                                    <p:set>
                                      <p:cBhvr override="childStyle">
                                        <p:cTn dur="1" fill="hold" display="0" masterRel="nextClick" afterEffect="1"/>
                                        <p:tgtEl>
                                          <p:spTgt spid="234551"/>
                                        </p:tgtEl>
                                        <p:attrNameLst>
                                          <p:attrName>style.visibility</p:attrName>
                                        </p:attrNameLst>
                                      </p:cBhvr>
                                      <p:to>
                                        <p:strVal val="hidden"/>
                                      </p:to>
                                    </p:set>
                                  </p:subTnLst>
                                </p:cTn>
                              </p:par>
                            </p:childTnLst>
                          </p:cTn>
                        </p:par>
                        <p:par>
                          <p:cTn id="63" fill="hold">
                            <p:stCondLst>
                              <p:cond delay="3000"/>
                            </p:stCondLst>
                            <p:childTnLst>
                              <p:par>
                                <p:cTn id="64" presetID="14" presetClass="entr" presetSubtype="10" fill="hold" grpId="0" nodeType="afterEffect">
                                  <p:stCondLst>
                                    <p:cond delay="0"/>
                                  </p:stCondLst>
                                  <p:childTnLst>
                                    <p:set>
                                      <p:cBhvr>
                                        <p:cTn id="65" dur="1" fill="hold">
                                          <p:stCondLst>
                                            <p:cond delay="0"/>
                                          </p:stCondLst>
                                        </p:cTn>
                                        <p:tgtEl>
                                          <p:spTgt spid="234552"/>
                                        </p:tgtEl>
                                        <p:attrNameLst>
                                          <p:attrName>style.visibility</p:attrName>
                                        </p:attrNameLst>
                                      </p:cBhvr>
                                      <p:to>
                                        <p:strVal val="visible"/>
                                      </p:to>
                                    </p:set>
                                    <p:animEffect transition="in" filter="randombar(horizontal)">
                                      <p:cBhvr>
                                        <p:cTn id="66" dur="500"/>
                                        <p:tgtEl>
                                          <p:spTgt spid="234552"/>
                                        </p:tgtEl>
                                      </p:cBhvr>
                                    </p:animEffect>
                                  </p:childTnLst>
                                  <p:subTnLst>
                                    <p:set>
                                      <p:cBhvr override="childStyle">
                                        <p:cTn dur="1" fill="hold" display="0" masterRel="nextClick" afterEffect="1"/>
                                        <p:tgtEl>
                                          <p:spTgt spid="234552"/>
                                        </p:tgtEl>
                                        <p:attrNameLst>
                                          <p:attrName>style.visibility</p:attrName>
                                        </p:attrNameLst>
                                      </p:cBhvr>
                                      <p:to>
                                        <p:strVal val="hidden"/>
                                      </p:to>
                                    </p:set>
                                  </p:subTnLst>
                                </p:cTn>
                              </p:par>
                            </p:childTnLst>
                          </p:cTn>
                        </p:par>
                        <p:par>
                          <p:cTn id="67" fill="hold">
                            <p:stCondLst>
                              <p:cond delay="3500"/>
                            </p:stCondLst>
                            <p:childTnLst>
                              <p:par>
                                <p:cTn id="68" presetID="14" presetClass="entr" presetSubtype="10" fill="hold" grpId="0" nodeType="afterEffect">
                                  <p:stCondLst>
                                    <p:cond delay="0"/>
                                  </p:stCondLst>
                                  <p:childTnLst>
                                    <p:set>
                                      <p:cBhvr>
                                        <p:cTn id="69" dur="1" fill="hold">
                                          <p:stCondLst>
                                            <p:cond delay="0"/>
                                          </p:stCondLst>
                                        </p:cTn>
                                        <p:tgtEl>
                                          <p:spTgt spid="234553"/>
                                        </p:tgtEl>
                                        <p:attrNameLst>
                                          <p:attrName>style.visibility</p:attrName>
                                        </p:attrNameLst>
                                      </p:cBhvr>
                                      <p:to>
                                        <p:strVal val="visible"/>
                                      </p:to>
                                    </p:set>
                                    <p:animEffect transition="in" filter="randombar(horizontal)">
                                      <p:cBhvr>
                                        <p:cTn id="70" dur="500"/>
                                        <p:tgtEl>
                                          <p:spTgt spid="234553"/>
                                        </p:tgtEl>
                                      </p:cBhvr>
                                    </p:animEffect>
                                  </p:childTnLst>
                                  <p:subTnLst>
                                    <p:set>
                                      <p:cBhvr override="childStyle">
                                        <p:cTn dur="1" fill="hold" display="0" masterRel="nextClick" afterEffect="1"/>
                                        <p:tgtEl>
                                          <p:spTgt spid="234553"/>
                                        </p:tgtEl>
                                        <p:attrNameLst>
                                          <p:attrName>style.visibility</p:attrName>
                                        </p:attrNameLst>
                                      </p:cBhvr>
                                      <p:to>
                                        <p:strVal val="hidden"/>
                                      </p:to>
                                    </p:set>
                                  </p:subTnLst>
                                </p:cTn>
                              </p:par>
                            </p:childTnLst>
                          </p:cTn>
                        </p:par>
                        <p:par>
                          <p:cTn id="71" fill="hold">
                            <p:stCondLst>
                              <p:cond delay="4000"/>
                            </p:stCondLst>
                            <p:childTnLst>
                              <p:par>
                                <p:cTn id="72" presetID="14" presetClass="entr" presetSubtype="10" fill="hold" grpId="0" nodeType="afterEffect">
                                  <p:stCondLst>
                                    <p:cond delay="0"/>
                                  </p:stCondLst>
                                  <p:childTnLst>
                                    <p:set>
                                      <p:cBhvr>
                                        <p:cTn id="73" dur="1" fill="hold">
                                          <p:stCondLst>
                                            <p:cond delay="0"/>
                                          </p:stCondLst>
                                        </p:cTn>
                                        <p:tgtEl>
                                          <p:spTgt spid="234554"/>
                                        </p:tgtEl>
                                        <p:attrNameLst>
                                          <p:attrName>style.visibility</p:attrName>
                                        </p:attrNameLst>
                                      </p:cBhvr>
                                      <p:to>
                                        <p:strVal val="visible"/>
                                      </p:to>
                                    </p:set>
                                    <p:animEffect transition="in" filter="randombar(horizontal)">
                                      <p:cBhvr>
                                        <p:cTn id="74" dur="500"/>
                                        <p:tgtEl>
                                          <p:spTgt spid="234554"/>
                                        </p:tgtEl>
                                      </p:cBhvr>
                                    </p:animEffect>
                                  </p:childTnLst>
                                  <p:subTnLst>
                                    <p:set>
                                      <p:cBhvr override="childStyle">
                                        <p:cTn dur="1" fill="hold" display="0" masterRel="nextClick" afterEffect="1"/>
                                        <p:tgtEl>
                                          <p:spTgt spid="234554"/>
                                        </p:tgtEl>
                                        <p:attrNameLst>
                                          <p:attrName>style.visibility</p:attrName>
                                        </p:attrNameLst>
                                      </p:cBhvr>
                                      <p:to>
                                        <p:strVal val="hidden"/>
                                      </p:to>
                                    </p:set>
                                  </p:subTnLst>
                                </p:cTn>
                              </p:par>
                            </p:childTnLst>
                          </p:cTn>
                        </p:par>
                        <p:par>
                          <p:cTn id="75" fill="hold">
                            <p:stCondLst>
                              <p:cond delay="4500"/>
                            </p:stCondLst>
                            <p:childTnLst>
                              <p:par>
                                <p:cTn id="76" presetID="14" presetClass="entr" presetSubtype="10" fill="hold" grpId="0" nodeType="afterEffect">
                                  <p:stCondLst>
                                    <p:cond delay="0"/>
                                  </p:stCondLst>
                                  <p:childTnLst>
                                    <p:set>
                                      <p:cBhvr>
                                        <p:cTn id="77" dur="1" fill="hold">
                                          <p:stCondLst>
                                            <p:cond delay="0"/>
                                          </p:stCondLst>
                                        </p:cTn>
                                        <p:tgtEl>
                                          <p:spTgt spid="234555"/>
                                        </p:tgtEl>
                                        <p:attrNameLst>
                                          <p:attrName>style.visibility</p:attrName>
                                        </p:attrNameLst>
                                      </p:cBhvr>
                                      <p:to>
                                        <p:strVal val="visible"/>
                                      </p:to>
                                    </p:set>
                                    <p:animEffect transition="in" filter="randombar(horizontal)">
                                      <p:cBhvr>
                                        <p:cTn id="78" dur="500"/>
                                        <p:tgtEl>
                                          <p:spTgt spid="234555"/>
                                        </p:tgtEl>
                                      </p:cBhvr>
                                    </p:animEffect>
                                  </p:childTnLst>
                                  <p:subTnLst>
                                    <p:animClr clrSpc="rgb" dir="cw">
                                      <p:cBhvr override="childStyle">
                                        <p:cTn dur="1" fill="hold" display="0" masterRel="nextClick" afterEffect="1"/>
                                        <p:tgtEl>
                                          <p:spTgt spid="234555"/>
                                        </p:tgtEl>
                                        <p:attrNameLst>
                                          <p:attrName>ppt_c</p:attrName>
                                        </p:attrNameLst>
                                      </p:cBhvr>
                                      <p:to>
                                        <a:srgbClr val="FFFFFF"/>
                                      </p:to>
                                    </p:animClr>
                                  </p:subTnLst>
                                </p:cTn>
                              </p:par>
                            </p:childTnLst>
                          </p:cTn>
                        </p:par>
                        <p:par>
                          <p:cTn id="79" fill="hold">
                            <p:stCondLst>
                              <p:cond delay="5000"/>
                            </p:stCondLst>
                            <p:childTnLst>
                              <p:par>
                                <p:cTn id="80" presetID="14" presetClass="entr" presetSubtype="10" fill="hold" grpId="0" nodeType="afterEffect">
                                  <p:stCondLst>
                                    <p:cond delay="0"/>
                                  </p:stCondLst>
                                  <p:childTnLst>
                                    <p:set>
                                      <p:cBhvr>
                                        <p:cTn id="81" dur="1" fill="hold">
                                          <p:stCondLst>
                                            <p:cond delay="0"/>
                                          </p:stCondLst>
                                        </p:cTn>
                                        <p:tgtEl>
                                          <p:spTgt spid="234556"/>
                                        </p:tgtEl>
                                        <p:attrNameLst>
                                          <p:attrName>style.visibility</p:attrName>
                                        </p:attrNameLst>
                                      </p:cBhvr>
                                      <p:to>
                                        <p:strVal val="visible"/>
                                      </p:to>
                                    </p:set>
                                    <p:animEffect transition="in" filter="randombar(horizontal)">
                                      <p:cBhvr>
                                        <p:cTn id="82" dur="500"/>
                                        <p:tgtEl>
                                          <p:spTgt spid="234556"/>
                                        </p:tgtEl>
                                      </p:cBhvr>
                                    </p:animEffect>
                                  </p:childTnLst>
                                  <p:subTnLst>
                                    <p:animClr clrSpc="rgb" dir="cw">
                                      <p:cBhvr override="childStyle">
                                        <p:cTn dur="1" fill="hold" display="0" masterRel="nextClick" afterEffect="1"/>
                                        <p:tgtEl>
                                          <p:spTgt spid="234556"/>
                                        </p:tgtEl>
                                        <p:attrNameLst>
                                          <p:attrName>ppt_c</p:attrName>
                                        </p:attrNameLst>
                                      </p:cBhvr>
                                      <p:to>
                                        <a:srgbClr val="FFFFFF"/>
                                      </p:to>
                                    </p:animClr>
                                  </p:subTnLst>
                                </p:cTn>
                              </p:par>
                            </p:childTnLst>
                          </p:cTn>
                        </p:par>
                        <p:par>
                          <p:cTn id="83" fill="hold">
                            <p:stCondLst>
                              <p:cond delay="5500"/>
                            </p:stCondLst>
                            <p:childTnLst>
                              <p:par>
                                <p:cTn id="84" presetID="14" presetClass="entr" presetSubtype="10" fill="hold" grpId="0" nodeType="afterEffect">
                                  <p:stCondLst>
                                    <p:cond delay="0"/>
                                  </p:stCondLst>
                                  <p:childTnLst>
                                    <p:set>
                                      <p:cBhvr>
                                        <p:cTn id="85" dur="1" fill="hold">
                                          <p:stCondLst>
                                            <p:cond delay="0"/>
                                          </p:stCondLst>
                                        </p:cTn>
                                        <p:tgtEl>
                                          <p:spTgt spid="234557"/>
                                        </p:tgtEl>
                                        <p:attrNameLst>
                                          <p:attrName>style.visibility</p:attrName>
                                        </p:attrNameLst>
                                      </p:cBhvr>
                                      <p:to>
                                        <p:strVal val="visible"/>
                                      </p:to>
                                    </p:set>
                                    <p:animEffect transition="in" filter="randombar(horizontal)">
                                      <p:cBhvr>
                                        <p:cTn id="86" dur="500"/>
                                        <p:tgtEl>
                                          <p:spTgt spid="234557"/>
                                        </p:tgtEl>
                                      </p:cBhvr>
                                    </p:animEffect>
                                  </p:childTnLst>
                                  <p:subTnLst>
                                    <p:animClr clrSpc="rgb" dir="cw">
                                      <p:cBhvr override="childStyle">
                                        <p:cTn dur="1" fill="hold" display="0" masterRel="nextClick" afterEffect="1"/>
                                        <p:tgtEl>
                                          <p:spTgt spid="234557"/>
                                        </p:tgtEl>
                                        <p:attrNameLst>
                                          <p:attrName>ppt_c</p:attrName>
                                        </p:attrNameLst>
                                      </p:cBhvr>
                                      <p:to>
                                        <a:srgbClr val="FFFFFF"/>
                                      </p:to>
                                    </p:animClr>
                                  </p:subTnLst>
                                </p:cTn>
                              </p:par>
                            </p:childTnLst>
                          </p:cTn>
                        </p:par>
                        <p:par>
                          <p:cTn id="87" fill="hold">
                            <p:stCondLst>
                              <p:cond delay="6000"/>
                            </p:stCondLst>
                            <p:childTnLst>
                              <p:par>
                                <p:cTn id="88" presetID="4" presetClass="entr" presetSubtype="16" fill="hold" grpId="0" nodeType="afterEffect">
                                  <p:stCondLst>
                                    <p:cond delay="0"/>
                                  </p:stCondLst>
                                  <p:childTnLst>
                                    <p:set>
                                      <p:cBhvr>
                                        <p:cTn id="89" dur="1" fill="hold">
                                          <p:stCondLst>
                                            <p:cond delay="0"/>
                                          </p:stCondLst>
                                        </p:cTn>
                                        <p:tgtEl>
                                          <p:spTgt spid="234593"/>
                                        </p:tgtEl>
                                        <p:attrNameLst>
                                          <p:attrName>style.visibility</p:attrName>
                                        </p:attrNameLst>
                                      </p:cBhvr>
                                      <p:to>
                                        <p:strVal val="visible"/>
                                      </p:to>
                                    </p:set>
                                    <p:animEffect transition="in" filter="box(in)">
                                      <p:cBhvr>
                                        <p:cTn id="90" dur="500"/>
                                        <p:tgtEl>
                                          <p:spTgt spid="234593"/>
                                        </p:tgtEl>
                                      </p:cBhvr>
                                    </p:animEffect>
                                  </p:childTnLst>
                                </p:cTn>
                              </p:par>
                            </p:childTnLst>
                          </p:cTn>
                        </p:par>
                        <p:par>
                          <p:cTn id="91" fill="hold">
                            <p:stCondLst>
                              <p:cond delay="6500"/>
                            </p:stCondLst>
                            <p:childTnLst>
                              <p:par>
                                <p:cTn id="92" presetID="1" presetClass="entr" presetSubtype="0" fill="hold" grpId="0" nodeType="afterEffect">
                                  <p:stCondLst>
                                    <p:cond delay="0"/>
                                  </p:stCondLst>
                                  <p:childTnLst>
                                    <p:set>
                                      <p:cBhvr>
                                        <p:cTn id="93" dur="1" fill="hold">
                                          <p:stCondLst>
                                            <p:cond delay="499"/>
                                          </p:stCondLst>
                                        </p:cTn>
                                        <p:tgtEl>
                                          <p:spTgt spid="234558"/>
                                        </p:tgtEl>
                                        <p:attrNameLst>
                                          <p:attrName>style.visibility</p:attrName>
                                        </p:attrNameLst>
                                      </p:cBhvr>
                                      <p:to>
                                        <p:strVal val="visible"/>
                                      </p:to>
                                    </p:set>
                                  </p:childTnLst>
                                </p:cTn>
                              </p:par>
                            </p:childTnLst>
                          </p:cTn>
                        </p:par>
                        <p:par>
                          <p:cTn id="94" fill="hold">
                            <p:stCondLst>
                              <p:cond delay="7000"/>
                            </p:stCondLst>
                            <p:childTnLst>
                              <p:par>
                                <p:cTn id="95" presetID="14" presetClass="entr" presetSubtype="10" fill="hold" grpId="0" nodeType="afterEffect">
                                  <p:stCondLst>
                                    <p:cond delay="0"/>
                                  </p:stCondLst>
                                  <p:childTnLst>
                                    <p:set>
                                      <p:cBhvr>
                                        <p:cTn id="96" dur="1" fill="hold">
                                          <p:stCondLst>
                                            <p:cond delay="0"/>
                                          </p:stCondLst>
                                        </p:cTn>
                                        <p:tgtEl>
                                          <p:spTgt spid="234549"/>
                                        </p:tgtEl>
                                        <p:attrNameLst>
                                          <p:attrName>style.visibility</p:attrName>
                                        </p:attrNameLst>
                                      </p:cBhvr>
                                      <p:to>
                                        <p:strVal val="visible"/>
                                      </p:to>
                                    </p:set>
                                    <p:animEffect transition="in" filter="randombar(horizontal)">
                                      <p:cBhvr>
                                        <p:cTn id="97" dur="500"/>
                                        <p:tgtEl>
                                          <p:spTgt spid="234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2" grpId="0" animBg="1"/>
      <p:bldP spid="234503" grpId="0" animBg="1"/>
      <p:bldP spid="234511" grpId="0" animBg="1"/>
      <p:bldP spid="234549" grpId="0" animBg="1"/>
      <p:bldP spid="234550" grpId="0" animBg="1"/>
      <p:bldP spid="234551" grpId="0" animBg="1"/>
      <p:bldP spid="234552" grpId="0" animBg="1"/>
      <p:bldP spid="234553" grpId="0" animBg="1"/>
      <p:bldP spid="234554" grpId="0" animBg="1"/>
      <p:bldP spid="234555" grpId="0" animBg="1"/>
      <p:bldP spid="234556" grpId="0" animBg="1"/>
      <p:bldP spid="234557" grpId="0" animBg="1"/>
      <p:bldP spid="234558" grpId="0" animBg="1"/>
      <p:bldP spid="234592" grpId="0" animBg="1"/>
      <p:bldP spid="234593" grpId="0" animBg="1"/>
      <p:bldP spid="23459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a:xfrm>
            <a:off x="525463" y="0"/>
            <a:ext cx="8229600" cy="182563"/>
          </a:xfrm>
        </p:spPr>
        <p:txBody>
          <a:bodyPr/>
          <a:lstStyle/>
          <a:p>
            <a:pPr eaLnBrk="1" hangingPunct="1"/>
            <a:r>
              <a:rPr lang="zh-CN" altLang="en-US" sz="700" smtClean="0">
                <a:solidFill>
                  <a:schemeClr val="bg1"/>
                </a:solidFill>
              </a:rPr>
              <a:t>演示</a:t>
            </a:r>
            <a:r>
              <a:rPr lang="en-US" altLang="zh-CN" sz="700" smtClean="0">
                <a:solidFill>
                  <a:schemeClr val="bg1"/>
                </a:solidFill>
              </a:rPr>
              <a:t>2</a:t>
            </a:r>
          </a:p>
        </p:txBody>
      </p:sp>
      <p:grpSp>
        <p:nvGrpSpPr>
          <p:cNvPr id="88067" name="Group 3"/>
          <p:cNvGrpSpPr>
            <a:grpSpLocks/>
          </p:cNvGrpSpPr>
          <p:nvPr/>
        </p:nvGrpSpPr>
        <p:grpSpPr bwMode="auto">
          <a:xfrm>
            <a:off x="0" y="0"/>
            <a:ext cx="9144000" cy="6858000"/>
            <a:chOff x="0" y="0"/>
            <a:chExt cx="5760" cy="4320"/>
          </a:xfrm>
        </p:grpSpPr>
        <p:sp>
          <p:nvSpPr>
            <p:cNvPr id="88198" name="Rectangle 4" descr="之字形"/>
            <p:cNvSpPr>
              <a:spLocks noChangeArrowheads="1"/>
            </p:cNvSpPr>
            <p:nvPr/>
          </p:nvSpPr>
          <p:spPr bwMode="auto">
            <a:xfrm>
              <a:off x="0" y="4187"/>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88199" name="Rectangle 5" descr="之字形"/>
            <p:cNvSpPr>
              <a:spLocks noChangeArrowheads="1"/>
            </p:cNvSpPr>
            <p:nvPr/>
          </p:nvSpPr>
          <p:spPr bwMode="auto">
            <a:xfrm>
              <a:off x="0" y="0"/>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grpSp>
      <p:sp>
        <p:nvSpPr>
          <p:cNvPr id="88068" name="Line 6"/>
          <p:cNvSpPr>
            <a:spLocks noChangeShapeType="1"/>
          </p:cNvSpPr>
          <p:nvPr/>
        </p:nvSpPr>
        <p:spPr bwMode="auto">
          <a:xfrm>
            <a:off x="1331913" y="2841625"/>
            <a:ext cx="6813550" cy="0"/>
          </a:xfrm>
          <a:prstGeom prst="line">
            <a:avLst/>
          </a:prstGeom>
          <a:noFill/>
          <a:ln w="28575">
            <a:solidFill>
              <a:schemeClr val="bg2"/>
            </a:solidFill>
            <a:round/>
            <a:headEnd/>
            <a:tailEnd/>
          </a:ln>
        </p:spPr>
        <p:txBody>
          <a:bodyPr/>
          <a:lstStyle/>
          <a:p>
            <a:endParaRPr lang="zh-CN" altLang="en-US"/>
          </a:p>
        </p:txBody>
      </p:sp>
      <p:grpSp>
        <p:nvGrpSpPr>
          <p:cNvPr id="3" name="Group 7"/>
          <p:cNvGrpSpPr>
            <a:grpSpLocks/>
          </p:cNvGrpSpPr>
          <p:nvPr/>
        </p:nvGrpSpPr>
        <p:grpSpPr bwMode="auto">
          <a:xfrm>
            <a:off x="1336675" y="2728913"/>
            <a:ext cx="6791325" cy="222250"/>
            <a:chOff x="882" y="2968"/>
            <a:chExt cx="4165" cy="265"/>
          </a:xfrm>
        </p:grpSpPr>
        <p:sp>
          <p:nvSpPr>
            <p:cNvPr id="88196" name="Freeform 8"/>
            <p:cNvSpPr>
              <a:spLocks/>
            </p:cNvSpPr>
            <p:nvPr/>
          </p:nvSpPr>
          <p:spPr bwMode="auto">
            <a:xfrm flipH="1">
              <a:off x="2926" y="2969"/>
              <a:ext cx="2121" cy="264"/>
            </a:xfrm>
            <a:custGeom>
              <a:avLst/>
              <a:gdLst>
                <a:gd name="T0" fmla="*/ 0 w 2121"/>
                <a:gd name="T1" fmla="*/ 138 h 264"/>
                <a:gd name="T2" fmla="*/ 63 w 2121"/>
                <a:gd name="T3" fmla="*/ 111 h 264"/>
                <a:gd name="T4" fmla="*/ 147 w 2121"/>
                <a:gd name="T5" fmla="*/ 90 h 264"/>
                <a:gd name="T6" fmla="*/ 309 w 2121"/>
                <a:gd name="T7" fmla="*/ 69 h 264"/>
                <a:gd name="T8" fmla="*/ 498 w 2121"/>
                <a:gd name="T9" fmla="*/ 39 h 264"/>
                <a:gd name="T10" fmla="*/ 666 w 2121"/>
                <a:gd name="T11" fmla="*/ 24 h 264"/>
                <a:gd name="T12" fmla="*/ 849 w 2121"/>
                <a:gd name="T13" fmla="*/ 9 h 264"/>
                <a:gd name="T14" fmla="*/ 993 w 2121"/>
                <a:gd name="T15" fmla="*/ 0 h 264"/>
                <a:gd name="T16" fmla="*/ 1110 w 2121"/>
                <a:gd name="T17" fmla="*/ 0 h 264"/>
                <a:gd name="T18" fmla="*/ 1227 w 2121"/>
                <a:gd name="T19" fmla="*/ 6 h 264"/>
                <a:gd name="T20" fmla="*/ 1368 w 2121"/>
                <a:gd name="T21" fmla="*/ 18 h 264"/>
                <a:gd name="T22" fmla="*/ 1503 w 2121"/>
                <a:gd name="T23" fmla="*/ 36 h 264"/>
                <a:gd name="T24" fmla="*/ 1644 w 2121"/>
                <a:gd name="T25" fmla="*/ 54 h 264"/>
                <a:gd name="T26" fmla="*/ 1764 w 2121"/>
                <a:gd name="T27" fmla="*/ 78 h 264"/>
                <a:gd name="T28" fmla="*/ 1878 w 2121"/>
                <a:gd name="T29" fmla="*/ 93 h 264"/>
                <a:gd name="T30" fmla="*/ 1977 w 2121"/>
                <a:gd name="T31" fmla="*/ 108 h 264"/>
                <a:gd name="T32" fmla="*/ 2073 w 2121"/>
                <a:gd name="T33" fmla="*/ 126 h 264"/>
                <a:gd name="T34" fmla="*/ 2121 w 2121"/>
                <a:gd name="T35" fmla="*/ 132 h 264"/>
                <a:gd name="T36" fmla="*/ 2088 w 2121"/>
                <a:gd name="T37" fmla="*/ 150 h 264"/>
                <a:gd name="T38" fmla="*/ 1995 w 2121"/>
                <a:gd name="T39" fmla="*/ 162 h 264"/>
                <a:gd name="T40" fmla="*/ 1872 w 2121"/>
                <a:gd name="T41" fmla="*/ 180 h 264"/>
                <a:gd name="T42" fmla="*/ 1713 w 2121"/>
                <a:gd name="T43" fmla="*/ 204 h 264"/>
                <a:gd name="T44" fmla="*/ 1557 w 2121"/>
                <a:gd name="T45" fmla="*/ 225 h 264"/>
                <a:gd name="T46" fmla="*/ 1425 w 2121"/>
                <a:gd name="T47" fmla="*/ 240 h 264"/>
                <a:gd name="T48" fmla="*/ 1257 w 2121"/>
                <a:gd name="T49" fmla="*/ 258 h 264"/>
                <a:gd name="T50" fmla="*/ 1107 w 2121"/>
                <a:gd name="T51" fmla="*/ 264 h 264"/>
                <a:gd name="T52" fmla="*/ 984 w 2121"/>
                <a:gd name="T53" fmla="*/ 264 h 264"/>
                <a:gd name="T54" fmla="*/ 840 w 2121"/>
                <a:gd name="T55" fmla="*/ 255 h 264"/>
                <a:gd name="T56" fmla="*/ 705 w 2121"/>
                <a:gd name="T57" fmla="*/ 240 h 264"/>
                <a:gd name="T58" fmla="*/ 564 w 2121"/>
                <a:gd name="T59" fmla="*/ 231 h 264"/>
                <a:gd name="T60" fmla="*/ 435 w 2121"/>
                <a:gd name="T61" fmla="*/ 219 h 264"/>
                <a:gd name="T62" fmla="*/ 321 w 2121"/>
                <a:gd name="T63" fmla="*/ 207 h 264"/>
                <a:gd name="T64" fmla="*/ 204 w 2121"/>
                <a:gd name="T65" fmla="*/ 189 h 264"/>
                <a:gd name="T66" fmla="*/ 90 w 2121"/>
                <a:gd name="T67" fmla="*/ 168 h 264"/>
                <a:gd name="T68" fmla="*/ 33 w 2121"/>
                <a:gd name="T69" fmla="*/ 156 h 264"/>
                <a:gd name="T70" fmla="*/ 0 w 2121"/>
                <a:gd name="T71" fmla="*/ 138 h 2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21"/>
                <a:gd name="T109" fmla="*/ 0 h 264"/>
                <a:gd name="T110" fmla="*/ 2121 w 2121"/>
                <a:gd name="T111" fmla="*/ 264 h 2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21" h="264">
                  <a:moveTo>
                    <a:pt x="0" y="138"/>
                  </a:moveTo>
                  <a:lnTo>
                    <a:pt x="63" y="111"/>
                  </a:lnTo>
                  <a:lnTo>
                    <a:pt x="147" y="90"/>
                  </a:lnTo>
                  <a:lnTo>
                    <a:pt x="309" y="69"/>
                  </a:lnTo>
                  <a:lnTo>
                    <a:pt x="498" y="39"/>
                  </a:lnTo>
                  <a:lnTo>
                    <a:pt x="666" y="24"/>
                  </a:lnTo>
                  <a:lnTo>
                    <a:pt x="849" y="9"/>
                  </a:lnTo>
                  <a:lnTo>
                    <a:pt x="993" y="0"/>
                  </a:lnTo>
                  <a:lnTo>
                    <a:pt x="1110" y="0"/>
                  </a:lnTo>
                  <a:lnTo>
                    <a:pt x="1227" y="6"/>
                  </a:lnTo>
                  <a:lnTo>
                    <a:pt x="1368" y="18"/>
                  </a:lnTo>
                  <a:lnTo>
                    <a:pt x="1503" y="36"/>
                  </a:lnTo>
                  <a:lnTo>
                    <a:pt x="1644" y="54"/>
                  </a:lnTo>
                  <a:lnTo>
                    <a:pt x="1764" y="78"/>
                  </a:lnTo>
                  <a:lnTo>
                    <a:pt x="1878" y="93"/>
                  </a:lnTo>
                  <a:lnTo>
                    <a:pt x="1977" y="108"/>
                  </a:lnTo>
                  <a:lnTo>
                    <a:pt x="2073" y="126"/>
                  </a:lnTo>
                  <a:lnTo>
                    <a:pt x="2121" y="132"/>
                  </a:lnTo>
                  <a:lnTo>
                    <a:pt x="2088" y="150"/>
                  </a:lnTo>
                  <a:lnTo>
                    <a:pt x="1995" y="162"/>
                  </a:lnTo>
                  <a:lnTo>
                    <a:pt x="1872" y="180"/>
                  </a:lnTo>
                  <a:lnTo>
                    <a:pt x="1713" y="204"/>
                  </a:lnTo>
                  <a:lnTo>
                    <a:pt x="1557" y="225"/>
                  </a:lnTo>
                  <a:lnTo>
                    <a:pt x="1425" y="240"/>
                  </a:lnTo>
                  <a:lnTo>
                    <a:pt x="1257" y="258"/>
                  </a:lnTo>
                  <a:lnTo>
                    <a:pt x="1107" y="264"/>
                  </a:lnTo>
                  <a:lnTo>
                    <a:pt x="984" y="264"/>
                  </a:lnTo>
                  <a:lnTo>
                    <a:pt x="840" y="255"/>
                  </a:lnTo>
                  <a:lnTo>
                    <a:pt x="705" y="240"/>
                  </a:lnTo>
                  <a:lnTo>
                    <a:pt x="564" y="231"/>
                  </a:lnTo>
                  <a:lnTo>
                    <a:pt x="435" y="219"/>
                  </a:lnTo>
                  <a:lnTo>
                    <a:pt x="321" y="207"/>
                  </a:lnTo>
                  <a:lnTo>
                    <a:pt x="204" y="189"/>
                  </a:lnTo>
                  <a:lnTo>
                    <a:pt x="90" y="168"/>
                  </a:lnTo>
                  <a:lnTo>
                    <a:pt x="33" y="156"/>
                  </a:lnTo>
                  <a:lnTo>
                    <a:pt x="0" y="138"/>
                  </a:lnTo>
                  <a:close/>
                </a:path>
              </a:pathLst>
            </a:custGeom>
            <a:gradFill rotWithShape="0">
              <a:gsLst>
                <a:gs pos="0">
                  <a:srgbClr val="E5E5E5"/>
                </a:gs>
                <a:gs pos="50000">
                  <a:srgbClr val="FFFFFF"/>
                </a:gs>
                <a:gs pos="100000">
                  <a:srgbClr val="E5E5E5"/>
                </a:gs>
              </a:gsLst>
              <a:lin ang="0" scaled="1"/>
            </a:gradFill>
            <a:ln w="9525">
              <a:noFill/>
              <a:round/>
              <a:headEnd/>
              <a:tailEnd/>
            </a:ln>
          </p:spPr>
          <p:txBody>
            <a:bodyPr/>
            <a:lstStyle/>
            <a:p>
              <a:endParaRPr lang="zh-CN" altLang="en-US"/>
            </a:p>
          </p:txBody>
        </p:sp>
        <p:sp>
          <p:nvSpPr>
            <p:cNvPr id="88197" name="Freeform 9"/>
            <p:cNvSpPr>
              <a:spLocks/>
            </p:cNvSpPr>
            <p:nvPr/>
          </p:nvSpPr>
          <p:spPr bwMode="auto">
            <a:xfrm>
              <a:off x="882" y="2968"/>
              <a:ext cx="2121" cy="264"/>
            </a:xfrm>
            <a:custGeom>
              <a:avLst/>
              <a:gdLst>
                <a:gd name="T0" fmla="*/ 0 w 2121"/>
                <a:gd name="T1" fmla="*/ 138 h 264"/>
                <a:gd name="T2" fmla="*/ 63 w 2121"/>
                <a:gd name="T3" fmla="*/ 111 h 264"/>
                <a:gd name="T4" fmla="*/ 147 w 2121"/>
                <a:gd name="T5" fmla="*/ 90 h 264"/>
                <a:gd name="T6" fmla="*/ 309 w 2121"/>
                <a:gd name="T7" fmla="*/ 69 h 264"/>
                <a:gd name="T8" fmla="*/ 498 w 2121"/>
                <a:gd name="T9" fmla="*/ 39 h 264"/>
                <a:gd name="T10" fmla="*/ 666 w 2121"/>
                <a:gd name="T11" fmla="*/ 24 h 264"/>
                <a:gd name="T12" fmla="*/ 849 w 2121"/>
                <a:gd name="T13" fmla="*/ 9 h 264"/>
                <a:gd name="T14" fmla="*/ 993 w 2121"/>
                <a:gd name="T15" fmla="*/ 0 h 264"/>
                <a:gd name="T16" fmla="*/ 1110 w 2121"/>
                <a:gd name="T17" fmla="*/ 0 h 264"/>
                <a:gd name="T18" fmla="*/ 1227 w 2121"/>
                <a:gd name="T19" fmla="*/ 6 h 264"/>
                <a:gd name="T20" fmla="*/ 1368 w 2121"/>
                <a:gd name="T21" fmla="*/ 18 h 264"/>
                <a:gd name="T22" fmla="*/ 1503 w 2121"/>
                <a:gd name="T23" fmla="*/ 36 h 264"/>
                <a:gd name="T24" fmla="*/ 1644 w 2121"/>
                <a:gd name="T25" fmla="*/ 54 h 264"/>
                <a:gd name="T26" fmla="*/ 1764 w 2121"/>
                <a:gd name="T27" fmla="*/ 78 h 264"/>
                <a:gd name="T28" fmla="*/ 1878 w 2121"/>
                <a:gd name="T29" fmla="*/ 93 h 264"/>
                <a:gd name="T30" fmla="*/ 1977 w 2121"/>
                <a:gd name="T31" fmla="*/ 108 h 264"/>
                <a:gd name="T32" fmla="*/ 2073 w 2121"/>
                <a:gd name="T33" fmla="*/ 126 h 264"/>
                <a:gd name="T34" fmla="*/ 2121 w 2121"/>
                <a:gd name="T35" fmla="*/ 132 h 264"/>
                <a:gd name="T36" fmla="*/ 2088 w 2121"/>
                <a:gd name="T37" fmla="*/ 150 h 264"/>
                <a:gd name="T38" fmla="*/ 1995 w 2121"/>
                <a:gd name="T39" fmla="*/ 162 h 264"/>
                <a:gd name="T40" fmla="*/ 1872 w 2121"/>
                <a:gd name="T41" fmla="*/ 180 h 264"/>
                <a:gd name="T42" fmla="*/ 1713 w 2121"/>
                <a:gd name="T43" fmla="*/ 204 h 264"/>
                <a:gd name="T44" fmla="*/ 1557 w 2121"/>
                <a:gd name="T45" fmla="*/ 225 h 264"/>
                <a:gd name="T46" fmla="*/ 1425 w 2121"/>
                <a:gd name="T47" fmla="*/ 240 h 264"/>
                <a:gd name="T48" fmla="*/ 1257 w 2121"/>
                <a:gd name="T49" fmla="*/ 258 h 264"/>
                <a:gd name="T50" fmla="*/ 1107 w 2121"/>
                <a:gd name="T51" fmla="*/ 264 h 264"/>
                <a:gd name="T52" fmla="*/ 984 w 2121"/>
                <a:gd name="T53" fmla="*/ 264 h 264"/>
                <a:gd name="T54" fmla="*/ 840 w 2121"/>
                <a:gd name="T55" fmla="*/ 255 h 264"/>
                <a:gd name="T56" fmla="*/ 705 w 2121"/>
                <a:gd name="T57" fmla="*/ 240 h 264"/>
                <a:gd name="T58" fmla="*/ 564 w 2121"/>
                <a:gd name="T59" fmla="*/ 231 h 264"/>
                <a:gd name="T60" fmla="*/ 435 w 2121"/>
                <a:gd name="T61" fmla="*/ 219 h 264"/>
                <a:gd name="T62" fmla="*/ 321 w 2121"/>
                <a:gd name="T63" fmla="*/ 207 h 264"/>
                <a:gd name="T64" fmla="*/ 204 w 2121"/>
                <a:gd name="T65" fmla="*/ 189 h 264"/>
                <a:gd name="T66" fmla="*/ 90 w 2121"/>
                <a:gd name="T67" fmla="*/ 168 h 264"/>
                <a:gd name="T68" fmla="*/ 33 w 2121"/>
                <a:gd name="T69" fmla="*/ 156 h 264"/>
                <a:gd name="T70" fmla="*/ 0 w 2121"/>
                <a:gd name="T71" fmla="*/ 138 h 2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21"/>
                <a:gd name="T109" fmla="*/ 0 h 264"/>
                <a:gd name="T110" fmla="*/ 2121 w 2121"/>
                <a:gd name="T111" fmla="*/ 264 h 2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21" h="264">
                  <a:moveTo>
                    <a:pt x="0" y="138"/>
                  </a:moveTo>
                  <a:lnTo>
                    <a:pt x="63" y="111"/>
                  </a:lnTo>
                  <a:lnTo>
                    <a:pt x="147" y="90"/>
                  </a:lnTo>
                  <a:lnTo>
                    <a:pt x="309" y="69"/>
                  </a:lnTo>
                  <a:lnTo>
                    <a:pt x="498" y="39"/>
                  </a:lnTo>
                  <a:lnTo>
                    <a:pt x="666" y="24"/>
                  </a:lnTo>
                  <a:lnTo>
                    <a:pt x="849" y="9"/>
                  </a:lnTo>
                  <a:lnTo>
                    <a:pt x="993" y="0"/>
                  </a:lnTo>
                  <a:lnTo>
                    <a:pt x="1110" y="0"/>
                  </a:lnTo>
                  <a:lnTo>
                    <a:pt x="1227" y="6"/>
                  </a:lnTo>
                  <a:lnTo>
                    <a:pt x="1368" y="18"/>
                  </a:lnTo>
                  <a:lnTo>
                    <a:pt x="1503" y="36"/>
                  </a:lnTo>
                  <a:lnTo>
                    <a:pt x="1644" y="54"/>
                  </a:lnTo>
                  <a:lnTo>
                    <a:pt x="1764" y="78"/>
                  </a:lnTo>
                  <a:lnTo>
                    <a:pt x="1878" y="93"/>
                  </a:lnTo>
                  <a:lnTo>
                    <a:pt x="1977" y="108"/>
                  </a:lnTo>
                  <a:lnTo>
                    <a:pt x="2073" y="126"/>
                  </a:lnTo>
                  <a:lnTo>
                    <a:pt x="2121" y="132"/>
                  </a:lnTo>
                  <a:lnTo>
                    <a:pt x="2088" y="150"/>
                  </a:lnTo>
                  <a:lnTo>
                    <a:pt x="1995" y="162"/>
                  </a:lnTo>
                  <a:lnTo>
                    <a:pt x="1872" y="180"/>
                  </a:lnTo>
                  <a:lnTo>
                    <a:pt x="1713" y="204"/>
                  </a:lnTo>
                  <a:lnTo>
                    <a:pt x="1557" y="225"/>
                  </a:lnTo>
                  <a:lnTo>
                    <a:pt x="1425" y="240"/>
                  </a:lnTo>
                  <a:lnTo>
                    <a:pt x="1257" y="258"/>
                  </a:lnTo>
                  <a:lnTo>
                    <a:pt x="1107" y="264"/>
                  </a:lnTo>
                  <a:lnTo>
                    <a:pt x="984" y="264"/>
                  </a:lnTo>
                  <a:lnTo>
                    <a:pt x="840" y="255"/>
                  </a:lnTo>
                  <a:lnTo>
                    <a:pt x="705" y="240"/>
                  </a:lnTo>
                  <a:lnTo>
                    <a:pt x="564" y="231"/>
                  </a:lnTo>
                  <a:lnTo>
                    <a:pt x="435" y="219"/>
                  </a:lnTo>
                  <a:lnTo>
                    <a:pt x="321" y="207"/>
                  </a:lnTo>
                  <a:lnTo>
                    <a:pt x="204" y="189"/>
                  </a:lnTo>
                  <a:lnTo>
                    <a:pt x="90" y="168"/>
                  </a:lnTo>
                  <a:lnTo>
                    <a:pt x="33" y="156"/>
                  </a:lnTo>
                  <a:lnTo>
                    <a:pt x="0" y="138"/>
                  </a:lnTo>
                  <a:close/>
                </a:path>
              </a:pathLst>
            </a:custGeom>
            <a:gradFill rotWithShape="0">
              <a:gsLst>
                <a:gs pos="0">
                  <a:srgbClr val="E5E5E5"/>
                </a:gs>
                <a:gs pos="50000">
                  <a:srgbClr val="FFFFFF"/>
                </a:gs>
                <a:gs pos="100000">
                  <a:srgbClr val="E5E5E5"/>
                </a:gs>
              </a:gsLst>
              <a:lin ang="0" scaled="1"/>
            </a:gradFill>
            <a:ln w="9525">
              <a:noFill/>
              <a:round/>
              <a:headEnd/>
              <a:tailEnd/>
            </a:ln>
          </p:spPr>
          <p:txBody>
            <a:bodyPr/>
            <a:lstStyle/>
            <a:p>
              <a:endParaRPr lang="zh-CN" altLang="en-US"/>
            </a:p>
          </p:txBody>
        </p:sp>
      </p:grpSp>
      <p:grpSp>
        <p:nvGrpSpPr>
          <p:cNvPr id="88070" name="Group 10"/>
          <p:cNvGrpSpPr>
            <a:grpSpLocks/>
          </p:cNvGrpSpPr>
          <p:nvPr/>
        </p:nvGrpSpPr>
        <p:grpSpPr bwMode="auto">
          <a:xfrm>
            <a:off x="2278063" y="4213225"/>
            <a:ext cx="4911725" cy="2062163"/>
            <a:chOff x="1378" y="2654"/>
            <a:chExt cx="3117" cy="1299"/>
          </a:xfrm>
        </p:grpSpPr>
        <p:sp>
          <p:nvSpPr>
            <p:cNvPr id="88170" name="Rectangle 11"/>
            <p:cNvSpPr>
              <a:spLocks noChangeArrowheads="1"/>
            </p:cNvSpPr>
            <p:nvPr/>
          </p:nvSpPr>
          <p:spPr bwMode="auto">
            <a:xfrm>
              <a:off x="1378" y="2654"/>
              <a:ext cx="3117" cy="1299"/>
            </a:xfrm>
            <a:prstGeom prst="rect">
              <a:avLst/>
            </a:prstGeom>
            <a:solidFill>
              <a:srgbClr val="FFFFCC"/>
            </a:solidFill>
            <a:ln w="57150">
              <a:solidFill>
                <a:srgbClr val="FF9900"/>
              </a:solidFill>
              <a:miter lim="800000"/>
              <a:headEnd/>
              <a:tailEnd/>
            </a:ln>
          </p:spPr>
          <p:txBody>
            <a:bodyPr wrap="none" anchor="ctr"/>
            <a:lstStyle/>
            <a:p>
              <a:endParaRPr lang="zh-CN" altLang="en-US"/>
            </a:p>
          </p:txBody>
        </p:sp>
        <p:grpSp>
          <p:nvGrpSpPr>
            <p:cNvPr id="88171" name="Group 12"/>
            <p:cNvGrpSpPr>
              <a:grpSpLocks/>
            </p:cNvGrpSpPr>
            <p:nvPr/>
          </p:nvGrpSpPr>
          <p:grpSpPr bwMode="auto">
            <a:xfrm>
              <a:off x="1629" y="2793"/>
              <a:ext cx="2621" cy="1039"/>
              <a:chOff x="1642" y="2748"/>
              <a:chExt cx="2756" cy="1186"/>
            </a:xfrm>
          </p:grpSpPr>
          <p:sp>
            <p:nvSpPr>
              <p:cNvPr id="88172" name="WordArt 13"/>
              <p:cNvSpPr>
                <a:spLocks noChangeArrowheads="1" noChangeShapeType="1" noTextEdit="1"/>
              </p:cNvSpPr>
              <p:nvPr/>
            </p:nvSpPr>
            <p:spPr bwMode="auto">
              <a:xfrm>
                <a:off x="1698" y="2748"/>
                <a:ext cx="2700" cy="262"/>
              </a:xfrm>
              <a:prstGeom prst="rect">
                <a:avLst/>
              </a:prstGeom>
            </p:spPr>
            <p:txBody>
              <a:bodyPr wrap="none" fromWordArt="1">
                <a:prstTxWarp prst="textPlain">
                  <a:avLst>
                    <a:gd name="adj" fmla="val 50000"/>
                  </a:avLst>
                </a:prstTxWarp>
              </a:bodyPr>
              <a:lstStyle/>
              <a:p>
                <a:r>
                  <a:rPr lang="zh-CN" altLang="en-US" sz="3600" kern="10">
                    <a:ln w="9525">
                      <a:solidFill>
                        <a:srgbClr val="006600"/>
                      </a:solidFill>
                      <a:round/>
                      <a:headEnd/>
                      <a:tailEnd/>
                    </a:ln>
                    <a:solidFill>
                      <a:srgbClr val="006600"/>
                    </a:solidFill>
                    <a:latin typeface="华文中宋"/>
                    <a:ea typeface="华文中宋"/>
                  </a:rPr>
                  <a:t>弦的驻波条件</a:t>
                </a:r>
              </a:p>
            </p:txBody>
          </p:sp>
          <p:sp>
            <p:nvSpPr>
              <p:cNvPr id="88173" name="WordArt 14"/>
              <p:cNvSpPr>
                <a:spLocks noChangeArrowheads="1" noChangeShapeType="1" noTextEdit="1"/>
              </p:cNvSpPr>
              <p:nvPr/>
            </p:nvSpPr>
            <p:spPr bwMode="auto">
              <a:xfrm>
                <a:off x="3510" y="3440"/>
                <a:ext cx="200" cy="149"/>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nvGrpSpPr>
              <p:cNvPr id="88174" name="Group 15"/>
              <p:cNvGrpSpPr>
                <a:grpSpLocks/>
              </p:cNvGrpSpPr>
              <p:nvPr/>
            </p:nvGrpSpPr>
            <p:grpSpPr bwMode="auto">
              <a:xfrm rot="5400000">
                <a:off x="2575" y="3233"/>
                <a:ext cx="103" cy="303"/>
                <a:chOff x="2928" y="3216"/>
                <a:chExt cx="48" cy="240"/>
              </a:xfrm>
            </p:grpSpPr>
            <p:sp>
              <p:nvSpPr>
                <p:cNvPr id="88194" name="Line 16"/>
                <p:cNvSpPr>
                  <a:spLocks noChangeShapeType="1"/>
                </p:cNvSpPr>
                <p:nvPr/>
              </p:nvSpPr>
              <p:spPr bwMode="auto">
                <a:xfrm>
                  <a:off x="2928" y="3216"/>
                  <a:ext cx="0" cy="240"/>
                </a:xfrm>
                <a:prstGeom prst="line">
                  <a:avLst/>
                </a:prstGeom>
                <a:noFill/>
                <a:ln w="57150">
                  <a:solidFill>
                    <a:schemeClr val="tx1"/>
                  </a:solidFill>
                  <a:round/>
                  <a:headEnd/>
                  <a:tailEnd/>
                </a:ln>
              </p:spPr>
              <p:txBody>
                <a:bodyPr/>
                <a:lstStyle/>
                <a:p>
                  <a:endParaRPr lang="zh-CN" altLang="en-US"/>
                </a:p>
              </p:txBody>
            </p:sp>
            <p:sp>
              <p:nvSpPr>
                <p:cNvPr id="88195" name="Line 17"/>
                <p:cNvSpPr>
                  <a:spLocks noChangeShapeType="1"/>
                </p:cNvSpPr>
                <p:nvPr/>
              </p:nvSpPr>
              <p:spPr bwMode="auto">
                <a:xfrm>
                  <a:off x="2976" y="3216"/>
                  <a:ext cx="0" cy="240"/>
                </a:xfrm>
                <a:prstGeom prst="line">
                  <a:avLst/>
                </a:prstGeom>
                <a:noFill/>
                <a:ln w="57150">
                  <a:solidFill>
                    <a:schemeClr val="tx1"/>
                  </a:solidFill>
                  <a:round/>
                  <a:headEnd/>
                  <a:tailEnd/>
                </a:ln>
              </p:spPr>
              <p:txBody>
                <a:bodyPr/>
                <a:lstStyle/>
                <a:p>
                  <a:endParaRPr lang="zh-CN" altLang="en-US"/>
                </a:p>
              </p:txBody>
            </p:sp>
          </p:grpSp>
          <p:sp>
            <p:nvSpPr>
              <p:cNvPr id="88175" name="WordArt 18"/>
              <p:cNvSpPr>
                <a:spLocks noChangeArrowheads="1" noChangeShapeType="1" noTextEdit="1"/>
              </p:cNvSpPr>
              <p:nvPr/>
            </p:nvSpPr>
            <p:spPr bwMode="auto">
              <a:xfrm>
                <a:off x="3383" y="3144"/>
                <a:ext cx="463" cy="177"/>
              </a:xfrm>
              <a:prstGeom prst="rect">
                <a:avLst/>
              </a:prstGeom>
            </p:spPr>
            <p:txBody>
              <a:bodyPr wrap="none" fromWordArt="1">
                <a:prstTxWarp prst="textPlain">
                  <a:avLst>
                    <a:gd name="adj" fmla="val 59917"/>
                  </a:avLst>
                </a:prstTxWarp>
              </a:bodyPr>
              <a:lstStyle/>
              <a:p>
                <a:r>
                  <a:rPr lang="en-US" altLang="zh-CN" sz="3600" i="1" kern="10">
                    <a:ln w="9525">
                      <a:solidFill>
                        <a:schemeClr val="tx1"/>
                      </a:solidFill>
                      <a:round/>
                      <a:headEnd/>
                      <a:tailEnd/>
                    </a:ln>
                    <a:latin typeface="Symbol"/>
                  </a:rPr>
                  <a:t>l</a:t>
                </a:r>
                <a:endParaRPr lang="zh-CN" altLang="en-US" sz="3600" i="1" kern="10">
                  <a:ln w="9525">
                    <a:solidFill>
                      <a:schemeClr val="tx1"/>
                    </a:solidFill>
                    <a:round/>
                    <a:headEnd/>
                    <a:tailEnd/>
                  </a:ln>
                  <a:latin typeface="Symbol"/>
                </a:endParaRPr>
              </a:p>
            </p:txBody>
          </p:sp>
          <p:sp>
            <p:nvSpPr>
              <p:cNvPr id="88176" name="WordArt 19"/>
              <p:cNvSpPr>
                <a:spLocks noChangeArrowheads="1" noChangeShapeType="1" noTextEdit="1"/>
              </p:cNvSpPr>
              <p:nvPr/>
            </p:nvSpPr>
            <p:spPr bwMode="auto">
              <a:xfrm>
                <a:off x="1996" y="3257"/>
                <a:ext cx="354" cy="264"/>
              </a:xfrm>
              <a:prstGeom prst="rect">
                <a:avLst/>
              </a:prstGeom>
            </p:spPr>
            <p:txBody>
              <a:bodyPr wrap="none" fromWordArt="1">
                <a:prstTxWarp prst="textPlain">
                  <a:avLst>
                    <a:gd name="adj" fmla="val 50000"/>
                  </a:avLst>
                </a:prstTxWarp>
              </a:bodyPr>
              <a:lstStyle/>
              <a:p>
                <a:r>
                  <a:rPr lang="en-US" altLang="zh-CN" sz="3600" b="1" i="1" kern="10">
                    <a:ln w="9525">
                      <a:solidFill>
                        <a:schemeClr val="tx1"/>
                      </a:solidFill>
                      <a:round/>
                      <a:headEnd/>
                      <a:tailEnd/>
                    </a:ln>
                    <a:latin typeface="Times New Roman"/>
                    <a:cs typeface="Times New Roman"/>
                  </a:rPr>
                  <a:t>L</a:t>
                </a:r>
                <a:endParaRPr lang="zh-CN" altLang="en-US" sz="3600" b="1" i="1" kern="10">
                  <a:ln w="9525">
                    <a:solidFill>
                      <a:schemeClr val="tx1"/>
                    </a:solidFill>
                    <a:round/>
                    <a:headEnd/>
                    <a:tailEnd/>
                  </a:ln>
                  <a:latin typeface="Times New Roman"/>
                  <a:cs typeface="Times New Roman"/>
                </a:endParaRPr>
              </a:p>
            </p:txBody>
          </p:sp>
          <p:sp>
            <p:nvSpPr>
              <p:cNvPr id="88177" name="WordArt 20"/>
              <p:cNvSpPr>
                <a:spLocks noChangeArrowheads="1" noChangeShapeType="1" noTextEdit="1"/>
              </p:cNvSpPr>
              <p:nvPr/>
            </p:nvSpPr>
            <p:spPr bwMode="auto">
              <a:xfrm>
                <a:off x="2911" y="3280"/>
                <a:ext cx="334" cy="221"/>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m</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88178" name="Line 21"/>
              <p:cNvSpPr>
                <a:spLocks noChangeShapeType="1"/>
              </p:cNvSpPr>
              <p:nvPr/>
            </p:nvSpPr>
            <p:spPr bwMode="auto">
              <a:xfrm>
                <a:off x="3374" y="3369"/>
                <a:ext cx="533" cy="10"/>
              </a:xfrm>
              <a:prstGeom prst="line">
                <a:avLst/>
              </a:prstGeom>
              <a:noFill/>
              <a:ln w="57150">
                <a:solidFill>
                  <a:schemeClr val="tx1"/>
                </a:solidFill>
                <a:round/>
                <a:headEnd/>
                <a:tailEnd/>
              </a:ln>
            </p:spPr>
            <p:txBody>
              <a:bodyPr/>
              <a:lstStyle/>
              <a:p>
                <a:endParaRPr lang="zh-CN" altLang="en-US"/>
              </a:p>
            </p:txBody>
          </p:sp>
          <p:sp>
            <p:nvSpPr>
              <p:cNvPr id="88179" name="Oval 22"/>
              <p:cNvSpPr>
                <a:spLocks noChangeArrowheads="1"/>
              </p:cNvSpPr>
              <p:nvPr/>
            </p:nvSpPr>
            <p:spPr bwMode="auto">
              <a:xfrm flipV="1">
                <a:off x="3712" y="3813"/>
                <a:ext cx="67" cy="4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88180" name="WordArt 23"/>
              <p:cNvSpPr>
                <a:spLocks noChangeArrowheads="1" noChangeShapeType="1" noTextEdit="1"/>
              </p:cNvSpPr>
              <p:nvPr/>
            </p:nvSpPr>
            <p:spPr bwMode="auto">
              <a:xfrm>
                <a:off x="4314" y="3742"/>
                <a:ext cx="80" cy="164"/>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sp>
            <p:nvSpPr>
              <p:cNvPr id="88181" name="WordArt 24"/>
              <p:cNvSpPr>
                <a:spLocks noChangeArrowheads="1" noChangeShapeType="1" noTextEdit="1"/>
              </p:cNvSpPr>
              <p:nvPr/>
            </p:nvSpPr>
            <p:spPr bwMode="auto">
              <a:xfrm>
                <a:off x="1642" y="3772"/>
                <a:ext cx="70" cy="162"/>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grpSp>
            <p:nvGrpSpPr>
              <p:cNvPr id="88182" name="Group 25"/>
              <p:cNvGrpSpPr>
                <a:grpSpLocks/>
              </p:cNvGrpSpPr>
              <p:nvPr/>
            </p:nvGrpSpPr>
            <p:grpSpPr bwMode="auto">
              <a:xfrm rot="5400000">
                <a:off x="2279" y="3717"/>
                <a:ext cx="60" cy="258"/>
                <a:chOff x="2928" y="3216"/>
                <a:chExt cx="48" cy="240"/>
              </a:xfrm>
            </p:grpSpPr>
            <p:sp>
              <p:nvSpPr>
                <p:cNvPr id="88192" name="Line 26"/>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88193" name="Line 27"/>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88183" name="WordArt 28"/>
              <p:cNvSpPr>
                <a:spLocks noChangeArrowheads="1" noChangeShapeType="1" noTextEdit="1"/>
              </p:cNvSpPr>
              <p:nvPr/>
            </p:nvSpPr>
            <p:spPr bwMode="auto">
              <a:xfrm>
                <a:off x="1847" y="3782"/>
                <a:ext cx="233" cy="135"/>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m</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88184" name="WordArt 29"/>
              <p:cNvSpPr>
                <a:spLocks noChangeArrowheads="1" noChangeShapeType="1" noTextEdit="1"/>
              </p:cNvSpPr>
              <p:nvPr/>
            </p:nvSpPr>
            <p:spPr bwMode="auto">
              <a:xfrm>
                <a:off x="2877" y="3770"/>
                <a:ext cx="119" cy="109"/>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88185" name="WordArt 30"/>
              <p:cNvSpPr>
                <a:spLocks noChangeArrowheads="1" noChangeShapeType="1" noTextEdit="1"/>
              </p:cNvSpPr>
              <p:nvPr/>
            </p:nvSpPr>
            <p:spPr bwMode="auto">
              <a:xfrm>
                <a:off x="2533" y="3783"/>
                <a:ext cx="118" cy="109"/>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88186" name="WordArt 31"/>
              <p:cNvSpPr>
                <a:spLocks noChangeArrowheads="1" noChangeShapeType="1" noTextEdit="1"/>
              </p:cNvSpPr>
              <p:nvPr/>
            </p:nvSpPr>
            <p:spPr bwMode="auto">
              <a:xfrm>
                <a:off x="3291" y="3770"/>
                <a:ext cx="117" cy="109"/>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3</a:t>
                </a:r>
                <a:endParaRPr lang="zh-CN" altLang="en-US" sz="3600" kern="10">
                  <a:ln w="9525">
                    <a:solidFill>
                      <a:schemeClr val="tx1"/>
                    </a:solidFill>
                    <a:round/>
                    <a:headEnd/>
                    <a:tailEnd/>
                  </a:ln>
                  <a:latin typeface="宋体"/>
                  <a:ea typeface="宋体"/>
                </a:endParaRPr>
              </a:p>
            </p:txBody>
          </p:sp>
          <p:sp>
            <p:nvSpPr>
              <p:cNvPr id="88187" name="Oval 32"/>
              <p:cNvSpPr>
                <a:spLocks noChangeArrowheads="1"/>
              </p:cNvSpPr>
              <p:nvPr/>
            </p:nvSpPr>
            <p:spPr bwMode="auto">
              <a:xfrm flipV="1">
                <a:off x="3897" y="3812"/>
                <a:ext cx="67" cy="4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88188" name="WordArt 33"/>
              <p:cNvSpPr>
                <a:spLocks noChangeArrowheads="1" noChangeShapeType="1" noTextEdit="1"/>
              </p:cNvSpPr>
              <p:nvPr/>
            </p:nvSpPr>
            <p:spPr bwMode="auto">
              <a:xfrm>
                <a:off x="2722" y="3866"/>
                <a:ext cx="77" cy="6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88189" name="WordArt 34"/>
              <p:cNvSpPr>
                <a:spLocks noChangeArrowheads="1" noChangeShapeType="1" noTextEdit="1"/>
              </p:cNvSpPr>
              <p:nvPr/>
            </p:nvSpPr>
            <p:spPr bwMode="auto">
              <a:xfrm>
                <a:off x="3086" y="3862"/>
                <a:ext cx="77" cy="6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88190" name="WordArt 35"/>
              <p:cNvSpPr>
                <a:spLocks noChangeArrowheads="1" noChangeShapeType="1" noTextEdit="1"/>
              </p:cNvSpPr>
              <p:nvPr/>
            </p:nvSpPr>
            <p:spPr bwMode="auto">
              <a:xfrm>
                <a:off x="3488" y="3857"/>
                <a:ext cx="77" cy="6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88191" name="Oval 36"/>
              <p:cNvSpPr>
                <a:spLocks noChangeArrowheads="1"/>
              </p:cNvSpPr>
              <p:nvPr/>
            </p:nvSpPr>
            <p:spPr bwMode="auto">
              <a:xfrm flipV="1">
                <a:off x="4102" y="3816"/>
                <a:ext cx="67" cy="42"/>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grpSp>
        <p:nvGrpSpPr>
          <p:cNvPr id="8" name="Group 37"/>
          <p:cNvGrpSpPr>
            <a:grpSpLocks/>
          </p:cNvGrpSpPr>
          <p:nvPr/>
        </p:nvGrpSpPr>
        <p:grpSpPr bwMode="auto">
          <a:xfrm>
            <a:off x="3787775" y="3538538"/>
            <a:ext cx="1766888" cy="361950"/>
            <a:chOff x="2386" y="2229"/>
            <a:chExt cx="1113" cy="228"/>
          </a:xfrm>
        </p:grpSpPr>
        <p:sp>
          <p:nvSpPr>
            <p:cNvPr id="88165" name="WordArt 38"/>
            <p:cNvSpPr>
              <a:spLocks noChangeArrowheads="1" noChangeShapeType="1" noTextEdit="1"/>
            </p:cNvSpPr>
            <p:nvPr/>
          </p:nvSpPr>
          <p:spPr bwMode="auto">
            <a:xfrm>
              <a:off x="3256" y="2229"/>
              <a:ext cx="243" cy="210"/>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88166" name="WordArt 39"/>
            <p:cNvSpPr>
              <a:spLocks noChangeArrowheads="1" noChangeShapeType="1" noTextEdit="1"/>
            </p:cNvSpPr>
            <p:nvPr/>
          </p:nvSpPr>
          <p:spPr bwMode="auto">
            <a:xfrm>
              <a:off x="2386" y="2236"/>
              <a:ext cx="334" cy="221"/>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m</a:t>
              </a:r>
              <a:endParaRPr lang="zh-CN" altLang="en-US" sz="3600" i="1" kern="10">
                <a:ln w="9525">
                  <a:solidFill>
                    <a:srgbClr val="CC0000"/>
                  </a:solidFill>
                  <a:round/>
                  <a:headEnd/>
                  <a:tailEnd/>
                </a:ln>
                <a:solidFill>
                  <a:srgbClr val="CC0000"/>
                </a:solidFill>
                <a:latin typeface="Times New Roman"/>
                <a:cs typeface="Times New Roman"/>
              </a:endParaRPr>
            </a:p>
          </p:txBody>
        </p:sp>
        <p:grpSp>
          <p:nvGrpSpPr>
            <p:cNvPr id="88167" name="Group 40"/>
            <p:cNvGrpSpPr>
              <a:grpSpLocks/>
            </p:cNvGrpSpPr>
            <p:nvPr/>
          </p:nvGrpSpPr>
          <p:grpSpPr bwMode="auto">
            <a:xfrm rot="5400000">
              <a:off x="2959" y="2182"/>
              <a:ext cx="69" cy="303"/>
              <a:chOff x="2928" y="3216"/>
              <a:chExt cx="48" cy="240"/>
            </a:xfrm>
          </p:grpSpPr>
          <p:sp>
            <p:nvSpPr>
              <p:cNvPr id="88168" name="Line 41"/>
              <p:cNvSpPr>
                <a:spLocks noChangeShapeType="1"/>
              </p:cNvSpPr>
              <p:nvPr/>
            </p:nvSpPr>
            <p:spPr bwMode="auto">
              <a:xfrm>
                <a:off x="2928" y="3216"/>
                <a:ext cx="0" cy="240"/>
              </a:xfrm>
              <a:prstGeom prst="line">
                <a:avLst/>
              </a:prstGeom>
              <a:noFill/>
              <a:ln w="57150">
                <a:solidFill>
                  <a:schemeClr val="tx1"/>
                </a:solidFill>
                <a:round/>
                <a:headEnd/>
                <a:tailEnd/>
              </a:ln>
            </p:spPr>
            <p:txBody>
              <a:bodyPr/>
              <a:lstStyle/>
              <a:p>
                <a:endParaRPr lang="zh-CN" altLang="en-US"/>
              </a:p>
            </p:txBody>
          </p:sp>
          <p:sp>
            <p:nvSpPr>
              <p:cNvPr id="88169" name="Line 42"/>
              <p:cNvSpPr>
                <a:spLocks noChangeShapeType="1"/>
              </p:cNvSpPr>
              <p:nvPr/>
            </p:nvSpPr>
            <p:spPr bwMode="auto">
              <a:xfrm>
                <a:off x="2976" y="3216"/>
                <a:ext cx="0" cy="240"/>
              </a:xfrm>
              <a:prstGeom prst="line">
                <a:avLst/>
              </a:prstGeom>
              <a:noFill/>
              <a:ln w="57150">
                <a:solidFill>
                  <a:schemeClr val="tx1"/>
                </a:solidFill>
                <a:round/>
                <a:headEnd/>
                <a:tailEnd/>
              </a:ln>
            </p:spPr>
            <p:txBody>
              <a:bodyPr/>
              <a:lstStyle/>
              <a:p>
                <a:endParaRPr lang="zh-CN" altLang="en-US"/>
              </a:p>
            </p:txBody>
          </p:sp>
        </p:grpSp>
      </p:grpSp>
      <p:sp>
        <p:nvSpPr>
          <p:cNvPr id="236587" name="Rectangle 43"/>
          <p:cNvSpPr>
            <a:spLocks noChangeArrowheads="1"/>
          </p:cNvSpPr>
          <p:nvPr/>
        </p:nvSpPr>
        <p:spPr bwMode="auto">
          <a:xfrm>
            <a:off x="3694113" y="3441700"/>
            <a:ext cx="2043112" cy="574675"/>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10" name="Group 44"/>
          <p:cNvGrpSpPr>
            <a:grpSpLocks/>
          </p:cNvGrpSpPr>
          <p:nvPr/>
        </p:nvGrpSpPr>
        <p:grpSpPr bwMode="auto">
          <a:xfrm>
            <a:off x="1331913" y="2659063"/>
            <a:ext cx="6791325" cy="366712"/>
            <a:chOff x="882" y="2968"/>
            <a:chExt cx="4165" cy="265"/>
          </a:xfrm>
        </p:grpSpPr>
        <p:sp>
          <p:nvSpPr>
            <p:cNvPr id="88163" name="Freeform 45"/>
            <p:cNvSpPr>
              <a:spLocks/>
            </p:cNvSpPr>
            <p:nvPr/>
          </p:nvSpPr>
          <p:spPr bwMode="auto">
            <a:xfrm flipH="1">
              <a:off x="2926" y="2969"/>
              <a:ext cx="2121" cy="264"/>
            </a:xfrm>
            <a:custGeom>
              <a:avLst/>
              <a:gdLst>
                <a:gd name="T0" fmla="*/ 0 w 2121"/>
                <a:gd name="T1" fmla="*/ 138 h 264"/>
                <a:gd name="T2" fmla="*/ 63 w 2121"/>
                <a:gd name="T3" fmla="*/ 111 h 264"/>
                <a:gd name="T4" fmla="*/ 147 w 2121"/>
                <a:gd name="T5" fmla="*/ 90 h 264"/>
                <a:gd name="T6" fmla="*/ 309 w 2121"/>
                <a:gd name="T7" fmla="*/ 69 h 264"/>
                <a:gd name="T8" fmla="*/ 498 w 2121"/>
                <a:gd name="T9" fmla="*/ 39 h 264"/>
                <a:gd name="T10" fmla="*/ 666 w 2121"/>
                <a:gd name="T11" fmla="*/ 24 h 264"/>
                <a:gd name="T12" fmla="*/ 849 w 2121"/>
                <a:gd name="T13" fmla="*/ 9 h 264"/>
                <a:gd name="T14" fmla="*/ 993 w 2121"/>
                <a:gd name="T15" fmla="*/ 0 h 264"/>
                <a:gd name="T16" fmla="*/ 1110 w 2121"/>
                <a:gd name="T17" fmla="*/ 0 h 264"/>
                <a:gd name="T18" fmla="*/ 1227 w 2121"/>
                <a:gd name="T19" fmla="*/ 6 h 264"/>
                <a:gd name="T20" fmla="*/ 1368 w 2121"/>
                <a:gd name="T21" fmla="*/ 18 h 264"/>
                <a:gd name="T22" fmla="*/ 1503 w 2121"/>
                <a:gd name="T23" fmla="*/ 36 h 264"/>
                <a:gd name="T24" fmla="*/ 1644 w 2121"/>
                <a:gd name="T25" fmla="*/ 54 h 264"/>
                <a:gd name="T26" fmla="*/ 1764 w 2121"/>
                <a:gd name="T27" fmla="*/ 78 h 264"/>
                <a:gd name="T28" fmla="*/ 1878 w 2121"/>
                <a:gd name="T29" fmla="*/ 93 h 264"/>
                <a:gd name="T30" fmla="*/ 1977 w 2121"/>
                <a:gd name="T31" fmla="*/ 108 h 264"/>
                <a:gd name="T32" fmla="*/ 2073 w 2121"/>
                <a:gd name="T33" fmla="*/ 126 h 264"/>
                <a:gd name="T34" fmla="*/ 2121 w 2121"/>
                <a:gd name="T35" fmla="*/ 132 h 264"/>
                <a:gd name="T36" fmla="*/ 2088 w 2121"/>
                <a:gd name="T37" fmla="*/ 150 h 264"/>
                <a:gd name="T38" fmla="*/ 1995 w 2121"/>
                <a:gd name="T39" fmla="*/ 162 h 264"/>
                <a:gd name="T40" fmla="*/ 1872 w 2121"/>
                <a:gd name="T41" fmla="*/ 180 h 264"/>
                <a:gd name="T42" fmla="*/ 1713 w 2121"/>
                <a:gd name="T43" fmla="*/ 204 h 264"/>
                <a:gd name="T44" fmla="*/ 1557 w 2121"/>
                <a:gd name="T45" fmla="*/ 225 h 264"/>
                <a:gd name="T46" fmla="*/ 1425 w 2121"/>
                <a:gd name="T47" fmla="*/ 240 h 264"/>
                <a:gd name="T48" fmla="*/ 1257 w 2121"/>
                <a:gd name="T49" fmla="*/ 258 h 264"/>
                <a:gd name="T50" fmla="*/ 1107 w 2121"/>
                <a:gd name="T51" fmla="*/ 264 h 264"/>
                <a:gd name="T52" fmla="*/ 984 w 2121"/>
                <a:gd name="T53" fmla="*/ 264 h 264"/>
                <a:gd name="T54" fmla="*/ 840 w 2121"/>
                <a:gd name="T55" fmla="*/ 255 h 264"/>
                <a:gd name="T56" fmla="*/ 705 w 2121"/>
                <a:gd name="T57" fmla="*/ 240 h 264"/>
                <a:gd name="T58" fmla="*/ 564 w 2121"/>
                <a:gd name="T59" fmla="*/ 231 h 264"/>
                <a:gd name="T60" fmla="*/ 435 w 2121"/>
                <a:gd name="T61" fmla="*/ 219 h 264"/>
                <a:gd name="T62" fmla="*/ 321 w 2121"/>
                <a:gd name="T63" fmla="*/ 207 h 264"/>
                <a:gd name="T64" fmla="*/ 204 w 2121"/>
                <a:gd name="T65" fmla="*/ 189 h 264"/>
                <a:gd name="T66" fmla="*/ 90 w 2121"/>
                <a:gd name="T67" fmla="*/ 168 h 264"/>
                <a:gd name="T68" fmla="*/ 33 w 2121"/>
                <a:gd name="T69" fmla="*/ 156 h 264"/>
                <a:gd name="T70" fmla="*/ 0 w 2121"/>
                <a:gd name="T71" fmla="*/ 138 h 2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21"/>
                <a:gd name="T109" fmla="*/ 0 h 264"/>
                <a:gd name="T110" fmla="*/ 2121 w 2121"/>
                <a:gd name="T111" fmla="*/ 264 h 2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21" h="264">
                  <a:moveTo>
                    <a:pt x="0" y="138"/>
                  </a:moveTo>
                  <a:lnTo>
                    <a:pt x="63" y="111"/>
                  </a:lnTo>
                  <a:lnTo>
                    <a:pt x="147" y="90"/>
                  </a:lnTo>
                  <a:lnTo>
                    <a:pt x="309" y="69"/>
                  </a:lnTo>
                  <a:lnTo>
                    <a:pt x="498" y="39"/>
                  </a:lnTo>
                  <a:lnTo>
                    <a:pt x="666" y="24"/>
                  </a:lnTo>
                  <a:lnTo>
                    <a:pt x="849" y="9"/>
                  </a:lnTo>
                  <a:lnTo>
                    <a:pt x="993" y="0"/>
                  </a:lnTo>
                  <a:lnTo>
                    <a:pt x="1110" y="0"/>
                  </a:lnTo>
                  <a:lnTo>
                    <a:pt x="1227" y="6"/>
                  </a:lnTo>
                  <a:lnTo>
                    <a:pt x="1368" y="18"/>
                  </a:lnTo>
                  <a:lnTo>
                    <a:pt x="1503" y="36"/>
                  </a:lnTo>
                  <a:lnTo>
                    <a:pt x="1644" y="54"/>
                  </a:lnTo>
                  <a:lnTo>
                    <a:pt x="1764" y="78"/>
                  </a:lnTo>
                  <a:lnTo>
                    <a:pt x="1878" y="93"/>
                  </a:lnTo>
                  <a:lnTo>
                    <a:pt x="1977" y="108"/>
                  </a:lnTo>
                  <a:lnTo>
                    <a:pt x="2073" y="126"/>
                  </a:lnTo>
                  <a:lnTo>
                    <a:pt x="2121" y="132"/>
                  </a:lnTo>
                  <a:lnTo>
                    <a:pt x="2088" y="150"/>
                  </a:lnTo>
                  <a:lnTo>
                    <a:pt x="1995" y="162"/>
                  </a:lnTo>
                  <a:lnTo>
                    <a:pt x="1872" y="180"/>
                  </a:lnTo>
                  <a:lnTo>
                    <a:pt x="1713" y="204"/>
                  </a:lnTo>
                  <a:lnTo>
                    <a:pt x="1557" y="225"/>
                  </a:lnTo>
                  <a:lnTo>
                    <a:pt x="1425" y="240"/>
                  </a:lnTo>
                  <a:lnTo>
                    <a:pt x="1257" y="258"/>
                  </a:lnTo>
                  <a:lnTo>
                    <a:pt x="1107" y="264"/>
                  </a:lnTo>
                  <a:lnTo>
                    <a:pt x="984" y="264"/>
                  </a:lnTo>
                  <a:lnTo>
                    <a:pt x="840" y="255"/>
                  </a:lnTo>
                  <a:lnTo>
                    <a:pt x="705" y="240"/>
                  </a:lnTo>
                  <a:lnTo>
                    <a:pt x="564" y="231"/>
                  </a:lnTo>
                  <a:lnTo>
                    <a:pt x="435" y="219"/>
                  </a:lnTo>
                  <a:lnTo>
                    <a:pt x="321" y="207"/>
                  </a:lnTo>
                  <a:lnTo>
                    <a:pt x="204" y="189"/>
                  </a:lnTo>
                  <a:lnTo>
                    <a:pt x="90" y="168"/>
                  </a:lnTo>
                  <a:lnTo>
                    <a:pt x="33" y="156"/>
                  </a:lnTo>
                  <a:lnTo>
                    <a:pt x="0" y="138"/>
                  </a:lnTo>
                  <a:close/>
                </a:path>
              </a:pathLst>
            </a:custGeom>
            <a:gradFill rotWithShape="0">
              <a:gsLst>
                <a:gs pos="0">
                  <a:srgbClr val="BBBBBB"/>
                </a:gs>
                <a:gs pos="50000">
                  <a:srgbClr val="FFFFFF"/>
                </a:gs>
                <a:gs pos="100000">
                  <a:srgbClr val="BBBBBB"/>
                </a:gs>
              </a:gsLst>
              <a:lin ang="0" scaled="1"/>
            </a:gradFill>
            <a:ln w="9525">
              <a:noFill/>
              <a:round/>
              <a:headEnd/>
              <a:tailEnd/>
            </a:ln>
          </p:spPr>
          <p:txBody>
            <a:bodyPr/>
            <a:lstStyle/>
            <a:p>
              <a:endParaRPr lang="zh-CN" altLang="en-US"/>
            </a:p>
          </p:txBody>
        </p:sp>
        <p:sp>
          <p:nvSpPr>
            <p:cNvPr id="88164" name="Freeform 46"/>
            <p:cNvSpPr>
              <a:spLocks/>
            </p:cNvSpPr>
            <p:nvPr/>
          </p:nvSpPr>
          <p:spPr bwMode="auto">
            <a:xfrm>
              <a:off x="882" y="2968"/>
              <a:ext cx="2121" cy="264"/>
            </a:xfrm>
            <a:custGeom>
              <a:avLst/>
              <a:gdLst>
                <a:gd name="T0" fmla="*/ 0 w 2121"/>
                <a:gd name="T1" fmla="*/ 138 h 264"/>
                <a:gd name="T2" fmla="*/ 63 w 2121"/>
                <a:gd name="T3" fmla="*/ 111 h 264"/>
                <a:gd name="T4" fmla="*/ 147 w 2121"/>
                <a:gd name="T5" fmla="*/ 90 h 264"/>
                <a:gd name="T6" fmla="*/ 309 w 2121"/>
                <a:gd name="T7" fmla="*/ 69 h 264"/>
                <a:gd name="T8" fmla="*/ 498 w 2121"/>
                <a:gd name="T9" fmla="*/ 39 h 264"/>
                <a:gd name="T10" fmla="*/ 666 w 2121"/>
                <a:gd name="T11" fmla="*/ 24 h 264"/>
                <a:gd name="T12" fmla="*/ 849 w 2121"/>
                <a:gd name="T13" fmla="*/ 9 h 264"/>
                <a:gd name="T14" fmla="*/ 993 w 2121"/>
                <a:gd name="T15" fmla="*/ 0 h 264"/>
                <a:gd name="T16" fmla="*/ 1110 w 2121"/>
                <a:gd name="T17" fmla="*/ 0 h 264"/>
                <a:gd name="T18" fmla="*/ 1227 w 2121"/>
                <a:gd name="T19" fmla="*/ 6 h 264"/>
                <a:gd name="T20" fmla="*/ 1368 w 2121"/>
                <a:gd name="T21" fmla="*/ 18 h 264"/>
                <a:gd name="T22" fmla="*/ 1503 w 2121"/>
                <a:gd name="T23" fmla="*/ 36 h 264"/>
                <a:gd name="T24" fmla="*/ 1644 w 2121"/>
                <a:gd name="T25" fmla="*/ 54 h 264"/>
                <a:gd name="T26" fmla="*/ 1764 w 2121"/>
                <a:gd name="T27" fmla="*/ 78 h 264"/>
                <a:gd name="T28" fmla="*/ 1878 w 2121"/>
                <a:gd name="T29" fmla="*/ 93 h 264"/>
                <a:gd name="T30" fmla="*/ 1977 w 2121"/>
                <a:gd name="T31" fmla="*/ 108 h 264"/>
                <a:gd name="T32" fmla="*/ 2073 w 2121"/>
                <a:gd name="T33" fmla="*/ 126 h 264"/>
                <a:gd name="T34" fmla="*/ 2121 w 2121"/>
                <a:gd name="T35" fmla="*/ 132 h 264"/>
                <a:gd name="T36" fmla="*/ 2088 w 2121"/>
                <a:gd name="T37" fmla="*/ 150 h 264"/>
                <a:gd name="T38" fmla="*/ 1995 w 2121"/>
                <a:gd name="T39" fmla="*/ 162 h 264"/>
                <a:gd name="T40" fmla="*/ 1872 w 2121"/>
                <a:gd name="T41" fmla="*/ 180 h 264"/>
                <a:gd name="T42" fmla="*/ 1713 w 2121"/>
                <a:gd name="T43" fmla="*/ 204 h 264"/>
                <a:gd name="T44" fmla="*/ 1557 w 2121"/>
                <a:gd name="T45" fmla="*/ 225 h 264"/>
                <a:gd name="T46" fmla="*/ 1425 w 2121"/>
                <a:gd name="T47" fmla="*/ 240 h 264"/>
                <a:gd name="T48" fmla="*/ 1257 w 2121"/>
                <a:gd name="T49" fmla="*/ 258 h 264"/>
                <a:gd name="T50" fmla="*/ 1107 w 2121"/>
                <a:gd name="T51" fmla="*/ 264 h 264"/>
                <a:gd name="T52" fmla="*/ 984 w 2121"/>
                <a:gd name="T53" fmla="*/ 264 h 264"/>
                <a:gd name="T54" fmla="*/ 840 w 2121"/>
                <a:gd name="T55" fmla="*/ 255 h 264"/>
                <a:gd name="T56" fmla="*/ 705 w 2121"/>
                <a:gd name="T57" fmla="*/ 240 h 264"/>
                <a:gd name="T58" fmla="*/ 564 w 2121"/>
                <a:gd name="T59" fmla="*/ 231 h 264"/>
                <a:gd name="T60" fmla="*/ 435 w 2121"/>
                <a:gd name="T61" fmla="*/ 219 h 264"/>
                <a:gd name="T62" fmla="*/ 321 w 2121"/>
                <a:gd name="T63" fmla="*/ 207 h 264"/>
                <a:gd name="T64" fmla="*/ 204 w 2121"/>
                <a:gd name="T65" fmla="*/ 189 h 264"/>
                <a:gd name="T66" fmla="*/ 90 w 2121"/>
                <a:gd name="T67" fmla="*/ 168 h 264"/>
                <a:gd name="T68" fmla="*/ 33 w 2121"/>
                <a:gd name="T69" fmla="*/ 156 h 264"/>
                <a:gd name="T70" fmla="*/ 0 w 2121"/>
                <a:gd name="T71" fmla="*/ 138 h 2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21"/>
                <a:gd name="T109" fmla="*/ 0 h 264"/>
                <a:gd name="T110" fmla="*/ 2121 w 2121"/>
                <a:gd name="T111" fmla="*/ 264 h 2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21" h="264">
                  <a:moveTo>
                    <a:pt x="0" y="138"/>
                  </a:moveTo>
                  <a:lnTo>
                    <a:pt x="63" y="111"/>
                  </a:lnTo>
                  <a:lnTo>
                    <a:pt x="147" y="90"/>
                  </a:lnTo>
                  <a:lnTo>
                    <a:pt x="309" y="69"/>
                  </a:lnTo>
                  <a:lnTo>
                    <a:pt x="498" y="39"/>
                  </a:lnTo>
                  <a:lnTo>
                    <a:pt x="666" y="24"/>
                  </a:lnTo>
                  <a:lnTo>
                    <a:pt x="849" y="9"/>
                  </a:lnTo>
                  <a:lnTo>
                    <a:pt x="993" y="0"/>
                  </a:lnTo>
                  <a:lnTo>
                    <a:pt x="1110" y="0"/>
                  </a:lnTo>
                  <a:lnTo>
                    <a:pt x="1227" y="6"/>
                  </a:lnTo>
                  <a:lnTo>
                    <a:pt x="1368" y="18"/>
                  </a:lnTo>
                  <a:lnTo>
                    <a:pt x="1503" y="36"/>
                  </a:lnTo>
                  <a:lnTo>
                    <a:pt x="1644" y="54"/>
                  </a:lnTo>
                  <a:lnTo>
                    <a:pt x="1764" y="78"/>
                  </a:lnTo>
                  <a:lnTo>
                    <a:pt x="1878" y="93"/>
                  </a:lnTo>
                  <a:lnTo>
                    <a:pt x="1977" y="108"/>
                  </a:lnTo>
                  <a:lnTo>
                    <a:pt x="2073" y="126"/>
                  </a:lnTo>
                  <a:lnTo>
                    <a:pt x="2121" y="132"/>
                  </a:lnTo>
                  <a:lnTo>
                    <a:pt x="2088" y="150"/>
                  </a:lnTo>
                  <a:lnTo>
                    <a:pt x="1995" y="162"/>
                  </a:lnTo>
                  <a:lnTo>
                    <a:pt x="1872" y="180"/>
                  </a:lnTo>
                  <a:lnTo>
                    <a:pt x="1713" y="204"/>
                  </a:lnTo>
                  <a:lnTo>
                    <a:pt x="1557" y="225"/>
                  </a:lnTo>
                  <a:lnTo>
                    <a:pt x="1425" y="240"/>
                  </a:lnTo>
                  <a:lnTo>
                    <a:pt x="1257" y="258"/>
                  </a:lnTo>
                  <a:lnTo>
                    <a:pt x="1107" y="264"/>
                  </a:lnTo>
                  <a:lnTo>
                    <a:pt x="984" y="264"/>
                  </a:lnTo>
                  <a:lnTo>
                    <a:pt x="840" y="255"/>
                  </a:lnTo>
                  <a:lnTo>
                    <a:pt x="705" y="240"/>
                  </a:lnTo>
                  <a:lnTo>
                    <a:pt x="564" y="231"/>
                  </a:lnTo>
                  <a:lnTo>
                    <a:pt x="435" y="219"/>
                  </a:lnTo>
                  <a:lnTo>
                    <a:pt x="321" y="207"/>
                  </a:lnTo>
                  <a:lnTo>
                    <a:pt x="204" y="189"/>
                  </a:lnTo>
                  <a:lnTo>
                    <a:pt x="90" y="168"/>
                  </a:lnTo>
                  <a:lnTo>
                    <a:pt x="33" y="156"/>
                  </a:lnTo>
                  <a:lnTo>
                    <a:pt x="0" y="138"/>
                  </a:lnTo>
                  <a:close/>
                </a:path>
              </a:pathLst>
            </a:custGeom>
            <a:gradFill rotWithShape="0">
              <a:gsLst>
                <a:gs pos="0">
                  <a:srgbClr val="BBBBBB"/>
                </a:gs>
                <a:gs pos="50000">
                  <a:srgbClr val="FFFFFF"/>
                </a:gs>
                <a:gs pos="100000">
                  <a:srgbClr val="BBBBBB"/>
                </a:gs>
              </a:gsLst>
              <a:lin ang="0" scaled="1"/>
            </a:gradFill>
            <a:ln w="9525">
              <a:noFill/>
              <a:round/>
              <a:headEnd/>
              <a:tailEnd/>
            </a:ln>
          </p:spPr>
          <p:txBody>
            <a:bodyPr/>
            <a:lstStyle/>
            <a:p>
              <a:endParaRPr lang="zh-CN" altLang="en-US"/>
            </a:p>
          </p:txBody>
        </p:sp>
      </p:grpSp>
      <p:grpSp>
        <p:nvGrpSpPr>
          <p:cNvPr id="11" name="Group 47"/>
          <p:cNvGrpSpPr>
            <a:grpSpLocks/>
          </p:cNvGrpSpPr>
          <p:nvPr/>
        </p:nvGrpSpPr>
        <p:grpSpPr bwMode="auto">
          <a:xfrm>
            <a:off x="1336675" y="2605088"/>
            <a:ext cx="6791325" cy="457200"/>
            <a:chOff x="882" y="2968"/>
            <a:chExt cx="4165" cy="265"/>
          </a:xfrm>
        </p:grpSpPr>
        <p:sp>
          <p:nvSpPr>
            <p:cNvPr id="88161" name="Freeform 48"/>
            <p:cNvSpPr>
              <a:spLocks/>
            </p:cNvSpPr>
            <p:nvPr/>
          </p:nvSpPr>
          <p:spPr bwMode="auto">
            <a:xfrm flipH="1">
              <a:off x="2926" y="2969"/>
              <a:ext cx="2121" cy="264"/>
            </a:xfrm>
            <a:custGeom>
              <a:avLst/>
              <a:gdLst>
                <a:gd name="T0" fmla="*/ 0 w 2121"/>
                <a:gd name="T1" fmla="*/ 138 h 264"/>
                <a:gd name="T2" fmla="*/ 63 w 2121"/>
                <a:gd name="T3" fmla="*/ 111 h 264"/>
                <a:gd name="T4" fmla="*/ 147 w 2121"/>
                <a:gd name="T5" fmla="*/ 90 h 264"/>
                <a:gd name="T6" fmla="*/ 309 w 2121"/>
                <a:gd name="T7" fmla="*/ 69 h 264"/>
                <a:gd name="T8" fmla="*/ 498 w 2121"/>
                <a:gd name="T9" fmla="*/ 39 h 264"/>
                <a:gd name="T10" fmla="*/ 666 w 2121"/>
                <a:gd name="T11" fmla="*/ 24 h 264"/>
                <a:gd name="T12" fmla="*/ 849 w 2121"/>
                <a:gd name="T13" fmla="*/ 9 h 264"/>
                <a:gd name="T14" fmla="*/ 993 w 2121"/>
                <a:gd name="T15" fmla="*/ 0 h 264"/>
                <a:gd name="T16" fmla="*/ 1110 w 2121"/>
                <a:gd name="T17" fmla="*/ 0 h 264"/>
                <a:gd name="T18" fmla="*/ 1227 w 2121"/>
                <a:gd name="T19" fmla="*/ 6 h 264"/>
                <a:gd name="T20" fmla="*/ 1368 w 2121"/>
                <a:gd name="T21" fmla="*/ 18 h 264"/>
                <a:gd name="T22" fmla="*/ 1503 w 2121"/>
                <a:gd name="T23" fmla="*/ 36 h 264"/>
                <a:gd name="T24" fmla="*/ 1644 w 2121"/>
                <a:gd name="T25" fmla="*/ 54 h 264"/>
                <a:gd name="T26" fmla="*/ 1764 w 2121"/>
                <a:gd name="T27" fmla="*/ 78 h 264"/>
                <a:gd name="T28" fmla="*/ 1878 w 2121"/>
                <a:gd name="T29" fmla="*/ 93 h 264"/>
                <a:gd name="T30" fmla="*/ 1977 w 2121"/>
                <a:gd name="T31" fmla="*/ 108 h 264"/>
                <a:gd name="T32" fmla="*/ 2073 w 2121"/>
                <a:gd name="T33" fmla="*/ 126 h 264"/>
                <a:gd name="T34" fmla="*/ 2121 w 2121"/>
                <a:gd name="T35" fmla="*/ 132 h 264"/>
                <a:gd name="T36" fmla="*/ 2088 w 2121"/>
                <a:gd name="T37" fmla="*/ 150 h 264"/>
                <a:gd name="T38" fmla="*/ 1995 w 2121"/>
                <a:gd name="T39" fmla="*/ 162 h 264"/>
                <a:gd name="T40" fmla="*/ 1872 w 2121"/>
                <a:gd name="T41" fmla="*/ 180 h 264"/>
                <a:gd name="T42" fmla="*/ 1713 w 2121"/>
                <a:gd name="T43" fmla="*/ 204 h 264"/>
                <a:gd name="T44" fmla="*/ 1557 w 2121"/>
                <a:gd name="T45" fmla="*/ 225 h 264"/>
                <a:gd name="T46" fmla="*/ 1425 w 2121"/>
                <a:gd name="T47" fmla="*/ 240 h 264"/>
                <a:gd name="T48" fmla="*/ 1257 w 2121"/>
                <a:gd name="T49" fmla="*/ 258 h 264"/>
                <a:gd name="T50" fmla="*/ 1107 w 2121"/>
                <a:gd name="T51" fmla="*/ 264 h 264"/>
                <a:gd name="T52" fmla="*/ 984 w 2121"/>
                <a:gd name="T53" fmla="*/ 264 h 264"/>
                <a:gd name="T54" fmla="*/ 840 w 2121"/>
                <a:gd name="T55" fmla="*/ 255 h 264"/>
                <a:gd name="T56" fmla="*/ 705 w 2121"/>
                <a:gd name="T57" fmla="*/ 240 h 264"/>
                <a:gd name="T58" fmla="*/ 564 w 2121"/>
                <a:gd name="T59" fmla="*/ 231 h 264"/>
                <a:gd name="T60" fmla="*/ 435 w 2121"/>
                <a:gd name="T61" fmla="*/ 219 h 264"/>
                <a:gd name="T62" fmla="*/ 321 w 2121"/>
                <a:gd name="T63" fmla="*/ 207 h 264"/>
                <a:gd name="T64" fmla="*/ 204 w 2121"/>
                <a:gd name="T65" fmla="*/ 189 h 264"/>
                <a:gd name="T66" fmla="*/ 90 w 2121"/>
                <a:gd name="T67" fmla="*/ 168 h 264"/>
                <a:gd name="T68" fmla="*/ 33 w 2121"/>
                <a:gd name="T69" fmla="*/ 156 h 264"/>
                <a:gd name="T70" fmla="*/ 0 w 2121"/>
                <a:gd name="T71" fmla="*/ 138 h 2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21"/>
                <a:gd name="T109" fmla="*/ 0 h 264"/>
                <a:gd name="T110" fmla="*/ 2121 w 2121"/>
                <a:gd name="T111" fmla="*/ 264 h 2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21" h="264">
                  <a:moveTo>
                    <a:pt x="0" y="138"/>
                  </a:moveTo>
                  <a:lnTo>
                    <a:pt x="63" y="111"/>
                  </a:lnTo>
                  <a:lnTo>
                    <a:pt x="147" y="90"/>
                  </a:lnTo>
                  <a:lnTo>
                    <a:pt x="309" y="69"/>
                  </a:lnTo>
                  <a:lnTo>
                    <a:pt x="498" y="39"/>
                  </a:lnTo>
                  <a:lnTo>
                    <a:pt x="666" y="24"/>
                  </a:lnTo>
                  <a:lnTo>
                    <a:pt x="849" y="9"/>
                  </a:lnTo>
                  <a:lnTo>
                    <a:pt x="993" y="0"/>
                  </a:lnTo>
                  <a:lnTo>
                    <a:pt x="1110" y="0"/>
                  </a:lnTo>
                  <a:lnTo>
                    <a:pt x="1227" y="6"/>
                  </a:lnTo>
                  <a:lnTo>
                    <a:pt x="1368" y="18"/>
                  </a:lnTo>
                  <a:lnTo>
                    <a:pt x="1503" y="36"/>
                  </a:lnTo>
                  <a:lnTo>
                    <a:pt x="1644" y="54"/>
                  </a:lnTo>
                  <a:lnTo>
                    <a:pt x="1764" y="78"/>
                  </a:lnTo>
                  <a:lnTo>
                    <a:pt x="1878" y="93"/>
                  </a:lnTo>
                  <a:lnTo>
                    <a:pt x="1977" y="108"/>
                  </a:lnTo>
                  <a:lnTo>
                    <a:pt x="2073" y="126"/>
                  </a:lnTo>
                  <a:lnTo>
                    <a:pt x="2121" y="132"/>
                  </a:lnTo>
                  <a:lnTo>
                    <a:pt x="2088" y="150"/>
                  </a:lnTo>
                  <a:lnTo>
                    <a:pt x="1995" y="162"/>
                  </a:lnTo>
                  <a:lnTo>
                    <a:pt x="1872" y="180"/>
                  </a:lnTo>
                  <a:lnTo>
                    <a:pt x="1713" y="204"/>
                  </a:lnTo>
                  <a:lnTo>
                    <a:pt x="1557" y="225"/>
                  </a:lnTo>
                  <a:lnTo>
                    <a:pt x="1425" y="240"/>
                  </a:lnTo>
                  <a:lnTo>
                    <a:pt x="1257" y="258"/>
                  </a:lnTo>
                  <a:lnTo>
                    <a:pt x="1107" y="264"/>
                  </a:lnTo>
                  <a:lnTo>
                    <a:pt x="984" y="264"/>
                  </a:lnTo>
                  <a:lnTo>
                    <a:pt x="840" y="255"/>
                  </a:lnTo>
                  <a:lnTo>
                    <a:pt x="705" y="240"/>
                  </a:lnTo>
                  <a:lnTo>
                    <a:pt x="564" y="231"/>
                  </a:lnTo>
                  <a:lnTo>
                    <a:pt x="435" y="219"/>
                  </a:lnTo>
                  <a:lnTo>
                    <a:pt x="321" y="207"/>
                  </a:lnTo>
                  <a:lnTo>
                    <a:pt x="204" y="189"/>
                  </a:lnTo>
                  <a:lnTo>
                    <a:pt x="90" y="168"/>
                  </a:lnTo>
                  <a:lnTo>
                    <a:pt x="33" y="156"/>
                  </a:lnTo>
                  <a:lnTo>
                    <a:pt x="0" y="138"/>
                  </a:lnTo>
                  <a:close/>
                </a:path>
              </a:pathLst>
            </a:custGeom>
            <a:gradFill rotWithShape="0">
              <a:gsLst>
                <a:gs pos="0">
                  <a:srgbClr val="B2B2B2"/>
                </a:gs>
                <a:gs pos="50000">
                  <a:srgbClr val="FFFFFF"/>
                </a:gs>
                <a:gs pos="100000">
                  <a:srgbClr val="B2B2B2"/>
                </a:gs>
              </a:gsLst>
              <a:lin ang="0" scaled="1"/>
            </a:gradFill>
            <a:ln w="9525">
              <a:noFill/>
              <a:round/>
              <a:headEnd/>
              <a:tailEnd/>
            </a:ln>
          </p:spPr>
          <p:txBody>
            <a:bodyPr/>
            <a:lstStyle/>
            <a:p>
              <a:endParaRPr lang="zh-CN" altLang="en-US"/>
            </a:p>
          </p:txBody>
        </p:sp>
        <p:sp>
          <p:nvSpPr>
            <p:cNvPr id="88162" name="Freeform 49"/>
            <p:cNvSpPr>
              <a:spLocks/>
            </p:cNvSpPr>
            <p:nvPr/>
          </p:nvSpPr>
          <p:spPr bwMode="auto">
            <a:xfrm>
              <a:off x="882" y="2968"/>
              <a:ext cx="2121" cy="264"/>
            </a:xfrm>
            <a:custGeom>
              <a:avLst/>
              <a:gdLst>
                <a:gd name="T0" fmla="*/ 0 w 2121"/>
                <a:gd name="T1" fmla="*/ 138 h 264"/>
                <a:gd name="T2" fmla="*/ 63 w 2121"/>
                <a:gd name="T3" fmla="*/ 111 h 264"/>
                <a:gd name="T4" fmla="*/ 147 w 2121"/>
                <a:gd name="T5" fmla="*/ 90 h 264"/>
                <a:gd name="T6" fmla="*/ 309 w 2121"/>
                <a:gd name="T7" fmla="*/ 69 h 264"/>
                <a:gd name="T8" fmla="*/ 498 w 2121"/>
                <a:gd name="T9" fmla="*/ 39 h 264"/>
                <a:gd name="T10" fmla="*/ 666 w 2121"/>
                <a:gd name="T11" fmla="*/ 24 h 264"/>
                <a:gd name="T12" fmla="*/ 849 w 2121"/>
                <a:gd name="T13" fmla="*/ 9 h 264"/>
                <a:gd name="T14" fmla="*/ 993 w 2121"/>
                <a:gd name="T15" fmla="*/ 0 h 264"/>
                <a:gd name="T16" fmla="*/ 1110 w 2121"/>
                <a:gd name="T17" fmla="*/ 0 h 264"/>
                <a:gd name="T18" fmla="*/ 1227 w 2121"/>
                <a:gd name="T19" fmla="*/ 6 h 264"/>
                <a:gd name="T20" fmla="*/ 1368 w 2121"/>
                <a:gd name="T21" fmla="*/ 18 h 264"/>
                <a:gd name="T22" fmla="*/ 1503 w 2121"/>
                <a:gd name="T23" fmla="*/ 36 h 264"/>
                <a:gd name="T24" fmla="*/ 1644 w 2121"/>
                <a:gd name="T25" fmla="*/ 54 h 264"/>
                <a:gd name="T26" fmla="*/ 1764 w 2121"/>
                <a:gd name="T27" fmla="*/ 78 h 264"/>
                <a:gd name="T28" fmla="*/ 1878 w 2121"/>
                <a:gd name="T29" fmla="*/ 93 h 264"/>
                <a:gd name="T30" fmla="*/ 1977 w 2121"/>
                <a:gd name="T31" fmla="*/ 108 h 264"/>
                <a:gd name="T32" fmla="*/ 2073 w 2121"/>
                <a:gd name="T33" fmla="*/ 126 h 264"/>
                <a:gd name="T34" fmla="*/ 2121 w 2121"/>
                <a:gd name="T35" fmla="*/ 132 h 264"/>
                <a:gd name="T36" fmla="*/ 2088 w 2121"/>
                <a:gd name="T37" fmla="*/ 150 h 264"/>
                <a:gd name="T38" fmla="*/ 1995 w 2121"/>
                <a:gd name="T39" fmla="*/ 162 h 264"/>
                <a:gd name="T40" fmla="*/ 1872 w 2121"/>
                <a:gd name="T41" fmla="*/ 180 h 264"/>
                <a:gd name="T42" fmla="*/ 1713 w 2121"/>
                <a:gd name="T43" fmla="*/ 204 h 264"/>
                <a:gd name="T44" fmla="*/ 1557 w 2121"/>
                <a:gd name="T45" fmla="*/ 225 h 264"/>
                <a:gd name="T46" fmla="*/ 1425 w 2121"/>
                <a:gd name="T47" fmla="*/ 240 h 264"/>
                <a:gd name="T48" fmla="*/ 1257 w 2121"/>
                <a:gd name="T49" fmla="*/ 258 h 264"/>
                <a:gd name="T50" fmla="*/ 1107 w 2121"/>
                <a:gd name="T51" fmla="*/ 264 h 264"/>
                <a:gd name="T52" fmla="*/ 984 w 2121"/>
                <a:gd name="T53" fmla="*/ 264 h 264"/>
                <a:gd name="T54" fmla="*/ 840 w 2121"/>
                <a:gd name="T55" fmla="*/ 255 h 264"/>
                <a:gd name="T56" fmla="*/ 705 w 2121"/>
                <a:gd name="T57" fmla="*/ 240 h 264"/>
                <a:gd name="T58" fmla="*/ 564 w 2121"/>
                <a:gd name="T59" fmla="*/ 231 h 264"/>
                <a:gd name="T60" fmla="*/ 435 w 2121"/>
                <a:gd name="T61" fmla="*/ 219 h 264"/>
                <a:gd name="T62" fmla="*/ 321 w 2121"/>
                <a:gd name="T63" fmla="*/ 207 h 264"/>
                <a:gd name="T64" fmla="*/ 204 w 2121"/>
                <a:gd name="T65" fmla="*/ 189 h 264"/>
                <a:gd name="T66" fmla="*/ 90 w 2121"/>
                <a:gd name="T67" fmla="*/ 168 h 264"/>
                <a:gd name="T68" fmla="*/ 33 w 2121"/>
                <a:gd name="T69" fmla="*/ 156 h 264"/>
                <a:gd name="T70" fmla="*/ 0 w 2121"/>
                <a:gd name="T71" fmla="*/ 138 h 2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21"/>
                <a:gd name="T109" fmla="*/ 0 h 264"/>
                <a:gd name="T110" fmla="*/ 2121 w 2121"/>
                <a:gd name="T111" fmla="*/ 264 h 2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21" h="264">
                  <a:moveTo>
                    <a:pt x="0" y="138"/>
                  </a:moveTo>
                  <a:lnTo>
                    <a:pt x="63" y="111"/>
                  </a:lnTo>
                  <a:lnTo>
                    <a:pt x="147" y="90"/>
                  </a:lnTo>
                  <a:lnTo>
                    <a:pt x="309" y="69"/>
                  </a:lnTo>
                  <a:lnTo>
                    <a:pt x="498" y="39"/>
                  </a:lnTo>
                  <a:lnTo>
                    <a:pt x="666" y="24"/>
                  </a:lnTo>
                  <a:lnTo>
                    <a:pt x="849" y="9"/>
                  </a:lnTo>
                  <a:lnTo>
                    <a:pt x="993" y="0"/>
                  </a:lnTo>
                  <a:lnTo>
                    <a:pt x="1110" y="0"/>
                  </a:lnTo>
                  <a:lnTo>
                    <a:pt x="1227" y="6"/>
                  </a:lnTo>
                  <a:lnTo>
                    <a:pt x="1368" y="18"/>
                  </a:lnTo>
                  <a:lnTo>
                    <a:pt x="1503" y="36"/>
                  </a:lnTo>
                  <a:lnTo>
                    <a:pt x="1644" y="54"/>
                  </a:lnTo>
                  <a:lnTo>
                    <a:pt x="1764" y="78"/>
                  </a:lnTo>
                  <a:lnTo>
                    <a:pt x="1878" y="93"/>
                  </a:lnTo>
                  <a:lnTo>
                    <a:pt x="1977" y="108"/>
                  </a:lnTo>
                  <a:lnTo>
                    <a:pt x="2073" y="126"/>
                  </a:lnTo>
                  <a:lnTo>
                    <a:pt x="2121" y="132"/>
                  </a:lnTo>
                  <a:lnTo>
                    <a:pt x="2088" y="150"/>
                  </a:lnTo>
                  <a:lnTo>
                    <a:pt x="1995" y="162"/>
                  </a:lnTo>
                  <a:lnTo>
                    <a:pt x="1872" y="180"/>
                  </a:lnTo>
                  <a:lnTo>
                    <a:pt x="1713" y="204"/>
                  </a:lnTo>
                  <a:lnTo>
                    <a:pt x="1557" y="225"/>
                  </a:lnTo>
                  <a:lnTo>
                    <a:pt x="1425" y="240"/>
                  </a:lnTo>
                  <a:lnTo>
                    <a:pt x="1257" y="258"/>
                  </a:lnTo>
                  <a:lnTo>
                    <a:pt x="1107" y="264"/>
                  </a:lnTo>
                  <a:lnTo>
                    <a:pt x="984" y="264"/>
                  </a:lnTo>
                  <a:lnTo>
                    <a:pt x="840" y="255"/>
                  </a:lnTo>
                  <a:lnTo>
                    <a:pt x="705" y="240"/>
                  </a:lnTo>
                  <a:lnTo>
                    <a:pt x="564" y="231"/>
                  </a:lnTo>
                  <a:lnTo>
                    <a:pt x="435" y="219"/>
                  </a:lnTo>
                  <a:lnTo>
                    <a:pt x="321" y="207"/>
                  </a:lnTo>
                  <a:lnTo>
                    <a:pt x="204" y="189"/>
                  </a:lnTo>
                  <a:lnTo>
                    <a:pt x="90" y="168"/>
                  </a:lnTo>
                  <a:lnTo>
                    <a:pt x="33" y="156"/>
                  </a:lnTo>
                  <a:lnTo>
                    <a:pt x="0" y="138"/>
                  </a:lnTo>
                  <a:close/>
                </a:path>
              </a:pathLst>
            </a:custGeom>
            <a:gradFill rotWithShape="0">
              <a:gsLst>
                <a:gs pos="0">
                  <a:srgbClr val="B2B2B2"/>
                </a:gs>
                <a:gs pos="50000">
                  <a:srgbClr val="FFFFFF"/>
                </a:gs>
                <a:gs pos="100000">
                  <a:srgbClr val="B2B2B2"/>
                </a:gs>
              </a:gsLst>
              <a:lin ang="0" scaled="1"/>
            </a:gradFill>
            <a:ln w="9525">
              <a:noFill/>
              <a:round/>
              <a:headEnd/>
              <a:tailEnd/>
            </a:ln>
          </p:spPr>
          <p:txBody>
            <a:bodyPr/>
            <a:lstStyle/>
            <a:p>
              <a:endParaRPr lang="zh-CN" altLang="en-US"/>
            </a:p>
          </p:txBody>
        </p:sp>
      </p:grpSp>
      <p:grpSp>
        <p:nvGrpSpPr>
          <p:cNvPr id="12" name="Group 50"/>
          <p:cNvGrpSpPr>
            <a:grpSpLocks/>
          </p:cNvGrpSpPr>
          <p:nvPr/>
        </p:nvGrpSpPr>
        <p:grpSpPr bwMode="auto">
          <a:xfrm>
            <a:off x="1336675" y="2605088"/>
            <a:ext cx="6791325" cy="457200"/>
            <a:chOff x="882" y="2968"/>
            <a:chExt cx="4165" cy="265"/>
          </a:xfrm>
        </p:grpSpPr>
        <p:sp>
          <p:nvSpPr>
            <p:cNvPr id="88159" name="Freeform 51"/>
            <p:cNvSpPr>
              <a:spLocks/>
            </p:cNvSpPr>
            <p:nvPr/>
          </p:nvSpPr>
          <p:spPr bwMode="auto">
            <a:xfrm flipH="1">
              <a:off x="2926" y="2969"/>
              <a:ext cx="2121" cy="264"/>
            </a:xfrm>
            <a:custGeom>
              <a:avLst/>
              <a:gdLst>
                <a:gd name="T0" fmla="*/ 0 w 2121"/>
                <a:gd name="T1" fmla="*/ 138 h 264"/>
                <a:gd name="T2" fmla="*/ 63 w 2121"/>
                <a:gd name="T3" fmla="*/ 111 h 264"/>
                <a:gd name="T4" fmla="*/ 147 w 2121"/>
                <a:gd name="T5" fmla="*/ 90 h 264"/>
                <a:gd name="T6" fmla="*/ 309 w 2121"/>
                <a:gd name="T7" fmla="*/ 69 h 264"/>
                <a:gd name="T8" fmla="*/ 498 w 2121"/>
                <a:gd name="T9" fmla="*/ 39 h 264"/>
                <a:gd name="T10" fmla="*/ 666 w 2121"/>
                <a:gd name="T11" fmla="*/ 24 h 264"/>
                <a:gd name="T12" fmla="*/ 849 w 2121"/>
                <a:gd name="T13" fmla="*/ 9 h 264"/>
                <a:gd name="T14" fmla="*/ 993 w 2121"/>
                <a:gd name="T15" fmla="*/ 0 h 264"/>
                <a:gd name="T16" fmla="*/ 1110 w 2121"/>
                <a:gd name="T17" fmla="*/ 0 h 264"/>
                <a:gd name="T18" fmla="*/ 1227 w 2121"/>
                <a:gd name="T19" fmla="*/ 6 h 264"/>
                <a:gd name="T20" fmla="*/ 1368 w 2121"/>
                <a:gd name="T21" fmla="*/ 18 h 264"/>
                <a:gd name="T22" fmla="*/ 1503 w 2121"/>
                <a:gd name="T23" fmla="*/ 36 h 264"/>
                <a:gd name="T24" fmla="*/ 1644 w 2121"/>
                <a:gd name="T25" fmla="*/ 54 h 264"/>
                <a:gd name="T26" fmla="*/ 1764 w 2121"/>
                <a:gd name="T27" fmla="*/ 78 h 264"/>
                <a:gd name="T28" fmla="*/ 1878 w 2121"/>
                <a:gd name="T29" fmla="*/ 93 h 264"/>
                <a:gd name="T30" fmla="*/ 1977 w 2121"/>
                <a:gd name="T31" fmla="*/ 108 h 264"/>
                <a:gd name="T32" fmla="*/ 2073 w 2121"/>
                <a:gd name="T33" fmla="*/ 126 h 264"/>
                <a:gd name="T34" fmla="*/ 2121 w 2121"/>
                <a:gd name="T35" fmla="*/ 132 h 264"/>
                <a:gd name="T36" fmla="*/ 2088 w 2121"/>
                <a:gd name="T37" fmla="*/ 150 h 264"/>
                <a:gd name="T38" fmla="*/ 1995 w 2121"/>
                <a:gd name="T39" fmla="*/ 162 h 264"/>
                <a:gd name="T40" fmla="*/ 1872 w 2121"/>
                <a:gd name="T41" fmla="*/ 180 h 264"/>
                <a:gd name="T42" fmla="*/ 1713 w 2121"/>
                <a:gd name="T43" fmla="*/ 204 h 264"/>
                <a:gd name="T44" fmla="*/ 1557 w 2121"/>
                <a:gd name="T45" fmla="*/ 225 h 264"/>
                <a:gd name="T46" fmla="*/ 1425 w 2121"/>
                <a:gd name="T47" fmla="*/ 240 h 264"/>
                <a:gd name="T48" fmla="*/ 1257 w 2121"/>
                <a:gd name="T49" fmla="*/ 258 h 264"/>
                <a:gd name="T50" fmla="*/ 1107 w 2121"/>
                <a:gd name="T51" fmla="*/ 264 h 264"/>
                <a:gd name="T52" fmla="*/ 984 w 2121"/>
                <a:gd name="T53" fmla="*/ 264 h 264"/>
                <a:gd name="T54" fmla="*/ 840 w 2121"/>
                <a:gd name="T55" fmla="*/ 255 h 264"/>
                <a:gd name="T56" fmla="*/ 705 w 2121"/>
                <a:gd name="T57" fmla="*/ 240 h 264"/>
                <a:gd name="T58" fmla="*/ 564 w 2121"/>
                <a:gd name="T59" fmla="*/ 231 h 264"/>
                <a:gd name="T60" fmla="*/ 435 w 2121"/>
                <a:gd name="T61" fmla="*/ 219 h 264"/>
                <a:gd name="T62" fmla="*/ 321 w 2121"/>
                <a:gd name="T63" fmla="*/ 207 h 264"/>
                <a:gd name="T64" fmla="*/ 204 w 2121"/>
                <a:gd name="T65" fmla="*/ 189 h 264"/>
                <a:gd name="T66" fmla="*/ 90 w 2121"/>
                <a:gd name="T67" fmla="*/ 168 h 264"/>
                <a:gd name="T68" fmla="*/ 33 w 2121"/>
                <a:gd name="T69" fmla="*/ 156 h 264"/>
                <a:gd name="T70" fmla="*/ 0 w 2121"/>
                <a:gd name="T71" fmla="*/ 138 h 2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21"/>
                <a:gd name="T109" fmla="*/ 0 h 264"/>
                <a:gd name="T110" fmla="*/ 2121 w 2121"/>
                <a:gd name="T111" fmla="*/ 264 h 2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21" h="264">
                  <a:moveTo>
                    <a:pt x="0" y="138"/>
                  </a:moveTo>
                  <a:lnTo>
                    <a:pt x="63" y="111"/>
                  </a:lnTo>
                  <a:lnTo>
                    <a:pt x="147" y="90"/>
                  </a:lnTo>
                  <a:lnTo>
                    <a:pt x="309" y="69"/>
                  </a:lnTo>
                  <a:lnTo>
                    <a:pt x="498" y="39"/>
                  </a:lnTo>
                  <a:lnTo>
                    <a:pt x="666" y="24"/>
                  </a:lnTo>
                  <a:lnTo>
                    <a:pt x="849" y="9"/>
                  </a:lnTo>
                  <a:lnTo>
                    <a:pt x="993" y="0"/>
                  </a:lnTo>
                  <a:lnTo>
                    <a:pt x="1110" y="0"/>
                  </a:lnTo>
                  <a:lnTo>
                    <a:pt x="1227" y="6"/>
                  </a:lnTo>
                  <a:lnTo>
                    <a:pt x="1368" y="18"/>
                  </a:lnTo>
                  <a:lnTo>
                    <a:pt x="1503" y="36"/>
                  </a:lnTo>
                  <a:lnTo>
                    <a:pt x="1644" y="54"/>
                  </a:lnTo>
                  <a:lnTo>
                    <a:pt x="1764" y="78"/>
                  </a:lnTo>
                  <a:lnTo>
                    <a:pt x="1878" y="93"/>
                  </a:lnTo>
                  <a:lnTo>
                    <a:pt x="1977" y="108"/>
                  </a:lnTo>
                  <a:lnTo>
                    <a:pt x="2073" y="126"/>
                  </a:lnTo>
                  <a:lnTo>
                    <a:pt x="2121" y="132"/>
                  </a:lnTo>
                  <a:lnTo>
                    <a:pt x="2088" y="150"/>
                  </a:lnTo>
                  <a:lnTo>
                    <a:pt x="1995" y="162"/>
                  </a:lnTo>
                  <a:lnTo>
                    <a:pt x="1872" y="180"/>
                  </a:lnTo>
                  <a:lnTo>
                    <a:pt x="1713" y="204"/>
                  </a:lnTo>
                  <a:lnTo>
                    <a:pt x="1557" y="225"/>
                  </a:lnTo>
                  <a:lnTo>
                    <a:pt x="1425" y="240"/>
                  </a:lnTo>
                  <a:lnTo>
                    <a:pt x="1257" y="258"/>
                  </a:lnTo>
                  <a:lnTo>
                    <a:pt x="1107" y="264"/>
                  </a:lnTo>
                  <a:lnTo>
                    <a:pt x="984" y="264"/>
                  </a:lnTo>
                  <a:lnTo>
                    <a:pt x="840" y="255"/>
                  </a:lnTo>
                  <a:lnTo>
                    <a:pt x="705" y="240"/>
                  </a:lnTo>
                  <a:lnTo>
                    <a:pt x="564" y="231"/>
                  </a:lnTo>
                  <a:lnTo>
                    <a:pt x="435" y="219"/>
                  </a:lnTo>
                  <a:lnTo>
                    <a:pt x="321" y="207"/>
                  </a:lnTo>
                  <a:lnTo>
                    <a:pt x="204" y="189"/>
                  </a:lnTo>
                  <a:lnTo>
                    <a:pt x="90" y="168"/>
                  </a:lnTo>
                  <a:lnTo>
                    <a:pt x="33" y="156"/>
                  </a:lnTo>
                  <a:lnTo>
                    <a:pt x="0" y="138"/>
                  </a:lnTo>
                  <a:close/>
                </a:path>
              </a:pathLst>
            </a:custGeom>
            <a:gradFill rotWithShape="0">
              <a:gsLst>
                <a:gs pos="0">
                  <a:srgbClr val="B2B2B2"/>
                </a:gs>
                <a:gs pos="50000">
                  <a:srgbClr val="FFFFFF"/>
                </a:gs>
                <a:gs pos="100000">
                  <a:srgbClr val="B2B2B2"/>
                </a:gs>
              </a:gsLst>
              <a:lin ang="0" scaled="1"/>
            </a:gradFill>
            <a:ln w="9525">
              <a:noFill/>
              <a:round/>
              <a:headEnd/>
              <a:tailEnd/>
            </a:ln>
          </p:spPr>
          <p:txBody>
            <a:bodyPr/>
            <a:lstStyle/>
            <a:p>
              <a:endParaRPr lang="zh-CN" altLang="en-US"/>
            </a:p>
          </p:txBody>
        </p:sp>
        <p:sp>
          <p:nvSpPr>
            <p:cNvPr id="88160" name="Freeform 52"/>
            <p:cNvSpPr>
              <a:spLocks/>
            </p:cNvSpPr>
            <p:nvPr/>
          </p:nvSpPr>
          <p:spPr bwMode="auto">
            <a:xfrm>
              <a:off x="882" y="2968"/>
              <a:ext cx="2121" cy="264"/>
            </a:xfrm>
            <a:custGeom>
              <a:avLst/>
              <a:gdLst>
                <a:gd name="T0" fmla="*/ 0 w 2121"/>
                <a:gd name="T1" fmla="*/ 138 h 264"/>
                <a:gd name="T2" fmla="*/ 63 w 2121"/>
                <a:gd name="T3" fmla="*/ 111 h 264"/>
                <a:gd name="T4" fmla="*/ 147 w 2121"/>
                <a:gd name="T5" fmla="*/ 90 h 264"/>
                <a:gd name="T6" fmla="*/ 309 w 2121"/>
                <a:gd name="T7" fmla="*/ 69 h 264"/>
                <a:gd name="T8" fmla="*/ 498 w 2121"/>
                <a:gd name="T9" fmla="*/ 39 h 264"/>
                <a:gd name="T10" fmla="*/ 666 w 2121"/>
                <a:gd name="T11" fmla="*/ 24 h 264"/>
                <a:gd name="T12" fmla="*/ 849 w 2121"/>
                <a:gd name="T13" fmla="*/ 9 h 264"/>
                <a:gd name="T14" fmla="*/ 993 w 2121"/>
                <a:gd name="T15" fmla="*/ 0 h 264"/>
                <a:gd name="T16" fmla="*/ 1110 w 2121"/>
                <a:gd name="T17" fmla="*/ 0 h 264"/>
                <a:gd name="T18" fmla="*/ 1227 w 2121"/>
                <a:gd name="T19" fmla="*/ 6 h 264"/>
                <a:gd name="T20" fmla="*/ 1368 w 2121"/>
                <a:gd name="T21" fmla="*/ 18 h 264"/>
                <a:gd name="T22" fmla="*/ 1503 w 2121"/>
                <a:gd name="T23" fmla="*/ 36 h 264"/>
                <a:gd name="T24" fmla="*/ 1644 w 2121"/>
                <a:gd name="T25" fmla="*/ 54 h 264"/>
                <a:gd name="T26" fmla="*/ 1764 w 2121"/>
                <a:gd name="T27" fmla="*/ 78 h 264"/>
                <a:gd name="T28" fmla="*/ 1878 w 2121"/>
                <a:gd name="T29" fmla="*/ 93 h 264"/>
                <a:gd name="T30" fmla="*/ 1977 w 2121"/>
                <a:gd name="T31" fmla="*/ 108 h 264"/>
                <a:gd name="T32" fmla="*/ 2073 w 2121"/>
                <a:gd name="T33" fmla="*/ 126 h 264"/>
                <a:gd name="T34" fmla="*/ 2121 w 2121"/>
                <a:gd name="T35" fmla="*/ 132 h 264"/>
                <a:gd name="T36" fmla="*/ 2088 w 2121"/>
                <a:gd name="T37" fmla="*/ 150 h 264"/>
                <a:gd name="T38" fmla="*/ 1995 w 2121"/>
                <a:gd name="T39" fmla="*/ 162 h 264"/>
                <a:gd name="T40" fmla="*/ 1872 w 2121"/>
                <a:gd name="T41" fmla="*/ 180 h 264"/>
                <a:gd name="T42" fmla="*/ 1713 w 2121"/>
                <a:gd name="T43" fmla="*/ 204 h 264"/>
                <a:gd name="T44" fmla="*/ 1557 w 2121"/>
                <a:gd name="T45" fmla="*/ 225 h 264"/>
                <a:gd name="T46" fmla="*/ 1425 w 2121"/>
                <a:gd name="T47" fmla="*/ 240 h 264"/>
                <a:gd name="T48" fmla="*/ 1257 w 2121"/>
                <a:gd name="T49" fmla="*/ 258 h 264"/>
                <a:gd name="T50" fmla="*/ 1107 w 2121"/>
                <a:gd name="T51" fmla="*/ 264 h 264"/>
                <a:gd name="T52" fmla="*/ 984 w 2121"/>
                <a:gd name="T53" fmla="*/ 264 h 264"/>
                <a:gd name="T54" fmla="*/ 840 w 2121"/>
                <a:gd name="T55" fmla="*/ 255 h 264"/>
                <a:gd name="T56" fmla="*/ 705 w 2121"/>
                <a:gd name="T57" fmla="*/ 240 h 264"/>
                <a:gd name="T58" fmla="*/ 564 w 2121"/>
                <a:gd name="T59" fmla="*/ 231 h 264"/>
                <a:gd name="T60" fmla="*/ 435 w 2121"/>
                <a:gd name="T61" fmla="*/ 219 h 264"/>
                <a:gd name="T62" fmla="*/ 321 w 2121"/>
                <a:gd name="T63" fmla="*/ 207 h 264"/>
                <a:gd name="T64" fmla="*/ 204 w 2121"/>
                <a:gd name="T65" fmla="*/ 189 h 264"/>
                <a:gd name="T66" fmla="*/ 90 w 2121"/>
                <a:gd name="T67" fmla="*/ 168 h 264"/>
                <a:gd name="T68" fmla="*/ 33 w 2121"/>
                <a:gd name="T69" fmla="*/ 156 h 264"/>
                <a:gd name="T70" fmla="*/ 0 w 2121"/>
                <a:gd name="T71" fmla="*/ 138 h 2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21"/>
                <a:gd name="T109" fmla="*/ 0 h 264"/>
                <a:gd name="T110" fmla="*/ 2121 w 2121"/>
                <a:gd name="T111" fmla="*/ 264 h 2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21" h="264">
                  <a:moveTo>
                    <a:pt x="0" y="138"/>
                  </a:moveTo>
                  <a:lnTo>
                    <a:pt x="63" y="111"/>
                  </a:lnTo>
                  <a:lnTo>
                    <a:pt x="147" y="90"/>
                  </a:lnTo>
                  <a:lnTo>
                    <a:pt x="309" y="69"/>
                  </a:lnTo>
                  <a:lnTo>
                    <a:pt x="498" y="39"/>
                  </a:lnTo>
                  <a:lnTo>
                    <a:pt x="666" y="24"/>
                  </a:lnTo>
                  <a:lnTo>
                    <a:pt x="849" y="9"/>
                  </a:lnTo>
                  <a:lnTo>
                    <a:pt x="993" y="0"/>
                  </a:lnTo>
                  <a:lnTo>
                    <a:pt x="1110" y="0"/>
                  </a:lnTo>
                  <a:lnTo>
                    <a:pt x="1227" y="6"/>
                  </a:lnTo>
                  <a:lnTo>
                    <a:pt x="1368" y="18"/>
                  </a:lnTo>
                  <a:lnTo>
                    <a:pt x="1503" y="36"/>
                  </a:lnTo>
                  <a:lnTo>
                    <a:pt x="1644" y="54"/>
                  </a:lnTo>
                  <a:lnTo>
                    <a:pt x="1764" y="78"/>
                  </a:lnTo>
                  <a:lnTo>
                    <a:pt x="1878" y="93"/>
                  </a:lnTo>
                  <a:lnTo>
                    <a:pt x="1977" y="108"/>
                  </a:lnTo>
                  <a:lnTo>
                    <a:pt x="2073" y="126"/>
                  </a:lnTo>
                  <a:lnTo>
                    <a:pt x="2121" y="132"/>
                  </a:lnTo>
                  <a:lnTo>
                    <a:pt x="2088" y="150"/>
                  </a:lnTo>
                  <a:lnTo>
                    <a:pt x="1995" y="162"/>
                  </a:lnTo>
                  <a:lnTo>
                    <a:pt x="1872" y="180"/>
                  </a:lnTo>
                  <a:lnTo>
                    <a:pt x="1713" y="204"/>
                  </a:lnTo>
                  <a:lnTo>
                    <a:pt x="1557" y="225"/>
                  </a:lnTo>
                  <a:lnTo>
                    <a:pt x="1425" y="240"/>
                  </a:lnTo>
                  <a:lnTo>
                    <a:pt x="1257" y="258"/>
                  </a:lnTo>
                  <a:lnTo>
                    <a:pt x="1107" y="264"/>
                  </a:lnTo>
                  <a:lnTo>
                    <a:pt x="984" y="264"/>
                  </a:lnTo>
                  <a:lnTo>
                    <a:pt x="840" y="255"/>
                  </a:lnTo>
                  <a:lnTo>
                    <a:pt x="705" y="240"/>
                  </a:lnTo>
                  <a:lnTo>
                    <a:pt x="564" y="231"/>
                  </a:lnTo>
                  <a:lnTo>
                    <a:pt x="435" y="219"/>
                  </a:lnTo>
                  <a:lnTo>
                    <a:pt x="321" y="207"/>
                  </a:lnTo>
                  <a:lnTo>
                    <a:pt x="204" y="189"/>
                  </a:lnTo>
                  <a:lnTo>
                    <a:pt x="90" y="168"/>
                  </a:lnTo>
                  <a:lnTo>
                    <a:pt x="33" y="156"/>
                  </a:lnTo>
                  <a:lnTo>
                    <a:pt x="0" y="138"/>
                  </a:lnTo>
                  <a:close/>
                </a:path>
              </a:pathLst>
            </a:custGeom>
            <a:gradFill rotWithShape="0">
              <a:gsLst>
                <a:gs pos="0">
                  <a:srgbClr val="B2B2B2"/>
                </a:gs>
                <a:gs pos="50000">
                  <a:srgbClr val="FFFFFF"/>
                </a:gs>
                <a:gs pos="100000">
                  <a:srgbClr val="B2B2B2"/>
                </a:gs>
              </a:gsLst>
              <a:lin ang="0" scaled="1"/>
            </a:gradFill>
            <a:ln w="9525">
              <a:noFill/>
              <a:round/>
              <a:headEnd/>
              <a:tailEnd/>
            </a:ln>
          </p:spPr>
          <p:txBody>
            <a:bodyPr/>
            <a:lstStyle/>
            <a:p>
              <a:endParaRPr lang="zh-CN" altLang="en-US"/>
            </a:p>
          </p:txBody>
        </p:sp>
      </p:grpSp>
      <p:grpSp>
        <p:nvGrpSpPr>
          <p:cNvPr id="13" name="Group 53"/>
          <p:cNvGrpSpPr>
            <a:grpSpLocks/>
          </p:cNvGrpSpPr>
          <p:nvPr/>
        </p:nvGrpSpPr>
        <p:grpSpPr bwMode="auto">
          <a:xfrm>
            <a:off x="1336675" y="2605088"/>
            <a:ext cx="6791325" cy="457200"/>
            <a:chOff x="882" y="2968"/>
            <a:chExt cx="4165" cy="265"/>
          </a:xfrm>
        </p:grpSpPr>
        <p:sp>
          <p:nvSpPr>
            <p:cNvPr id="88157" name="Freeform 54"/>
            <p:cNvSpPr>
              <a:spLocks/>
            </p:cNvSpPr>
            <p:nvPr/>
          </p:nvSpPr>
          <p:spPr bwMode="auto">
            <a:xfrm flipH="1">
              <a:off x="2926" y="2969"/>
              <a:ext cx="2121" cy="264"/>
            </a:xfrm>
            <a:custGeom>
              <a:avLst/>
              <a:gdLst>
                <a:gd name="T0" fmla="*/ 0 w 2121"/>
                <a:gd name="T1" fmla="*/ 138 h 264"/>
                <a:gd name="T2" fmla="*/ 63 w 2121"/>
                <a:gd name="T3" fmla="*/ 111 h 264"/>
                <a:gd name="T4" fmla="*/ 147 w 2121"/>
                <a:gd name="T5" fmla="*/ 90 h 264"/>
                <a:gd name="T6" fmla="*/ 309 w 2121"/>
                <a:gd name="T7" fmla="*/ 69 h 264"/>
                <a:gd name="T8" fmla="*/ 498 w 2121"/>
                <a:gd name="T9" fmla="*/ 39 h 264"/>
                <a:gd name="T10" fmla="*/ 666 w 2121"/>
                <a:gd name="T11" fmla="*/ 24 h 264"/>
                <a:gd name="T12" fmla="*/ 849 w 2121"/>
                <a:gd name="T13" fmla="*/ 9 h 264"/>
                <a:gd name="T14" fmla="*/ 993 w 2121"/>
                <a:gd name="T15" fmla="*/ 0 h 264"/>
                <a:gd name="T16" fmla="*/ 1110 w 2121"/>
                <a:gd name="T17" fmla="*/ 0 h 264"/>
                <a:gd name="T18" fmla="*/ 1227 w 2121"/>
                <a:gd name="T19" fmla="*/ 6 h 264"/>
                <a:gd name="T20" fmla="*/ 1368 w 2121"/>
                <a:gd name="T21" fmla="*/ 18 h 264"/>
                <a:gd name="T22" fmla="*/ 1503 w 2121"/>
                <a:gd name="T23" fmla="*/ 36 h 264"/>
                <a:gd name="T24" fmla="*/ 1644 w 2121"/>
                <a:gd name="T25" fmla="*/ 54 h 264"/>
                <a:gd name="T26" fmla="*/ 1764 w 2121"/>
                <a:gd name="T27" fmla="*/ 78 h 264"/>
                <a:gd name="T28" fmla="*/ 1878 w 2121"/>
                <a:gd name="T29" fmla="*/ 93 h 264"/>
                <a:gd name="T30" fmla="*/ 1977 w 2121"/>
                <a:gd name="T31" fmla="*/ 108 h 264"/>
                <a:gd name="T32" fmla="*/ 2073 w 2121"/>
                <a:gd name="T33" fmla="*/ 126 h 264"/>
                <a:gd name="T34" fmla="*/ 2121 w 2121"/>
                <a:gd name="T35" fmla="*/ 132 h 264"/>
                <a:gd name="T36" fmla="*/ 2088 w 2121"/>
                <a:gd name="T37" fmla="*/ 150 h 264"/>
                <a:gd name="T38" fmla="*/ 1995 w 2121"/>
                <a:gd name="T39" fmla="*/ 162 h 264"/>
                <a:gd name="T40" fmla="*/ 1872 w 2121"/>
                <a:gd name="T41" fmla="*/ 180 h 264"/>
                <a:gd name="T42" fmla="*/ 1713 w 2121"/>
                <a:gd name="T43" fmla="*/ 204 h 264"/>
                <a:gd name="T44" fmla="*/ 1557 w 2121"/>
                <a:gd name="T45" fmla="*/ 225 h 264"/>
                <a:gd name="T46" fmla="*/ 1425 w 2121"/>
                <a:gd name="T47" fmla="*/ 240 h 264"/>
                <a:gd name="T48" fmla="*/ 1257 w 2121"/>
                <a:gd name="T49" fmla="*/ 258 h 264"/>
                <a:gd name="T50" fmla="*/ 1107 w 2121"/>
                <a:gd name="T51" fmla="*/ 264 h 264"/>
                <a:gd name="T52" fmla="*/ 984 w 2121"/>
                <a:gd name="T53" fmla="*/ 264 h 264"/>
                <a:gd name="T54" fmla="*/ 840 w 2121"/>
                <a:gd name="T55" fmla="*/ 255 h 264"/>
                <a:gd name="T56" fmla="*/ 705 w 2121"/>
                <a:gd name="T57" fmla="*/ 240 h 264"/>
                <a:gd name="T58" fmla="*/ 564 w 2121"/>
                <a:gd name="T59" fmla="*/ 231 h 264"/>
                <a:gd name="T60" fmla="*/ 435 w 2121"/>
                <a:gd name="T61" fmla="*/ 219 h 264"/>
                <a:gd name="T62" fmla="*/ 321 w 2121"/>
                <a:gd name="T63" fmla="*/ 207 h 264"/>
                <a:gd name="T64" fmla="*/ 204 w 2121"/>
                <a:gd name="T65" fmla="*/ 189 h 264"/>
                <a:gd name="T66" fmla="*/ 90 w 2121"/>
                <a:gd name="T67" fmla="*/ 168 h 264"/>
                <a:gd name="T68" fmla="*/ 33 w 2121"/>
                <a:gd name="T69" fmla="*/ 156 h 264"/>
                <a:gd name="T70" fmla="*/ 0 w 2121"/>
                <a:gd name="T71" fmla="*/ 138 h 2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21"/>
                <a:gd name="T109" fmla="*/ 0 h 264"/>
                <a:gd name="T110" fmla="*/ 2121 w 2121"/>
                <a:gd name="T111" fmla="*/ 264 h 2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21" h="264">
                  <a:moveTo>
                    <a:pt x="0" y="138"/>
                  </a:moveTo>
                  <a:lnTo>
                    <a:pt x="63" y="111"/>
                  </a:lnTo>
                  <a:lnTo>
                    <a:pt x="147" y="90"/>
                  </a:lnTo>
                  <a:lnTo>
                    <a:pt x="309" y="69"/>
                  </a:lnTo>
                  <a:lnTo>
                    <a:pt x="498" y="39"/>
                  </a:lnTo>
                  <a:lnTo>
                    <a:pt x="666" y="24"/>
                  </a:lnTo>
                  <a:lnTo>
                    <a:pt x="849" y="9"/>
                  </a:lnTo>
                  <a:lnTo>
                    <a:pt x="993" y="0"/>
                  </a:lnTo>
                  <a:lnTo>
                    <a:pt x="1110" y="0"/>
                  </a:lnTo>
                  <a:lnTo>
                    <a:pt x="1227" y="6"/>
                  </a:lnTo>
                  <a:lnTo>
                    <a:pt x="1368" y="18"/>
                  </a:lnTo>
                  <a:lnTo>
                    <a:pt x="1503" y="36"/>
                  </a:lnTo>
                  <a:lnTo>
                    <a:pt x="1644" y="54"/>
                  </a:lnTo>
                  <a:lnTo>
                    <a:pt x="1764" y="78"/>
                  </a:lnTo>
                  <a:lnTo>
                    <a:pt x="1878" y="93"/>
                  </a:lnTo>
                  <a:lnTo>
                    <a:pt x="1977" y="108"/>
                  </a:lnTo>
                  <a:lnTo>
                    <a:pt x="2073" y="126"/>
                  </a:lnTo>
                  <a:lnTo>
                    <a:pt x="2121" y="132"/>
                  </a:lnTo>
                  <a:lnTo>
                    <a:pt x="2088" y="150"/>
                  </a:lnTo>
                  <a:lnTo>
                    <a:pt x="1995" y="162"/>
                  </a:lnTo>
                  <a:lnTo>
                    <a:pt x="1872" y="180"/>
                  </a:lnTo>
                  <a:lnTo>
                    <a:pt x="1713" y="204"/>
                  </a:lnTo>
                  <a:lnTo>
                    <a:pt x="1557" y="225"/>
                  </a:lnTo>
                  <a:lnTo>
                    <a:pt x="1425" y="240"/>
                  </a:lnTo>
                  <a:lnTo>
                    <a:pt x="1257" y="258"/>
                  </a:lnTo>
                  <a:lnTo>
                    <a:pt x="1107" y="264"/>
                  </a:lnTo>
                  <a:lnTo>
                    <a:pt x="984" y="264"/>
                  </a:lnTo>
                  <a:lnTo>
                    <a:pt x="840" y="255"/>
                  </a:lnTo>
                  <a:lnTo>
                    <a:pt x="705" y="240"/>
                  </a:lnTo>
                  <a:lnTo>
                    <a:pt x="564" y="231"/>
                  </a:lnTo>
                  <a:lnTo>
                    <a:pt x="435" y="219"/>
                  </a:lnTo>
                  <a:lnTo>
                    <a:pt x="321" y="207"/>
                  </a:lnTo>
                  <a:lnTo>
                    <a:pt x="204" y="189"/>
                  </a:lnTo>
                  <a:lnTo>
                    <a:pt x="90" y="168"/>
                  </a:lnTo>
                  <a:lnTo>
                    <a:pt x="33" y="156"/>
                  </a:lnTo>
                  <a:lnTo>
                    <a:pt x="0" y="138"/>
                  </a:lnTo>
                  <a:close/>
                </a:path>
              </a:pathLst>
            </a:custGeom>
            <a:gradFill rotWithShape="0">
              <a:gsLst>
                <a:gs pos="0">
                  <a:srgbClr val="B2B2B2"/>
                </a:gs>
                <a:gs pos="50000">
                  <a:srgbClr val="FFFFFF"/>
                </a:gs>
                <a:gs pos="100000">
                  <a:srgbClr val="B2B2B2"/>
                </a:gs>
              </a:gsLst>
              <a:lin ang="0" scaled="1"/>
            </a:gradFill>
            <a:ln w="9525">
              <a:noFill/>
              <a:round/>
              <a:headEnd/>
              <a:tailEnd/>
            </a:ln>
          </p:spPr>
          <p:txBody>
            <a:bodyPr/>
            <a:lstStyle/>
            <a:p>
              <a:endParaRPr lang="zh-CN" altLang="en-US"/>
            </a:p>
          </p:txBody>
        </p:sp>
        <p:sp>
          <p:nvSpPr>
            <p:cNvPr id="88158" name="Freeform 55"/>
            <p:cNvSpPr>
              <a:spLocks/>
            </p:cNvSpPr>
            <p:nvPr/>
          </p:nvSpPr>
          <p:spPr bwMode="auto">
            <a:xfrm>
              <a:off x="882" y="2968"/>
              <a:ext cx="2121" cy="264"/>
            </a:xfrm>
            <a:custGeom>
              <a:avLst/>
              <a:gdLst>
                <a:gd name="T0" fmla="*/ 0 w 2121"/>
                <a:gd name="T1" fmla="*/ 138 h 264"/>
                <a:gd name="T2" fmla="*/ 63 w 2121"/>
                <a:gd name="T3" fmla="*/ 111 h 264"/>
                <a:gd name="T4" fmla="*/ 147 w 2121"/>
                <a:gd name="T5" fmla="*/ 90 h 264"/>
                <a:gd name="T6" fmla="*/ 309 w 2121"/>
                <a:gd name="T7" fmla="*/ 69 h 264"/>
                <a:gd name="T8" fmla="*/ 498 w 2121"/>
                <a:gd name="T9" fmla="*/ 39 h 264"/>
                <a:gd name="T10" fmla="*/ 666 w 2121"/>
                <a:gd name="T11" fmla="*/ 24 h 264"/>
                <a:gd name="T12" fmla="*/ 849 w 2121"/>
                <a:gd name="T13" fmla="*/ 9 h 264"/>
                <a:gd name="T14" fmla="*/ 993 w 2121"/>
                <a:gd name="T15" fmla="*/ 0 h 264"/>
                <a:gd name="T16" fmla="*/ 1110 w 2121"/>
                <a:gd name="T17" fmla="*/ 0 h 264"/>
                <a:gd name="T18" fmla="*/ 1227 w 2121"/>
                <a:gd name="T19" fmla="*/ 6 h 264"/>
                <a:gd name="T20" fmla="*/ 1368 w 2121"/>
                <a:gd name="T21" fmla="*/ 18 h 264"/>
                <a:gd name="T22" fmla="*/ 1503 w 2121"/>
                <a:gd name="T23" fmla="*/ 36 h 264"/>
                <a:gd name="T24" fmla="*/ 1644 w 2121"/>
                <a:gd name="T25" fmla="*/ 54 h 264"/>
                <a:gd name="T26" fmla="*/ 1764 w 2121"/>
                <a:gd name="T27" fmla="*/ 78 h 264"/>
                <a:gd name="T28" fmla="*/ 1878 w 2121"/>
                <a:gd name="T29" fmla="*/ 93 h 264"/>
                <a:gd name="T30" fmla="*/ 1977 w 2121"/>
                <a:gd name="T31" fmla="*/ 108 h 264"/>
                <a:gd name="T32" fmla="*/ 2073 w 2121"/>
                <a:gd name="T33" fmla="*/ 126 h 264"/>
                <a:gd name="T34" fmla="*/ 2121 w 2121"/>
                <a:gd name="T35" fmla="*/ 132 h 264"/>
                <a:gd name="T36" fmla="*/ 2088 w 2121"/>
                <a:gd name="T37" fmla="*/ 150 h 264"/>
                <a:gd name="T38" fmla="*/ 1995 w 2121"/>
                <a:gd name="T39" fmla="*/ 162 h 264"/>
                <a:gd name="T40" fmla="*/ 1872 w 2121"/>
                <a:gd name="T41" fmla="*/ 180 h 264"/>
                <a:gd name="T42" fmla="*/ 1713 w 2121"/>
                <a:gd name="T43" fmla="*/ 204 h 264"/>
                <a:gd name="T44" fmla="*/ 1557 w 2121"/>
                <a:gd name="T45" fmla="*/ 225 h 264"/>
                <a:gd name="T46" fmla="*/ 1425 w 2121"/>
                <a:gd name="T47" fmla="*/ 240 h 264"/>
                <a:gd name="T48" fmla="*/ 1257 w 2121"/>
                <a:gd name="T49" fmla="*/ 258 h 264"/>
                <a:gd name="T50" fmla="*/ 1107 w 2121"/>
                <a:gd name="T51" fmla="*/ 264 h 264"/>
                <a:gd name="T52" fmla="*/ 984 w 2121"/>
                <a:gd name="T53" fmla="*/ 264 h 264"/>
                <a:gd name="T54" fmla="*/ 840 w 2121"/>
                <a:gd name="T55" fmla="*/ 255 h 264"/>
                <a:gd name="T56" fmla="*/ 705 w 2121"/>
                <a:gd name="T57" fmla="*/ 240 h 264"/>
                <a:gd name="T58" fmla="*/ 564 w 2121"/>
                <a:gd name="T59" fmla="*/ 231 h 264"/>
                <a:gd name="T60" fmla="*/ 435 w 2121"/>
                <a:gd name="T61" fmla="*/ 219 h 264"/>
                <a:gd name="T62" fmla="*/ 321 w 2121"/>
                <a:gd name="T63" fmla="*/ 207 h 264"/>
                <a:gd name="T64" fmla="*/ 204 w 2121"/>
                <a:gd name="T65" fmla="*/ 189 h 264"/>
                <a:gd name="T66" fmla="*/ 90 w 2121"/>
                <a:gd name="T67" fmla="*/ 168 h 264"/>
                <a:gd name="T68" fmla="*/ 33 w 2121"/>
                <a:gd name="T69" fmla="*/ 156 h 264"/>
                <a:gd name="T70" fmla="*/ 0 w 2121"/>
                <a:gd name="T71" fmla="*/ 138 h 2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21"/>
                <a:gd name="T109" fmla="*/ 0 h 264"/>
                <a:gd name="T110" fmla="*/ 2121 w 2121"/>
                <a:gd name="T111" fmla="*/ 264 h 2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21" h="264">
                  <a:moveTo>
                    <a:pt x="0" y="138"/>
                  </a:moveTo>
                  <a:lnTo>
                    <a:pt x="63" y="111"/>
                  </a:lnTo>
                  <a:lnTo>
                    <a:pt x="147" y="90"/>
                  </a:lnTo>
                  <a:lnTo>
                    <a:pt x="309" y="69"/>
                  </a:lnTo>
                  <a:lnTo>
                    <a:pt x="498" y="39"/>
                  </a:lnTo>
                  <a:lnTo>
                    <a:pt x="666" y="24"/>
                  </a:lnTo>
                  <a:lnTo>
                    <a:pt x="849" y="9"/>
                  </a:lnTo>
                  <a:lnTo>
                    <a:pt x="993" y="0"/>
                  </a:lnTo>
                  <a:lnTo>
                    <a:pt x="1110" y="0"/>
                  </a:lnTo>
                  <a:lnTo>
                    <a:pt x="1227" y="6"/>
                  </a:lnTo>
                  <a:lnTo>
                    <a:pt x="1368" y="18"/>
                  </a:lnTo>
                  <a:lnTo>
                    <a:pt x="1503" y="36"/>
                  </a:lnTo>
                  <a:lnTo>
                    <a:pt x="1644" y="54"/>
                  </a:lnTo>
                  <a:lnTo>
                    <a:pt x="1764" y="78"/>
                  </a:lnTo>
                  <a:lnTo>
                    <a:pt x="1878" y="93"/>
                  </a:lnTo>
                  <a:lnTo>
                    <a:pt x="1977" y="108"/>
                  </a:lnTo>
                  <a:lnTo>
                    <a:pt x="2073" y="126"/>
                  </a:lnTo>
                  <a:lnTo>
                    <a:pt x="2121" y="132"/>
                  </a:lnTo>
                  <a:lnTo>
                    <a:pt x="2088" y="150"/>
                  </a:lnTo>
                  <a:lnTo>
                    <a:pt x="1995" y="162"/>
                  </a:lnTo>
                  <a:lnTo>
                    <a:pt x="1872" y="180"/>
                  </a:lnTo>
                  <a:lnTo>
                    <a:pt x="1713" y="204"/>
                  </a:lnTo>
                  <a:lnTo>
                    <a:pt x="1557" y="225"/>
                  </a:lnTo>
                  <a:lnTo>
                    <a:pt x="1425" y="240"/>
                  </a:lnTo>
                  <a:lnTo>
                    <a:pt x="1257" y="258"/>
                  </a:lnTo>
                  <a:lnTo>
                    <a:pt x="1107" y="264"/>
                  </a:lnTo>
                  <a:lnTo>
                    <a:pt x="984" y="264"/>
                  </a:lnTo>
                  <a:lnTo>
                    <a:pt x="840" y="255"/>
                  </a:lnTo>
                  <a:lnTo>
                    <a:pt x="705" y="240"/>
                  </a:lnTo>
                  <a:lnTo>
                    <a:pt x="564" y="231"/>
                  </a:lnTo>
                  <a:lnTo>
                    <a:pt x="435" y="219"/>
                  </a:lnTo>
                  <a:lnTo>
                    <a:pt x="321" y="207"/>
                  </a:lnTo>
                  <a:lnTo>
                    <a:pt x="204" y="189"/>
                  </a:lnTo>
                  <a:lnTo>
                    <a:pt x="90" y="168"/>
                  </a:lnTo>
                  <a:lnTo>
                    <a:pt x="33" y="156"/>
                  </a:lnTo>
                  <a:lnTo>
                    <a:pt x="0" y="138"/>
                  </a:lnTo>
                  <a:close/>
                </a:path>
              </a:pathLst>
            </a:custGeom>
            <a:gradFill rotWithShape="0">
              <a:gsLst>
                <a:gs pos="0">
                  <a:srgbClr val="B2B2B2"/>
                </a:gs>
                <a:gs pos="50000">
                  <a:srgbClr val="FFFFFF"/>
                </a:gs>
                <a:gs pos="100000">
                  <a:srgbClr val="B2B2B2"/>
                </a:gs>
              </a:gsLst>
              <a:lin ang="0" scaled="1"/>
            </a:gradFill>
            <a:ln w="9525">
              <a:noFill/>
              <a:round/>
              <a:headEnd/>
              <a:tailEnd/>
            </a:ln>
          </p:spPr>
          <p:txBody>
            <a:bodyPr/>
            <a:lstStyle/>
            <a:p>
              <a:endParaRPr lang="zh-CN" altLang="en-US"/>
            </a:p>
          </p:txBody>
        </p:sp>
      </p:grpSp>
      <p:grpSp>
        <p:nvGrpSpPr>
          <p:cNvPr id="14" name="Group 56"/>
          <p:cNvGrpSpPr>
            <a:grpSpLocks/>
          </p:cNvGrpSpPr>
          <p:nvPr/>
        </p:nvGrpSpPr>
        <p:grpSpPr bwMode="auto">
          <a:xfrm>
            <a:off x="1349375" y="2605088"/>
            <a:ext cx="6791325" cy="457200"/>
            <a:chOff x="882" y="2968"/>
            <a:chExt cx="4165" cy="265"/>
          </a:xfrm>
        </p:grpSpPr>
        <p:sp>
          <p:nvSpPr>
            <p:cNvPr id="88155" name="Freeform 57"/>
            <p:cNvSpPr>
              <a:spLocks/>
            </p:cNvSpPr>
            <p:nvPr/>
          </p:nvSpPr>
          <p:spPr bwMode="auto">
            <a:xfrm flipH="1">
              <a:off x="2926" y="2969"/>
              <a:ext cx="2121" cy="264"/>
            </a:xfrm>
            <a:custGeom>
              <a:avLst/>
              <a:gdLst>
                <a:gd name="T0" fmla="*/ 0 w 2121"/>
                <a:gd name="T1" fmla="*/ 138 h 264"/>
                <a:gd name="T2" fmla="*/ 63 w 2121"/>
                <a:gd name="T3" fmla="*/ 111 h 264"/>
                <a:gd name="T4" fmla="*/ 147 w 2121"/>
                <a:gd name="T5" fmla="*/ 90 h 264"/>
                <a:gd name="T6" fmla="*/ 309 w 2121"/>
                <a:gd name="T7" fmla="*/ 69 h 264"/>
                <a:gd name="T8" fmla="*/ 498 w 2121"/>
                <a:gd name="T9" fmla="*/ 39 h 264"/>
                <a:gd name="T10" fmla="*/ 666 w 2121"/>
                <a:gd name="T11" fmla="*/ 24 h 264"/>
                <a:gd name="T12" fmla="*/ 849 w 2121"/>
                <a:gd name="T13" fmla="*/ 9 h 264"/>
                <a:gd name="T14" fmla="*/ 993 w 2121"/>
                <a:gd name="T15" fmla="*/ 0 h 264"/>
                <a:gd name="T16" fmla="*/ 1110 w 2121"/>
                <a:gd name="T17" fmla="*/ 0 h 264"/>
                <a:gd name="T18" fmla="*/ 1227 w 2121"/>
                <a:gd name="T19" fmla="*/ 6 h 264"/>
                <a:gd name="T20" fmla="*/ 1368 w 2121"/>
                <a:gd name="T21" fmla="*/ 18 h 264"/>
                <a:gd name="T22" fmla="*/ 1503 w 2121"/>
                <a:gd name="T23" fmla="*/ 36 h 264"/>
                <a:gd name="T24" fmla="*/ 1644 w 2121"/>
                <a:gd name="T25" fmla="*/ 54 h 264"/>
                <a:gd name="T26" fmla="*/ 1764 w 2121"/>
                <a:gd name="T27" fmla="*/ 78 h 264"/>
                <a:gd name="T28" fmla="*/ 1878 w 2121"/>
                <a:gd name="T29" fmla="*/ 93 h 264"/>
                <a:gd name="T30" fmla="*/ 1977 w 2121"/>
                <a:gd name="T31" fmla="*/ 108 h 264"/>
                <a:gd name="T32" fmla="*/ 2073 w 2121"/>
                <a:gd name="T33" fmla="*/ 126 h 264"/>
                <a:gd name="T34" fmla="*/ 2121 w 2121"/>
                <a:gd name="T35" fmla="*/ 132 h 264"/>
                <a:gd name="T36" fmla="*/ 2088 w 2121"/>
                <a:gd name="T37" fmla="*/ 150 h 264"/>
                <a:gd name="T38" fmla="*/ 1995 w 2121"/>
                <a:gd name="T39" fmla="*/ 162 h 264"/>
                <a:gd name="T40" fmla="*/ 1872 w 2121"/>
                <a:gd name="T41" fmla="*/ 180 h 264"/>
                <a:gd name="T42" fmla="*/ 1713 w 2121"/>
                <a:gd name="T43" fmla="*/ 204 h 264"/>
                <a:gd name="T44" fmla="*/ 1557 w 2121"/>
                <a:gd name="T45" fmla="*/ 225 h 264"/>
                <a:gd name="T46" fmla="*/ 1425 w 2121"/>
                <a:gd name="T47" fmla="*/ 240 h 264"/>
                <a:gd name="T48" fmla="*/ 1257 w 2121"/>
                <a:gd name="T49" fmla="*/ 258 h 264"/>
                <a:gd name="T50" fmla="*/ 1107 w 2121"/>
                <a:gd name="T51" fmla="*/ 264 h 264"/>
                <a:gd name="T52" fmla="*/ 984 w 2121"/>
                <a:gd name="T53" fmla="*/ 264 h 264"/>
                <a:gd name="T54" fmla="*/ 840 w 2121"/>
                <a:gd name="T55" fmla="*/ 255 h 264"/>
                <a:gd name="T56" fmla="*/ 705 w 2121"/>
                <a:gd name="T57" fmla="*/ 240 h 264"/>
                <a:gd name="T58" fmla="*/ 564 w 2121"/>
                <a:gd name="T59" fmla="*/ 231 h 264"/>
                <a:gd name="T60" fmla="*/ 435 w 2121"/>
                <a:gd name="T61" fmla="*/ 219 h 264"/>
                <a:gd name="T62" fmla="*/ 321 w 2121"/>
                <a:gd name="T63" fmla="*/ 207 h 264"/>
                <a:gd name="T64" fmla="*/ 204 w 2121"/>
                <a:gd name="T65" fmla="*/ 189 h 264"/>
                <a:gd name="T66" fmla="*/ 90 w 2121"/>
                <a:gd name="T67" fmla="*/ 168 h 264"/>
                <a:gd name="T68" fmla="*/ 33 w 2121"/>
                <a:gd name="T69" fmla="*/ 156 h 264"/>
                <a:gd name="T70" fmla="*/ 0 w 2121"/>
                <a:gd name="T71" fmla="*/ 138 h 2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21"/>
                <a:gd name="T109" fmla="*/ 0 h 264"/>
                <a:gd name="T110" fmla="*/ 2121 w 2121"/>
                <a:gd name="T111" fmla="*/ 264 h 2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21" h="264">
                  <a:moveTo>
                    <a:pt x="0" y="138"/>
                  </a:moveTo>
                  <a:lnTo>
                    <a:pt x="63" y="111"/>
                  </a:lnTo>
                  <a:lnTo>
                    <a:pt x="147" y="90"/>
                  </a:lnTo>
                  <a:lnTo>
                    <a:pt x="309" y="69"/>
                  </a:lnTo>
                  <a:lnTo>
                    <a:pt x="498" y="39"/>
                  </a:lnTo>
                  <a:lnTo>
                    <a:pt x="666" y="24"/>
                  </a:lnTo>
                  <a:lnTo>
                    <a:pt x="849" y="9"/>
                  </a:lnTo>
                  <a:lnTo>
                    <a:pt x="993" y="0"/>
                  </a:lnTo>
                  <a:lnTo>
                    <a:pt x="1110" y="0"/>
                  </a:lnTo>
                  <a:lnTo>
                    <a:pt x="1227" y="6"/>
                  </a:lnTo>
                  <a:lnTo>
                    <a:pt x="1368" y="18"/>
                  </a:lnTo>
                  <a:lnTo>
                    <a:pt x="1503" y="36"/>
                  </a:lnTo>
                  <a:lnTo>
                    <a:pt x="1644" y="54"/>
                  </a:lnTo>
                  <a:lnTo>
                    <a:pt x="1764" y="78"/>
                  </a:lnTo>
                  <a:lnTo>
                    <a:pt x="1878" y="93"/>
                  </a:lnTo>
                  <a:lnTo>
                    <a:pt x="1977" y="108"/>
                  </a:lnTo>
                  <a:lnTo>
                    <a:pt x="2073" y="126"/>
                  </a:lnTo>
                  <a:lnTo>
                    <a:pt x="2121" y="132"/>
                  </a:lnTo>
                  <a:lnTo>
                    <a:pt x="2088" y="150"/>
                  </a:lnTo>
                  <a:lnTo>
                    <a:pt x="1995" y="162"/>
                  </a:lnTo>
                  <a:lnTo>
                    <a:pt x="1872" y="180"/>
                  </a:lnTo>
                  <a:lnTo>
                    <a:pt x="1713" y="204"/>
                  </a:lnTo>
                  <a:lnTo>
                    <a:pt x="1557" y="225"/>
                  </a:lnTo>
                  <a:lnTo>
                    <a:pt x="1425" y="240"/>
                  </a:lnTo>
                  <a:lnTo>
                    <a:pt x="1257" y="258"/>
                  </a:lnTo>
                  <a:lnTo>
                    <a:pt x="1107" y="264"/>
                  </a:lnTo>
                  <a:lnTo>
                    <a:pt x="984" y="264"/>
                  </a:lnTo>
                  <a:lnTo>
                    <a:pt x="840" y="255"/>
                  </a:lnTo>
                  <a:lnTo>
                    <a:pt x="705" y="240"/>
                  </a:lnTo>
                  <a:lnTo>
                    <a:pt x="564" y="231"/>
                  </a:lnTo>
                  <a:lnTo>
                    <a:pt x="435" y="219"/>
                  </a:lnTo>
                  <a:lnTo>
                    <a:pt x="321" y="207"/>
                  </a:lnTo>
                  <a:lnTo>
                    <a:pt x="204" y="189"/>
                  </a:lnTo>
                  <a:lnTo>
                    <a:pt x="90" y="168"/>
                  </a:lnTo>
                  <a:lnTo>
                    <a:pt x="33" y="156"/>
                  </a:lnTo>
                  <a:lnTo>
                    <a:pt x="0" y="138"/>
                  </a:lnTo>
                  <a:close/>
                </a:path>
              </a:pathLst>
            </a:custGeom>
            <a:gradFill rotWithShape="0">
              <a:gsLst>
                <a:gs pos="0">
                  <a:srgbClr val="999999"/>
                </a:gs>
                <a:gs pos="50000">
                  <a:srgbClr val="FFFFFF"/>
                </a:gs>
                <a:gs pos="100000">
                  <a:srgbClr val="999999"/>
                </a:gs>
              </a:gsLst>
              <a:lin ang="0" scaled="1"/>
            </a:gradFill>
            <a:ln w="9525">
              <a:noFill/>
              <a:round/>
              <a:headEnd/>
              <a:tailEnd/>
            </a:ln>
          </p:spPr>
          <p:txBody>
            <a:bodyPr/>
            <a:lstStyle/>
            <a:p>
              <a:endParaRPr lang="zh-CN" altLang="en-US"/>
            </a:p>
          </p:txBody>
        </p:sp>
        <p:sp>
          <p:nvSpPr>
            <p:cNvPr id="88156" name="Freeform 58"/>
            <p:cNvSpPr>
              <a:spLocks/>
            </p:cNvSpPr>
            <p:nvPr/>
          </p:nvSpPr>
          <p:spPr bwMode="auto">
            <a:xfrm>
              <a:off x="882" y="2968"/>
              <a:ext cx="2121" cy="264"/>
            </a:xfrm>
            <a:custGeom>
              <a:avLst/>
              <a:gdLst>
                <a:gd name="T0" fmla="*/ 0 w 2121"/>
                <a:gd name="T1" fmla="*/ 138 h 264"/>
                <a:gd name="T2" fmla="*/ 63 w 2121"/>
                <a:gd name="T3" fmla="*/ 111 h 264"/>
                <a:gd name="T4" fmla="*/ 147 w 2121"/>
                <a:gd name="T5" fmla="*/ 90 h 264"/>
                <a:gd name="T6" fmla="*/ 309 w 2121"/>
                <a:gd name="T7" fmla="*/ 69 h 264"/>
                <a:gd name="T8" fmla="*/ 498 w 2121"/>
                <a:gd name="T9" fmla="*/ 39 h 264"/>
                <a:gd name="T10" fmla="*/ 666 w 2121"/>
                <a:gd name="T11" fmla="*/ 24 h 264"/>
                <a:gd name="T12" fmla="*/ 849 w 2121"/>
                <a:gd name="T13" fmla="*/ 9 h 264"/>
                <a:gd name="T14" fmla="*/ 993 w 2121"/>
                <a:gd name="T15" fmla="*/ 0 h 264"/>
                <a:gd name="T16" fmla="*/ 1110 w 2121"/>
                <a:gd name="T17" fmla="*/ 0 h 264"/>
                <a:gd name="T18" fmla="*/ 1227 w 2121"/>
                <a:gd name="T19" fmla="*/ 6 h 264"/>
                <a:gd name="T20" fmla="*/ 1368 w 2121"/>
                <a:gd name="T21" fmla="*/ 18 h 264"/>
                <a:gd name="T22" fmla="*/ 1503 w 2121"/>
                <a:gd name="T23" fmla="*/ 36 h 264"/>
                <a:gd name="T24" fmla="*/ 1644 w 2121"/>
                <a:gd name="T25" fmla="*/ 54 h 264"/>
                <a:gd name="T26" fmla="*/ 1764 w 2121"/>
                <a:gd name="T27" fmla="*/ 78 h 264"/>
                <a:gd name="T28" fmla="*/ 1878 w 2121"/>
                <a:gd name="T29" fmla="*/ 93 h 264"/>
                <a:gd name="T30" fmla="*/ 1977 w 2121"/>
                <a:gd name="T31" fmla="*/ 108 h 264"/>
                <a:gd name="T32" fmla="*/ 2073 w 2121"/>
                <a:gd name="T33" fmla="*/ 126 h 264"/>
                <a:gd name="T34" fmla="*/ 2121 w 2121"/>
                <a:gd name="T35" fmla="*/ 132 h 264"/>
                <a:gd name="T36" fmla="*/ 2088 w 2121"/>
                <a:gd name="T37" fmla="*/ 150 h 264"/>
                <a:gd name="T38" fmla="*/ 1995 w 2121"/>
                <a:gd name="T39" fmla="*/ 162 h 264"/>
                <a:gd name="T40" fmla="*/ 1872 w 2121"/>
                <a:gd name="T41" fmla="*/ 180 h 264"/>
                <a:gd name="T42" fmla="*/ 1713 w 2121"/>
                <a:gd name="T43" fmla="*/ 204 h 264"/>
                <a:gd name="T44" fmla="*/ 1557 w 2121"/>
                <a:gd name="T45" fmla="*/ 225 h 264"/>
                <a:gd name="T46" fmla="*/ 1425 w 2121"/>
                <a:gd name="T47" fmla="*/ 240 h 264"/>
                <a:gd name="T48" fmla="*/ 1257 w 2121"/>
                <a:gd name="T49" fmla="*/ 258 h 264"/>
                <a:gd name="T50" fmla="*/ 1107 w 2121"/>
                <a:gd name="T51" fmla="*/ 264 h 264"/>
                <a:gd name="T52" fmla="*/ 984 w 2121"/>
                <a:gd name="T53" fmla="*/ 264 h 264"/>
                <a:gd name="T54" fmla="*/ 840 w 2121"/>
                <a:gd name="T55" fmla="*/ 255 h 264"/>
                <a:gd name="T56" fmla="*/ 705 w 2121"/>
                <a:gd name="T57" fmla="*/ 240 h 264"/>
                <a:gd name="T58" fmla="*/ 564 w 2121"/>
                <a:gd name="T59" fmla="*/ 231 h 264"/>
                <a:gd name="T60" fmla="*/ 435 w 2121"/>
                <a:gd name="T61" fmla="*/ 219 h 264"/>
                <a:gd name="T62" fmla="*/ 321 w 2121"/>
                <a:gd name="T63" fmla="*/ 207 h 264"/>
                <a:gd name="T64" fmla="*/ 204 w 2121"/>
                <a:gd name="T65" fmla="*/ 189 h 264"/>
                <a:gd name="T66" fmla="*/ 90 w 2121"/>
                <a:gd name="T67" fmla="*/ 168 h 264"/>
                <a:gd name="T68" fmla="*/ 33 w 2121"/>
                <a:gd name="T69" fmla="*/ 156 h 264"/>
                <a:gd name="T70" fmla="*/ 0 w 2121"/>
                <a:gd name="T71" fmla="*/ 138 h 2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21"/>
                <a:gd name="T109" fmla="*/ 0 h 264"/>
                <a:gd name="T110" fmla="*/ 2121 w 2121"/>
                <a:gd name="T111" fmla="*/ 264 h 2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21" h="264">
                  <a:moveTo>
                    <a:pt x="0" y="138"/>
                  </a:moveTo>
                  <a:lnTo>
                    <a:pt x="63" y="111"/>
                  </a:lnTo>
                  <a:lnTo>
                    <a:pt x="147" y="90"/>
                  </a:lnTo>
                  <a:lnTo>
                    <a:pt x="309" y="69"/>
                  </a:lnTo>
                  <a:lnTo>
                    <a:pt x="498" y="39"/>
                  </a:lnTo>
                  <a:lnTo>
                    <a:pt x="666" y="24"/>
                  </a:lnTo>
                  <a:lnTo>
                    <a:pt x="849" y="9"/>
                  </a:lnTo>
                  <a:lnTo>
                    <a:pt x="993" y="0"/>
                  </a:lnTo>
                  <a:lnTo>
                    <a:pt x="1110" y="0"/>
                  </a:lnTo>
                  <a:lnTo>
                    <a:pt x="1227" y="6"/>
                  </a:lnTo>
                  <a:lnTo>
                    <a:pt x="1368" y="18"/>
                  </a:lnTo>
                  <a:lnTo>
                    <a:pt x="1503" y="36"/>
                  </a:lnTo>
                  <a:lnTo>
                    <a:pt x="1644" y="54"/>
                  </a:lnTo>
                  <a:lnTo>
                    <a:pt x="1764" y="78"/>
                  </a:lnTo>
                  <a:lnTo>
                    <a:pt x="1878" y="93"/>
                  </a:lnTo>
                  <a:lnTo>
                    <a:pt x="1977" y="108"/>
                  </a:lnTo>
                  <a:lnTo>
                    <a:pt x="2073" y="126"/>
                  </a:lnTo>
                  <a:lnTo>
                    <a:pt x="2121" y="132"/>
                  </a:lnTo>
                  <a:lnTo>
                    <a:pt x="2088" y="150"/>
                  </a:lnTo>
                  <a:lnTo>
                    <a:pt x="1995" y="162"/>
                  </a:lnTo>
                  <a:lnTo>
                    <a:pt x="1872" y="180"/>
                  </a:lnTo>
                  <a:lnTo>
                    <a:pt x="1713" y="204"/>
                  </a:lnTo>
                  <a:lnTo>
                    <a:pt x="1557" y="225"/>
                  </a:lnTo>
                  <a:lnTo>
                    <a:pt x="1425" y="240"/>
                  </a:lnTo>
                  <a:lnTo>
                    <a:pt x="1257" y="258"/>
                  </a:lnTo>
                  <a:lnTo>
                    <a:pt x="1107" y="264"/>
                  </a:lnTo>
                  <a:lnTo>
                    <a:pt x="984" y="264"/>
                  </a:lnTo>
                  <a:lnTo>
                    <a:pt x="840" y="255"/>
                  </a:lnTo>
                  <a:lnTo>
                    <a:pt x="705" y="240"/>
                  </a:lnTo>
                  <a:lnTo>
                    <a:pt x="564" y="231"/>
                  </a:lnTo>
                  <a:lnTo>
                    <a:pt x="435" y="219"/>
                  </a:lnTo>
                  <a:lnTo>
                    <a:pt x="321" y="207"/>
                  </a:lnTo>
                  <a:lnTo>
                    <a:pt x="204" y="189"/>
                  </a:lnTo>
                  <a:lnTo>
                    <a:pt x="90" y="168"/>
                  </a:lnTo>
                  <a:lnTo>
                    <a:pt x="33" y="156"/>
                  </a:lnTo>
                  <a:lnTo>
                    <a:pt x="0" y="138"/>
                  </a:lnTo>
                  <a:close/>
                </a:path>
              </a:pathLst>
            </a:custGeom>
            <a:gradFill rotWithShape="0">
              <a:gsLst>
                <a:gs pos="0">
                  <a:srgbClr val="999999"/>
                </a:gs>
                <a:gs pos="50000">
                  <a:srgbClr val="FFFFFF"/>
                </a:gs>
                <a:gs pos="100000">
                  <a:srgbClr val="999999"/>
                </a:gs>
              </a:gsLst>
              <a:lin ang="0" scaled="1"/>
            </a:gradFill>
            <a:ln w="9525">
              <a:noFill/>
              <a:round/>
              <a:headEnd/>
              <a:tailEnd/>
            </a:ln>
          </p:spPr>
          <p:txBody>
            <a:bodyPr/>
            <a:lstStyle/>
            <a:p>
              <a:endParaRPr lang="zh-CN" altLang="en-US"/>
            </a:p>
          </p:txBody>
        </p:sp>
      </p:grpSp>
      <p:grpSp>
        <p:nvGrpSpPr>
          <p:cNvPr id="15" name="Group 59"/>
          <p:cNvGrpSpPr>
            <a:grpSpLocks/>
          </p:cNvGrpSpPr>
          <p:nvPr/>
        </p:nvGrpSpPr>
        <p:grpSpPr bwMode="auto">
          <a:xfrm>
            <a:off x="1349375" y="2605088"/>
            <a:ext cx="6791325" cy="457200"/>
            <a:chOff x="882" y="2968"/>
            <a:chExt cx="4165" cy="265"/>
          </a:xfrm>
        </p:grpSpPr>
        <p:sp>
          <p:nvSpPr>
            <p:cNvPr id="88153" name="Freeform 60"/>
            <p:cNvSpPr>
              <a:spLocks/>
            </p:cNvSpPr>
            <p:nvPr/>
          </p:nvSpPr>
          <p:spPr bwMode="auto">
            <a:xfrm flipH="1">
              <a:off x="2926" y="2969"/>
              <a:ext cx="2121" cy="264"/>
            </a:xfrm>
            <a:custGeom>
              <a:avLst/>
              <a:gdLst>
                <a:gd name="T0" fmla="*/ 0 w 2121"/>
                <a:gd name="T1" fmla="*/ 138 h 264"/>
                <a:gd name="T2" fmla="*/ 63 w 2121"/>
                <a:gd name="T3" fmla="*/ 111 h 264"/>
                <a:gd name="T4" fmla="*/ 147 w 2121"/>
                <a:gd name="T5" fmla="*/ 90 h 264"/>
                <a:gd name="T6" fmla="*/ 309 w 2121"/>
                <a:gd name="T7" fmla="*/ 69 h 264"/>
                <a:gd name="T8" fmla="*/ 498 w 2121"/>
                <a:gd name="T9" fmla="*/ 39 h 264"/>
                <a:gd name="T10" fmla="*/ 666 w 2121"/>
                <a:gd name="T11" fmla="*/ 24 h 264"/>
                <a:gd name="T12" fmla="*/ 849 w 2121"/>
                <a:gd name="T13" fmla="*/ 9 h 264"/>
                <a:gd name="T14" fmla="*/ 993 w 2121"/>
                <a:gd name="T15" fmla="*/ 0 h 264"/>
                <a:gd name="T16" fmla="*/ 1110 w 2121"/>
                <a:gd name="T17" fmla="*/ 0 h 264"/>
                <a:gd name="T18" fmla="*/ 1227 w 2121"/>
                <a:gd name="T19" fmla="*/ 6 h 264"/>
                <a:gd name="T20" fmla="*/ 1368 w 2121"/>
                <a:gd name="T21" fmla="*/ 18 h 264"/>
                <a:gd name="T22" fmla="*/ 1503 w 2121"/>
                <a:gd name="T23" fmla="*/ 36 h 264"/>
                <a:gd name="T24" fmla="*/ 1644 w 2121"/>
                <a:gd name="T25" fmla="*/ 54 h 264"/>
                <a:gd name="T26" fmla="*/ 1764 w 2121"/>
                <a:gd name="T27" fmla="*/ 78 h 264"/>
                <a:gd name="T28" fmla="*/ 1878 w 2121"/>
                <a:gd name="T29" fmla="*/ 93 h 264"/>
                <a:gd name="T30" fmla="*/ 1977 w 2121"/>
                <a:gd name="T31" fmla="*/ 108 h 264"/>
                <a:gd name="T32" fmla="*/ 2073 w 2121"/>
                <a:gd name="T33" fmla="*/ 126 h 264"/>
                <a:gd name="T34" fmla="*/ 2121 w 2121"/>
                <a:gd name="T35" fmla="*/ 132 h 264"/>
                <a:gd name="T36" fmla="*/ 2088 w 2121"/>
                <a:gd name="T37" fmla="*/ 150 h 264"/>
                <a:gd name="T38" fmla="*/ 1995 w 2121"/>
                <a:gd name="T39" fmla="*/ 162 h 264"/>
                <a:gd name="T40" fmla="*/ 1872 w 2121"/>
                <a:gd name="T41" fmla="*/ 180 h 264"/>
                <a:gd name="T42" fmla="*/ 1713 w 2121"/>
                <a:gd name="T43" fmla="*/ 204 h 264"/>
                <a:gd name="T44" fmla="*/ 1557 w 2121"/>
                <a:gd name="T45" fmla="*/ 225 h 264"/>
                <a:gd name="T46" fmla="*/ 1425 w 2121"/>
                <a:gd name="T47" fmla="*/ 240 h 264"/>
                <a:gd name="T48" fmla="*/ 1257 w 2121"/>
                <a:gd name="T49" fmla="*/ 258 h 264"/>
                <a:gd name="T50" fmla="*/ 1107 w 2121"/>
                <a:gd name="T51" fmla="*/ 264 h 264"/>
                <a:gd name="T52" fmla="*/ 984 w 2121"/>
                <a:gd name="T53" fmla="*/ 264 h 264"/>
                <a:gd name="T54" fmla="*/ 840 w 2121"/>
                <a:gd name="T55" fmla="*/ 255 h 264"/>
                <a:gd name="T56" fmla="*/ 705 w 2121"/>
                <a:gd name="T57" fmla="*/ 240 h 264"/>
                <a:gd name="T58" fmla="*/ 564 w 2121"/>
                <a:gd name="T59" fmla="*/ 231 h 264"/>
                <a:gd name="T60" fmla="*/ 435 w 2121"/>
                <a:gd name="T61" fmla="*/ 219 h 264"/>
                <a:gd name="T62" fmla="*/ 321 w 2121"/>
                <a:gd name="T63" fmla="*/ 207 h 264"/>
                <a:gd name="T64" fmla="*/ 204 w 2121"/>
                <a:gd name="T65" fmla="*/ 189 h 264"/>
                <a:gd name="T66" fmla="*/ 90 w 2121"/>
                <a:gd name="T67" fmla="*/ 168 h 264"/>
                <a:gd name="T68" fmla="*/ 33 w 2121"/>
                <a:gd name="T69" fmla="*/ 156 h 264"/>
                <a:gd name="T70" fmla="*/ 0 w 2121"/>
                <a:gd name="T71" fmla="*/ 138 h 2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21"/>
                <a:gd name="T109" fmla="*/ 0 h 264"/>
                <a:gd name="T110" fmla="*/ 2121 w 2121"/>
                <a:gd name="T111" fmla="*/ 264 h 2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21" h="264">
                  <a:moveTo>
                    <a:pt x="0" y="138"/>
                  </a:moveTo>
                  <a:lnTo>
                    <a:pt x="63" y="111"/>
                  </a:lnTo>
                  <a:lnTo>
                    <a:pt x="147" y="90"/>
                  </a:lnTo>
                  <a:lnTo>
                    <a:pt x="309" y="69"/>
                  </a:lnTo>
                  <a:lnTo>
                    <a:pt x="498" y="39"/>
                  </a:lnTo>
                  <a:lnTo>
                    <a:pt x="666" y="24"/>
                  </a:lnTo>
                  <a:lnTo>
                    <a:pt x="849" y="9"/>
                  </a:lnTo>
                  <a:lnTo>
                    <a:pt x="993" y="0"/>
                  </a:lnTo>
                  <a:lnTo>
                    <a:pt x="1110" y="0"/>
                  </a:lnTo>
                  <a:lnTo>
                    <a:pt x="1227" y="6"/>
                  </a:lnTo>
                  <a:lnTo>
                    <a:pt x="1368" y="18"/>
                  </a:lnTo>
                  <a:lnTo>
                    <a:pt x="1503" y="36"/>
                  </a:lnTo>
                  <a:lnTo>
                    <a:pt x="1644" y="54"/>
                  </a:lnTo>
                  <a:lnTo>
                    <a:pt x="1764" y="78"/>
                  </a:lnTo>
                  <a:lnTo>
                    <a:pt x="1878" y="93"/>
                  </a:lnTo>
                  <a:lnTo>
                    <a:pt x="1977" y="108"/>
                  </a:lnTo>
                  <a:lnTo>
                    <a:pt x="2073" y="126"/>
                  </a:lnTo>
                  <a:lnTo>
                    <a:pt x="2121" y="132"/>
                  </a:lnTo>
                  <a:lnTo>
                    <a:pt x="2088" y="150"/>
                  </a:lnTo>
                  <a:lnTo>
                    <a:pt x="1995" y="162"/>
                  </a:lnTo>
                  <a:lnTo>
                    <a:pt x="1872" y="180"/>
                  </a:lnTo>
                  <a:lnTo>
                    <a:pt x="1713" y="204"/>
                  </a:lnTo>
                  <a:lnTo>
                    <a:pt x="1557" y="225"/>
                  </a:lnTo>
                  <a:lnTo>
                    <a:pt x="1425" y="240"/>
                  </a:lnTo>
                  <a:lnTo>
                    <a:pt x="1257" y="258"/>
                  </a:lnTo>
                  <a:lnTo>
                    <a:pt x="1107" y="264"/>
                  </a:lnTo>
                  <a:lnTo>
                    <a:pt x="984" y="264"/>
                  </a:lnTo>
                  <a:lnTo>
                    <a:pt x="840" y="255"/>
                  </a:lnTo>
                  <a:lnTo>
                    <a:pt x="705" y="240"/>
                  </a:lnTo>
                  <a:lnTo>
                    <a:pt x="564" y="231"/>
                  </a:lnTo>
                  <a:lnTo>
                    <a:pt x="435" y="219"/>
                  </a:lnTo>
                  <a:lnTo>
                    <a:pt x="321" y="207"/>
                  </a:lnTo>
                  <a:lnTo>
                    <a:pt x="204" y="189"/>
                  </a:lnTo>
                  <a:lnTo>
                    <a:pt x="90" y="168"/>
                  </a:lnTo>
                  <a:lnTo>
                    <a:pt x="33" y="156"/>
                  </a:lnTo>
                  <a:lnTo>
                    <a:pt x="0" y="138"/>
                  </a:lnTo>
                  <a:close/>
                </a:path>
              </a:pathLst>
            </a:custGeom>
            <a:gradFill rotWithShape="0">
              <a:gsLst>
                <a:gs pos="0">
                  <a:srgbClr val="A1A1A1"/>
                </a:gs>
                <a:gs pos="50000">
                  <a:srgbClr val="FFFFFF"/>
                </a:gs>
                <a:gs pos="100000">
                  <a:srgbClr val="A1A1A1"/>
                </a:gs>
              </a:gsLst>
              <a:lin ang="0" scaled="1"/>
            </a:gradFill>
            <a:ln w="9525">
              <a:noFill/>
              <a:round/>
              <a:headEnd/>
              <a:tailEnd/>
            </a:ln>
          </p:spPr>
          <p:txBody>
            <a:bodyPr/>
            <a:lstStyle/>
            <a:p>
              <a:endParaRPr lang="zh-CN" altLang="en-US"/>
            </a:p>
          </p:txBody>
        </p:sp>
        <p:sp>
          <p:nvSpPr>
            <p:cNvPr id="88154" name="Freeform 61"/>
            <p:cNvSpPr>
              <a:spLocks/>
            </p:cNvSpPr>
            <p:nvPr/>
          </p:nvSpPr>
          <p:spPr bwMode="auto">
            <a:xfrm>
              <a:off x="882" y="2968"/>
              <a:ext cx="2121" cy="264"/>
            </a:xfrm>
            <a:custGeom>
              <a:avLst/>
              <a:gdLst>
                <a:gd name="T0" fmla="*/ 0 w 2121"/>
                <a:gd name="T1" fmla="*/ 138 h 264"/>
                <a:gd name="T2" fmla="*/ 63 w 2121"/>
                <a:gd name="T3" fmla="*/ 111 h 264"/>
                <a:gd name="T4" fmla="*/ 147 w 2121"/>
                <a:gd name="T5" fmla="*/ 90 h 264"/>
                <a:gd name="T6" fmla="*/ 309 w 2121"/>
                <a:gd name="T7" fmla="*/ 69 h 264"/>
                <a:gd name="T8" fmla="*/ 498 w 2121"/>
                <a:gd name="T9" fmla="*/ 39 h 264"/>
                <a:gd name="T10" fmla="*/ 666 w 2121"/>
                <a:gd name="T11" fmla="*/ 24 h 264"/>
                <a:gd name="T12" fmla="*/ 849 w 2121"/>
                <a:gd name="T13" fmla="*/ 9 h 264"/>
                <a:gd name="T14" fmla="*/ 993 w 2121"/>
                <a:gd name="T15" fmla="*/ 0 h 264"/>
                <a:gd name="T16" fmla="*/ 1110 w 2121"/>
                <a:gd name="T17" fmla="*/ 0 h 264"/>
                <a:gd name="T18" fmla="*/ 1227 w 2121"/>
                <a:gd name="T19" fmla="*/ 6 h 264"/>
                <a:gd name="T20" fmla="*/ 1368 w 2121"/>
                <a:gd name="T21" fmla="*/ 18 h 264"/>
                <a:gd name="T22" fmla="*/ 1503 w 2121"/>
                <a:gd name="T23" fmla="*/ 36 h 264"/>
                <a:gd name="T24" fmla="*/ 1644 w 2121"/>
                <a:gd name="T25" fmla="*/ 54 h 264"/>
                <a:gd name="T26" fmla="*/ 1764 w 2121"/>
                <a:gd name="T27" fmla="*/ 78 h 264"/>
                <a:gd name="T28" fmla="*/ 1878 w 2121"/>
                <a:gd name="T29" fmla="*/ 93 h 264"/>
                <a:gd name="T30" fmla="*/ 1977 w 2121"/>
                <a:gd name="T31" fmla="*/ 108 h 264"/>
                <a:gd name="T32" fmla="*/ 2073 w 2121"/>
                <a:gd name="T33" fmla="*/ 126 h 264"/>
                <a:gd name="T34" fmla="*/ 2121 w 2121"/>
                <a:gd name="T35" fmla="*/ 132 h 264"/>
                <a:gd name="T36" fmla="*/ 2088 w 2121"/>
                <a:gd name="T37" fmla="*/ 150 h 264"/>
                <a:gd name="T38" fmla="*/ 1995 w 2121"/>
                <a:gd name="T39" fmla="*/ 162 h 264"/>
                <a:gd name="T40" fmla="*/ 1872 w 2121"/>
                <a:gd name="T41" fmla="*/ 180 h 264"/>
                <a:gd name="T42" fmla="*/ 1713 w 2121"/>
                <a:gd name="T43" fmla="*/ 204 h 264"/>
                <a:gd name="T44" fmla="*/ 1557 w 2121"/>
                <a:gd name="T45" fmla="*/ 225 h 264"/>
                <a:gd name="T46" fmla="*/ 1425 w 2121"/>
                <a:gd name="T47" fmla="*/ 240 h 264"/>
                <a:gd name="T48" fmla="*/ 1257 w 2121"/>
                <a:gd name="T49" fmla="*/ 258 h 264"/>
                <a:gd name="T50" fmla="*/ 1107 w 2121"/>
                <a:gd name="T51" fmla="*/ 264 h 264"/>
                <a:gd name="T52" fmla="*/ 984 w 2121"/>
                <a:gd name="T53" fmla="*/ 264 h 264"/>
                <a:gd name="T54" fmla="*/ 840 w 2121"/>
                <a:gd name="T55" fmla="*/ 255 h 264"/>
                <a:gd name="T56" fmla="*/ 705 w 2121"/>
                <a:gd name="T57" fmla="*/ 240 h 264"/>
                <a:gd name="T58" fmla="*/ 564 w 2121"/>
                <a:gd name="T59" fmla="*/ 231 h 264"/>
                <a:gd name="T60" fmla="*/ 435 w 2121"/>
                <a:gd name="T61" fmla="*/ 219 h 264"/>
                <a:gd name="T62" fmla="*/ 321 w 2121"/>
                <a:gd name="T63" fmla="*/ 207 h 264"/>
                <a:gd name="T64" fmla="*/ 204 w 2121"/>
                <a:gd name="T65" fmla="*/ 189 h 264"/>
                <a:gd name="T66" fmla="*/ 90 w 2121"/>
                <a:gd name="T67" fmla="*/ 168 h 264"/>
                <a:gd name="T68" fmla="*/ 33 w 2121"/>
                <a:gd name="T69" fmla="*/ 156 h 264"/>
                <a:gd name="T70" fmla="*/ 0 w 2121"/>
                <a:gd name="T71" fmla="*/ 138 h 2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21"/>
                <a:gd name="T109" fmla="*/ 0 h 264"/>
                <a:gd name="T110" fmla="*/ 2121 w 2121"/>
                <a:gd name="T111" fmla="*/ 264 h 2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21" h="264">
                  <a:moveTo>
                    <a:pt x="0" y="138"/>
                  </a:moveTo>
                  <a:lnTo>
                    <a:pt x="63" y="111"/>
                  </a:lnTo>
                  <a:lnTo>
                    <a:pt x="147" y="90"/>
                  </a:lnTo>
                  <a:lnTo>
                    <a:pt x="309" y="69"/>
                  </a:lnTo>
                  <a:lnTo>
                    <a:pt x="498" y="39"/>
                  </a:lnTo>
                  <a:lnTo>
                    <a:pt x="666" y="24"/>
                  </a:lnTo>
                  <a:lnTo>
                    <a:pt x="849" y="9"/>
                  </a:lnTo>
                  <a:lnTo>
                    <a:pt x="993" y="0"/>
                  </a:lnTo>
                  <a:lnTo>
                    <a:pt x="1110" y="0"/>
                  </a:lnTo>
                  <a:lnTo>
                    <a:pt x="1227" y="6"/>
                  </a:lnTo>
                  <a:lnTo>
                    <a:pt x="1368" y="18"/>
                  </a:lnTo>
                  <a:lnTo>
                    <a:pt x="1503" y="36"/>
                  </a:lnTo>
                  <a:lnTo>
                    <a:pt x="1644" y="54"/>
                  </a:lnTo>
                  <a:lnTo>
                    <a:pt x="1764" y="78"/>
                  </a:lnTo>
                  <a:lnTo>
                    <a:pt x="1878" y="93"/>
                  </a:lnTo>
                  <a:lnTo>
                    <a:pt x="1977" y="108"/>
                  </a:lnTo>
                  <a:lnTo>
                    <a:pt x="2073" y="126"/>
                  </a:lnTo>
                  <a:lnTo>
                    <a:pt x="2121" y="132"/>
                  </a:lnTo>
                  <a:lnTo>
                    <a:pt x="2088" y="150"/>
                  </a:lnTo>
                  <a:lnTo>
                    <a:pt x="1995" y="162"/>
                  </a:lnTo>
                  <a:lnTo>
                    <a:pt x="1872" y="180"/>
                  </a:lnTo>
                  <a:lnTo>
                    <a:pt x="1713" y="204"/>
                  </a:lnTo>
                  <a:lnTo>
                    <a:pt x="1557" y="225"/>
                  </a:lnTo>
                  <a:lnTo>
                    <a:pt x="1425" y="240"/>
                  </a:lnTo>
                  <a:lnTo>
                    <a:pt x="1257" y="258"/>
                  </a:lnTo>
                  <a:lnTo>
                    <a:pt x="1107" y="264"/>
                  </a:lnTo>
                  <a:lnTo>
                    <a:pt x="984" y="264"/>
                  </a:lnTo>
                  <a:lnTo>
                    <a:pt x="840" y="255"/>
                  </a:lnTo>
                  <a:lnTo>
                    <a:pt x="705" y="240"/>
                  </a:lnTo>
                  <a:lnTo>
                    <a:pt x="564" y="231"/>
                  </a:lnTo>
                  <a:lnTo>
                    <a:pt x="435" y="219"/>
                  </a:lnTo>
                  <a:lnTo>
                    <a:pt x="321" y="207"/>
                  </a:lnTo>
                  <a:lnTo>
                    <a:pt x="204" y="189"/>
                  </a:lnTo>
                  <a:lnTo>
                    <a:pt x="90" y="168"/>
                  </a:lnTo>
                  <a:lnTo>
                    <a:pt x="33" y="156"/>
                  </a:lnTo>
                  <a:lnTo>
                    <a:pt x="0" y="138"/>
                  </a:lnTo>
                  <a:close/>
                </a:path>
              </a:pathLst>
            </a:custGeom>
            <a:gradFill rotWithShape="0">
              <a:gsLst>
                <a:gs pos="0">
                  <a:srgbClr val="A1A1A1"/>
                </a:gs>
                <a:gs pos="50000">
                  <a:srgbClr val="FFFFFF"/>
                </a:gs>
                <a:gs pos="100000">
                  <a:srgbClr val="A1A1A1"/>
                </a:gs>
              </a:gsLst>
              <a:lin ang="0" scaled="1"/>
            </a:gradFill>
            <a:ln w="9525">
              <a:noFill/>
              <a:round/>
              <a:headEnd/>
              <a:tailEnd/>
            </a:ln>
          </p:spPr>
          <p:txBody>
            <a:bodyPr/>
            <a:lstStyle/>
            <a:p>
              <a:endParaRPr lang="zh-CN" altLang="en-US"/>
            </a:p>
          </p:txBody>
        </p:sp>
      </p:grpSp>
      <p:grpSp>
        <p:nvGrpSpPr>
          <p:cNvPr id="16" name="Group 62"/>
          <p:cNvGrpSpPr>
            <a:grpSpLocks/>
          </p:cNvGrpSpPr>
          <p:nvPr/>
        </p:nvGrpSpPr>
        <p:grpSpPr bwMode="auto">
          <a:xfrm>
            <a:off x="1349375" y="2660650"/>
            <a:ext cx="6804025" cy="346075"/>
            <a:chOff x="882" y="2968"/>
            <a:chExt cx="4165" cy="265"/>
          </a:xfrm>
        </p:grpSpPr>
        <p:sp>
          <p:nvSpPr>
            <p:cNvPr id="88151" name="Freeform 63"/>
            <p:cNvSpPr>
              <a:spLocks/>
            </p:cNvSpPr>
            <p:nvPr/>
          </p:nvSpPr>
          <p:spPr bwMode="auto">
            <a:xfrm flipH="1">
              <a:off x="2926" y="2969"/>
              <a:ext cx="2121" cy="264"/>
            </a:xfrm>
            <a:custGeom>
              <a:avLst/>
              <a:gdLst>
                <a:gd name="T0" fmla="*/ 0 w 2121"/>
                <a:gd name="T1" fmla="*/ 138 h 264"/>
                <a:gd name="T2" fmla="*/ 63 w 2121"/>
                <a:gd name="T3" fmla="*/ 111 h 264"/>
                <a:gd name="T4" fmla="*/ 147 w 2121"/>
                <a:gd name="T5" fmla="*/ 90 h 264"/>
                <a:gd name="T6" fmla="*/ 309 w 2121"/>
                <a:gd name="T7" fmla="*/ 69 h 264"/>
                <a:gd name="T8" fmla="*/ 498 w 2121"/>
                <a:gd name="T9" fmla="*/ 39 h 264"/>
                <a:gd name="T10" fmla="*/ 666 w 2121"/>
                <a:gd name="T11" fmla="*/ 24 h 264"/>
                <a:gd name="T12" fmla="*/ 849 w 2121"/>
                <a:gd name="T13" fmla="*/ 9 h 264"/>
                <a:gd name="T14" fmla="*/ 993 w 2121"/>
                <a:gd name="T15" fmla="*/ 0 h 264"/>
                <a:gd name="T16" fmla="*/ 1110 w 2121"/>
                <a:gd name="T17" fmla="*/ 0 h 264"/>
                <a:gd name="T18" fmla="*/ 1227 w 2121"/>
                <a:gd name="T19" fmla="*/ 6 h 264"/>
                <a:gd name="T20" fmla="*/ 1368 w 2121"/>
                <a:gd name="T21" fmla="*/ 18 h 264"/>
                <a:gd name="T22" fmla="*/ 1503 w 2121"/>
                <a:gd name="T23" fmla="*/ 36 h 264"/>
                <a:gd name="T24" fmla="*/ 1644 w 2121"/>
                <a:gd name="T25" fmla="*/ 54 h 264"/>
                <a:gd name="T26" fmla="*/ 1764 w 2121"/>
                <a:gd name="T27" fmla="*/ 78 h 264"/>
                <a:gd name="T28" fmla="*/ 1878 w 2121"/>
                <a:gd name="T29" fmla="*/ 93 h 264"/>
                <a:gd name="T30" fmla="*/ 1977 w 2121"/>
                <a:gd name="T31" fmla="*/ 108 h 264"/>
                <a:gd name="T32" fmla="*/ 2073 w 2121"/>
                <a:gd name="T33" fmla="*/ 126 h 264"/>
                <a:gd name="T34" fmla="*/ 2121 w 2121"/>
                <a:gd name="T35" fmla="*/ 132 h 264"/>
                <a:gd name="T36" fmla="*/ 2088 w 2121"/>
                <a:gd name="T37" fmla="*/ 150 h 264"/>
                <a:gd name="T38" fmla="*/ 1995 w 2121"/>
                <a:gd name="T39" fmla="*/ 162 h 264"/>
                <a:gd name="T40" fmla="*/ 1872 w 2121"/>
                <a:gd name="T41" fmla="*/ 180 h 264"/>
                <a:gd name="T42" fmla="*/ 1713 w 2121"/>
                <a:gd name="T43" fmla="*/ 204 h 264"/>
                <a:gd name="T44" fmla="*/ 1557 w 2121"/>
                <a:gd name="T45" fmla="*/ 225 h 264"/>
                <a:gd name="T46" fmla="*/ 1425 w 2121"/>
                <a:gd name="T47" fmla="*/ 240 h 264"/>
                <a:gd name="T48" fmla="*/ 1257 w 2121"/>
                <a:gd name="T49" fmla="*/ 258 h 264"/>
                <a:gd name="T50" fmla="*/ 1107 w 2121"/>
                <a:gd name="T51" fmla="*/ 264 h 264"/>
                <a:gd name="T52" fmla="*/ 984 w 2121"/>
                <a:gd name="T53" fmla="*/ 264 h 264"/>
                <a:gd name="T54" fmla="*/ 840 w 2121"/>
                <a:gd name="T55" fmla="*/ 255 h 264"/>
                <a:gd name="T56" fmla="*/ 705 w 2121"/>
                <a:gd name="T57" fmla="*/ 240 h 264"/>
                <a:gd name="T58" fmla="*/ 564 w 2121"/>
                <a:gd name="T59" fmla="*/ 231 h 264"/>
                <a:gd name="T60" fmla="*/ 435 w 2121"/>
                <a:gd name="T61" fmla="*/ 219 h 264"/>
                <a:gd name="T62" fmla="*/ 321 w 2121"/>
                <a:gd name="T63" fmla="*/ 207 h 264"/>
                <a:gd name="T64" fmla="*/ 204 w 2121"/>
                <a:gd name="T65" fmla="*/ 189 h 264"/>
                <a:gd name="T66" fmla="*/ 90 w 2121"/>
                <a:gd name="T67" fmla="*/ 168 h 264"/>
                <a:gd name="T68" fmla="*/ 33 w 2121"/>
                <a:gd name="T69" fmla="*/ 156 h 264"/>
                <a:gd name="T70" fmla="*/ 0 w 2121"/>
                <a:gd name="T71" fmla="*/ 138 h 2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21"/>
                <a:gd name="T109" fmla="*/ 0 h 264"/>
                <a:gd name="T110" fmla="*/ 2121 w 2121"/>
                <a:gd name="T111" fmla="*/ 264 h 2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21" h="264">
                  <a:moveTo>
                    <a:pt x="0" y="138"/>
                  </a:moveTo>
                  <a:lnTo>
                    <a:pt x="63" y="111"/>
                  </a:lnTo>
                  <a:lnTo>
                    <a:pt x="147" y="90"/>
                  </a:lnTo>
                  <a:lnTo>
                    <a:pt x="309" y="69"/>
                  </a:lnTo>
                  <a:lnTo>
                    <a:pt x="498" y="39"/>
                  </a:lnTo>
                  <a:lnTo>
                    <a:pt x="666" y="24"/>
                  </a:lnTo>
                  <a:lnTo>
                    <a:pt x="849" y="9"/>
                  </a:lnTo>
                  <a:lnTo>
                    <a:pt x="993" y="0"/>
                  </a:lnTo>
                  <a:lnTo>
                    <a:pt x="1110" y="0"/>
                  </a:lnTo>
                  <a:lnTo>
                    <a:pt x="1227" y="6"/>
                  </a:lnTo>
                  <a:lnTo>
                    <a:pt x="1368" y="18"/>
                  </a:lnTo>
                  <a:lnTo>
                    <a:pt x="1503" y="36"/>
                  </a:lnTo>
                  <a:lnTo>
                    <a:pt x="1644" y="54"/>
                  </a:lnTo>
                  <a:lnTo>
                    <a:pt x="1764" y="78"/>
                  </a:lnTo>
                  <a:lnTo>
                    <a:pt x="1878" y="93"/>
                  </a:lnTo>
                  <a:lnTo>
                    <a:pt x="1977" y="108"/>
                  </a:lnTo>
                  <a:lnTo>
                    <a:pt x="2073" y="126"/>
                  </a:lnTo>
                  <a:lnTo>
                    <a:pt x="2121" y="132"/>
                  </a:lnTo>
                  <a:lnTo>
                    <a:pt x="2088" y="150"/>
                  </a:lnTo>
                  <a:lnTo>
                    <a:pt x="1995" y="162"/>
                  </a:lnTo>
                  <a:lnTo>
                    <a:pt x="1872" y="180"/>
                  </a:lnTo>
                  <a:lnTo>
                    <a:pt x="1713" y="204"/>
                  </a:lnTo>
                  <a:lnTo>
                    <a:pt x="1557" y="225"/>
                  </a:lnTo>
                  <a:lnTo>
                    <a:pt x="1425" y="240"/>
                  </a:lnTo>
                  <a:lnTo>
                    <a:pt x="1257" y="258"/>
                  </a:lnTo>
                  <a:lnTo>
                    <a:pt x="1107" y="264"/>
                  </a:lnTo>
                  <a:lnTo>
                    <a:pt x="984" y="264"/>
                  </a:lnTo>
                  <a:lnTo>
                    <a:pt x="840" y="255"/>
                  </a:lnTo>
                  <a:lnTo>
                    <a:pt x="705" y="240"/>
                  </a:lnTo>
                  <a:lnTo>
                    <a:pt x="564" y="231"/>
                  </a:lnTo>
                  <a:lnTo>
                    <a:pt x="435" y="219"/>
                  </a:lnTo>
                  <a:lnTo>
                    <a:pt x="321" y="207"/>
                  </a:lnTo>
                  <a:lnTo>
                    <a:pt x="204" y="189"/>
                  </a:lnTo>
                  <a:lnTo>
                    <a:pt x="90" y="168"/>
                  </a:lnTo>
                  <a:lnTo>
                    <a:pt x="33" y="156"/>
                  </a:lnTo>
                  <a:lnTo>
                    <a:pt x="0" y="138"/>
                  </a:lnTo>
                  <a:close/>
                </a:path>
              </a:pathLst>
            </a:custGeom>
            <a:gradFill rotWithShape="0">
              <a:gsLst>
                <a:gs pos="0">
                  <a:srgbClr val="909090"/>
                </a:gs>
                <a:gs pos="50000">
                  <a:srgbClr val="FFFFFF"/>
                </a:gs>
                <a:gs pos="100000">
                  <a:srgbClr val="909090"/>
                </a:gs>
              </a:gsLst>
              <a:lin ang="0" scaled="1"/>
            </a:gradFill>
            <a:ln w="9525">
              <a:noFill/>
              <a:round/>
              <a:headEnd/>
              <a:tailEnd/>
            </a:ln>
          </p:spPr>
          <p:txBody>
            <a:bodyPr/>
            <a:lstStyle/>
            <a:p>
              <a:endParaRPr lang="zh-CN" altLang="en-US"/>
            </a:p>
          </p:txBody>
        </p:sp>
        <p:sp>
          <p:nvSpPr>
            <p:cNvPr id="88152" name="Freeform 64"/>
            <p:cNvSpPr>
              <a:spLocks/>
            </p:cNvSpPr>
            <p:nvPr/>
          </p:nvSpPr>
          <p:spPr bwMode="auto">
            <a:xfrm>
              <a:off x="882" y="2968"/>
              <a:ext cx="2121" cy="264"/>
            </a:xfrm>
            <a:custGeom>
              <a:avLst/>
              <a:gdLst>
                <a:gd name="T0" fmla="*/ 0 w 2121"/>
                <a:gd name="T1" fmla="*/ 138 h 264"/>
                <a:gd name="T2" fmla="*/ 63 w 2121"/>
                <a:gd name="T3" fmla="*/ 111 h 264"/>
                <a:gd name="T4" fmla="*/ 147 w 2121"/>
                <a:gd name="T5" fmla="*/ 90 h 264"/>
                <a:gd name="T6" fmla="*/ 309 w 2121"/>
                <a:gd name="T7" fmla="*/ 69 h 264"/>
                <a:gd name="T8" fmla="*/ 498 w 2121"/>
                <a:gd name="T9" fmla="*/ 39 h 264"/>
                <a:gd name="T10" fmla="*/ 666 w 2121"/>
                <a:gd name="T11" fmla="*/ 24 h 264"/>
                <a:gd name="T12" fmla="*/ 849 w 2121"/>
                <a:gd name="T13" fmla="*/ 9 h 264"/>
                <a:gd name="T14" fmla="*/ 993 w 2121"/>
                <a:gd name="T15" fmla="*/ 0 h 264"/>
                <a:gd name="T16" fmla="*/ 1110 w 2121"/>
                <a:gd name="T17" fmla="*/ 0 h 264"/>
                <a:gd name="T18" fmla="*/ 1227 w 2121"/>
                <a:gd name="T19" fmla="*/ 6 h 264"/>
                <a:gd name="T20" fmla="*/ 1368 w 2121"/>
                <a:gd name="T21" fmla="*/ 18 h 264"/>
                <a:gd name="T22" fmla="*/ 1503 w 2121"/>
                <a:gd name="T23" fmla="*/ 36 h 264"/>
                <a:gd name="T24" fmla="*/ 1644 w 2121"/>
                <a:gd name="T25" fmla="*/ 54 h 264"/>
                <a:gd name="T26" fmla="*/ 1764 w 2121"/>
                <a:gd name="T27" fmla="*/ 78 h 264"/>
                <a:gd name="T28" fmla="*/ 1878 w 2121"/>
                <a:gd name="T29" fmla="*/ 93 h 264"/>
                <a:gd name="T30" fmla="*/ 1977 w 2121"/>
                <a:gd name="T31" fmla="*/ 108 h 264"/>
                <a:gd name="T32" fmla="*/ 2073 w 2121"/>
                <a:gd name="T33" fmla="*/ 126 h 264"/>
                <a:gd name="T34" fmla="*/ 2121 w 2121"/>
                <a:gd name="T35" fmla="*/ 132 h 264"/>
                <a:gd name="T36" fmla="*/ 2088 w 2121"/>
                <a:gd name="T37" fmla="*/ 150 h 264"/>
                <a:gd name="T38" fmla="*/ 1995 w 2121"/>
                <a:gd name="T39" fmla="*/ 162 h 264"/>
                <a:gd name="T40" fmla="*/ 1872 w 2121"/>
                <a:gd name="T41" fmla="*/ 180 h 264"/>
                <a:gd name="T42" fmla="*/ 1713 w 2121"/>
                <a:gd name="T43" fmla="*/ 204 h 264"/>
                <a:gd name="T44" fmla="*/ 1557 w 2121"/>
                <a:gd name="T45" fmla="*/ 225 h 264"/>
                <a:gd name="T46" fmla="*/ 1425 w 2121"/>
                <a:gd name="T47" fmla="*/ 240 h 264"/>
                <a:gd name="T48" fmla="*/ 1257 w 2121"/>
                <a:gd name="T49" fmla="*/ 258 h 264"/>
                <a:gd name="T50" fmla="*/ 1107 w 2121"/>
                <a:gd name="T51" fmla="*/ 264 h 264"/>
                <a:gd name="T52" fmla="*/ 984 w 2121"/>
                <a:gd name="T53" fmla="*/ 264 h 264"/>
                <a:gd name="T54" fmla="*/ 840 w 2121"/>
                <a:gd name="T55" fmla="*/ 255 h 264"/>
                <a:gd name="T56" fmla="*/ 705 w 2121"/>
                <a:gd name="T57" fmla="*/ 240 h 264"/>
                <a:gd name="T58" fmla="*/ 564 w 2121"/>
                <a:gd name="T59" fmla="*/ 231 h 264"/>
                <a:gd name="T60" fmla="*/ 435 w 2121"/>
                <a:gd name="T61" fmla="*/ 219 h 264"/>
                <a:gd name="T62" fmla="*/ 321 w 2121"/>
                <a:gd name="T63" fmla="*/ 207 h 264"/>
                <a:gd name="T64" fmla="*/ 204 w 2121"/>
                <a:gd name="T65" fmla="*/ 189 h 264"/>
                <a:gd name="T66" fmla="*/ 90 w 2121"/>
                <a:gd name="T67" fmla="*/ 168 h 264"/>
                <a:gd name="T68" fmla="*/ 33 w 2121"/>
                <a:gd name="T69" fmla="*/ 156 h 264"/>
                <a:gd name="T70" fmla="*/ 0 w 2121"/>
                <a:gd name="T71" fmla="*/ 138 h 2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21"/>
                <a:gd name="T109" fmla="*/ 0 h 264"/>
                <a:gd name="T110" fmla="*/ 2121 w 2121"/>
                <a:gd name="T111" fmla="*/ 264 h 2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21" h="264">
                  <a:moveTo>
                    <a:pt x="0" y="138"/>
                  </a:moveTo>
                  <a:lnTo>
                    <a:pt x="63" y="111"/>
                  </a:lnTo>
                  <a:lnTo>
                    <a:pt x="147" y="90"/>
                  </a:lnTo>
                  <a:lnTo>
                    <a:pt x="309" y="69"/>
                  </a:lnTo>
                  <a:lnTo>
                    <a:pt x="498" y="39"/>
                  </a:lnTo>
                  <a:lnTo>
                    <a:pt x="666" y="24"/>
                  </a:lnTo>
                  <a:lnTo>
                    <a:pt x="849" y="9"/>
                  </a:lnTo>
                  <a:lnTo>
                    <a:pt x="993" y="0"/>
                  </a:lnTo>
                  <a:lnTo>
                    <a:pt x="1110" y="0"/>
                  </a:lnTo>
                  <a:lnTo>
                    <a:pt x="1227" y="6"/>
                  </a:lnTo>
                  <a:lnTo>
                    <a:pt x="1368" y="18"/>
                  </a:lnTo>
                  <a:lnTo>
                    <a:pt x="1503" y="36"/>
                  </a:lnTo>
                  <a:lnTo>
                    <a:pt x="1644" y="54"/>
                  </a:lnTo>
                  <a:lnTo>
                    <a:pt x="1764" y="78"/>
                  </a:lnTo>
                  <a:lnTo>
                    <a:pt x="1878" y="93"/>
                  </a:lnTo>
                  <a:lnTo>
                    <a:pt x="1977" y="108"/>
                  </a:lnTo>
                  <a:lnTo>
                    <a:pt x="2073" y="126"/>
                  </a:lnTo>
                  <a:lnTo>
                    <a:pt x="2121" y="132"/>
                  </a:lnTo>
                  <a:lnTo>
                    <a:pt x="2088" y="150"/>
                  </a:lnTo>
                  <a:lnTo>
                    <a:pt x="1995" y="162"/>
                  </a:lnTo>
                  <a:lnTo>
                    <a:pt x="1872" y="180"/>
                  </a:lnTo>
                  <a:lnTo>
                    <a:pt x="1713" y="204"/>
                  </a:lnTo>
                  <a:lnTo>
                    <a:pt x="1557" y="225"/>
                  </a:lnTo>
                  <a:lnTo>
                    <a:pt x="1425" y="240"/>
                  </a:lnTo>
                  <a:lnTo>
                    <a:pt x="1257" y="258"/>
                  </a:lnTo>
                  <a:lnTo>
                    <a:pt x="1107" y="264"/>
                  </a:lnTo>
                  <a:lnTo>
                    <a:pt x="984" y="264"/>
                  </a:lnTo>
                  <a:lnTo>
                    <a:pt x="840" y="255"/>
                  </a:lnTo>
                  <a:lnTo>
                    <a:pt x="705" y="240"/>
                  </a:lnTo>
                  <a:lnTo>
                    <a:pt x="564" y="231"/>
                  </a:lnTo>
                  <a:lnTo>
                    <a:pt x="435" y="219"/>
                  </a:lnTo>
                  <a:lnTo>
                    <a:pt x="321" y="207"/>
                  </a:lnTo>
                  <a:lnTo>
                    <a:pt x="204" y="189"/>
                  </a:lnTo>
                  <a:lnTo>
                    <a:pt x="90" y="168"/>
                  </a:lnTo>
                  <a:lnTo>
                    <a:pt x="33" y="156"/>
                  </a:lnTo>
                  <a:lnTo>
                    <a:pt x="0" y="138"/>
                  </a:lnTo>
                  <a:close/>
                </a:path>
              </a:pathLst>
            </a:custGeom>
            <a:gradFill rotWithShape="0">
              <a:gsLst>
                <a:gs pos="0">
                  <a:srgbClr val="909090"/>
                </a:gs>
                <a:gs pos="50000">
                  <a:srgbClr val="FFFFFF"/>
                </a:gs>
                <a:gs pos="100000">
                  <a:srgbClr val="909090"/>
                </a:gs>
              </a:gsLst>
              <a:lin ang="0" scaled="1"/>
            </a:gradFill>
            <a:ln w="9525">
              <a:noFill/>
              <a:round/>
              <a:headEnd/>
              <a:tailEnd/>
            </a:ln>
          </p:spPr>
          <p:txBody>
            <a:bodyPr/>
            <a:lstStyle/>
            <a:p>
              <a:endParaRPr lang="zh-CN" altLang="en-US"/>
            </a:p>
          </p:txBody>
        </p:sp>
      </p:grpSp>
      <p:grpSp>
        <p:nvGrpSpPr>
          <p:cNvPr id="17" name="Group 65"/>
          <p:cNvGrpSpPr>
            <a:grpSpLocks/>
          </p:cNvGrpSpPr>
          <p:nvPr/>
        </p:nvGrpSpPr>
        <p:grpSpPr bwMode="auto">
          <a:xfrm>
            <a:off x="1336675" y="2743200"/>
            <a:ext cx="6804025" cy="180975"/>
            <a:chOff x="882" y="2968"/>
            <a:chExt cx="4165" cy="265"/>
          </a:xfrm>
        </p:grpSpPr>
        <p:sp>
          <p:nvSpPr>
            <p:cNvPr id="88149" name="Freeform 66"/>
            <p:cNvSpPr>
              <a:spLocks/>
            </p:cNvSpPr>
            <p:nvPr/>
          </p:nvSpPr>
          <p:spPr bwMode="auto">
            <a:xfrm flipH="1">
              <a:off x="2926" y="2969"/>
              <a:ext cx="2121" cy="264"/>
            </a:xfrm>
            <a:custGeom>
              <a:avLst/>
              <a:gdLst>
                <a:gd name="T0" fmla="*/ 0 w 2121"/>
                <a:gd name="T1" fmla="*/ 138 h 264"/>
                <a:gd name="T2" fmla="*/ 63 w 2121"/>
                <a:gd name="T3" fmla="*/ 111 h 264"/>
                <a:gd name="T4" fmla="*/ 147 w 2121"/>
                <a:gd name="T5" fmla="*/ 90 h 264"/>
                <a:gd name="T6" fmla="*/ 309 w 2121"/>
                <a:gd name="T7" fmla="*/ 69 h 264"/>
                <a:gd name="T8" fmla="*/ 498 w 2121"/>
                <a:gd name="T9" fmla="*/ 39 h 264"/>
                <a:gd name="T10" fmla="*/ 666 w 2121"/>
                <a:gd name="T11" fmla="*/ 24 h 264"/>
                <a:gd name="T12" fmla="*/ 849 w 2121"/>
                <a:gd name="T13" fmla="*/ 9 h 264"/>
                <a:gd name="T14" fmla="*/ 993 w 2121"/>
                <a:gd name="T15" fmla="*/ 0 h 264"/>
                <a:gd name="T16" fmla="*/ 1110 w 2121"/>
                <a:gd name="T17" fmla="*/ 0 h 264"/>
                <a:gd name="T18" fmla="*/ 1227 w 2121"/>
                <a:gd name="T19" fmla="*/ 6 h 264"/>
                <a:gd name="T20" fmla="*/ 1368 w 2121"/>
                <a:gd name="T21" fmla="*/ 18 h 264"/>
                <a:gd name="T22" fmla="*/ 1503 w 2121"/>
                <a:gd name="T23" fmla="*/ 36 h 264"/>
                <a:gd name="T24" fmla="*/ 1644 w 2121"/>
                <a:gd name="T25" fmla="*/ 54 h 264"/>
                <a:gd name="T26" fmla="*/ 1764 w 2121"/>
                <a:gd name="T27" fmla="*/ 78 h 264"/>
                <a:gd name="T28" fmla="*/ 1878 w 2121"/>
                <a:gd name="T29" fmla="*/ 93 h 264"/>
                <a:gd name="T30" fmla="*/ 1977 w 2121"/>
                <a:gd name="T31" fmla="*/ 108 h 264"/>
                <a:gd name="T32" fmla="*/ 2073 w 2121"/>
                <a:gd name="T33" fmla="*/ 126 h 264"/>
                <a:gd name="T34" fmla="*/ 2121 w 2121"/>
                <a:gd name="T35" fmla="*/ 132 h 264"/>
                <a:gd name="T36" fmla="*/ 2088 w 2121"/>
                <a:gd name="T37" fmla="*/ 150 h 264"/>
                <a:gd name="T38" fmla="*/ 1995 w 2121"/>
                <a:gd name="T39" fmla="*/ 162 h 264"/>
                <a:gd name="T40" fmla="*/ 1872 w 2121"/>
                <a:gd name="T41" fmla="*/ 180 h 264"/>
                <a:gd name="T42" fmla="*/ 1713 w 2121"/>
                <a:gd name="T43" fmla="*/ 204 h 264"/>
                <a:gd name="T44" fmla="*/ 1557 w 2121"/>
                <a:gd name="T45" fmla="*/ 225 h 264"/>
                <a:gd name="T46" fmla="*/ 1425 w 2121"/>
                <a:gd name="T47" fmla="*/ 240 h 264"/>
                <a:gd name="T48" fmla="*/ 1257 w 2121"/>
                <a:gd name="T49" fmla="*/ 258 h 264"/>
                <a:gd name="T50" fmla="*/ 1107 w 2121"/>
                <a:gd name="T51" fmla="*/ 264 h 264"/>
                <a:gd name="T52" fmla="*/ 984 w 2121"/>
                <a:gd name="T53" fmla="*/ 264 h 264"/>
                <a:gd name="T54" fmla="*/ 840 w 2121"/>
                <a:gd name="T55" fmla="*/ 255 h 264"/>
                <a:gd name="T56" fmla="*/ 705 w 2121"/>
                <a:gd name="T57" fmla="*/ 240 h 264"/>
                <a:gd name="T58" fmla="*/ 564 w 2121"/>
                <a:gd name="T59" fmla="*/ 231 h 264"/>
                <a:gd name="T60" fmla="*/ 435 w 2121"/>
                <a:gd name="T61" fmla="*/ 219 h 264"/>
                <a:gd name="T62" fmla="*/ 321 w 2121"/>
                <a:gd name="T63" fmla="*/ 207 h 264"/>
                <a:gd name="T64" fmla="*/ 204 w 2121"/>
                <a:gd name="T65" fmla="*/ 189 h 264"/>
                <a:gd name="T66" fmla="*/ 90 w 2121"/>
                <a:gd name="T67" fmla="*/ 168 h 264"/>
                <a:gd name="T68" fmla="*/ 33 w 2121"/>
                <a:gd name="T69" fmla="*/ 156 h 264"/>
                <a:gd name="T70" fmla="*/ 0 w 2121"/>
                <a:gd name="T71" fmla="*/ 138 h 2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21"/>
                <a:gd name="T109" fmla="*/ 0 h 264"/>
                <a:gd name="T110" fmla="*/ 2121 w 2121"/>
                <a:gd name="T111" fmla="*/ 264 h 2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21" h="264">
                  <a:moveTo>
                    <a:pt x="0" y="138"/>
                  </a:moveTo>
                  <a:lnTo>
                    <a:pt x="63" y="111"/>
                  </a:lnTo>
                  <a:lnTo>
                    <a:pt x="147" y="90"/>
                  </a:lnTo>
                  <a:lnTo>
                    <a:pt x="309" y="69"/>
                  </a:lnTo>
                  <a:lnTo>
                    <a:pt x="498" y="39"/>
                  </a:lnTo>
                  <a:lnTo>
                    <a:pt x="666" y="24"/>
                  </a:lnTo>
                  <a:lnTo>
                    <a:pt x="849" y="9"/>
                  </a:lnTo>
                  <a:lnTo>
                    <a:pt x="993" y="0"/>
                  </a:lnTo>
                  <a:lnTo>
                    <a:pt x="1110" y="0"/>
                  </a:lnTo>
                  <a:lnTo>
                    <a:pt x="1227" y="6"/>
                  </a:lnTo>
                  <a:lnTo>
                    <a:pt x="1368" y="18"/>
                  </a:lnTo>
                  <a:lnTo>
                    <a:pt x="1503" y="36"/>
                  </a:lnTo>
                  <a:lnTo>
                    <a:pt x="1644" y="54"/>
                  </a:lnTo>
                  <a:lnTo>
                    <a:pt x="1764" y="78"/>
                  </a:lnTo>
                  <a:lnTo>
                    <a:pt x="1878" y="93"/>
                  </a:lnTo>
                  <a:lnTo>
                    <a:pt x="1977" y="108"/>
                  </a:lnTo>
                  <a:lnTo>
                    <a:pt x="2073" y="126"/>
                  </a:lnTo>
                  <a:lnTo>
                    <a:pt x="2121" y="132"/>
                  </a:lnTo>
                  <a:lnTo>
                    <a:pt x="2088" y="150"/>
                  </a:lnTo>
                  <a:lnTo>
                    <a:pt x="1995" y="162"/>
                  </a:lnTo>
                  <a:lnTo>
                    <a:pt x="1872" y="180"/>
                  </a:lnTo>
                  <a:lnTo>
                    <a:pt x="1713" y="204"/>
                  </a:lnTo>
                  <a:lnTo>
                    <a:pt x="1557" y="225"/>
                  </a:lnTo>
                  <a:lnTo>
                    <a:pt x="1425" y="240"/>
                  </a:lnTo>
                  <a:lnTo>
                    <a:pt x="1257" y="258"/>
                  </a:lnTo>
                  <a:lnTo>
                    <a:pt x="1107" y="264"/>
                  </a:lnTo>
                  <a:lnTo>
                    <a:pt x="984" y="264"/>
                  </a:lnTo>
                  <a:lnTo>
                    <a:pt x="840" y="255"/>
                  </a:lnTo>
                  <a:lnTo>
                    <a:pt x="705" y="240"/>
                  </a:lnTo>
                  <a:lnTo>
                    <a:pt x="564" y="231"/>
                  </a:lnTo>
                  <a:lnTo>
                    <a:pt x="435" y="219"/>
                  </a:lnTo>
                  <a:lnTo>
                    <a:pt x="321" y="207"/>
                  </a:lnTo>
                  <a:lnTo>
                    <a:pt x="204" y="189"/>
                  </a:lnTo>
                  <a:lnTo>
                    <a:pt x="90" y="168"/>
                  </a:lnTo>
                  <a:lnTo>
                    <a:pt x="33" y="156"/>
                  </a:lnTo>
                  <a:lnTo>
                    <a:pt x="0" y="138"/>
                  </a:lnTo>
                  <a:close/>
                </a:path>
              </a:pathLst>
            </a:custGeom>
            <a:gradFill rotWithShape="0">
              <a:gsLst>
                <a:gs pos="0">
                  <a:srgbClr val="CCCCCC"/>
                </a:gs>
                <a:gs pos="50000">
                  <a:srgbClr val="FFFFFF"/>
                </a:gs>
                <a:gs pos="100000">
                  <a:srgbClr val="CCCCCC"/>
                </a:gs>
              </a:gsLst>
              <a:lin ang="0" scaled="1"/>
            </a:gradFill>
            <a:ln w="9525">
              <a:noFill/>
              <a:round/>
              <a:headEnd/>
              <a:tailEnd/>
            </a:ln>
          </p:spPr>
          <p:txBody>
            <a:bodyPr/>
            <a:lstStyle/>
            <a:p>
              <a:endParaRPr lang="zh-CN" altLang="en-US"/>
            </a:p>
          </p:txBody>
        </p:sp>
        <p:sp>
          <p:nvSpPr>
            <p:cNvPr id="88150" name="Freeform 67"/>
            <p:cNvSpPr>
              <a:spLocks/>
            </p:cNvSpPr>
            <p:nvPr/>
          </p:nvSpPr>
          <p:spPr bwMode="auto">
            <a:xfrm>
              <a:off x="882" y="2968"/>
              <a:ext cx="2121" cy="264"/>
            </a:xfrm>
            <a:custGeom>
              <a:avLst/>
              <a:gdLst>
                <a:gd name="T0" fmla="*/ 0 w 2121"/>
                <a:gd name="T1" fmla="*/ 138 h 264"/>
                <a:gd name="T2" fmla="*/ 63 w 2121"/>
                <a:gd name="T3" fmla="*/ 111 h 264"/>
                <a:gd name="T4" fmla="*/ 147 w 2121"/>
                <a:gd name="T5" fmla="*/ 90 h 264"/>
                <a:gd name="T6" fmla="*/ 309 w 2121"/>
                <a:gd name="T7" fmla="*/ 69 h 264"/>
                <a:gd name="T8" fmla="*/ 498 w 2121"/>
                <a:gd name="T9" fmla="*/ 39 h 264"/>
                <a:gd name="T10" fmla="*/ 666 w 2121"/>
                <a:gd name="T11" fmla="*/ 24 h 264"/>
                <a:gd name="T12" fmla="*/ 849 w 2121"/>
                <a:gd name="T13" fmla="*/ 9 h 264"/>
                <a:gd name="T14" fmla="*/ 993 w 2121"/>
                <a:gd name="T15" fmla="*/ 0 h 264"/>
                <a:gd name="T16" fmla="*/ 1110 w 2121"/>
                <a:gd name="T17" fmla="*/ 0 h 264"/>
                <a:gd name="T18" fmla="*/ 1227 w 2121"/>
                <a:gd name="T19" fmla="*/ 6 h 264"/>
                <a:gd name="T20" fmla="*/ 1368 w 2121"/>
                <a:gd name="T21" fmla="*/ 18 h 264"/>
                <a:gd name="T22" fmla="*/ 1503 w 2121"/>
                <a:gd name="T23" fmla="*/ 36 h 264"/>
                <a:gd name="T24" fmla="*/ 1644 w 2121"/>
                <a:gd name="T25" fmla="*/ 54 h 264"/>
                <a:gd name="T26" fmla="*/ 1764 w 2121"/>
                <a:gd name="T27" fmla="*/ 78 h 264"/>
                <a:gd name="T28" fmla="*/ 1878 w 2121"/>
                <a:gd name="T29" fmla="*/ 93 h 264"/>
                <a:gd name="T30" fmla="*/ 1977 w 2121"/>
                <a:gd name="T31" fmla="*/ 108 h 264"/>
                <a:gd name="T32" fmla="*/ 2073 w 2121"/>
                <a:gd name="T33" fmla="*/ 126 h 264"/>
                <a:gd name="T34" fmla="*/ 2121 w 2121"/>
                <a:gd name="T35" fmla="*/ 132 h 264"/>
                <a:gd name="T36" fmla="*/ 2088 w 2121"/>
                <a:gd name="T37" fmla="*/ 150 h 264"/>
                <a:gd name="T38" fmla="*/ 1995 w 2121"/>
                <a:gd name="T39" fmla="*/ 162 h 264"/>
                <a:gd name="T40" fmla="*/ 1872 w 2121"/>
                <a:gd name="T41" fmla="*/ 180 h 264"/>
                <a:gd name="T42" fmla="*/ 1713 w 2121"/>
                <a:gd name="T43" fmla="*/ 204 h 264"/>
                <a:gd name="T44" fmla="*/ 1557 w 2121"/>
                <a:gd name="T45" fmla="*/ 225 h 264"/>
                <a:gd name="T46" fmla="*/ 1425 w 2121"/>
                <a:gd name="T47" fmla="*/ 240 h 264"/>
                <a:gd name="T48" fmla="*/ 1257 w 2121"/>
                <a:gd name="T49" fmla="*/ 258 h 264"/>
                <a:gd name="T50" fmla="*/ 1107 w 2121"/>
                <a:gd name="T51" fmla="*/ 264 h 264"/>
                <a:gd name="T52" fmla="*/ 984 w 2121"/>
                <a:gd name="T53" fmla="*/ 264 h 264"/>
                <a:gd name="T54" fmla="*/ 840 w 2121"/>
                <a:gd name="T55" fmla="*/ 255 h 264"/>
                <a:gd name="T56" fmla="*/ 705 w 2121"/>
                <a:gd name="T57" fmla="*/ 240 h 264"/>
                <a:gd name="T58" fmla="*/ 564 w 2121"/>
                <a:gd name="T59" fmla="*/ 231 h 264"/>
                <a:gd name="T60" fmla="*/ 435 w 2121"/>
                <a:gd name="T61" fmla="*/ 219 h 264"/>
                <a:gd name="T62" fmla="*/ 321 w 2121"/>
                <a:gd name="T63" fmla="*/ 207 h 264"/>
                <a:gd name="T64" fmla="*/ 204 w 2121"/>
                <a:gd name="T65" fmla="*/ 189 h 264"/>
                <a:gd name="T66" fmla="*/ 90 w 2121"/>
                <a:gd name="T67" fmla="*/ 168 h 264"/>
                <a:gd name="T68" fmla="*/ 33 w 2121"/>
                <a:gd name="T69" fmla="*/ 156 h 264"/>
                <a:gd name="T70" fmla="*/ 0 w 2121"/>
                <a:gd name="T71" fmla="*/ 138 h 2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21"/>
                <a:gd name="T109" fmla="*/ 0 h 264"/>
                <a:gd name="T110" fmla="*/ 2121 w 2121"/>
                <a:gd name="T111" fmla="*/ 264 h 2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21" h="264">
                  <a:moveTo>
                    <a:pt x="0" y="138"/>
                  </a:moveTo>
                  <a:lnTo>
                    <a:pt x="63" y="111"/>
                  </a:lnTo>
                  <a:lnTo>
                    <a:pt x="147" y="90"/>
                  </a:lnTo>
                  <a:lnTo>
                    <a:pt x="309" y="69"/>
                  </a:lnTo>
                  <a:lnTo>
                    <a:pt x="498" y="39"/>
                  </a:lnTo>
                  <a:lnTo>
                    <a:pt x="666" y="24"/>
                  </a:lnTo>
                  <a:lnTo>
                    <a:pt x="849" y="9"/>
                  </a:lnTo>
                  <a:lnTo>
                    <a:pt x="993" y="0"/>
                  </a:lnTo>
                  <a:lnTo>
                    <a:pt x="1110" y="0"/>
                  </a:lnTo>
                  <a:lnTo>
                    <a:pt x="1227" y="6"/>
                  </a:lnTo>
                  <a:lnTo>
                    <a:pt x="1368" y="18"/>
                  </a:lnTo>
                  <a:lnTo>
                    <a:pt x="1503" y="36"/>
                  </a:lnTo>
                  <a:lnTo>
                    <a:pt x="1644" y="54"/>
                  </a:lnTo>
                  <a:lnTo>
                    <a:pt x="1764" y="78"/>
                  </a:lnTo>
                  <a:lnTo>
                    <a:pt x="1878" y="93"/>
                  </a:lnTo>
                  <a:lnTo>
                    <a:pt x="1977" y="108"/>
                  </a:lnTo>
                  <a:lnTo>
                    <a:pt x="2073" y="126"/>
                  </a:lnTo>
                  <a:lnTo>
                    <a:pt x="2121" y="132"/>
                  </a:lnTo>
                  <a:lnTo>
                    <a:pt x="2088" y="150"/>
                  </a:lnTo>
                  <a:lnTo>
                    <a:pt x="1995" y="162"/>
                  </a:lnTo>
                  <a:lnTo>
                    <a:pt x="1872" y="180"/>
                  </a:lnTo>
                  <a:lnTo>
                    <a:pt x="1713" y="204"/>
                  </a:lnTo>
                  <a:lnTo>
                    <a:pt x="1557" y="225"/>
                  </a:lnTo>
                  <a:lnTo>
                    <a:pt x="1425" y="240"/>
                  </a:lnTo>
                  <a:lnTo>
                    <a:pt x="1257" y="258"/>
                  </a:lnTo>
                  <a:lnTo>
                    <a:pt x="1107" y="264"/>
                  </a:lnTo>
                  <a:lnTo>
                    <a:pt x="984" y="264"/>
                  </a:lnTo>
                  <a:lnTo>
                    <a:pt x="840" y="255"/>
                  </a:lnTo>
                  <a:lnTo>
                    <a:pt x="705" y="240"/>
                  </a:lnTo>
                  <a:lnTo>
                    <a:pt x="564" y="231"/>
                  </a:lnTo>
                  <a:lnTo>
                    <a:pt x="435" y="219"/>
                  </a:lnTo>
                  <a:lnTo>
                    <a:pt x="321" y="207"/>
                  </a:lnTo>
                  <a:lnTo>
                    <a:pt x="204" y="189"/>
                  </a:lnTo>
                  <a:lnTo>
                    <a:pt x="90" y="168"/>
                  </a:lnTo>
                  <a:lnTo>
                    <a:pt x="33" y="156"/>
                  </a:lnTo>
                  <a:lnTo>
                    <a:pt x="0" y="138"/>
                  </a:lnTo>
                  <a:close/>
                </a:path>
              </a:pathLst>
            </a:custGeom>
            <a:gradFill rotWithShape="0">
              <a:gsLst>
                <a:gs pos="0">
                  <a:srgbClr val="CCCCCC"/>
                </a:gs>
                <a:gs pos="50000">
                  <a:srgbClr val="FFFFFF"/>
                </a:gs>
                <a:gs pos="100000">
                  <a:srgbClr val="CCCCCC"/>
                </a:gs>
              </a:gsLst>
              <a:lin ang="0" scaled="1"/>
            </a:gradFill>
            <a:ln w="9525">
              <a:noFill/>
              <a:round/>
              <a:headEnd/>
              <a:tailEnd/>
            </a:ln>
          </p:spPr>
          <p:txBody>
            <a:bodyPr/>
            <a:lstStyle/>
            <a:p>
              <a:endParaRPr lang="zh-CN" altLang="en-US"/>
            </a:p>
          </p:txBody>
        </p:sp>
      </p:grpSp>
      <p:sp>
        <p:nvSpPr>
          <p:cNvPr id="236612" name="Line 68"/>
          <p:cNvSpPr>
            <a:spLocks noChangeShapeType="1"/>
          </p:cNvSpPr>
          <p:nvPr/>
        </p:nvSpPr>
        <p:spPr bwMode="auto">
          <a:xfrm>
            <a:off x="1320800" y="2847975"/>
            <a:ext cx="6851650" cy="0"/>
          </a:xfrm>
          <a:prstGeom prst="line">
            <a:avLst/>
          </a:prstGeom>
          <a:noFill/>
          <a:ln w="28575">
            <a:solidFill>
              <a:srgbClr val="969696"/>
            </a:solidFill>
            <a:round/>
            <a:headEnd/>
            <a:tailEnd/>
          </a:ln>
        </p:spPr>
        <p:txBody>
          <a:bodyPr/>
          <a:lstStyle/>
          <a:p>
            <a:endParaRPr lang="zh-CN" altLang="en-US"/>
          </a:p>
        </p:txBody>
      </p:sp>
      <p:grpSp>
        <p:nvGrpSpPr>
          <p:cNvPr id="88082" name="Group 69"/>
          <p:cNvGrpSpPr>
            <a:grpSpLocks/>
          </p:cNvGrpSpPr>
          <p:nvPr/>
        </p:nvGrpSpPr>
        <p:grpSpPr bwMode="auto">
          <a:xfrm>
            <a:off x="239713" y="615950"/>
            <a:ext cx="8672512" cy="4195763"/>
            <a:chOff x="151" y="388"/>
            <a:chExt cx="5463" cy="2643"/>
          </a:xfrm>
        </p:grpSpPr>
        <p:grpSp>
          <p:nvGrpSpPr>
            <p:cNvPr id="88115" name="Group 70"/>
            <p:cNvGrpSpPr>
              <a:grpSpLocks/>
            </p:cNvGrpSpPr>
            <p:nvPr/>
          </p:nvGrpSpPr>
          <p:grpSpPr bwMode="auto">
            <a:xfrm>
              <a:off x="5140" y="1592"/>
              <a:ext cx="474" cy="994"/>
              <a:chOff x="5026" y="1129"/>
              <a:chExt cx="474" cy="994"/>
            </a:xfrm>
          </p:grpSpPr>
          <p:sp>
            <p:nvSpPr>
              <p:cNvPr id="88146" name="Rectangle 71" descr="深色上对角线"/>
              <p:cNvSpPr>
                <a:spLocks noChangeArrowheads="1"/>
              </p:cNvSpPr>
              <p:nvPr/>
            </p:nvSpPr>
            <p:spPr bwMode="auto">
              <a:xfrm>
                <a:off x="5027" y="1129"/>
                <a:ext cx="192" cy="993"/>
              </a:xfrm>
              <a:prstGeom prst="rect">
                <a:avLst/>
              </a:prstGeom>
              <a:pattFill prst="dkUpDiag">
                <a:fgClr>
                  <a:schemeClr val="tx1"/>
                </a:fgClr>
                <a:bgClr>
                  <a:srgbClr val="FFFFFF"/>
                </a:bgClr>
              </a:pattFill>
              <a:ln w="9525">
                <a:noFill/>
                <a:miter lim="800000"/>
                <a:headEnd/>
                <a:tailEnd/>
              </a:ln>
            </p:spPr>
            <p:txBody>
              <a:bodyPr wrap="none" anchor="ctr"/>
              <a:lstStyle/>
              <a:p>
                <a:endParaRPr lang="zh-CN" altLang="en-US"/>
              </a:p>
            </p:txBody>
          </p:sp>
          <p:sp>
            <p:nvSpPr>
              <p:cNvPr id="88147" name="Line 72"/>
              <p:cNvSpPr>
                <a:spLocks noChangeShapeType="1"/>
              </p:cNvSpPr>
              <p:nvPr/>
            </p:nvSpPr>
            <p:spPr bwMode="auto">
              <a:xfrm>
                <a:off x="5026" y="1141"/>
                <a:ext cx="0" cy="982"/>
              </a:xfrm>
              <a:prstGeom prst="line">
                <a:avLst/>
              </a:prstGeom>
              <a:noFill/>
              <a:ln w="38100">
                <a:solidFill>
                  <a:schemeClr val="tx1"/>
                </a:solidFill>
                <a:round/>
                <a:headEnd/>
                <a:tailEnd/>
              </a:ln>
            </p:spPr>
            <p:txBody>
              <a:bodyPr/>
              <a:lstStyle/>
              <a:p>
                <a:endParaRPr lang="zh-CN" altLang="en-US"/>
              </a:p>
            </p:txBody>
          </p:sp>
          <p:sp>
            <p:nvSpPr>
              <p:cNvPr id="88148" name="WordArt 73"/>
              <p:cNvSpPr>
                <a:spLocks noChangeArrowheads="1" noChangeShapeType="1" noTextEdit="1"/>
              </p:cNvSpPr>
              <p:nvPr/>
            </p:nvSpPr>
            <p:spPr bwMode="auto">
              <a:xfrm rot="5400000">
                <a:off x="4992" y="1488"/>
                <a:ext cx="786" cy="231"/>
              </a:xfrm>
              <a:prstGeom prst="rect">
                <a:avLst/>
              </a:prstGeom>
            </p:spPr>
            <p:txBody>
              <a:bodyPr vert="eaVert" wrap="none" fromWordArt="1">
                <a:prstTxWarp prst="textPlain">
                  <a:avLst>
                    <a:gd name="adj" fmla="val 50000"/>
                  </a:avLst>
                </a:prstTxWarp>
              </a:bodyPr>
              <a:lstStyle/>
              <a:p>
                <a:pPr fontAlgn="auto"/>
                <a:r>
                  <a:rPr lang="zh-CN" altLang="en-US" sz="3600" kern="10">
                    <a:ln w="9525">
                      <a:solidFill>
                        <a:srgbClr val="000000"/>
                      </a:solidFill>
                      <a:round/>
                      <a:headEnd/>
                      <a:tailEnd/>
                    </a:ln>
                    <a:latin typeface="宋体"/>
                    <a:ea typeface="宋体"/>
                  </a:rPr>
                  <a:t>反射器</a:t>
                </a:r>
              </a:p>
            </p:txBody>
          </p:sp>
        </p:grpSp>
        <p:grpSp>
          <p:nvGrpSpPr>
            <p:cNvPr id="88116" name="Group 74"/>
            <p:cNvGrpSpPr>
              <a:grpSpLocks/>
            </p:cNvGrpSpPr>
            <p:nvPr/>
          </p:nvGrpSpPr>
          <p:grpSpPr bwMode="auto">
            <a:xfrm>
              <a:off x="177" y="1749"/>
              <a:ext cx="892" cy="809"/>
              <a:chOff x="177" y="1749"/>
              <a:chExt cx="892" cy="809"/>
            </a:xfrm>
          </p:grpSpPr>
          <p:sp>
            <p:nvSpPr>
              <p:cNvPr id="88129" name="Rectangle 75"/>
              <p:cNvSpPr>
                <a:spLocks noChangeArrowheads="1"/>
              </p:cNvSpPr>
              <p:nvPr/>
            </p:nvSpPr>
            <p:spPr bwMode="auto">
              <a:xfrm>
                <a:off x="222" y="2069"/>
                <a:ext cx="800" cy="475"/>
              </a:xfrm>
              <a:prstGeom prst="rect">
                <a:avLst/>
              </a:prstGeom>
              <a:solidFill>
                <a:schemeClr val="folHlink"/>
              </a:solidFill>
              <a:ln w="9525">
                <a:solidFill>
                  <a:schemeClr val="tx1"/>
                </a:solidFill>
                <a:miter lim="800000"/>
                <a:headEnd/>
                <a:tailEnd/>
              </a:ln>
            </p:spPr>
            <p:txBody>
              <a:bodyPr wrap="none" anchor="ctr"/>
              <a:lstStyle/>
              <a:p>
                <a:endParaRPr lang="zh-CN" altLang="en-US"/>
              </a:p>
            </p:txBody>
          </p:sp>
          <p:sp>
            <p:nvSpPr>
              <p:cNvPr id="88130" name="Rectangle 76"/>
              <p:cNvSpPr>
                <a:spLocks noChangeArrowheads="1"/>
              </p:cNvSpPr>
              <p:nvPr/>
            </p:nvSpPr>
            <p:spPr bwMode="auto">
              <a:xfrm>
                <a:off x="284" y="1976"/>
                <a:ext cx="689" cy="90"/>
              </a:xfrm>
              <a:prstGeom prst="rect">
                <a:avLst/>
              </a:prstGeom>
              <a:solidFill>
                <a:schemeClr val="bg2"/>
              </a:solidFill>
              <a:ln w="9525">
                <a:solidFill>
                  <a:schemeClr val="tx1"/>
                </a:solidFill>
                <a:miter lim="800000"/>
                <a:headEnd/>
                <a:tailEnd/>
              </a:ln>
            </p:spPr>
            <p:txBody>
              <a:bodyPr wrap="none" anchor="ctr"/>
              <a:lstStyle/>
              <a:p>
                <a:endParaRPr lang="zh-CN" altLang="en-US"/>
              </a:p>
            </p:txBody>
          </p:sp>
          <p:grpSp>
            <p:nvGrpSpPr>
              <p:cNvPr id="88131" name="Group 77"/>
              <p:cNvGrpSpPr>
                <a:grpSpLocks/>
              </p:cNvGrpSpPr>
              <p:nvPr/>
            </p:nvGrpSpPr>
            <p:grpSpPr bwMode="auto">
              <a:xfrm>
                <a:off x="362" y="1749"/>
                <a:ext cx="490" cy="322"/>
                <a:chOff x="542" y="1310"/>
                <a:chExt cx="490" cy="322"/>
              </a:xfrm>
            </p:grpSpPr>
            <p:sp>
              <p:nvSpPr>
                <p:cNvPr id="88138" name="AutoShape 78"/>
                <p:cNvSpPr>
                  <a:spLocks noChangeArrowheads="1"/>
                </p:cNvSpPr>
                <p:nvPr/>
              </p:nvSpPr>
              <p:spPr bwMode="auto">
                <a:xfrm rot="16200000" flipH="1">
                  <a:off x="577" y="1275"/>
                  <a:ext cx="322" cy="39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67 w 21600"/>
                    <a:gd name="T13" fmla="*/ 0 h 21600"/>
                    <a:gd name="T14" fmla="*/ 21533 w 21600"/>
                    <a:gd name="T15" fmla="*/ 10220 h 21600"/>
                  </a:gdLst>
                  <a:ahLst/>
                  <a:cxnLst>
                    <a:cxn ang="T8">
                      <a:pos x="T0" y="T1"/>
                    </a:cxn>
                    <a:cxn ang="T9">
                      <a:pos x="T2" y="T3"/>
                    </a:cxn>
                    <a:cxn ang="T10">
                      <a:pos x="T4" y="T5"/>
                    </a:cxn>
                    <a:cxn ang="T11">
                      <a:pos x="T6" y="T7"/>
                    </a:cxn>
                  </a:cxnLst>
                  <a:rect l="T12" t="T13" r="T14" b="T15"/>
                  <a:pathLst>
                    <a:path w="21600" h="21600">
                      <a:moveTo>
                        <a:pt x="4735" y="8615"/>
                      </a:moveTo>
                      <a:cubicBezTo>
                        <a:pt x="5656" y="6058"/>
                        <a:pt x="8082" y="4353"/>
                        <a:pt x="10800" y="4354"/>
                      </a:cubicBezTo>
                      <a:cubicBezTo>
                        <a:pt x="13517" y="4354"/>
                        <a:pt x="15943" y="6058"/>
                        <a:pt x="16864" y="8615"/>
                      </a:cubicBezTo>
                      <a:lnTo>
                        <a:pt x="20960" y="7139"/>
                      </a:lnTo>
                      <a:cubicBezTo>
                        <a:pt x="19417" y="2855"/>
                        <a:pt x="15353" y="-1"/>
                        <a:pt x="10799" y="0"/>
                      </a:cubicBezTo>
                      <a:cubicBezTo>
                        <a:pt x="6246" y="0"/>
                        <a:pt x="2182" y="2855"/>
                        <a:pt x="639" y="7139"/>
                      </a:cubicBezTo>
                      <a:close/>
                    </a:path>
                  </a:pathLst>
                </a:custGeom>
                <a:solidFill>
                  <a:schemeClr val="bg2"/>
                </a:solidFill>
                <a:ln w="9525">
                  <a:solidFill>
                    <a:schemeClr val="tx1"/>
                  </a:solidFill>
                  <a:miter lim="800000"/>
                  <a:headEnd/>
                  <a:tailEnd/>
                </a:ln>
              </p:spPr>
              <p:txBody>
                <a:bodyPr wrap="none" anchor="ctr"/>
                <a:lstStyle/>
                <a:p>
                  <a:endParaRPr lang="zh-CN" altLang="en-US"/>
                </a:p>
              </p:txBody>
            </p:sp>
            <p:sp>
              <p:nvSpPr>
                <p:cNvPr id="88139" name="Rectangle 79"/>
                <p:cNvSpPr>
                  <a:spLocks noChangeArrowheads="1"/>
                </p:cNvSpPr>
                <p:nvPr/>
              </p:nvSpPr>
              <p:spPr bwMode="auto">
                <a:xfrm>
                  <a:off x="672" y="1321"/>
                  <a:ext cx="358" cy="67"/>
                </a:xfrm>
                <a:prstGeom prst="rect">
                  <a:avLst/>
                </a:prstGeom>
                <a:solidFill>
                  <a:schemeClr val="bg2"/>
                </a:solidFill>
                <a:ln w="9525">
                  <a:solidFill>
                    <a:schemeClr val="tx1"/>
                  </a:solidFill>
                  <a:miter lim="800000"/>
                  <a:headEnd/>
                  <a:tailEnd/>
                </a:ln>
              </p:spPr>
              <p:txBody>
                <a:bodyPr wrap="none" anchor="ctr"/>
                <a:lstStyle/>
                <a:p>
                  <a:endParaRPr lang="zh-CN" altLang="en-US"/>
                </a:p>
              </p:txBody>
            </p:sp>
            <p:sp>
              <p:nvSpPr>
                <p:cNvPr id="88140" name="Rectangle 80"/>
                <p:cNvSpPr>
                  <a:spLocks noChangeArrowheads="1"/>
                </p:cNvSpPr>
                <p:nvPr/>
              </p:nvSpPr>
              <p:spPr bwMode="auto">
                <a:xfrm>
                  <a:off x="665" y="1554"/>
                  <a:ext cx="367" cy="70"/>
                </a:xfrm>
                <a:prstGeom prst="rect">
                  <a:avLst/>
                </a:prstGeom>
                <a:solidFill>
                  <a:schemeClr val="bg2"/>
                </a:solidFill>
                <a:ln w="9525">
                  <a:solidFill>
                    <a:schemeClr val="tx1"/>
                  </a:solidFill>
                  <a:miter lim="800000"/>
                  <a:headEnd/>
                  <a:tailEnd/>
                </a:ln>
              </p:spPr>
              <p:txBody>
                <a:bodyPr wrap="none" anchor="ctr"/>
                <a:lstStyle/>
                <a:p>
                  <a:endParaRPr lang="zh-CN" altLang="en-US"/>
                </a:p>
              </p:txBody>
            </p:sp>
            <p:grpSp>
              <p:nvGrpSpPr>
                <p:cNvPr id="88141" name="Group 81"/>
                <p:cNvGrpSpPr>
                  <a:grpSpLocks/>
                </p:cNvGrpSpPr>
                <p:nvPr/>
              </p:nvGrpSpPr>
              <p:grpSpPr bwMode="auto">
                <a:xfrm>
                  <a:off x="751" y="1417"/>
                  <a:ext cx="260" cy="117"/>
                  <a:chOff x="2727" y="2199"/>
                  <a:chExt cx="324" cy="150"/>
                </a:xfrm>
              </p:grpSpPr>
              <p:sp>
                <p:nvSpPr>
                  <p:cNvPr id="88142" name="Rectangle 82"/>
                  <p:cNvSpPr>
                    <a:spLocks noChangeArrowheads="1"/>
                  </p:cNvSpPr>
                  <p:nvPr/>
                </p:nvSpPr>
                <p:spPr bwMode="auto">
                  <a:xfrm>
                    <a:off x="2796" y="2199"/>
                    <a:ext cx="177" cy="150"/>
                  </a:xfrm>
                  <a:prstGeom prst="rect">
                    <a:avLst/>
                  </a:prstGeom>
                  <a:solidFill>
                    <a:schemeClr val="bg2"/>
                  </a:solidFill>
                  <a:ln w="9525">
                    <a:solidFill>
                      <a:schemeClr val="tx1"/>
                    </a:solidFill>
                    <a:miter lim="800000"/>
                    <a:headEnd/>
                    <a:tailEnd/>
                  </a:ln>
                </p:spPr>
                <p:txBody>
                  <a:bodyPr wrap="none" anchor="ctr"/>
                  <a:lstStyle/>
                  <a:p>
                    <a:endParaRPr lang="zh-CN" altLang="en-US"/>
                  </a:p>
                </p:txBody>
              </p:sp>
              <p:sp>
                <p:nvSpPr>
                  <p:cNvPr id="88143" name="Rectangle 83"/>
                  <p:cNvSpPr>
                    <a:spLocks noChangeArrowheads="1"/>
                  </p:cNvSpPr>
                  <p:nvPr/>
                </p:nvSpPr>
                <p:spPr bwMode="auto">
                  <a:xfrm>
                    <a:off x="2754" y="2210"/>
                    <a:ext cx="257" cy="127"/>
                  </a:xfrm>
                  <a:prstGeom prst="rect">
                    <a:avLst/>
                  </a:prstGeom>
                  <a:solidFill>
                    <a:schemeClr val="bg2"/>
                  </a:solidFill>
                  <a:ln w="9525">
                    <a:solidFill>
                      <a:schemeClr val="tx1"/>
                    </a:solidFill>
                    <a:miter lim="800000"/>
                    <a:headEnd/>
                    <a:tailEnd/>
                  </a:ln>
                </p:spPr>
                <p:txBody>
                  <a:bodyPr wrap="none" anchor="ctr"/>
                  <a:lstStyle/>
                  <a:p>
                    <a:endParaRPr lang="zh-CN" altLang="en-US"/>
                  </a:p>
                </p:txBody>
              </p:sp>
              <p:sp>
                <p:nvSpPr>
                  <p:cNvPr id="88144" name="Rectangle 84"/>
                  <p:cNvSpPr>
                    <a:spLocks noChangeArrowheads="1"/>
                  </p:cNvSpPr>
                  <p:nvPr/>
                </p:nvSpPr>
                <p:spPr bwMode="auto">
                  <a:xfrm>
                    <a:off x="2727" y="2221"/>
                    <a:ext cx="324" cy="38"/>
                  </a:xfrm>
                  <a:prstGeom prst="rect">
                    <a:avLst/>
                  </a:prstGeom>
                  <a:solidFill>
                    <a:schemeClr val="bg2"/>
                  </a:solidFill>
                  <a:ln w="9525">
                    <a:solidFill>
                      <a:schemeClr val="tx1"/>
                    </a:solidFill>
                    <a:miter lim="800000"/>
                    <a:headEnd/>
                    <a:tailEnd/>
                  </a:ln>
                </p:spPr>
                <p:txBody>
                  <a:bodyPr wrap="none" anchor="ctr"/>
                  <a:lstStyle/>
                  <a:p>
                    <a:endParaRPr lang="zh-CN" altLang="en-US"/>
                  </a:p>
                </p:txBody>
              </p:sp>
              <p:sp>
                <p:nvSpPr>
                  <p:cNvPr id="88145" name="Rectangle 85"/>
                  <p:cNvSpPr>
                    <a:spLocks noChangeArrowheads="1"/>
                  </p:cNvSpPr>
                  <p:nvPr/>
                </p:nvSpPr>
                <p:spPr bwMode="auto">
                  <a:xfrm>
                    <a:off x="2727" y="2286"/>
                    <a:ext cx="324" cy="38"/>
                  </a:xfrm>
                  <a:prstGeom prst="rect">
                    <a:avLst/>
                  </a:prstGeom>
                  <a:solidFill>
                    <a:schemeClr val="bg2"/>
                  </a:solidFill>
                  <a:ln w="9525">
                    <a:solidFill>
                      <a:schemeClr val="tx1"/>
                    </a:solidFill>
                    <a:miter lim="800000"/>
                    <a:headEnd/>
                    <a:tailEnd/>
                  </a:ln>
                </p:spPr>
                <p:txBody>
                  <a:bodyPr wrap="none" anchor="ctr"/>
                  <a:lstStyle/>
                  <a:p>
                    <a:endParaRPr lang="zh-CN" altLang="en-US"/>
                  </a:p>
                </p:txBody>
              </p:sp>
            </p:grpSp>
          </p:grpSp>
          <p:sp>
            <p:nvSpPr>
              <p:cNvPr id="88132" name="Rectangle 86" descr="深色上对角线"/>
              <p:cNvSpPr>
                <a:spLocks noChangeArrowheads="1"/>
              </p:cNvSpPr>
              <p:nvPr/>
            </p:nvSpPr>
            <p:spPr bwMode="auto">
              <a:xfrm>
                <a:off x="177" y="2445"/>
                <a:ext cx="892" cy="113"/>
              </a:xfrm>
              <a:prstGeom prst="rect">
                <a:avLst/>
              </a:prstGeom>
              <a:pattFill prst="dkUpDiag">
                <a:fgClr>
                  <a:schemeClr val="tx1"/>
                </a:fgClr>
                <a:bgClr>
                  <a:srgbClr val="FFFFFF"/>
                </a:bgClr>
              </a:pattFill>
              <a:ln w="9525">
                <a:noFill/>
                <a:miter lim="800000"/>
                <a:headEnd/>
                <a:tailEnd/>
              </a:ln>
            </p:spPr>
            <p:txBody>
              <a:bodyPr wrap="none" anchor="ctr"/>
              <a:lstStyle/>
              <a:p>
                <a:endParaRPr lang="zh-CN" altLang="en-US"/>
              </a:p>
            </p:txBody>
          </p:sp>
          <p:sp>
            <p:nvSpPr>
              <p:cNvPr id="88133" name="Line 87"/>
              <p:cNvSpPr>
                <a:spLocks noChangeShapeType="1"/>
              </p:cNvSpPr>
              <p:nvPr/>
            </p:nvSpPr>
            <p:spPr bwMode="auto">
              <a:xfrm>
                <a:off x="181" y="2438"/>
                <a:ext cx="881" cy="0"/>
              </a:xfrm>
              <a:prstGeom prst="line">
                <a:avLst/>
              </a:prstGeom>
              <a:noFill/>
              <a:ln w="38100">
                <a:solidFill>
                  <a:schemeClr val="tx1"/>
                </a:solidFill>
                <a:round/>
                <a:headEnd/>
                <a:tailEnd/>
              </a:ln>
            </p:spPr>
            <p:txBody>
              <a:bodyPr/>
              <a:lstStyle/>
              <a:p>
                <a:endParaRPr lang="zh-CN" altLang="en-US"/>
              </a:p>
            </p:txBody>
          </p:sp>
          <p:sp>
            <p:nvSpPr>
              <p:cNvPr id="88134" name="WordArt 88"/>
              <p:cNvSpPr>
                <a:spLocks noChangeArrowheads="1" noChangeShapeType="1" noTextEdit="1"/>
              </p:cNvSpPr>
              <p:nvPr/>
            </p:nvSpPr>
            <p:spPr bwMode="auto">
              <a:xfrm>
                <a:off x="323" y="2136"/>
                <a:ext cx="605" cy="222"/>
              </a:xfrm>
              <a:prstGeom prst="rect">
                <a:avLst/>
              </a:prstGeom>
            </p:spPr>
            <p:txBody>
              <a:bodyPr wrap="none" fromWordArt="1">
                <a:prstTxWarp prst="textPlain">
                  <a:avLst>
                    <a:gd name="adj" fmla="val 50000"/>
                  </a:avLst>
                </a:prstTxWarp>
              </a:bodyPr>
              <a:lstStyle/>
              <a:p>
                <a:r>
                  <a:rPr lang="zh-CN" altLang="en-US" sz="3600" kern="10">
                    <a:ln w="76200">
                      <a:solidFill>
                        <a:schemeClr val="bg1"/>
                      </a:solidFill>
                      <a:round/>
                      <a:headEnd/>
                      <a:tailEnd/>
                    </a:ln>
                    <a:solidFill>
                      <a:schemeClr val="bg1"/>
                    </a:solidFill>
                    <a:latin typeface="宋体"/>
                    <a:ea typeface="宋体"/>
                  </a:rPr>
                  <a:t>振 源</a:t>
                </a:r>
              </a:p>
            </p:txBody>
          </p:sp>
          <p:sp>
            <p:nvSpPr>
              <p:cNvPr id="88135" name="WordArt 89"/>
              <p:cNvSpPr>
                <a:spLocks noChangeArrowheads="1" noChangeShapeType="1" noTextEdit="1"/>
              </p:cNvSpPr>
              <p:nvPr/>
            </p:nvSpPr>
            <p:spPr bwMode="auto">
              <a:xfrm>
                <a:off x="321" y="2136"/>
                <a:ext cx="605" cy="222"/>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宋体"/>
                    <a:ea typeface="宋体"/>
                  </a:rPr>
                  <a:t>振 源</a:t>
                </a:r>
              </a:p>
            </p:txBody>
          </p:sp>
          <p:sp>
            <p:nvSpPr>
              <p:cNvPr id="88136" name="Line 90"/>
              <p:cNvSpPr>
                <a:spLocks noChangeShapeType="1"/>
              </p:cNvSpPr>
              <p:nvPr/>
            </p:nvSpPr>
            <p:spPr bwMode="auto">
              <a:xfrm>
                <a:off x="486" y="1994"/>
                <a:ext cx="0" cy="63"/>
              </a:xfrm>
              <a:prstGeom prst="line">
                <a:avLst/>
              </a:prstGeom>
              <a:noFill/>
              <a:ln w="38100">
                <a:solidFill>
                  <a:srgbClr val="808080"/>
                </a:solidFill>
                <a:round/>
                <a:headEnd/>
                <a:tailEnd/>
              </a:ln>
            </p:spPr>
            <p:txBody>
              <a:bodyPr/>
              <a:lstStyle/>
              <a:p>
                <a:endParaRPr lang="zh-CN" altLang="en-US"/>
              </a:p>
            </p:txBody>
          </p:sp>
          <p:sp>
            <p:nvSpPr>
              <p:cNvPr id="88137" name="Line 91"/>
              <p:cNvSpPr>
                <a:spLocks noChangeShapeType="1"/>
              </p:cNvSpPr>
              <p:nvPr/>
            </p:nvSpPr>
            <p:spPr bwMode="auto">
              <a:xfrm>
                <a:off x="489" y="1763"/>
                <a:ext cx="0" cy="63"/>
              </a:xfrm>
              <a:prstGeom prst="line">
                <a:avLst/>
              </a:prstGeom>
              <a:noFill/>
              <a:ln w="57150">
                <a:solidFill>
                  <a:srgbClr val="808080"/>
                </a:solidFill>
                <a:round/>
                <a:headEnd/>
                <a:tailEnd/>
              </a:ln>
            </p:spPr>
            <p:txBody>
              <a:bodyPr/>
              <a:lstStyle/>
              <a:p>
                <a:endParaRPr lang="zh-CN" altLang="en-US"/>
              </a:p>
            </p:txBody>
          </p:sp>
        </p:grpSp>
        <p:grpSp>
          <p:nvGrpSpPr>
            <p:cNvPr id="88117" name="Group 92"/>
            <p:cNvGrpSpPr>
              <a:grpSpLocks/>
            </p:cNvGrpSpPr>
            <p:nvPr/>
          </p:nvGrpSpPr>
          <p:grpSpPr bwMode="auto">
            <a:xfrm>
              <a:off x="151" y="2628"/>
              <a:ext cx="1016" cy="403"/>
              <a:chOff x="174" y="2628"/>
              <a:chExt cx="1016" cy="403"/>
            </a:xfrm>
          </p:grpSpPr>
          <p:sp>
            <p:nvSpPr>
              <p:cNvPr id="88126" name="WordArt 93"/>
              <p:cNvSpPr>
                <a:spLocks noChangeArrowheads="1" noChangeShapeType="1" noTextEdit="1"/>
              </p:cNvSpPr>
              <p:nvPr/>
            </p:nvSpPr>
            <p:spPr bwMode="auto">
              <a:xfrm>
                <a:off x="950" y="2845"/>
                <a:ext cx="229" cy="175"/>
              </a:xfrm>
              <a:prstGeom prst="rect">
                <a:avLst/>
              </a:prstGeom>
            </p:spPr>
            <p:txBody>
              <a:bodyPr wrap="none" fromWordArt="1">
                <a:prstTxWarp prst="textPlain">
                  <a:avLst>
                    <a:gd name="adj" fmla="val 59912"/>
                  </a:avLst>
                </a:prstTxWarp>
              </a:bodyPr>
              <a:lstStyle/>
              <a:p>
                <a:r>
                  <a:rPr lang="en-US" altLang="zh-CN" sz="3600" i="1" kern="10">
                    <a:ln w="9525">
                      <a:solidFill>
                        <a:srgbClr val="006666"/>
                      </a:solidFill>
                      <a:round/>
                      <a:headEnd/>
                      <a:tailEnd/>
                    </a:ln>
                    <a:solidFill>
                      <a:srgbClr val="006666"/>
                    </a:solidFill>
                    <a:latin typeface="Symbol"/>
                  </a:rPr>
                  <a:t>l</a:t>
                </a:r>
                <a:endParaRPr lang="zh-CN" altLang="en-US" sz="3600" i="1" kern="10">
                  <a:ln w="9525">
                    <a:solidFill>
                      <a:srgbClr val="006666"/>
                    </a:solidFill>
                    <a:round/>
                    <a:headEnd/>
                    <a:tailEnd/>
                  </a:ln>
                  <a:solidFill>
                    <a:srgbClr val="006666"/>
                  </a:solidFill>
                  <a:latin typeface="Symbol"/>
                </a:endParaRPr>
              </a:p>
            </p:txBody>
          </p:sp>
          <p:sp>
            <p:nvSpPr>
              <p:cNvPr id="88127" name="WordArt 94"/>
              <p:cNvSpPr>
                <a:spLocks noChangeArrowheads="1" noChangeShapeType="1" noTextEdit="1"/>
              </p:cNvSpPr>
              <p:nvPr/>
            </p:nvSpPr>
            <p:spPr bwMode="auto">
              <a:xfrm>
                <a:off x="204" y="2849"/>
                <a:ext cx="754" cy="182"/>
              </a:xfrm>
              <a:prstGeom prst="rect">
                <a:avLst/>
              </a:prstGeom>
            </p:spPr>
            <p:txBody>
              <a:bodyPr wrap="none" fromWordArt="1">
                <a:prstTxWarp prst="textPlain">
                  <a:avLst>
                    <a:gd name="adj" fmla="val 50000"/>
                  </a:avLst>
                </a:prstTxWarp>
              </a:bodyPr>
              <a:lstStyle/>
              <a:p>
                <a:r>
                  <a:rPr lang="zh-CN" altLang="en-US" sz="3600" kern="10">
                    <a:ln w="9525">
                      <a:solidFill>
                        <a:srgbClr val="006666"/>
                      </a:solidFill>
                      <a:round/>
                      <a:headEnd/>
                      <a:tailEnd/>
                    </a:ln>
                    <a:solidFill>
                      <a:srgbClr val="006666"/>
                    </a:solidFill>
                    <a:latin typeface="宋体"/>
                    <a:ea typeface="宋体"/>
                  </a:rPr>
                  <a:t>变波长</a:t>
                </a:r>
              </a:p>
            </p:txBody>
          </p:sp>
          <p:sp>
            <p:nvSpPr>
              <p:cNvPr id="88128" name="WordArt 95"/>
              <p:cNvSpPr>
                <a:spLocks noChangeArrowheads="1" noChangeShapeType="1" noTextEdit="1"/>
              </p:cNvSpPr>
              <p:nvPr/>
            </p:nvSpPr>
            <p:spPr bwMode="auto">
              <a:xfrm>
                <a:off x="174" y="2628"/>
                <a:ext cx="1016" cy="188"/>
              </a:xfrm>
              <a:prstGeom prst="rect">
                <a:avLst/>
              </a:prstGeom>
            </p:spPr>
            <p:txBody>
              <a:bodyPr wrap="none" fromWordArt="1">
                <a:prstTxWarp prst="textPlain">
                  <a:avLst>
                    <a:gd name="adj" fmla="val 50000"/>
                  </a:avLst>
                </a:prstTxWarp>
              </a:bodyPr>
              <a:lstStyle/>
              <a:p>
                <a:r>
                  <a:rPr lang="zh-CN" altLang="en-US" sz="3600" kern="10">
                    <a:ln w="9525">
                      <a:solidFill>
                        <a:srgbClr val="006666"/>
                      </a:solidFill>
                      <a:round/>
                      <a:headEnd/>
                      <a:tailEnd/>
                    </a:ln>
                    <a:solidFill>
                      <a:srgbClr val="006666"/>
                    </a:solidFill>
                    <a:latin typeface="宋体"/>
                    <a:ea typeface="宋体"/>
                  </a:rPr>
                  <a:t>调频率改</a:t>
                </a:r>
              </a:p>
            </p:txBody>
          </p:sp>
        </p:grpSp>
        <p:grpSp>
          <p:nvGrpSpPr>
            <p:cNvPr id="88118" name="Group 96"/>
            <p:cNvGrpSpPr>
              <a:grpSpLocks/>
            </p:cNvGrpSpPr>
            <p:nvPr/>
          </p:nvGrpSpPr>
          <p:grpSpPr bwMode="auto">
            <a:xfrm>
              <a:off x="853" y="903"/>
              <a:ext cx="4281" cy="321"/>
              <a:chOff x="853" y="903"/>
              <a:chExt cx="4281" cy="321"/>
            </a:xfrm>
          </p:grpSpPr>
          <p:sp>
            <p:nvSpPr>
              <p:cNvPr id="88120" name="Line 97"/>
              <p:cNvSpPr>
                <a:spLocks noChangeShapeType="1"/>
              </p:cNvSpPr>
              <p:nvPr/>
            </p:nvSpPr>
            <p:spPr bwMode="auto">
              <a:xfrm>
                <a:off x="859" y="903"/>
                <a:ext cx="0" cy="316"/>
              </a:xfrm>
              <a:prstGeom prst="line">
                <a:avLst/>
              </a:prstGeom>
              <a:noFill/>
              <a:ln w="28575">
                <a:solidFill>
                  <a:schemeClr val="tx1"/>
                </a:solidFill>
                <a:round/>
                <a:headEnd/>
                <a:tailEnd/>
              </a:ln>
            </p:spPr>
            <p:txBody>
              <a:bodyPr/>
              <a:lstStyle/>
              <a:p>
                <a:endParaRPr lang="zh-CN" altLang="en-US"/>
              </a:p>
            </p:txBody>
          </p:sp>
          <p:sp>
            <p:nvSpPr>
              <p:cNvPr id="88121" name="Line 98"/>
              <p:cNvSpPr>
                <a:spLocks noChangeShapeType="1"/>
              </p:cNvSpPr>
              <p:nvPr/>
            </p:nvSpPr>
            <p:spPr bwMode="auto">
              <a:xfrm flipH="1">
                <a:off x="5134" y="908"/>
                <a:ext cx="0" cy="316"/>
              </a:xfrm>
              <a:prstGeom prst="line">
                <a:avLst/>
              </a:prstGeom>
              <a:noFill/>
              <a:ln w="28575">
                <a:solidFill>
                  <a:schemeClr val="tx1"/>
                </a:solidFill>
                <a:round/>
                <a:headEnd/>
                <a:tailEnd/>
              </a:ln>
            </p:spPr>
            <p:txBody>
              <a:bodyPr/>
              <a:lstStyle/>
              <a:p>
                <a:endParaRPr lang="zh-CN" altLang="en-US"/>
              </a:p>
            </p:txBody>
          </p:sp>
          <p:sp>
            <p:nvSpPr>
              <p:cNvPr id="88122" name="Line 99"/>
              <p:cNvSpPr>
                <a:spLocks noChangeShapeType="1"/>
              </p:cNvSpPr>
              <p:nvPr/>
            </p:nvSpPr>
            <p:spPr bwMode="auto">
              <a:xfrm flipH="1">
                <a:off x="853" y="1056"/>
                <a:ext cx="1468" cy="0"/>
              </a:xfrm>
              <a:prstGeom prst="line">
                <a:avLst/>
              </a:prstGeom>
              <a:noFill/>
              <a:ln w="28575">
                <a:solidFill>
                  <a:schemeClr val="tx1"/>
                </a:solidFill>
                <a:round/>
                <a:headEnd/>
                <a:tailEnd type="triangle" w="sm" len="lg"/>
              </a:ln>
            </p:spPr>
            <p:txBody>
              <a:bodyPr/>
              <a:lstStyle/>
              <a:p>
                <a:endParaRPr lang="zh-CN" altLang="en-US"/>
              </a:p>
            </p:txBody>
          </p:sp>
          <p:sp>
            <p:nvSpPr>
              <p:cNvPr id="88123" name="WordArt 100"/>
              <p:cNvSpPr>
                <a:spLocks noChangeArrowheads="1" noChangeShapeType="1" noTextEdit="1"/>
              </p:cNvSpPr>
              <p:nvPr/>
            </p:nvSpPr>
            <p:spPr bwMode="auto">
              <a:xfrm>
                <a:off x="3258" y="965"/>
                <a:ext cx="161" cy="153"/>
              </a:xfrm>
              <a:prstGeom prst="rect">
                <a:avLst/>
              </a:prstGeom>
            </p:spPr>
            <p:txBody>
              <a:bodyPr wrap="none" fromWordArt="1">
                <a:prstTxWarp prst="textPlain">
                  <a:avLst>
                    <a:gd name="adj" fmla="val 50000"/>
                  </a:avLst>
                </a:prstTxWarp>
              </a:bodyPr>
              <a:lstStyle/>
              <a:p>
                <a:r>
                  <a:rPr lang="en-US" altLang="zh-CN" sz="3600" b="1" i="1" kern="10">
                    <a:ln w="9525">
                      <a:solidFill>
                        <a:schemeClr val="tx1"/>
                      </a:solidFill>
                      <a:round/>
                      <a:headEnd/>
                      <a:tailEnd/>
                    </a:ln>
                    <a:latin typeface="Times New Roman"/>
                    <a:cs typeface="Times New Roman"/>
                  </a:rPr>
                  <a:t>L</a:t>
                </a:r>
                <a:endParaRPr lang="zh-CN" altLang="en-US" sz="3600" b="1" i="1" kern="10">
                  <a:ln w="9525">
                    <a:solidFill>
                      <a:schemeClr val="tx1"/>
                    </a:solidFill>
                    <a:round/>
                    <a:headEnd/>
                    <a:tailEnd/>
                  </a:ln>
                  <a:latin typeface="Times New Roman"/>
                  <a:cs typeface="Times New Roman"/>
                </a:endParaRPr>
              </a:p>
            </p:txBody>
          </p:sp>
          <p:sp>
            <p:nvSpPr>
              <p:cNvPr id="88124" name="Line 101"/>
              <p:cNvSpPr>
                <a:spLocks noChangeShapeType="1"/>
              </p:cNvSpPr>
              <p:nvPr/>
            </p:nvSpPr>
            <p:spPr bwMode="auto">
              <a:xfrm>
                <a:off x="3649" y="1039"/>
                <a:ext cx="1468" cy="0"/>
              </a:xfrm>
              <a:prstGeom prst="line">
                <a:avLst/>
              </a:prstGeom>
              <a:noFill/>
              <a:ln w="28575">
                <a:solidFill>
                  <a:schemeClr val="tx1"/>
                </a:solidFill>
                <a:round/>
                <a:headEnd/>
                <a:tailEnd type="triangle" w="sm" len="lg"/>
              </a:ln>
            </p:spPr>
            <p:txBody>
              <a:bodyPr/>
              <a:lstStyle/>
              <a:p>
                <a:endParaRPr lang="zh-CN" altLang="en-US"/>
              </a:p>
            </p:txBody>
          </p:sp>
          <p:sp>
            <p:nvSpPr>
              <p:cNvPr id="88125" name="WordArt 102"/>
              <p:cNvSpPr>
                <a:spLocks noChangeArrowheads="1" noChangeShapeType="1" noTextEdit="1"/>
              </p:cNvSpPr>
              <p:nvPr/>
            </p:nvSpPr>
            <p:spPr bwMode="auto">
              <a:xfrm>
                <a:off x="2447" y="964"/>
                <a:ext cx="711" cy="164"/>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宋体"/>
                    <a:ea typeface="宋体"/>
                  </a:rPr>
                  <a:t>弦长</a:t>
                </a:r>
              </a:p>
            </p:txBody>
          </p:sp>
        </p:grpSp>
        <p:sp>
          <p:nvSpPr>
            <p:cNvPr id="88119" name="WordArt 103"/>
            <p:cNvSpPr>
              <a:spLocks noChangeArrowheads="1" noChangeShapeType="1" noTextEdit="1"/>
            </p:cNvSpPr>
            <p:nvPr/>
          </p:nvSpPr>
          <p:spPr bwMode="auto">
            <a:xfrm>
              <a:off x="1372" y="388"/>
              <a:ext cx="2880" cy="330"/>
            </a:xfrm>
            <a:prstGeom prst="rect">
              <a:avLst/>
            </a:prstGeom>
          </p:spPr>
          <p:txBody>
            <a:bodyPr wrap="none" fromWordArt="1">
              <a:prstTxWarp prst="textPlain">
                <a:avLst>
                  <a:gd name="adj" fmla="val 50000"/>
                </a:avLst>
              </a:prstTxWarp>
            </a:bodyPr>
            <a:lstStyle/>
            <a:p>
              <a:r>
                <a:rPr lang="zh-CN" altLang="en-US" sz="3600" kern="10">
                  <a:ln w="9525">
                    <a:solidFill>
                      <a:srgbClr val="CC0000"/>
                    </a:solidFill>
                    <a:round/>
                    <a:headEnd/>
                    <a:tailEnd/>
                  </a:ln>
                  <a:solidFill>
                    <a:srgbClr val="CC0000"/>
                  </a:solidFill>
                  <a:latin typeface="华文中宋"/>
                  <a:ea typeface="华文中宋"/>
                </a:rPr>
                <a:t>弦的驻波视觉现象示意</a:t>
              </a:r>
            </a:p>
          </p:txBody>
        </p:sp>
      </p:grpSp>
      <p:grpSp>
        <p:nvGrpSpPr>
          <p:cNvPr id="88083" name="Group 104"/>
          <p:cNvGrpSpPr>
            <a:grpSpLocks/>
          </p:cNvGrpSpPr>
          <p:nvPr/>
        </p:nvGrpSpPr>
        <p:grpSpPr bwMode="auto">
          <a:xfrm>
            <a:off x="280988" y="2776538"/>
            <a:ext cx="1416050" cy="1284287"/>
            <a:chOff x="177" y="1749"/>
            <a:chExt cx="892" cy="809"/>
          </a:xfrm>
        </p:grpSpPr>
        <p:grpSp>
          <p:nvGrpSpPr>
            <p:cNvPr id="88087" name="Group 105"/>
            <p:cNvGrpSpPr>
              <a:grpSpLocks/>
            </p:cNvGrpSpPr>
            <p:nvPr/>
          </p:nvGrpSpPr>
          <p:grpSpPr bwMode="auto">
            <a:xfrm>
              <a:off x="177" y="1749"/>
              <a:ext cx="892" cy="809"/>
              <a:chOff x="177" y="1749"/>
              <a:chExt cx="892" cy="809"/>
            </a:xfrm>
          </p:grpSpPr>
          <p:sp>
            <p:nvSpPr>
              <p:cNvPr id="88089" name="Rectangle 106"/>
              <p:cNvSpPr>
                <a:spLocks noChangeArrowheads="1"/>
              </p:cNvSpPr>
              <p:nvPr/>
            </p:nvSpPr>
            <p:spPr bwMode="auto">
              <a:xfrm>
                <a:off x="222" y="2069"/>
                <a:ext cx="800" cy="475"/>
              </a:xfrm>
              <a:prstGeom prst="rect">
                <a:avLst/>
              </a:prstGeom>
              <a:solidFill>
                <a:srgbClr val="DDDDDD"/>
              </a:solidFill>
              <a:ln w="9525">
                <a:solidFill>
                  <a:schemeClr val="tx1"/>
                </a:solidFill>
                <a:miter lim="800000"/>
                <a:headEnd/>
                <a:tailEnd/>
              </a:ln>
            </p:spPr>
            <p:txBody>
              <a:bodyPr wrap="none" anchor="ctr"/>
              <a:lstStyle/>
              <a:p>
                <a:endParaRPr lang="zh-CN" altLang="en-US"/>
              </a:p>
            </p:txBody>
          </p:sp>
          <p:sp>
            <p:nvSpPr>
              <p:cNvPr id="88090" name="Rectangle 107"/>
              <p:cNvSpPr>
                <a:spLocks noChangeArrowheads="1"/>
              </p:cNvSpPr>
              <p:nvPr/>
            </p:nvSpPr>
            <p:spPr bwMode="auto">
              <a:xfrm>
                <a:off x="284" y="1976"/>
                <a:ext cx="689" cy="90"/>
              </a:xfrm>
              <a:prstGeom prst="rect">
                <a:avLst/>
              </a:prstGeom>
              <a:solidFill>
                <a:schemeClr val="bg2"/>
              </a:solidFill>
              <a:ln w="9525">
                <a:solidFill>
                  <a:schemeClr val="tx1"/>
                </a:solidFill>
                <a:miter lim="800000"/>
                <a:headEnd/>
                <a:tailEnd/>
              </a:ln>
            </p:spPr>
            <p:txBody>
              <a:bodyPr wrap="none" anchor="ctr"/>
              <a:lstStyle/>
              <a:p>
                <a:endParaRPr lang="zh-CN" altLang="en-US"/>
              </a:p>
            </p:txBody>
          </p:sp>
          <p:grpSp>
            <p:nvGrpSpPr>
              <p:cNvPr id="88091" name="Group 108"/>
              <p:cNvGrpSpPr>
                <a:grpSpLocks/>
              </p:cNvGrpSpPr>
              <p:nvPr/>
            </p:nvGrpSpPr>
            <p:grpSpPr bwMode="auto">
              <a:xfrm>
                <a:off x="362" y="1749"/>
                <a:ext cx="490" cy="322"/>
                <a:chOff x="542" y="1310"/>
                <a:chExt cx="490" cy="322"/>
              </a:xfrm>
            </p:grpSpPr>
            <p:sp>
              <p:nvSpPr>
                <p:cNvPr id="88107" name="AutoShape 109"/>
                <p:cNvSpPr>
                  <a:spLocks noChangeArrowheads="1"/>
                </p:cNvSpPr>
                <p:nvPr/>
              </p:nvSpPr>
              <p:spPr bwMode="auto">
                <a:xfrm rot="16200000" flipH="1">
                  <a:off x="577" y="1275"/>
                  <a:ext cx="322" cy="39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67 w 21600"/>
                    <a:gd name="T13" fmla="*/ 0 h 21600"/>
                    <a:gd name="T14" fmla="*/ 21533 w 21600"/>
                    <a:gd name="T15" fmla="*/ 10220 h 21600"/>
                  </a:gdLst>
                  <a:ahLst/>
                  <a:cxnLst>
                    <a:cxn ang="T8">
                      <a:pos x="T0" y="T1"/>
                    </a:cxn>
                    <a:cxn ang="T9">
                      <a:pos x="T2" y="T3"/>
                    </a:cxn>
                    <a:cxn ang="T10">
                      <a:pos x="T4" y="T5"/>
                    </a:cxn>
                    <a:cxn ang="T11">
                      <a:pos x="T6" y="T7"/>
                    </a:cxn>
                  </a:cxnLst>
                  <a:rect l="T12" t="T13" r="T14" b="T15"/>
                  <a:pathLst>
                    <a:path w="21600" h="21600">
                      <a:moveTo>
                        <a:pt x="4735" y="8615"/>
                      </a:moveTo>
                      <a:cubicBezTo>
                        <a:pt x="5656" y="6058"/>
                        <a:pt x="8082" y="4353"/>
                        <a:pt x="10800" y="4354"/>
                      </a:cubicBezTo>
                      <a:cubicBezTo>
                        <a:pt x="13517" y="4354"/>
                        <a:pt x="15943" y="6058"/>
                        <a:pt x="16864" y="8615"/>
                      </a:cubicBezTo>
                      <a:lnTo>
                        <a:pt x="20960" y="7139"/>
                      </a:lnTo>
                      <a:cubicBezTo>
                        <a:pt x="19417" y="2855"/>
                        <a:pt x="15353" y="-1"/>
                        <a:pt x="10799" y="0"/>
                      </a:cubicBezTo>
                      <a:cubicBezTo>
                        <a:pt x="6246" y="0"/>
                        <a:pt x="2182" y="2855"/>
                        <a:pt x="639" y="7139"/>
                      </a:cubicBezTo>
                      <a:close/>
                    </a:path>
                  </a:pathLst>
                </a:custGeom>
                <a:solidFill>
                  <a:schemeClr val="bg2"/>
                </a:solidFill>
                <a:ln w="9525">
                  <a:solidFill>
                    <a:schemeClr val="tx1"/>
                  </a:solidFill>
                  <a:miter lim="800000"/>
                  <a:headEnd/>
                  <a:tailEnd/>
                </a:ln>
              </p:spPr>
              <p:txBody>
                <a:bodyPr wrap="none" anchor="ctr"/>
                <a:lstStyle/>
                <a:p>
                  <a:endParaRPr lang="zh-CN" altLang="en-US"/>
                </a:p>
              </p:txBody>
            </p:sp>
            <p:sp>
              <p:nvSpPr>
                <p:cNvPr id="88108" name="Rectangle 110"/>
                <p:cNvSpPr>
                  <a:spLocks noChangeArrowheads="1"/>
                </p:cNvSpPr>
                <p:nvPr/>
              </p:nvSpPr>
              <p:spPr bwMode="auto">
                <a:xfrm>
                  <a:off x="672" y="1321"/>
                  <a:ext cx="358" cy="67"/>
                </a:xfrm>
                <a:prstGeom prst="rect">
                  <a:avLst/>
                </a:prstGeom>
                <a:solidFill>
                  <a:schemeClr val="bg2"/>
                </a:solidFill>
                <a:ln w="9525">
                  <a:solidFill>
                    <a:schemeClr val="tx1"/>
                  </a:solidFill>
                  <a:miter lim="800000"/>
                  <a:headEnd/>
                  <a:tailEnd/>
                </a:ln>
              </p:spPr>
              <p:txBody>
                <a:bodyPr wrap="none" anchor="ctr"/>
                <a:lstStyle/>
                <a:p>
                  <a:endParaRPr lang="zh-CN" altLang="en-US"/>
                </a:p>
              </p:txBody>
            </p:sp>
            <p:sp>
              <p:nvSpPr>
                <p:cNvPr id="88109" name="Rectangle 111"/>
                <p:cNvSpPr>
                  <a:spLocks noChangeArrowheads="1"/>
                </p:cNvSpPr>
                <p:nvPr/>
              </p:nvSpPr>
              <p:spPr bwMode="auto">
                <a:xfrm>
                  <a:off x="665" y="1554"/>
                  <a:ext cx="367" cy="70"/>
                </a:xfrm>
                <a:prstGeom prst="rect">
                  <a:avLst/>
                </a:prstGeom>
                <a:solidFill>
                  <a:schemeClr val="bg2"/>
                </a:solidFill>
                <a:ln w="9525">
                  <a:solidFill>
                    <a:schemeClr val="tx1"/>
                  </a:solidFill>
                  <a:miter lim="800000"/>
                  <a:headEnd/>
                  <a:tailEnd/>
                </a:ln>
              </p:spPr>
              <p:txBody>
                <a:bodyPr wrap="none" anchor="ctr"/>
                <a:lstStyle/>
                <a:p>
                  <a:endParaRPr lang="zh-CN" altLang="en-US"/>
                </a:p>
              </p:txBody>
            </p:sp>
            <p:grpSp>
              <p:nvGrpSpPr>
                <p:cNvPr id="88110" name="Group 112"/>
                <p:cNvGrpSpPr>
                  <a:grpSpLocks/>
                </p:cNvGrpSpPr>
                <p:nvPr/>
              </p:nvGrpSpPr>
              <p:grpSpPr bwMode="auto">
                <a:xfrm>
                  <a:off x="751" y="1417"/>
                  <a:ext cx="260" cy="117"/>
                  <a:chOff x="2727" y="2199"/>
                  <a:chExt cx="324" cy="150"/>
                </a:xfrm>
              </p:grpSpPr>
              <p:sp>
                <p:nvSpPr>
                  <p:cNvPr id="88111" name="Rectangle 113"/>
                  <p:cNvSpPr>
                    <a:spLocks noChangeArrowheads="1"/>
                  </p:cNvSpPr>
                  <p:nvPr/>
                </p:nvSpPr>
                <p:spPr bwMode="auto">
                  <a:xfrm>
                    <a:off x="2796" y="2199"/>
                    <a:ext cx="177" cy="150"/>
                  </a:xfrm>
                  <a:prstGeom prst="rect">
                    <a:avLst/>
                  </a:prstGeom>
                  <a:solidFill>
                    <a:schemeClr val="bg2"/>
                  </a:solidFill>
                  <a:ln w="9525">
                    <a:solidFill>
                      <a:schemeClr val="tx1"/>
                    </a:solidFill>
                    <a:miter lim="800000"/>
                    <a:headEnd/>
                    <a:tailEnd/>
                  </a:ln>
                </p:spPr>
                <p:txBody>
                  <a:bodyPr wrap="none" anchor="ctr"/>
                  <a:lstStyle/>
                  <a:p>
                    <a:endParaRPr lang="zh-CN" altLang="en-US"/>
                  </a:p>
                </p:txBody>
              </p:sp>
              <p:sp>
                <p:nvSpPr>
                  <p:cNvPr id="88112" name="Rectangle 114"/>
                  <p:cNvSpPr>
                    <a:spLocks noChangeArrowheads="1"/>
                  </p:cNvSpPr>
                  <p:nvPr/>
                </p:nvSpPr>
                <p:spPr bwMode="auto">
                  <a:xfrm>
                    <a:off x="2754" y="2210"/>
                    <a:ext cx="257" cy="127"/>
                  </a:xfrm>
                  <a:prstGeom prst="rect">
                    <a:avLst/>
                  </a:prstGeom>
                  <a:solidFill>
                    <a:schemeClr val="bg2"/>
                  </a:solidFill>
                  <a:ln w="9525">
                    <a:solidFill>
                      <a:schemeClr val="tx1"/>
                    </a:solidFill>
                    <a:miter lim="800000"/>
                    <a:headEnd/>
                    <a:tailEnd/>
                  </a:ln>
                </p:spPr>
                <p:txBody>
                  <a:bodyPr wrap="none" anchor="ctr"/>
                  <a:lstStyle/>
                  <a:p>
                    <a:endParaRPr lang="zh-CN" altLang="en-US"/>
                  </a:p>
                </p:txBody>
              </p:sp>
              <p:sp>
                <p:nvSpPr>
                  <p:cNvPr id="88113" name="Rectangle 115"/>
                  <p:cNvSpPr>
                    <a:spLocks noChangeArrowheads="1"/>
                  </p:cNvSpPr>
                  <p:nvPr/>
                </p:nvSpPr>
                <p:spPr bwMode="auto">
                  <a:xfrm>
                    <a:off x="2727" y="2221"/>
                    <a:ext cx="324" cy="38"/>
                  </a:xfrm>
                  <a:prstGeom prst="rect">
                    <a:avLst/>
                  </a:prstGeom>
                  <a:solidFill>
                    <a:schemeClr val="bg2"/>
                  </a:solidFill>
                  <a:ln w="9525">
                    <a:solidFill>
                      <a:schemeClr val="tx1"/>
                    </a:solidFill>
                    <a:miter lim="800000"/>
                    <a:headEnd/>
                    <a:tailEnd/>
                  </a:ln>
                </p:spPr>
                <p:txBody>
                  <a:bodyPr wrap="none" anchor="ctr"/>
                  <a:lstStyle/>
                  <a:p>
                    <a:endParaRPr lang="zh-CN" altLang="en-US"/>
                  </a:p>
                </p:txBody>
              </p:sp>
              <p:sp>
                <p:nvSpPr>
                  <p:cNvPr id="88114" name="Rectangle 116"/>
                  <p:cNvSpPr>
                    <a:spLocks noChangeArrowheads="1"/>
                  </p:cNvSpPr>
                  <p:nvPr/>
                </p:nvSpPr>
                <p:spPr bwMode="auto">
                  <a:xfrm>
                    <a:off x="2727" y="2286"/>
                    <a:ext cx="324" cy="38"/>
                  </a:xfrm>
                  <a:prstGeom prst="rect">
                    <a:avLst/>
                  </a:prstGeom>
                  <a:solidFill>
                    <a:schemeClr val="bg2"/>
                  </a:solidFill>
                  <a:ln w="9525">
                    <a:solidFill>
                      <a:schemeClr val="tx1"/>
                    </a:solidFill>
                    <a:miter lim="800000"/>
                    <a:headEnd/>
                    <a:tailEnd/>
                  </a:ln>
                </p:spPr>
                <p:txBody>
                  <a:bodyPr wrap="none" anchor="ctr"/>
                  <a:lstStyle/>
                  <a:p>
                    <a:endParaRPr lang="zh-CN" altLang="en-US"/>
                  </a:p>
                </p:txBody>
              </p:sp>
            </p:grpSp>
          </p:grpSp>
          <p:sp>
            <p:nvSpPr>
              <p:cNvPr id="88092" name="Rectangle 117" descr="深色上对角线"/>
              <p:cNvSpPr>
                <a:spLocks noChangeArrowheads="1"/>
              </p:cNvSpPr>
              <p:nvPr/>
            </p:nvSpPr>
            <p:spPr bwMode="auto">
              <a:xfrm>
                <a:off x="177" y="2445"/>
                <a:ext cx="892" cy="113"/>
              </a:xfrm>
              <a:prstGeom prst="rect">
                <a:avLst/>
              </a:prstGeom>
              <a:pattFill prst="dkUpDiag">
                <a:fgClr>
                  <a:schemeClr val="tx1"/>
                </a:fgClr>
                <a:bgClr>
                  <a:srgbClr val="FFFFFF"/>
                </a:bgClr>
              </a:pattFill>
              <a:ln w="9525">
                <a:noFill/>
                <a:miter lim="800000"/>
                <a:headEnd/>
                <a:tailEnd/>
              </a:ln>
            </p:spPr>
            <p:txBody>
              <a:bodyPr wrap="none" anchor="ctr"/>
              <a:lstStyle/>
              <a:p>
                <a:endParaRPr lang="zh-CN" altLang="en-US"/>
              </a:p>
            </p:txBody>
          </p:sp>
          <p:sp>
            <p:nvSpPr>
              <p:cNvPr id="88093" name="Line 118"/>
              <p:cNvSpPr>
                <a:spLocks noChangeShapeType="1"/>
              </p:cNvSpPr>
              <p:nvPr/>
            </p:nvSpPr>
            <p:spPr bwMode="auto">
              <a:xfrm>
                <a:off x="181" y="2438"/>
                <a:ext cx="881" cy="0"/>
              </a:xfrm>
              <a:prstGeom prst="line">
                <a:avLst/>
              </a:prstGeom>
              <a:noFill/>
              <a:ln w="38100">
                <a:solidFill>
                  <a:schemeClr val="tx1"/>
                </a:solidFill>
                <a:round/>
                <a:headEnd/>
                <a:tailEnd/>
              </a:ln>
            </p:spPr>
            <p:txBody>
              <a:bodyPr/>
              <a:lstStyle/>
              <a:p>
                <a:endParaRPr lang="zh-CN" altLang="en-US"/>
              </a:p>
            </p:txBody>
          </p:sp>
          <p:grpSp>
            <p:nvGrpSpPr>
              <p:cNvPr id="88094" name="Group 119"/>
              <p:cNvGrpSpPr>
                <a:grpSpLocks/>
              </p:cNvGrpSpPr>
              <p:nvPr/>
            </p:nvGrpSpPr>
            <p:grpSpPr bwMode="auto">
              <a:xfrm>
                <a:off x="321" y="2273"/>
                <a:ext cx="614" cy="116"/>
                <a:chOff x="321" y="2136"/>
                <a:chExt cx="607" cy="222"/>
              </a:xfrm>
            </p:grpSpPr>
            <p:sp>
              <p:nvSpPr>
                <p:cNvPr id="88105" name="WordArt 120"/>
                <p:cNvSpPr>
                  <a:spLocks noChangeArrowheads="1" noChangeShapeType="1" noTextEdit="1"/>
                </p:cNvSpPr>
                <p:nvPr/>
              </p:nvSpPr>
              <p:spPr bwMode="auto">
                <a:xfrm>
                  <a:off x="323" y="2136"/>
                  <a:ext cx="605" cy="222"/>
                </a:xfrm>
                <a:prstGeom prst="rect">
                  <a:avLst/>
                </a:prstGeom>
              </p:spPr>
              <p:txBody>
                <a:bodyPr wrap="none" fromWordArt="1">
                  <a:prstTxWarp prst="textPlain">
                    <a:avLst>
                      <a:gd name="adj" fmla="val 50000"/>
                    </a:avLst>
                  </a:prstTxWarp>
                </a:bodyPr>
                <a:lstStyle/>
                <a:p>
                  <a:r>
                    <a:rPr lang="zh-CN" altLang="en-US" sz="3600" kern="10">
                      <a:ln w="76200">
                        <a:solidFill>
                          <a:schemeClr val="bg1"/>
                        </a:solidFill>
                        <a:round/>
                        <a:headEnd/>
                        <a:tailEnd/>
                      </a:ln>
                      <a:solidFill>
                        <a:schemeClr val="bg1"/>
                      </a:solidFill>
                      <a:latin typeface="宋体"/>
                      <a:ea typeface="宋体"/>
                    </a:rPr>
                    <a:t>振 源</a:t>
                  </a:r>
                </a:p>
              </p:txBody>
            </p:sp>
            <p:sp>
              <p:nvSpPr>
                <p:cNvPr id="88106" name="WordArt 121"/>
                <p:cNvSpPr>
                  <a:spLocks noChangeArrowheads="1" noChangeShapeType="1" noTextEdit="1"/>
                </p:cNvSpPr>
                <p:nvPr/>
              </p:nvSpPr>
              <p:spPr bwMode="auto">
                <a:xfrm>
                  <a:off x="321" y="2136"/>
                  <a:ext cx="605" cy="222"/>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宋体"/>
                      <a:ea typeface="宋体"/>
                    </a:rPr>
                    <a:t>振 源</a:t>
                  </a:r>
                </a:p>
              </p:txBody>
            </p:sp>
          </p:grpSp>
          <p:sp>
            <p:nvSpPr>
              <p:cNvPr id="88095" name="Line 122"/>
              <p:cNvSpPr>
                <a:spLocks noChangeShapeType="1"/>
              </p:cNvSpPr>
              <p:nvPr/>
            </p:nvSpPr>
            <p:spPr bwMode="auto">
              <a:xfrm>
                <a:off x="486" y="1994"/>
                <a:ext cx="0" cy="63"/>
              </a:xfrm>
              <a:prstGeom prst="line">
                <a:avLst/>
              </a:prstGeom>
              <a:noFill/>
              <a:ln w="38100">
                <a:solidFill>
                  <a:srgbClr val="808080"/>
                </a:solidFill>
                <a:round/>
                <a:headEnd/>
                <a:tailEnd/>
              </a:ln>
            </p:spPr>
            <p:txBody>
              <a:bodyPr/>
              <a:lstStyle/>
              <a:p>
                <a:endParaRPr lang="zh-CN" altLang="en-US"/>
              </a:p>
            </p:txBody>
          </p:sp>
          <p:sp>
            <p:nvSpPr>
              <p:cNvPr id="88096" name="Line 123"/>
              <p:cNvSpPr>
                <a:spLocks noChangeShapeType="1"/>
              </p:cNvSpPr>
              <p:nvPr/>
            </p:nvSpPr>
            <p:spPr bwMode="auto">
              <a:xfrm>
                <a:off x="489" y="1763"/>
                <a:ext cx="0" cy="63"/>
              </a:xfrm>
              <a:prstGeom prst="line">
                <a:avLst/>
              </a:prstGeom>
              <a:noFill/>
              <a:ln w="57150">
                <a:solidFill>
                  <a:srgbClr val="808080"/>
                </a:solidFill>
                <a:round/>
                <a:headEnd/>
                <a:tailEnd/>
              </a:ln>
            </p:spPr>
            <p:txBody>
              <a:bodyPr/>
              <a:lstStyle/>
              <a:p>
                <a:endParaRPr lang="zh-CN" altLang="en-US"/>
              </a:p>
            </p:txBody>
          </p:sp>
          <p:sp>
            <p:nvSpPr>
              <p:cNvPr id="88097" name="Oval 124"/>
              <p:cNvSpPr>
                <a:spLocks noChangeArrowheads="1"/>
              </p:cNvSpPr>
              <p:nvPr/>
            </p:nvSpPr>
            <p:spPr bwMode="auto">
              <a:xfrm>
                <a:off x="783" y="2105"/>
                <a:ext cx="112" cy="109"/>
              </a:xfrm>
              <a:prstGeom prst="ellipse">
                <a:avLst/>
              </a:prstGeom>
              <a:gradFill rotWithShape="0">
                <a:gsLst>
                  <a:gs pos="0">
                    <a:srgbClr val="FFCC00"/>
                  </a:gs>
                  <a:gs pos="100000">
                    <a:srgbClr val="A18100"/>
                  </a:gs>
                </a:gsLst>
                <a:lin ang="2700000" scaled="1"/>
              </a:gradFill>
              <a:ln w="9525">
                <a:solidFill>
                  <a:schemeClr val="tx1"/>
                </a:solidFill>
                <a:round/>
                <a:headEnd/>
                <a:tailEnd/>
              </a:ln>
            </p:spPr>
            <p:txBody>
              <a:bodyPr wrap="none" anchor="ctr"/>
              <a:lstStyle/>
              <a:p>
                <a:endParaRPr lang="zh-CN" altLang="en-US"/>
              </a:p>
            </p:txBody>
          </p:sp>
          <p:grpSp>
            <p:nvGrpSpPr>
              <p:cNvPr id="88098" name="Group 125"/>
              <p:cNvGrpSpPr>
                <a:grpSpLocks/>
              </p:cNvGrpSpPr>
              <p:nvPr/>
            </p:nvGrpSpPr>
            <p:grpSpPr bwMode="auto">
              <a:xfrm>
                <a:off x="255" y="2117"/>
                <a:ext cx="434" cy="90"/>
                <a:chOff x="255" y="2117"/>
                <a:chExt cx="434" cy="90"/>
              </a:xfrm>
            </p:grpSpPr>
            <p:sp>
              <p:nvSpPr>
                <p:cNvPr id="236670" name="Rectangle 126"/>
                <p:cNvSpPr>
                  <a:spLocks noChangeArrowheads="1"/>
                </p:cNvSpPr>
                <p:nvPr/>
              </p:nvSpPr>
              <p:spPr bwMode="auto">
                <a:xfrm>
                  <a:off x="279" y="2128"/>
                  <a:ext cx="66" cy="66"/>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miter lim="800000"/>
                  <a:headEnd/>
                  <a:tailEnd/>
                </a:ln>
                <a:effectLst/>
              </p:spPr>
              <p:txBody>
                <a:bodyPr wrap="none" anchor="ctr"/>
                <a:lstStyle/>
                <a:p>
                  <a:pPr>
                    <a:defRPr/>
                  </a:pPr>
                  <a:endParaRPr lang="zh-CN" altLang="en-US"/>
                </a:p>
              </p:txBody>
            </p:sp>
            <p:sp>
              <p:nvSpPr>
                <p:cNvPr id="236671" name="Rectangle 127"/>
                <p:cNvSpPr>
                  <a:spLocks noChangeArrowheads="1"/>
                </p:cNvSpPr>
                <p:nvPr/>
              </p:nvSpPr>
              <p:spPr bwMode="auto">
                <a:xfrm>
                  <a:off x="359" y="2128"/>
                  <a:ext cx="66" cy="66"/>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miter lim="800000"/>
                  <a:headEnd/>
                  <a:tailEnd/>
                </a:ln>
                <a:effectLst/>
              </p:spPr>
              <p:txBody>
                <a:bodyPr wrap="none" anchor="ctr"/>
                <a:lstStyle/>
                <a:p>
                  <a:pPr>
                    <a:defRPr/>
                  </a:pPr>
                  <a:endParaRPr lang="zh-CN" altLang="en-US"/>
                </a:p>
              </p:txBody>
            </p:sp>
            <p:sp>
              <p:nvSpPr>
                <p:cNvPr id="236672" name="Rectangle 128"/>
                <p:cNvSpPr>
                  <a:spLocks noChangeArrowheads="1"/>
                </p:cNvSpPr>
                <p:nvPr/>
              </p:nvSpPr>
              <p:spPr bwMode="auto">
                <a:xfrm>
                  <a:off x="436" y="2128"/>
                  <a:ext cx="66" cy="66"/>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miter lim="800000"/>
                  <a:headEnd/>
                  <a:tailEnd/>
                </a:ln>
                <a:effectLst/>
              </p:spPr>
              <p:txBody>
                <a:bodyPr wrap="none" anchor="ctr"/>
                <a:lstStyle/>
                <a:p>
                  <a:pPr>
                    <a:defRPr/>
                  </a:pPr>
                  <a:endParaRPr lang="zh-CN" altLang="en-US"/>
                </a:p>
              </p:txBody>
            </p:sp>
            <p:sp>
              <p:nvSpPr>
                <p:cNvPr id="236673" name="Rectangle 129"/>
                <p:cNvSpPr>
                  <a:spLocks noChangeArrowheads="1"/>
                </p:cNvSpPr>
                <p:nvPr/>
              </p:nvSpPr>
              <p:spPr bwMode="auto">
                <a:xfrm>
                  <a:off x="515" y="2128"/>
                  <a:ext cx="66" cy="66"/>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miter lim="800000"/>
                  <a:headEnd/>
                  <a:tailEnd/>
                </a:ln>
                <a:effectLst/>
              </p:spPr>
              <p:txBody>
                <a:bodyPr wrap="none" anchor="ctr"/>
                <a:lstStyle/>
                <a:p>
                  <a:pPr>
                    <a:defRPr/>
                  </a:pPr>
                  <a:endParaRPr lang="zh-CN" altLang="en-US"/>
                </a:p>
              </p:txBody>
            </p:sp>
            <p:sp>
              <p:nvSpPr>
                <p:cNvPr id="236674" name="Rectangle 130"/>
                <p:cNvSpPr>
                  <a:spLocks noChangeArrowheads="1"/>
                </p:cNvSpPr>
                <p:nvPr/>
              </p:nvSpPr>
              <p:spPr bwMode="auto">
                <a:xfrm>
                  <a:off x="594" y="2128"/>
                  <a:ext cx="66" cy="66"/>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miter lim="800000"/>
                  <a:headEnd/>
                  <a:tailEnd/>
                </a:ln>
                <a:effectLst/>
              </p:spPr>
              <p:txBody>
                <a:bodyPr wrap="none" anchor="ctr"/>
                <a:lstStyle/>
                <a:p>
                  <a:pPr>
                    <a:defRPr/>
                  </a:pPr>
                  <a:endParaRPr lang="zh-CN" altLang="en-US"/>
                </a:p>
              </p:txBody>
            </p:sp>
            <p:sp>
              <p:nvSpPr>
                <p:cNvPr id="88104" name="Rectangle 131"/>
                <p:cNvSpPr>
                  <a:spLocks noChangeArrowheads="1"/>
                </p:cNvSpPr>
                <p:nvPr/>
              </p:nvSpPr>
              <p:spPr bwMode="auto">
                <a:xfrm>
                  <a:off x="255" y="2117"/>
                  <a:ext cx="434" cy="90"/>
                </a:xfrm>
                <a:prstGeom prst="rect">
                  <a:avLst/>
                </a:prstGeom>
                <a:noFill/>
                <a:ln w="9525">
                  <a:solidFill>
                    <a:schemeClr val="tx1"/>
                  </a:solidFill>
                  <a:miter lim="800000"/>
                  <a:headEnd/>
                  <a:tailEnd/>
                </a:ln>
              </p:spPr>
              <p:txBody>
                <a:bodyPr wrap="none" anchor="ctr"/>
                <a:lstStyle/>
                <a:p>
                  <a:endParaRPr lang="zh-CN" altLang="en-US"/>
                </a:p>
              </p:txBody>
            </p:sp>
          </p:grpSp>
        </p:grpSp>
        <p:sp>
          <p:nvSpPr>
            <p:cNvPr id="88088" name="Oval 132"/>
            <p:cNvSpPr>
              <a:spLocks noChangeArrowheads="1"/>
            </p:cNvSpPr>
            <p:nvPr/>
          </p:nvSpPr>
          <p:spPr bwMode="auto">
            <a:xfrm>
              <a:off x="789" y="2113"/>
              <a:ext cx="91" cy="86"/>
            </a:xfrm>
            <a:prstGeom prst="ellipse">
              <a:avLst/>
            </a:prstGeom>
            <a:gradFill rotWithShape="0">
              <a:gsLst>
                <a:gs pos="0">
                  <a:srgbClr val="DDDDDD"/>
                </a:gs>
                <a:gs pos="100000">
                  <a:srgbClr val="777777"/>
                </a:gs>
              </a:gsLst>
              <a:path path="shape">
                <a:fillToRect l="50000" t="50000" r="50000" b="50000"/>
              </a:path>
            </a:gradFill>
            <a:ln w="9525">
              <a:solidFill>
                <a:schemeClr val="tx1"/>
              </a:solidFill>
              <a:round/>
              <a:headEnd/>
              <a:tailEnd/>
            </a:ln>
          </p:spPr>
          <p:txBody>
            <a:bodyPr wrap="none" anchor="ctr"/>
            <a:lstStyle/>
            <a:p>
              <a:endParaRPr lang="zh-CN" altLang="en-US"/>
            </a:p>
          </p:txBody>
        </p:sp>
      </p:grpSp>
      <p:sp>
        <p:nvSpPr>
          <p:cNvPr id="236677" name="Oval 133"/>
          <p:cNvSpPr>
            <a:spLocks noChangeArrowheads="1"/>
          </p:cNvSpPr>
          <p:nvPr/>
        </p:nvSpPr>
        <p:spPr bwMode="auto">
          <a:xfrm>
            <a:off x="1255713" y="3354388"/>
            <a:ext cx="144462" cy="136525"/>
          </a:xfrm>
          <a:prstGeom prst="ellipse">
            <a:avLst/>
          </a:prstGeom>
          <a:gradFill rotWithShape="0">
            <a:gsLst>
              <a:gs pos="0">
                <a:srgbClr val="FFFF66"/>
              </a:gs>
              <a:gs pos="100000">
                <a:srgbClr val="FF33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236678" name="Oval 134"/>
          <p:cNvSpPr>
            <a:spLocks noChangeArrowheads="1"/>
          </p:cNvSpPr>
          <p:nvPr/>
        </p:nvSpPr>
        <p:spPr bwMode="auto">
          <a:xfrm>
            <a:off x="1255713" y="3355975"/>
            <a:ext cx="144462" cy="136525"/>
          </a:xfrm>
          <a:prstGeom prst="ellipse">
            <a:avLst/>
          </a:prstGeom>
          <a:gradFill rotWithShape="0">
            <a:gsLst>
              <a:gs pos="0">
                <a:srgbClr val="DDDDDD"/>
              </a:gs>
              <a:gs pos="100000">
                <a:srgbClr val="777777"/>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236679" name="Rectangle 135"/>
          <p:cNvSpPr>
            <a:spLocks noChangeArrowheads="1"/>
          </p:cNvSpPr>
          <p:nvPr/>
        </p:nvSpPr>
        <p:spPr bwMode="auto">
          <a:xfrm>
            <a:off x="442913" y="3379788"/>
            <a:ext cx="604837" cy="100012"/>
          </a:xfrm>
          <a:prstGeom prst="rect">
            <a:avLst/>
          </a:prstGeom>
          <a:solidFill>
            <a:srgbClr val="00FF00">
              <a:alpha val="50195"/>
            </a:srgbClr>
          </a:solidFill>
          <a:ln w="9525">
            <a:no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36677"/>
                                        </p:tgtEl>
                                        <p:attrNameLst>
                                          <p:attrName>style.visibility</p:attrName>
                                        </p:attrNameLst>
                                      </p:cBhvr>
                                      <p:to>
                                        <p:strVal val="visible"/>
                                      </p:to>
                                    </p:set>
                                    <p:anim calcmode="lin" valueType="num">
                                      <p:cBhvr>
                                        <p:cTn id="7" dur="500" fill="hold"/>
                                        <p:tgtEl>
                                          <p:spTgt spid="236677"/>
                                        </p:tgtEl>
                                        <p:attrNameLst>
                                          <p:attrName>ppt_w</p:attrName>
                                        </p:attrNameLst>
                                      </p:cBhvr>
                                      <p:tavLst>
                                        <p:tav tm="0">
                                          <p:val>
                                            <p:fltVal val="0"/>
                                          </p:val>
                                        </p:tav>
                                        <p:tav tm="100000">
                                          <p:val>
                                            <p:strVal val="#ppt_w"/>
                                          </p:val>
                                        </p:tav>
                                      </p:tavLst>
                                    </p:anim>
                                    <p:anim calcmode="lin" valueType="num">
                                      <p:cBhvr>
                                        <p:cTn id="8" dur="500" fill="hold"/>
                                        <p:tgtEl>
                                          <p:spTgt spid="236677"/>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4" presetClass="entr" presetSubtype="5" fill="hold" grpId="0" nodeType="afterEffect">
                                  <p:stCondLst>
                                    <p:cond delay="0"/>
                                  </p:stCondLst>
                                  <p:childTnLst>
                                    <p:set>
                                      <p:cBhvr>
                                        <p:cTn id="11" dur="1" fill="hold">
                                          <p:stCondLst>
                                            <p:cond delay="0"/>
                                          </p:stCondLst>
                                        </p:cTn>
                                        <p:tgtEl>
                                          <p:spTgt spid="236679"/>
                                        </p:tgtEl>
                                        <p:attrNameLst>
                                          <p:attrName>style.visibility</p:attrName>
                                        </p:attrNameLst>
                                      </p:cBhvr>
                                      <p:to>
                                        <p:strVal val="visible"/>
                                      </p:to>
                                    </p:set>
                                    <p:animEffect transition="in" filter="randombar(vertical)">
                                      <p:cBhvr>
                                        <p:cTn id="12" dur="500"/>
                                        <p:tgtEl>
                                          <p:spTgt spid="236679"/>
                                        </p:tgtEl>
                                      </p:cBhvr>
                                    </p:animEffect>
                                  </p:childTnLst>
                                  <p:subTnLst>
                                    <p:set>
                                      <p:cBhvr override="childStyle">
                                        <p:cTn dur="1" fill="hold" display="0" masterRel="nextClick" afterEffect="1"/>
                                        <p:tgtEl>
                                          <p:spTgt spid="236679"/>
                                        </p:tgtEl>
                                        <p:attrNameLst>
                                          <p:attrName>style.visibility</p:attrName>
                                        </p:attrNameLst>
                                      </p:cBhvr>
                                      <p:to>
                                        <p:strVal val="hidden"/>
                                      </p:to>
                                    </p:set>
                                  </p:subTnLst>
                                </p:cTn>
                              </p:par>
                            </p:childTnLst>
                          </p:cTn>
                        </p:par>
                        <p:par>
                          <p:cTn id="13" fill="hold">
                            <p:stCondLst>
                              <p:cond delay="1000"/>
                            </p:stCondLst>
                            <p:childTnLst>
                              <p:par>
                                <p:cTn id="14" presetID="23" presetClass="entr" presetSubtype="16"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childTnLst>
                                </p:cTn>
                              </p:par>
                            </p:childTnLst>
                          </p:cTn>
                        </p:par>
                        <p:par>
                          <p:cTn id="18" fill="hold">
                            <p:stCondLst>
                              <p:cond delay="1500"/>
                            </p:stCondLst>
                            <p:childTnLst>
                              <p:par>
                                <p:cTn id="19" presetID="14" presetClass="entr" presetSubtype="1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randombar(horizontal)">
                                      <p:cBhvr>
                                        <p:cTn id="21" dur="500"/>
                                        <p:tgtEl>
                                          <p:spTgt spid="3"/>
                                        </p:tgtEl>
                                      </p:cBhvr>
                                    </p:animEffect>
                                  </p:childTnLst>
                                </p:cTn>
                              </p:par>
                            </p:childTnLst>
                          </p:cTn>
                        </p:par>
                        <p:par>
                          <p:cTn id="22" fill="hold">
                            <p:stCondLst>
                              <p:cond delay="2000"/>
                            </p:stCondLst>
                            <p:childTnLst>
                              <p:par>
                                <p:cTn id="23" presetID="14" presetClass="entr" presetSubtype="1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childTnLst>
                          </p:cTn>
                        </p:par>
                        <p:par>
                          <p:cTn id="26" fill="hold">
                            <p:stCondLst>
                              <p:cond delay="2500"/>
                            </p:stCondLst>
                            <p:childTnLst>
                              <p:par>
                                <p:cTn id="27" presetID="14" presetClass="entr" presetSubtype="10"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randombar(horizontal)">
                                      <p:cBhvr>
                                        <p:cTn id="29"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par>
                          <p:cTn id="30" fill="hold">
                            <p:stCondLst>
                              <p:cond delay="3000"/>
                            </p:stCondLst>
                            <p:childTnLst>
                              <p:par>
                                <p:cTn id="31" presetID="14" presetClass="entr" presetSubtype="10"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randombar(horizontal)">
                                      <p:cBhvr>
                                        <p:cTn id="33"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par>
                          <p:cTn id="34" fill="hold">
                            <p:stCondLst>
                              <p:cond delay="3500"/>
                            </p:stCondLst>
                            <p:childTnLst>
                              <p:par>
                                <p:cTn id="35" presetID="14" presetClass="entr" presetSubtype="10" fill="hold"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randombar(horizontal)">
                                      <p:cBhvr>
                                        <p:cTn id="37"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par>
                          <p:cTn id="38" fill="hold">
                            <p:stCondLst>
                              <p:cond delay="4000"/>
                            </p:stCondLst>
                            <p:childTnLst>
                              <p:par>
                                <p:cTn id="39" presetID="14" presetClass="entr" presetSubtype="1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randombar(horizontal)">
                                      <p:cBhvr>
                                        <p:cTn id="41"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par>
                          <p:cTn id="42" fill="hold">
                            <p:stCondLst>
                              <p:cond delay="4500"/>
                            </p:stCondLst>
                            <p:childTnLst>
                              <p:par>
                                <p:cTn id="43" presetID="14" presetClass="entr" presetSubtype="10" fill="hold"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randombar(horizontal)">
                                      <p:cBhvr>
                                        <p:cTn id="45" dur="500"/>
                                        <p:tgtEl>
                                          <p:spTgt spid="15"/>
                                        </p:tgtEl>
                                      </p:cBhvr>
                                    </p:animEffect>
                                  </p:childTnLst>
                                  <p:subTnLst>
                                    <p:animClr clrSpc="rgb" dir="cw">
                                      <p:cBhvr override="childStyle">
                                        <p:cTn dur="1" fill="hold" display="0" masterRel="nextClick" afterEffect="1"/>
                                        <p:tgtEl>
                                          <p:spTgt spid="15"/>
                                        </p:tgtEl>
                                        <p:attrNameLst>
                                          <p:attrName>ppt_c</p:attrName>
                                        </p:attrNameLst>
                                      </p:cBhvr>
                                      <p:to>
                                        <a:srgbClr val="FFFFFF"/>
                                      </p:to>
                                    </p:animClr>
                                  </p:subTnLst>
                                </p:cTn>
                              </p:par>
                            </p:childTnLst>
                          </p:cTn>
                        </p:par>
                        <p:par>
                          <p:cTn id="46" fill="hold">
                            <p:stCondLst>
                              <p:cond delay="5000"/>
                            </p:stCondLst>
                            <p:childTnLst>
                              <p:par>
                                <p:cTn id="47" presetID="14" presetClass="entr" presetSubtype="10" fill="hold"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randombar(horizontal)">
                                      <p:cBhvr>
                                        <p:cTn id="49" dur="500"/>
                                        <p:tgtEl>
                                          <p:spTgt spid="16"/>
                                        </p:tgtEl>
                                      </p:cBhvr>
                                    </p:animEffect>
                                  </p:childTnLst>
                                  <p:subTnLst>
                                    <p:animClr clrSpc="rgb" dir="cw">
                                      <p:cBhvr override="childStyle">
                                        <p:cTn dur="1" fill="hold" display="0" masterRel="nextClick" afterEffect="1"/>
                                        <p:tgtEl>
                                          <p:spTgt spid="16"/>
                                        </p:tgtEl>
                                        <p:attrNameLst>
                                          <p:attrName>ppt_c</p:attrName>
                                        </p:attrNameLst>
                                      </p:cBhvr>
                                      <p:to>
                                        <a:srgbClr val="FFFFFF"/>
                                      </p:to>
                                    </p:animClr>
                                  </p:subTnLst>
                                </p:cTn>
                              </p:par>
                            </p:childTnLst>
                          </p:cTn>
                        </p:par>
                        <p:par>
                          <p:cTn id="50" fill="hold">
                            <p:stCondLst>
                              <p:cond delay="5500"/>
                            </p:stCondLst>
                            <p:childTnLst>
                              <p:par>
                                <p:cTn id="51" presetID="14" presetClass="entr" presetSubtype="10" fill="hold"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randombar(horizontal)">
                                      <p:cBhvr>
                                        <p:cTn id="53" dur="500"/>
                                        <p:tgtEl>
                                          <p:spTgt spid="17"/>
                                        </p:tgtEl>
                                      </p:cBhvr>
                                    </p:animEffect>
                                  </p:childTnLst>
                                  <p:subTnLst>
                                    <p:animClr clrSpc="rgb" dir="cw">
                                      <p:cBhvr override="childStyle">
                                        <p:cTn dur="1" fill="hold" display="0" masterRel="nextClick" afterEffect="1"/>
                                        <p:tgtEl>
                                          <p:spTgt spid="17"/>
                                        </p:tgtEl>
                                        <p:attrNameLst>
                                          <p:attrName>ppt_c</p:attrName>
                                        </p:attrNameLst>
                                      </p:cBhvr>
                                      <p:to>
                                        <a:srgbClr val="FFFFFF"/>
                                      </p:to>
                                    </p:animClr>
                                  </p:subTnLst>
                                </p:cTn>
                              </p:par>
                            </p:childTnLst>
                          </p:cTn>
                        </p:par>
                        <p:par>
                          <p:cTn id="54" fill="hold">
                            <p:stCondLst>
                              <p:cond delay="6000"/>
                            </p:stCondLst>
                            <p:childTnLst>
                              <p:par>
                                <p:cTn id="55" presetID="4" presetClass="entr" presetSubtype="16" fill="hold" grpId="0" nodeType="afterEffect">
                                  <p:stCondLst>
                                    <p:cond delay="0"/>
                                  </p:stCondLst>
                                  <p:childTnLst>
                                    <p:set>
                                      <p:cBhvr>
                                        <p:cTn id="56" dur="1" fill="hold">
                                          <p:stCondLst>
                                            <p:cond delay="0"/>
                                          </p:stCondLst>
                                        </p:cTn>
                                        <p:tgtEl>
                                          <p:spTgt spid="236678"/>
                                        </p:tgtEl>
                                        <p:attrNameLst>
                                          <p:attrName>style.visibility</p:attrName>
                                        </p:attrNameLst>
                                      </p:cBhvr>
                                      <p:to>
                                        <p:strVal val="visible"/>
                                      </p:to>
                                    </p:set>
                                    <p:animEffect transition="in" filter="box(in)">
                                      <p:cBhvr>
                                        <p:cTn id="57" dur="500"/>
                                        <p:tgtEl>
                                          <p:spTgt spid="236678"/>
                                        </p:tgtEl>
                                      </p:cBhvr>
                                    </p:animEffect>
                                  </p:childTnLst>
                                </p:cTn>
                              </p:par>
                            </p:childTnLst>
                          </p:cTn>
                        </p:par>
                        <p:par>
                          <p:cTn id="58" fill="hold">
                            <p:stCondLst>
                              <p:cond delay="6500"/>
                            </p:stCondLst>
                            <p:childTnLst>
                              <p:par>
                                <p:cTn id="59" presetID="1" presetClass="entr" presetSubtype="0" fill="hold" grpId="0" nodeType="afterEffect">
                                  <p:stCondLst>
                                    <p:cond delay="0"/>
                                  </p:stCondLst>
                                  <p:childTnLst>
                                    <p:set>
                                      <p:cBhvr>
                                        <p:cTn id="60" dur="1" fill="hold">
                                          <p:stCondLst>
                                            <p:cond delay="499"/>
                                          </p:stCondLst>
                                        </p:cTn>
                                        <p:tgtEl>
                                          <p:spTgt spid="236612"/>
                                        </p:tgtEl>
                                        <p:attrNameLst>
                                          <p:attrName>style.visibility</p:attrName>
                                        </p:attrNameLst>
                                      </p:cBhvr>
                                      <p:to>
                                        <p:strVal val="visible"/>
                                      </p:to>
                                    </p:set>
                                  </p:childTnLst>
                                </p:cTn>
                              </p:par>
                            </p:childTnLst>
                          </p:cTn>
                        </p:par>
                        <p:par>
                          <p:cTn id="61" fill="hold">
                            <p:stCondLst>
                              <p:cond delay="7000"/>
                            </p:stCondLst>
                            <p:childTnLst>
                              <p:par>
                                <p:cTn id="62" presetID="14" presetClass="entr" presetSubtype="10" fill="hold" grpId="0" nodeType="afterEffect">
                                  <p:stCondLst>
                                    <p:cond delay="0"/>
                                  </p:stCondLst>
                                  <p:childTnLst>
                                    <p:set>
                                      <p:cBhvr>
                                        <p:cTn id="63" dur="1" fill="hold">
                                          <p:stCondLst>
                                            <p:cond delay="0"/>
                                          </p:stCondLst>
                                        </p:cTn>
                                        <p:tgtEl>
                                          <p:spTgt spid="236587"/>
                                        </p:tgtEl>
                                        <p:attrNameLst>
                                          <p:attrName>style.visibility</p:attrName>
                                        </p:attrNameLst>
                                      </p:cBhvr>
                                      <p:to>
                                        <p:strVal val="visible"/>
                                      </p:to>
                                    </p:set>
                                    <p:animEffect transition="in" filter="randombar(horizontal)">
                                      <p:cBhvr>
                                        <p:cTn id="64" dur="500"/>
                                        <p:tgtEl>
                                          <p:spTgt spid="236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87" grpId="0" animBg="1"/>
      <p:bldP spid="236612" grpId="0" animBg="1"/>
      <p:bldP spid="236677" grpId="0" animBg="1"/>
      <p:bldP spid="236678" grpId="0" animBg="1"/>
      <p:bldP spid="23667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538163" y="0"/>
            <a:ext cx="8229600" cy="182563"/>
          </a:xfrm>
        </p:spPr>
        <p:txBody>
          <a:bodyPr/>
          <a:lstStyle/>
          <a:p>
            <a:pPr eaLnBrk="1" hangingPunct="1"/>
            <a:r>
              <a:rPr lang="zh-CN" altLang="en-US" sz="700" smtClean="0">
                <a:solidFill>
                  <a:schemeClr val="bg1"/>
                </a:solidFill>
              </a:rPr>
              <a:t>演示</a:t>
            </a:r>
            <a:r>
              <a:rPr lang="en-US" altLang="zh-CN" sz="700" smtClean="0">
                <a:solidFill>
                  <a:schemeClr val="bg1"/>
                </a:solidFill>
              </a:rPr>
              <a:t>3</a:t>
            </a:r>
          </a:p>
        </p:txBody>
      </p:sp>
      <p:grpSp>
        <p:nvGrpSpPr>
          <p:cNvPr id="89091" name="Group 3"/>
          <p:cNvGrpSpPr>
            <a:grpSpLocks/>
          </p:cNvGrpSpPr>
          <p:nvPr/>
        </p:nvGrpSpPr>
        <p:grpSpPr bwMode="auto">
          <a:xfrm>
            <a:off x="0" y="0"/>
            <a:ext cx="9144000" cy="6858000"/>
            <a:chOff x="0" y="0"/>
            <a:chExt cx="5760" cy="4320"/>
          </a:xfrm>
        </p:grpSpPr>
        <p:sp>
          <p:nvSpPr>
            <p:cNvPr id="89243" name="Rectangle 4" descr="之字形"/>
            <p:cNvSpPr>
              <a:spLocks noChangeArrowheads="1"/>
            </p:cNvSpPr>
            <p:nvPr/>
          </p:nvSpPr>
          <p:spPr bwMode="auto">
            <a:xfrm>
              <a:off x="0" y="4187"/>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89244" name="Rectangle 5" descr="之字形"/>
            <p:cNvSpPr>
              <a:spLocks noChangeArrowheads="1"/>
            </p:cNvSpPr>
            <p:nvPr/>
          </p:nvSpPr>
          <p:spPr bwMode="auto">
            <a:xfrm>
              <a:off x="0" y="0"/>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grpSp>
      <p:sp>
        <p:nvSpPr>
          <p:cNvPr id="89092" name="Line 6"/>
          <p:cNvSpPr>
            <a:spLocks noChangeShapeType="1"/>
          </p:cNvSpPr>
          <p:nvPr/>
        </p:nvSpPr>
        <p:spPr bwMode="auto">
          <a:xfrm>
            <a:off x="1358900" y="2852738"/>
            <a:ext cx="6781800" cy="3175"/>
          </a:xfrm>
          <a:prstGeom prst="line">
            <a:avLst/>
          </a:prstGeom>
          <a:noFill/>
          <a:ln w="19050">
            <a:solidFill>
              <a:srgbClr val="B2B2B2"/>
            </a:solidFill>
            <a:round/>
            <a:headEnd/>
            <a:tailEnd/>
          </a:ln>
        </p:spPr>
        <p:txBody>
          <a:bodyPr/>
          <a:lstStyle/>
          <a:p>
            <a:endParaRPr lang="zh-CN" altLang="en-US"/>
          </a:p>
        </p:txBody>
      </p:sp>
      <p:grpSp>
        <p:nvGrpSpPr>
          <p:cNvPr id="3" name="Group 7"/>
          <p:cNvGrpSpPr>
            <a:grpSpLocks/>
          </p:cNvGrpSpPr>
          <p:nvPr/>
        </p:nvGrpSpPr>
        <p:grpSpPr bwMode="auto">
          <a:xfrm>
            <a:off x="1358900" y="2797175"/>
            <a:ext cx="6781800" cy="130175"/>
            <a:chOff x="0" y="1967"/>
            <a:chExt cx="5760" cy="319"/>
          </a:xfrm>
        </p:grpSpPr>
        <p:sp>
          <p:nvSpPr>
            <p:cNvPr id="89240" name="Freeform 8"/>
            <p:cNvSpPr>
              <a:spLocks/>
            </p:cNvSpPr>
            <p:nvPr/>
          </p:nvSpPr>
          <p:spPr bwMode="auto">
            <a:xfrm>
              <a:off x="0" y="1967"/>
              <a:ext cx="1942" cy="302"/>
            </a:xfrm>
            <a:custGeom>
              <a:avLst/>
              <a:gdLst>
                <a:gd name="T0" fmla="*/ 6 w 1920"/>
                <a:gd name="T1" fmla="*/ 29 h 400"/>
                <a:gd name="T2" fmla="*/ 911 w 1920"/>
                <a:gd name="T3" fmla="*/ 0 h 400"/>
                <a:gd name="T4" fmla="*/ 2072 w 1920"/>
                <a:gd name="T5" fmla="*/ 29 h 400"/>
                <a:gd name="T6" fmla="*/ 947 w 1920"/>
                <a:gd name="T7" fmla="*/ 55 h 400"/>
                <a:gd name="T8" fmla="*/ 6 w 1920"/>
                <a:gd name="T9" fmla="*/ 29 h 400"/>
                <a:gd name="T10" fmla="*/ 0 60000 65536"/>
                <a:gd name="T11" fmla="*/ 0 60000 65536"/>
                <a:gd name="T12" fmla="*/ 0 60000 65536"/>
                <a:gd name="T13" fmla="*/ 0 60000 65536"/>
                <a:gd name="T14" fmla="*/ 0 60000 65536"/>
                <a:gd name="T15" fmla="*/ 0 w 1920"/>
                <a:gd name="T16" fmla="*/ 0 h 400"/>
                <a:gd name="T17" fmla="*/ 1920 w 1920"/>
                <a:gd name="T18" fmla="*/ 400 h 400"/>
              </a:gdLst>
              <a:ahLst/>
              <a:cxnLst>
                <a:cxn ang="T10">
                  <a:pos x="T0" y="T1"/>
                </a:cxn>
                <a:cxn ang="T11">
                  <a:pos x="T2" y="T3"/>
                </a:cxn>
                <a:cxn ang="T12">
                  <a:pos x="T4" y="T5"/>
                </a:cxn>
                <a:cxn ang="T13">
                  <a:pos x="T6" y="T7"/>
                </a:cxn>
                <a:cxn ang="T14">
                  <a:pos x="T8" y="T9"/>
                </a:cxn>
              </a:cxnLst>
              <a:rect l="T15" t="T16" r="T17" b="T18"/>
              <a:pathLst>
                <a:path w="1920" h="400">
                  <a:moveTo>
                    <a:pt x="6" y="204"/>
                  </a:moveTo>
                  <a:cubicBezTo>
                    <a:pt x="0" y="138"/>
                    <a:pt x="523" y="0"/>
                    <a:pt x="841" y="0"/>
                  </a:cubicBezTo>
                  <a:cubicBezTo>
                    <a:pt x="1159" y="0"/>
                    <a:pt x="1908" y="138"/>
                    <a:pt x="1914" y="204"/>
                  </a:cubicBezTo>
                  <a:cubicBezTo>
                    <a:pt x="1920" y="270"/>
                    <a:pt x="1195" y="392"/>
                    <a:pt x="875" y="396"/>
                  </a:cubicBezTo>
                  <a:cubicBezTo>
                    <a:pt x="555" y="400"/>
                    <a:pt x="12" y="270"/>
                    <a:pt x="6" y="204"/>
                  </a:cubicBezTo>
                  <a:close/>
                </a:path>
              </a:pathLst>
            </a:custGeom>
            <a:gradFill rotWithShape="0">
              <a:gsLst>
                <a:gs pos="0">
                  <a:srgbClr val="9D9D9D"/>
                </a:gs>
                <a:gs pos="50000">
                  <a:srgbClr val="F8F8F8"/>
                </a:gs>
                <a:gs pos="100000">
                  <a:srgbClr val="9D9D9D"/>
                </a:gs>
              </a:gsLst>
              <a:lin ang="0" scaled="1"/>
            </a:gradFill>
            <a:ln w="9525">
              <a:noFill/>
              <a:round/>
              <a:headEnd/>
              <a:tailEnd/>
            </a:ln>
          </p:spPr>
          <p:txBody>
            <a:bodyPr/>
            <a:lstStyle/>
            <a:p>
              <a:endParaRPr lang="zh-CN" altLang="en-US"/>
            </a:p>
          </p:txBody>
        </p:sp>
        <p:sp>
          <p:nvSpPr>
            <p:cNvPr id="89241" name="Freeform 9"/>
            <p:cNvSpPr>
              <a:spLocks/>
            </p:cNvSpPr>
            <p:nvPr/>
          </p:nvSpPr>
          <p:spPr bwMode="auto">
            <a:xfrm>
              <a:off x="3818" y="1984"/>
              <a:ext cx="1942" cy="302"/>
            </a:xfrm>
            <a:custGeom>
              <a:avLst/>
              <a:gdLst>
                <a:gd name="T0" fmla="*/ 6 w 1920"/>
                <a:gd name="T1" fmla="*/ 29 h 400"/>
                <a:gd name="T2" fmla="*/ 911 w 1920"/>
                <a:gd name="T3" fmla="*/ 0 h 400"/>
                <a:gd name="T4" fmla="*/ 2072 w 1920"/>
                <a:gd name="T5" fmla="*/ 29 h 400"/>
                <a:gd name="T6" fmla="*/ 947 w 1920"/>
                <a:gd name="T7" fmla="*/ 55 h 400"/>
                <a:gd name="T8" fmla="*/ 6 w 1920"/>
                <a:gd name="T9" fmla="*/ 29 h 400"/>
                <a:gd name="T10" fmla="*/ 0 60000 65536"/>
                <a:gd name="T11" fmla="*/ 0 60000 65536"/>
                <a:gd name="T12" fmla="*/ 0 60000 65536"/>
                <a:gd name="T13" fmla="*/ 0 60000 65536"/>
                <a:gd name="T14" fmla="*/ 0 60000 65536"/>
                <a:gd name="T15" fmla="*/ 0 w 1920"/>
                <a:gd name="T16" fmla="*/ 0 h 400"/>
                <a:gd name="T17" fmla="*/ 1920 w 1920"/>
                <a:gd name="T18" fmla="*/ 400 h 400"/>
              </a:gdLst>
              <a:ahLst/>
              <a:cxnLst>
                <a:cxn ang="T10">
                  <a:pos x="T0" y="T1"/>
                </a:cxn>
                <a:cxn ang="T11">
                  <a:pos x="T2" y="T3"/>
                </a:cxn>
                <a:cxn ang="T12">
                  <a:pos x="T4" y="T5"/>
                </a:cxn>
                <a:cxn ang="T13">
                  <a:pos x="T6" y="T7"/>
                </a:cxn>
                <a:cxn ang="T14">
                  <a:pos x="T8" y="T9"/>
                </a:cxn>
              </a:cxnLst>
              <a:rect l="T15" t="T16" r="T17" b="T18"/>
              <a:pathLst>
                <a:path w="1920" h="400">
                  <a:moveTo>
                    <a:pt x="6" y="204"/>
                  </a:moveTo>
                  <a:cubicBezTo>
                    <a:pt x="0" y="138"/>
                    <a:pt x="523" y="0"/>
                    <a:pt x="841" y="0"/>
                  </a:cubicBezTo>
                  <a:cubicBezTo>
                    <a:pt x="1159" y="0"/>
                    <a:pt x="1908" y="138"/>
                    <a:pt x="1914" y="204"/>
                  </a:cubicBezTo>
                  <a:cubicBezTo>
                    <a:pt x="1920" y="270"/>
                    <a:pt x="1195" y="392"/>
                    <a:pt x="875" y="396"/>
                  </a:cubicBezTo>
                  <a:cubicBezTo>
                    <a:pt x="555" y="400"/>
                    <a:pt x="12" y="270"/>
                    <a:pt x="6" y="204"/>
                  </a:cubicBezTo>
                  <a:close/>
                </a:path>
              </a:pathLst>
            </a:custGeom>
            <a:gradFill rotWithShape="0">
              <a:gsLst>
                <a:gs pos="0">
                  <a:srgbClr val="9D9D9D"/>
                </a:gs>
                <a:gs pos="50000">
                  <a:srgbClr val="F8F8F8"/>
                </a:gs>
                <a:gs pos="100000">
                  <a:srgbClr val="9D9D9D"/>
                </a:gs>
              </a:gsLst>
              <a:lin ang="0" scaled="1"/>
            </a:gradFill>
            <a:ln w="9525">
              <a:noFill/>
              <a:round/>
              <a:headEnd/>
              <a:tailEnd/>
            </a:ln>
          </p:spPr>
          <p:txBody>
            <a:bodyPr/>
            <a:lstStyle/>
            <a:p>
              <a:endParaRPr lang="zh-CN" altLang="en-US"/>
            </a:p>
          </p:txBody>
        </p:sp>
        <p:sp>
          <p:nvSpPr>
            <p:cNvPr id="89242" name="Freeform 10"/>
            <p:cNvSpPr>
              <a:spLocks/>
            </p:cNvSpPr>
            <p:nvPr/>
          </p:nvSpPr>
          <p:spPr bwMode="auto">
            <a:xfrm>
              <a:off x="1908" y="1967"/>
              <a:ext cx="1942" cy="302"/>
            </a:xfrm>
            <a:custGeom>
              <a:avLst/>
              <a:gdLst>
                <a:gd name="T0" fmla="*/ 6 w 1920"/>
                <a:gd name="T1" fmla="*/ 29 h 400"/>
                <a:gd name="T2" fmla="*/ 911 w 1920"/>
                <a:gd name="T3" fmla="*/ 0 h 400"/>
                <a:gd name="T4" fmla="*/ 2072 w 1920"/>
                <a:gd name="T5" fmla="*/ 29 h 400"/>
                <a:gd name="T6" fmla="*/ 947 w 1920"/>
                <a:gd name="T7" fmla="*/ 55 h 400"/>
                <a:gd name="T8" fmla="*/ 6 w 1920"/>
                <a:gd name="T9" fmla="*/ 29 h 400"/>
                <a:gd name="T10" fmla="*/ 0 60000 65536"/>
                <a:gd name="T11" fmla="*/ 0 60000 65536"/>
                <a:gd name="T12" fmla="*/ 0 60000 65536"/>
                <a:gd name="T13" fmla="*/ 0 60000 65536"/>
                <a:gd name="T14" fmla="*/ 0 60000 65536"/>
                <a:gd name="T15" fmla="*/ 0 w 1920"/>
                <a:gd name="T16" fmla="*/ 0 h 400"/>
                <a:gd name="T17" fmla="*/ 1920 w 1920"/>
                <a:gd name="T18" fmla="*/ 400 h 400"/>
              </a:gdLst>
              <a:ahLst/>
              <a:cxnLst>
                <a:cxn ang="T10">
                  <a:pos x="T0" y="T1"/>
                </a:cxn>
                <a:cxn ang="T11">
                  <a:pos x="T2" y="T3"/>
                </a:cxn>
                <a:cxn ang="T12">
                  <a:pos x="T4" y="T5"/>
                </a:cxn>
                <a:cxn ang="T13">
                  <a:pos x="T6" y="T7"/>
                </a:cxn>
                <a:cxn ang="T14">
                  <a:pos x="T8" y="T9"/>
                </a:cxn>
              </a:cxnLst>
              <a:rect l="T15" t="T16" r="T17" b="T18"/>
              <a:pathLst>
                <a:path w="1920" h="400">
                  <a:moveTo>
                    <a:pt x="6" y="204"/>
                  </a:moveTo>
                  <a:cubicBezTo>
                    <a:pt x="0" y="138"/>
                    <a:pt x="523" y="0"/>
                    <a:pt x="841" y="0"/>
                  </a:cubicBezTo>
                  <a:cubicBezTo>
                    <a:pt x="1159" y="0"/>
                    <a:pt x="1908" y="138"/>
                    <a:pt x="1914" y="204"/>
                  </a:cubicBezTo>
                  <a:cubicBezTo>
                    <a:pt x="1920" y="270"/>
                    <a:pt x="1195" y="392"/>
                    <a:pt x="875" y="396"/>
                  </a:cubicBezTo>
                  <a:cubicBezTo>
                    <a:pt x="555" y="400"/>
                    <a:pt x="12" y="270"/>
                    <a:pt x="6" y="204"/>
                  </a:cubicBezTo>
                  <a:close/>
                </a:path>
              </a:pathLst>
            </a:custGeom>
            <a:gradFill rotWithShape="0">
              <a:gsLst>
                <a:gs pos="0">
                  <a:srgbClr val="9D9D9D"/>
                </a:gs>
                <a:gs pos="50000">
                  <a:srgbClr val="F8F8F8"/>
                </a:gs>
                <a:gs pos="100000">
                  <a:srgbClr val="9D9D9D"/>
                </a:gs>
              </a:gsLst>
              <a:lin ang="0" scaled="1"/>
            </a:gradFill>
            <a:ln w="9525">
              <a:noFill/>
              <a:round/>
              <a:headEnd/>
              <a:tailEnd/>
            </a:ln>
          </p:spPr>
          <p:txBody>
            <a:bodyPr/>
            <a:lstStyle/>
            <a:p>
              <a:endParaRPr lang="zh-CN" altLang="en-US"/>
            </a:p>
          </p:txBody>
        </p:sp>
      </p:grpSp>
      <p:grpSp>
        <p:nvGrpSpPr>
          <p:cNvPr id="4" name="Group 11"/>
          <p:cNvGrpSpPr>
            <a:grpSpLocks/>
          </p:cNvGrpSpPr>
          <p:nvPr/>
        </p:nvGrpSpPr>
        <p:grpSpPr bwMode="auto">
          <a:xfrm>
            <a:off x="1358900" y="2765425"/>
            <a:ext cx="6781800" cy="180975"/>
            <a:chOff x="0" y="1967"/>
            <a:chExt cx="5760" cy="319"/>
          </a:xfrm>
        </p:grpSpPr>
        <p:sp>
          <p:nvSpPr>
            <p:cNvPr id="89237" name="Freeform 12"/>
            <p:cNvSpPr>
              <a:spLocks/>
            </p:cNvSpPr>
            <p:nvPr/>
          </p:nvSpPr>
          <p:spPr bwMode="auto">
            <a:xfrm>
              <a:off x="0" y="1967"/>
              <a:ext cx="1942" cy="302"/>
            </a:xfrm>
            <a:custGeom>
              <a:avLst/>
              <a:gdLst>
                <a:gd name="T0" fmla="*/ 6 w 1920"/>
                <a:gd name="T1" fmla="*/ 29 h 400"/>
                <a:gd name="T2" fmla="*/ 911 w 1920"/>
                <a:gd name="T3" fmla="*/ 0 h 400"/>
                <a:gd name="T4" fmla="*/ 2072 w 1920"/>
                <a:gd name="T5" fmla="*/ 29 h 400"/>
                <a:gd name="T6" fmla="*/ 947 w 1920"/>
                <a:gd name="T7" fmla="*/ 55 h 400"/>
                <a:gd name="T8" fmla="*/ 6 w 1920"/>
                <a:gd name="T9" fmla="*/ 29 h 400"/>
                <a:gd name="T10" fmla="*/ 0 60000 65536"/>
                <a:gd name="T11" fmla="*/ 0 60000 65536"/>
                <a:gd name="T12" fmla="*/ 0 60000 65536"/>
                <a:gd name="T13" fmla="*/ 0 60000 65536"/>
                <a:gd name="T14" fmla="*/ 0 60000 65536"/>
                <a:gd name="T15" fmla="*/ 0 w 1920"/>
                <a:gd name="T16" fmla="*/ 0 h 400"/>
                <a:gd name="T17" fmla="*/ 1920 w 1920"/>
                <a:gd name="T18" fmla="*/ 400 h 400"/>
              </a:gdLst>
              <a:ahLst/>
              <a:cxnLst>
                <a:cxn ang="T10">
                  <a:pos x="T0" y="T1"/>
                </a:cxn>
                <a:cxn ang="T11">
                  <a:pos x="T2" y="T3"/>
                </a:cxn>
                <a:cxn ang="T12">
                  <a:pos x="T4" y="T5"/>
                </a:cxn>
                <a:cxn ang="T13">
                  <a:pos x="T6" y="T7"/>
                </a:cxn>
                <a:cxn ang="T14">
                  <a:pos x="T8" y="T9"/>
                </a:cxn>
              </a:cxnLst>
              <a:rect l="T15" t="T16" r="T17" b="T18"/>
              <a:pathLst>
                <a:path w="1920" h="400">
                  <a:moveTo>
                    <a:pt x="6" y="204"/>
                  </a:moveTo>
                  <a:cubicBezTo>
                    <a:pt x="0" y="138"/>
                    <a:pt x="523" y="0"/>
                    <a:pt x="841" y="0"/>
                  </a:cubicBezTo>
                  <a:cubicBezTo>
                    <a:pt x="1159" y="0"/>
                    <a:pt x="1908" y="138"/>
                    <a:pt x="1914" y="204"/>
                  </a:cubicBezTo>
                  <a:cubicBezTo>
                    <a:pt x="1920" y="270"/>
                    <a:pt x="1195" y="392"/>
                    <a:pt x="875" y="396"/>
                  </a:cubicBezTo>
                  <a:cubicBezTo>
                    <a:pt x="555" y="400"/>
                    <a:pt x="12" y="270"/>
                    <a:pt x="6" y="204"/>
                  </a:cubicBezTo>
                  <a:close/>
                </a:path>
              </a:pathLst>
            </a:custGeom>
            <a:gradFill rotWithShape="0">
              <a:gsLst>
                <a:gs pos="0">
                  <a:srgbClr val="9D9D9D"/>
                </a:gs>
                <a:gs pos="50000">
                  <a:srgbClr val="F8F8F8"/>
                </a:gs>
                <a:gs pos="100000">
                  <a:srgbClr val="9D9D9D"/>
                </a:gs>
              </a:gsLst>
              <a:lin ang="0" scaled="1"/>
            </a:gradFill>
            <a:ln w="9525">
              <a:noFill/>
              <a:round/>
              <a:headEnd/>
              <a:tailEnd/>
            </a:ln>
          </p:spPr>
          <p:txBody>
            <a:bodyPr/>
            <a:lstStyle/>
            <a:p>
              <a:endParaRPr lang="zh-CN" altLang="en-US"/>
            </a:p>
          </p:txBody>
        </p:sp>
        <p:sp>
          <p:nvSpPr>
            <p:cNvPr id="89238" name="Freeform 13"/>
            <p:cNvSpPr>
              <a:spLocks/>
            </p:cNvSpPr>
            <p:nvPr/>
          </p:nvSpPr>
          <p:spPr bwMode="auto">
            <a:xfrm>
              <a:off x="3818" y="1984"/>
              <a:ext cx="1942" cy="302"/>
            </a:xfrm>
            <a:custGeom>
              <a:avLst/>
              <a:gdLst>
                <a:gd name="T0" fmla="*/ 6 w 1920"/>
                <a:gd name="T1" fmla="*/ 29 h 400"/>
                <a:gd name="T2" fmla="*/ 911 w 1920"/>
                <a:gd name="T3" fmla="*/ 0 h 400"/>
                <a:gd name="T4" fmla="*/ 2072 w 1920"/>
                <a:gd name="T5" fmla="*/ 29 h 400"/>
                <a:gd name="T6" fmla="*/ 947 w 1920"/>
                <a:gd name="T7" fmla="*/ 55 h 400"/>
                <a:gd name="T8" fmla="*/ 6 w 1920"/>
                <a:gd name="T9" fmla="*/ 29 h 400"/>
                <a:gd name="T10" fmla="*/ 0 60000 65536"/>
                <a:gd name="T11" fmla="*/ 0 60000 65536"/>
                <a:gd name="T12" fmla="*/ 0 60000 65536"/>
                <a:gd name="T13" fmla="*/ 0 60000 65536"/>
                <a:gd name="T14" fmla="*/ 0 60000 65536"/>
                <a:gd name="T15" fmla="*/ 0 w 1920"/>
                <a:gd name="T16" fmla="*/ 0 h 400"/>
                <a:gd name="T17" fmla="*/ 1920 w 1920"/>
                <a:gd name="T18" fmla="*/ 400 h 400"/>
              </a:gdLst>
              <a:ahLst/>
              <a:cxnLst>
                <a:cxn ang="T10">
                  <a:pos x="T0" y="T1"/>
                </a:cxn>
                <a:cxn ang="T11">
                  <a:pos x="T2" y="T3"/>
                </a:cxn>
                <a:cxn ang="T12">
                  <a:pos x="T4" y="T5"/>
                </a:cxn>
                <a:cxn ang="T13">
                  <a:pos x="T6" y="T7"/>
                </a:cxn>
                <a:cxn ang="T14">
                  <a:pos x="T8" y="T9"/>
                </a:cxn>
              </a:cxnLst>
              <a:rect l="T15" t="T16" r="T17" b="T18"/>
              <a:pathLst>
                <a:path w="1920" h="400">
                  <a:moveTo>
                    <a:pt x="6" y="204"/>
                  </a:moveTo>
                  <a:cubicBezTo>
                    <a:pt x="0" y="138"/>
                    <a:pt x="523" y="0"/>
                    <a:pt x="841" y="0"/>
                  </a:cubicBezTo>
                  <a:cubicBezTo>
                    <a:pt x="1159" y="0"/>
                    <a:pt x="1908" y="138"/>
                    <a:pt x="1914" y="204"/>
                  </a:cubicBezTo>
                  <a:cubicBezTo>
                    <a:pt x="1920" y="270"/>
                    <a:pt x="1195" y="392"/>
                    <a:pt x="875" y="396"/>
                  </a:cubicBezTo>
                  <a:cubicBezTo>
                    <a:pt x="555" y="400"/>
                    <a:pt x="12" y="270"/>
                    <a:pt x="6" y="204"/>
                  </a:cubicBezTo>
                  <a:close/>
                </a:path>
              </a:pathLst>
            </a:custGeom>
            <a:gradFill rotWithShape="0">
              <a:gsLst>
                <a:gs pos="0">
                  <a:srgbClr val="9D9D9D"/>
                </a:gs>
                <a:gs pos="50000">
                  <a:srgbClr val="F8F8F8"/>
                </a:gs>
                <a:gs pos="100000">
                  <a:srgbClr val="9D9D9D"/>
                </a:gs>
              </a:gsLst>
              <a:lin ang="0" scaled="1"/>
            </a:gradFill>
            <a:ln w="9525">
              <a:noFill/>
              <a:round/>
              <a:headEnd/>
              <a:tailEnd/>
            </a:ln>
          </p:spPr>
          <p:txBody>
            <a:bodyPr/>
            <a:lstStyle/>
            <a:p>
              <a:endParaRPr lang="zh-CN" altLang="en-US"/>
            </a:p>
          </p:txBody>
        </p:sp>
        <p:sp>
          <p:nvSpPr>
            <p:cNvPr id="89239" name="Freeform 14"/>
            <p:cNvSpPr>
              <a:spLocks/>
            </p:cNvSpPr>
            <p:nvPr/>
          </p:nvSpPr>
          <p:spPr bwMode="auto">
            <a:xfrm>
              <a:off x="1908" y="1967"/>
              <a:ext cx="1942" cy="302"/>
            </a:xfrm>
            <a:custGeom>
              <a:avLst/>
              <a:gdLst>
                <a:gd name="T0" fmla="*/ 6 w 1920"/>
                <a:gd name="T1" fmla="*/ 29 h 400"/>
                <a:gd name="T2" fmla="*/ 911 w 1920"/>
                <a:gd name="T3" fmla="*/ 0 h 400"/>
                <a:gd name="T4" fmla="*/ 2072 w 1920"/>
                <a:gd name="T5" fmla="*/ 29 h 400"/>
                <a:gd name="T6" fmla="*/ 947 w 1920"/>
                <a:gd name="T7" fmla="*/ 55 h 400"/>
                <a:gd name="T8" fmla="*/ 6 w 1920"/>
                <a:gd name="T9" fmla="*/ 29 h 400"/>
                <a:gd name="T10" fmla="*/ 0 60000 65536"/>
                <a:gd name="T11" fmla="*/ 0 60000 65536"/>
                <a:gd name="T12" fmla="*/ 0 60000 65536"/>
                <a:gd name="T13" fmla="*/ 0 60000 65536"/>
                <a:gd name="T14" fmla="*/ 0 60000 65536"/>
                <a:gd name="T15" fmla="*/ 0 w 1920"/>
                <a:gd name="T16" fmla="*/ 0 h 400"/>
                <a:gd name="T17" fmla="*/ 1920 w 1920"/>
                <a:gd name="T18" fmla="*/ 400 h 400"/>
              </a:gdLst>
              <a:ahLst/>
              <a:cxnLst>
                <a:cxn ang="T10">
                  <a:pos x="T0" y="T1"/>
                </a:cxn>
                <a:cxn ang="T11">
                  <a:pos x="T2" y="T3"/>
                </a:cxn>
                <a:cxn ang="T12">
                  <a:pos x="T4" y="T5"/>
                </a:cxn>
                <a:cxn ang="T13">
                  <a:pos x="T6" y="T7"/>
                </a:cxn>
                <a:cxn ang="T14">
                  <a:pos x="T8" y="T9"/>
                </a:cxn>
              </a:cxnLst>
              <a:rect l="T15" t="T16" r="T17" b="T18"/>
              <a:pathLst>
                <a:path w="1920" h="400">
                  <a:moveTo>
                    <a:pt x="6" y="204"/>
                  </a:moveTo>
                  <a:cubicBezTo>
                    <a:pt x="0" y="138"/>
                    <a:pt x="523" y="0"/>
                    <a:pt x="841" y="0"/>
                  </a:cubicBezTo>
                  <a:cubicBezTo>
                    <a:pt x="1159" y="0"/>
                    <a:pt x="1908" y="138"/>
                    <a:pt x="1914" y="204"/>
                  </a:cubicBezTo>
                  <a:cubicBezTo>
                    <a:pt x="1920" y="270"/>
                    <a:pt x="1195" y="392"/>
                    <a:pt x="875" y="396"/>
                  </a:cubicBezTo>
                  <a:cubicBezTo>
                    <a:pt x="555" y="400"/>
                    <a:pt x="12" y="270"/>
                    <a:pt x="6" y="204"/>
                  </a:cubicBezTo>
                  <a:close/>
                </a:path>
              </a:pathLst>
            </a:custGeom>
            <a:gradFill rotWithShape="0">
              <a:gsLst>
                <a:gs pos="0">
                  <a:srgbClr val="9D9D9D"/>
                </a:gs>
                <a:gs pos="50000">
                  <a:srgbClr val="F8F8F8"/>
                </a:gs>
                <a:gs pos="100000">
                  <a:srgbClr val="9D9D9D"/>
                </a:gs>
              </a:gsLst>
              <a:lin ang="0" scaled="1"/>
            </a:gradFill>
            <a:ln w="9525">
              <a:noFill/>
              <a:round/>
              <a:headEnd/>
              <a:tailEnd/>
            </a:ln>
          </p:spPr>
          <p:txBody>
            <a:bodyPr/>
            <a:lstStyle/>
            <a:p>
              <a:endParaRPr lang="zh-CN" altLang="en-US"/>
            </a:p>
          </p:txBody>
        </p:sp>
      </p:grpSp>
      <p:grpSp>
        <p:nvGrpSpPr>
          <p:cNvPr id="5" name="Group 15"/>
          <p:cNvGrpSpPr>
            <a:grpSpLocks/>
          </p:cNvGrpSpPr>
          <p:nvPr/>
        </p:nvGrpSpPr>
        <p:grpSpPr bwMode="auto">
          <a:xfrm>
            <a:off x="1358900" y="2722563"/>
            <a:ext cx="6781800" cy="261937"/>
            <a:chOff x="0" y="1967"/>
            <a:chExt cx="5760" cy="319"/>
          </a:xfrm>
        </p:grpSpPr>
        <p:sp>
          <p:nvSpPr>
            <p:cNvPr id="89234" name="Freeform 16"/>
            <p:cNvSpPr>
              <a:spLocks/>
            </p:cNvSpPr>
            <p:nvPr/>
          </p:nvSpPr>
          <p:spPr bwMode="auto">
            <a:xfrm>
              <a:off x="0" y="1967"/>
              <a:ext cx="1942" cy="302"/>
            </a:xfrm>
            <a:custGeom>
              <a:avLst/>
              <a:gdLst>
                <a:gd name="T0" fmla="*/ 6 w 1920"/>
                <a:gd name="T1" fmla="*/ 29 h 400"/>
                <a:gd name="T2" fmla="*/ 911 w 1920"/>
                <a:gd name="T3" fmla="*/ 0 h 400"/>
                <a:gd name="T4" fmla="*/ 2072 w 1920"/>
                <a:gd name="T5" fmla="*/ 29 h 400"/>
                <a:gd name="T6" fmla="*/ 947 w 1920"/>
                <a:gd name="T7" fmla="*/ 55 h 400"/>
                <a:gd name="T8" fmla="*/ 6 w 1920"/>
                <a:gd name="T9" fmla="*/ 29 h 400"/>
                <a:gd name="T10" fmla="*/ 0 60000 65536"/>
                <a:gd name="T11" fmla="*/ 0 60000 65536"/>
                <a:gd name="T12" fmla="*/ 0 60000 65536"/>
                <a:gd name="T13" fmla="*/ 0 60000 65536"/>
                <a:gd name="T14" fmla="*/ 0 60000 65536"/>
                <a:gd name="T15" fmla="*/ 0 w 1920"/>
                <a:gd name="T16" fmla="*/ 0 h 400"/>
                <a:gd name="T17" fmla="*/ 1920 w 1920"/>
                <a:gd name="T18" fmla="*/ 400 h 400"/>
              </a:gdLst>
              <a:ahLst/>
              <a:cxnLst>
                <a:cxn ang="T10">
                  <a:pos x="T0" y="T1"/>
                </a:cxn>
                <a:cxn ang="T11">
                  <a:pos x="T2" y="T3"/>
                </a:cxn>
                <a:cxn ang="T12">
                  <a:pos x="T4" y="T5"/>
                </a:cxn>
                <a:cxn ang="T13">
                  <a:pos x="T6" y="T7"/>
                </a:cxn>
                <a:cxn ang="T14">
                  <a:pos x="T8" y="T9"/>
                </a:cxn>
              </a:cxnLst>
              <a:rect l="T15" t="T16" r="T17" b="T18"/>
              <a:pathLst>
                <a:path w="1920" h="400">
                  <a:moveTo>
                    <a:pt x="6" y="204"/>
                  </a:moveTo>
                  <a:cubicBezTo>
                    <a:pt x="0" y="138"/>
                    <a:pt x="523" y="0"/>
                    <a:pt x="841" y="0"/>
                  </a:cubicBezTo>
                  <a:cubicBezTo>
                    <a:pt x="1159" y="0"/>
                    <a:pt x="1908" y="138"/>
                    <a:pt x="1914" y="204"/>
                  </a:cubicBezTo>
                  <a:cubicBezTo>
                    <a:pt x="1920" y="270"/>
                    <a:pt x="1195" y="392"/>
                    <a:pt x="875" y="396"/>
                  </a:cubicBezTo>
                  <a:cubicBezTo>
                    <a:pt x="555" y="400"/>
                    <a:pt x="12" y="270"/>
                    <a:pt x="6" y="204"/>
                  </a:cubicBezTo>
                  <a:close/>
                </a:path>
              </a:pathLst>
            </a:custGeom>
            <a:gradFill rotWithShape="0">
              <a:gsLst>
                <a:gs pos="0">
                  <a:srgbClr val="9D9D9D"/>
                </a:gs>
                <a:gs pos="50000">
                  <a:srgbClr val="F8F8F8"/>
                </a:gs>
                <a:gs pos="100000">
                  <a:srgbClr val="9D9D9D"/>
                </a:gs>
              </a:gsLst>
              <a:lin ang="0" scaled="1"/>
            </a:gradFill>
            <a:ln w="9525">
              <a:noFill/>
              <a:round/>
              <a:headEnd/>
              <a:tailEnd/>
            </a:ln>
          </p:spPr>
          <p:txBody>
            <a:bodyPr/>
            <a:lstStyle/>
            <a:p>
              <a:endParaRPr lang="zh-CN" altLang="en-US"/>
            </a:p>
          </p:txBody>
        </p:sp>
        <p:sp>
          <p:nvSpPr>
            <p:cNvPr id="89235" name="Freeform 17"/>
            <p:cNvSpPr>
              <a:spLocks/>
            </p:cNvSpPr>
            <p:nvPr/>
          </p:nvSpPr>
          <p:spPr bwMode="auto">
            <a:xfrm>
              <a:off x="3818" y="1984"/>
              <a:ext cx="1942" cy="302"/>
            </a:xfrm>
            <a:custGeom>
              <a:avLst/>
              <a:gdLst>
                <a:gd name="T0" fmla="*/ 6 w 1920"/>
                <a:gd name="T1" fmla="*/ 29 h 400"/>
                <a:gd name="T2" fmla="*/ 911 w 1920"/>
                <a:gd name="T3" fmla="*/ 0 h 400"/>
                <a:gd name="T4" fmla="*/ 2072 w 1920"/>
                <a:gd name="T5" fmla="*/ 29 h 400"/>
                <a:gd name="T6" fmla="*/ 947 w 1920"/>
                <a:gd name="T7" fmla="*/ 55 h 400"/>
                <a:gd name="T8" fmla="*/ 6 w 1920"/>
                <a:gd name="T9" fmla="*/ 29 h 400"/>
                <a:gd name="T10" fmla="*/ 0 60000 65536"/>
                <a:gd name="T11" fmla="*/ 0 60000 65536"/>
                <a:gd name="T12" fmla="*/ 0 60000 65536"/>
                <a:gd name="T13" fmla="*/ 0 60000 65536"/>
                <a:gd name="T14" fmla="*/ 0 60000 65536"/>
                <a:gd name="T15" fmla="*/ 0 w 1920"/>
                <a:gd name="T16" fmla="*/ 0 h 400"/>
                <a:gd name="T17" fmla="*/ 1920 w 1920"/>
                <a:gd name="T18" fmla="*/ 400 h 400"/>
              </a:gdLst>
              <a:ahLst/>
              <a:cxnLst>
                <a:cxn ang="T10">
                  <a:pos x="T0" y="T1"/>
                </a:cxn>
                <a:cxn ang="T11">
                  <a:pos x="T2" y="T3"/>
                </a:cxn>
                <a:cxn ang="T12">
                  <a:pos x="T4" y="T5"/>
                </a:cxn>
                <a:cxn ang="T13">
                  <a:pos x="T6" y="T7"/>
                </a:cxn>
                <a:cxn ang="T14">
                  <a:pos x="T8" y="T9"/>
                </a:cxn>
              </a:cxnLst>
              <a:rect l="T15" t="T16" r="T17" b="T18"/>
              <a:pathLst>
                <a:path w="1920" h="400">
                  <a:moveTo>
                    <a:pt x="6" y="204"/>
                  </a:moveTo>
                  <a:cubicBezTo>
                    <a:pt x="0" y="138"/>
                    <a:pt x="523" y="0"/>
                    <a:pt x="841" y="0"/>
                  </a:cubicBezTo>
                  <a:cubicBezTo>
                    <a:pt x="1159" y="0"/>
                    <a:pt x="1908" y="138"/>
                    <a:pt x="1914" y="204"/>
                  </a:cubicBezTo>
                  <a:cubicBezTo>
                    <a:pt x="1920" y="270"/>
                    <a:pt x="1195" y="392"/>
                    <a:pt x="875" y="396"/>
                  </a:cubicBezTo>
                  <a:cubicBezTo>
                    <a:pt x="555" y="400"/>
                    <a:pt x="12" y="270"/>
                    <a:pt x="6" y="204"/>
                  </a:cubicBezTo>
                  <a:close/>
                </a:path>
              </a:pathLst>
            </a:custGeom>
            <a:gradFill rotWithShape="0">
              <a:gsLst>
                <a:gs pos="0">
                  <a:srgbClr val="9D9D9D"/>
                </a:gs>
                <a:gs pos="50000">
                  <a:srgbClr val="F8F8F8"/>
                </a:gs>
                <a:gs pos="100000">
                  <a:srgbClr val="9D9D9D"/>
                </a:gs>
              </a:gsLst>
              <a:lin ang="0" scaled="1"/>
            </a:gradFill>
            <a:ln w="9525">
              <a:noFill/>
              <a:round/>
              <a:headEnd/>
              <a:tailEnd/>
            </a:ln>
          </p:spPr>
          <p:txBody>
            <a:bodyPr/>
            <a:lstStyle/>
            <a:p>
              <a:endParaRPr lang="zh-CN" altLang="en-US"/>
            </a:p>
          </p:txBody>
        </p:sp>
        <p:sp>
          <p:nvSpPr>
            <p:cNvPr id="89236" name="Freeform 18"/>
            <p:cNvSpPr>
              <a:spLocks/>
            </p:cNvSpPr>
            <p:nvPr/>
          </p:nvSpPr>
          <p:spPr bwMode="auto">
            <a:xfrm>
              <a:off x="1908" y="1967"/>
              <a:ext cx="1942" cy="302"/>
            </a:xfrm>
            <a:custGeom>
              <a:avLst/>
              <a:gdLst>
                <a:gd name="T0" fmla="*/ 6 w 1920"/>
                <a:gd name="T1" fmla="*/ 29 h 400"/>
                <a:gd name="T2" fmla="*/ 911 w 1920"/>
                <a:gd name="T3" fmla="*/ 0 h 400"/>
                <a:gd name="T4" fmla="*/ 2072 w 1920"/>
                <a:gd name="T5" fmla="*/ 29 h 400"/>
                <a:gd name="T6" fmla="*/ 947 w 1920"/>
                <a:gd name="T7" fmla="*/ 55 h 400"/>
                <a:gd name="T8" fmla="*/ 6 w 1920"/>
                <a:gd name="T9" fmla="*/ 29 h 400"/>
                <a:gd name="T10" fmla="*/ 0 60000 65536"/>
                <a:gd name="T11" fmla="*/ 0 60000 65536"/>
                <a:gd name="T12" fmla="*/ 0 60000 65536"/>
                <a:gd name="T13" fmla="*/ 0 60000 65536"/>
                <a:gd name="T14" fmla="*/ 0 60000 65536"/>
                <a:gd name="T15" fmla="*/ 0 w 1920"/>
                <a:gd name="T16" fmla="*/ 0 h 400"/>
                <a:gd name="T17" fmla="*/ 1920 w 1920"/>
                <a:gd name="T18" fmla="*/ 400 h 400"/>
              </a:gdLst>
              <a:ahLst/>
              <a:cxnLst>
                <a:cxn ang="T10">
                  <a:pos x="T0" y="T1"/>
                </a:cxn>
                <a:cxn ang="T11">
                  <a:pos x="T2" y="T3"/>
                </a:cxn>
                <a:cxn ang="T12">
                  <a:pos x="T4" y="T5"/>
                </a:cxn>
                <a:cxn ang="T13">
                  <a:pos x="T6" y="T7"/>
                </a:cxn>
                <a:cxn ang="T14">
                  <a:pos x="T8" y="T9"/>
                </a:cxn>
              </a:cxnLst>
              <a:rect l="T15" t="T16" r="T17" b="T18"/>
              <a:pathLst>
                <a:path w="1920" h="400">
                  <a:moveTo>
                    <a:pt x="6" y="204"/>
                  </a:moveTo>
                  <a:cubicBezTo>
                    <a:pt x="0" y="138"/>
                    <a:pt x="523" y="0"/>
                    <a:pt x="841" y="0"/>
                  </a:cubicBezTo>
                  <a:cubicBezTo>
                    <a:pt x="1159" y="0"/>
                    <a:pt x="1908" y="138"/>
                    <a:pt x="1914" y="204"/>
                  </a:cubicBezTo>
                  <a:cubicBezTo>
                    <a:pt x="1920" y="270"/>
                    <a:pt x="1195" y="392"/>
                    <a:pt x="875" y="396"/>
                  </a:cubicBezTo>
                  <a:cubicBezTo>
                    <a:pt x="555" y="400"/>
                    <a:pt x="12" y="270"/>
                    <a:pt x="6" y="204"/>
                  </a:cubicBezTo>
                  <a:close/>
                </a:path>
              </a:pathLst>
            </a:custGeom>
            <a:gradFill rotWithShape="0">
              <a:gsLst>
                <a:gs pos="0">
                  <a:srgbClr val="9D9D9D"/>
                </a:gs>
                <a:gs pos="50000">
                  <a:srgbClr val="F8F8F8"/>
                </a:gs>
                <a:gs pos="100000">
                  <a:srgbClr val="9D9D9D"/>
                </a:gs>
              </a:gsLst>
              <a:lin ang="0" scaled="1"/>
            </a:gradFill>
            <a:ln w="9525">
              <a:noFill/>
              <a:round/>
              <a:headEnd/>
              <a:tailEnd/>
            </a:ln>
          </p:spPr>
          <p:txBody>
            <a:bodyPr/>
            <a:lstStyle/>
            <a:p>
              <a:endParaRPr lang="zh-CN" altLang="en-US"/>
            </a:p>
          </p:txBody>
        </p:sp>
      </p:grpSp>
      <p:grpSp>
        <p:nvGrpSpPr>
          <p:cNvPr id="6" name="Group 19"/>
          <p:cNvGrpSpPr>
            <a:grpSpLocks/>
          </p:cNvGrpSpPr>
          <p:nvPr/>
        </p:nvGrpSpPr>
        <p:grpSpPr bwMode="auto">
          <a:xfrm>
            <a:off x="1358900" y="2668588"/>
            <a:ext cx="6781800" cy="369887"/>
            <a:chOff x="0" y="2347"/>
            <a:chExt cx="5760" cy="413"/>
          </a:xfrm>
        </p:grpSpPr>
        <p:sp>
          <p:nvSpPr>
            <p:cNvPr id="89231" name="Freeform 20"/>
            <p:cNvSpPr>
              <a:spLocks/>
            </p:cNvSpPr>
            <p:nvPr/>
          </p:nvSpPr>
          <p:spPr bwMode="auto">
            <a:xfrm>
              <a:off x="0" y="2349"/>
              <a:ext cx="1942" cy="411"/>
            </a:xfrm>
            <a:custGeom>
              <a:avLst/>
              <a:gdLst>
                <a:gd name="T0" fmla="*/ 6 w 1920"/>
                <a:gd name="T1" fmla="*/ 247 h 400"/>
                <a:gd name="T2" fmla="*/ 911 w 1920"/>
                <a:gd name="T3" fmla="*/ 0 h 400"/>
                <a:gd name="T4" fmla="*/ 2072 w 1920"/>
                <a:gd name="T5" fmla="*/ 247 h 400"/>
                <a:gd name="T6" fmla="*/ 947 w 1920"/>
                <a:gd name="T7" fmla="*/ 478 h 400"/>
                <a:gd name="T8" fmla="*/ 6 w 1920"/>
                <a:gd name="T9" fmla="*/ 247 h 400"/>
                <a:gd name="T10" fmla="*/ 0 60000 65536"/>
                <a:gd name="T11" fmla="*/ 0 60000 65536"/>
                <a:gd name="T12" fmla="*/ 0 60000 65536"/>
                <a:gd name="T13" fmla="*/ 0 60000 65536"/>
                <a:gd name="T14" fmla="*/ 0 60000 65536"/>
                <a:gd name="T15" fmla="*/ 0 w 1920"/>
                <a:gd name="T16" fmla="*/ 0 h 400"/>
                <a:gd name="T17" fmla="*/ 1920 w 1920"/>
                <a:gd name="T18" fmla="*/ 400 h 400"/>
              </a:gdLst>
              <a:ahLst/>
              <a:cxnLst>
                <a:cxn ang="T10">
                  <a:pos x="T0" y="T1"/>
                </a:cxn>
                <a:cxn ang="T11">
                  <a:pos x="T2" y="T3"/>
                </a:cxn>
                <a:cxn ang="T12">
                  <a:pos x="T4" y="T5"/>
                </a:cxn>
                <a:cxn ang="T13">
                  <a:pos x="T6" y="T7"/>
                </a:cxn>
                <a:cxn ang="T14">
                  <a:pos x="T8" y="T9"/>
                </a:cxn>
              </a:cxnLst>
              <a:rect l="T15" t="T16" r="T17" b="T18"/>
              <a:pathLst>
                <a:path w="1920" h="400">
                  <a:moveTo>
                    <a:pt x="6" y="204"/>
                  </a:moveTo>
                  <a:cubicBezTo>
                    <a:pt x="0" y="138"/>
                    <a:pt x="523" y="0"/>
                    <a:pt x="841" y="0"/>
                  </a:cubicBezTo>
                  <a:cubicBezTo>
                    <a:pt x="1159" y="0"/>
                    <a:pt x="1908" y="138"/>
                    <a:pt x="1914" y="204"/>
                  </a:cubicBezTo>
                  <a:cubicBezTo>
                    <a:pt x="1920" y="270"/>
                    <a:pt x="1195" y="392"/>
                    <a:pt x="875" y="396"/>
                  </a:cubicBezTo>
                  <a:cubicBezTo>
                    <a:pt x="555" y="400"/>
                    <a:pt x="12" y="270"/>
                    <a:pt x="6" y="204"/>
                  </a:cubicBezTo>
                  <a:close/>
                </a:path>
              </a:pathLst>
            </a:custGeom>
            <a:solidFill>
              <a:srgbClr val="C0C0C0">
                <a:alpha val="50195"/>
              </a:srgbClr>
            </a:solidFill>
            <a:ln w="9525">
              <a:noFill/>
              <a:round/>
              <a:headEnd/>
              <a:tailEnd/>
            </a:ln>
          </p:spPr>
          <p:txBody>
            <a:bodyPr/>
            <a:lstStyle/>
            <a:p>
              <a:endParaRPr lang="zh-CN" altLang="en-US"/>
            </a:p>
          </p:txBody>
        </p:sp>
        <p:sp>
          <p:nvSpPr>
            <p:cNvPr id="89232" name="Freeform 21"/>
            <p:cNvSpPr>
              <a:spLocks/>
            </p:cNvSpPr>
            <p:nvPr/>
          </p:nvSpPr>
          <p:spPr bwMode="auto">
            <a:xfrm>
              <a:off x="1886" y="2353"/>
              <a:ext cx="2000" cy="389"/>
            </a:xfrm>
            <a:custGeom>
              <a:avLst/>
              <a:gdLst>
                <a:gd name="T0" fmla="*/ 6 w 1920"/>
                <a:gd name="T1" fmla="*/ 168 h 400"/>
                <a:gd name="T2" fmla="*/ 1120 w 1920"/>
                <a:gd name="T3" fmla="*/ 0 h 400"/>
                <a:gd name="T4" fmla="*/ 2548 w 1920"/>
                <a:gd name="T5" fmla="*/ 168 h 400"/>
                <a:gd name="T6" fmla="*/ 1165 w 1920"/>
                <a:gd name="T7" fmla="*/ 326 h 400"/>
                <a:gd name="T8" fmla="*/ 6 w 1920"/>
                <a:gd name="T9" fmla="*/ 168 h 400"/>
                <a:gd name="T10" fmla="*/ 0 60000 65536"/>
                <a:gd name="T11" fmla="*/ 0 60000 65536"/>
                <a:gd name="T12" fmla="*/ 0 60000 65536"/>
                <a:gd name="T13" fmla="*/ 0 60000 65536"/>
                <a:gd name="T14" fmla="*/ 0 60000 65536"/>
                <a:gd name="T15" fmla="*/ 0 w 1920"/>
                <a:gd name="T16" fmla="*/ 0 h 400"/>
                <a:gd name="T17" fmla="*/ 1920 w 1920"/>
                <a:gd name="T18" fmla="*/ 400 h 400"/>
              </a:gdLst>
              <a:ahLst/>
              <a:cxnLst>
                <a:cxn ang="T10">
                  <a:pos x="T0" y="T1"/>
                </a:cxn>
                <a:cxn ang="T11">
                  <a:pos x="T2" y="T3"/>
                </a:cxn>
                <a:cxn ang="T12">
                  <a:pos x="T4" y="T5"/>
                </a:cxn>
                <a:cxn ang="T13">
                  <a:pos x="T6" y="T7"/>
                </a:cxn>
                <a:cxn ang="T14">
                  <a:pos x="T8" y="T9"/>
                </a:cxn>
              </a:cxnLst>
              <a:rect l="T15" t="T16" r="T17" b="T18"/>
              <a:pathLst>
                <a:path w="1920" h="400">
                  <a:moveTo>
                    <a:pt x="6" y="204"/>
                  </a:moveTo>
                  <a:cubicBezTo>
                    <a:pt x="0" y="138"/>
                    <a:pt x="523" y="0"/>
                    <a:pt x="841" y="0"/>
                  </a:cubicBezTo>
                  <a:cubicBezTo>
                    <a:pt x="1159" y="0"/>
                    <a:pt x="1908" y="138"/>
                    <a:pt x="1914" y="204"/>
                  </a:cubicBezTo>
                  <a:cubicBezTo>
                    <a:pt x="1920" y="270"/>
                    <a:pt x="1195" y="392"/>
                    <a:pt x="875" y="396"/>
                  </a:cubicBezTo>
                  <a:cubicBezTo>
                    <a:pt x="555" y="400"/>
                    <a:pt x="12" y="270"/>
                    <a:pt x="6" y="204"/>
                  </a:cubicBezTo>
                  <a:close/>
                </a:path>
              </a:pathLst>
            </a:custGeom>
            <a:solidFill>
              <a:srgbClr val="C0C0C0">
                <a:alpha val="50195"/>
              </a:srgbClr>
            </a:solidFill>
            <a:ln w="9525">
              <a:noFill/>
              <a:round/>
              <a:headEnd/>
              <a:tailEnd/>
            </a:ln>
          </p:spPr>
          <p:txBody>
            <a:bodyPr/>
            <a:lstStyle/>
            <a:p>
              <a:endParaRPr lang="zh-CN" altLang="en-US"/>
            </a:p>
          </p:txBody>
        </p:sp>
        <p:sp>
          <p:nvSpPr>
            <p:cNvPr id="89233" name="Freeform 22"/>
            <p:cNvSpPr>
              <a:spLocks/>
            </p:cNvSpPr>
            <p:nvPr/>
          </p:nvSpPr>
          <p:spPr bwMode="auto">
            <a:xfrm>
              <a:off x="3818" y="2347"/>
              <a:ext cx="1942" cy="400"/>
            </a:xfrm>
            <a:custGeom>
              <a:avLst/>
              <a:gdLst>
                <a:gd name="T0" fmla="*/ 6 w 1920"/>
                <a:gd name="T1" fmla="*/ 204 h 400"/>
                <a:gd name="T2" fmla="*/ 911 w 1920"/>
                <a:gd name="T3" fmla="*/ 0 h 400"/>
                <a:gd name="T4" fmla="*/ 2072 w 1920"/>
                <a:gd name="T5" fmla="*/ 204 h 400"/>
                <a:gd name="T6" fmla="*/ 947 w 1920"/>
                <a:gd name="T7" fmla="*/ 396 h 400"/>
                <a:gd name="T8" fmla="*/ 6 w 1920"/>
                <a:gd name="T9" fmla="*/ 204 h 400"/>
                <a:gd name="T10" fmla="*/ 0 60000 65536"/>
                <a:gd name="T11" fmla="*/ 0 60000 65536"/>
                <a:gd name="T12" fmla="*/ 0 60000 65536"/>
                <a:gd name="T13" fmla="*/ 0 60000 65536"/>
                <a:gd name="T14" fmla="*/ 0 60000 65536"/>
                <a:gd name="T15" fmla="*/ 0 w 1920"/>
                <a:gd name="T16" fmla="*/ 0 h 400"/>
                <a:gd name="T17" fmla="*/ 1920 w 1920"/>
                <a:gd name="T18" fmla="*/ 400 h 400"/>
              </a:gdLst>
              <a:ahLst/>
              <a:cxnLst>
                <a:cxn ang="T10">
                  <a:pos x="T0" y="T1"/>
                </a:cxn>
                <a:cxn ang="T11">
                  <a:pos x="T2" y="T3"/>
                </a:cxn>
                <a:cxn ang="T12">
                  <a:pos x="T4" y="T5"/>
                </a:cxn>
                <a:cxn ang="T13">
                  <a:pos x="T6" y="T7"/>
                </a:cxn>
                <a:cxn ang="T14">
                  <a:pos x="T8" y="T9"/>
                </a:cxn>
              </a:cxnLst>
              <a:rect l="T15" t="T16" r="T17" b="T18"/>
              <a:pathLst>
                <a:path w="1920" h="400">
                  <a:moveTo>
                    <a:pt x="6" y="204"/>
                  </a:moveTo>
                  <a:cubicBezTo>
                    <a:pt x="0" y="138"/>
                    <a:pt x="523" y="0"/>
                    <a:pt x="841" y="0"/>
                  </a:cubicBezTo>
                  <a:cubicBezTo>
                    <a:pt x="1159" y="0"/>
                    <a:pt x="1908" y="138"/>
                    <a:pt x="1914" y="204"/>
                  </a:cubicBezTo>
                  <a:cubicBezTo>
                    <a:pt x="1920" y="270"/>
                    <a:pt x="1195" y="392"/>
                    <a:pt x="875" y="396"/>
                  </a:cubicBezTo>
                  <a:cubicBezTo>
                    <a:pt x="555" y="400"/>
                    <a:pt x="12" y="270"/>
                    <a:pt x="6" y="204"/>
                  </a:cubicBezTo>
                  <a:close/>
                </a:path>
              </a:pathLst>
            </a:custGeom>
            <a:solidFill>
              <a:srgbClr val="C0C0C0">
                <a:alpha val="50195"/>
              </a:srgbClr>
            </a:solidFill>
            <a:ln w="9525">
              <a:noFill/>
              <a:round/>
              <a:headEnd/>
              <a:tailEnd/>
            </a:ln>
          </p:spPr>
          <p:txBody>
            <a:bodyPr/>
            <a:lstStyle/>
            <a:p>
              <a:endParaRPr lang="zh-CN" altLang="en-US"/>
            </a:p>
          </p:txBody>
        </p:sp>
      </p:grpSp>
      <p:grpSp>
        <p:nvGrpSpPr>
          <p:cNvPr id="7" name="Group 23"/>
          <p:cNvGrpSpPr>
            <a:grpSpLocks/>
          </p:cNvGrpSpPr>
          <p:nvPr/>
        </p:nvGrpSpPr>
        <p:grpSpPr bwMode="auto">
          <a:xfrm>
            <a:off x="1358900" y="2662238"/>
            <a:ext cx="6781800" cy="368300"/>
            <a:chOff x="0" y="2347"/>
            <a:chExt cx="5760" cy="413"/>
          </a:xfrm>
        </p:grpSpPr>
        <p:sp>
          <p:nvSpPr>
            <p:cNvPr id="89228" name="Freeform 24"/>
            <p:cNvSpPr>
              <a:spLocks/>
            </p:cNvSpPr>
            <p:nvPr/>
          </p:nvSpPr>
          <p:spPr bwMode="auto">
            <a:xfrm>
              <a:off x="0" y="2349"/>
              <a:ext cx="1942" cy="411"/>
            </a:xfrm>
            <a:custGeom>
              <a:avLst/>
              <a:gdLst>
                <a:gd name="T0" fmla="*/ 6 w 1920"/>
                <a:gd name="T1" fmla="*/ 247 h 400"/>
                <a:gd name="T2" fmla="*/ 911 w 1920"/>
                <a:gd name="T3" fmla="*/ 0 h 400"/>
                <a:gd name="T4" fmla="*/ 2072 w 1920"/>
                <a:gd name="T5" fmla="*/ 247 h 400"/>
                <a:gd name="T6" fmla="*/ 947 w 1920"/>
                <a:gd name="T7" fmla="*/ 478 h 400"/>
                <a:gd name="T8" fmla="*/ 6 w 1920"/>
                <a:gd name="T9" fmla="*/ 247 h 400"/>
                <a:gd name="T10" fmla="*/ 0 60000 65536"/>
                <a:gd name="T11" fmla="*/ 0 60000 65536"/>
                <a:gd name="T12" fmla="*/ 0 60000 65536"/>
                <a:gd name="T13" fmla="*/ 0 60000 65536"/>
                <a:gd name="T14" fmla="*/ 0 60000 65536"/>
                <a:gd name="T15" fmla="*/ 0 w 1920"/>
                <a:gd name="T16" fmla="*/ 0 h 400"/>
                <a:gd name="T17" fmla="*/ 1920 w 1920"/>
                <a:gd name="T18" fmla="*/ 400 h 400"/>
              </a:gdLst>
              <a:ahLst/>
              <a:cxnLst>
                <a:cxn ang="T10">
                  <a:pos x="T0" y="T1"/>
                </a:cxn>
                <a:cxn ang="T11">
                  <a:pos x="T2" y="T3"/>
                </a:cxn>
                <a:cxn ang="T12">
                  <a:pos x="T4" y="T5"/>
                </a:cxn>
                <a:cxn ang="T13">
                  <a:pos x="T6" y="T7"/>
                </a:cxn>
                <a:cxn ang="T14">
                  <a:pos x="T8" y="T9"/>
                </a:cxn>
              </a:cxnLst>
              <a:rect l="T15" t="T16" r="T17" b="T18"/>
              <a:pathLst>
                <a:path w="1920" h="400">
                  <a:moveTo>
                    <a:pt x="6" y="204"/>
                  </a:moveTo>
                  <a:cubicBezTo>
                    <a:pt x="0" y="138"/>
                    <a:pt x="523" y="0"/>
                    <a:pt x="841" y="0"/>
                  </a:cubicBezTo>
                  <a:cubicBezTo>
                    <a:pt x="1159" y="0"/>
                    <a:pt x="1908" y="138"/>
                    <a:pt x="1914" y="204"/>
                  </a:cubicBezTo>
                  <a:cubicBezTo>
                    <a:pt x="1920" y="270"/>
                    <a:pt x="1195" y="392"/>
                    <a:pt x="875" y="396"/>
                  </a:cubicBezTo>
                  <a:cubicBezTo>
                    <a:pt x="555" y="400"/>
                    <a:pt x="12" y="270"/>
                    <a:pt x="6" y="204"/>
                  </a:cubicBezTo>
                  <a:close/>
                </a:path>
              </a:pathLst>
            </a:custGeom>
            <a:solidFill>
              <a:srgbClr val="C0C0C0">
                <a:alpha val="50195"/>
              </a:srgbClr>
            </a:solidFill>
            <a:ln w="9525">
              <a:noFill/>
              <a:round/>
              <a:headEnd/>
              <a:tailEnd/>
            </a:ln>
          </p:spPr>
          <p:txBody>
            <a:bodyPr/>
            <a:lstStyle/>
            <a:p>
              <a:endParaRPr lang="zh-CN" altLang="en-US"/>
            </a:p>
          </p:txBody>
        </p:sp>
        <p:sp>
          <p:nvSpPr>
            <p:cNvPr id="89229" name="Freeform 25"/>
            <p:cNvSpPr>
              <a:spLocks/>
            </p:cNvSpPr>
            <p:nvPr/>
          </p:nvSpPr>
          <p:spPr bwMode="auto">
            <a:xfrm>
              <a:off x="1886" y="2353"/>
              <a:ext cx="2000" cy="389"/>
            </a:xfrm>
            <a:custGeom>
              <a:avLst/>
              <a:gdLst>
                <a:gd name="T0" fmla="*/ 6 w 1920"/>
                <a:gd name="T1" fmla="*/ 168 h 400"/>
                <a:gd name="T2" fmla="*/ 1120 w 1920"/>
                <a:gd name="T3" fmla="*/ 0 h 400"/>
                <a:gd name="T4" fmla="*/ 2548 w 1920"/>
                <a:gd name="T5" fmla="*/ 168 h 400"/>
                <a:gd name="T6" fmla="*/ 1165 w 1920"/>
                <a:gd name="T7" fmla="*/ 326 h 400"/>
                <a:gd name="T8" fmla="*/ 6 w 1920"/>
                <a:gd name="T9" fmla="*/ 168 h 400"/>
                <a:gd name="T10" fmla="*/ 0 60000 65536"/>
                <a:gd name="T11" fmla="*/ 0 60000 65536"/>
                <a:gd name="T12" fmla="*/ 0 60000 65536"/>
                <a:gd name="T13" fmla="*/ 0 60000 65536"/>
                <a:gd name="T14" fmla="*/ 0 60000 65536"/>
                <a:gd name="T15" fmla="*/ 0 w 1920"/>
                <a:gd name="T16" fmla="*/ 0 h 400"/>
                <a:gd name="T17" fmla="*/ 1920 w 1920"/>
                <a:gd name="T18" fmla="*/ 400 h 400"/>
              </a:gdLst>
              <a:ahLst/>
              <a:cxnLst>
                <a:cxn ang="T10">
                  <a:pos x="T0" y="T1"/>
                </a:cxn>
                <a:cxn ang="T11">
                  <a:pos x="T2" y="T3"/>
                </a:cxn>
                <a:cxn ang="T12">
                  <a:pos x="T4" y="T5"/>
                </a:cxn>
                <a:cxn ang="T13">
                  <a:pos x="T6" y="T7"/>
                </a:cxn>
                <a:cxn ang="T14">
                  <a:pos x="T8" y="T9"/>
                </a:cxn>
              </a:cxnLst>
              <a:rect l="T15" t="T16" r="T17" b="T18"/>
              <a:pathLst>
                <a:path w="1920" h="400">
                  <a:moveTo>
                    <a:pt x="6" y="204"/>
                  </a:moveTo>
                  <a:cubicBezTo>
                    <a:pt x="0" y="138"/>
                    <a:pt x="523" y="0"/>
                    <a:pt x="841" y="0"/>
                  </a:cubicBezTo>
                  <a:cubicBezTo>
                    <a:pt x="1159" y="0"/>
                    <a:pt x="1908" y="138"/>
                    <a:pt x="1914" y="204"/>
                  </a:cubicBezTo>
                  <a:cubicBezTo>
                    <a:pt x="1920" y="270"/>
                    <a:pt x="1195" y="392"/>
                    <a:pt x="875" y="396"/>
                  </a:cubicBezTo>
                  <a:cubicBezTo>
                    <a:pt x="555" y="400"/>
                    <a:pt x="12" y="270"/>
                    <a:pt x="6" y="204"/>
                  </a:cubicBezTo>
                  <a:close/>
                </a:path>
              </a:pathLst>
            </a:custGeom>
            <a:solidFill>
              <a:srgbClr val="C0C0C0">
                <a:alpha val="50195"/>
              </a:srgbClr>
            </a:solidFill>
            <a:ln w="9525">
              <a:noFill/>
              <a:round/>
              <a:headEnd/>
              <a:tailEnd/>
            </a:ln>
          </p:spPr>
          <p:txBody>
            <a:bodyPr/>
            <a:lstStyle/>
            <a:p>
              <a:endParaRPr lang="zh-CN" altLang="en-US"/>
            </a:p>
          </p:txBody>
        </p:sp>
        <p:sp>
          <p:nvSpPr>
            <p:cNvPr id="89230" name="Freeform 26"/>
            <p:cNvSpPr>
              <a:spLocks/>
            </p:cNvSpPr>
            <p:nvPr/>
          </p:nvSpPr>
          <p:spPr bwMode="auto">
            <a:xfrm>
              <a:off x="3818" y="2347"/>
              <a:ext cx="1942" cy="400"/>
            </a:xfrm>
            <a:custGeom>
              <a:avLst/>
              <a:gdLst>
                <a:gd name="T0" fmla="*/ 6 w 1920"/>
                <a:gd name="T1" fmla="*/ 204 h 400"/>
                <a:gd name="T2" fmla="*/ 911 w 1920"/>
                <a:gd name="T3" fmla="*/ 0 h 400"/>
                <a:gd name="T4" fmla="*/ 2072 w 1920"/>
                <a:gd name="T5" fmla="*/ 204 h 400"/>
                <a:gd name="T6" fmla="*/ 947 w 1920"/>
                <a:gd name="T7" fmla="*/ 396 h 400"/>
                <a:gd name="T8" fmla="*/ 6 w 1920"/>
                <a:gd name="T9" fmla="*/ 204 h 400"/>
                <a:gd name="T10" fmla="*/ 0 60000 65536"/>
                <a:gd name="T11" fmla="*/ 0 60000 65536"/>
                <a:gd name="T12" fmla="*/ 0 60000 65536"/>
                <a:gd name="T13" fmla="*/ 0 60000 65536"/>
                <a:gd name="T14" fmla="*/ 0 60000 65536"/>
                <a:gd name="T15" fmla="*/ 0 w 1920"/>
                <a:gd name="T16" fmla="*/ 0 h 400"/>
                <a:gd name="T17" fmla="*/ 1920 w 1920"/>
                <a:gd name="T18" fmla="*/ 400 h 400"/>
              </a:gdLst>
              <a:ahLst/>
              <a:cxnLst>
                <a:cxn ang="T10">
                  <a:pos x="T0" y="T1"/>
                </a:cxn>
                <a:cxn ang="T11">
                  <a:pos x="T2" y="T3"/>
                </a:cxn>
                <a:cxn ang="T12">
                  <a:pos x="T4" y="T5"/>
                </a:cxn>
                <a:cxn ang="T13">
                  <a:pos x="T6" y="T7"/>
                </a:cxn>
                <a:cxn ang="T14">
                  <a:pos x="T8" y="T9"/>
                </a:cxn>
              </a:cxnLst>
              <a:rect l="T15" t="T16" r="T17" b="T18"/>
              <a:pathLst>
                <a:path w="1920" h="400">
                  <a:moveTo>
                    <a:pt x="6" y="204"/>
                  </a:moveTo>
                  <a:cubicBezTo>
                    <a:pt x="0" y="138"/>
                    <a:pt x="523" y="0"/>
                    <a:pt x="841" y="0"/>
                  </a:cubicBezTo>
                  <a:cubicBezTo>
                    <a:pt x="1159" y="0"/>
                    <a:pt x="1908" y="138"/>
                    <a:pt x="1914" y="204"/>
                  </a:cubicBezTo>
                  <a:cubicBezTo>
                    <a:pt x="1920" y="270"/>
                    <a:pt x="1195" y="392"/>
                    <a:pt x="875" y="396"/>
                  </a:cubicBezTo>
                  <a:cubicBezTo>
                    <a:pt x="555" y="400"/>
                    <a:pt x="12" y="270"/>
                    <a:pt x="6" y="204"/>
                  </a:cubicBezTo>
                  <a:close/>
                </a:path>
              </a:pathLst>
            </a:custGeom>
            <a:solidFill>
              <a:srgbClr val="C0C0C0">
                <a:alpha val="50195"/>
              </a:srgbClr>
            </a:solidFill>
            <a:ln w="9525">
              <a:noFill/>
              <a:round/>
              <a:headEnd/>
              <a:tailEnd/>
            </a:ln>
          </p:spPr>
          <p:txBody>
            <a:bodyPr/>
            <a:lstStyle/>
            <a:p>
              <a:endParaRPr lang="zh-CN" altLang="en-US"/>
            </a:p>
          </p:txBody>
        </p:sp>
      </p:grpSp>
      <p:grpSp>
        <p:nvGrpSpPr>
          <p:cNvPr id="8" name="Group 27"/>
          <p:cNvGrpSpPr>
            <a:grpSpLocks/>
          </p:cNvGrpSpPr>
          <p:nvPr/>
        </p:nvGrpSpPr>
        <p:grpSpPr bwMode="auto">
          <a:xfrm>
            <a:off x="1358900" y="2667000"/>
            <a:ext cx="6781800" cy="369888"/>
            <a:chOff x="0" y="2347"/>
            <a:chExt cx="5760" cy="413"/>
          </a:xfrm>
        </p:grpSpPr>
        <p:sp>
          <p:nvSpPr>
            <p:cNvPr id="89225" name="Freeform 28"/>
            <p:cNvSpPr>
              <a:spLocks/>
            </p:cNvSpPr>
            <p:nvPr/>
          </p:nvSpPr>
          <p:spPr bwMode="auto">
            <a:xfrm>
              <a:off x="0" y="2349"/>
              <a:ext cx="1942" cy="411"/>
            </a:xfrm>
            <a:custGeom>
              <a:avLst/>
              <a:gdLst>
                <a:gd name="T0" fmla="*/ 6 w 1920"/>
                <a:gd name="T1" fmla="*/ 247 h 400"/>
                <a:gd name="T2" fmla="*/ 911 w 1920"/>
                <a:gd name="T3" fmla="*/ 0 h 400"/>
                <a:gd name="T4" fmla="*/ 2072 w 1920"/>
                <a:gd name="T5" fmla="*/ 247 h 400"/>
                <a:gd name="T6" fmla="*/ 947 w 1920"/>
                <a:gd name="T7" fmla="*/ 478 h 400"/>
                <a:gd name="T8" fmla="*/ 6 w 1920"/>
                <a:gd name="T9" fmla="*/ 247 h 400"/>
                <a:gd name="T10" fmla="*/ 0 60000 65536"/>
                <a:gd name="T11" fmla="*/ 0 60000 65536"/>
                <a:gd name="T12" fmla="*/ 0 60000 65536"/>
                <a:gd name="T13" fmla="*/ 0 60000 65536"/>
                <a:gd name="T14" fmla="*/ 0 60000 65536"/>
                <a:gd name="T15" fmla="*/ 0 w 1920"/>
                <a:gd name="T16" fmla="*/ 0 h 400"/>
                <a:gd name="T17" fmla="*/ 1920 w 1920"/>
                <a:gd name="T18" fmla="*/ 400 h 400"/>
              </a:gdLst>
              <a:ahLst/>
              <a:cxnLst>
                <a:cxn ang="T10">
                  <a:pos x="T0" y="T1"/>
                </a:cxn>
                <a:cxn ang="T11">
                  <a:pos x="T2" y="T3"/>
                </a:cxn>
                <a:cxn ang="T12">
                  <a:pos x="T4" y="T5"/>
                </a:cxn>
                <a:cxn ang="T13">
                  <a:pos x="T6" y="T7"/>
                </a:cxn>
                <a:cxn ang="T14">
                  <a:pos x="T8" y="T9"/>
                </a:cxn>
              </a:cxnLst>
              <a:rect l="T15" t="T16" r="T17" b="T18"/>
              <a:pathLst>
                <a:path w="1920" h="400">
                  <a:moveTo>
                    <a:pt x="6" y="204"/>
                  </a:moveTo>
                  <a:cubicBezTo>
                    <a:pt x="0" y="138"/>
                    <a:pt x="523" y="0"/>
                    <a:pt x="841" y="0"/>
                  </a:cubicBezTo>
                  <a:cubicBezTo>
                    <a:pt x="1159" y="0"/>
                    <a:pt x="1908" y="138"/>
                    <a:pt x="1914" y="204"/>
                  </a:cubicBezTo>
                  <a:cubicBezTo>
                    <a:pt x="1920" y="270"/>
                    <a:pt x="1195" y="392"/>
                    <a:pt x="875" y="396"/>
                  </a:cubicBezTo>
                  <a:cubicBezTo>
                    <a:pt x="555" y="400"/>
                    <a:pt x="12" y="270"/>
                    <a:pt x="6" y="204"/>
                  </a:cubicBezTo>
                  <a:close/>
                </a:path>
              </a:pathLst>
            </a:custGeom>
            <a:solidFill>
              <a:srgbClr val="C0C0C0">
                <a:alpha val="50195"/>
              </a:srgbClr>
            </a:solidFill>
            <a:ln w="9525">
              <a:noFill/>
              <a:round/>
              <a:headEnd/>
              <a:tailEnd/>
            </a:ln>
          </p:spPr>
          <p:txBody>
            <a:bodyPr/>
            <a:lstStyle/>
            <a:p>
              <a:endParaRPr lang="zh-CN" altLang="en-US"/>
            </a:p>
          </p:txBody>
        </p:sp>
        <p:sp>
          <p:nvSpPr>
            <p:cNvPr id="89226" name="Freeform 29"/>
            <p:cNvSpPr>
              <a:spLocks/>
            </p:cNvSpPr>
            <p:nvPr/>
          </p:nvSpPr>
          <p:spPr bwMode="auto">
            <a:xfrm>
              <a:off x="1886" y="2353"/>
              <a:ext cx="2000" cy="389"/>
            </a:xfrm>
            <a:custGeom>
              <a:avLst/>
              <a:gdLst>
                <a:gd name="T0" fmla="*/ 6 w 1920"/>
                <a:gd name="T1" fmla="*/ 168 h 400"/>
                <a:gd name="T2" fmla="*/ 1120 w 1920"/>
                <a:gd name="T3" fmla="*/ 0 h 400"/>
                <a:gd name="T4" fmla="*/ 2548 w 1920"/>
                <a:gd name="T5" fmla="*/ 168 h 400"/>
                <a:gd name="T6" fmla="*/ 1165 w 1920"/>
                <a:gd name="T7" fmla="*/ 326 h 400"/>
                <a:gd name="T8" fmla="*/ 6 w 1920"/>
                <a:gd name="T9" fmla="*/ 168 h 400"/>
                <a:gd name="T10" fmla="*/ 0 60000 65536"/>
                <a:gd name="T11" fmla="*/ 0 60000 65536"/>
                <a:gd name="T12" fmla="*/ 0 60000 65536"/>
                <a:gd name="T13" fmla="*/ 0 60000 65536"/>
                <a:gd name="T14" fmla="*/ 0 60000 65536"/>
                <a:gd name="T15" fmla="*/ 0 w 1920"/>
                <a:gd name="T16" fmla="*/ 0 h 400"/>
                <a:gd name="T17" fmla="*/ 1920 w 1920"/>
                <a:gd name="T18" fmla="*/ 400 h 400"/>
              </a:gdLst>
              <a:ahLst/>
              <a:cxnLst>
                <a:cxn ang="T10">
                  <a:pos x="T0" y="T1"/>
                </a:cxn>
                <a:cxn ang="T11">
                  <a:pos x="T2" y="T3"/>
                </a:cxn>
                <a:cxn ang="T12">
                  <a:pos x="T4" y="T5"/>
                </a:cxn>
                <a:cxn ang="T13">
                  <a:pos x="T6" y="T7"/>
                </a:cxn>
                <a:cxn ang="T14">
                  <a:pos x="T8" y="T9"/>
                </a:cxn>
              </a:cxnLst>
              <a:rect l="T15" t="T16" r="T17" b="T18"/>
              <a:pathLst>
                <a:path w="1920" h="400">
                  <a:moveTo>
                    <a:pt x="6" y="204"/>
                  </a:moveTo>
                  <a:cubicBezTo>
                    <a:pt x="0" y="138"/>
                    <a:pt x="523" y="0"/>
                    <a:pt x="841" y="0"/>
                  </a:cubicBezTo>
                  <a:cubicBezTo>
                    <a:pt x="1159" y="0"/>
                    <a:pt x="1908" y="138"/>
                    <a:pt x="1914" y="204"/>
                  </a:cubicBezTo>
                  <a:cubicBezTo>
                    <a:pt x="1920" y="270"/>
                    <a:pt x="1195" y="392"/>
                    <a:pt x="875" y="396"/>
                  </a:cubicBezTo>
                  <a:cubicBezTo>
                    <a:pt x="555" y="400"/>
                    <a:pt x="12" y="270"/>
                    <a:pt x="6" y="204"/>
                  </a:cubicBezTo>
                  <a:close/>
                </a:path>
              </a:pathLst>
            </a:custGeom>
            <a:solidFill>
              <a:srgbClr val="C0C0C0">
                <a:alpha val="50195"/>
              </a:srgbClr>
            </a:solidFill>
            <a:ln w="9525">
              <a:noFill/>
              <a:round/>
              <a:headEnd/>
              <a:tailEnd/>
            </a:ln>
          </p:spPr>
          <p:txBody>
            <a:bodyPr/>
            <a:lstStyle/>
            <a:p>
              <a:endParaRPr lang="zh-CN" altLang="en-US"/>
            </a:p>
          </p:txBody>
        </p:sp>
        <p:sp>
          <p:nvSpPr>
            <p:cNvPr id="89227" name="Freeform 30"/>
            <p:cNvSpPr>
              <a:spLocks/>
            </p:cNvSpPr>
            <p:nvPr/>
          </p:nvSpPr>
          <p:spPr bwMode="auto">
            <a:xfrm>
              <a:off x="3818" y="2347"/>
              <a:ext cx="1942" cy="400"/>
            </a:xfrm>
            <a:custGeom>
              <a:avLst/>
              <a:gdLst>
                <a:gd name="T0" fmla="*/ 6 w 1920"/>
                <a:gd name="T1" fmla="*/ 204 h 400"/>
                <a:gd name="T2" fmla="*/ 911 w 1920"/>
                <a:gd name="T3" fmla="*/ 0 h 400"/>
                <a:gd name="T4" fmla="*/ 2072 w 1920"/>
                <a:gd name="T5" fmla="*/ 204 h 400"/>
                <a:gd name="T6" fmla="*/ 947 w 1920"/>
                <a:gd name="T7" fmla="*/ 396 h 400"/>
                <a:gd name="T8" fmla="*/ 6 w 1920"/>
                <a:gd name="T9" fmla="*/ 204 h 400"/>
                <a:gd name="T10" fmla="*/ 0 60000 65536"/>
                <a:gd name="T11" fmla="*/ 0 60000 65536"/>
                <a:gd name="T12" fmla="*/ 0 60000 65536"/>
                <a:gd name="T13" fmla="*/ 0 60000 65536"/>
                <a:gd name="T14" fmla="*/ 0 60000 65536"/>
                <a:gd name="T15" fmla="*/ 0 w 1920"/>
                <a:gd name="T16" fmla="*/ 0 h 400"/>
                <a:gd name="T17" fmla="*/ 1920 w 1920"/>
                <a:gd name="T18" fmla="*/ 400 h 400"/>
              </a:gdLst>
              <a:ahLst/>
              <a:cxnLst>
                <a:cxn ang="T10">
                  <a:pos x="T0" y="T1"/>
                </a:cxn>
                <a:cxn ang="T11">
                  <a:pos x="T2" y="T3"/>
                </a:cxn>
                <a:cxn ang="T12">
                  <a:pos x="T4" y="T5"/>
                </a:cxn>
                <a:cxn ang="T13">
                  <a:pos x="T6" y="T7"/>
                </a:cxn>
                <a:cxn ang="T14">
                  <a:pos x="T8" y="T9"/>
                </a:cxn>
              </a:cxnLst>
              <a:rect l="T15" t="T16" r="T17" b="T18"/>
              <a:pathLst>
                <a:path w="1920" h="400">
                  <a:moveTo>
                    <a:pt x="6" y="204"/>
                  </a:moveTo>
                  <a:cubicBezTo>
                    <a:pt x="0" y="138"/>
                    <a:pt x="523" y="0"/>
                    <a:pt x="841" y="0"/>
                  </a:cubicBezTo>
                  <a:cubicBezTo>
                    <a:pt x="1159" y="0"/>
                    <a:pt x="1908" y="138"/>
                    <a:pt x="1914" y="204"/>
                  </a:cubicBezTo>
                  <a:cubicBezTo>
                    <a:pt x="1920" y="270"/>
                    <a:pt x="1195" y="392"/>
                    <a:pt x="875" y="396"/>
                  </a:cubicBezTo>
                  <a:cubicBezTo>
                    <a:pt x="555" y="400"/>
                    <a:pt x="12" y="270"/>
                    <a:pt x="6" y="204"/>
                  </a:cubicBezTo>
                  <a:close/>
                </a:path>
              </a:pathLst>
            </a:custGeom>
            <a:solidFill>
              <a:srgbClr val="C0C0C0">
                <a:alpha val="50195"/>
              </a:srgbClr>
            </a:solidFill>
            <a:ln w="9525">
              <a:noFill/>
              <a:round/>
              <a:headEnd/>
              <a:tailEnd/>
            </a:ln>
          </p:spPr>
          <p:txBody>
            <a:bodyPr/>
            <a:lstStyle/>
            <a:p>
              <a:endParaRPr lang="zh-CN" altLang="en-US"/>
            </a:p>
          </p:txBody>
        </p:sp>
      </p:grpSp>
      <p:grpSp>
        <p:nvGrpSpPr>
          <p:cNvPr id="9" name="Group 31"/>
          <p:cNvGrpSpPr>
            <a:grpSpLocks/>
          </p:cNvGrpSpPr>
          <p:nvPr/>
        </p:nvGrpSpPr>
        <p:grpSpPr bwMode="auto">
          <a:xfrm>
            <a:off x="1358900" y="2655888"/>
            <a:ext cx="6781800" cy="369887"/>
            <a:chOff x="0" y="2347"/>
            <a:chExt cx="5760" cy="413"/>
          </a:xfrm>
        </p:grpSpPr>
        <p:sp>
          <p:nvSpPr>
            <p:cNvPr id="89222" name="Freeform 32"/>
            <p:cNvSpPr>
              <a:spLocks/>
            </p:cNvSpPr>
            <p:nvPr/>
          </p:nvSpPr>
          <p:spPr bwMode="auto">
            <a:xfrm>
              <a:off x="0" y="2349"/>
              <a:ext cx="1942" cy="411"/>
            </a:xfrm>
            <a:custGeom>
              <a:avLst/>
              <a:gdLst>
                <a:gd name="T0" fmla="*/ 6 w 1920"/>
                <a:gd name="T1" fmla="*/ 247 h 400"/>
                <a:gd name="T2" fmla="*/ 911 w 1920"/>
                <a:gd name="T3" fmla="*/ 0 h 400"/>
                <a:gd name="T4" fmla="*/ 2072 w 1920"/>
                <a:gd name="T5" fmla="*/ 247 h 400"/>
                <a:gd name="T6" fmla="*/ 947 w 1920"/>
                <a:gd name="T7" fmla="*/ 478 h 400"/>
                <a:gd name="T8" fmla="*/ 6 w 1920"/>
                <a:gd name="T9" fmla="*/ 247 h 400"/>
                <a:gd name="T10" fmla="*/ 0 60000 65536"/>
                <a:gd name="T11" fmla="*/ 0 60000 65536"/>
                <a:gd name="T12" fmla="*/ 0 60000 65536"/>
                <a:gd name="T13" fmla="*/ 0 60000 65536"/>
                <a:gd name="T14" fmla="*/ 0 60000 65536"/>
                <a:gd name="T15" fmla="*/ 0 w 1920"/>
                <a:gd name="T16" fmla="*/ 0 h 400"/>
                <a:gd name="T17" fmla="*/ 1920 w 1920"/>
                <a:gd name="T18" fmla="*/ 400 h 400"/>
              </a:gdLst>
              <a:ahLst/>
              <a:cxnLst>
                <a:cxn ang="T10">
                  <a:pos x="T0" y="T1"/>
                </a:cxn>
                <a:cxn ang="T11">
                  <a:pos x="T2" y="T3"/>
                </a:cxn>
                <a:cxn ang="T12">
                  <a:pos x="T4" y="T5"/>
                </a:cxn>
                <a:cxn ang="T13">
                  <a:pos x="T6" y="T7"/>
                </a:cxn>
                <a:cxn ang="T14">
                  <a:pos x="T8" y="T9"/>
                </a:cxn>
              </a:cxnLst>
              <a:rect l="T15" t="T16" r="T17" b="T18"/>
              <a:pathLst>
                <a:path w="1920" h="400">
                  <a:moveTo>
                    <a:pt x="6" y="204"/>
                  </a:moveTo>
                  <a:cubicBezTo>
                    <a:pt x="0" y="138"/>
                    <a:pt x="523" y="0"/>
                    <a:pt x="841" y="0"/>
                  </a:cubicBezTo>
                  <a:cubicBezTo>
                    <a:pt x="1159" y="0"/>
                    <a:pt x="1908" y="138"/>
                    <a:pt x="1914" y="204"/>
                  </a:cubicBezTo>
                  <a:cubicBezTo>
                    <a:pt x="1920" y="270"/>
                    <a:pt x="1195" y="392"/>
                    <a:pt x="875" y="396"/>
                  </a:cubicBezTo>
                  <a:cubicBezTo>
                    <a:pt x="555" y="400"/>
                    <a:pt x="12" y="270"/>
                    <a:pt x="6" y="204"/>
                  </a:cubicBezTo>
                  <a:close/>
                </a:path>
              </a:pathLst>
            </a:custGeom>
            <a:solidFill>
              <a:srgbClr val="C0C0C0">
                <a:alpha val="50195"/>
              </a:srgbClr>
            </a:solidFill>
            <a:ln w="9525">
              <a:noFill/>
              <a:round/>
              <a:headEnd/>
              <a:tailEnd/>
            </a:ln>
          </p:spPr>
          <p:txBody>
            <a:bodyPr/>
            <a:lstStyle/>
            <a:p>
              <a:endParaRPr lang="zh-CN" altLang="en-US"/>
            </a:p>
          </p:txBody>
        </p:sp>
        <p:sp>
          <p:nvSpPr>
            <p:cNvPr id="89223" name="Freeform 33"/>
            <p:cNvSpPr>
              <a:spLocks/>
            </p:cNvSpPr>
            <p:nvPr/>
          </p:nvSpPr>
          <p:spPr bwMode="auto">
            <a:xfrm>
              <a:off x="1886" y="2353"/>
              <a:ext cx="2000" cy="389"/>
            </a:xfrm>
            <a:custGeom>
              <a:avLst/>
              <a:gdLst>
                <a:gd name="T0" fmla="*/ 6 w 1920"/>
                <a:gd name="T1" fmla="*/ 168 h 400"/>
                <a:gd name="T2" fmla="*/ 1120 w 1920"/>
                <a:gd name="T3" fmla="*/ 0 h 400"/>
                <a:gd name="T4" fmla="*/ 2548 w 1920"/>
                <a:gd name="T5" fmla="*/ 168 h 400"/>
                <a:gd name="T6" fmla="*/ 1165 w 1920"/>
                <a:gd name="T7" fmla="*/ 326 h 400"/>
                <a:gd name="T8" fmla="*/ 6 w 1920"/>
                <a:gd name="T9" fmla="*/ 168 h 400"/>
                <a:gd name="T10" fmla="*/ 0 60000 65536"/>
                <a:gd name="T11" fmla="*/ 0 60000 65536"/>
                <a:gd name="T12" fmla="*/ 0 60000 65536"/>
                <a:gd name="T13" fmla="*/ 0 60000 65536"/>
                <a:gd name="T14" fmla="*/ 0 60000 65536"/>
                <a:gd name="T15" fmla="*/ 0 w 1920"/>
                <a:gd name="T16" fmla="*/ 0 h 400"/>
                <a:gd name="T17" fmla="*/ 1920 w 1920"/>
                <a:gd name="T18" fmla="*/ 400 h 400"/>
              </a:gdLst>
              <a:ahLst/>
              <a:cxnLst>
                <a:cxn ang="T10">
                  <a:pos x="T0" y="T1"/>
                </a:cxn>
                <a:cxn ang="T11">
                  <a:pos x="T2" y="T3"/>
                </a:cxn>
                <a:cxn ang="T12">
                  <a:pos x="T4" y="T5"/>
                </a:cxn>
                <a:cxn ang="T13">
                  <a:pos x="T6" y="T7"/>
                </a:cxn>
                <a:cxn ang="T14">
                  <a:pos x="T8" y="T9"/>
                </a:cxn>
              </a:cxnLst>
              <a:rect l="T15" t="T16" r="T17" b="T18"/>
              <a:pathLst>
                <a:path w="1920" h="400">
                  <a:moveTo>
                    <a:pt x="6" y="204"/>
                  </a:moveTo>
                  <a:cubicBezTo>
                    <a:pt x="0" y="138"/>
                    <a:pt x="523" y="0"/>
                    <a:pt x="841" y="0"/>
                  </a:cubicBezTo>
                  <a:cubicBezTo>
                    <a:pt x="1159" y="0"/>
                    <a:pt x="1908" y="138"/>
                    <a:pt x="1914" y="204"/>
                  </a:cubicBezTo>
                  <a:cubicBezTo>
                    <a:pt x="1920" y="270"/>
                    <a:pt x="1195" y="392"/>
                    <a:pt x="875" y="396"/>
                  </a:cubicBezTo>
                  <a:cubicBezTo>
                    <a:pt x="555" y="400"/>
                    <a:pt x="12" y="270"/>
                    <a:pt x="6" y="204"/>
                  </a:cubicBezTo>
                  <a:close/>
                </a:path>
              </a:pathLst>
            </a:custGeom>
            <a:solidFill>
              <a:srgbClr val="C0C0C0">
                <a:alpha val="50195"/>
              </a:srgbClr>
            </a:solidFill>
            <a:ln w="9525">
              <a:noFill/>
              <a:round/>
              <a:headEnd/>
              <a:tailEnd/>
            </a:ln>
          </p:spPr>
          <p:txBody>
            <a:bodyPr/>
            <a:lstStyle/>
            <a:p>
              <a:endParaRPr lang="zh-CN" altLang="en-US"/>
            </a:p>
          </p:txBody>
        </p:sp>
        <p:sp>
          <p:nvSpPr>
            <p:cNvPr id="89224" name="Freeform 34"/>
            <p:cNvSpPr>
              <a:spLocks/>
            </p:cNvSpPr>
            <p:nvPr/>
          </p:nvSpPr>
          <p:spPr bwMode="auto">
            <a:xfrm>
              <a:off x="3818" y="2347"/>
              <a:ext cx="1942" cy="400"/>
            </a:xfrm>
            <a:custGeom>
              <a:avLst/>
              <a:gdLst>
                <a:gd name="T0" fmla="*/ 6 w 1920"/>
                <a:gd name="T1" fmla="*/ 204 h 400"/>
                <a:gd name="T2" fmla="*/ 911 w 1920"/>
                <a:gd name="T3" fmla="*/ 0 h 400"/>
                <a:gd name="T4" fmla="*/ 2072 w 1920"/>
                <a:gd name="T5" fmla="*/ 204 h 400"/>
                <a:gd name="T6" fmla="*/ 947 w 1920"/>
                <a:gd name="T7" fmla="*/ 396 h 400"/>
                <a:gd name="T8" fmla="*/ 6 w 1920"/>
                <a:gd name="T9" fmla="*/ 204 h 400"/>
                <a:gd name="T10" fmla="*/ 0 60000 65536"/>
                <a:gd name="T11" fmla="*/ 0 60000 65536"/>
                <a:gd name="T12" fmla="*/ 0 60000 65536"/>
                <a:gd name="T13" fmla="*/ 0 60000 65536"/>
                <a:gd name="T14" fmla="*/ 0 60000 65536"/>
                <a:gd name="T15" fmla="*/ 0 w 1920"/>
                <a:gd name="T16" fmla="*/ 0 h 400"/>
                <a:gd name="T17" fmla="*/ 1920 w 1920"/>
                <a:gd name="T18" fmla="*/ 400 h 400"/>
              </a:gdLst>
              <a:ahLst/>
              <a:cxnLst>
                <a:cxn ang="T10">
                  <a:pos x="T0" y="T1"/>
                </a:cxn>
                <a:cxn ang="T11">
                  <a:pos x="T2" y="T3"/>
                </a:cxn>
                <a:cxn ang="T12">
                  <a:pos x="T4" y="T5"/>
                </a:cxn>
                <a:cxn ang="T13">
                  <a:pos x="T6" y="T7"/>
                </a:cxn>
                <a:cxn ang="T14">
                  <a:pos x="T8" y="T9"/>
                </a:cxn>
              </a:cxnLst>
              <a:rect l="T15" t="T16" r="T17" b="T18"/>
              <a:pathLst>
                <a:path w="1920" h="400">
                  <a:moveTo>
                    <a:pt x="6" y="204"/>
                  </a:moveTo>
                  <a:cubicBezTo>
                    <a:pt x="0" y="138"/>
                    <a:pt x="523" y="0"/>
                    <a:pt x="841" y="0"/>
                  </a:cubicBezTo>
                  <a:cubicBezTo>
                    <a:pt x="1159" y="0"/>
                    <a:pt x="1908" y="138"/>
                    <a:pt x="1914" y="204"/>
                  </a:cubicBezTo>
                  <a:cubicBezTo>
                    <a:pt x="1920" y="270"/>
                    <a:pt x="1195" y="392"/>
                    <a:pt x="875" y="396"/>
                  </a:cubicBezTo>
                  <a:cubicBezTo>
                    <a:pt x="555" y="400"/>
                    <a:pt x="12" y="270"/>
                    <a:pt x="6" y="204"/>
                  </a:cubicBezTo>
                  <a:close/>
                </a:path>
              </a:pathLst>
            </a:custGeom>
            <a:solidFill>
              <a:srgbClr val="C0C0C0">
                <a:alpha val="50195"/>
              </a:srgbClr>
            </a:solidFill>
            <a:ln w="9525">
              <a:noFill/>
              <a:round/>
              <a:headEnd/>
              <a:tailEnd/>
            </a:ln>
          </p:spPr>
          <p:txBody>
            <a:bodyPr/>
            <a:lstStyle/>
            <a:p>
              <a:endParaRPr lang="zh-CN" altLang="en-US"/>
            </a:p>
          </p:txBody>
        </p:sp>
      </p:grpSp>
      <p:grpSp>
        <p:nvGrpSpPr>
          <p:cNvPr id="10" name="Group 35"/>
          <p:cNvGrpSpPr>
            <a:grpSpLocks/>
          </p:cNvGrpSpPr>
          <p:nvPr/>
        </p:nvGrpSpPr>
        <p:grpSpPr bwMode="auto">
          <a:xfrm>
            <a:off x="1358900" y="2655888"/>
            <a:ext cx="6781800" cy="369887"/>
            <a:chOff x="0" y="2347"/>
            <a:chExt cx="5760" cy="413"/>
          </a:xfrm>
        </p:grpSpPr>
        <p:sp>
          <p:nvSpPr>
            <p:cNvPr id="89219" name="Freeform 36"/>
            <p:cNvSpPr>
              <a:spLocks/>
            </p:cNvSpPr>
            <p:nvPr/>
          </p:nvSpPr>
          <p:spPr bwMode="auto">
            <a:xfrm>
              <a:off x="0" y="2349"/>
              <a:ext cx="1942" cy="411"/>
            </a:xfrm>
            <a:custGeom>
              <a:avLst/>
              <a:gdLst>
                <a:gd name="T0" fmla="*/ 6 w 1920"/>
                <a:gd name="T1" fmla="*/ 247 h 400"/>
                <a:gd name="T2" fmla="*/ 911 w 1920"/>
                <a:gd name="T3" fmla="*/ 0 h 400"/>
                <a:gd name="T4" fmla="*/ 2072 w 1920"/>
                <a:gd name="T5" fmla="*/ 247 h 400"/>
                <a:gd name="T6" fmla="*/ 947 w 1920"/>
                <a:gd name="T7" fmla="*/ 478 h 400"/>
                <a:gd name="T8" fmla="*/ 6 w 1920"/>
                <a:gd name="T9" fmla="*/ 247 h 400"/>
                <a:gd name="T10" fmla="*/ 0 60000 65536"/>
                <a:gd name="T11" fmla="*/ 0 60000 65536"/>
                <a:gd name="T12" fmla="*/ 0 60000 65536"/>
                <a:gd name="T13" fmla="*/ 0 60000 65536"/>
                <a:gd name="T14" fmla="*/ 0 60000 65536"/>
                <a:gd name="T15" fmla="*/ 0 w 1920"/>
                <a:gd name="T16" fmla="*/ 0 h 400"/>
                <a:gd name="T17" fmla="*/ 1920 w 1920"/>
                <a:gd name="T18" fmla="*/ 400 h 400"/>
              </a:gdLst>
              <a:ahLst/>
              <a:cxnLst>
                <a:cxn ang="T10">
                  <a:pos x="T0" y="T1"/>
                </a:cxn>
                <a:cxn ang="T11">
                  <a:pos x="T2" y="T3"/>
                </a:cxn>
                <a:cxn ang="T12">
                  <a:pos x="T4" y="T5"/>
                </a:cxn>
                <a:cxn ang="T13">
                  <a:pos x="T6" y="T7"/>
                </a:cxn>
                <a:cxn ang="T14">
                  <a:pos x="T8" y="T9"/>
                </a:cxn>
              </a:cxnLst>
              <a:rect l="T15" t="T16" r="T17" b="T18"/>
              <a:pathLst>
                <a:path w="1920" h="400">
                  <a:moveTo>
                    <a:pt x="6" y="204"/>
                  </a:moveTo>
                  <a:cubicBezTo>
                    <a:pt x="0" y="138"/>
                    <a:pt x="523" y="0"/>
                    <a:pt x="841" y="0"/>
                  </a:cubicBezTo>
                  <a:cubicBezTo>
                    <a:pt x="1159" y="0"/>
                    <a:pt x="1908" y="138"/>
                    <a:pt x="1914" y="204"/>
                  </a:cubicBezTo>
                  <a:cubicBezTo>
                    <a:pt x="1920" y="270"/>
                    <a:pt x="1195" y="392"/>
                    <a:pt x="875" y="396"/>
                  </a:cubicBezTo>
                  <a:cubicBezTo>
                    <a:pt x="555" y="400"/>
                    <a:pt x="12" y="270"/>
                    <a:pt x="6" y="204"/>
                  </a:cubicBezTo>
                  <a:close/>
                </a:path>
              </a:pathLst>
            </a:custGeom>
            <a:solidFill>
              <a:srgbClr val="C0C0C0">
                <a:alpha val="50195"/>
              </a:srgbClr>
            </a:solidFill>
            <a:ln w="9525">
              <a:noFill/>
              <a:round/>
              <a:headEnd/>
              <a:tailEnd/>
            </a:ln>
          </p:spPr>
          <p:txBody>
            <a:bodyPr/>
            <a:lstStyle/>
            <a:p>
              <a:endParaRPr lang="zh-CN" altLang="en-US"/>
            </a:p>
          </p:txBody>
        </p:sp>
        <p:sp>
          <p:nvSpPr>
            <p:cNvPr id="89220" name="Freeform 37"/>
            <p:cNvSpPr>
              <a:spLocks/>
            </p:cNvSpPr>
            <p:nvPr/>
          </p:nvSpPr>
          <p:spPr bwMode="auto">
            <a:xfrm>
              <a:off x="1886" y="2353"/>
              <a:ext cx="2000" cy="389"/>
            </a:xfrm>
            <a:custGeom>
              <a:avLst/>
              <a:gdLst>
                <a:gd name="T0" fmla="*/ 6 w 1920"/>
                <a:gd name="T1" fmla="*/ 168 h 400"/>
                <a:gd name="T2" fmla="*/ 1120 w 1920"/>
                <a:gd name="T3" fmla="*/ 0 h 400"/>
                <a:gd name="T4" fmla="*/ 2548 w 1920"/>
                <a:gd name="T5" fmla="*/ 168 h 400"/>
                <a:gd name="T6" fmla="*/ 1165 w 1920"/>
                <a:gd name="T7" fmla="*/ 326 h 400"/>
                <a:gd name="T8" fmla="*/ 6 w 1920"/>
                <a:gd name="T9" fmla="*/ 168 h 400"/>
                <a:gd name="T10" fmla="*/ 0 60000 65536"/>
                <a:gd name="T11" fmla="*/ 0 60000 65536"/>
                <a:gd name="T12" fmla="*/ 0 60000 65536"/>
                <a:gd name="T13" fmla="*/ 0 60000 65536"/>
                <a:gd name="T14" fmla="*/ 0 60000 65536"/>
                <a:gd name="T15" fmla="*/ 0 w 1920"/>
                <a:gd name="T16" fmla="*/ 0 h 400"/>
                <a:gd name="T17" fmla="*/ 1920 w 1920"/>
                <a:gd name="T18" fmla="*/ 400 h 400"/>
              </a:gdLst>
              <a:ahLst/>
              <a:cxnLst>
                <a:cxn ang="T10">
                  <a:pos x="T0" y="T1"/>
                </a:cxn>
                <a:cxn ang="T11">
                  <a:pos x="T2" y="T3"/>
                </a:cxn>
                <a:cxn ang="T12">
                  <a:pos x="T4" y="T5"/>
                </a:cxn>
                <a:cxn ang="T13">
                  <a:pos x="T6" y="T7"/>
                </a:cxn>
                <a:cxn ang="T14">
                  <a:pos x="T8" y="T9"/>
                </a:cxn>
              </a:cxnLst>
              <a:rect l="T15" t="T16" r="T17" b="T18"/>
              <a:pathLst>
                <a:path w="1920" h="400">
                  <a:moveTo>
                    <a:pt x="6" y="204"/>
                  </a:moveTo>
                  <a:cubicBezTo>
                    <a:pt x="0" y="138"/>
                    <a:pt x="523" y="0"/>
                    <a:pt x="841" y="0"/>
                  </a:cubicBezTo>
                  <a:cubicBezTo>
                    <a:pt x="1159" y="0"/>
                    <a:pt x="1908" y="138"/>
                    <a:pt x="1914" y="204"/>
                  </a:cubicBezTo>
                  <a:cubicBezTo>
                    <a:pt x="1920" y="270"/>
                    <a:pt x="1195" y="392"/>
                    <a:pt x="875" y="396"/>
                  </a:cubicBezTo>
                  <a:cubicBezTo>
                    <a:pt x="555" y="400"/>
                    <a:pt x="12" y="270"/>
                    <a:pt x="6" y="204"/>
                  </a:cubicBezTo>
                  <a:close/>
                </a:path>
              </a:pathLst>
            </a:custGeom>
            <a:solidFill>
              <a:srgbClr val="C0C0C0">
                <a:alpha val="50195"/>
              </a:srgbClr>
            </a:solidFill>
            <a:ln w="9525">
              <a:noFill/>
              <a:round/>
              <a:headEnd/>
              <a:tailEnd/>
            </a:ln>
          </p:spPr>
          <p:txBody>
            <a:bodyPr/>
            <a:lstStyle/>
            <a:p>
              <a:endParaRPr lang="zh-CN" altLang="en-US"/>
            </a:p>
          </p:txBody>
        </p:sp>
        <p:sp>
          <p:nvSpPr>
            <p:cNvPr id="89221" name="Freeform 38"/>
            <p:cNvSpPr>
              <a:spLocks/>
            </p:cNvSpPr>
            <p:nvPr/>
          </p:nvSpPr>
          <p:spPr bwMode="auto">
            <a:xfrm>
              <a:off x="3818" y="2347"/>
              <a:ext cx="1942" cy="400"/>
            </a:xfrm>
            <a:custGeom>
              <a:avLst/>
              <a:gdLst>
                <a:gd name="T0" fmla="*/ 6 w 1920"/>
                <a:gd name="T1" fmla="*/ 204 h 400"/>
                <a:gd name="T2" fmla="*/ 911 w 1920"/>
                <a:gd name="T3" fmla="*/ 0 h 400"/>
                <a:gd name="T4" fmla="*/ 2072 w 1920"/>
                <a:gd name="T5" fmla="*/ 204 h 400"/>
                <a:gd name="T6" fmla="*/ 947 w 1920"/>
                <a:gd name="T7" fmla="*/ 396 h 400"/>
                <a:gd name="T8" fmla="*/ 6 w 1920"/>
                <a:gd name="T9" fmla="*/ 204 h 400"/>
                <a:gd name="T10" fmla="*/ 0 60000 65536"/>
                <a:gd name="T11" fmla="*/ 0 60000 65536"/>
                <a:gd name="T12" fmla="*/ 0 60000 65536"/>
                <a:gd name="T13" fmla="*/ 0 60000 65536"/>
                <a:gd name="T14" fmla="*/ 0 60000 65536"/>
                <a:gd name="T15" fmla="*/ 0 w 1920"/>
                <a:gd name="T16" fmla="*/ 0 h 400"/>
                <a:gd name="T17" fmla="*/ 1920 w 1920"/>
                <a:gd name="T18" fmla="*/ 400 h 400"/>
              </a:gdLst>
              <a:ahLst/>
              <a:cxnLst>
                <a:cxn ang="T10">
                  <a:pos x="T0" y="T1"/>
                </a:cxn>
                <a:cxn ang="T11">
                  <a:pos x="T2" y="T3"/>
                </a:cxn>
                <a:cxn ang="T12">
                  <a:pos x="T4" y="T5"/>
                </a:cxn>
                <a:cxn ang="T13">
                  <a:pos x="T6" y="T7"/>
                </a:cxn>
                <a:cxn ang="T14">
                  <a:pos x="T8" y="T9"/>
                </a:cxn>
              </a:cxnLst>
              <a:rect l="T15" t="T16" r="T17" b="T18"/>
              <a:pathLst>
                <a:path w="1920" h="400">
                  <a:moveTo>
                    <a:pt x="6" y="204"/>
                  </a:moveTo>
                  <a:cubicBezTo>
                    <a:pt x="0" y="138"/>
                    <a:pt x="523" y="0"/>
                    <a:pt x="841" y="0"/>
                  </a:cubicBezTo>
                  <a:cubicBezTo>
                    <a:pt x="1159" y="0"/>
                    <a:pt x="1908" y="138"/>
                    <a:pt x="1914" y="204"/>
                  </a:cubicBezTo>
                  <a:cubicBezTo>
                    <a:pt x="1920" y="270"/>
                    <a:pt x="1195" y="392"/>
                    <a:pt x="875" y="396"/>
                  </a:cubicBezTo>
                  <a:cubicBezTo>
                    <a:pt x="555" y="400"/>
                    <a:pt x="12" y="270"/>
                    <a:pt x="6" y="204"/>
                  </a:cubicBezTo>
                  <a:close/>
                </a:path>
              </a:pathLst>
            </a:custGeom>
            <a:solidFill>
              <a:srgbClr val="C0C0C0">
                <a:alpha val="50195"/>
              </a:srgbClr>
            </a:solidFill>
            <a:ln w="9525">
              <a:noFill/>
              <a:round/>
              <a:headEnd/>
              <a:tailEnd/>
            </a:ln>
          </p:spPr>
          <p:txBody>
            <a:bodyPr/>
            <a:lstStyle/>
            <a:p>
              <a:endParaRPr lang="zh-CN" altLang="en-US"/>
            </a:p>
          </p:txBody>
        </p:sp>
      </p:grpSp>
      <p:grpSp>
        <p:nvGrpSpPr>
          <p:cNvPr id="11" name="Group 39"/>
          <p:cNvGrpSpPr>
            <a:grpSpLocks/>
          </p:cNvGrpSpPr>
          <p:nvPr/>
        </p:nvGrpSpPr>
        <p:grpSpPr bwMode="auto">
          <a:xfrm>
            <a:off x="1358900" y="2667000"/>
            <a:ext cx="6781800" cy="369888"/>
            <a:chOff x="0" y="2347"/>
            <a:chExt cx="5760" cy="413"/>
          </a:xfrm>
        </p:grpSpPr>
        <p:sp>
          <p:nvSpPr>
            <p:cNvPr id="89216" name="Freeform 40"/>
            <p:cNvSpPr>
              <a:spLocks/>
            </p:cNvSpPr>
            <p:nvPr/>
          </p:nvSpPr>
          <p:spPr bwMode="auto">
            <a:xfrm>
              <a:off x="0" y="2349"/>
              <a:ext cx="1942" cy="411"/>
            </a:xfrm>
            <a:custGeom>
              <a:avLst/>
              <a:gdLst>
                <a:gd name="T0" fmla="*/ 6 w 1920"/>
                <a:gd name="T1" fmla="*/ 247 h 400"/>
                <a:gd name="T2" fmla="*/ 911 w 1920"/>
                <a:gd name="T3" fmla="*/ 0 h 400"/>
                <a:gd name="T4" fmla="*/ 2072 w 1920"/>
                <a:gd name="T5" fmla="*/ 247 h 400"/>
                <a:gd name="T6" fmla="*/ 947 w 1920"/>
                <a:gd name="T7" fmla="*/ 478 h 400"/>
                <a:gd name="T8" fmla="*/ 6 w 1920"/>
                <a:gd name="T9" fmla="*/ 247 h 400"/>
                <a:gd name="T10" fmla="*/ 0 60000 65536"/>
                <a:gd name="T11" fmla="*/ 0 60000 65536"/>
                <a:gd name="T12" fmla="*/ 0 60000 65536"/>
                <a:gd name="T13" fmla="*/ 0 60000 65536"/>
                <a:gd name="T14" fmla="*/ 0 60000 65536"/>
                <a:gd name="T15" fmla="*/ 0 w 1920"/>
                <a:gd name="T16" fmla="*/ 0 h 400"/>
                <a:gd name="T17" fmla="*/ 1920 w 1920"/>
                <a:gd name="T18" fmla="*/ 400 h 400"/>
              </a:gdLst>
              <a:ahLst/>
              <a:cxnLst>
                <a:cxn ang="T10">
                  <a:pos x="T0" y="T1"/>
                </a:cxn>
                <a:cxn ang="T11">
                  <a:pos x="T2" y="T3"/>
                </a:cxn>
                <a:cxn ang="T12">
                  <a:pos x="T4" y="T5"/>
                </a:cxn>
                <a:cxn ang="T13">
                  <a:pos x="T6" y="T7"/>
                </a:cxn>
                <a:cxn ang="T14">
                  <a:pos x="T8" y="T9"/>
                </a:cxn>
              </a:cxnLst>
              <a:rect l="T15" t="T16" r="T17" b="T18"/>
              <a:pathLst>
                <a:path w="1920" h="400">
                  <a:moveTo>
                    <a:pt x="6" y="204"/>
                  </a:moveTo>
                  <a:cubicBezTo>
                    <a:pt x="0" y="138"/>
                    <a:pt x="523" y="0"/>
                    <a:pt x="841" y="0"/>
                  </a:cubicBezTo>
                  <a:cubicBezTo>
                    <a:pt x="1159" y="0"/>
                    <a:pt x="1908" y="138"/>
                    <a:pt x="1914" y="204"/>
                  </a:cubicBezTo>
                  <a:cubicBezTo>
                    <a:pt x="1920" y="270"/>
                    <a:pt x="1195" y="392"/>
                    <a:pt x="875" y="396"/>
                  </a:cubicBezTo>
                  <a:cubicBezTo>
                    <a:pt x="555" y="400"/>
                    <a:pt x="12" y="270"/>
                    <a:pt x="6" y="204"/>
                  </a:cubicBezTo>
                  <a:close/>
                </a:path>
              </a:pathLst>
            </a:custGeom>
            <a:solidFill>
              <a:srgbClr val="C0C0C0">
                <a:alpha val="50195"/>
              </a:srgbClr>
            </a:solidFill>
            <a:ln w="9525">
              <a:noFill/>
              <a:round/>
              <a:headEnd/>
              <a:tailEnd/>
            </a:ln>
          </p:spPr>
          <p:txBody>
            <a:bodyPr/>
            <a:lstStyle/>
            <a:p>
              <a:endParaRPr lang="zh-CN" altLang="en-US"/>
            </a:p>
          </p:txBody>
        </p:sp>
        <p:sp>
          <p:nvSpPr>
            <p:cNvPr id="89217" name="Freeform 41"/>
            <p:cNvSpPr>
              <a:spLocks/>
            </p:cNvSpPr>
            <p:nvPr/>
          </p:nvSpPr>
          <p:spPr bwMode="auto">
            <a:xfrm>
              <a:off x="1886" y="2353"/>
              <a:ext cx="2000" cy="389"/>
            </a:xfrm>
            <a:custGeom>
              <a:avLst/>
              <a:gdLst>
                <a:gd name="T0" fmla="*/ 6 w 1920"/>
                <a:gd name="T1" fmla="*/ 168 h 400"/>
                <a:gd name="T2" fmla="*/ 1120 w 1920"/>
                <a:gd name="T3" fmla="*/ 0 h 400"/>
                <a:gd name="T4" fmla="*/ 2548 w 1920"/>
                <a:gd name="T5" fmla="*/ 168 h 400"/>
                <a:gd name="T6" fmla="*/ 1165 w 1920"/>
                <a:gd name="T7" fmla="*/ 326 h 400"/>
                <a:gd name="T8" fmla="*/ 6 w 1920"/>
                <a:gd name="T9" fmla="*/ 168 h 400"/>
                <a:gd name="T10" fmla="*/ 0 60000 65536"/>
                <a:gd name="T11" fmla="*/ 0 60000 65536"/>
                <a:gd name="T12" fmla="*/ 0 60000 65536"/>
                <a:gd name="T13" fmla="*/ 0 60000 65536"/>
                <a:gd name="T14" fmla="*/ 0 60000 65536"/>
                <a:gd name="T15" fmla="*/ 0 w 1920"/>
                <a:gd name="T16" fmla="*/ 0 h 400"/>
                <a:gd name="T17" fmla="*/ 1920 w 1920"/>
                <a:gd name="T18" fmla="*/ 400 h 400"/>
              </a:gdLst>
              <a:ahLst/>
              <a:cxnLst>
                <a:cxn ang="T10">
                  <a:pos x="T0" y="T1"/>
                </a:cxn>
                <a:cxn ang="T11">
                  <a:pos x="T2" y="T3"/>
                </a:cxn>
                <a:cxn ang="T12">
                  <a:pos x="T4" y="T5"/>
                </a:cxn>
                <a:cxn ang="T13">
                  <a:pos x="T6" y="T7"/>
                </a:cxn>
                <a:cxn ang="T14">
                  <a:pos x="T8" y="T9"/>
                </a:cxn>
              </a:cxnLst>
              <a:rect l="T15" t="T16" r="T17" b="T18"/>
              <a:pathLst>
                <a:path w="1920" h="400">
                  <a:moveTo>
                    <a:pt x="6" y="204"/>
                  </a:moveTo>
                  <a:cubicBezTo>
                    <a:pt x="0" y="138"/>
                    <a:pt x="523" y="0"/>
                    <a:pt x="841" y="0"/>
                  </a:cubicBezTo>
                  <a:cubicBezTo>
                    <a:pt x="1159" y="0"/>
                    <a:pt x="1908" y="138"/>
                    <a:pt x="1914" y="204"/>
                  </a:cubicBezTo>
                  <a:cubicBezTo>
                    <a:pt x="1920" y="270"/>
                    <a:pt x="1195" y="392"/>
                    <a:pt x="875" y="396"/>
                  </a:cubicBezTo>
                  <a:cubicBezTo>
                    <a:pt x="555" y="400"/>
                    <a:pt x="12" y="270"/>
                    <a:pt x="6" y="204"/>
                  </a:cubicBezTo>
                  <a:close/>
                </a:path>
              </a:pathLst>
            </a:custGeom>
            <a:solidFill>
              <a:srgbClr val="C0C0C0">
                <a:alpha val="50195"/>
              </a:srgbClr>
            </a:solidFill>
            <a:ln w="9525">
              <a:noFill/>
              <a:round/>
              <a:headEnd/>
              <a:tailEnd/>
            </a:ln>
          </p:spPr>
          <p:txBody>
            <a:bodyPr/>
            <a:lstStyle/>
            <a:p>
              <a:endParaRPr lang="zh-CN" altLang="en-US"/>
            </a:p>
          </p:txBody>
        </p:sp>
        <p:sp>
          <p:nvSpPr>
            <p:cNvPr id="89218" name="Freeform 42"/>
            <p:cNvSpPr>
              <a:spLocks/>
            </p:cNvSpPr>
            <p:nvPr/>
          </p:nvSpPr>
          <p:spPr bwMode="auto">
            <a:xfrm>
              <a:off x="3818" y="2347"/>
              <a:ext cx="1942" cy="400"/>
            </a:xfrm>
            <a:custGeom>
              <a:avLst/>
              <a:gdLst>
                <a:gd name="T0" fmla="*/ 6 w 1920"/>
                <a:gd name="T1" fmla="*/ 204 h 400"/>
                <a:gd name="T2" fmla="*/ 911 w 1920"/>
                <a:gd name="T3" fmla="*/ 0 h 400"/>
                <a:gd name="T4" fmla="*/ 2072 w 1920"/>
                <a:gd name="T5" fmla="*/ 204 h 400"/>
                <a:gd name="T6" fmla="*/ 947 w 1920"/>
                <a:gd name="T7" fmla="*/ 396 h 400"/>
                <a:gd name="T8" fmla="*/ 6 w 1920"/>
                <a:gd name="T9" fmla="*/ 204 h 400"/>
                <a:gd name="T10" fmla="*/ 0 60000 65536"/>
                <a:gd name="T11" fmla="*/ 0 60000 65536"/>
                <a:gd name="T12" fmla="*/ 0 60000 65536"/>
                <a:gd name="T13" fmla="*/ 0 60000 65536"/>
                <a:gd name="T14" fmla="*/ 0 60000 65536"/>
                <a:gd name="T15" fmla="*/ 0 w 1920"/>
                <a:gd name="T16" fmla="*/ 0 h 400"/>
                <a:gd name="T17" fmla="*/ 1920 w 1920"/>
                <a:gd name="T18" fmla="*/ 400 h 400"/>
              </a:gdLst>
              <a:ahLst/>
              <a:cxnLst>
                <a:cxn ang="T10">
                  <a:pos x="T0" y="T1"/>
                </a:cxn>
                <a:cxn ang="T11">
                  <a:pos x="T2" y="T3"/>
                </a:cxn>
                <a:cxn ang="T12">
                  <a:pos x="T4" y="T5"/>
                </a:cxn>
                <a:cxn ang="T13">
                  <a:pos x="T6" y="T7"/>
                </a:cxn>
                <a:cxn ang="T14">
                  <a:pos x="T8" y="T9"/>
                </a:cxn>
              </a:cxnLst>
              <a:rect l="T15" t="T16" r="T17" b="T18"/>
              <a:pathLst>
                <a:path w="1920" h="400">
                  <a:moveTo>
                    <a:pt x="6" y="204"/>
                  </a:moveTo>
                  <a:cubicBezTo>
                    <a:pt x="0" y="138"/>
                    <a:pt x="523" y="0"/>
                    <a:pt x="841" y="0"/>
                  </a:cubicBezTo>
                  <a:cubicBezTo>
                    <a:pt x="1159" y="0"/>
                    <a:pt x="1908" y="138"/>
                    <a:pt x="1914" y="204"/>
                  </a:cubicBezTo>
                  <a:cubicBezTo>
                    <a:pt x="1920" y="270"/>
                    <a:pt x="1195" y="392"/>
                    <a:pt x="875" y="396"/>
                  </a:cubicBezTo>
                  <a:cubicBezTo>
                    <a:pt x="555" y="400"/>
                    <a:pt x="12" y="270"/>
                    <a:pt x="6" y="204"/>
                  </a:cubicBezTo>
                  <a:close/>
                </a:path>
              </a:pathLst>
            </a:custGeom>
            <a:solidFill>
              <a:srgbClr val="C0C0C0">
                <a:alpha val="50195"/>
              </a:srgbClr>
            </a:solidFill>
            <a:ln w="9525">
              <a:noFill/>
              <a:round/>
              <a:headEnd/>
              <a:tailEnd/>
            </a:ln>
          </p:spPr>
          <p:txBody>
            <a:bodyPr/>
            <a:lstStyle/>
            <a:p>
              <a:endParaRPr lang="zh-CN" altLang="en-US"/>
            </a:p>
          </p:txBody>
        </p:sp>
      </p:grpSp>
      <p:grpSp>
        <p:nvGrpSpPr>
          <p:cNvPr id="12" name="Group 43"/>
          <p:cNvGrpSpPr>
            <a:grpSpLocks/>
          </p:cNvGrpSpPr>
          <p:nvPr/>
        </p:nvGrpSpPr>
        <p:grpSpPr bwMode="auto">
          <a:xfrm>
            <a:off x="1358900" y="2722563"/>
            <a:ext cx="6781800" cy="261937"/>
            <a:chOff x="0" y="1967"/>
            <a:chExt cx="5760" cy="319"/>
          </a:xfrm>
        </p:grpSpPr>
        <p:sp>
          <p:nvSpPr>
            <p:cNvPr id="89213" name="Freeform 44"/>
            <p:cNvSpPr>
              <a:spLocks/>
            </p:cNvSpPr>
            <p:nvPr/>
          </p:nvSpPr>
          <p:spPr bwMode="auto">
            <a:xfrm>
              <a:off x="0" y="1967"/>
              <a:ext cx="1942" cy="302"/>
            </a:xfrm>
            <a:custGeom>
              <a:avLst/>
              <a:gdLst>
                <a:gd name="T0" fmla="*/ 6 w 1920"/>
                <a:gd name="T1" fmla="*/ 29 h 400"/>
                <a:gd name="T2" fmla="*/ 911 w 1920"/>
                <a:gd name="T3" fmla="*/ 0 h 400"/>
                <a:gd name="T4" fmla="*/ 2072 w 1920"/>
                <a:gd name="T5" fmla="*/ 29 h 400"/>
                <a:gd name="T6" fmla="*/ 947 w 1920"/>
                <a:gd name="T7" fmla="*/ 55 h 400"/>
                <a:gd name="T8" fmla="*/ 6 w 1920"/>
                <a:gd name="T9" fmla="*/ 29 h 400"/>
                <a:gd name="T10" fmla="*/ 0 60000 65536"/>
                <a:gd name="T11" fmla="*/ 0 60000 65536"/>
                <a:gd name="T12" fmla="*/ 0 60000 65536"/>
                <a:gd name="T13" fmla="*/ 0 60000 65536"/>
                <a:gd name="T14" fmla="*/ 0 60000 65536"/>
                <a:gd name="T15" fmla="*/ 0 w 1920"/>
                <a:gd name="T16" fmla="*/ 0 h 400"/>
                <a:gd name="T17" fmla="*/ 1920 w 1920"/>
                <a:gd name="T18" fmla="*/ 400 h 400"/>
              </a:gdLst>
              <a:ahLst/>
              <a:cxnLst>
                <a:cxn ang="T10">
                  <a:pos x="T0" y="T1"/>
                </a:cxn>
                <a:cxn ang="T11">
                  <a:pos x="T2" y="T3"/>
                </a:cxn>
                <a:cxn ang="T12">
                  <a:pos x="T4" y="T5"/>
                </a:cxn>
                <a:cxn ang="T13">
                  <a:pos x="T6" y="T7"/>
                </a:cxn>
                <a:cxn ang="T14">
                  <a:pos x="T8" y="T9"/>
                </a:cxn>
              </a:cxnLst>
              <a:rect l="T15" t="T16" r="T17" b="T18"/>
              <a:pathLst>
                <a:path w="1920" h="400">
                  <a:moveTo>
                    <a:pt x="6" y="204"/>
                  </a:moveTo>
                  <a:cubicBezTo>
                    <a:pt x="0" y="138"/>
                    <a:pt x="523" y="0"/>
                    <a:pt x="841" y="0"/>
                  </a:cubicBezTo>
                  <a:cubicBezTo>
                    <a:pt x="1159" y="0"/>
                    <a:pt x="1908" y="138"/>
                    <a:pt x="1914" y="204"/>
                  </a:cubicBezTo>
                  <a:cubicBezTo>
                    <a:pt x="1920" y="270"/>
                    <a:pt x="1195" y="392"/>
                    <a:pt x="875" y="396"/>
                  </a:cubicBezTo>
                  <a:cubicBezTo>
                    <a:pt x="555" y="400"/>
                    <a:pt x="12" y="270"/>
                    <a:pt x="6" y="204"/>
                  </a:cubicBezTo>
                  <a:close/>
                </a:path>
              </a:pathLst>
            </a:custGeom>
            <a:solidFill>
              <a:srgbClr val="DDDDDD"/>
            </a:solidFill>
            <a:ln w="9525">
              <a:noFill/>
              <a:round/>
              <a:headEnd/>
              <a:tailEnd/>
            </a:ln>
          </p:spPr>
          <p:txBody>
            <a:bodyPr/>
            <a:lstStyle/>
            <a:p>
              <a:endParaRPr lang="zh-CN" altLang="en-US"/>
            </a:p>
          </p:txBody>
        </p:sp>
        <p:sp>
          <p:nvSpPr>
            <p:cNvPr id="89214" name="Freeform 45"/>
            <p:cNvSpPr>
              <a:spLocks/>
            </p:cNvSpPr>
            <p:nvPr/>
          </p:nvSpPr>
          <p:spPr bwMode="auto">
            <a:xfrm>
              <a:off x="3818" y="1984"/>
              <a:ext cx="1942" cy="302"/>
            </a:xfrm>
            <a:custGeom>
              <a:avLst/>
              <a:gdLst>
                <a:gd name="T0" fmla="*/ 6 w 1920"/>
                <a:gd name="T1" fmla="*/ 29 h 400"/>
                <a:gd name="T2" fmla="*/ 911 w 1920"/>
                <a:gd name="T3" fmla="*/ 0 h 400"/>
                <a:gd name="T4" fmla="*/ 2072 w 1920"/>
                <a:gd name="T5" fmla="*/ 29 h 400"/>
                <a:gd name="T6" fmla="*/ 947 w 1920"/>
                <a:gd name="T7" fmla="*/ 55 h 400"/>
                <a:gd name="T8" fmla="*/ 6 w 1920"/>
                <a:gd name="T9" fmla="*/ 29 h 400"/>
                <a:gd name="T10" fmla="*/ 0 60000 65536"/>
                <a:gd name="T11" fmla="*/ 0 60000 65536"/>
                <a:gd name="T12" fmla="*/ 0 60000 65536"/>
                <a:gd name="T13" fmla="*/ 0 60000 65536"/>
                <a:gd name="T14" fmla="*/ 0 60000 65536"/>
                <a:gd name="T15" fmla="*/ 0 w 1920"/>
                <a:gd name="T16" fmla="*/ 0 h 400"/>
                <a:gd name="T17" fmla="*/ 1920 w 1920"/>
                <a:gd name="T18" fmla="*/ 400 h 400"/>
              </a:gdLst>
              <a:ahLst/>
              <a:cxnLst>
                <a:cxn ang="T10">
                  <a:pos x="T0" y="T1"/>
                </a:cxn>
                <a:cxn ang="T11">
                  <a:pos x="T2" y="T3"/>
                </a:cxn>
                <a:cxn ang="T12">
                  <a:pos x="T4" y="T5"/>
                </a:cxn>
                <a:cxn ang="T13">
                  <a:pos x="T6" y="T7"/>
                </a:cxn>
                <a:cxn ang="T14">
                  <a:pos x="T8" y="T9"/>
                </a:cxn>
              </a:cxnLst>
              <a:rect l="T15" t="T16" r="T17" b="T18"/>
              <a:pathLst>
                <a:path w="1920" h="400">
                  <a:moveTo>
                    <a:pt x="6" y="204"/>
                  </a:moveTo>
                  <a:cubicBezTo>
                    <a:pt x="0" y="138"/>
                    <a:pt x="523" y="0"/>
                    <a:pt x="841" y="0"/>
                  </a:cubicBezTo>
                  <a:cubicBezTo>
                    <a:pt x="1159" y="0"/>
                    <a:pt x="1908" y="138"/>
                    <a:pt x="1914" y="204"/>
                  </a:cubicBezTo>
                  <a:cubicBezTo>
                    <a:pt x="1920" y="270"/>
                    <a:pt x="1195" y="392"/>
                    <a:pt x="875" y="396"/>
                  </a:cubicBezTo>
                  <a:cubicBezTo>
                    <a:pt x="555" y="400"/>
                    <a:pt x="12" y="270"/>
                    <a:pt x="6" y="204"/>
                  </a:cubicBezTo>
                  <a:close/>
                </a:path>
              </a:pathLst>
            </a:custGeom>
            <a:solidFill>
              <a:srgbClr val="DDDDDD"/>
            </a:solidFill>
            <a:ln w="9525">
              <a:noFill/>
              <a:round/>
              <a:headEnd/>
              <a:tailEnd/>
            </a:ln>
          </p:spPr>
          <p:txBody>
            <a:bodyPr/>
            <a:lstStyle/>
            <a:p>
              <a:endParaRPr lang="zh-CN" altLang="en-US"/>
            </a:p>
          </p:txBody>
        </p:sp>
        <p:sp>
          <p:nvSpPr>
            <p:cNvPr id="89215" name="Freeform 46"/>
            <p:cNvSpPr>
              <a:spLocks/>
            </p:cNvSpPr>
            <p:nvPr/>
          </p:nvSpPr>
          <p:spPr bwMode="auto">
            <a:xfrm>
              <a:off x="1908" y="1967"/>
              <a:ext cx="1942" cy="302"/>
            </a:xfrm>
            <a:custGeom>
              <a:avLst/>
              <a:gdLst>
                <a:gd name="T0" fmla="*/ 6 w 1920"/>
                <a:gd name="T1" fmla="*/ 29 h 400"/>
                <a:gd name="T2" fmla="*/ 911 w 1920"/>
                <a:gd name="T3" fmla="*/ 0 h 400"/>
                <a:gd name="T4" fmla="*/ 2072 w 1920"/>
                <a:gd name="T5" fmla="*/ 29 h 400"/>
                <a:gd name="T6" fmla="*/ 947 w 1920"/>
                <a:gd name="T7" fmla="*/ 55 h 400"/>
                <a:gd name="T8" fmla="*/ 6 w 1920"/>
                <a:gd name="T9" fmla="*/ 29 h 400"/>
                <a:gd name="T10" fmla="*/ 0 60000 65536"/>
                <a:gd name="T11" fmla="*/ 0 60000 65536"/>
                <a:gd name="T12" fmla="*/ 0 60000 65536"/>
                <a:gd name="T13" fmla="*/ 0 60000 65536"/>
                <a:gd name="T14" fmla="*/ 0 60000 65536"/>
                <a:gd name="T15" fmla="*/ 0 w 1920"/>
                <a:gd name="T16" fmla="*/ 0 h 400"/>
                <a:gd name="T17" fmla="*/ 1920 w 1920"/>
                <a:gd name="T18" fmla="*/ 400 h 400"/>
              </a:gdLst>
              <a:ahLst/>
              <a:cxnLst>
                <a:cxn ang="T10">
                  <a:pos x="T0" y="T1"/>
                </a:cxn>
                <a:cxn ang="T11">
                  <a:pos x="T2" y="T3"/>
                </a:cxn>
                <a:cxn ang="T12">
                  <a:pos x="T4" y="T5"/>
                </a:cxn>
                <a:cxn ang="T13">
                  <a:pos x="T6" y="T7"/>
                </a:cxn>
                <a:cxn ang="T14">
                  <a:pos x="T8" y="T9"/>
                </a:cxn>
              </a:cxnLst>
              <a:rect l="T15" t="T16" r="T17" b="T18"/>
              <a:pathLst>
                <a:path w="1920" h="400">
                  <a:moveTo>
                    <a:pt x="6" y="204"/>
                  </a:moveTo>
                  <a:cubicBezTo>
                    <a:pt x="0" y="138"/>
                    <a:pt x="523" y="0"/>
                    <a:pt x="841" y="0"/>
                  </a:cubicBezTo>
                  <a:cubicBezTo>
                    <a:pt x="1159" y="0"/>
                    <a:pt x="1908" y="138"/>
                    <a:pt x="1914" y="204"/>
                  </a:cubicBezTo>
                  <a:cubicBezTo>
                    <a:pt x="1920" y="270"/>
                    <a:pt x="1195" y="392"/>
                    <a:pt x="875" y="396"/>
                  </a:cubicBezTo>
                  <a:cubicBezTo>
                    <a:pt x="555" y="400"/>
                    <a:pt x="12" y="270"/>
                    <a:pt x="6" y="204"/>
                  </a:cubicBezTo>
                  <a:close/>
                </a:path>
              </a:pathLst>
            </a:custGeom>
            <a:solidFill>
              <a:srgbClr val="DDDDDD"/>
            </a:solidFill>
            <a:ln w="9525">
              <a:noFill/>
              <a:round/>
              <a:headEnd/>
              <a:tailEnd/>
            </a:ln>
          </p:spPr>
          <p:txBody>
            <a:bodyPr/>
            <a:lstStyle/>
            <a:p>
              <a:endParaRPr lang="zh-CN" altLang="en-US"/>
            </a:p>
          </p:txBody>
        </p:sp>
      </p:grpSp>
      <p:grpSp>
        <p:nvGrpSpPr>
          <p:cNvPr id="13" name="Group 47"/>
          <p:cNvGrpSpPr>
            <a:grpSpLocks/>
          </p:cNvGrpSpPr>
          <p:nvPr/>
        </p:nvGrpSpPr>
        <p:grpSpPr bwMode="auto">
          <a:xfrm>
            <a:off x="1358900" y="2760663"/>
            <a:ext cx="6781800" cy="166687"/>
            <a:chOff x="0" y="1967"/>
            <a:chExt cx="5760" cy="319"/>
          </a:xfrm>
        </p:grpSpPr>
        <p:sp>
          <p:nvSpPr>
            <p:cNvPr id="89210" name="Freeform 48" descr="窄横线"/>
            <p:cNvSpPr>
              <a:spLocks/>
            </p:cNvSpPr>
            <p:nvPr/>
          </p:nvSpPr>
          <p:spPr bwMode="auto">
            <a:xfrm>
              <a:off x="0" y="1967"/>
              <a:ext cx="1942" cy="302"/>
            </a:xfrm>
            <a:custGeom>
              <a:avLst/>
              <a:gdLst>
                <a:gd name="T0" fmla="*/ 6 w 1920"/>
                <a:gd name="T1" fmla="*/ 29 h 400"/>
                <a:gd name="T2" fmla="*/ 911 w 1920"/>
                <a:gd name="T3" fmla="*/ 0 h 400"/>
                <a:gd name="T4" fmla="*/ 2072 w 1920"/>
                <a:gd name="T5" fmla="*/ 29 h 400"/>
                <a:gd name="T6" fmla="*/ 947 w 1920"/>
                <a:gd name="T7" fmla="*/ 55 h 400"/>
                <a:gd name="T8" fmla="*/ 6 w 1920"/>
                <a:gd name="T9" fmla="*/ 29 h 400"/>
                <a:gd name="T10" fmla="*/ 0 60000 65536"/>
                <a:gd name="T11" fmla="*/ 0 60000 65536"/>
                <a:gd name="T12" fmla="*/ 0 60000 65536"/>
                <a:gd name="T13" fmla="*/ 0 60000 65536"/>
                <a:gd name="T14" fmla="*/ 0 60000 65536"/>
                <a:gd name="T15" fmla="*/ 0 w 1920"/>
                <a:gd name="T16" fmla="*/ 0 h 400"/>
                <a:gd name="T17" fmla="*/ 1920 w 1920"/>
                <a:gd name="T18" fmla="*/ 400 h 400"/>
              </a:gdLst>
              <a:ahLst/>
              <a:cxnLst>
                <a:cxn ang="T10">
                  <a:pos x="T0" y="T1"/>
                </a:cxn>
                <a:cxn ang="T11">
                  <a:pos x="T2" y="T3"/>
                </a:cxn>
                <a:cxn ang="T12">
                  <a:pos x="T4" y="T5"/>
                </a:cxn>
                <a:cxn ang="T13">
                  <a:pos x="T6" y="T7"/>
                </a:cxn>
                <a:cxn ang="T14">
                  <a:pos x="T8" y="T9"/>
                </a:cxn>
              </a:cxnLst>
              <a:rect l="T15" t="T16" r="T17" b="T18"/>
              <a:pathLst>
                <a:path w="1920" h="400">
                  <a:moveTo>
                    <a:pt x="6" y="204"/>
                  </a:moveTo>
                  <a:cubicBezTo>
                    <a:pt x="0" y="138"/>
                    <a:pt x="523" y="0"/>
                    <a:pt x="841" y="0"/>
                  </a:cubicBezTo>
                  <a:cubicBezTo>
                    <a:pt x="1159" y="0"/>
                    <a:pt x="1908" y="138"/>
                    <a:pt x="1914" y="204"/>
                  </a:cubicBezTo>
                  <a:cubicBezTo>
                    <a:pt x="1920" y="270"/>
                    <a:pt x="1195" y="392"/>
                    <a:pt x="875" y="396"/>
                  </a:cubicBezTo>
                  <a:cubicBezTo>
                    <a:pt x="555" y="400"/>
                    <a:pt x="12" y="270"/>
                    <a:pt x="6" y="204"/>
                  </a:cubicBezTo>
                  <a:close/>
                </a:path>
              </a:pathLst>
            </a:custGeom>
            <a:pattFill prst="narHorz">
              <a:fgClr>
                <a:srgbClr val="EAEAEA"/>
              </a:fgClr>
              <a:bgClr>
                <a:srgbClr val="FFFFFF"/>
              </a:bgClr>
            </a:pattFill>
            <a:ln w="9525">
              <a:noFill/>
              <a:round/>
              <a:headEnd/>
              <a:tailEnd/>
            </a:ln>
          </p:spPr>
          <p:txBody>
            <a:bodyPr/>
            <a:lstStyle/>
            <a:p>
              <a:endParaRPr lang="zh-CN" altLang="en-US"/>
            </a:p>
          </p:txBody>
        </p:sp>
        <p:sp>
          <p:nvSpPr>
            <p:cNvPr id="89211" name="Freeform 49" descr="窄横线"/>
            <p:cNvSpPr>
              <a:spLocks/>
            </p:cNvSpPr>
            <p:nvPr/>
          </p:nvSpPr>
          <p:spPr bwMode="auto">
            <a:xfrm>
              <a:off x="3818" y="1984"/>
              <a:ext cx="1942" cy="302"/>
            </a:xfrm>
            <a:custGeom>
              <a:avLst/>
              <a:gdLst>
                <a:gd name="T0" fmla="*/ 6 w 1920"/>
                <a:gd name="T1" fmla="*/ 29 h 400"/>
                <a:gd name="T2" fmla="*/ 911 w 1920"/>
                <a:gd name="T3" fmla="*/ 0 h 400"/>
                <a:gd name="T4" fmla="*/ 2072 w 1920"/>
                <a:gd name="T5" fmla="*/ 29 h 400"/>
                <a:gd name="T6" fmla="*/ 947 w 1920"/>
                <a:gd name="T7" fmla="*/ 55 h 400"/>
                <a:gd name="T8" fmla="*/ 6 w 1920"/>
                <a:gd name="T9" fmla="*/ 29 h 400"/>
                <a:gd name="T10" fmla="*/ 0 60000 65536"/>
                <a:gd name="T11" fmla="*/ 0 60000 65536"/>
                <a:gd name="T12" fmla="*/ 0 60000 65536"/>
                <a:gd name="T13" fmla="*/ 0 60000 65536"/>
                <a:gd name="T14" fmla="*/ 0 60000 65536"/>
                <a:gd name="T15" fmla="*/ 0 w 1920"/>
                <a:gd name="T16" fmla="*/ 0 h 400"/>
                <a:gd name="T17" fmla="*/ 1920 w 1920"/>
                <a:gd name="T18" fmla="*/ 400 h 400"/>
              </a:gdLst>
              <a:ahLst/>
              <a:cxnLst>
                <a:cxn ang="T10">
                  <a:pos x="T0" y="T1"/>
                </a:cxn>
                <a:cxn ang="T11">
                  <a:pos x="T2" y="T3"/>
                </a:cxn>
                <a:cxn ang="T12">
                  <a:pos x="T4" y="T5"/>
                </a:cxn>
                <a:cxn ang="T13">
                  <a:pos x="T6" y="T7"/>
                </a:cxn>
                <a:cxn ang="T14">
                  <a:pos x="T8" y="T9"/>
                </a:cxn>
              </a:cxnLst>
              <a:rect l="T15" t="T16" r="T17" b="T18"/>
              <a:pathLst>
                <a:path w="1920" h="400">
                  <a:moveTo>
                    <a:pt x="6" y="204"/>
                  </a:moveTo>
                  <a:cubicBezTo>
                    <a:pt x="0" y="138"/>
                    <a:pt x="523" y="0"/>
                    <a:pt x="841" y="0"/>
                  </a:cubicBezTo>
                  <a:cubicBezTo>
                    <a:pt x="1159" y="0"/>
                    <a:pt x="1908" y="138"/>
                    <a:pt x="1914" y="204"/>
                  </a:cubicBezTo>
                  <a:cubicBezTo>
                    <a:pt x="1920" y="270"/>
                    <a:pt x="1195" y="392"/>
                    <a:pt x="875" y="396"/>
                  </a:cubicBezTo>
                  <a:cubicBezTo>
                    <a:pt x="555" y="400"/>
                    <a:pt x="12" y="270"/>
                    <a:pt x="6" y="204"/>
                  </a:cubicBezTo>
                  <a:close/>
                </a:path>
              </a:pathLst>
            </a:custGeom>
            <a:pattFill prst="narHorz">
              <a:fgClr>
                <a:srgbClr val="EAEAEA"/>
              </a:fgClr>
              <a:bgClr>
                <a:srgbClr val="FFFFFF"/>
              </a:bgClr>
            </a:pattFill>
            <a:ln w="9525">
              <a:noFill/>
              <a:round/>
              <a:headEnd/>
              <a:tailEnd/>
            </a:ln>
          </p:spPr>
          <p:txBody>
            <a:bodyPr/>
            <a:lstStyle/>
            <a:p>
              <a:endParaRPr lang="zh-CN" altLang="en-US"/>
            </a:p>
          </p:txBody>
        </p:sp>
        <p:sp>
          <p:nvSpPr>
            <p:cNvPr id="89212" name="Freeform 50" descr="窄横线"/>
            <p:cNvSpPr>
              <a:spLocks/>
            </p:cNvSpPr>
            <p:nvPr/>
          </p:nvSpPr>
          <p:spPr bwMode="auto">
            <a:xfrm>
              <a:off x="1908" y="1967"/>
              <a:ext cx="1942" cy="302"/>
            </a:xfrm>
            <a:custGeom>
              <a:avLst/>
              <a:gdLst>
                <a:gd name="T0" fmla="*/ 6 w 1920"/>
                <a:gd name="T1" fmla="*/ 29 h 400"/>
                <a:gd name="T2" fmla="*/ 911 w 1920"/>
                <a:gd name="T3" fmla="*/ 0 h 400"/>
                <a:gd name="T4" fmla="*/ 2072 w 1920"/>
                <a:gd name="T5" fmla="*/ 29 h 400"/>
                <a:gd name="T6" fmla="*/ 947 w 1920"/>
                <a:gd name="T7" fmla="*/ 55 h 400"/>
                <a:gd name="T8" fmla="*/ 6 w 1920"/>
                <a:gd name="T9" fmla="*/ 29 h 400"/>
                <a:gd name="T10" fmla="*/ 0 60000 65536"/>
                <a:gd name="T11" fmla="*/ 0 60000 65536"/>
                <a:gd name="T12" fmla="*/ 0 60000 65536"/>
                <a:gd name="T13" fmla="*/ 0 60000 65536"/>
                <a:gd name="T14" fmla="*/ 0 60000 65536"/>
                <a:gd name="T15" fmla="*/ 0 w 1920"/>
                <a:gd name="T16" fmla="*/ 0 h 400"/>
                <a:gd name="T17" fmla="*/ 1920 w 1920"/>
                <a:gd name="T18" fmla="*/ 400 h 400"/>
              </a:gdLst>
              <a:ahLst/>
              <a:cxnLst>
                <a:cxn ang="T10">
                  <a:pos x="T0" y="T1"/>
                </a:cxn>
                <a:cxn ang="T11">
                  <a:pos x="T2" y="T3"/>
                </a:cxn>
                <a:cxn ang="T12">
                  <a:pos x="T4" y="T5"/>
                </a:cxn>
                <a:cxn ang="T13">
                  <a:pos x="T6" y="T7"/>
                </a:cxn>
                <a:cxn ang="T14">
                  <a:pos x="T8" y="T9"/>
                </a:cxn>
              </a:cxnLst>
              <a:rect l="T15" t="T16" r="T17" b="T18"/>
              <a:pathLst>
                <a:path w="1920" h="400">
                  <a:moveTo>
                    <a:pt x="6" y="204"/>
                  </a:moveTo>
                  <a:cubicBezTo>
                    <a:pt x="0" y="138"/>
                    <a:pt x="523" y="0"/>
                    <a:pt x="841" y="0"/>
                  </a:cubicBezTo>
                  <a:cubicBezTo>
                    <a:pt x="1159" y="0"/>
                    <a:pt x="1908" y="138"/>
                    <a:pt x="1914" y="204"/>
                  </a:cubicBezTo>
                  <a:cubicBezTo>
                    <a:pt x="1920" y="270"/>
                    <a:pt x="1195" y="392"/>
                    <a:pt x="875" y="396"/>
                  </a:cubicBezTo>
                  <a:cubicBezTo>
                    <a:pt x="555" y="400"/>
                    <a:pt x="12" y="270"/>
                    <a:pt x="6" y="204"/>
                  </a:cubicBezTo>
                  <a:close/>
                </a:path>
              </a:pathLst>
            </a:custGeom>
            <a:pattFill prst="narHorz">
              <a:fgClr>
                <a:srgbClr val="EAEAEA"/>
              </a:fgClr>
              <a:bgClr>
                <a:srgbClr val="FFFFFF"/>
              </a:bgClr>
            </a:pattFill>
            <a:ln w="9525">
              <a:noFill/>
              <a:round/>
              <a:headEnd/>
              <a:tailEnd/>
            </a:ln>
          </p:spPr>
          <p:txBody>
            <a:bodyPr/>
            <a:lstStyle/>
            <a:p>
              <a:endParaRPr lang="zh-CN" altLang="en-US"/>
            </a:p>
          </p:txBody>
        </p:sp>
      </p:grpSp>
      <p:grpSp>
        <p:nvGrpSpPr>
          <p:cNvPr id="14" name="Group 51"/>
          <p:cNvGrpSpPr>
            <a:grpSpLocks/>
          </p:cNvGrpSpPr>
          <p:nvPr/>
        </p:nvGrpSpPr>
        <p:grpSpPr bwMode="auto">
          <a:xfrm>
            <a:off x="1358900" y="2808288"/>
            <a:ext cx="6781800" cy="87312"/>
            <a:chOff x="0" y="1967"/>
            <a:chExt cx="5760" cy="319"/>
          </a:xfrm>
        </p:grpSpPr>
        <p:sp>
          <p:nvSpPr>
            <p:cNvPr id="89207" name="Freeform 52"/>
            <p:cNvSpPr>
              <a:spLocks/>
            </p:cNvSpPr>
            <p:nvPr/>
          </p:nvSpPr>
          <p:spPr bwMode="auto">
            <a:xfrm>
              <a:off x="0" y="1967"/>
              <a:ext cx="1942" cy="302"/>
            </a:xfrm>
            <a:custGeom>
              <a:avLst/>
              <a:gdLst>
                <a:gd name="T0" fmla="*/ 6 w 1920"/>
                <a:gd name="T1" fmla="*/ 29 h 400"/>
                <a:gd name="T2" fmla="*/ 911 w 1920"/>
                <a:gd name="T3" fmla="*/ 0 h 400"/>
                <a:gd name="T4" fmla="*/ 2072 w 1920"/>
                <a:gd name="T5" fmla="*/ 29 h 400"/>
                <a:gd name="T6" fmla="*/ 947 w 1920"/>
                <a:gd name="T7" fmla="*/ 55 h 400"/>
                <a:gd name="T8" fmla="*/ 6 w 1920"/>
                <a:gd name="T9" fmla="*/ 29 h 400"/>
                <a:gd name="T10" fmla="*/ 0 60000 65536"/>
                <a:gd name="T11" fmla="*/ 0 60000 65536"/>
                <a:gd name="T12" fmla="*/ 0 60000 65536"/>
                <a:gd name="T13" fmla="*/ 0 60000 65536"/>
                <a:gd name="T14" fmla="*/ 0 60000 65536"/>
                <a:gd name="T15" fmla="*/ 0 w 1920"/>
                <a:gd name="T16" fmla="*/ 0 h 400"/>
                <a:gd name="T17" fmla="*/ 1920 w 1920"/>
                <a:gd name="T18" fmla="*/ 400 h 400"/>
              </a:gdLst>
              <a:ahLst/>
              <a:cxnLst>
                <a:cxn ang="T10">
                  <a:pos x="T0" y="T1"/>
                </a:cxn>
                <a:cxn ang="T11">
                  <a:pos x="T2" y="T3"/>
                </a:cxn>
                <a:cxn ang="T12">
                  <a:pos x="T4" y="T5"/>
                </a:cxn>
                <a:cxn ang="T13">
                  <a:pos x="T6" y="T7"/>
                </a:cxn>
                <a:cxn ang="T14">
                  <a:pos x="T8" y="T9"/>
                </a:cxn>
              </a:cxnLst>
              <a:rect l="T15" t="T16" r="T17" b="T18"/>
              <a:pathLst>
                <a:path w="1920" h="400">
                  <a:moveTo>
                    <a:pt x="6" y="204"/>
                  </a:moveTo>
                  <a:cubicBezTo>
                    <a:pt x="0" y="138"/>
                    <a:pt x="523" y="0"/>
                    <a:pt x="841" y="0"/>
                  </a:cubicBezTo>
                  <a:cubicBezTo>
                    <a:pt x="1159" y="0"/>
                    <a:pt x="1908" y="138"/>
                    <a:pt x="1914" y="204"/>
                  </a:cubicBezTo>
                  <a:cubicBezTo>
                    <a:pt x="1920" y="270"/>
                    <a:pt x="1195" y="392"/>
                    <a:pt x="875" y="396"/>
                  </a:cubicBezTo>
                  <a:cubicBezTo>
                    <a:pt x="555" y="400"/>
                    <a:pt x="12" y="270"/>
                    <a:pt x="6" y="204"/>
                  </a:cubicBezTo>
                  <a:close/>
                </a:path>
              </a:pathLst>
            </a:custGeom>
            <a:solidFill>
              <a:srgbClr val="F8F8F8"/>
            </a:solidFill>
            <a:ln w="9525">
              <a:noFill/>
              <a:round/>
              <a:headEnd/>
              <a:tailEnd/>
            </a:ln>
          </p:spPr>
          <p:txBody>
            <a:bodyPr/>
            <a:lstStyle/>
            <a:p>
              <a:endParaRPr lang="zh-CN" altLang="en-US"/>
            </a:p>
          </p:txBody>
        </p:sp>
        <p:sp>
          <p:nvSpPr>
            <p:cNvPr id="89208" name="Freeform 53"/>
            <p:cNvSpPr>
              <a:spLocks/>
            </p:cNvSpPr>
            <p:nvPr/>
          </p:nvSpPr>
          <p:spPr bwMode="auto">
            <a:xfrm>
              <a:off x="3818" y="1984"/>
              <a:ext cx="1942" cy="302"/>
            </a:xfrm>
            <a:custGeom>
              <a:avLst/>
              <a:gdLst>
                <a:gd name="T0" fmla="*/ 6 w 1920"/>
                <a:gd name="T1" fmla="*/ 29 h 400"/>
                <a:gd name="T2" fmla="*/ 911 w 1920"/>
                <a:gd name="T3" fmla="*/ 0 h 400"/>
                <a:gd name="T4" fmla="*/ 2072 w 1920"/>
                <a:gd name="T5" fmla="*/ 29 h 400"/>
                <a:gd name="T6" fmla="*/ 947 w 1920"/>
                <a:gd name="T7" fmla="*/ 55 h 400"/>
                <a:gd name="T8" fmla="*/ 6 w 1920"/>
                <a:gd name="T9" fmla="*/ 29 h 400"/>
                <a:gd name="T10" fmla="*/ 0 60000 65536"/>
                <a:gd name="T11" fmla="*/ 0 60000 65536"/>
                <a:gd name="T12" fmla="*/ 0 60000 65536"/>
                <a:gd name="T13" fmla="*/ 0 60000 65536"/>
                <a:gd name="T14" fmla="*/ 0 60000 65536"/>
                <a:gd name="T15" fmla="*/ 0 w 1920"/>
                <a:gd name="T16" fmla="*/ 0 h 400"/>
                <a:gd name="T17" fmla="*/ 1920 w 1920"/>
                <a:gd name="T18" fmla="*/ 400 h 400"/>
              </a:gdLst>
              <a:ahLst/>
              <a:cxnLst>
                <a:cxn ang="T10">
                  <a:pos x="T0" y="T1"/>
                </a:cxn>
                <a:cxn ang="T11">
                  <a:pos x="T2" y="T3"/>
                </a:cxn>
                <a:cxn ang="T12">
                  <a:pos x="T4" y="T5"/>
                </a:cxn>
                <a:cxn ang="T13">
                  <a:pos x="T6" y="T7"/>
                </a:cxn>
                <a:cxn ang="T14">
                  <a:pos x="T8" y="T9"/>
                </a:cxn>
              </a:cxnLst>
              <a:rect l="T15" t="T16" r="T17" b="T18"/>
              <a:pathLst>
                <a:path w="1920" h="400">
                  <a:moveTo>
                    <a:pt x="6" y="204"/>
                  </a:moveTo>
                  <a:cubicBezTo>
                    <a:pt x="0" y="138"/>
                    <a:pt x="523" y="0"/>
                    <a:pt x="841" y="0"/>
                  </a:cubicBezTo>
                  <a:cubicBezTo>
                    <a:pt x="1159" y="0"/>
                    <a:pt x="1908" y="138"/>
                    <a:pt x="1914" y="204"/>
                  </a:cubicBezTo>
                  <a:cubicBezTo>
                    <a:pt x="1920" y="270"/>
                    <a:pt x="1195" y="392"/>
                    <a:pt x="875" y="396"/>
                  </a:cubicBezTo>
                  <a:cubicBezTo>
                    <a:pt x="555" y="400"/>
                    <a:pt x="12" y="270"/>
                    <a:pt x="6" y="204"/>
                  </a:cubicBezTo>
                  <a:close/>
                </a:path>
              </a:pathLst>
            </a:custGeom>
            <a:solidFill>
              <a:srgbClr val="F8F8F8"/>
            </a:solidFill>
            <a:ln w="9525">
              <a:noFill/>
              <a:round/>
              <a:headEnd/>
              <a:tailEnd/>
            </a:ln>
          </p:spPr>
          <p:txBody>
            <a:bodyPr/>
            <a:lstStyle/>
            <a:p>
              <a:endParaRPr lang="zh-CN" altLang="en-US"/>
            </a:p>
          </p:txBody>
        </p:sp>
        <p:sp>
          <p:nvSpPr>
            <p:cNvPr id="89209" name="Freeform 54"/>
            <p:cNvSpPr>
              <a:spLocks/>
            </p:cNvSpPr>
            <p:nvPr/>
          </p:nvSpPr>
          <p:spPr bwMode="auto">
            <a:xfrm>
              <a:off x="1908" y="1967"/>
              <a:ext cx="1942" cy="302"/>
            </a:xfrm>
            <a:custGeom>
              <a:avLst/>
              <a:gdLst>
                <a:gd name="T0" fmla="*/ 6 w 1920"/>
                <a:gd name="T1" fmla="*/ 29 h 400"/>
                <a:gd name="T2" fmla="*/ 911 w 1920"/>
                <a:gd name="T3" fmla="*/ 0 h 400"/>
                <a:gd name="T4" fmla="*/ 2072 w 1920"/>
                <a:gd name="T5" fmla="*/ 29 h 400"/>
                <a:gd name="T6" fmla="*/ 947 w 1920"/>
                <a:gd name="T7" fmla="*/ 55 h 400"/>
                <a:gd name="T8" fmla="*/ 6 w 1920"/>
                <a:gd name="T9" fmla="*/ 29 h 400"/>
                <a:gd name="T10" fmla="*/ 0 60000 65536"/>
                <a:gd name="T11" fmla="*/ 0 60000 65536"/>
                <a:gd name="T12" fmla="*/ 0 60000 65536"/>
                <a:gd name="T13" fmla="*/ 0 60000 65536"/>
                <a:gd name="T14" fmla="*/ 0 60000 65536"/>
                <a:gd name="T15" fmla="*/ 0 w 1920"/>
                <a:gd name="T16" fmla="*/ 0 h 400"/>
                <a:gd name="T17" fmla="*/ 1920 w 1920"/>
                <a:gd name="T18" fmla="*/ 400 h 400"/>
              </a:gdLst>
              <a:ahLst/>
              <a:cxnLst>
                <a:cxn ang="T10">
                  <a:pos x="T0" y="T1"/>
                </a:cxn>
                <a:cxn ang="T11">
                  <a:pos x="T2" y="T3"/>
                </a:cxn>
                <a:cxn ang="T12">
                  <a:pos x="T4" y="T5"/>
                </a:cxn>
                <a:cxn ang="T13">
                  <a:pos x="T6" y="T7"/>
                </a:cxn>
                <a:cxn ang="T14">
                  <a:pos x="T8" y="T9"/>
                </a:cxn>
              </a:cxnLst>
              <a:rect l="T15" t="T16" r="T17" b="T18"/>
              <a:pathLst>
                <a:path w="1920" h="400">
                  <a:moveTo>
                    <a:pt x="6" y="204"/>
                  </a:moveTo>
                  <a:cubicBezTo>
                    <a:pt x="0" y="138"/>
                    <a:pt x="523" y="0"/>
                    <a:pt x="841" y="0"/>
                  </a:cubicBezTo>
                  <a:cubicBezTo>
                    <a:pt x="1159" y="0"/>
                    <a:pt x="1908" y="138"/>
                    <a:pt x="1914" y="204"/>
                  </a:cubicBezTo>
                  <a:cubicBezTo>
                    <a:pt x="1920" y="270"/>
                    <a:pt x="1195" y="392"/>
                    <a:pt x="875" y="396"/>
                  </a:cubicBezTo>
                  <a:cubicBezTo>
                    <a:pt x="555" y="400"/>
                    <a:pt x="12" y="270"/>
                    <a:pt x="6" y="204"/>
                  </a:cubicBezTo>
                  <a:close/>
                </a:path>
              </a:pathLst>
            </a:custGeom>
            <a:solidFill>
              <a:srgbClr val="F8F8F8"/>
            </a:solidFill>
            <a:ln w="9525">
              <a:noFill/>
              <a:round/>
              <a:headEnd/>
              <a:tailEnd/>
            </a:ln>
          </p:spPr>
          <p:txBody>
            <a:bodyPr/>
            <a:lstStyle/>
            <a:p>
              <a:endParaRPr lang="zh-CN" altLang="en-US"/>
            </a:p>
          </p:txBody>
        </p:sp>
      </p:grpSp>
      <p:sp>
        <p:nvSpPr>
          <p:cNvPr id="238647" name="Line 55"/>
          <p:cNvSpPr>
            <a:spLocks noChangeShapeType="1"/>
          </p:cNvSpPr>
          <p:nvPr/>
        </p:nvSpPr>
        <p:spPr bwMode="auto">
          <a:xfrm flipV="1">
            <a:off x="1358900" y="2852738"/>
            <a:ext cx="6781800" cy="3175"/>
          </a:xfrm>
          <a:prstGeom prst="line">
            <a:avLst/>
          </a:prstGeom>
          <a:noFill/>
          <a:ln w="19050">
            <a:solidFill>
              <a:srgbClr val="B2B2B2"/>
            </a:solidFill>
            <a:round/>
            <a:headEnd/>
            <a:tailEnd/>
          </a:ln>
        </p:spPr>
        <p:txBody>
          <a:bodyPr/>
          <a:lstStyle/>
          <a:p>
            <a:endParaRPr lang="zh-CN" altLang="en-US"/>
          </a:p>
        </p:txBody>
      </p:sp>
      <p:grpSp>
        <p:nvGrpSpPr>
          <p:cNvPr id="89106" name="Group 56"/>
          <p:cNvGrpSpPr>
            <a:grpSpLocks/>
          </p:cNvGrpSpPr>
          <p:nvPr/>
        </p:nvGrpSpPr>
        <p:grpSpPr bwMode="auto">
          <a:xfrm>
            <a:off x="2278063" y="4213225"/>
            <a:ext cx="4911725" cy="2062163"/>
            <a:chOff x="1378" y="2654"/>
            <a:chExt cx="3117" cy="1299"/>
          </a:xfrm>
        </p:grpSpPr>
        <p:sp>
          <p:nvSpPr>
            <p:cNvPr id="89181" name="Rectangle 57"/>
            <p:cNvSpPr>
              <a:spLocks noChangeArrowheads="1"/>
            </p:cNvSpPr>
            <p:nvPr/>
          </p:nvSpPr>
          <p:spPr bwMode="auto">
            <a:xfrm>
              <a:off x="1378" y="2654"/>
              <a:ext cx="3117" cy="1299"/>
            </a:xfrm>
            <a:prstGeom prst="rect">
              <a:avLst/>
            </a:prstGeom>
            <a:solidFill>
              <a:srgbClr val="FFFFCC"/>
            </a:solidFill>
            <a:ln w="57150">
              <a:solidFill>
                <a:srgbClr val="FF9900"/>
              </a:solidFill>
              <a:miter lim="800000"/>
              <a:headEnd/>
              <a:tailEnd/>
            </a:ln>
          </p:spPr>
          <p:txBody>
            <a:bodyPr wrap="none" anchor="ctr"/>
            <a:lstStyle/>
            <a:p>
              <a:endParaRPr lang="zh-CN" altLang="en-US"/>
            </a:p>
          </p:txBody>
        </p:sp>
        <p:grpSp>
          <p:nvGrpSpPr>
            <p:cNvPr id="89182" name="Group 58"/>
            <p:cNvGrpSpPr>
              <a:grpSpLocks/>
            </p:cNvGrpSpPr>
            <p:nvPr/>
          </p:nvGrpSpPr>
          <p:grpSpPr bwMode="auto">
            <a:xfrm>
              <a:off x="1629" y="2793"/>
              <a:ext cx="2621" cy="1039"/>
              <a:chOff x="1642" y="2748"/>
              <a:chExt cx="2756" cy="1186"/>
            </a:xfrm>
          </p:grpSpPr>
          <p:sp>
            <p:nvSpPr>
              <p:cNvPr id="89183" name="WordArt 59"/>
              <p:cNvSpPr>
                <a:spLocks noChangeArrowheads="1" noChangeShapeType="1" noTextEdit="1"/>
              </p:cNvSpPr>
              <p:nvPr/>
            </p:nvSpPr>
            <p:spPr bwMode="auto">
              <a:xfrm>
                <a:off x="1698" y="2748"/>
                <a:ext cx="2700" cy="262"/>
              </a:xfrm>
              <a:prstGeom prst="rect">
                <a:avLst/>
              </a:prstGeom>
            </p:spPr>
            <p:txBody>
              <a:bodyPr wrap="none" fromWordArt="1">
                <a:prstTxWarp prst="textPlain">
                  <a:avLst>
                    <a:gd name="adj" fmla="val 50000"/>
                  </a:avLst>
                </a:prstTxWarp>
              </a:bodyPr>
              <a:lstStyle/>
              <a:p>
                <a:r>
                  <a:rPr lang="zh-CN" altLang="en-US" sz="3600" kern="10">
                    <a:ln w="9525">
                      <a:solidFill>
                        <a:srgbClr val="006600"/>
                      </a:solidFill>
                      <a:round/>
                      <a:headEnd/>
                      <a:tailEnd/>
                    </a:ln>
                    <a:solidFill>
                      <a:srgbClr val="006600"/>
                    </a:solidFill>
                    <a:latin typeface="华文中宋"/>
                    <a:ea typeface="华文中宋"/>
                  </a:rPr>
                  <a:t>弦的驻波条件</a:t>
                </a:r>
              </a:p>
            </p:txBody>
          </p:sp>
          <p:sp>
            <p:nvSpPr>
              <p:cNvPr id="89184" name="WordArt 60"/>
              <p:cNvSpPr>
                <a:spLocks noChangeArrowheads="1" noChangeShapeType="1" noTextEdit="1"/>
              </p:cNvSpPr>
              <p:nvPr/>
            </p:nvSpPr>
            <p:spPr bwMode="auto">
              <a:xfrm>
                <a:off x="3510" y="3440"/>
                <a:ext cx="200" cy="149"/>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nvGrpSpPr>
              <p:cNvPr id="89185" name="Group 61"/>
              <p:cNvGrpSpPr>
                <a:grpSpLocks/>
              </p:cNvGrpSpPr>
              <p:nvPr/>
            </p:nvGrpSpPr>
            <p:grpSpPr bwMode="auto">
              <a:xfrm rot="5400000">
                <a:off x="2575" y="3233"/>
                <a:ext cx="103" cy="303"/>
                <a:chOff x="2928" y="3216"/>
                <a:chExt cx="48" cy="240"/>
              </a:xfrm>
            </p:grpSpPr>
            <p:sp>
              <p:nvSpPr>
                <p:cNvPr id="89205" name="Line 62"/>
                <p:cNvSpPr>
                  <a:spLocks noChangeShapeType="1"/>
                </p:cNvSpPr>
                <p:nvPr/>
              </p:nvSpPr>
              <p:spPr bwMode="auto">
                <a:xfrm>
                  <a:off x="2928" y="3216"/>
                  <a:ext cx="0" cy="240"/>
                </a:xfrm>
                <a:prstGeom prst="line">
                  <a:avLst/>
                </a:prstGeom>
                <a:noFill/>
                <a:ln w="57150">
                  <a:solidFill>
                    <a:schemeClr val="tx1"/>
                  </a:solidFill>
                  <a:round/>
                  <a:headEnd/>
                  <a:tailEnd/>
                </a:ln>
              </p:spPr>
              <p:txBody>
                <a:bodyPr/>
                <a:lstStyle/>
                <a:p>
                  <a:endParaRPr lang="zh-CN" altLang="en-US"/>
                </a:p>
              </p:txBody>
            </p:sp>
            <p:sp>
              <p:nvSpPr>
                <p:cNvPr id="89206" name="Line 63"/>
                <p:cNvSpPr>
                  <a:spLocks noChangeShapeType="1"/>
                </p:cNvSpPr>
                <p:nvPr/>
              </p:nvSpPr>
              <p:spPr bwMode="auto">
                <a:xfrm>
                  <a:off x="2976" y="3216"/>
                  <a:ext cx="0" cy="240"/>
                </a:xfrm>
                <a:prstGeom prst="line">
                  <a:avLst/>
                </a:prstGeom>
                <a:noFill/>
                <a:ln w="57150">
                  <a:solidFill>
                    <a:schemeClr val="tx1"/>
                  </a:solidFill>
                  <a:round/>
                  <a:headEnd/>
                  <a:tailEnd/>
                </a:ln>
              </p:spPr>
              <p:txBody>
                <a:bodyPr/>
                <a:lstStyle/>
                <a:p>
                  <a:endParaRPr lang="zh-CN" altLang="en-US"/>
                </a:p>
              </p:txBody>
            </p:sp>
          </p:grpSp>
          <p:sp>
            <p:nvSpPr>
              <p:cNvPr id="89186" name="WordArt 64"/>
              <p:cNvSpPr>
                <a:spLocks noChangeArrowheads="1" noChangeShapeType="1" noTextEdit="1"/>
              </p:cNvSpPr>
              <p:nvPr/>
            </p:nvSpPr>
            <p:spPr bwMode="auto">
              <a:xfrm>
                <a:off x="3383" y="3144"/>
                <a:ext cx="463" cy="177"/>
              </a:xfrm>
              <a:prstGeom prst="rect">
                <a:avLst/>
              </a:prstGeom>
            </p:spPr>
            <p:txBody>
              <a:bodyPr wrap="none" fromWordArt="1">
                <a:prstTxWarp prst="textPlain">
                  <a:avLst>
                    <a:gd name="adj" fmla="val 59917"/>
                  </a:avLst>
                </a:prstTxWarp>
              </a:bodyPr>
              <a:lstStyle/>
              <a:p>
                <a:r>
                  <a:rPr lang="en-US" altLang="zh-CN" sz="3600" i="1" kern="10">
                    <a:ln w="9525">
                      <a:solidFill>
                        <a:schemeClr val="tx1"/>
                      </a:solidFill>
                      <a:round/>
                      <a:headEnd/>
                      <a:tailEnd/>
                    </a:ln>
                    <a:latin typeface="Symbol"/>
                  </a:rPr>
                  <a:t>l</a:t>
                </a:r>
                <a:endParaRPr lang="zh-CN" altLang="en-US" sz="3600" i="1" kern="10">
                  <a:ln w="9525">
                    <a:solidFill>
                      <a:schemeClr val="tx1"/>
                    </a:solidFill>
                    <a:round/>
                    <a:headEnd/>
                    <a:tailEnd/>
                  </a:ln>
                  <a:latin typeface="Symbol"/>
                </a:endParaRPr>
              </a:p>
            </p:txBody>
          </p:sp>
          <p:sp>
            <p:nvSpPr>
              <p:cNvPr id="89187" name="WordArt 65"/>
              <p:cNvSpPr>
                <a:spLocks noChangeArrowheads="1" noChangeShapeType="1" noTextEdit="1"/>
              </p:cNvSpPr>
              <p:nvPr/>
            </p:nvSpPr>
            <p:spPr bwMode="auto">
              <a:xfrm>
                <a:off x="1996" y="3257"/>
                <a:ext cx="354" cy="264"/>
              </a:xfrm>
              <a:prstGeom prst="rect">
                <a:avLst/>
              </a:prstGeom>
            </p:spPr>
            <p:txBody>
              <a:bodyPr wrap="none" fromWordArt="1">
                <a:prstTxWarp prst="textPlain">
                  <a:avLst>
                    <a:gd name="adj" fmla="val 50000"/>
                  </a:avLst>
                </a:prstTxWarp>
              </a:bodyPr>
              <a:lstStyle/>
              <a:p>
                <a:r>
                  <a:rPr lang="en-US" altLang="zh-CN" sz="3600" b="1" i="1" kern="10">
                    <a:ln w="9525">
                      <a:solidFill>
                        <a:schemeClr val="tx1"/>
                      </a:solidFill>
                      <a:round/>
                      <a:headEnd/>
                      <a:tailEnd/>
                    </a:ln>
                    <a:latin typeface="Times New Roman"/>
                    <a:cs typeface="Times New Roman"/>
                  </a:rPr>
                  <a:t>L</a:t>
                </a:r>
                <a:endParaRPr lang="zh-CN" altLang="en-US" sz="3600" b="1" i="1" kern="10">
                  <a:ln w="9525">
                    <a:solidFill>
                      <a:schemeClr val="tx1"/>
                    </a:solidFill>
                    <a:round/>
                    <a:headEnd/>
                    <a:tailEnd/>
                  </a:ln>
                  <a:latin typeface="Times New Roman"/>
                  <a:cs typeface="Times New Roman"/>
                </a:endParaRPr>
              </a:p>
            </p:txBody>
          </p:sp>
          <p:sp>
            <p:nvSpPr>
              <p:cNvPr id="89188" name="WordArt 66"/>
              <p:cNvSpPr>
                <a:spLocks noChangeArrowheads="1" noChangeShapeType="1" noTextEdit="1"/>
              </p:cNvSpPr>
              <p:nvPr/>
            </p:nvSpPr>
            <p:spPr bwMode="auto">
              <a:xfrm>
                <a:off x="2911" y="3280"/>
                <a:ext cx="334" cy="221"/>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m</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89189" name="Line 67"/>
              <p:cNvSpPr>
                <a:spLocks noChangeShapeType="1"/>
              </p:cNvSpPr>
              <p:nvPr/>
            </p:nvSpPr>
            <p:spPr bwMode="auto">
              <a:xfrm>
                <a:off x="3374" y="3369"/>
                <a:ext cx="533" cy="10"/>
              </a:xfrm>
              <a:prstGeom prst="line">
                <a:avLst/>
              </a:prstGeom>
              <a:noFill/>
              <a:ln w="57150">
                <a:solidFill>
                  <a:schemeClr val="tx1"/>
                </a:solidFill>
                <a:round/>
                <a:headEnd/>
                <a:tailEnd/>
              </a:ln>
            </p:spPr>
            <p:txBody>
              <a:bodyPr/>
              <a:lstStyle/>
              <a:p>
                <a:endParaRPr lang="zh-CN" altLang="en-US"/>
              </a:p>
            </p:txBody>
          </p:sp>
          <p:sp>
            <p:nvSpPr>
              <p:cNvPr id="89190" name="Oval 68"/>
              <p:cNvSpPr>
                <a:spLocks noChangeArrowheads="1"/>
              </p:cNvSpPr>
              <p:nvPr/>
            </p:nvSpPr>
            <p:spPr bwMode="auto">
              <a:xfrm flipV="1">
                <a:off x="3712" y="3813"/>
                <a:ext cx="67" cy="4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89191" name="WordArt 69"/>
              <p:cNvSpPr>
                <a:spLocks noChangeArrowheads="1" noChangeShapeType="1" noTextEdit="1"/>
              </p:cNvSpPr>
              <p:nvPr/>
            </p:nvSpPr>
            <p:spPr bwMode="auto">
              <a:xfrm>
                <a:off x="4314" y="3742"/>
                <a:ext cx="80" cy="164"/>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sp>
            <p:nvSpPr>
              <p:cNvPr id="89192" name="WordArt 70"/>
              <p:cNvSpPr>
                <a:spLocks noChangeArrowheads="1" noChangeShapeType="1" noTextEdit="1"/>
              </p:cNvSpPr>
              <p:nvPr/>
            </p:nvSpPr>
            <p:spPr bwMode="auto">
              <a:xfrm>
                <a:off x="1642" y="3772"/>
                <a:ext cx="70" cy="162"/>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grpSp>
            <p:nvGrpSpPr>
              <p:cNvPr id="89193" name="Group 71"/>
              <p:cNvGrpSpPr>
                <a:grpSpLocks/>
              </p:cNvGrpSpPr>
              <p:nvPr/>
            </p:nvGrpSpPr>
            <p:grpSpPr bwMode="auto">
              <a:xfrm rot="5400000">
                <a:off x="2279" y="3717"/>
                <a:ext cx="60" cy="258"/>
                <a:chOff x="2928" y="3216"/>
                <a:chExt cx="48" cy="240"/>
              </a:xfrm>
            </p:grpSpPr>
            <p:sp>
              <p:nvSpPr>
                <p:cNvPr id="89203" name="Line 72"/>
                <p:cNvSpPr>
                  <a:spLocks noChangeShapeType="1"/>
                </p:cNvSpPr>
                <p:nvPr/>
              </p:nvSpPr>
              <p:spPr bwMode="auto">
                <a:xfrm>
                  <a:off x="2928" y="3216"/>
                  <a:ext cx="0" cy="240"/>
                </a:xfrm>
                <a:prstGeom prst="line">
                  <a:avLst/>
                </a:prstGeom>
                <a:noFill/>
                <a:ln w="38100">
                  <a:solidFill>
                    <a:schemeClr val="tx1"/>
                  </a:solidFill>
                  <a:round/>
                  <a:headEnd/>
                  <a:tailEnd/>
                </a:ln>
              </p:spPr>
              <p:txBody>
                <a:bodyPr/>
                <a:lstStyle/>
                <a:p>
                  <a:endParaRPr lang="zh-CN" altLang="en-US"/>
                </a:p>
              </p:txBody>
            </p:sp>
            <p:sp>
              <p:nvSpPr>
                <p:cNvPr id="89204" name="Line 73"/>
                <p:cNvSpPr>
                  <a:spLocks noChangeShapeType="1"/>
                </p:cNvSpPr>
                <p:nvPr/>
              </p:nvSpPr>
              <p:spPr bwMode="auto">
                <a:xfrm>
                  <a:off x="2976" y="3216"/>
                  <a:ext cx="0" cy="240"/>
                </a:xfrm>
                <a:prstGeom prst="line">
                  <a:avLst/>
                </a:prstGeom>
                <a:noFill/>
                <a:ln w="38100">
                  <a:solidFill>
                    <a:schemeClr val="tx1"/>
                  </a:solidFill>
                  <a:round/>
                  <a:headEnd/>
                  <a:tailEnd/>
                </a:ln>
              </p:spPr>
              <p:txBody>
                <a:bodyPr/>
                <a:lstStyle/>
                <a:p>
                  <a:endParaRPr lang="zh-CN" altLang="en-US"/>
                </a:p>
              </p:txBody>
            </p:sp>
          </p:grpSp>
          <p:sp>
            <p:nvSpPr>
              <p:cNvPr id="89194" name="WordArt 74"/>
              <p:cNvSpPr>
                <a:spLocks noChangeArrowheads="1" noChangeShapeType="1" noTextEdit="1"/>
              </p:cNvSpPr>
              <p:nvPr/>
            </p:nvSpPr>
            <p:spPr bwMode="auto">
              <a:xfrm>
                <a:off x="1847" y="3782"/>
                <a:ext cx="233" cy="135"/>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m</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89195" name="WordArt 75"/>
              <p:cNvSpPr>
                <a:spLocks noChangeArrowheads="1" noChangeShapeType="1" noTextEdit="1"/>
              </p:cNvSpPr>
              <p:nvPr/>
            </p:nvSpPr>
            <p:spPr bwMode="auto">
              <a:xfrm>
                <a:off x="2877" y="3770"/>
                <a:ext cx="119" cy="109"/>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89196" name="WordArt 76"/>
              <p:cNvSpPr>
                <a:spLocks noChangeArrowheads="1" noChangeShapeType="1" noTextEdit="1"/>
              </p:cNvSpPr>
              <p:nvPr/>
            </p:nvSpPr>
            <p:spPr bwMode="auto">
              <a:xfrm>
                <a:off x="2533" y="3783"/>
                <a:ext cx="118" cy="109"/>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89197" name="WordArt 77"/>
              <p:cNvSpPr>
                <a:spLocks noChangeArrowheads="1" noChangeShapeType="1" noTextEdit="1"/>
              </p:cNvSpPr>
              <p:nvPr/>
            </p:nvSpPr>
            <p:spPr bwMode="auto">
              <a:xfrm>
                <a:off x="3291" y="3770"/>
                <a:ext cx="117" cy="109"/>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3</a:t>
                </a:r>
                <a:endParaRPr lang="zh-CN" altLang="en-US" sz="3600" kern="10">
                  <a:ln w="9525">
                    <a:solidFill>
                      <a:schemeClr val="tx1"/>
                    </a:solidFill>
                    <a:round/>
                    <a:headEnd/>
                    <a:tailEnd/>
                  </a:ln>
                  <a:latin typeface="宋体"/>
                  <a:ea typeface="宋体"/>
                </a:endParaRPr>
              </a:p>
            </p:txBody>
          </p:sp>
          <p:sp>
            <p:nvSpPr>
              <p:cNvPr id="89198" name="Oval 78"/>
              <p:cNvSpPr>
                <a:spLocks noChangeArrowheads="1"/>
              </p:cNvSpPr>
              <p:nvPr/>
            </p:nvSpPr>
            <p:spPr bwMode="auto">
              <a:xfrm flipV="1">
                <a:off x="3897" y="3812"/>
                <a:ext cx="67" cy="4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89199" name="WordArt 79"/>
              <p:cNvSpPr>
                <a:spLocks noChangeArrowheads="1" noChangeShapeType="1" noTextEdit="1"/>
              </p:cNvSpPr>
              <p:nvPr/>
            </p:nvSpPr>
            <p:spPr bwMode="auto">
              <a:xfrm>
                <a:off x="2722" y="3866"/>
                <a:ext cx="77" cy="6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89200" name="WordArt 80"/>
              <p:cNvSpPr>
                <a:spLocks noChangeArrowheads="1" noChangeShapeType="1" noTextEdit="1"/>
              </p:cNvSpPr>
              <p:nvPr/>
            </p:nvSpPr>
            <p:spPr bwMode="auto">
              <a:xfrm>
                <a:off x="3086" y="3862"/>
                <a:ext cx="77" cy="6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89201" name="WordArt 81"/>
              <p:cNvSpPr>
                <a:spLocks noChangeArrowheads="1" noChangeShapeType="1" noTextEdit="1"/>
              </p:cNvSpPr>
              <p:nvPr/>
            </p:nvSpPr>
            <p:spPr bwMode="auto">
              <a:xfrm>
                <a:off x="3488" y="3857"/>
                <a:ext cx="77" cy="6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89202" name="Oval 82"/>
              <p:cNvSpPr>
                <a:spLocks noChangeArrowheads="1"/>
              </p:cNvSpPr>
              <p:nvPr/>
            </p:nvSpPr>
            <p:spPr bwMode="auto">
              <a:xfrm flipV="1">
                <a:off x="4102" y="3816"/>
                <a:ext cx="67" cy="42"/>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grpSp>
        <p:nvGrpSpPr>
          <p:cNvPr id="19" name="Group 83"/>
          <p:cNvGrpSpPr>
            <a:grpSpLocks/>
          </p:cNvGrpSpPr>
          <p:nvPr/>
        </p:nvGrpSpPr>
        <p:grpSpPr bwMode="auto">
          <a:xfrm>
            <a:off x="3787775" y="3535363"/>
            <a:ext cx="1808163" cy="365125"/>
            <a:chOff x="2386" y="2227"/>
            <a:chExt cx="1139" cy="230"/>
          </a:xfrm>
        </p:grpSpPr>
        <p:sp>
          <p:nvSpPr>
            <p:cNvPr id="89176" name="WordArt 84"/>
            <p:cNvSpPr>
              <a:spLocks noChangeArrowheads="1" noChangeShapeType="1" noTextEdit="1"/>
            </p:cNvSpPr>
            <p:nvPr/>
          </p:nvSpPr>
          <p:spPr bwMode="auto">
            <a:xfrm>
              <a:off x="3250" y="2227"/>
              <a:ext cx="275" cy="20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3</a:t>
              </a:r>
              <a:endParaRPr lang="zh-CN" altLang="en-US" sz="3600" kern="10">
                <a:ln w="9525">
                  <a:solidFill>
                    <a:schemeClr val="tx1"/>
                  </a:solidFill>
                  <a:round/>
                  <a:headEnd/>
                  <a:tailEnd/>
                </a:ln>
                <a:latin typeface="宋体"/>
                <a:ea typeface="宋体"/>
              </a:endParaRPr>
            </a:p>
          </p:txBody>
        </p:sp>
        <p:sp>
          <p:nvSpPr>
            <p:cNvPr id="89177" name="WordArt 85"/>
            <p:cNvSpPr>
              <a:spLocks noChangeArrowheads="1" noChangeShapeType="1" noTextEdit="1"/>
            </p:cNvSpPr>
            <p:nvPr/>
          </p:nvSpPr>
          <p:spPr bwMode="auto">
            <a:xfrm>
              <a:off x="2386" y="2236"/>
              <a:ext cx="334" cy="221"/>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m</a:t>
              </a:r>
              <a:endParaRPr lang="zh-CN" altLang="en-US" sz="3600" i="1" kern="10">
                <a:ln w="9525">
                  <a:solidFill>
                    <a:srgbClr val="CC0000"/>
                  </a:solidFill>
                  <a:round/>
                  <a:headEnd/>
                  <a:tailEnd/>
                </a:ln>
                <a:solidFill>
                  <a:srgbClr val="CC0000"/>
                </a:solidFill>
                <a:latin typeface="Times New Roman"/>
                <a:cs typeface="Times New Roman"/>
              </a:endParaRPr>
            </a:p>
          </p:txBody>
        </p:sp>
        <p:grpSp>
          <p:nvGrpSpPr>
            <p:cNvPr id="89178" name="Group 86"/>
            <p:cNvGrpSpPr>
              <a:grpSpLocks/>
            </p:cNvGrpSpPr>
            <p:nvPr/>
          </p:nvGrpSpPr>
          <p:grpSpPr bwMode="auto">
            <a:xfrm rot="5400000">
              <a:off x="2959" y="2182"/>
              <a:ext cx="69" cy="303"/>
              <a:chOff x="2928" y="3216"/>
              <a:chExt cx="48" cy="240"/>
            </a:xfrm>
          </p:grpSpPr>
          <p:sp>
            <p:nvSpPr>
              <p:cNvPr id="89179" name="Line 87"/>
              <p:cNvSpPr>
                <a:spLocks noChangeShapeType="1"/>
              </p:cNvSpPr>
              <p:nvPr/>
            </p:nvSpPr>
            <p:spPr bwMode="auto">
              <a:xfrm>
                <a:off x="2928" y="3216"/>
                <a:ext cx="0" cy="240"/>
              </a:xfrm>
              <a:prstGeom prst="line">
                <a:avLst/>
              </a:prstGeom>
              <a:noFill/>
              <a:ln w="57150">
                <a:solidFill>
                  <a:schemeClr val="tx1"/>
                </a:solidFill>
                <a:round/>
                <a:headEnd/>
                <a:tailEnd/>
              </a:ln>
            </p:spPr>
            <p:txBody>
              <a:bodyPr/>
              <a:lstStyle/>
              <a:p>
                <a:endParaRPr lang="zh-CN" altLang="en-US"/>
              </a:p>
            </p:txBody>
          </p:sp>
          <p:sp>
            <p:nvSpPr>
              <p:cNvPr id="89180" name="Line 88"/>
              <p:cNvSpPr>
                <a:spLocks noChangeShapeType="1"/>
              </p:cNvSpPr>
              <p:nvPr/>
            </p:nvSpPr>
            <p:spPr bwMode="auto">
              <a:xfrm>
                <a:off x="2976" y="3216"/>
                <a:ext cx="0" cy="240"/>
              </a:xfrm>
              <a:prstGeom prst="line">
                <a:avLst/>
              </a:prstGeom>
              <a:noFill/>
              <a:ln w="57150">
                <a:solidFill>
                  <a:schemeClr val="tx1"/>
                </a:solidFill>
                <a:round/>
                <a:headEnd/>
                <a:tailEnd/>
              </a:ln>
            </p:spPr>
            <p:txBody>
              <a:bodyPr/>
              <a:lstStyle/>
              <a:p>
                <a:endParaRPr lang="zh-CN" altLang="en-US"/>
              </a:p>
            </p:txBody>
          </p:sp>
        </p:grpSp>
      </p:grpSp>
      <p:sp>
        <p:nvSpPr>
          <p:cNvPr id="238681" name="Rectangle 89"/>
          <p:cNvSpPr>
            <a:spLocks noChangeArrowheads="1"/>
          </p:cNvSpPr>
          <p:nvPr/>
        </p:nvSpPr>
        <p:spPr bwMode="auto">
          <a:xfrm>
            <a:off x="3621088" y="3478213"/>
            <a:ext cx="2170112" cy="520700"/>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89109" name="Group 90"/>
          <p:cNvGrpSpPr>
            <a:grpSpLocks/>
          </p:cNvGrpSpPr>
          <p:nvPr/>
        </p:nvGrpSpPr>
        <p:grpSpPr bwMode="auto">
          <a:xfrm>
            <a:off x="239713" y="615950"/>
            <a:ext cx="8672512" cy="4195763"/>
            <a:chOff x="151" y="388"/>
            <a:chExt cx="5463" cy="2643"/>
          </a:xfrm>
        </p:grpSpPr>
        <p:grpSp>
          <p:nvGrpSpPr>
            <p:cNvPr id="89142" name="Group 91"/>
            <p:cNvGrpSpPr>
              <a:grpSpLocks/>
            </p:cNvGrpSpPr>
            <p:nvPr/>
          </p:nvGrpSpPr>
          <p:grpSpPr bwMode="auto">
            <a:xfrm>
              <a:off x="5140" y="1592"/>
              <a:ext cx="474" cy="994"/>
              <a:chOff x="5026" y="1129"/>
              <a:chExt cx="474" cy="994"/>
            </a:xfrm>
          </p:grpSpPr>
          <p:sp>
            <p:nvSpPr>
              <p:cNvPr id="89173" name="Rectangle 92" descr="深色上对角线"/>
              <p:cNvSpPr>
                <a:spLocks noChangeArrowheads="1"/>
              </p:cNvSpPr>
              <p:nvPr/>
            </p:nvSpPr>
            <p:spPr bwMode="auto">
              <a:xfrm>
                <a:off x="5027" y="1129"/>
                <a:ext cx="192" cy="993"/>
              </a:xfrm>
              <a:prstGeom prst="rect">
                <a:avLst/>
              </a:prstGeom>
              <a:pattFill prst="dkUpDiag">
                <a:fgClr>
                  <a:schemeClr val="tx1"/>
                </a:fgClr>
                <a:bgClr>
                  <a:srgbClr val="FFFFFF"/>
                </a:bgClr>
              </a:pattFill>
              <a:ln w="9525">
                <a:noFill/>
                <a:miter lim="800000"/>
                <a:headEnd/>
                <a:tailEnd/>
              </a:ln>
            </p:spPr>
            <p:txBody>
              <a:bodyPr wrap="none" anchor="ctr"/>
              <a:lstStyle/>
              <a:p>
                <a:endParaRPr lang="zh-CN" altLang="en-US"/>
              </a:p>
            </p:txBody>
          </p:sp>
          <p:sp>
            <p:nvSpPr>
              <p:cNvPr id="89174" name="Line 93"/>
              <p:cNvSpPr>
                <a:spLocks noChangeShapeType="1"/>
              </p:cNvSpPr>
              <p:nvPr/>
            </p:nvSpPr>
            <p:spPr bwMode="auto">
              <a:xfrm>
                <a:off x="5026" y="1141"/>
                <a:ext cx="0" cy="982"/>
              </a:xfrm>
              <a:prstGeom prst="line">
                <a:avLst/>
              </a:prstGeom>
              <a:noFill/>
              <a:ln w="38100">
                <a:solidFill>
                  <a:schemeClr val="tx1"/>
                </a:solidFill>
                <a:round/>
                <a:headEnd/>
                <a:tailEnd/>
              </a:ln>
            </p:spPr>
            <p:txBody>
              <a:bodyPr/>
              <a:lstStyle/>
              <a:p>
                <a:endParaRPr lang="zh-CN" altLang="en-US"/>
              </a:p>
            </p:txBody>
          </p:sp>
          <p:sp>
            <p:nvSpPr>
              <p:cNvPr id="89175" name="WordArt 94"/>
              <p:cNvSpPr>
                <a:spLocks noChangeArrowheads="1" noChangeShapeType="1" noTextEdit="1"/>
              </p:cNvSpPr>
              <p:nvPr/>
            </p:nvSpPr>
            <p:spPr bwMode="auto">
              <a:xfrm rot="5400000">
                <a:off x="4992" y="1488"/>
                <a:ext cx="786" cy="231"/>
              </a:xfrm>
              <a:prstGeom prst="rect">
                <a:avLst/>
              </a:prstGeom>
            </p:spPr>
            <p:txBody>
              <a:bodyPr vert="eaVert" wrap="none" fromWordArt="1">
                <a:prstTxWarp prst="textPlain">
                  <a:avLst>
                    <a:gd name="adj" fmla="val 50000"/>
                  </a:avLst>
                </a:prstTxWarp>
              </a:bodyPr>
              <a:lstStyle/>
              <a:p>
                <a:pPr fontAlgn="auto"/>
                <a:r>
                  <a:rPr lang="zh-CN" altLang="en-US" sz="3600" kern="10">
                    <a:ln w="9525">
                      <a:solidFill>
                        <a:srgbClr val="000000"/>
                      </a:solidFill>
                      <a:round/>
                      <a:headEnd/>
                      <a:tailEnd/>
                    </a:ln>
                    <a:latin typeface="宋体"/>
                    <a:ea typeface="宋体"/>
                  </a:rPr>
                  <a:t>反射器</a:t>
                </a:r>
              </a:p>
            </p:txBody>
          </p:sp>
        </p:grpSp>
        <p:grpSp>
          <p:nvGrpSpPr>
            <p:cNvPr id="89143" name="Group 95"/>
            <p:cNvGrpSpPr>
              <a:grpSpLocks/>
            </p:cNvGrpSpPr>
            <p:nvPr/>
          </p:nvGrpSpPr>
          <p:grpSpPr bwMode="auto">
            <a:xfrm>
              <a:off x="177" y="1749"/>
              <a:ext cx="892" cy="809"/>
              <a:chOff x="177" y="1749"/>
              <a:chExt cx="892" cy="809"/>
            </a:xfrm>
          </p:grpSpPr>
          <p:sp>
            <p:nvSpPr>
              <p:cNvPr id="89156" name="Rectangle 96"/>
              <p:cNvSpPr>
                <a:spLocks noChangeArrowheads="1"/>
              </p:cNvSpPr>
              <p:nvPr/>
            </p:nvSpPr>
            <p:spPr bwMode="auto">
              <a:xfrm>
                <a:off x="222" y="2069"/>
                <a:ext cx="800" cy="475"/>
              </a:xfrm>
              <a:prstGeom prst="rect">
                <a:avLst/>
              </a:prstGeom>
              <a:solidFill>
                <a:schemeClr val="folHlink"/>
              </a:solidFill>
              <a:ln w="9525">
                <a:solidFill>
                  <a:schemeClr val="tx1"/>
                </a:solidFill>
                <a:miter lim="800000"/>
                <a:headEnd/>
                <a:tailEnd/>
              </a:ln>
            </p:spPr>
            <p:txBody>
              <a:bodyPr wrap="none" anchor="ctr"/>
              <a:lstStyle/>
              <a:p>
                <a:endParaRPr lang="zh-CN" altLang="en-US"/>
              </a:p>
            </p:txBody>
          </p:sp>
          <p:sp>
            <p:nvSpPr>
              <p:cNvPr id="89157" name="Rectangle 97"/>
              <p:cNvSpPr>
                <a:spLocks noChangeArrowheads="1"/>
              </p:cNvSpPr>
              <p:nvPr/>
            </p:nvSpPr>
            <p:spPr bwMode="auto">
              <a:xfrm>
                <a:off x="284" y="1976"/>
                <a:ext cx="689" cy="90"/>
              </a:xfrm>
              <a:prstGeom prst="rect">
                <a:avLst/>
              </a:prstGeom>
              <a:solidFill>
                <a:schemeClr val="bg2"/>
              </a:solidFill>
              <a:ln w="9525">
                <a:solidFill>
                  <a:schemeClr val="tx1"/>
                </a:solidFill>
                <a:miter lim="800000"/>
                <a:headEnd/>
                <a:tailEnd/>
              </a:ln>
            </p:spPr>
            <p:txBody>
              <a:bodyPr wrap="none" anchor="ctr"/>
              <a:lstStyle/>
              <a:p>
                <a:endParaRPr lang="zh-CN" altLang="en-US"/>
              </a:p>
            </p:txBody>
          </p:sp>
          <p:grpSp>
            <p:nvGrpSpPr>
              <p:cNvPr id="89158" name="Group 98"/>
              <p:cNvGrpSpPr>
                <a:grpSpLocks/>
              </p:cNvGrpSpPr>
              <p:nvPr/>
            </p:nvGrpSpPr>
            <p:grpSpPr bwMode="auto">
              <a:xfrm>
                <a:off x="362" y="1749"/>
                <a:ext cx="490" cy="322"/>
                <a:chOff x="542" y="1310"/>
                <a:chExt cx="490" cy="322"/>
              </a:xfrm>
            </p:grpSpPr>
            <p:sp>
              <p:nvSpPr>
                <p:cNvPr id="89165" name="AutoShape 99"/>
                <p:cNvSpPr>
                  <a:spLocks noChangeArrowheads="1"/>
                </p:cNvSpPr>
                <p:nvPr/>
              </p:nvSpPr>
              <p:spPr bwMode="auto">
                <a:xfrm rot="16200000" flipH="1">
                  <a:off x="577" y="1275"/>
                  <a:ext cx="322" cy="39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67 w 21600"/>
                    <a:gd name="T13" fmla="*/ 0 h 21600"/>
                    <a:gd name="T14" fmla="*/ 21533 w 21600"/>
                    <a:gd name="T15" fmla="*/ 10220 h 21600"/>
                  </a:gdLst>
                  <a:ahLst/>
                  <a:cxnLst>
                    <a:cxn ang="T8">
                      <a:pos x="T0" y="T1"/>
                    </a:cxn>
                    <a:cxn ang="T9">
                      <a:pos x="T2" y="T3"/>
                    </a:cxn>
                    <a:cxn ang="T10">
                      <a:pos x="T4" y="T5"/>
                    </a:cxn>
                    <a:cxn ang="T11">
                      <a:pos x="T6" y="T7"/>
                    </a:cxn>
                  </a:cxnLst>
                  <a:rect l="T12" t="T13" r="T14" b="T15"/>
                  <a:pathLst>
                    <a:path w="21600" h="21600">
                      <a:moveTo>
                        <a:pt x="4735" y="8615"/>
                      </a:moveTo>
                      <a:cubicBezTo>
                        <a:pt x="5656" y="6058"/>
                        <a:pt x="8082" y="4353"/>
                        <a:pt x="10800" y="4354"/>
                      </a:cubicBezTo>
                      <a:cubicBezTo>
                        <a:pt x="13517" y="4354"/>
                        <a:pt x="15943" y="6058"/>
                        <a:pt x="16864" y="8615"/>
                      </a:cubicBezTo>
                      <a:lnTo>
                        <a:pt x="20960" y="7139"/>
                      </a:lnTo>
                      <a:cubicBezTo>
                        <a:pt x="19417" y="2855"/>
                        <a:pt x="15353" y="-1"/>
                        <a:pt x="10799" y="0"/>
                      </a:cubicBezTo>
                      <a:cubicBezTo>
                        <a:pt x="6246" y="0"/>
                        <a:pt x="2182" y="2855"/>
                        <a:pt x="639" y="7139"/>
                      </a:cubicBezTo>
                      <a:close/>
                    </a:path>
                  </a:pathLst>
                </a:custGeom>
                <a:solidFill>
                  <a:schemeClr val="bg2"/>
                </a:solidFill>
                <a:ln w="9525">
                  <a:solidFill>
                    <a:schemeClr val="tx1"/>
                  </a:solidFill>
                  <a:miter lim="800000"/>
                  <a:headEnd/>
                  <a:tailEnd/>
                </a:ln>
              </p:spPr>
              <p:txBody>
                <a:bodyPr wrap="none" anchor="ctr"/>
                <a:lstStyle/>
                <a:p>
                  <a:endParaRPr lang="zh-CN" altLang="en-US"/>
                </a:p>
              </p:txBody>
            </p:sp>
            <p:sp>
              <p:nvSpPr>
                <p:cNvPr id="89166" name="Rectangle 100"/>
                <p:cNvSpPr>
                  <a:spLocks noChangeArrowheads="1"/>
                </p:cNvSpPr>
                <p:nvPr/>
              </p:nvSpPr>
              <p:spPr bwMode="auto">
                <a:xfrm>
                  <a:off x="672" y="1321"/>
                  <a:ext cx="358" cy="67"/>
                </a:xfrm>
                <a:prstGeom prst="rect">
                  <a:avLst/>
                </a:prstGeom>
                <a:solidFill>
                  <a:schemeClr val="bg2"/>
                </a:solidFill>
                <a:ln w="9525">
                  <a:solidFill>
                    <a:schemeClr val="tx1"/>
                  </a:solidFill>
                  <a:miter lim="800000"/>
                  <a:headEnd/>
                  <a:tailEnd/>
                </a:ln>
              </p:spPr>
              <p:txBody>
                <a:bodyPr wrap="none" anchor="ctr"/>
                <a:lstStyle/>
                <a:p>
                  <a:endParaRPr lang="zh-CN" altLang="en-US"/>
                </a:p>
              </p:txBody>
            </p:sp>
            <p:sp>
              <p:nvSpPr>
                <p:cNvPr id="89167" name="Rectangle 101"/>
                <p:cNvSpPr>
                  <a:spLocks noChangeArrowheads="1"/>
                </p:cNvSpPr>
                <p:nvPr/>
              </p:nvSpPr>
              <p:spPr bwMode="auto">
                <a:xfrm>
                  <a:off x="665" y="1554"/>
                  <a:ext cx="367" cy="70"/>
                </a:xfrm>
                <a:prstGeom prst="rect">
                  <a:avLst/>
                </a:prstGeom>
                <a:solidFill>
                  <a:schemeClr val="bg2"/>
                </a:solidFill>
                <a:ln w="9525">
                  <a:solidFill>
                    <a:schemeClr val="tx1"/>
                  </a:solidFill>
                  <a:miter lim="800000"/>
                  <a:headEnd/>
                  <a:tailEnd/>
                </a:ln>
              </p:spPr>
              <p:txBody>
                <a:bodyPr wrap="none" anchor="ctr"/>
                <a:lstStyle/>
                <a:p>
                  <a:endParaRPr lang="zh-CN" altLang="en-US"/>
                </a:p>
              </p:txBody>
            </p:sp>
            <p:grpSp>
              <p:nvGrpSpPr>
                <p:cNvPr id="89168" name="Group 102"/>
                <p:cNvGrpSpPr>
                  <a:grpSpLocks/>
                </p:cNvGrpSpPr>
                <p:nvPr/>
              </p:nvGrpSpPr>
              <p:grpSpPr bwMode="auto">
                <a:xfrm>
                  <a:off x="751" y="1417"/>
                  <a:ext cx="260" cy="117"/>
                  <a:chOff x="2727" y="2199"/>
                  <a:chExt cx="324" cy="150"/>
                </a:xfrm>
              </p:grpSpPr>
              <p:sp>
                <p:nvSpPr>
                  <p:cNvPr id="89169" name="Rectangle 103"/>
                  <p:cNvSpPr>
                    <a:spLocks noChangeArrowheads="1"/>
                  </p:cNvSpPr>
                  <p:nvPr/>
                </p:nvSpPr>
                <p:spPr bwMode="auto">
                  <a:xfrm>
                    <a:off x="2796" y="2199"/>
                    <a:ext cx="177" cy="150"/>
                  </a:xfrm>
                  <a:prstGeom prst="rect">
                    <a:avLst/>
                  </a:prstGeom>
                  <a:solidFill>
                    <a:schemeClr val="bg2"/>
                  </a:solidFill>
                  <a:ln w="9525">
                    <a:solidFill>
                      <a:schemeClr val="tx1"/>
                    </a:solidFill>
                    <a:miter lim="800000"/>
                    <a:headEnd/>
                    <a:tailEnd/>
                  </a:ln>
                </p:spPr>
                <p:txBody>
                  <a:bodyPr wrap="none" anchor="ctr"/>
                  <a:lstStyle/>
                  <a:p>
                    <a:endParaRPr lang="zh-CN" altLang="en-US"/>
                  </a:p>
                </p:txBody>
              </p:sp>
              <p:sp>
                <p:nvSpPr>
                  <p:cNvPr id="89170" name="Rectangle 104"/>
                  <p:cNvSpPr>
                    <a:spLocks noChangeArrowheads="1"/>
                  </p:cNvSpPr>
                  <p:nvPr/>
                </p:nvSpPr>
                <p:spPr bwMode="auto">
                  <a:xfrm>
                    <a:off x="2754" y="2210"/>
                    <a:ext cx="257" cy="127"/>
                  </a:xfrm>
                  <a:prstGeom prst="rect">
                    <a:avLst/>
                  </a:prstGeom>
                  <a:solidFill>
                    <a:schemeClr val="bg2"/>
                  </a:solidFill>
                  <a:ln w="9525">
                    <a:solidFill>
                      <a:schemeClr val="tx1"/>
                    </a:solidFill>
                    <a:miter lim="800000"/>
                    <a:headEnd/>
                    <a:tailEnd/>
                  </a:ln>
                </p:spPr>
                <p:txBody>
                  <a:bodyPr wrap="none" anchor="ctr"/>
                  <a:lstStyle/>
                  <a:p>
                    <a:endParaRPr lang="zh-CN" altLang="en-US"/>
                  </a:p>
                </p:txBody>
              </p:sp>
              <p:sp>
                <p:nvSpPr>
                  <p:cNvPr id="89171" name="Rectangle 105"/>
                  <p:cNvSpPr>
                    <a:spLocks noChangeArrowheads="1"/>
                  </p:cNvSpPr>
                  <p:nvPr/>
                </p:nvSpPr>
                <p:spPr bwMode="auto">
                  <a:xfrm>
                    <a:off x="2727" y="2221"/>
                    <a:ext cx="324" cy="38"/>
                  </a:xfrm>
                  <a:prstGeom prst="rect">
                    <a:avLst/>
                  </a:prstGeom>
                  <a:solidFill>
                    <a:schemeClr val="bg2"/>
                  </a:solidFill>
                  <a:ln w="9525">
                    <a:solidFill>
                      <a:schemeClr val="tx1"/>
                    </a:solidFill>
                    <a:miter lim="800000"/>
                    <a:headEnd/>
                    <a:tailEnd/>
                  </a:ln>
                </p:spPr>
                <p:txBody>
                  <a:bodyPr wrap="none" anchor="ctr"/>
                  <a:lstStyle/>
                  <a:p>
                    <a:endParaRPr lang="zh-CN" altLang="en-US"/>
                  </a:p>
                </p:txBody>
              </p:sp>
              <p:sp>
                <p:nvSpPr>
                  <p:cNvPr id="89172" name="Rectangle 106"/>
                  <p:cNvSpPr>
                    <a:spLocks noChangeArrowheads="1"/>
                  </p:cNvSpPr>
                  <p:nvPr/>
                </p:nvSpPr>
                <p:spPr bwMode="auto">
                  <a:xfrm>
                    <a:off x="2727" y="2286"/>
                    <a:ext cx="324" cy="38"/>
                  </a:xfrm>
                  <a:prstGeom prst="rect">
                    <a:avLst/>
                  </a:prstGeom>
                  <a:solidFill>
                    <a:schemeClr val="bg2"/>
                  </a:solidFill>
                  <a:ln w="9525">
                    <a:solidFill>
                      <a:schemeClr val="tx1"/>
                    </a:solidFill>
                    <a:miter lim="800000"/>
                    <a:headEnd/>
                    <a:tailEnd/>
                  </a:ln>
                </p:spPr>
                <p:txBody>
                  <a:bodyPr wrap="none" anchor="ctr"/>
                  <a:lstStyle/>
                  <a:p>
                    <a:endParaRPr lang="zh-CN" altLang="en-US"/>
                  </a:p>
                </p:txBody>
              </p:sp>
            </p:grpSp>
          </p:grpSp>
          <p:sp>
            <p:nvSpPr>
              <p:cNvPr id="89159" name="Rectangle 107" descr="深色上对角线"/>
              <p:cNvSpPr>
                <a:spLocks noChangeArrowheads="1"/>
              </p:cNvSpPr>
              <p:nvPr/>
            </p:nvSpPr>
            <p:spPr bwMode="auto">
              <a:xfrm>
                <a:off x="177" y="2445"/>
                <a:ext cx="892" cy="113"/>
              </a:xfrm>
              <a:prstGeom prst="rect">
                <a:avLst/>
              </a:prstGeom>
              <a:pattFill prst="dkUpDiag">
                <a:fgClr>
                  <a:schemeClr val="tx1"/>
                </a:fgClr>
                <a:bgClr>
                  <a:srgbClr val="FFFFFF"/>
                </a:bgClr>
              </a:pattFill>
              <a:ln w="9525">
                <a:noFill/>
                <a:miter lim="800000"/>
                <a:headEnd/>
                <a:tailEnd/>
              </a:ln>
            </p:spPr>
            <p:txBody>
              <a:bodyPr wrap="none" anchor="ctr"/>
              <a:lstStyle/>
              <a:p>
                <a:endParaRPr lang="zh-CN" altLang="en-US"/>
              </a:p>
            </p:txBody>
          </p:sp>
          <p:sp>
            <p:nvSpPr>
              <p:cNvPr id="89160" name="Line 108"/>
              <p:cNvSpPr>
                <a:spLocks noChangeShapeType="1"/>
              </p:cNvSpPr>
              <p:nvPr/>
            </p:nvSpPr>
            <p:spPr bwMode="auto">
              <a:xfrm>
                <a:off x="181" y="2438"/>
                <a:ext cx="881" cy="0"/>
              </a:xfrm>
              <a:prstGeom prst="line">
                <a:avLst/>
              </a:prstGeom>
              <a:noFill/>
              <a:ln w="38100">
                <a:solidFill>
                  <a:schemeClr val="tx1"/>
                </a:solidFill>
                <a:round/>
                <a:headEnd/>
                <a:tailEnd/>
              </a:ln>
            </p:spPr>
            <p:txBody>
              <a:bodyPr/>
              <a:lstStyle/>
              <a:p>
                <a:endParaRPr lang="zh-CN" altLang="en-US"/>
              </a:p>
            </p:txBody>
          </p:sp>
          <p:sp>
            <p:nvSpPr>
              <p:cNvPr id="89161" name="WordArt 109"/>
              <p:cNvSpPr>
                <a:spLocks noChangeArrowheads="1" noChangeShapeType="1" noTextEdit="1"/>
              </p:cNvSpPr>
              <p:nvPr/>
            </p:nvSpPr>
            <p:spPr bwMode="auto">
              <a:xfrm>
                <a:off x="323" y="2136"/>
                <a:ext cx="605" cy="222"/>
              </a:xfrm>
              <a:prstGeom prst="rect">
                <a:avLst/>
              </a:prstGeom>
            </p:spPr>
            <p:txBody>
              <a:bodyPr wrap="none" fromWordArt="1">
                <a:prstTxWarp prst="textPlain">
                  <a:avLst>
                    <a:gd name="adj" fmla="val 50000"/>
                  </a:avLst>
                </a:prstTxWarp>
              </a:bodyPr>
              <a:lstStyle/>
              <a:p>
                <a:r>
                  <a:rPr lang="zh-CN" altLang="en-US" sz="3600" kern="10">
                    <a:ln w="76200">
                      <a:solidFill>
                        <a:schemeClr val="bg1"/>
                      </a:solidFill>
                      <a:round/>
                      <a:headEnd/>
                      <a:tailEnd/>
                    </a:ln>
                    <a:solidFill>
                      <a:schemeClr val="bg1"/>
                    </a:solidFill>
                    <a:latin typeface="宋体"/>
                    <a:ea typeface="宋体"/>
                  </a:rPr>
                  <a:t>振 源</a:t>
                </a:r>
              </a:p>
            </p:txBody>
          </p:sp>
          <p:sp>
            <p:nvSpPr>
              <p:cNvPr id="89162" name="WordArt 110"/>
              <p:cNvSpPr>
                <a:spLocks noChangeArrowheads="1" noChangeShapeType="1" noTextEdit="1"/>
              </p:cNvSpPr>
              <p:nvPr/>
            </p:nvSpPr>
            <p:spPr bwMode="auto">
              <a:xfrm>
                <a:off x="321" y="2136"/>
                <a:ext cx="605" cy="222"/>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宋体"/>
                    <a:ea typeface="宋体"/>
                  </a:rPr>
                  <a:t>振 源</a:t>
                </a:r>
              </a:p>
            </p:txBody>
          </p:sp>
          <p:sp>
            <p:nvSpPr>
              <p:cNvPr id="89163" name="Line 111"/>
              <p:cNvSpPr>
                <a:spLocks noChangeShapeType="1"/>
              </p:cNvSpPr>
              <p:nvPr/>
            </p:nvSpPr>
            <p:spPr bwMode="auto">
              <a:xfrm>
                <a:off x="486" y="1994"/>
                <a:ext cx="0" cy="63"/>
              </a:xfrm>
              <a:prstGeom prst="line">
                <a:avLst/>
              </a:prstGeom>
              <a:noFill/>
              <a:ln w="38100">
                <a:solidFill>
                  <a:srgbClr val="808080"/>
                </a:solidFill>
                <a:round/>
                <a:headEnd/>
                <a:tailEnd/>
              </a:ln>
            </p:spPr>
            <p:txBody>
              <a:bodyPr/>
              <a:lstStyle/>
              <a:p>
                <a:endParaRPr lang="zh-CN" altLang="en-US"/>
              </a:p>
            </p:txBody>
          </p:sp>
          <p:sp>
            <p:nvSpPr>
              <p:cNvPr id="89164" name="Line 112"/>
              <p:cNvSpPr>
                <a:spLocks noChangeShapeType="1"/>
              </p:cNvSpPr>
              <p:nvPr/>
            </p:nvSpPr>
            <p:spPr bwMode="auto">
              <a:xfrm>
                <a:off x="489" y="1763"/>
                <a:ext cx="0" cy="63"/>
              </a:xfrm>
              <a:prstGeom prst="line">
                <a:avLst/>
              </a:prstGeom>
              <a:noFill/>
              <a:ln w="57150">
                <a:solidFill>
                  <a:srgbClr val="808080"/>
                </a:solidFill>
                <a:round/>
                <a:headEnd/>
                <a:tailEnd/>
              </a:ln>
            </p:spPr>
            <p:txBody>
              <a:bodyPr/>
              <a:lstStyle/>
              <a:p>
                <a:endParaRPr lang="zh-CN" altLang="en-US"/>
              </a:p>
            </p:txBody>
          </p:sp>
        </p:grpSp>
        <p:grpSp>
          <p:nvGrpSpPr>
            <p:cNvPr id="89144" name="Group 113"/>
            <p:cNvGrpSpPr>
              <a:grpSpLocks/>
            </p:cNvGrpSpPr>
            <p:nvPr/>
          </p:nvGrpSpPr>
          <p:grpSpPr bwMode="auto">
            <a:xfrm>
              <a:off x="151" y="2628"/>
              <a:ext cx="1016" cy="403"/>
              <a:chOff x="174" y="2628"/>
              <a:chExt cx="1016" cy="403"/>
            </a:xfrm>
          </p:grpSpPr>
          <p:sp>
            <p:nvSpPr>
              <p:cNvPr id="89153" name="WordArt 114"/>
              <p:cNvSpPr>
                <a:spLocks noChangeArrowheads="1" noChangeShapeType="1" noTextEdit="1"/>
              </p:cNvSpPr>
              <p:nvPr/>
            </p:nvSpPr>
            <p:spPr bwMode="auto">
              <a:xfrm>
                <a:off x="950" y="2845"/>
                <a:ext cx="229" cy="175"/>
              </a:xfrm>
              <a:prstGeom prst="rect">
                <a:avLst/>
              </a:prstGeom>
            </p:spPr>
            <p:txBody>
              <a:bodyPr wrap="none" fromWordArt="1">
                <a:prstTxWarp prst="textPlain">
                  <a:avLst>
                    <a:gd name="adj" fmla="val 59912"/>
                  </a:avLst>
                </a:prstTxWarp>
              </a:bodyPr>
              <a:lstStyle/>
              <a:p>
                <a:r>
                  <a:rPr lang="en-US" altLang="zh-CN" sz="3600" i="1" kern="10">
                    <a:ln w="9525">
                      <a:solidFill>
                        <a:srgbClr val="006666"/>
                      </a:solidFill>
                      <a:round/>
                      <a:headEnd/>
                      <a:tailEnd/>
                    </a:ln>
                    <a:solidFill>
                      <a:srgbClr val="006666"/>
                    </a:solidFill>
                    <a:latin typeface="Symbol"/>
                  </a:rPr>
                  <a:t>l</a:t>
                </a:r>
                <a:endParaRPr lang="zh-CN" altLang="en-US" sz="3600" i="1" kern="10">
                  <a:ln w="9525">
                    <a:solidFill>
                      <a:srgbClr val="006666"/>
                    </a:solidFill>
                    <a:round/>
                    <a:headEnd/>
                    <a:tailEnd/>
                  </a:ln>
                  <a:solidFill>
                    <a:srgbClr val="006666"/>
                  </a:solidFill>
                  <a:latin typeface="Symbol"/>
                </a:endParaRPr>
              </a:p>
            </p:txBody>
          </p:sp>
          <p:sp>
            <p:nvSpPr>
              <p:cNvPr id="89154" name="WordArt 115"/>
              <p:cNvSpPr>
                <a:spLocks noChangeArrowheads="1" noChangeShapeType="1" noTextEdit="1"/>
              </p:cNvSpPr>
              <p:nvPr/>
            </p:nvSpPr>
            <p:spPr bwMode="auto">
              <a:xfrm>
                <a:off x="204" y="2849"/>
                <a:ext cx="754" cy="182"/>
              </a:xfrm>
              <a:prstGeom prst="rect">
                <a:avLst/>
              </a:prstGeom>
            </p:spPr>
            <p:txBody>
              <a:bodyPr wrap="none" fromWordArt="1">
                <a:prstTxWarp prst="textPlain">
                  <a:avLst>
                    <a:gd name="adj" fmla="val 50000"/>
                  </a:avLst>
                </a:prstTxWarp>
              </a:bodyPr>
              <a:lstStyle/>
              <a:p>
                <a:r>
                  <a:rPr lang="zh-CN" altLang="en-US" sz="3600" kern="10">
                    <a:ln w="9525">
                      <a:solidFill>
                        <a:srgbClr val="006666"/>
                      </a:solidFill>
                      <a:round/>
                      <a:headEnd/>
                      <a:tailEnd/>
                    </a:ln>
                    <a:solidFill>
                      <a:srgbClr val="006666"/>
                    </a:solidFill>
                    <a:latin typeface="宋体"/>
                    <a:ea typeface="宋体"/>
                  </a:rPr>
                  <a:t>变波长</a:t>
                </a:r>
              </a:p>
            </p:txBody>
          </p:sp>
          <p:sp>
            <p:nvSpPr>
              <p:cNvPr id="89155" name="WordArt 116"/>
              <p:cNvSpPr>
                <a:spLocks noChangeArrowheads="1" noChangeShapeType="1" noTextEdit="1"/>
              </p:cNvSpPr>
              <p:nvPr/>
            </p:nvSpPr>
            <p:spPr bwMode="auto">
              <a:xfrm>
                <a:off x="174" y="2628"/>
                <a:ext cx="1016" cy="188"/>
              </a:xfrm>
              <a:prstGeom prst="rect">
                <a:avLst/>
              </a:prstGeom>
            </p:spPr>
            <p:txBody>
              <a:bodyPr wrap="none" fromWordArt="1">
                <a:prstTxWarp prst="textPlain">
                  <a:avLst>
                    <a:gd name="adj" fmla="val 50000"/>
                  </a:avLst>
                </a:prstTxWarp>
              </a:bodyPr>
              <a:lstStyle/>
              <a:p>
                <a:r>
                  <a:rPr lang="zh-CN" altLang="en-US" sz="3600" kern="10">
                    <a:ln w="9525">
                      <a:solidFill>
                        <a:srgbClr val="006666"/>
                      </a:solidFill>
                      <a:round/>
                      <a:headEnd/>
                      <a:tailEnd/>
                    </a:ln>
                    <a:solidFill>
                      <a:srgbClr val="006666"/>
                    </a:solidFill>
                    <a:latin typeface="宋体"/>
                    <a:ea typeface="宋体"/>
                  </a:rPr>
                  <a:t>调频率改</a:t>
                </a:r>
              </a:p>
            </p:txBody>
          </p:sp>
        </p:grpSp>
        <p:grpSp>
          <p:nvGrpSpPr>
            <p:cNvPr id="89145" name="Group 117"/>
            <p:cNvGrpSpPr>
              <a:grpSpLocks/>
            </p:cNvGrpSpPr>
            <p:nvPr/>
          </p:nvGrpSpPr>
          <p:grpSpPr bwMode="auto">
            <a:xfrm>
              <a:off x="853" y="903"/>
              <a:ext cx="4281" cy="321"/>
              <a:chOff x="853" y="903"/>
              <a:chExt cx="4281" cy="321"/>
            </a:xfrm>
          </p:grpSpPr>
          <p:sp>
            <p:nvSpPr>
              <p:cNvPr id="89147" name="Line 118"/>
              <p:cNvSpPr>
                <a:spLocks noChangeShapeType="1"/>
              </p:cNvSpPr>
              <p:nvPr/>
            </p:nvSpPr>
            <p:spPr bwMode="auto">
              <a:xfrm>
                <a:off x="859" y="903"/>
                <a:ext cx="0" cy="316"/>
              </a:xfrm>
              <a:prstGeom prst="line">
                <a:avLst/>
              </a:prstGeom>
              <a:noFill/>
              <a:ln w="28575">
                <a:solidFill>
                  <a:schemeClr val="tx1"/>
                </a:solidFill>
                <a:round/>
                <a:headEnd/>
                <a:tailEnd/>
              </a:ln>
            </p:spPr>
            <p:txBody>
              <a:bodyPr/>
              <a:lstStyle/>
              <a:p>
                <a:endParaRPr lang="zh-CN" altLang="en-US"/>
              </a:p>
            </p:txBody>
          </p:sp>
          <p:sp>
            <p:nvSpPr>
              <p:cNvPr id="89148" name="Line 119"/>
              <p:cNvSpPr>
                <a:spLocks noChangeShapeType="1"/>
              </p:cNvSpPr>
              <p:nvPr/>
            </p:nvSpPr>
            <p:spPr bwMode="auto">
              <a:xfrm flipH="1">
                <a:off x="5134" y="908"/>
                <a:ext cx="0" cy="316"/>
              </a:xfrm>
              <a:prstGeom prst="line">
                <a:avLst/>
              </a:prstGeom>
              <a:noFill/>
              <a:ln w="28575">
                <a:solidFill>
                  <a:schemeClr val="tx1"/>
                </a:solidFill>
                <a:round/>
                <a:headEnd/>
                <a:tailEnd/>
              </a:ln>
            </p:spPr>
            <p:txBody>
              <a:bodyPr/>
              <a:lstStyle/>
              <a:p>
                <a:endParaRPr lang="zh-CN" altLang="en-US"/>
              </a:p>
            </p:txBody>
          </p:sp>
          <p:sp>
            <p:nvSpPr>
              <p:cNvPr id="89149" name="Line 120"/>
              <p:cNvSpPr>
                <a:spLocks noChangeShapeType="1"/>
              </p:cNvSpPr>
              <p:nvPr/>
            </p:nvSpPr>
            <p:spPr bwMode="auto">
              <a:xfrm flipH="1">
                <a:off x="853" y="1056"/>
                <a:ext cx="1468" cy="0"/>
              </a:xfrm>
              <a:prstGeom prst="line">
                <a:avLst/>
              </a:prstGeom>
              <a:noFill/>
              <a:ln w="28575">
                <a:solidFill>
                  <a:schemeClr val="tx1"/>
                </a:solidFill>
                <a:round/>
                <a:headEnd/>
                <a:tailEnd type="triangle" w="sm" len="lg"/>
              </a:ln>
            </p:spPr>
            <p:txBody>
              <a:bodyPr/>
              <a:lstStyle/>
              <a:p>
                <a:endParaRPr lang="zh-CN" altLang="en-US"/>
              </a:p>
            </p:txBody>
          </p:sp>
          <p:sp>
            <p:nvSpPr>
              <p:cNvPr id="89150" name="WordArt 121"/>
              <p:cNvSpPr>
                <a:spLocks noChangeArrowheads="1" noChangeShapeType="1" noTextEdit="1"/>
              </p:cNvSpPr>
              <p:nvPr/>
            </p:nvSpPr>
            <p:spPr bwMode="auto">
              <a:xfrm>
                <a:off x="3258" y="965"/>
                <a:ext cx="161" cy="153"/>
              </a:xfrm>
              <a:prstGeom prst="rect">
                <a:avLst/>
              </a:prstGeom>
            </p:spPr>
            <p:txBody>
              <a:bodyPr wrap="none" fromWordArt="1">
                <a:prstTxWarp prst="textPlain">
                  <a:avLst>
                    <a:gd name="adj" fmla="val 50000"/>
                  </a:avLst>
                </a:prstTxWarp>
              </a:bodyPr>
              <a:lstStyle/>
              <a:p>
                <a:r>
                  <a:rPr lang="en-US" altLang="zh-CN" sz="3600" b="1" i="1" kern="10">
                    <a:ln w="9525">
                      <a:solidFill>
                        <a:schemeClr val="tx1"/>
                      </a:solidFill>
                      <a:round/>
                      <a:headEnd/>
                      <a:tailEnd/>
                    </a:ln>
                    <a:latin typeface="Times New Roman"/>
                    <a:cs typeface="Times New Roman"/>
                  </a:rPr>
                  <a:t>L</a:t>
                </a:r>
                <a:endParaRPr lang="zh-CN" altLang="en-US" sz="3600" b="1" i="1" kern="10">
                  <a:ln w="9525">
                    <a:solidFill>
                      <a:schemeClr val="tx1"/>
                    </a:solidFill>
                    <a:round/>
                    <a:headEnd/>
                    <a:tailEnd/>
                  </a:ln>
                  <a:latin typeface="Times New Roman"/>
                  <a:cs typeface="Times New Roman"/>
                </a:endParaRPr>
              </a:p>
            </p:txBody>
          </p:sp>
          <p:sp>
            <p:nvSpPr>
              <p:cNvPr id="89151" name="Line 122"/>
              <p:cNvSpPr>
                <a:spLocks noChangeShapeType="1"/>
              </p:cNvSpPr>
              <p:nvPr/>
            </p:nvSpPr>
            <p:spPr bwMode="auto">
              <a:xfrm>
                <a:off x="3649" y="1039"/>
                <a:ext cx="1468" cy="0"/>
              </a:xfrm>
              <a:prstGeom prst="line">
                <a:avLst/>
              </a:prstGeom>
              <a:noFill/>
              <a:ln w="28575">
                <a:solidFill>
                  <a:schemeClr val="tx1"/>
                </a:solidFill>
                <a:round/>
                <a:headEnd/>
                <a:tailEnd type="triangle" w="sm" len="lg"/>
              </a:ln>
            </p:spPr>
            <p:txBody>
              <a:bodyPr/>
              <a:lstStyle/>
              <a:p>
                <a:endParaRPr lang="zh-CN" altLang="en-US"/>
              </a:p>
            </p:txBody>
          </p:sp>
          <p:sp>
            <p:nvSpPr>
              <p:cNvPr id="89152" name="WordArt 123"/>
              <p:cNvSpPr>
                <a:spLocks noChangeArrowheads="1" noChangeShapeType="1" noTextEdit="1"/>
              </p:cNvSpPr>
              <p:nvPr/>
            </p:nvSpPr>
            <p:spPr bwMode="auto">
              <a:xfrm>
                <a:off x="2447" y="964"/>
                <a:ext cx="711" cy="164"/>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宋体"/>
                    <a:ea typeface="宋体"/>
                  </a:rPr>
                  <a:t>弦长</a:t>
                </a:r>
              </a:p>
            </p:txBody>
          </p:sp>
        </p:grpSp>
        <p:sp>
          <p:nvSpPr>
            <p:cNvPr id="89146" name="WordArt 124"/>
            <p:cNvSpPr>
              <a:spLocks noChangeArrowheads="1" noChangeShapeType="1" noTextEdit="1"/>
            </p:cNvSpPr>
            <p:nvPr/>
          </p:nvSpPr>
          <p:spPr bwMode="auto">
            <a:xfrm>
              <a:off x="1372" y="388"/>
              <a:ext cx="2880" cy="330"/>
            </a:xfrm>
            <a:prstGeom prst="rect">
              <a:avLst/>
            </a:prstGeom>
          </p:spPr>
          <p:txBody>
            <a:bodyPr wrap="none" fromWordArt="1">
              <a:prstTxWarp prst="textPlain">
                <a:avLst>
                  <a:gd name="adj" fmla="val 50000"/>
                </a:avLst>
              </a:prstTxWarp>
            </a:bodyPr>
            <a:lstStyle/>
            <a:p>
              <a:r>
                <a:rPr lang="zh-CN" altLang="en-US" sz="3600" kern="10">
                  <a:ln w="9525">
                    <a:solidFill>
                      <a:srgbClr val="CC0000"/>
                    </a:solidFill>
                    <a:round/>
                    <a:headEnd/>
                    <a:tailEnd/>
                  </a:ln>
                  <a:solidFill>
                    <a:srgbClr val="CC0000"/>
                  </a:solidFill>
                  <a:latin typeface="华文中宋"/>
                  <a:ea typeface="华文中宋"/>
                </a:rPr>
                <a:t>弦的驻波视觉现象示意</a:t>
              </a:r>
            </a:p>
          </p:txBody>
        </p:sp>
      </p:grpSp>
      <p:grpSp>
        <p:nvGrpSpPr>
          <p:cNvPr id="89110" name="Group 125"/>
          <p:cNvGrpSpPr>
            <a:grpSpLocks/>
          </p:cNvGrpSpPr>
          <p:nvPr/>
        </p:nvGrpSpPr>
        <p:grpSpPr bwMode="auto">
          <a:xfrm>
            <a:off x="280988" y="2776538"/>
            <a:ext cx="1416050" cy="1284287"/>
            <a:chOff x="177" y="1749"/>
            <a:chExt cx="892" cy="809"/>
          </a:xfrm>
        </p:grpSpPr>
        <p:grpSp>
          <p:nvGrpSpPr>
            <p:cNvPr id="89114" name="Group 126"/>
            <p:cNvGrpSpPr>
              <a:grpSpLocks/>
            </p:cNvGrpSpPr>
            <p:nvPr/>
          </p:nvGrpSpPr>
          <p:grpSpPr bwMode="auto">
            <a:xfrm>
              <a:off x="177" y="1749"/>
              <a:ext cx="892" cy="809"/>
              <a:chOff x="177" y="1749"/>
              <a:chExt cx="892" cy="809"/>
            </a:xfrm>
          </p:grpSpPr>
          <p:sp>
            <p:nvSpPr>
              <p:cNvPr id="89116" name="Rectangle 127"/>
              <p:cNvSpPr>
                <a:spLocks noChangeArrowheads="1"/>
              </p:cNvSpPr>
              <p:nvPr/>
            </p:nvSpPr>
            <p:spPr bwMode="auto">
              <a:xfrm>
                <a:off x="222" y="2069"/>
                <a:ext cx="800" cy="475"/>
              </a:xfrm>
              <a:prstGeom prst="rect">
                <a:avLst/>
              </a:prstGeom>
              <a:solidFill>
                <a:srgbClr val="DDDDDD"/>
              </a:solidFill>
              <a:ln w="9525">
                <a:solidFill>
                  <a:schemeClr val="tx1"/>
                </a:solidFill>
                <a:miter lim="800000"/>
                <a:headEnd/>
                <a:tailEnd/>
              </a:ln>
            </p:spPr>
            <p:txBody>
              <a:bodyPr wrap="none" anchor="ctr"/>
              <a:lstStyle/>
              <a:p>
                <a:endParaRPr lang="zh-CN" altLang="en-US"/>
              </a:p>
            </p:txBody>
          </p:sp>
          <p:sp>
            <p:nvSpPr>
              <p:cNvPr id="89117" name="Rectangle 128"/>
              <p:cNvSpPr>
                <a:spLocks noChangeArrowheads="1"/>
              </p:cNvSpPr>
              <p:nvPr/>
            </p:nvSpPr>
            <p:spPr bwMode="auto">
              <a:xfrm>
                <a:off x="284" y="1976"/>
                <a:ext cx="689" cy="90"/>
              </a:xfrm>
              <a:prstGeom prst="rect">
                <a:avLst/>
              </a:prstGeom>
              <a:solidFill>
                <a:schemeClr val="bg2"/>
              </a:solidFill>
              <a:ln w="9525">
                <a:solidFill>
                  <a:schemeClr val="tx1"/>
                </a:solidFill>
                <a:miter lim="800000"/>
                <a:headEnd/>
                <a:tailEnd/>
              </a:ln>
            </p:spPr>
            <p:txBody>
              <a:bodyPr wrap="none" anchor="ctr"/>
              <a:lstStyle/>
              <a:p>
                <a:endParaRPr lang="zh-CN" altLang="en-US"/>
              </a:p>
            </p:txBody>
          </p:sp>
          <p:grpSp>
            <p:nvGrpSpPr>
              <p:cNvPr id="89118" name="Group 129"/>
              <p:cNvGrpSpPr>
                <a:grpSpLocks/>
              </p:cNvGrpSpPr>
              <p:nvPr/>
            </p:nvGrpSpPr>
            <p:grpSpPr bwMode="auto">
              <a:xfrm>
                <a:off x="362" y="1749"/>
                <a:ext cx="490" cy="322"/>
                <a:chOff x="542" y="1310"/>
                <a:chExt cx="490" cy="322"/>
              </a:xfrm>
            </p:grpSpPr>
            <p:sp>
              <p:nvSpPr>
                <p:cNvPr id="89134" name="AutoShape 130"/>
                <p:cNvSpPr>
                  <a:spLocks noChangeArrowheads="1"/>
                </p:cNvSpPr>
                <p:nvPr/>
              </p:nvSpPr>
              <p:spPr bwMode="auto">
                <a:xfrm rot="16200000" flipH="1">
                  <a:off x="577" y="1275"/>
                  <a:ext cx="322" cy="39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67 w 21600"/>
                    <a:gd name="T13" fmla="*/ 0 h 21600"/>
                    <a:gd name="T14" fmla="*/ 21533 w 21600"/>
                    <a:gd name="T15" fmla="*/ 10220 h 21600"/>
                  </a:gdLst>
                  <a:ahLst/>
                  <a:cxnLst>
                    <a:cxn ang="T8">
                      <a:pos x="T0" y="T1"/>
                    </a:cxn>
                    <a:cxn ang="T9">
                      <a:pos x="T2" y="T3"/>
                    </a:cxn>
                    <a:cxn ang="T10">
                      <a:pos x="T4" y="T5"/>
                    </a:cxn>
                    <a:cxn ang="T11">
                      <a:pos x="T6" y="T7"/>
                    </a:cxn>
                  </a:cxnLst>
                  <a:rect l="T12" t="T13" r="T14" b="T15"/>
                  <a:pathLst>
                    <a:path w="21600" h="21600">
                      <a:moveTo>
                        <a:pt x="4735" y="8615"/>
                      </a:moveTo>
                      <a:cubicBezTo>
                        <a:pt x="5656" y="6058"/>
                        <a:pt x="8082" y="4353"/>
                        <a:pt x="10800" y="4354"/>
                      </a:cubicBezTo>
                      <a:cubicBezTo>
                        <a:pt x="13517" y="4354"/>
                        <a:pt x="15943" y="6058"/>
                        <a:pt x="16864" y="8615"/>
                      </a:cubicBezTo>
                      <a:lnTo>
                        <a:pt x="20960" y="7139"/>
                      </a:lnTo>
                      <a:cubicBezTo>
                        <a:pt x="19417" y="2855"/>
                        <a:pt x="15353" y="-1"/>
                        <a:pt x="10799" y="0"/>
                      </a:cubicBezTo>
                      <a:cubicBezTo>
                        <a:pt x="6246" y="0"/>
                        <a:pt x="2182" y="2855"/>
                        <a:pt x="639" y="7139"/>
                      </a:cubicBezTo>
                      <a:close/>
                    </a:path>
                  </a:pathLst>
                </a:custGeom>
                <a:solidFill>
                  <a:schemeClr val="bg2"/>
                </a:solidFill>
                <a:ln w="9525">
                  <a:solidFill>
                    <a:schemeClr val="tx1"/>
                  </a:solidFill>
                  <a:miter lim="800000"/>
                  <a:headEnd/>
                  <a:tailEnd/>
                </a:ln>
              </p:spPr>
              <p:txBody>
                <a:bodyPr wrap="none" anchor="ctr"/>
                <a:lstStyle/>
                <a:p>
                  <a:endParaRPr lang="zh-CN" altLang="en-US"/>
                </a:p>
              </p:txBody>
            </p:sp>
            <p:sp>
              <p:nvSpPr>
                <p:cNvPr id="89135" name="Rectangle 131"/>
                <p:cNvSpPr>
                  <a:spLocks noChangeArrowheads="1"/>
                </p:cNvSpPr>
                <p:nvPr/>
              </p:nvSpPr>
              <p:spPr bwMode="auto">
                <a:xfrm>
                  <a:off x="672" y="1321"/>
                  <a:ext cx="358" cy="67"/>
                </a:xfrm>
                <a:prstGeom prst="rect">
                  <a:avLst/>
                </a:prstGeom>
                <a:solidFill>
                  <a:schemeClr val="bg2"/>
                </a:solidFill>
                <a:ln w="9525">
                  <a:solidFill>
                    <a:schemeClr val="tx1"/>
                  </a:solidFill>
                  <a:miter lim="800000"/>
                  <a:headEnd/>
                  <a:tailEnd/>
                </a:ln>
              </p:spPr>
              <p:txBody>
                <a:bodyPr wrap="none" anchor="ctr"/>
                <a:lstStyle/>
                <a:p>
                  <a:endParaRPr lang="zh-CN" altLang="en-US"/>
                </a:p>
              </p:txBody>
            </p:sp>
            <p:sp>
              <p:nvSpPr>
                <p:cNvPr id="89136" name="Rectangle 132"/>
                <p:cNvSpPr>
                  <a:spLocks noChangeArrowheads="1"/>
                </p:cNvSpPr>
                <p:nvPr/>
              </p:nvSpPr>
              <p:spPr bwMode="auto">
                <a:xfrm>
                  <a:off x="665" y="1554"/>
                  <a:ext cx="367" cy="70"/>
                </a:xfrm>
                <a:prstGeom prst="rect">
                  <a:avLst/>
                </a:prstGeom>
                <a:solidFill>
                  <a:schemeClr val="bg2"/>
                </a:solidFill>
                <a:ln w="9525">
                  <a:solidFill>
                    <a:schemeClr val="tx1"/>
                  </a:solidFill>
                  <a:miter lim="800000"/>
                  <a:headEnd/>
                  <a:tailEnd/>
                </a:ln>
              </p:spPr>
              <p:txBody>
                <a:bodyPr wrap="none" anchor="ctr"/>
                <a:lstStyle/>
                <a:p>
                  <a:endParaRPr lang="zh-CN" altLang="en-US"/>
                </a:p>
              </p:txBody>
            </p:sp>
            <p:grpSp>
              <p:nvGrpSpPr>
                <p:cNvPr id="89137" name="Group 133"/>
                <p:cNvGrpSpPr>
                  <a:grpSpLocks/>
                </p:cNvGrpSpPr>
                <p:nvPr/>
              </p:nvGrpSpPr>
              <p:grpSpPr bwMode="auto">
                <a:xfrm>
                  <a:off x="751" y="1417"/>
                  <a:ext cx="260" cy="117"/>
                  <a:chOff x="2727" y="2199"/>
                  <a:chExt cx="324" cy="150"/>
                </a:xfrm>
              </p:grpSpPr>
              <p:sp>
                <p:nvSpPr>
                  <p:cNvPr id="89138" name="Rectangle 134"/>
                  <p:cNvSpPr>
                    <a:spLocks noChangeArrowheads="1"/>
                  </p:cNvSpPr>
                  <p:nvPr/>
                </p:nvSpPr>
                <p:spPr bwMode="auto">
                  <a:xfrm>
                    <a:off x="2796" y="2199"/>
                    <a:ext cx="177" cy="150"/>
                  </a:xfrm>
                  <a:prstGeom prst="rect">
                    <a:avLst/>
                  </a:prstGeom>
                  <a:solidFill>
                    <a:schemeClr val="bg2"/>
                  </a:solidFill>
                  <a:ln w="9525">
                    <a:solidFill>
                      <a:schemeClr val="tx1"/>
                    </a:solidFill>
                    <a:miter lim="800000"/>
                    <a:headEnd/>
                    <a:tailEnd/>
                  </a:ln>
                </p:spPr>
                <p:txBody>
                  <a:bodyPr wrap="none" anchor="ctr"/>
                  <a:lstStyle/>
                  <a:p>
                    <a:endParaRPr lang="zh-CN" altLang="en-US"/>
                  </a:p>
                </p:txBody>
              </p:sp>
              <p:sp>
                <p:nvSpPr>
                  <p:cNvPr id="89139" name="Rectangle 135"/>
                  <p:cNvSpPr>
                    <a:spLocks noChangeArrowheads="1"/>
                  </p:cNvSpPr>
                  <p:nvPr/>
                </p:nvSpPr>
                <p:spPr bwMode="auto">
                  <a:xfrm>
                    <a:off x="2754" y="2210"/>
                    <a:ext cx="257" cy="127"/>
                  </a:xfrm>
                  <a:prstGeom prst="rect">
                    <a:avLst/>
                  </a:prstGeom>
                  <a:solidFill>
                    <a:schemeClr val="bg2"/>
                  </a:solidFill>
                  <a:ln w="9525">
                    <a:solidFill>
                      <a:schemeClr val="tx1"/>
                    </a:solidFill>
                    <a:miter lim="800000"/>
                    <a:headEnd/>
                    <a:tailEnd/>
                  </a:ln>
                </p:spPr>
                <p:txBody>
                  <a:bodyPr wrap="none" anchor="ctr"/>
                  <a:lstStyle/>
                  <a:p>
                    <a:endParaRPr lang="zh-CN" altLang="en-US"/>
                  </a:p>
                </p:txBody>
              </p:sp>
              <p:sp>
                <p:nvSpPr>
                  <p:cNvPr id="89140" name="Rectangle 136"/>
                  <p:cNvSpPr>
                    <a:spLocks noChangeArrowheads="1"/>
                  </p:cNvSpPr>
                  <p:nvPr/>
                </p:nvSpPr>
                <p:spPr bwMode="auto">
                  <a:xfrm>
                    <a:off x="2727" y="2221"/>
                    <a:ext cx="324" cy="38"/>
                  </a:xfrm>
                  <a:prstGeom prst="rect">
                    <a:avLst/>
                  </a:prstGeom>
                  <a:solidFill>
                    <a:schemeClr val="bg2"/>
                  </a:solidFill>
                  <a:ln w="9525">
                    <a:solidFill>
                      <a:schemeClr val="tx1"/>
                    </a:solidFill>
                    <a:miter lim="800000"/>
                    <a:headEnd/>
                    <a:tailEnd/>
                  </a:ln>
                </p:spPr>
                <p:txBody>
                  <a:bodyPr wrap="none" anchor="ctr"/>
                  <a:lstStyle/>
                  <a:p>
                    <a:endParaRPr lang="zh-CN" altLang="en-US"/>
                  </a:p>
                </p:txBody>
              </p:sp>
              <p:sp>
                <p:nvSpPr>
                  <p:cNvPr id="89141" name="Rectangle 137"/>
                  <p:cNvSpPr>
                    <a:spLocks noChangeArrowheads="1"/>
                  </p:cNvSpPr>
                  <p:nvPr/>
                </p:nvSpPr>
                <p:spPr bwMode="auto">
                  <a:xfrm>
                    <a:off x="2727" y="2286"/>
                    <a:ext cx="324" cy="38"/>
                  </a:xfrm>
                  <a:prstGeom prst="rect">
                    <a:avLst/>
                  </a:prstGeom>
                  <a:solidFill>
                    <a:schemeClr val="bg2"/>
                  </a:solidFill>
                  <a:ln w="9525">
                    <a:solidFill>
                      <a:schemeClr val="tx1"/>
                    </a:solidFill>
                    <a:miter lim="800000"/>
                    <a:headEnd/>
                    <a:tailEnd/>
                  </a:ln>
                </p:spPr>
                <p:txBody>
                  <a:bodyPr wrap="none" anchor="ctr"/>
                  <a:lstStyle/>
                  <a:p>
                    <a:endParaRPr lang="zh-CN" altLang="en-US"/>
                  </a:p>
                </p:txBody>
              </p:sp>
            </p:grpSp>
          </p:grpSp>
          <p:sp>
            <p:nvSpPr>
              <p:cNvPr id="89119" name="Rectangle 138" descr="深色上对角线"/>
              <p:cNvSpPr>
                <a:spLocks noChangeArrowheads="1"/>
              </p:cNvSpPr>
              <p:nvPr/>
            </p:nvSpPr>
            <p:spPr bwMode="auto">
              <a:xfrm>
                <a:off x="177" y="2445"/>
                <a:ext cx="892" cy="113"/>
              </a:xfrm>
              <a:prstGeom prst="rect">
                <a:avLst/>
              </a:prstGeom>
              <a:pattFill prst="dkUpDiag">
                <a:fgClr>
                  <a:schemeClr val="tx1"/>
                </a:fgClr>
                <a:bgClr>
                  <a:srgbClr val="FFFFFF"/>
                </a:bgClr>
              </a:pattFill>
              <a:ln w="9525">
                <a:noFill/>
                <a:miter lim="800000"/>
                <a:headEnd/>
                <a:tailEnd/>
              </a:ln>
            </p:spPr>
            <p:txBody>
              <a:bodyPr wrap="none" anchor="ctr"/>
              <a:lstStyle/>
              <a:p>
                <a:endParaRPr lang="zh-CN" altLang="en-US"/>
              </a:p>
            </p:txBody>
          </p:sp>
          <p:sp>
            <p:nvSpPr>
              <p:cNvPr id="89120" name="Line 139"/>
              <p:cNvSpPr>
                <a:spLocks noChangeShapeType="1"/>
              </p:cNvSpPr>
              <p:nvPr/>
            </p:nvSpPr>
            <p:spPr bwMode="auto">
              <a:xfrm>
                <a:off x="181" y="2438"/>
                <a:ext cx="881" cy="0"/>
              </a:xfrm>
              <a:prstGeom prst="line">
                <a:avLst/>
              </a:prstGeom>
              <a:noFill/>
              <a:ln w="38100">
                <a:solidFill>
                  <a:schemeClr val="tx1"/>
                </a:solidFill>
                <a:round/>
                <a:headEnd/>
                <a:tailEnd/>
              </a:ln>
            </p:spPr>
            <p:txBody>
              <a:bodyPr/>
              <a:lstStyle/>
              <a:p>
                <a:endParaRPr lang="zh-CN" altLang="en-US"/>
              </a:p>
            </p:txBody>
          </p:sp>
          <p:grpSp>
            <p:nvGrpSpPr>
              <p:cNvPr id="89121" name="Group 140"/>
              <p:cNvGrpSpPr>
                <a:grpSpLocks/>
              </p:cNvGrpSpPr>
              <p:nvPr/>
            </p:nvGrpSpPr>
            <p:grpSpPr bwMode="auto">
              <a:xfrm>
                <a:off x="321" y="2273"/>
                <a:ext cx="614" cy="116"/>
                <a:chOff x="321" y="2136"/>
                <a:chExt cx="607" cy="222"/>
              </a:xfrm>
            </p:grpSpPr>
            <p:sp>
              <p:nvSpPr>
                <p:cNvPr id="89132" name="WordArt 141"/>
                <p:cNvSpPr>
                  <a:spLocks noChangeArrowheads="1" noChangeShapeType="1" noTextEdit="1"/>
                </p:cNvSpPr>
                <p:nvPr/>
              </p:nvSpPr>
              <p:spPr bwMode="auto">
                <a:xfrm>
                  <a:off x="323" y="2136"/>
                  <a:ext cx="605" cy="222"/>
                </a:xfrm>
                <a:prstGeom prst="rect">
                  <a:avLst/>
                </a:prstGeom>
              </p:spPr>
              <p:txBody>
                <a:bodyPr wrap="none" fromWordArt="1">
                  <a:prstTxWarp prst="textPlain">
                    <a:avLst>
                      <a:gd name="adj" fmla="val 50000"/>
                    </a:avLst>
                  </a:prstTxWarp>
                </a:bodyPr>
                <a:lstStyle/>
                <a:p>
                  <a:r>
                    <a:rPr lang="zh-CN" altLang="en-US" sz="3600" kern="10">
                      <a:ln w="76200">
                        <a:solidFill>
                          <a:schemeClr val="bg1"/>
                        </a:solidFill>
                        <a:round/>
                        <a:headEnd/>
                        <a:tailEnd/>
                      </a:ln>
                      <a:solidFill>
                        <a:schemeClr val="bg1"/>
                      </a:solidFill>
                      <a:latin typeface="宋体"/>
                      <a:ea typeface="宋体"/>
                    </a:rPr>
                    <a:t>振 源</a:t>
                  </a:r>
                </a:p>
              </p:txBody>
            </p:sp>
            <p:sp>
              <p:nvSpPr>
                <p:cNvPr id="89133" name="WordArt 142"/>
                <p:cNvSpPr>
                  <a:spLocks noChangeArrowheads="1" noChangeShapeType="1" noTextEdit="1"/>
                </p:cNvSpPr>
                <p:nvPr/>
              </p:nvSpPr>
              <p:spPr bwMode="auto">
                <a:xfrm>
                  <a:off x="321" y="2136"/>
                  <a:ext cx="605" cy="222"/>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宋体"/>
                      <a:ea typeface="宋体"/>
                    </a:rPr>
                    <a:t>振 源</a:t>
                  </a:r>
                </a:p>
              </p:txBody>
            </p:sp>
          </p:grpSp>
          <p:sp>
            <p:nvSpPr>
              <p:cNvPr id="89122" name="Line 143"/>
              <p:cNvSpPr>
                <a:spLocks noChangeShapeType="1"/>
              </p:cNvSpPr>
              <p:nvPr/>
            </p:nvSpPr>
            <p:spPr bwMode="auto">
              <a:xfrm>
                <a:off x="486" y="1994"/>
                <a:ext cx="0" cy="63"/>
              </a:xfrm>
              <a:prstGeom prst="line">
                <a:avLst/>
              </a:prstGeom>
              <a:noFill/>
              <a:ln w="38100">
                <a:solidFill>
                  <a:srgbClr val="808080"/>
                </a:solidFill>
                <a:round/>
                <a:headEnd/>
                <a:tailEnd/>
              </a:ln>
            </p:spPr>
            <p:txBody>
              <a:bodyPr/>
              <a:lstStyle/>
              <a:p>
                <a:endParaRPr lang="zh-CN" altLang="en-US"/>
              </a:p>
            </p:txBody>
          </p:sp>
          <p:sp>
            <p:nvSpPr>
              <p:cNvPr id="89123" name="Line 144"/>
              <p:cNvSpPr>
                <a:spLocks noChangeShapeType="1"/>
              </p:cNvSpPr>
              <p:nvPr/>
            </p:nvSpPr>
            <p:spPr bwMode="auto">
              <a:xfrm>
                <a:off x="489" y="1763"/>
                <a:ext cx="0" cy="63"/>
              </a:xfrm>
              <a:prstGeom prst="line">
                <a:avLst/>
              </a:prstGeom>
              <a:noFill/>
              <a:ln w="57150">
                <a:solidFill>
                  <a:srgbClr val="808080"/>
                </a:solidFill>
                <a:round/>
                <a:headEnd/>
                <a:tailEnd/>
              </a:ln>
            </p:spPr>
            <p:txBody>
              <a:bodyPr/>
              <a:lstStyle/>
              <a:p>
                <a:endParaRPr lang="zh-CN" altLang="en-US"/>
              </a:p>
            </p:txBody>
          </p:sp>
          <p:sp>
            <p:nvSpPr>
              <p:cNvPr id="89124" name="Oval 145"/>
              <p:cNvSpPr>
                <a:spLocks noChangeArrowheads="1"/>
              </p:cNvSpPr>
              <p:nvPr/>
            </p:nvSpPr>
            <p:spPr bwMode="auto">
              <a:xfrm>
                <a:off x="783" y="2105"/>
                <a:ext cx="112" cy="109"/>
              </a:xfrm>
              <a:prstGeom prst="ellipse">
                <a:avLst/>
              </a:prstGeom>
              <a:gradFill rotWithShape="0">
                <a:gsLst>
                  <a:gs pos="0">
                    <a:srgbClr val="FFCC00"/>
                  </a:gs>
                  <a:gs pos="100000">
                    <a:srgbClr val="A18100"/>
                  </a:gs>
                </a:gsLst>
                <a:lin ang="2700000" scaled="1"/>
              </a:gradFill>
              <a:ln w="9525">
                <a:solidFill>
                  <a:schemeClr val="tx1"/>
                </a:solidFill>
                <a:round/>
                <a:headEnd/>
                <a:tailEnd/>
              </a:ln>
            </p:spPr>
            <p:txBody>
              <a:bodyPr wrap="none" anchor="ctr"/>
              <a:lstStyle/>
              <a:p>
                <a:endParaRPr lang="zh-CN" altLang="en-US"/>
              </a:p>
            </p:txBody>
          </p:sp>
          <p:grpSp>
            <p:nvGrpSpPr>
              <p:cNvPr id="89125" name="Group 146"/>
              <p:cNvGrpSpPr>
                <a:grpSpLocks/>
              </p:cNvGrpSpPr>
              <p:nvPr/>
            </p:nvGrpSpPr>
            <p:grpSpPr bwMode="auto">
              <a:xfrm>
                <a:off x="255" y="2117"/>
                <a:ext cx="434" cy="90"/>
                <a:chOff x="255" y="2117"/>
                <a:chExt cx="434" cy="90"/>
              </a:xfrm>
            </p:grpSpPr>
            <p:sp>
              <p:nvSpPr>
                <p:cNvPr id="238739" name="Rectangle 147"/>
                <p:cNvSpPr>
                  <a:spLocks noChangeArrowheads="1"/>
                </p:cNvSpPr>
                <p:nvPr/>
              </p:nvSpPr>
              <p:spPr bwMode="auto">
                <a:xfrm>
                  <a:off x="279" y="2128"/>
                  <a:ext cx="66" cy="66"/>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miter lim="800000"/>
                  <a:headEnd/>
                  <a:tailEnd/>
                </a:ln>
                <a:effectLst/>
              </p:spPr>
              <p:txBody>
                <a:bodyPr wrap="none" anchor="ctr"/>
                <a:lstStyle/>
                <a:p>
                  <a:pPr>
                    <a:defRPr/>
                  </a:pPr>
                  <a:endParaRPr lang="zh-CN" altLang="en-US"/>
                </a:p>
              </p:txBody>
            </p:sp>
            <p:sp>
              <p:nvSpPr>
                <p:cNvPr id="238740" name="Rectangle 148"/>
                <p:cNvSpPr>
                  <a:spLocks noChangeArrowheads="1"/>
                </p:cNvSpPr>
                <p:nvPr/>
              </p:nvSpPr>
              <p:spPr bwMode="auto">
                <a:xfrm>
                  <a:off x="359" y="2128"/>
                  <a:ext cx="66" cy="66"/>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miter lim="800000"/>
                  <a:headEnd/>
                  <a:tailEnd/>
                </a:ln>
                <a:effectLst/>
              </p:spPr>
              <p:txBody>
                <a:bodyPr wrap="none" anchor="ctr"/>
                <a:lstStyle/>
                <a:p>
                  <a:pPr>
                    <a:defRPr/>
                  </a:pPr>
                  <a:endParaRPr lang="zh-CN" altLang="en-US"/>
                </a:p>
              </p:txBody>
            </p:sp>
            <p:sp>
              <p:nvSpPr>
                <p:cNvPr id="238741" name="Rectangle 149"/>
                <p:cNvSpPr>
                  <a:spLocks noChangeArrowheads="1"/>
                </p:cNvSpPr>
                <p:nvPr/>
              </p:nvSpPr>
              <p:spPr bwMode="auto">
                <a:xfrm>
                  <a:off x="436" y="2128"/>
                  <a:ext cx="66" cy="66"/>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miter lim="800000"/>
                  <a:headEnd/>
                  <a:tailEnd/>
                </a:ln>
                <a:effectLst/>
              </p:spPr>
              <p:txBody>
                <a:bodyPr wrap="none" anchor="ctr"/>
                <a:lstStyle/>
                <a:p>
                  <a:pPr>
                    <a:defRPr/>
                  </a:pPr>
                  <a:endParaRPr lang="zh-CN" altLang="en-US"/>
                </a:p>
              </p:txBody>
            </p:sp>
            <p:sp>
              <p:nvSpPr>
                <p:cNvPr id="238742" name="Rectangle 150"/>
                <p:cNvSpPr>
                  <a:spLocks noChangeArrowheads="1"/>
                </p:cNvSpPr>
                <p:nvPr/>
              </p:nvSpPr>
              <p:spPr bwMode="auto">
                <a:xfrm>
                  <a:off x="515" y="2128"/>
                  <a:ext cx="66" cy="66"/>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miter lim="800000"/>
                  <a:headEnd/>
                  <a:tailEnd/>
                </a:ln>
                <a:effectLst/>
              </p:spPr>
              <p:txBody>
                <a:bodyPr wrap="none" anchor="ctr"/>
                <a:lstStyle/>
                <a:p>
                  <a:pPr>
                    <a:defRPr/>
                  </a:pPr>
                  <a:endParaRPr lang="zh-CN" altLang="en-US"/>
                </a:p>
              </p:txBody>
            </p:sp>
            <p:sp>
              <p:nvSpPr>
                <p:cNvPr id="238743" name="Rectangle 151"/>
                <p:cNvSpPr>
                  <a:spLocks noChangeArrowheads="1"/>
                </p:cNvSpPr>
                <p:nvPr/>
              </p:nvSpPr>
              <p:spPr bwMode="auto">
                <a:xfrm>
                  <a:off x="594" y="2128"/>
                  <a:ext cx="66" cy="66"/>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miter lim="800000"/>
                  <a:headEnd/>
                  <a:tailEnd/>
                </a:ln>
                <a:effectLst/>
              </p:spPr>
              <p:txBody>
                <a:bodyPr wrap="none" anchor="ctr"/>
                <a:lstStyle/>
                <a:p>
                  <a:pPr>
                    <a:defRPr/>
                  </a:pPr>
                  <a:endParaRPr lang="zh-CN" altLang="en-US"/>
                </a:p>
              </p:txBody>
            </p:sp>
            <p:sp>
              <p:nvSpPr>
                <p:cNvPr id="89131" name="Rectangle 152"/>
                <p:cNvSpPr>
                  <a:spLocks noChangeArrowheads="1"/>
                </p:cNvSpPr>
                <p:nvPr/>
              </p:nvSpPr>
              <p:spPr bwMode="auto">
                <a:xfrm>
                  <a:off x="255" y="2117"/>
                  <a:ext cx="434" cy="90"/>
                </a:xfrm>
                <a:prstGeom prst="rect">
                  <a:avLst/>
                </a:prstGeom>
                <a:noFill/>
                <a:ln w="9525">
                  <a:solidFill>
                    <a:schemeClr val="tx1"/>
                  </a:solidFill>
                  <a:miter lim="800000"/>
                  <a:headEnd/>
                  <a:tailEnd/>
                </a:ln>
              </p:spPr>
              <p:txBody>
                <a:bodyPr wrap="none" anchor="ctr"/>
                <a:lstStyle/>
                <a:p>
                  <a:endParaRPr lang="zh-CN" altLang="en-US"/>
                </a:p>
              </p:txBody>
            </p:sp>
          </p:grpSp>
        </p:grpSp>
        <p:sp>
          <p:nvSpPr>
            <p:cNvPr id="89115" name="Oval 153"/>
            <p:cNvSpPr>
              <a:spLocks noChangeArrowheads="1"/>
            </p:cNvSpPr>
            <p:nvPr/>
          </p:nvSpPr>
          <p:spPr bwMode="auto">
            <a:xfrm>
              <a:off x="789" y="2113"/>
              <a:ext cx="91" cy="86"/>
            </a:xfrm>
            <a:prstGeom prst="ellipse">
              <a:avLst/>
            </a:prstGeom>
            <a:gradFill rotWithShape="0">
              <a:gsLst>
                <a:gs pos="0">
                  <a:srgbClr val="DDDDDD"/>
                </a:gs>
                <a:gs pos="100000">
                  <a:srgbClr val="777777"/>
                </a:gs>
              </a:gsLst>
              <a:path path="shape">
                <a:fillToRect l="50000" t="50000" r="50000" b="50000"/>
              </a:path>
            </a:gradFill>
            <a:ln w="9525">
              <a:solidFill>
                <a:schemeClr val="tx1"/>
              </a:solidFill>
              <a:round/>
              <a:headEnd/>
              <a:tailEnd/>
            </a:ln>
          </p:spPr>
          <p:txBody>
            <a:bodyPr wrap="none" anchor="ctr"/>
            <a:lstStyle/>
            <a:p>
              <a:endParaRPr lang="zh-CN" altLang="en-US"/>
            </a:p>
          </p:txBody>
        </p:sp>
      </p:grpSp>
      <p:sp>
        <p:nvSpPr>
          <p:cNvPr id="238746" name="Oval 154"/>
          <p:cNvSpPr>
            <a:spLocks noChangeArrowheads="1"/>
          </p:cNvSpPr>
          <p:nvPr/>
        </p:nvSpPr>
        <p:spPr bwMode="auto">
          <a:xfrm>
            <a:off x="1255713" y="3354388"/>
            <a:ext cx="144462" cy="136525"/>
          </a:xfrm>
          <a:prstGeom prst="ellipse">
            <a:avLst/>
          </a:prstGeom>
          <a:gradFill rotWithShape="0">
            <a:gsLst>
              <a:gs pos="0">
                <a:srgbClr val="FFFF66"/>
              </a:gs>
              <a:gs pos="100000">
                <a:srgbClr val="FF3300"/>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238747" name="Oval 155"/>
          <p:cNvSpPr>
            <a:spLocks noChangeArrowheads="1"/>
          </p:cNvSpPr>
          <p:nvPr/>
        </p:nvSpPr>
        <p:spPr bwMode="auto">
          <a:xfrm>
            <a:off x="1255713" y="3355975"/>
            <a:ext cx="144462" cy="136525"/>
          </a:xfrm>
          <a:prstGeom prst="ellipse">
            <a:avLst/>
          </a:prstGeom>
          <a:gradFill rotWithShape="0">
            <a:gsLst>
              <a:gs pos="0">
                <a:srgbClr val="DDDDDD"/>
              </a:gs>
              <a:gs pos="100000">
                <a:srgbClr val="777777"/>
              </a:gs>
            </a:gsLst>
            <a:path path="shape">
              <a:fillToRect l="50000" t="50000" r="50000" b="50000"/>
            </a:path>
          </a:gradFill>
          <a:ln w="9525">
            <a:solidFill>
              <a:schemeClr val="tx1"/>
            </a:solidFill>
            <a:round/>
            <a:headEnd/>
            <a:tailEnd/>
          </a:ln>
        </p:spPr>
        <p:txBody>
          <a:bodyPr wrap="none" anchor="ctr"/>
          <a:lstStyle/>
          <a:p>
            <a:endParaRPr lang="zh-CN" altLang="en-US"/>
          </a:p>
        </p:txBody>
      </p:sp>
      <p:sp>
        <p:nvSpPr>
          <p:cNvPr id="238748" name="Rectangle 156"/>
          <p:cNvSpPr>
            <a:spLocks noChangeArrowheads="1"/>
          </p:cNvSpPr>
          <p:nvPr/>
        </p:nvSpPr>
        <p:spPr bwMode="auto">
          <a:xfrm>
            <a:off x="442913" y="3379788"/>
            <a:ext cx="604837" cy="100012"/>
          </a:xfrm>
          <a:prstGeom prst="rect">
            <a:avLst/>
          </a:prstGeom>
          <a:solidFill>
            <a:srgbClr val="00FF00">
              <a:alpha val="50195"/>
            </a:srgbClr>
          </a:solidFill>
          <a:ln w="9525">
            <a:no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38746"/>
                                        </p:tgtEl>
                                        <p:attrNameLst>
                                          <p:attrName>style.visibility</p:attrName>
                                        </p:attrNameLst>
                                      </p:cBhvr>
                                      <p:to>
                                        <p:strVal val="visible"/>
                                      </p:to>
                                    </p:set>
                                    <p:anim calcmode="lin" valueType="num">
                                      <p:cBhvr>
                                        <p:cTn id="7" dur="500" fill="hold"/>
                                        <p:tgtEl>
                                          <p:spTgt spid="238746"/>
                                        </p:tgtEl>
                                        <p:attrNameLst>
                                          <p:attrName>ppt_w</p:attrName>
                                        </p:attrNameLst>
                                      </p:cBhvr>
                                      <p:tavLst>
                                        <p:tav tm="0">
                                          <p:val>
                                            <p:fltVal val="0"/>
                                          </p:val>
                                        </p:tav>
                                        <p:tav tm="100000">
                                          <p:val>
                                            <p:strVal val="#ppt_w"/>
                                          </p:val>
                                        </p:tav>
                                      </p:tavLst>
                                    </p:anim>
                                    <p:anim calcmode="lin" valueType="num">
                                      <p:cBhvr>
                                        <p:cTn id="8" dur="500" fill="hold"/>
                                        <p:tgtEl>
                                          <p:spTgt spid="23874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4" presetClass="entr" presetSubtype="5" fill="hold" grpId="0" nodeType="afterEffect">
                                  <p:stCondLst>
                                    <p:cond delay="0"/>
                                  </p:stCondLst>
                                  <p:childTnLst>
                                    <p:set>
                                      <p:cBhvr>
                                        <p:cTn id="11" dur="1" fill="hold">
                                          <p:stCondLst>
                                            <p:cond delay="0"/>
                                          </p:stCondLst>
                                        </p:cTn>
                                        <p:tgtEl>
                                          <p:spTgt spid="238748"/>
                                        </p:tgtEl>
                                        <p:attrNameLst>
                                          <p:attrName>style.visibility</p:attrName>
                                        </p:attrNameLst>
                                      </p:cBhvr>
                                      <p:to>
                                        <p:strVal val="visible"/>
                                      </p:to>
                                    </p:set>
                                    <p:animEffect transition="in" filter="randombar(vertical)">
                                      <p:cBhvr>
                                        <p:cTn id="12" dur="500"/>
                                        <p:tgtEl>
                                          <p:spTgt spid="238748"/>
                                        </p:tgtEl>
                                      </p:cBhvr>
                                    </p:animEffect>
                                  </p:childTnLst>
                                  <p:subTnLst>
                                    <p:set>
                                      <p:cBhvr override="childStyle">
                                        <p:cTn dur="1" fill="hold" display="0" masterRel="nextClick" afterEffect="1"/>
                                        <p:tgtEl>
                                          <p:spTgt spid="238748"/>
                                        </p:tgtEl>
                                        <p:attrNameLst>
                                          <p:attrName>style.visibility</p:attrName>
                                        </p:attrNameLst>
                                      </p:cBhvr>
                                      <p:to>
                                        <p:strVal val="hidden"/>
                                      </p:to>
                                    </p:set>
                                  </p:subTnLst>
                                </p:cTn>
                              </p:par>
                            </p:childTnLst>
                          </p:cTn>
                        </p:par>
                        <p:par>
                          <p:cTn id="13" fill="hold">
                            <p:stCondLst>
                              <p:cond delay="1000"/>
                            </p:stCondLst>
                            <p:childTnLst>
                              <p:par>
                                <p:cTn id="14" presetID="23" presetClass="entr" presetSubtype="16"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p:cTn id="16" dur="500" fill="hold"/>
                                        <p:tgtEl>
                                          <p:spTgt spid="19"/>
                                        </p:tgtEl>
                                        <p:attrNameLst>
                                          <p:attrName>ppt_w</p:attrName>
                                        </p:attrNameLst>
                                      </p:cBhvr>
                                      <p:tavLst>
                                        <p:tav tm="0">
                                          <p:val>
                                            <p:fltVal val="0"/>
                                          </p:val>
                                        </p:tav>
                                        <p:tav tm="100000">
                                          <p:val>
                                            <p:strVal val="#ppt_w"/>
                                          </p:val>
                                        </p:tav>
                                      </p:tavLst>
                                    </p:anim>
                                    <p:anim calcmode="lin" valueType="num">
                                      <p:cBhvr>
                                        <p:cTn id="17" dur="500" fill="hold"/>
                                        <p:tgtEl>
                                          <p:spTgt spid="19"/>
                                        </p:tgtEl>
                                        <p:attrNameLst>
                                          <p:attrName>ppt_h</p:attrName>
                                        </p:attrNameLst>
                                      </p:cBhvr>
                                      <p:tavLst>
                                        <p:tav tm="0">
                                          <p:val>
                                            <p:fltVal val="0"/>
                                          </p:val>
                                        </p:tav>
                                        <p:tav tm="100000">
                                          <p:val>
                                            <p:strVal val="#ppt_h"/>
                                          </p:val>
                                        </p:tav>
                                      </p:tavLst>
                                    </p:anim>
                                  </p:childTnLst>
                                </p:cTn>
                              </p:par>
                            </p:childTnLst>
                          </p:cTn>
                        </p:par>
                        <p:par>
                          <p:cTn id="18" fill="hold">
                            <p:stCondLst>
                              <p:cond delay="1500"/>
                            </p:stCondLst>
                            <p:childTnLst>
                              <p:par>
                                <p:cTn id="19" presetID="14" presetClass="entr" presetSubtype="1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randombar(horizontal)">
                                      <p:cBhvr>
                                        <p:cTn id="21" dur="500"/>
                                        <p:tgtEl>
                                          <p:spTgt spid="3"/>
                                        </p:tgtEl>
                                      </p:cBhvr>
                                    </p:animEffect>
                                  </p:childTnLst>
                                </p:cTn>
                              </p:par>
                            </p:childTnLst>
                          </p:cTn>
                        </p:par>
                        <p:par>
                          <p:cTn id="22" fill="hold">
                            <p:stCondLst>
                              <p:cond delay="2000"/>
                            </p:stCondLst>
                            <p:childTnLst>
                              <p:par>
                                <p:cTn id="23" presetID="14" presetClass="entr" presetSubtype="1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randombar(horizontal)">
                                      <p:cBhvr>
                                        <p:cTn id="25" dur="500"/>
                                        <p:tgtEl>
                                          <p:spTgt spid="4"/>
                                        </p:tgtEl>
                                      </p:cBhvr>
                                    </p:animEffect>
                                  </p:childTnLst>
                                </p:cTn>
                              </p:par>
                            </p:childTnLst>
                          </p:cTn>
                        </p:par>
                        <p:par>
                          <p:cTn id="26" fill="hold">
                            <p:stCondLst>
                              <p:cond delay="2500"/>
                            </p:stCondLst>
                            <p:childTnLst>
                              <p:par>
                                <p:cTn id="27" presetID="14" presetClass="entr" presetSubtype="10"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randombar(horizontal)">
                                      <p:cBhvr>
                                        <p:cTn id="29" dur="500"/>
                                        <p:tgtEl>
                                          <p:spTgt spid="5"/>
                                        </p:tgtEl>
                                      </p:cBhvr>
                                    </p:animEffect>
                                  </p:childTnLst>
                                </p:cTn>
                              </p:par>
                            </p:childTnLst>
                          </p:cTn>
                        </p:par>
                        <p:par>
                          <p:cTn id="30" fill="hold">
                            <p:stCondLst>
                              <p:cond delay="3000"/>
                            </p:stCondLst>
                            <p:childTnLst>
                              <p:par>
                                <p:cTn id="31" presetID="14" presetClass="entr" presetSubtype="10"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randombar(horizontal)">
                                      <p:cBhvr>
                                        <p:cTn id="33"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par>
                          <p:cTn id="34" fill="hold">
                            <p:stCondLst>
                              <p:cond delay="3500"/>
                            </p:stCondLst>
                            <p:childTnLst>
                              <p:par>
                                <p:cTn id="35" presetID="14" presetClass="entr" presetSubtype="10" fill="hold"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randombar(horizontal)">
                                      <p:cBhvr>
                                        <p:cTn id="3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par>
                          <p:cTn id="38" fill="hold">
                            <p:stCondLst>
                              <p:cond delay="4000"/>
                            </p:stCondLst>
                            <p:childTnLst>
                              <p:par>
                                <p:cTn id="39" presetID="14" presetClass="entr" presetSubtype="10"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randombar(horizontal)">
                                      <p:cBhvr>
                                        <p:cTn id="41"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par>
                          <p:cTn id="42" fill="hold">
                            <p:stCondLst>
                              <p:cond delay="4500"/>
                            </p:stCondLst>
                            <p:childTnLst>
                              <p:par>
                                <p:cTn id="43" presetID="14" presetClass="entr" presetSubtype="10" fill="hold"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randombar(horizontal)">
                                      <p:cBhvr>
                                        <p:cTn id="45"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par>
                          <p:cTn id="46" fill="hold">
                            <p:stCondLst>
                              <p:cond delay="5000"/>
                            </p:stCondLst>
                            <p:childTnLst>
                              <p:par>
                                <p:cTn id="47" presetID="14" presetClass="entr" presetSubtype="10" fill="hold"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randombar(horizontal)">
                                      <p:cBhvr>
                                        <p:cTn id="49"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par>
                          <p:cTn id="50" fill="hold">
                            <p:stCondLst>
                              <p:cond delay="5500"/>
                            </p:stCondLst>
                            <p:childTnLst>
                              <p:par>
                                <p:cTn id="51" presetID="14" presetClass="entr" presetSubtype="10" fill="hold"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randombar(horizontal)">
                                      <p:cBhvr>
                                        <p:cTn id="53"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par>
                          <p:cTn id="54" fill="hold">
                            <p:stCondLst>
                              <p:cond delay="6000"/>
                            </p:stCondLst>
                            <p:childTnLst>
                              <p:par>
                                <p:cTn id="55" presetID="14" presetClass="entr" presetSubtype="10" fill="hold" nodeType="after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randombar(horizontal)">
                                      <p:cBhvr>
                                        <p:cTn id="57" dur="500"/>
                                        <p:tgtEl>
                                          <p:spTgt spid="12"/>
                                        </p:tgtEl>
                                      </p:cBhvr>
                                    </p:animEffect>
                                  </p:childTnLst>
                                  <p:subTnLst>
                                    <p:animClr clrSpc="rgb" dir="cw">
                                      <p:cBhvr override="childStyle">
                                        <p:cTn dur="1" fill="hold" display="0" masterRel="nextClick" afterEffect="1"/>
                                        <p:tgtEl>
                                          <p:spTgt spid="12"/>
                                        </p:tgtEl>
                                        <p:attrNameLst>
                                          <p:attrName>ppt_c</p:attrName>
                                        </p:attrNameLst>
                                      </p:cBhvr>
                                      <p:to>
                                        <a:srgbClr val="FFFFFF"/>
                                      </p:to>
                                    </p:animClr>
                                  </p:subTnLst>
                                </p:cTn>
                              </p:par>
                            </p:childTnLst>
                          </p:cTn>
                        </p:par>
                        <p:par>
                          <p:cTn id="58" fill="hold">
                            <p:stCondLst>
                              <p:cond delay="6500"/>
                            </p:stCondLst>
                            <p:childTnLst>
                              <p:par>
                                <p:cTn id="59" presetID="14" presetClass="entr" presetSubtype="10" fill="hold"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randombar(horizontal)">
                                      <p:cBhvr>
                                        <p:cTn id="61" dur="500"/>
                                        <p:tgtEl>
                                          <p:spTgt spid="13"/>
                                        </p:tgtEl>
                                      </p:cBhvr>
                                    </p:animEffect>
                                  </p:childTnLst>
                                  <p:subTnLst>
                                    <p:animClr clrSpc="rgb" dir="cw">
                                      <p:cBhvr override="childStyle">
                                        <p:cTn dur="1" fill="hold" display="0" masterRel="nextClick" afterEffect="1"/>
                                        <p:tgtEl>
                                          <p:spTgt spid="13"/>
                                        </p:tgtEl>
                                        <p:attrNameLst>
                                          <p:attrName>ppt_c</p:attrName>
                                        </p:attrNameLst>
                                      </p:cBhvr>
                                      <p:to>
                                        <a:srgbClr val="FFFFFF"/>
                                      </p:to>
                                    </p:animClr>
                                  </p:subTnLst>
                                </p:cTn>
                              </p:par>
                            </p:childTnLst>
                          </p:cTn>
                        </p:par>
                        <p:par>
                          <p:cTn id="62" fill="hold">
                            <p:stCondLst>
                              <p:cond delay="7000"/>
                            </p:stCondLst>
                            <p:childTnLst>
                              <p:par>
                                <p:cTn id="63" presetID="14" presetClass="entr" presetSubtype="10" fill="hold" nodeType="after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randombar(horizontal)">
                                      <p:cBhvr>
                                        <p:cTn id="65" dur="500"/>
                                        <p:tgtEl>
                                          <p:spTgt spid="14"/>
                                        </p:tgtEl>
                                      </p:cBhvr>
                                    </p:animEffect>
                                  </p:childTnLst>
                                  <p:subTnLst>
                                    <p:animClr clrSpc="rgb" dir="cw">
                                      <p:cBhvr override="childStyle">
                                        <p:cTn dur="1" fill="hold" display="0" masterRel="nextClick" afterEffect="1"/>
                                        <p:tgtEl>
                                          <p:spTgt spid="14"/>
                                        </p:tgtEl>
                                        <p:attrNameLst>
                                          <p:attrName>ppt_c</p:attrName>
                                        </p:attrNameLst>
                                      </p:cBhvr>
                                      <p:to>
                                        <a:srgbClr val="FFFFFF"/>
                                      </p:to>
                                    </p:animClr>
                                  </p:subTnLst>
                                </p:cTn>
                              </p:par>
                            </p:childTnLst>
                          </p:cTn>
                        </p:par>
                        <p:par>
                          <p:cTn id="66" fill="hold">
                            <p:stCondLst>
                              <p:cond delay="7500"/>
                            </p:stCondLst>
                            <p:childTnLst>
                              <p:par>
                                <p:cTn id="67" presetID="4" presetClass="entr" presetSubtype="16" fill="hold" grpId="0" nodeType="afterEffect">
                                  <p:stCondLst>
                                    <p:cond delay="0"/>
                                  </p:stCondLst>
                                  <p:childTnLst>
                                    <p:set>
                                      <p:cBhvr>
                                        <p:cTn id="68" dur="1" fill="hold">
                                          <p:stCondLst>
                                            <p:cond delay="0"/>
                                          </p:stCondLst>
                                        </p:cTn>
                                        <p:tgtEl>
                                          <p:spTgt spid="238747"/>
                                        </p:tgtEl>
                                        <p:attrNameLst>
                                          <p:attrName>style.visibility</p:attrName>
                                        </p:attrNameLst>
                                      </p:cBhvr>
                                      <p:to>
                                        <p:strVal val="visible"/>
                                      </p:to>
                                    </p:set>
                                    <p:animEffect transition="in" filter="box(in)">
                                      <p:cBhvr>
                                        <p:cTn id="69" dur="500"/>
                                        <p:tgtEl>
                                          <p:spTgt spid="238747"/>
                                        </p:tgtEl>
                                      </p:cBhvr>
                                    </p:animEffect>
                                  </p:childTnLst>
                                </p:cTn>
                              </p:par>
                            </p:childTnLst>
                          </p:cTn>
                        </p:par>
                        <p:par>
                          <p:cTn id="70" fill="hold">
                            <p:stCondLst>
                              <p:cond delay="8000"/>
                            </p:stCondLst>
                            <p:childTnLst>
                              <p:par>
                                <p:cTn id="71" presetID="1" presetClass="entr" presetSubtype="0" fill="hold" grpId="0" nodeType="afterEffect">
                                  <p:stCondLst>
                                    <p:cond delay="0"/>
                                  </p:stCondLst>
                                  <p:childTnLst>
                                    <p:set>
                                      <p:cBhvr>
                                        <p:cTn id="72" dur="1" fill="hold">
                                          <p:stCondLst>
                                            <p:cond delay="499"/>
                                          </p:stCondLst>
                                        </p:cTn>
                                        <p:tgtEl>
                                          <p:spTgt spid="238647"/>
                                        </p:tgtEl>
                                        <p:attrNameLst>
                                          <p:attrName>style.visibility</p:attrName>
                                        </p:attrNameLst>
                                      </p:cBhvr>
                                      <p:to>
                                        <p:strVal val="visible"/>
                                      </p:to>
                                    </p:set>
                                  </p:childTnLst>
                                </p:cTn>
                              </p:par>
                            </p:childTnLst>
                          </p:cTn>
                        </p:par>
                        <p:par>
                          <p:cTn id="73" fill="hold">
                            <p:stCondLst>
                              <p:cond delay="8500"/>
                            </p:stCondLst>
                            <p:childTnLst>
                              <p:par>
                                <p:cTn id="74" presetID="14" presetClass="entr" presetSubtype="10" fill="hold" grpId="0" nodeType="afterEffect">
                                  <p:stCondLst>
                                    <p:cond delay="0"/>
                                  </p:stCondLst>
                                  <p:childTnLst>
                                    <p:set>
                                      <p:cBhvr>
                                        <p:cTn id="75" dur="1" fill="hold">
                                          <p:stCondLst>
                                            <p:cond delay="0"/>
                                          </p:stCondLst>
                                        </p:cTn>
                                        <p:tgtEl>
                                          <p:spTgt spid="238681"/>
                                        </p:tgtEl>
                                        <p:attrNameLst>
                                          <p:attrName>style.visibility</p:attrName>
                                        </p:attrNameLst>
                                      </p:cBhvr>
                                      <p:to>
                                        <p:strVal val="visible"/>
                                      </p:to>
                                    </p:set>
                                    <p:animEffect transition="in" filter="randombar(horizontal)">
                                      <p:cBhvr>
                                        <p:cTn id="76" dur="500"/>
                                        <p:tgtEl>
                                          <p:spTgt spid="238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47" grpId="0" animBg="1"/>
      <p:bldP spid="238681" grpId="0" animBg="1"/>
      <p:bldP spid="238746" grpId="0" animBg="1"/>
      <p:bldP spid="238747" grpId="0" animBg="1"/>
      <p:bldP spid="23874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597"/>
          <p:cNvSpPr>
            <a:spLocks noGrp="1" noChangeArrowheads="1"/>
          </p:cNvSpPr>
          <p:nvPr>
            <p:ph type="title" idx="4294967295"/>
          </p:nvPr>
        </p:nvSpPr>
        <p:spPr>
          <a:xfrm>
            <a:off x="515938" y="0"/>
            <a:ext cx="8229600" cy="158750"/>
          </a:xfrm>
        </p:spPr>
        <p:txBody>
          <a:bodyPr/>
          <a:lstStyle/>
          <a:p>
            <a:pPr eaLnBrk="1" hangingPunct="1"/>
            <a:r>
              <a:rPr lang="zh-CN" altLang="en-US" sz="700" smtClean="0">
                <a:solidFill>
                  <a:schemeClr val="bg1"/>
                </a:solidFill>
              </a:rPr>
              <a:t>形成过程</a:t>
            </a:r>
          </a:p>
        </p:txBody>
      </p:sp>
      <p:grpSp>
        <p:nvGrpSpPr>
          <p:cNvPr id="52227" name="Group 4"/>
          <p:cNvGrpSpPr>
            <a:grpSpLocks/>
          </p:cNvGrpSpPr>
          <p:nvPr/>
        </p:nvGrpSpPr>
        <p:grpSpPr bwMode="auto">
          <a:xfrm>
            <a:off x="0" y="0"/>
            <a:ext cx="9144000" cy="6858000"/>
            <a:chOff x="0" y="0"/>
            <a:chExt cx="5760" cy="4320"/>
          </a:xfrm>
        </p:grpSpPr>
        <p:sp>
          <p:nvSpPr>
            <p:cNvPr id="52817" name="Rectangle 5" descr="之字形"/>
            <p:cNvSpPr>
              <a:spLocks noChangeArrowheads="1"/>
            </p:cNvSpPr>
            <p:nvPr/>
          </p:nvSpPr>
          <p:spPr bwMode="auto">
            <a:xfrm>
              <a:off x="0" y="4187"/>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52818" name="Rectangle 6" descr="之字形"/>
            <p:cNvSpPr>
              <a:spLocks noChangeArrowheads="1"/>
            </p:cNvSpPr>
            <p:nvPr/>
          </p:nvSpPr>
          <p:spPr bwMode="auto">
            <a:xfrm>
              <a:off x="0" y="0"/>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grpSp>
      <p:grpSp>
        <p:nvGrpSpPr>
          <p:cNvPr id="3" name="Group 7"/>
          <p:cNvGrpSpPr>
            <a:grpSpLocks/>
          </p:cNvGrpSpPr>
          <p:nvPr/>
        </p:nvGrpSpPr>
        <p:grpSpPr bwMode="auto">
          <a:xfrm>
            <a:off x="2344738" y="1495425"/>
            <a:ext cx="5702300" cy="4006850"/>
            <a:chOff x="1501" y="947"/>
            <a:chExt cx="3592" cy="2524"/>
          </a:xfrm>
        </p:grpSpPr>
        <p:sp>
          <p:nvSpPr>
            <p:cNvPr id="52798" name="Rectangle 8"/>
            <p:cNvSpPr>
              <a:spLocks noChangeArrowheads="1"/>
            </p:cNvSpPr>
            <p:nvPr/>
          </p:nvSpPr>
          <p:spPr bwMode="auto">
            <a:xfrm>
              <a:off x="1501" y="947"/>
              <a:ext cx="3592" cy="2524"/>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52799" name="Group 9"/>
            <p:cNvGrpSpPr>
              <a:grpSpLocks/>
            </p:cNvGrpSpPr>
            <p:nvPr/>
          </p:nvGrpSpPr>
          <p:grpSpPr bwMode="auto">
            <a:xfrm>
              <a:off x="3229" y="1938"/>
              <a:ext cx="879" cy="404"/>
              <a:chOff x="0" y="1309"/>
              <a:chExt cx="879" cy="404"/>
            </a:xfrm>
          </p:grpSpPr>
          <p:sp>
            <p:nvSpPr>
              <p:cNvPr id="52815" name="Rectangle 10"/>
              <p:cNvSpPr>
                <a:spLocks noChangeArrowheads="1"/>
              </p:cNvSpPr>
              <p:nvPr/>
            </p:nvSpPr>
            <p:spPr bwMode="auto">
              <a:xfrm>
                <a:off x="0" y="1357"/>
                <a:ext cx="750" cy="310"/>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52816" name="Text Box 11"/>
              <p:cNvSpPr txBox="1">
                <a:spLocks noChangeArrowheads="1"/>
              </p:cNvSpPr>
              <p:nvPr/>
            </p:nvSpPr>
            <p:spPr bwMode="auto">
              <a:xfrm>
                <a:off x="0" y="1309"/>
                <a:ext cx="879" cy="404"/>
              </a:xfrm>
              <a:prstGeom prst="rect">
                <a:avLst/>
              </a:prstGeom>
              <a:noFill/>
              <a:ln w="9525">
                <a:noFill/>
                <a:miter lim="800000"/>
                <a:headEnd/>
                <a:tailEnd/>
              </a:ln>
            </p:spPr>
            <p:txBody>
              <a:bodyPr>
                <a:spAutoFit/>
              </a:bodyPr>
              <a:lstStyle/>
              <a:p>
                <a:pPr algn="l">
                  <a:spcBef>
                    <a:spcPct val="50000"/>
                  </a:spcBef>
                </a:pPr>
                <a:r>
                  <a:rPr kumimoji="1" lang="en-US" altLang="zh-CN" sz="3600" b="1" i="1">
                    <a:latin typeface="Times New Roman" pitchFamily="18" charset="0"/>
                    <a:ea typeface="华文中宋" pitchFamily="2" charset="-122"/>
                  </a:rPr>
                  <a:t>t </a:t>
                </a:r>
                <a:r>
                  <a:rPr kumimoji="1" lang="en-US" altLang="zh-CN" sz="3200" b="1">
                    <a:latin typeface="Impact" pitchFamily="34" charset="0"/>
                    <a:ea typeface="华文中宋" pitchFamily="2" charset="-122"/>
                  </a:rPr>
                  <a:t>=</a:t>
                </a:r>
                <a:r>
                  <a:rPr kumimoji="1" lang="en-US" altLang="zh-CN" sz="2400">
                    <a:latin typeface="Times New Roman" pitchFamily="18" charset="0"/>
                    <a:ea typeface="华文中宋" pitchFamily="2" charset="-122"/>
                  </a:rPr>
                  <a:t> </a:t>
                </a:r>
                <a:r>
                  <a:rPr kumimoji="1" lang="en-US" altLang="zh-CN" sz="2800">
                    <a:latin typeface="Bookman Old Style" pitchFamily="18" charset="0"/>
                    <a:ea typeface="华文中宋" pitchFamily="2" charset="-122"/>
                  </a:rPr>
                  <a:t>0</a:t>
                </a:r>
              </a:p>
            </p:txBody>
          </p:sp>
        </p:grpSp>
        <p:grpSp>
          <p:nvGrpSpPr>
            <p:cNvPr id="52800" name="Group 12"/>
            <p:cNvGrpSpPr>
              <a:grpSpLocks/>
            </p:cNvGrpSpPr>
            <p:nvPr/>
          </p:nvGrpSpPr>
          <p:grpSpPr bwMode="auto">
            <a:xfrm>
              <a:off x="1506" y="1077"/>
              <a:ext cx="3581" cy="2150"/>
              <a:chOff x="1027" y="687"/>
              <a:chExt cx="3581" cy="2375"/>
            </a:xfrm>
          </p:grpSpPr>
          <p:sp>
            <p:nvSpPr>
              <p:cNvPr id="52801" name="Line 13"/>
              <p:cNvSpPr>
                <a:spLocks noChangeShapeType="1"/>
              </p:cNvSpPr>
              <p:nvPr/>
            </p:nvSpPr>
            <p:spPr bwMode="auto">
              <a:xfrm flipV="1">
                <a:off x="1031" y="3054"/>
                <a:ext cx="3577" cy="8"/>
              </a:xfrm>
              <a:prstGeom prst="line">
                <a:avLst/>
              </a:prstGeom>
              <a:noFill/>
              <a:ln w="57150">
                <a:solidFill>
                  <a:schemeClr val="tx1"/>
                </a:solidFill>
                <a:round/>
                <a:headEnd/>
                <a:tailEnd/>
              </a:ln>
            </p:spPr>
            <p:txBody>
              <a:bodyPr/>
              <a:lstStyle/>
              <a:p>
                <a:endParaRPr lang="zh-CN" altLang="en-US"/>
              </a:p>
            </p:txBody>
          </p:sp>
          <p:grpSp>
            <p:nvGrpSpPr>
              <p:cNvPr id="52802" name="Group 14"/>
              <p:cNvGrpSpPr>
                <a:grpSpLocks/>
              </p:cNvGrpSpPr>
              <p:nvPr/>
            </p:nvGrpSpPr>
            <p:grpSpPr bwMode="auto">
              <a:xfrm>
                <a:off x="1027" y="687"/>
                <a:ext cx="3575" cy="731"/>
                <a:chOff x="1027" y="687"/>
                <a:chExt cx="3575" cy="731"/>
              </a:xfrm>
            </p:grpSpPr>
            <p:grpSp>
              <p:nvGrpSpPr>
                <p:cNvPr id="52803" name="Group 15"/>
                <p:cNvGrpSpPr>
                  <a:grpSpLocks/>
                </p:cNvGrpSpPr>
                <p:nvPr/>
              </p:nvGrpSpPr>
              <p:grpSpPr bwMode="auto">
                <a:xfrm flipV="1">
                  <a:off x="1029" y="772"/>
                  <a:ext cx="3573" cy="626"/>
                  <a:chOff x="1014" y="780"/>
                  <a:chExt cx="3573" cy="626"/>
                </a:xfrm>
              </p:grpSpPr>
              <p:sp>
                <p:nvSpPr>
                  <p:cNvPr id="52811" name="Freeform 16"/>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sp>
                <p:nvSpPr>
                  <p:cNvPr id="52812" name="Freeform 17"/>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sp>
                <p:nvSpPr>
                  <p:cNvPr id="52813" name="Freeform 18"/>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sp>
                <p:nvSpPr>
                  <p:cNvPr id="52814" name="Freeform 19"/>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grpSp>
            <p:grpSp>
              <p:nvGrpSpPr>
                <p:cNvPr id="52804" name="Group 20"/>
                <p:cNvGrpSpPr>
                  <a:grpSpLocks/>
                </p:cNvGrpSpPr>
                <p:nvPr/>
              </p:nvGrpSpPr>
              <p:grpSpPr bwMode="auto">
                <a:xfrm>
                  <a:off x="1027" y="792"/>
                  <a:ext cx="3573" cy="626"/>
                  <a:chOff x="1014" y="780"/>
                  <a:chExt cx="3573" cy="626"/>
                </a:xfrm>
              </p:grpSpPr>
              <p:sp>
                <p:nvSpPr>
                  <p:cNvPr id="52807" name="Freeform 21"/>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sp>
                <p:nvSpPr>
                  <p:cNvPr id="52808" name="Freeform 22"/>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sp>
                <p:nvSpPr>
                  <p:cNvPr id="52809" name="Freeform 23"/>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sp>
                <p:nvSpPr>
                  <p:cNvPr id="52810" name="Freeform 24"/>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grpSp>
            <p:sp>
              <p:nvSpPr>
                <p:cNvPr id="52805" name="Line 25"/>
                <p:cNvSpPr>
                  <a:spLocks noChangeShapeType="1"/>
                </p:cNvSpPr>
                <p:nvPr/>
              </p:nvSpPr>
              <p:spPr bwMode="auto">
                <a:xfrm>
                  <a:off x="1357" y="697"/>
                  <a:ext cx="348" cy="0"/>
                </a:xfrm>
                <a:prstGeom prst="line">
                  <a:avLst/>
                </a:prstGeom>
                <a:noFill/>
                <a:ln w="28575">
                  <a:solidFill>
                    <a:srgbClr val="FF0000"/>
                  </a:solidFill>
                  <a:round/>
                  <a:headEnd/>
                  <a:tailEnd type="triangle" w="sm" len="lg"/>
                </a:ln>
              </p:spPr>
              <p:txBody>
                <a:bodyPr/>
                <a:lstStyle/>
                <a:p>
                  <a:endParaRPr lang="zh-CN" altLang="en-US"/>
                </a:p>
              </p:txBody>
            </p:sp>
            <p:sp>
              <p:nvSpPr>
                <p:cNvPr id="52806" name="Line 26"/>
                <p:cNvSpPr>
                  <a:spLocks noChangeShapeType="1"/>
                </p:cNvSpPr>
                <p:nvPr/>
              </p:nvSpPr>
              <p:spPr bwMode="auto">
                <a:xfrm flipH="1">
                  <a:off x="3984" y="687"/>
                  <a:ext cx="348" cy="0"/>
                </a:xfrm>
                <a:prstGeom prst="line">
                  <a:avLst/>
                </a:prstGeom>
                <a:noFill/>
                <a:ln w="28575">
                  <a:solidFill>
                    <a:schemeClr val="accent2"/>
                  </a:solidFill>
                  <a:round/>
                  <a:headEnd/>
                  <a:tailEnd type="triangle" w="sm" len="lg"/>
                </a:ln>
              </p:spPr>
              <p:txBody>
                <a:bodyPr/>
                <a:lstStyle/>
                <a:p>
                  <a:endParaRPr lang="zh-CN" altLang="en-US"/>
                </a:p>
              </p:txBody>
            </p:sp>
          </p:grpSp>
        </p:grpSp>
      </p:grpSp>
      <p:grpSp>
        <p:nvGrpSpPr>
          <p:cNvPr id="9" name="Group 27"/>
          <p:cNvGrpSpPr>
            <a:grpSpLocks/>
          </p:cNvGrpSpPr>
          <p:nvPr/>
        </p:nvGrpSpPr>
        <p:grpSpPr bwMode="auto">
          <a:xfrm>
            <a:off x="1343025" y="1484313"/>
            <a:ext cx="7754938" cy="4451350"/>
            <a:chOff x="870" y="940"/>
            <a:chExt cx="4885" cy="2804"/>
          </a:xfrm>
        </p:grpSpPr>
        <p:sp>
          <p:nvSpPr>
            <p:cNvPr id="52757" name="Rectangle 28"/>
            <p:cNvSpPr>
              <a:spLocks noChangeArrowheads="1"/>
            </p:cNvSpPr>
            <p:nvPr/>
          </p:nvSpPr>
          <p:spPr bwMode="auto">
            <a:xfrm>
              <a:off x="1501" y="940"/>
              <a:ext cx="3592" cy="2804"/>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52758" name="Group 29"/>
            <p:cNvGrpSpPr>
              <a:grpSpLocks/>
            </p:cNvGrpSpPr>
            <p:nvPr/>
          </p:nvGrpSpPr>
          <p:grpSpPr bwMode="auto">
            <a:xfrm>
              <a:off x="1506" y="1077"/>
              <a:ext cx="3581" cy="2150"/>
              <a:chOff x="1027" y="687"/>
              <a:chExt cx="3581" cy="2375"/>
            </a:xfrm>
          </p:grpSpPr>
          <p:sp>
            <p:nvSpPr>
              <p:cNvPr id="52784" name="Line 30"/>
              <p:cNvSpPr>
                <a:spLocks noChangeShapeType="1"/>
              </p:cNvSpPr>
              <p:nvPr/>
            </p:nvSpPr>
            <p:spPr bwMode="auto">
              <a:xfrm flipV="1">
                <a:off x="1031" y="3054"/>
                <a:ext cx="3577" cy="8"/>
              </a:xfrm>
              <a:prstGeom prst="line">
                <a:avLst/>
              </a:prstGeom>
              <a:noFill/>
              <a:ln w="57150">
                <a:solidFill>
                  <a:srgbClr val="EAEAEA"/>
                </a:solidFill>
                <a:round/>
                <a:headEnd/>
                <a:tailEnd/>
              </a:ln>
            </p:spPr>
            <p:txBody>
              <a:bodyPr/>
              <a:lstStyle/>
              <a:p>
                <a:endParaRPr lang="zh-CN" altLang="en-US"/>
              </a:p>
            </p:txBody>
          </p:sp>
          <p:grpSp>
            <p:nvGrpSpPr>
              <p:cNvPr id="52785" name="Group 31"/>
              <p:cNvGrpSpPr>
                <a:grpSpLocks/>
              </p:cNvGrpSpPr>
              <p:nvPr/>
            </p:nvGrpSpPr>
            <p:grpSpPr bwMode="auto">
              <a:xfrm>
                <a:off x="1027" y="687"/>
                <a:ext cx="3575" cy="731"/>
                <a:chOff x="1027" y="687"/>
                <a:chExt cx="3575" cy="731"/>
              </a:xfrm>
            </p:grpSpPr>
            <p:grpSp>
              <p:nvGrpSpPr>
                <p:cNvPr id="52786" name="Group 32"/>
                <p:cNvGrpSpPr>
                  <a:grpSpLocks/>
                </p:cNvGrpSpPr>
                <p:nvPr/>
              </p:nvGrpSpPr>
              <p:grpSpPr bwMode="auto">
                <a:xfrm flipV="1">
                  <a:off x="1029" y="772"/>
                  <a:ext cx="3573" cy="626"/>
                  <a:chOff x="1014" y="780"/>
                  <a:chExt cx="3573" cy="626"/>
                </a:xfrm>
              </p:grpSpPr>
              <p:sp>
                <p:nvSpPr>
                  <p:cNvPr id="52794" name="Freeform 33"/>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795" name="Freeform 34"/>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796" name="Freeform 35"/>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797" name="Freeform 36"/>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grpSp>
            <p:grpSp>
              <p:nvGrpSpPr>
                <p:cNvPr id="52787" name="Group 37"/>
                <p:cNvGrpSpPr>
                  <a:grpSpLocks/>
                </p:cNvGrpSpPr>
                <p:nvPr/>
              </p:nvGrpSpPr>
              <p:grpSpPr bwMode="auto">
                <a:xfrm>
                  <a:off x="1027" y="792"/>
                  <a:ext cx="3573" cy="626"/>
                  <a:chOff x="1014" y="780"/>
                  <a:chExt cx="3573" cy="626"/>
                </a:xfrm>
              </p:grpSpPr>
              <p:sp>
                <p:nvSpPr>
                  <p:cNvPr id="52790" name="Freeform 38"/>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791" name="Freeform 39"/>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792" name="Freeform 40"/>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793" name="Freeform 41"/>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grpSp>
            <p:sp>
              <p:nvSpPr>
                <p:cNvPr id="52788" name="Line 42"/>
                <p:cNvSpPr>
                  <a:spLocks noChangeShapeType="1"/>
                </p:cNvSpPr>
                <p:nvPr/>
              </p:nvSpPr>
              <p:spPr bwMode="auto">
                <a:xfrm>
                  <a:off x="1357" y="697"/>
                  <a:ext cx="348" cy="0"/>
                </a:xfrm>
                <a:prstGeom prst="line">
                  <a:avLst/>
                </a:prstGeom>
                <a:noFill/>
                <a:ln w="28575">
                  <a:solidFill>
                    <a:srgbClr val="EAEAEA"/>
                  </a:solidFill>
                  <a:round/>
                  <a:headEnd/>
                  <a:tailEnd type="triangle" w="sm" len="lg"/>
                </a:ln>
              </p:spPr>
              <p:txBody>
                <a:bodyPr/>
                <a:lstStyle/>
                <a:p>
                  <a:endParaRPr lang="zh-CN" altLang="en-US"/>
                </a:p>
              </p:txBody>
            </p:sp>
            <p:sp>
              <p:nvSpPr>
                <p:cNvPr id="52789" name="Line 43"/>
                <p:cNvSpPr>
                  <a:spLocks noChangeShapeType="1"/>
                </p:cNvSpPr>
                <p:nvPr/>
              </p:nvSpPr>
              <p:spPr bwMode="auto">
                <a:xfrm flipH="1">
                  <a:off x="3984" y="687"/>
                  <a:ext cx="348" cy="0"/>
                </a:xfrm>
                <a:prstGeom prst="line">
                  <a:avLst/>
                </a:prstGeom>
                <a:noFill/>
                <a:ln w="28575">
                  <a:solidFill>
                    <a:srgbClr val="EAEAEA"/>
                  </a:solidFill>
                  <a:round/>
                  <a:headEnd/>
                  <a:tailEnd type="triangle" w="sm" len="lg"/>
                </a:ln>
              </p:spPr>
              <p:txBody>
                <a:bodyPr/>
                <a:lstStyle/>
                <a:p>
                  <a:endParaRPr lang="zh-CN" altLang="en-US"/>
                </a:p>
              </p:txBody>
            </p:sp>
          </p:grpSp>
        </p:grpSp>
        <p:grpSp>
          <p:nvGrpSpPr>
            <p:cNvPr id="52759" name="Group 44"/>
            <p:cNvGrpSpPr>
              <a:grpSpLocks/>
            </p:cNvGrpSpPr>
            <p:nvPr/>
          </p:nvGrpSpPr>
          <p:grpSpPr bwMode="auto">
            <a:xfrm>
              <a:off x="2850" y="1912"/>
              <a:ext cx="1319" cy="454"/>
              <a:chOff x="0" y="1449"/>
              <a:chExt cx="1319" cy="454"/>
            </a:xfrm>
          </p:grpSpPr>
          <p:sp>
            <p:nvSpPr>
              <p:cNvPr id="52782" name="Rectangle 45"/>
              <p:cNvSpPr>
                <a:spLocks noChangeArrowheads="1"/>
              </p:cNvSpPr>
              <p:nvPr/>
            </p:nvSpPr>
            <p:spPr bwMode="auto">
              <a:xfrm>
                <a:off x="0" y="1478"/>
                <a:ext cx="1319" cy="425"/>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52783" name="Text Box 46"/>
              <p:cNvSpPr txBox="1">
                <a:spLocks noChangeArrowheads="1"/>
              </p:cNvSpPr>
              <p:nvPr/>
            </p:nvSpPr>
            <p:spPr bwMode="auto">
              <a:xfrm>
                <a:off x="205" y="1449"/>
                <a:ext cx="955" cy="442"/>
              </a:xfrm>
              <a:prstGeom prst="rect">
                <a:avLst/>
              </a:prstGeom>
              <a:noFill/>
              <a:ln w="9525">
                <a:noFill/>
                <a:miter lim="800000"/>
                <a:headEnd/>
                <a:tailEnd/>
              </a:ln>
            </p:spPr>
            <p:txBody>
              <a:bodyPr>
                <a:spAutoFit/>
              </a:bodyPr>
              <a:lstStyle/>
              <a:p>
                <a:pPr algn="l">
                  <a:spcBef>
                    <a:spcPct val="50000"/>
                  </a:spcBef>
                </a:pPr>
                <a:r>
                  <a:rPr kumimoji="1" lang="en-US" altLang="zh-CN" sz="3600" b="1" i="1">
                    <a:latin typeface="Times New Roman" pitchFamily="18" charset="0"/>
                    <a:ea typeface="华文中宋" pitchFamily="2" charset="-122"/>
                  </a:rPr>
                  <a:t>t </a:t>
                </a:r>
                <a:r>
                  <a:rPr kumimoji="1" lang="en-US" altLang="zh-CN" sz="3200" b="1">
                    <a:latin typeface="Impact" pitchFamily="34" charset="0"/>
                    <a:ea typeface="华文中宋" pitchFamily="2" charset="-122"/>
                  </a:rPr>
                  <a:t>=</a:t>
                </a:r>
                <a:r>
                  <a:rPr kumimoji="1" lang="en-US" altLang="zh-CN" sz="2400">
                    <a:latin typeface="Times New Roman" pitchFamily="18" charset="0"/>
                    <a:ea typeface="华文中宋" pitchFamily="2" charset="-122"/>
                  </a:rPr>
                  <a:t> </a:t>
                </a:r>
                <a:r>
                  <a:rPr kumimoji="1" lang="en-US" altLang="zh-CN" sz="2800" b="1" i="1">
                    <a:latin typeface="Times New Roman" pitchFamily="18" charset="0"/>
                    <a:ea typeface="华文中宋" pitchFamily="2" charset="-122"/>
                  </a:rPr>
                  <a:t>T</a:t>
                </a:r>
                <a:r>
                  <a:rPr kumimoji="1" lang="en-US" altLang="zh-CN" sz="2400">
                    <a:latin typeface="Times New Roman" pitchFamily="18" charset="0"/>
                    <a:ea typeface="华文中宋" pitchFamily="2" charset="-122"/>
                  </a:rPr>
                  <a:t> </a:t>
                </a:r>
                <a:r>
                  <a:rPr kumimoji="1" lang="en-US" altLang="zh-CN" sz="4000" b="1">
                    <a:latin typeface="Times New Roman" pitchFamily="18" charset="0"/>
                    <a:ea typeface="华文中宋" pitchFamily="2" charset="-122"/>
                  </a:rPr>
                  <a:t>/</a:t>
                </a:r>
                <a:r>
                  <a:rPr kumimoji="1" lang="en-US" altLang="zh-CN" sz="3200" b="1">
                    <a:latin typeface="Times New Roman" pitchFamily="18" charset="0"/>
                    <a:ea typeface="华文中宋" pitchFamily="2" charset="-122"/>
                  </a:rPr>
                  <a:t> </a:t>
                </a:r>
                <a:r>
                  <a:rPr kumimoji="1" lang="en-US" altLang="zh-CN" sz="2800">
                    <a:latin typeface="Bookman Old Style" pitchFamily="18" charset="0"/>
                    <a:ea typeface="华文中宋" pitchFamily="2" charset="-122"/>
                  </a:rPr>
                  <a:t>8</a:t>
                </a:r>
              </a:p>
            </p:txBody>
          </p:sp>
        </p:grpSp>
        <p:grpSp>
          <p:nvGrpSpPr>
            <p:cNvPr id="52760" name="Group 47"/>
            <p:cNvGrpSpPr>
              <a:grpSpLocks/>
            </p:cNvGrpSpPr>
            <p:nvPr/>
          </p:nvGrpSpPr>
          <p:grpSpPr bwMode="auto">
            <a:xfrm>
              <a:off x="870" y="1081"/>
              <a:ext cx="4885" cy="2515"/>
              <a:chOff x="391" y="691"/>
              <a:chExt cx="4885" cy="2778"/>
            </a:xfrm>
          </p:grpSpPr>
          <p:sp>
            <p:nvSpPr>
              <p:cNvPr id="52761" name="Line 48"/>
              <p:cNvSpPr>
                <a:spLocks noChangeShapeType="1"/>
              </p:cNvSpPr>
              <p:nvPr/>
            </p:nvSpPr>
            <p:spPr bwMode="auto">
              <a:xfrm flipH="1">
                <a:off x="3695" y="691"/>
                <a:ext cx="348" cy="0"/>
              </a:xfrm>
              <a:prstGeom prst="line">
                <a:avLst/>
              </a:prstGeom>
              <a:noFill/>
              <a:ln w="28575">
                <a:solidFill>
                  <a:schemeClr val="accent2"/>
                </a:solidFill>
                <a:round/>
                <a:headEnd/>
                <a:tailEnd type="triangle" w="sm" len="lg"/>
              </a:ln>
            </p:spPr>
            <p:txBody>
              <a:bodyPr/>
              <a:lstStyle/>
              <a:p>
                <a:endParaRPr lang="zh-CN" altLang="en-US"/>
              </a:p>
            </p:txBody>
          </p:sp>
          <p:grpSp>
            <p:nvGrpSpPr>
              <p:cNvPr id="52762" name="Group 49"/>
              <p:cNvGrpSpPr>
                <a:grpSpLocks/>
              </p:cNvGrpSpPr>
              <p:nvPr/>
            </p:nvGrpSpPr>
            <p:grpSpPr bwMode="auto">
              <a:xfrm>
                <a:off x="819" y="797"/>
                <a:ext cx="3573" cy="626"/>
                <a:chOff x="1014" y="780"/>
                <a:chExt cx="3573" cy="626"/>
              </a:xfrm>
            </p:grpSpPr>
            <p:sp>
              <p:nvSpPr>
                <p:cNvPr id="52778" name="Freeform 50"/>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sp>
              <p:nvSpPr>
                <p:cNvPr id="52779" name="Freeform 51"/>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sp>
              <p:nvSpPr>
                <p:cNvPr id="52780" name="Freeform 52"/>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sp>
              <p:nvSpPr>
                <p:cNvPr id="52781" name="Freeform 53"/>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grpSp>
          <p:sp>
            <p:nvSpPr>
              <p:cNvPr id="52763" name="Freeform 54"/>
              <p:cNvSpPr>
                <a:spLocks/>
              </p:cNvSpPr>
              <p:nvPr/>
            </p:nvSpPr>
            <p:spPr bwMode="auto">
              <a:xfrm flipV="1">
                <a:off x="4381" y="1108"/>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sp>
            <p:nvSpPr>
              <p:cNvPr id="52764" name="Line 55"/>
              <p:cNvSpPr>
                <a:spLocks noChangeShapeType="1"/>
              </p:cNvSpPr>
              <p:nvPr/>
            </p:nvSpPr>
            <p:spPr bwMode="auto">
              <a:xfrm>
                <a:off x="1550" y="694"/>
                <a:ext cx="348" cy="0"/>
              </a:xfrm>
              <a:prstGeom prst="line">
                <a:avLst/>
              </a:prstGeom>
              <a:noFill/>
              <a:ln w="28575">
                <a:solidFill>
                  <a:srgbClr val="FF0000"/>
                </a:solidFill>
                <a:round/>
                <a:headEnd/>
                <a:tailEnd type="triangle" w="sm" len="lg"/>
              </a:ln>
            </p:spPr>
            <p:txBody>
              <a:bodyPr/>
              <a:lstStyle/>
              <a:p>
                <a:endParaRPr lang="zh-CN" altLang="en-US"/>
              </a:p>
            </p:txBody>
          </p:sp>
          <p:grpSp>
            <p:nvGrpSpPr>
              <p:cNvPr id="52765" name="Group 56"/>
              <p:cNvGrpSpPr>
                <a:grpSpLocks/>
              </p:cNvGrpSpPr>
              <p:nvPr/>
            </p:nvGrpSpPr>
            <p:grpSpPr bwMode="auto">
              <a:xfrm flipV="1">
                <a:off x="1253" y="784"/>
                <a:ext cx="3573" cy="626"/>
                <a:chOff x="1014" y="780"/>
                <a:chExt cx="3573" cy="626"/>
              </a:xfrm>
            </p:grpSpPr>
            <p:sp>
              <p:nvSpPr>
                <p:cNvPr id="52774" name="Freeform 57"/>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sp>
              <p:nvSpPr>
                <p:cNvPr id="52775" name="Freeform 58"/>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sp>
              <p:nvSpPr>
                <p:cNvPr id="52776" name="Freeform 59"/>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sp>
              <p:nvSpPr>
                <p:cNvPr id="52777" name="Freeform 60"/>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grpSp>
          <p:sp>
            <p:nvSpPr>
              <p:cNvPr id="52766" name="Freeform 61"/>
              <p:cNvSpPr>
                <a:spLocks/>
              </p:cNvSpPr>
              <p:nvPr/>
            </p:nvSpPr>
            <p:spPr bwMode="auto">
              <a:xfrm flipV="1">
                <a:off x="391" y="1074"/>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grpSp>
            <p:nvGrpSpPr>
              <p:cNvPr id="52767" name="Group 62"/>
              <p:cNvGrpSpPr>
                <a:grpSpLocks/>
              </p:cNvGrpSpPr>
              <p:nvPr/>
            </p:nvGrpSpPr>
            <p:grpSpPr bwMode="auto">
              <a:xfrm>
                <a:off x="594" y="2653"/>
                <a:ext cx="4452" cy="816"/>
                <a:chOff x="589" y="2421"/>
                <a:chExt cx="4452" cy="1286"/>
              </a:xfrm>
            </p:grpSpPr>
            <p:grpSp>
              <p:nvGrpSpPr>
                <p:cNvPr id="52768" name="Group 63"/>
                <p:cNvGrpSpPr>
                  <a:grpSpLocks/>
                </p:cNvGrpSpPr>
                <p:nvPr/>
              </p:nvGrpSpPr>
              <p:grpSpPr bwMode="auto">
                <a:xfrm flipV="1">
                  <a:off x="1468" y="2421"/>
                  <a:ext cx="3573" cy="1286"/>
                  <a:chOff x="1014" y="780"/>
                  <a:chExt cx="3573" cy="626"/>
                </a:xfrm>
              </p:grpSpPr>
              <p:sp>
                <p:nvSpPr>
                  <p:cNvPr id="52770" name="Freeform 64"/>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chemeClr val="tx1"/>
                    </a:solidFill>
                    <a:round/>
                    <a:headEnd/>
                    <a:tailEnd/>
                  </a:ln>
                </p:spPr>
                <p:txBody>
                  <a:bodyPr/>
                  <a:lstStyle/>
                  <a:p>
                    <a:endParaRPr lang="zh-CN" altLang="en-US"/>
                  </a:p>
                </p:txBody>
              </p:sp>
              <p:sp>
                <p:nvSpPr>
                  <p:cNvPr id="52771" name="Freeform 65"/>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chemeClr val="tx1"/>
                    </a:solidFill>
                    <a:round/>
                    <a:headEnd/>
                    <a:tailEnd/>
                  </a:ln>
                </p:spPr>
                <p:txBody>
                  <a:bodyPr/>
                  <a:lstStyle/>
                  <a:p>
                    <a:endParaRPr lang="zh-CN" altLang="en-US"/>
                  </a:p>
                </p:txBody>
              </p:sp>
              <p:sp>
                <p:nvSpPr>
                  <p:cNvPr id="52772" name="Freeform 66"/>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chemeClr val="tx1"/>
                    </a:solidFill>
                    <a:round/>
                    <a:headEnd/>
                    <a:tailEnd/>
                  </a:ln>
                </p:spPr>
                <p:txBody>
                  <a:bodyPr/>
                  <a:lstStyle/>
                  <a:p>
                    <a:endParaRPr lang="zh-CN" altLang="en-US"/>
                  </a:p>
                </p:txBody>
              </p:sp>
              <p:sp>
                <p:nvSpPr>
                  <p:cNvPr id="52773" name="Freeform 67"/>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chemeClr val="tx1"/>
                    </a:solidFill>
                    <a:round/>
                    <a:headEnd/>
                    <a:tailEnd/>
                  </a:ln>
                </p:spPr>
                <p:txBody>
                  <a:bodyPr/>
                  <a:lstStyle/>
                  <a:p>
                    <a:endParaRPr lang="zh-CN" altLang="en-US"/>
                  </a:p>
                </p:txBody>
              </p:sp>
            </p:grpSp>
            <p:sp>
              <p:nvSpPr>
                <p:cNvPr id="52769" name="Freeform 68"/>
                <p:cNvSpPr>
                  <a:spLocks/>
                </p:cNvSpPr>
                <p:nvPr/>
              </p:nvSpPr>
              <p:spPr bwMode="auto">
                <a:xfrm flipV="1">
                  <a:off x="589" y="3030"/>
                  <a:ext cx="895" cy="658"/>
                </a:xfrm>
                <a:custGeom>
                  <a:avLst/>
                  <a:gdLst>
                    <a:gd name="T0" fmla="*/ 0 w 895"/>
                    <a:gd name="T1" fmla="*/ 60177 h 310"/>
                    <a:gd name="T2" fmla="*/ 448 w 895"/>
                    <a:gd name="T3" fmla="*/ 0 h 310"/>
                    <a:gd name="T4" fmla="*/ 895 w 895"/>
                    <a:gd name="T5" fmla="*/ 60177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chemeClr val="tx1"/>
                  </a:solidFill>
                  <a:round/>
                  <a:headEnd/>
                  <a:tailEnd/>
                </a:ln>
              </p:spPr>
              <p:txBody>
                <a:bodyPr/>
                <a:lstStyle/>
                <a:p>
                  <a:endParaRPr lang="zh-CN" altLang="en-US"/>
                </a:p>
              </p:txBody>
            </p:sp>
          </p:grpSp>
        </p:grpSp>
      </p:grpSp>
      <p:grpSp>
        <p:nvGrpSpPr>
          <p:cNvPr id="20" name="Group 69"/>
          <p:cNvGrpSpPr>
            <a:grpSpLocks/>
          </p:cNvGrpSpPr>
          <p:nvPr/>
        </p:nvGrpSpPr>
        <p:grpSpPr bwMode="auto">
          <a:xfrm>
            <a:off x="1343025" y="1412875"/>
            <a:ext cx="7754938" cy="4702175"/>
            <a:chOff x="870" y="895"/>
            <a:chExt cx="4885" cy="2962"/>
          </a:xfrm>
        </p:grpSpPr>
        <p:sp>
          <p:nvSpPr>
            <p:cNvPr id="52709" name="Rectangle 70"/>
            <p:cNvSpPr>
              <a:spLocks noChangeArrowheads="1"/>
            </p:cNvSpPr>
            <p:nvPr/>
          </p:nvSpPr>
          <p:spPr bwMode="auto">
            <a:xfrm>
              <a:off x="1501" y="895"/>
              <a:ext cx="3592" cy="2962"/>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52710" name="Group 71"/>
            <p:cNvGrpSpPr>
              <a:grpSpLocks/>
            </p:cNvGrpSpPr>
            <p:nvPr/>
          </p:nvGrpSpPr>
          <p:grpSpPr bwMode="auto">
            <a:xfrm>
              <a:off x="870" y="1081"/>
              <a:ext cx="4885" cy="2515"/>
              <a:chOff x="391" y="691"/>
              <a:chExt cx="4885" cy="2778"/>
            </a:xfrm>
          </p:grpSpPr>
          <p:sp>
            <p:nvSpPr>
              <p:cNvPr id="52736" name="Line 72"/>
              <p:cNvSpPr>
                <a:spLocks noChangeShapeType="1"/>
              </p:cNvSpPr>
              <p:nvPr/>
            </p:nvSpPr>
            <p:spPr bwMode="auto">
              <a:xfrm flipH="1">
                <a:off x="3695" y="691"/>
                <a:ext cx="348" cy="0"/>
              </a:xfrm>
              <a:prstGeom prst="line">
                <a:avLst/>
              </a:prstGeom>
              <a:noFill/>
              <a:ln w="28575">
                <a:solidFill>
                  <a:srgbClr val="EAEAEA"/>
                </a:solidFill>
                <a:round/>
                <a:headEnd/>
                <a:tailEnd type="triangle" w="sm" len="lg"/>
              </a:ln>
            </p:spPr>
            <p:txBody>
              <a:bodyPr/>
              <a:lstStyle/>
              <a:p>
                <a:endParaRPr lang="zh-CN" altLang="en-US"/>
              </a:p>
            </p:txBody>
          </p:sp>
          <p:grpSp>
            <p:nvGrpSpPr>
              <p:cNvPr id="52737" name="Group 73"/>
              <p:cNvGrpSpPr>
                <a:grpSpLocks/>
              </p:cNvGrpSpPr>
              <p:nvPr/>
            </p:nvGrpSpPr>
            <p:grpSpPr bwMode="auto">
              <a:xfrm>
                <a:off x="819" y="797"/>
                <a:ext cx="3573" cy="626"/>
                <a:chOff x="1014" y="780"/>
                <a:chExt cx="3573" cy="626"/>
              </a:xfrm>
            </p:grpSpPr>
            <p:sp>
              <p:nvSpPr>
                <p:cNvPr id="52753" name="Freeform 74"/>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754" name="Freeform 75"/>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755" name="Freeform 76"/>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756" name="Freeform 77"/>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grpSp>
          <p:sp>
            <p:nvSpPr>
              <p:cNvPr id="52738" name="Freeform 78"/>
              <p:cNvSpPr>
                <a:spLocks/>
              </p:cNvSpPr>
              <p:nvPr/>
            </p:nvSpPr>
            <p:spPr bwMode="auto">
              <a:xfrm flipV="1">
                <a:off x="4381" y="1108"/>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739" name="Line 79"/>
              <p:cNvSpPr>
                <a:spLocks noChangeShapeType="1"/>
              </p:cNvSpPr>
              <p:nvPr/>
            </p:nvSpPr>
            <p:spPr bwMode="auto">
              <a:xfrm>
                <a:off x="1550" y="694"/>
                <a:ext cx="348" cy="0"/>
              </a:xfrm>
              <a:prstGeom prst="line">
                <a:avLst/>
              </a:prstGeom>
              <a:noFill/>
              <a:ln w="28575">
                <a:solidFill>
                  <a:srgbClr val="EAEAEA"/>
                </a:solidFill>
                <a:round/>
                <a:headEnd/>
                <a:tailEnd type="triangle" w="sm" len="lg"/>
              </a:ln>
            </p:spPr>
            <p:txBody>
              <a:bodyPr/>
              <a:lstStyle/>
              <a:p>
                <a:endParaRPr lang="zh-CN" altLang="en-US"/>
              </a:p>
            </p:txBody>
          </p:sp>
          <p:grpSp>
            <p:nvGrpSpPr>
              <p:cNvPr id="52740" name="Group 80"/>
              <p:cNvGrpSpPr>
                <a:grpSpLocks/>
              </p:cNvGrpSpPr>
              <p:nvPr/>
            </p:nvGrpSpPr>
            <p:grpSpPr bwMode="auto">
              <a:xfrm flipV="1">
                <a:off x="1253" y="784"/>
                <a:ext cx="3573" cy="626"/>
                <a:chOff x="1014" y="780"/>
                <a:chExt cx="3573" cy="626"/>
              </a:xfrm>
            </p:grpSpPr>
            <p:sp>
              <p:nvSpPr>
                <p:cNvPr id="52749" name="Freeform 81"/>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750" name="Freeform 82"/>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751" name="Freeform 83"/>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752" name="Freeform 84"/>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grpSp>
          <p:sp>
            <p:nvSpPr>
              <p:cNvPr id="52741" name="Freeform 85"/>
              <p:cNvSpPr>
                <a:spLocks/>
              </p:cNvSpPr>
              <p:nvPr/>
            </p:nvSpPr>
            <p:spPr bwMode="auto">
              <a:xfrm flipV="1">
                <a:off x="391" y="1074"/>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grpSp>
            <p:nvGrpSpPr>
              <p:cNvPr id="52742" name="Group 86"/>
              <p:cNvGrpSpPr>
                <a:grpSpLocks/>
              </p:cNvGrpSpPr>
              <p:nvPr/>
            </p:nvGrpSpPr>
            <p:grpSpPr bwMode="auto">
              <a:xfrm>
                <a:off x="594" y="2653"/>
                <a:ext cx="4452" cy="816"/>
                <a:chOff x="589" y="2421"/>
                <a:chExt cx="4452" cy="1286"/>
              </a:xfrm>
            </p:grpSpPr>
            <p:grpSp>
              <p:nvGrpSpPr>
                <p:cNvPr id="52743" name="Group 87"/>
                <p:cNvGrpSpPr>
                  <a:grpSpLocks/>
                </p:cNvGrpSpPr>
                <p:nvPr/>
              </p:nvGrpSpPr>
              <p:grpSpPr bwMode="auto">
                <a:xfrm flipV="1">
                  <a:off x="1468" y="2421"/>
                  <a:ext cx="3573" cy="1286"/>
                  <a:chOff x="1014" y="780"/>
                  <a:chExt cx="3573" cy="626"/>
                </a:xfrm>
              </p:grpSpPr>
              <p:sp>
                <p:nvSpPr>
                  <p:cNvPr id="52745" name="Freeform 88"/>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746" name="Freeform 89"/>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747" name="Freeform 90"/>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748" name="Freeform 91"/>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grpSp>
            <p:sp>
              <p:nvSpPr>
                <p:cNvPr id="52744" name="Freeform 92"/>
                <p:cNvSpPr>
                  <a:spLocks/>
                </p:cNvSpPr>
                <p:nvPr/>
              </p:nvSpPr>
              <p:spPr bwMode="auto">
                <a:xfrm flipV="1">
                  <a:off x="589" y="3030"/>
                  <a:ext cx="895" cy="658"/>
                </a:xfrm>
                <a:custGeom>
                  <a:avLst/>
                  <a:gdLst>
                    <a:gd name="T0" fmla="*/ 0 w 895"/>
                    <a:gd name="T1" fmla="*/ 60177 h 310"/>
                    <a:gd name="T2" fmla="*/ 448 w 895"/>
                    <a:gd name="T3" fmla="*/ 0 h 310"/>
                    <a:gd name="T4" fmla="*/ 895 w 895"/>
                    <a:gd name="T5" fmla="*/ 60177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grpSp>
        </p:grpSp>
        <p:grpSp>
          <p:nvGrpSpPr>
            <p:cNvPr id="52711" name="Group 93"/>
            <p:cNvGrpSpPr>
              <a:grpSpLocks/>
            </p:cNvGrpSpPr>
            <p:nvPr/>
          </p:nvGrpSpPr>
          <p:grpSpPr bwMode="auto">
            <a:xfrm>
              <a:off x="2880" y="1922"/>
              <a:ext cx="1326" cy="442"/>
              <a:chOff x="0" y="1551"/>
              <a:chExt cx="1326" cy="442"/>
            </a:xfrm>
          </p:grpSpPr>
          <p:sp>
            <p:nvSpPr>
              <p:cNvPr id="52734" name="Rectangle 94"/>
              <p:cNvSpPr>
                <a:spLocks noChangeArrowheads="1"/>
              </p:cNvSpPr>
              <p:nvPr/>
            </p:nvSpPr>
            <p:spPr bwMode="auto">
              <a:xfrm>
                <a:off x="0" y="1614"/>
                <a:ext cx="1326" cy="379"/>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52735" name="Text Box 95"/>
              <p:cNvSpPr txBox="1">
                <a:spLocks noChangeArrowheads="1"/>
              </p:cNvSpPr>
              <p:nvPr/>
            </p:nvSpPr>
            <p:spPr bwMode="auto">
              <a:xfrm>
                <a:off x="182" y="1551"/>
                <a:ext cx="955" cy="442"/>
              </a:xfrm>
              <a:prstGeom prst="rect">
                <a:avLst/>
              </a:prstGeom>
              <a:noFill/>
              <a:ln w="9525">
                <a:noFill/>
                <a:miter lim="800000"/>
                <a:headEnd/>
                <a:tailEnd/>
              </a:ln>
            </p:spPr>
            <p:txBody>
              <a:bodyPr>
                <a:spAutoFit/>
              </a:bodyPr>
              <a:lstStyle/>
              <a:p>
                <a:pPr algn="l">
                  <a:spcBef>
                    <a:spcPct val="50000"/>
                  </a:spcBef>
                </a:pPr>
                <a:r>
                  <a:rPr kumimoji="1" lang="en-US" altLang="zh-CN" sz="3600" b="1" i="1">
                    <a:latin typeface="Times New Roman" pitchFamily="18" charset="0"/>
                    <a:ea typeface="华文中宋" pitchFamily="2" charset="-122"/>
                  </a:rPr>
                  <a:t>t </a:t>
                </a:r>
                <a:r>
                  <a:rPr kumimoji="1" lang="en-US" altLang="zh-CN" sz="3200" b="1">
                    <a:latin typeface="Impact" pitchFamily="34" charset="0"/>
                    <a:ea typeface="华文中宋" pitchFamily="2" charset="-122"/>
                  </a:rPr>
                  <a:t>=</a:t>
                </a:r>
                <a:r>
                  <a:rPr kumimoji="1" lang="en-US" altLang="zh-CN" sz="2400">
                    <a:latin typeface="Times New Roman" pitchFamily="18" charset="0"/>
                    <a:ea typeface="华文中宋" pitchFamily="2" charset="-122"/>
                  </a:rPr>
                  <a:t> </a:t>
                </a:r>
                <a:r>
                  <a:rPr kumimoji="1" lang="en-US" altLang="zh-CN" sz="2800" b="1" i="1">
                    <a:latin typeface="Times New Roman" pitchFamily="18" charset="0"/>
                    <a:ea typeface="华文中宋" pitchFamily="2" charset="-122"/>
                  </a:rPr>
                  <a:t>T</a:t>
                </a:r>
                <a:r>
                  <a:rPr kumimoji="1" lang="en-US" altLang="zh-CN" sz="2400">
                    <a:latin typeface="Times New Roman" pitchFamily="18" charset="0"/>
                    <a:ea typeface="华文中宋" pitchFamily="2" charset="-122"/>
                  </a:rPr>
                  <a:t> </a:t>
                </a:r>
                <a:r>
                  <a:rPr kumimoji="1" lang="en-US" altLang="zh-CN" sz="4000" b="1">
                    <a:latin typeface="Times New Roman" pitchFamily="18" charset="0"/>
                    <a:ea typeface="华文中宋" pitchFamily="2" charset="-122"/>
                  </a:rPr>
                  <a:t>/</a:t>
                </a:r>
                <a:r>
                  <a:rPr kumimoji="1" lang="en-US" altLang="zh-CN" sz="3200" b="1">
                    <a:latin typeface="Times New Roman" pitchFamily="18" charset="0"/>
                    <a:ea typeface="华文中宋" pitchFamily="2" charset="-122"/>
                  </a:rPr>
                  <a:t> </a:t>
                </a:r>
                <a:r>
                  <a:rPr kumimoji="1" lang="en-US" altLang="zh-CN" sz="2800">
                    <a:latin typeface="Bookman Old Style" pitchFamily="18" charset="0"/>
                    <a:ea typeface="华文中宋" pitchFamily="2" charset="-122"/>
                  </a:rPr>
                  <a:t>4</a:t>
                </a:r>
              </a:p>
            </p:txBody>
          </p:sp>
        </p:grpSp>
        <p:sp>
          <p:nvSpPr>
            <p:cNvPr id="52712" name="Line 96"/>
            <p:cNvSpPr>
              <a:spLocks noChangeShapeType="1"/>
            </p:cNvSpPr>
            <p:nvPr/>
          </p:nvSpPr>
          <p:spPr bwMode="auto">
            <a:xfrm>
              <a:off x="1523" y="3229"/>
              <a:ext cx="3532" cy="0"/>
            </a:xfrm>
            <a:prstGeom prst="line">
              <a:avLst/>
            </a:prstGeom>
            <a:noFill/>
            <a:ln w="57150">
              <a:solidFill>
                <a:srgbClr val="EAEAEA"/>
              </a:solidFill>
              <a:round/>
              <a:headEnd/>
              <a:tailEnd/>
            </a:ln>
          </p:spPr>
          <p:txBody>
            <a:bodyPr/>
            <a:lstStyle/>
            <a:p>
              <a:endParaRPr lang="zh-CN" altLang="en-US"/>
            </a:p>
          </p:txBody>
        </p:sp>
        <p:sp>
          <p:nvSpPr>
            <p:cNvPr id="52713" name="Line 97"/>
            <p:cNvSpPr>
              <a:spLocks noChangeShapeType="1"/>
            </p:cNvSpPr>
            <p:nvPr/>
          </p:nvSpPr>
          <p:spPr bwMode="auto">
            <a:xfrm flipH="1">
              <a:off x="3969" y="1074"/>
              <a:ext cx="348" cy="0"/>
            </a:xfrm>
            <a:prstGeom prst="line">
              <a:avLst/>
            </a:prstGeom>
            <a:noFill/>
            <a:ln w="28575">
              <a:solidFill>
                <a:schemeClr val="accent2"/>
              </a:solidFill>
              <a:round/>
              <a:headEnd/>
              <a:tailEnd type="triangle" w="sm" len="lg"/>
            </a:ln>
          </p:spPr>
          <p:txBody>
            <a:bodyPr/>
            <a:lstStyle/>
            <a:p>
              <a:endParaRPr lang="zh-CN" altLang="en-US"/>
            </a:p>
          </p:txBody>
        </p:sp>
        <p:grpSp>
          <p:nvGrpSpPr>
            <p:cNvPr id="52714" name="Group 98"/>
            <p:cNvGrpSpPr>
              <a:grpSpLocks/>
            </p:cNvGrpSpPr>
            <p:nvPr/>
          </p:nvGrpSpPr>
          <p:grpSpPr bwMode="auto">
            <a:xfrm>
              <a:off x="1062" y="1157"/>
              <a:ext cx="3573" cy="567"/>
              <a:chOff x="1014" y="780"/>
              <a:chExt cx="3573" cy="626"/>
            </a:xfrm>
          </p:grpSpPr>
          <p:sp>
            <p:nvSpPr>
              <p:cNvPr id="52730" name="Freeform 99"/>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sp>
            <p:nvSpPr>
              <p:cNvPr id="52731" name="Freeform 100"/>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sp>
            <p:nvSpPr>
              <p:cNvPr id="52732" name="Freeform 101"/>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sp>
            <p:nvSpPr>
              <p:cNvPr id="52733" name="Freeform 102"/>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grpSp>
        <p:sp>
          <p:nvSpPr>
            <p:cNvPr id="52715" name="Freeform 103"/>
            <p:cNvSpPr>
              <a:spLocks/>
            </p:cNvSpPr>
            <p:nvPr/>
          </p:nvSpPr>
          <p:spPr bwMode="auto">
            <a:xfrm flipV="1">
              <a:off x="4656" y="1452"/>
              <a:ext cx="895" cy="281"/>
            </a:xfrm>
            <a:custGeom>
              <a:avLst/>
              <a:gdLst>
                <a:gd name="T0" fmla="*/ 0 w 895"/>
                <a:gd name="T1" fmla="*/ 155 h 310"/>
                <a:gd name="T2" fmla="*/ 448 w 895"/>
                <a:gd name="T3" fmla="*/ 0 h 310"/>
                <a:gd name="T4" fmla="*/ 895 w 895"/>
                <a:gd name="T5" fmla="*/ 155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sp>
          <p:nvSpPr>
            <p:cNvPr id="52716" name="Line 104"/>
            <p:cNvSpPr>
              <a:spLocks noChangeShapeType="1"/>
            </p:cNvSpPr>
            <p:nvPr/>
          </p:nvSpPr>
          <p:spPr bwMode="auto">
            <a:xfrm>
              <a:off x="2241" y="1090"/>
              <a:ext cx="348" cy="0"/>
            </a:xfrm>
            <a:prstGeom prst="line">
              <a:avLst/>
            </a:prstGeom>
            <a:noFill/>
            <a:ln w="28575">
              <a:solidFill>
                <a:srgbClr val="FF0000"/>
              </a:solidFill>
              <a:round/>
              <a:headEnd/>
              <a:tailEnd type="triangle" w="sm" len="lg"/>
            </a:ln>
          </p:spPr>
          <p:txBody>
            <a:bodyPr/>
            <a:lstStyle/>
            <a:p>
              <a:endParaRPr lang="zh-CN" altLang="en-US"/>
            </a:p>
          </p:txBody>
        </p:sp>
        <p:grpSp>
          <p:nvGrpSpPr>
            <p:cNvPr id="52717" name="Group 105"/>
            <p:cNvGrpSpPr>
              <a:grpSpLocks/>
            </p:cNvGrpSpPr>
            <p:nvPr/>
          </p:nvGrpSpPr>
          <p:grpSpPr bwMode="auto">
            <a:xfrm flipV="1">
              <a:off x="1954" y="1179"/>
              <a:ext cx="3573" cy="567"/>
              <a:chOff x="1014" y="780"/>
              <a:chExt cx="3573" cy="626"/>
            </a:xfrm>
          </p:grpSpPr>
          <p:sp>
            <p:nvSpPr>
              <p:cNvPr id="52726" name="Freeform 106"/>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sp>
            <p:nvSpPr>
              <p:cNvPr id="52727" name="Freeform 107"/>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sp>
            <p:nvSpPr>
              <p:cNvPr id="52728" name="Freeform 108"/>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sp>
            <p:nvSpPr>
              <p:cNvPr id="52729" name="Freeform 109"/>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grpSp>
        <p:sp>
          <p:nvSpPr>
            <p:cNvPr id="52718" name="Freeform 110"/>
            <p:cNvSpPr>
              <a:spLocks/>
            </p:cNvSpPr>
            <p:nvPr/>
          </p:nvSpPr>
          <p:spPr bwMode="auto">
            <a:xfrm flipV="1">
              <a:off x="1075" y="1448"/>
              <a:ext cx="895" cy="280"/>
            </a:xfrm>
            <a:custGeom>
              <a:avLst/>
              <a:gdLst>
                <a:gd name="T0" fmla="*/ 0 w 895"/>
                <a:gd name="T1" fmla="*/ 153 h 310"/>
                <a:gd name="T2" fmla="*/ 448 w 895"/>
                <a:gd name="T3" fmla="*/ 0 h 310"/>
                <a:gd name="T4" fmla="*/ 895 w 895"/>
                <a:gd name="T5" fmla="*/ 153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grpSp>
          <p:nvGrpSpPr>
            <p:cNvPr id="52719" name="Group 111"/>
            <p:cNvGrpSpPr>
              <a:grpSpLocks/>
            </p:cNvGrpSpPr>
            <p:nvPr/>
          </p:nvGrpSpPr>
          <p:grpSpPr bwMode="auto">
            <a:xfrm>
              <a:off x="1068" y="2647"/>
              <a:ext cx="4452" cy="1164"/>
              <a:chOff x="589" y="2421"/>
              <a:chExt cx="4452" cy="1286"/>
            </a:xfrm>
          </p:grpSpPr>
          <p:grpSp>
            <p:nvGrpSpPr>
              <p:cNvPr id="52720" name="Group 112"/>
              <p:cNvGrpSpPr>
                <a:grpSpLocks/>
              </p:cNvGrpSpPr>
              <p:nvPr/>
            </p:nvGrpSpPr>
            <p:grpSpPr bwMode="auto">
              <a:xfrm flipV="1">
                <a:off x="1468" y="2421"/>
                <a:ext cx="3573" cy="1286"/>
                <a:chOff x="1014" y="780"/>
                <a:chExt cx="3573" cy="626"/>
              </a:xfrm>
            </p:grpSpPr>
            <p:sp>
              <p:nvSpPr>
                <p:cNvPr id="52722" name="Freeform 113"/>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chemeClr val="tx1"/>
                  </a:solidFill>
                  <a:round/>
                  <a:headEnd/>
                  <a:tailEnd/>
                </a:ln>
              </p:spPr>
              <p:txBody>
                <a:bodyPr/>
                <a:lstStyle/>
                <a:p>
                  <a:endParaRPr lang="zh-CN" altLang="en-US"/>
                </a:p>
              </p:txBody>
            </p:sp>
            <p:sp>
              <p:nvSpPr>
                <p:cNvPr id="52723" name="Freeform 114"/>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chemeClr val="tx1"/>
                  </a:solidFill>
                  <a:round/>
                  <a:headEnd/>
                  <a:tailEnd/>
                </a:ln>
              </p:spPr>
              <p:txBody>
                <a:bodyPr/>
                <a:lstStyle/>
                <a:p>
                  <a:endParaRPr lang="zh-CN" altLang="en-US"/>
                </a:p>
              </p:txBody>
            </p:sp>
            <p:sp>
              <p:nvSpPr>
                <p:cNvPr id="52724" name="Freeform 115"/>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chemeClr val="tx1"/>
                  </a:solidFill>
                  <a:round/>
                  <a:headEnd/>
                  <a:tailEnd/>
                </a:ln>
              </p:spPr>
              <p:txBody>
                <a:bodyPr/>
                <a:lstStyle/>
                <a:p>
                  <a:endParaRPr lang="zh-CN" altLang="en-US"/>
                </a:p>
              </p:txBody>
            </p:sp>
            <p:sp>
              <p:nvSpPr>
                <p:cNvPr id="52725" name="Freeform 116"/>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chemeClr val="tx1"/>
                  </a:solidFill>
                  <a:round/>
                  <a:headEnd/>
                  <a:tailEnd/>
                </a:ln>
              </p:spPr>
              <p:txBody>
                <a:bodyPr/>
                <a:lstStyle/>
                <a:p>
                  <a:endParaRPr lang="zh-CN" altLang="en-US"/>
                </a:p>
              </p:txBody>
            </p:sp>
          </p:grpSp>
          <p:sp>
            <p:nvSpPr>
              <p:cNvPr id="52721" name="Freeform 117"/>
              <p:cNvSpPr>
                <a:spLocks/>
              </p:cNvSpPr>
              <p:nvPr/>
            </p:nvSpPr>
            <p:spPr bwMode="auto">
              <a:xfrm flipV="1">
                <a:off x="589" y="3030"/>
                <a:ext cx="895" cy="658"/>
              </a:xfrm>
              <a:custGeom>
                <a:avLst/>
                <a:gdLst>
                  <a:gd name="T0" fmla="*/ 0 w 895"/>
                  <a:gd name="T1" fmla="*/ 60177 h 310"/>
                  <a:gd name="T2" fmla="*/ 448 w 895"/>
                  <a:gd name="T3" fmla="*/ 0 h 310"/>
                  <a:gd name="T4" fmla="*/ 895 w 895"/>
                  <a:gd name="T5" fmla="*/ 60177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chemeClr val="tx1"/>
                </a:solidFill>
                <a:round/>
                <a:headEnd/>
                <a:tailEnd/>
              </a:ln>
            </p:spPr>
            <p:txBody>
              <a:bodyPr/>
              <a:lstStyle/>
              <a:p>
                <a:endParaRPr lang="zh-CN" altLang="en-US"/>
              </a:p>
            </p:txBody>
          </p:sp>
        </p:grpSp>
      </p:grpSp>
      <p:grpSp>
        <p:nvGrpSpPr>
          <p:cNvPr id="31" name="Group 118"/>
          <p:cNvGrpSpPr>
            <a:grpSpLocks/>
          </p:cNvGrpSpPr>
          <p:nvPr/>
        </p:nvGrpSpPr>
        <p:grpSpPr bwMode="auto">
          <a:xfrm>
            <a:off x="1298575" y="1412875"/>
            <a:ext cx="7748588" cy="4762500"/>
            <a:chOff x="842" y="895"/>
            <a:chExt cx="4881" cy="3000"/>
          </a:xfrm>
        </p:grpSpPr>
        <p:sp>
          <p:nvSpPr>
            <p:cNvPr id="52654" name="Rectangle 119"/>
            <p:cNvSpPr>
              <a:spLocks noChangeArrowheads="1"/>
            </p:cNvSpPr>
            <p:nvPr/>
          </p:nvSpPr>
          <p:spPr bwMode="auto">
            <a:xfrm>
              <a:off x="1501" y="895"/>
              <a:ext cx="3592" cy="3000"/>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52655" name="Group 120"/>
            <p:cNvGrpSpPr>
              <a:grpSpLocks/>
            </p:cNvGrpSpPr>
            <p:nvPr/>
          </p:nvGrpSpPr>
          <p:grpSpPr bwMode="auto">
            <a:xfrm>
              <a:off x="1073" y="2857"/>
              <a:ext cx="4452" cy="739"/>
              <a:chOff x="589" y="2421"/>
              <a:chExt cx="4452" cy="1286"/>
            </a:xfrm>
          </p:grpSpPr>
          <p:grpSp>
            <p:nvGrpSpPr>
              <p:cNvPr id="52703" name="Group 121"/>
              <p:cNvGrpSpPr>
                <a:grpSpLocks/>
              </p:cNvGrpSpPr>
              <p:nvPr/>
            </p:nvGrpSpPr>
            <p:grpSpPr bwMode="auto">
              <a:xfrm flipV="1">
                <a:off x="1468" y="2421"/>
                <a:ext cx="3573" cy="1286"/>
                <a:chOff x="1014" y="780"/>
                <a:chExt cx="3573" cy="626"/>
              </a:xfrm>
            </p:grpSpPr>
            <p:sp>
              <p:nvSpPr>
                <p:cNvPr id="52705" name="Freeform 122"/>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706" name="Freeform 123"/>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707" name="Freeform 124"/>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708" name="Freeform 125"/>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grpSp>
          <p:sp>
            <p:nvSpPr>
              <p:cNvPr id="52704" name="Freeform 126"/>
              <p:cNvSpPr>
                <a:spLocks/>
              </p:cNvSpPr>
              <p:nvPr/>
            </p:nvSpPr>
            <p:spPr bwMode="auto">
              <a:xfrm flipV="1">
                <a:off x="589" y="3030"/>
                <a:ext cx="895" cy="658"/>
              </a:xfrm>
              <a:custGeom>
                <a:avLst/>
                <a:gdLst>
                  <a:gd name="T0" fmla="*/ 0 w 895"/>
                  <a:gd name="T1" fmla="*/ 60177 h 310"/>
                  <a:gd name="T2" fmla="*/ 448 w 895"/>
                  <a:gd name="T3" fmla="*/ 0 h 310"/>
                  <a:gd name="T4" fmla="*/ 895 w 895"/>
                  <a:gd name="T5" fmla="*/ 60177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grpSp>
        <p:sp>
          <p:nvSpPr>
            <p:cNvPr id="52656" name="Line 127"/>
            <p:cNvSpPr>
              <a:spLocks noChangeShapeType="1"/>
            </p:cNvSpPr>
            <p:nvPr/>
          </p:nvSpPr>
          <p:spPr bwMode="auto">
            <a:xfrm>
              <a:off x="1523" y="3229"/>
              <a:ext cx="3532" cy="0"/>
            </a:xfrm>
            <a:prstGeom prst="line">
              <a:avLst/>
            </a:prstGeom>
            <a:noFill/>
            <a:ln w="57150">
              <a:solidFill>
                <a:srgbClr val="EAEAEA"/>
              </a:solidFill>
              <a:round/>
              <a:headEnd/>
              <a:tailEnd/>
            </a:ln>
          </p:spPr>
          <p:txBody>
            <a:bodyPr/>
            <a:lstStyle/>
            <a:p>
              <a:endParaRPr lang="zh-CN" altLang="en-US"/>
            </a:p>
          </p:txBody>
        </p:sp>
        <p:sp>
          <p:nvSpPr>
            <p:cNvPr id="52657" name="Line 128"/>
            <p:cNvSpPr>
              <a:spLocks noChangeShapeType="1"/>
            </p:cNvSpPr>
            <p:nvPr/>
          </p:nvSpPr>
          <p:spPr bwMode="auto">
            <a:xfrm flipH="1">
              <a:off x="3969" y="1074"/>
              <a:ext cx="348" cy="0"/>
            </a:xfrm>
            <a:prstGeom prst="line">
              <a:avLst/>
            </a:prstGeom>
            <a:noFill/>
            <a:ln w="28575">
              <a:solidFill>
                <a:srgbClr val="EAEAEA"/>
              </a:solidFill>
              <a:round/>
              <a:headEnd/>
              <a:tailEnd type="triangle" w="sm" len="lg"/>
            </a:ln>
          </p:spPr>
          <p:txBody>
            <a:bodyPr/>
            <a:lstStyle/>
            <a:p>
              <a:endParaRPr lang="zh-CN" altLang="en-US"/>
            </a:p>
          </p:txBody>
        </p:sp>
        <p:grpSp>
          <p:nvGrpSpPr>
            <p:cNvPr id="52658" name="Group 129"/>
            <p:cNvGrpSpPr>
              <a:grpSpLocks/>
            </p:cNvGrpSpPr>
            <p:nvPr/>
          </p:nvGrpSpPr>
          <p:grpSpPr bwMode="auto">
            <a:xfrm>
              <a:off x="1062" y="1157"/>
              <a:ext cx="3573" cy="567"/>
              <a:chOff x="1014" y="780"/>
              <a:chExt cx="3573" cy="626"/>
            </a:xfrm>
          </p:grpSpPr>
          <p:sp>
            <p:nvSpPr>
              <p:cNvPr id="52699" name="Freeform 130"/>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700" name="Freeform 131"/>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701" name="Freeform 132"/>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702" name="Freeform 133"/>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grpSp>
        <p:sp>
          <p:nvSpPr>
            <p:cNvPr id="52659" name="Freeform 134"/>
            <p:cNvSpPr>
              <a:spLocks/>
            </p:cNvSpPr>
            <p:nvPr/>
          </p:nvSpPr>
          <p:spPr bwMode="auto">
            <a:xfrm flipV="1">
              <a:off x="4656" y="1452"/>
              <a:ext cx="895" cy="281"/>
            </a:xfrm>
            <a:custGeom>
              <a:avLst/>
              <a:gdLst>
                <a:gd name="T0" fmla="*/ 0 w 895"/>
                <a:gd name="T1" fmla="*/ 155 h 310"/>
                <a:gd name="T2" fmla="*/ 448 w 895"/>
                <a:gd name="T3" fmla="*/ 0 h 310"/>
                <a:gd name="T4" fmla="*/ 895 w 895"/>
                <a:gd name="T5" fmla="*/ 155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660" name="Line 135"/>
            <p:cNvSpPr>
              <a:spLocks noChangeShapeType="1"/>
            </p:cNvSpPr>
            <p:nvPr/>
          </p:nvSpPr>
          <p:spPr bwMode="auto">
            <a:xfrm>
              <a:off x="2241" y="1090"/>
              <a:ext cx="348" cy="0"/>
            </a:xfrm>
            <a:prstGeom prst="line">
              <a:avLst/>
            </a:prstGeom>
            <a:noFill/>
            <a:ln w="28575">
              <a:solidFill>
                <a:srgbClr val="EAEAEA"/>
              </a:solidFill>
              <a:round/>
              <a:headEnd/>
              <a:tailEnd type="triangle" w="sm" len="lg"/>
            </a:ln>
          </p:spPr>
          <p:txBody>
            <a:bodyPr/>
            <a:lstStyle/>
            <a:p>
              <a:endParaRPr lang="zh-CN" altLang="en-US"/>
            </a:p>
          </p:txBody>
        </p:sp>
        <p:grpSp>
          <p:nvGrpSpPr>
            <p:cNvPr id="52661" name="Group 136"/>
            <p:cNvGrpSpPr>
              <a:grpSpLocks/>
            </p:cNvGrpSpPr>
            <p:nvPr/>
          </p:nvGrpSpPr>
          <p:grpSpPr bwMode="auto">
            <a:xfrm flipV="1">
              <a:off x="1954" y="1179"/>
              <a:ext cx="3573" cy="567"/>
              <a:chOff x="1014" y="780"/>
              <a:chExt cx="3573" cy="626"/>
            </a:xfrm>
          </p:grpSpPr>
          <p:sp>
            <p:nvSpPr>
              <p:cNvPr id="52695" name="Freeform 137"/>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696" name="Freeform 138"/>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697" name="Freeform 139"/>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698" name="Freeform 140"/>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grpSp>
        <p:sp>
          <p:nvSpPr>
            <p:cNvPr id="52662" name="Freeform 141"/>
            <p:cNvSpPr>
              <a:spLocks/>
            </p:cNvSpPr>
            <p:nvPr/>
          </p:nvSpPr>
          <p:spPr bwMode="auto">
            <a:xfrm flipV="1">
              <a:off x="1075" y="1448"/>
              <a:ext cx="895" cy="280"/>
            </a:xfrm>
            <a:custGeom>
              <a:avLst/>
              <a:gdLst>
                <a:gd name="T0" fmla="*/ 0 w 895"/>
                <a:gd name="T1" fmla="*/ 153 h 310"/>
                <a:gd name="T2" fmla="*/ 448 w 895"/>
                <a:gd name="T3" fmla="*/ 0 h 310"/>
                <a:gd name="T4" fmla="*/ 895 w 895"/>
                <a:gd name="T5" fmla="*/ 153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grpSp>
          <p:nvGrpSpPr>
            <p:cNvPr id="52663" name="Group 142"/>
            <p:cNvGrpSpPr>
              <a:grpSpLocks/>
            </p:cNvGrpSpPr>
            <p:nvPr/>
          </p:nvGrpSpPr>
          <p:grpSpPr bwMode="auto">
            <a:xfrm>
              <a:off x="1068" y="2647"/>
              <a:ext cx="4452" cy="1164"/>
              <a:chOff x="589" y="2421"/>
              <a:chExt cx="4452" cy="1286"/>
            </a:xfrm>
          </p:grpSpPr>
          <p:grpSp>
            <p:nvGrpSpPr>
              <p:cNvPr id="52689" name="Group 143"/>
              <p:cNvGrpSpPr>
                <a:grpSpLocks/>
              </p:cNvGrpSpPr>
              <p:nvPr/>
            </p:nvGrpSpPr>
            <p:grpSpPr bwMode="auto">
              <a:xfrm flipV="1">
                <a:off x="1468" y="2421"/>
                <a:ext cx="3573" cy="1286"/>
                <a:chOff x="1014" y="780"/>
                <a:chExt cx="3573" cy="626"/>
              </a:xfrm>
            </p:grpSpPr>
            <p:sp>
              <p:nvSpPr>
                <p:cNvPr id="52691" name="Freeform 144"/>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692" name="Freeform 145"/>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693" name="Freeform 146"/>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694" name="Freeform 147"/>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grpSp>
          <p:sp>
            <p:nvSpPr>
              <p:cNvPr id="52690" name="Freeform 148"/>
              <p:cNvSpPr>
                <a:spLocks/>
              </p:cNvSpPr>
              <p:nvPr/>
            </p:nvSpPr>
            <p:spPr bwMode="auto">
              <a:xfrm flipV="1">
                <a:off x="589" y="3030"/>
                <a:ext cx="895" cy="658"/>
              </a:xfrm>
              <a:custGeom>
                <a:avLst/>
                <a:gdLst>
                  <a:gd name="T0" fmla="*/ 0 w 895"/>
                  <a:gd name="T1" fmla="*/ 60177 h 310"/>
                  <a:gd name="T2" fmla="*/ 448 w 895"/>
                  <a:gd name="T3" fmla="*/ 0 h 310"/>
                  <a:gd name="T4" fmla="*/ 895 w 895"/>
                  <a:gd name="T5" fmla="*/ 60177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grpSp>
        <p:grpSp>
          <p:nvGrpSpPr>
            <p:cNvPr id="52664" name="Group 149"/>
            <p:cNvGrpSpPr>
              <a:grpSpLocks/>
            </p:cNvGrpSpPr>
            <p:nvPr/>
          </p:nvGrpSpPr>
          <p:grpSpPr bwMode="auto">
            <a:xfrm>
              <a:off x="2827" y="1913"/>
              <a:ext cx="1425" cy="452"/>
              <a:chOff x="0" y="1587"/>
              <a:chExt cx="1425" cy="452"/>
            </a:xfrm>
          </p:grpSpPr>
          <p:sp>
            <p:nvSpPr>
              <p:cNvPr id="52687" name="Rectangle 150"/>
              <p:cNvSpPr>
                <a:spLocks noChangeArrowheads="1"/>
              </p:cNvSpPr>
              <p:nvPr/>
            </p:nvSpPr>
            <p:spPr bwMode="auto">
              <a:xfrm>
                <a:off x="0" y="1668"/>
                <a:ext cx="1365" cy="371"/>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52688" name="Text Box 151"/>
              <p:cNvSpPr txBox="1">
                <a:spLocks noChangeArrowheads="1"/>
              </p:cNvSpPr>
              <p:nvPr/>
            </p:nvSpPr>
            <p:spPr bwMode="auto">
              <a:xfrm>
                <a:off x="129" y="1587"/>
                <a:ext cx="1296" cy="442"/>
              </a:xfrm>
              <a:prstGeom prst="rect">
                <a:avLst/>
              </a:prstGeom>
              <a:noFill/>
              <a:ln w="9525">
                <a:noFill/>
                <a:miter lim="800000"/>
                <a:headEnd/>
                <a:tailEnd/>
              </a:ln>
            </p:spPr>
            <p:txBody>
              <a:bodyPr>
                <a:spAutoFit/>
              </a:bodyPr>
              <a:lstStyle/>
              <a:p>
                <a:pPr algn="l">
                  <a:spcBef>
                    <a:spcPct val="50000"/>
                  </a:spcBef>
                </a:pPr>
                <a:r>
                  <a:rPr kumimoji="1" lang="en-US" altLang="zh-CN" sz="3600" b="1" i="1">
                    <a:latin typeface="Times New Roman" pitchFamily="18" charset="0"/>
                    <a:ea typeface="华文中宋" pitchFamily="2" charset="-122"/>
                  </a:rPr>
                  <a:t>t </a:t>
                </a:r>
                <a:r>
                  <a:rPr kumimoji="1" lang="en-US" altLang="zh-CN" sz="3200" b="1">
                    <a:latin typeface="Impact" pitchFamily="34" charset="0"/>
                    <a:ea typeface="华文中宋" pitchFamily="2" charset="-122"/>
                  </a:rPr>
                  <a:t>=</a:t>
                </a:r>
                <a:r>
                  <a:rPr kumimoji="1" lang="en-US" altLang="zh-CN" sz="2400">
                    <a:latin typeface="Times New Roman" pitchFamily="18" charset="0"/>
                    <a:ea typeface="华文中宋" pitchFamily="2" charset="-122"/>
                  </a:rPr>
                  <a:t> </a:t>
                </a:r>
                <a:r>
                  <a:rPr kumimoji="1" lang="en-US" altLang="zh-CN" sz="2800">
                    <a:latin typeface="Bookman Old Style" pitchFamily="18" charset="0"/>
                    <a:ea typeface="华文中宋" pitchFamily="2" charset="-122"/>
                  </a:rPr>
                  <a:t>3</a:t>
                </a:r>
                <a:r>
                  <a:rPr kumimoji="1" lang="en-US" altLang="zh-CN" sz="2800" b="1" i="1">
                    <a:latin typeface="Times New Roman" pitchFamily="18" charset="0"/>
                    <a:ea typeface="华文中宋" pitchFamily="2" charset="-122"/>
                  </a:rPr>
                  <a:t>T</a:t>
                </a:r>
                <a:r>
                  <a:rPr kumimoji="1" lang="en-US" altLang="zh-CN" sz="2400">
                    <a:latin typeface="Times New Roman" pitchFamily="18" charset="0"/>
                    <a:ea typeface="华文中宋" pitchFamily="2" charset="-122"/>
                  </a:rPr>
                  <a:t> </a:t>
                </a:r>
                <a:r>
                  <a:rPr kumimoji="1" lang="en-US" altLang="zh-CN" sz="4000" b="1">
                    <a:latin typeface="Times New Roman" pitchFamily="18" charset="0"/>
                    <a:ea typeface="华文中宋" pitchFamily="2" charset="-122"/>
                  </a:rPr>
                  <a:t>/</a:t>
                </a:r>
                <a:r>
                  <a:rPr kumimoji="1" lang="en-US" altLang="zh-CN" sz="3200" b="1">
                    <a:latin typeface="Times New Roman" pitchFamily="18" charset="0"/>
                    <a:ea typeface="华文中宋" pitchFamily="2" charset="-122"/>
                  </a:rPr>
                  <a:t> </a:t>
                </a:r>
                <a:r>
                  <a:rPr kumimoji="1" lang="en-US" altLang="zh-CN" sz="2800">
                    <a:latin typeface="Bookman Old Style" pitchFamily="18" charset="0"/>
                    <a:ea typeface="华文中宋" pitchFamily="2" charset="-122"/>
                  </a:rPr>
                  <a:t>8</a:t>
                </a:r>
              </a:p>
            </p:txBody>
          </p:sp>
        </p:grpSp>
        <p:grpSp>
          <p:nvGrpSpPr>
            <p:cNvPr id="52665" name="Group 152"/>
            <p:cNvGrpSpPr>
              <a:grpSpLocks/>
            </p:cNvGrpSpPr>
            <p:nvPr/>
          </p:nvGrpSpPr>
          <p:grpSpPr bwMode="auto">
            <a:xfrm>
              <a:off x="842" y="1074"/>
              <a:ext cx="4881" cy="2514"/>
              <a:chOff x="363" y="683"/>
              <a:chExt cx="4881" cy="2777"/>
            </a:xfrm>
          </p:grpSpPr>
          <p:sp>
            <p:nvSpPr>
              <p:cNvPr id="52666" name="Line 153"/>
              <p:cNvSpPr>
                <a:spLocks noChangeShapeType="1"/>
              </p:cNvSpPr>
              <p:nvPr/>
            </p:nvSpPr>
            <p:spPr bwMode="auto">
              <a:xfrm flipH="1">
                <a:off x="3279" y="683"/>
                <a:ext cx="348" cy="0"/>
              </a:xfrm>
              <a:prstGeom prst="line">
                <a:avLst/>
              </a:prstGeom>
              <a:noFill/>
              <a:ln w="28575">
                <a:solidFill>
                  <a:schemeClr val="accent2"/>
                </a:solidFill>
                <a:round/>
                <a:headEnd/>
                <a:tailEnd type="triangle" w="sm" len="lg"/>
              </a:ln>
            </p:spPr>
            <p:txBody>
              <a:bodyPr/>
              <a:lstStyle/>
              <a:p>
                <a:endParaRPr lang="zh-CN" altLang="en-US"/>
              </a:p>
            </p:txBody>
          </p:sp>
          <p:grpSp>
            <p:nvGrpSpPr>
              <p:cNvPr id="52667" name="Group 154"/>
              <p:cNvGrpSpPr>
                <a:grpSpLocks/>
              </p:cNvGrpSpPr>
              <p:nvPr/>
            </p:nvGrpSpPr>
            <p:grpSpPr bwMode="auto">
              <a:xfrm>
                <a:off x="363" y="784"/>
                <a:ext cx="3573" cy="626"/>
                <a:chOff x="1014" y="780"/>
                <a:chExt cx="3573" cy="626"/>
              </a:xfrm>
            </p:grpSpPr>
            <p:sp>
              <p:nvSpPr>
                <p:cNvPr id="52683" name="Freeform 155"/>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sp>
              <p:nvSpPr>
                <p:cNvPr id="52684" name="Freeform 156"/>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sp>
              <p:nvSpPr>
                <p:cNvPr id="52685" name="Freeform 157"/>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sp>
              <p:nvSpPr>
                <p:cNvPr id="52686" name="Freeform 158"/>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grpSp>
          <p:sp>
            <p:nvSpPr>
              <p:cNvPr id="52668" name="Freeform 159"/>
              <p:cNvSpPr>
                <a:spLocks/>
              </p:cNvSpPr>
              <p:nvPr/>
            </p:nvSpPr>
            <p:spPr bwMode="auto">
              <a:xfrm flipV="1">
                <a:off x="3934" y="1109"/>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sp>
            <p:nvSpPr>
              <p:cNvPr id="52669" name="Line 160"/>
              <p:cNvSpPr>
                <a:spLocks noChangeShapeType="1"/>
              </p:cNvSpPr>
              <p:nvPr/>
            </p:nvSpPr>
            <p:spPr bwMode="auto">
              <a:xfrm>
                <a:off x="2005" y="685"/>
                <a:ext cx="348" cy="0"/>
              </a:xfrm>
              <a:prstGeom prst="line">
                <a:avLst/>
              </a:prstGeom>
              <a:noFill/>
              <a:ln w="28575">
                <a:solidFill>
                  <a:srgbClr val="FF0000"/>
                </a:solidFill>
                <a:round/>
                <a:headEnd/>
                <a:tailEnd type="triangle" w="sm" len="lg"/>
              </a:ln>
            </p:spPr>
            <p:txBody>
              <a:bodyPr/>
              <a:lstStyle/>
              <a:p>
                <a:endParaRPr lang="zh-CN" altLang="en-US"/>
              </a:p>
            </p:txBody>
          </p:sp>
          <p:grpSp>
            <p:nvGrpSpPr>
              <p:cNvPr id="52670" name="Group 161"/>
              <p:cNvGrpSpPr>
                <a:grpSpLocks/>
              </p:cNvGrpSpPr>
              <p:nvPr/>
            </p:nvGrpSpPr>
            <p:grpSpPr bwMode="auto">
              <a:xfrm flipV="1">
                <a:off x="1671" y="775"/>
                <a:ext cx="3573" cy="626"/>
                <a:chOff x="1014" y="780"/>
                <a:chExt cx="3573" cy="626"/>
              </a:xfrm>
            </p:grpSpPr>
            <p:sp>
              <p:nvSpPr>
                <p:cNvPr id="52679" name="Freeform 162"/>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sp>
              <p:nvSpPr>
                <p:cNvPr id="52680" name="Freeform 163"/>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sp>
              <p:nvSpPr>
                <p:cNvPr id="52681" name="Freeform 164"/>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sp>
              <p:nvSpPr>
                <p:cNvPr id="52682" name="Freeform 165"/>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grpSp>
          <p:sp>
            <p:nvSpPr>
              <p:cNvPr id="52671" name="Freeform 166"/>
              <p:cNvSpPr>
                <a:spLocks/>
              </p:cNvSpPr>
              <p:nvPr/>
            </p:nvSpPr>
            <p:spPr bwMode="auto">
              <a:xfrm flipV="1">
                <a:off x="793" y="10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grpSp>
            <p:nvGrpSpPr>
              <p:cNvPr id="52672" name="Group 167"/>
              <p:cNvGrpSpPr>
                <a:grpSpLocks/>
              </p:cNvGrpSpPr>
              <p:nvPr/>
            </p:nvGrpSpPr>
            <p:grpSpPr bwMode="auto">
              <a:xfrm>
                <a:off x="593" y="2644"/>
                <a:ext cx="4452" cy="816"/>
                <a:chOff x="589" y="2421"/>
                <a:chExt cx="4452" cy="1286"/>
              </a:xfrm>
            </p:grpSpPr>
            <p:grpSp>
              <p:nvGrpSpPr>
                <p:cNvPr id="52673" name="Group 168"/>
                <p:cNvGrpSpPr>
                  <a:grpSpLocks/>
                </p:cNvGrpSpPr>
                <p:nvPr/>
              </p:nvGrpSpPr>
              <p:grpSpPr bwMode="auto">
                <a:xfrm flipV="1">
                  <a:off x="1468" y="2421"/>
                  <a:ext cx="3573" cy="1286"/>
                  <a:chOff x="1014" y="780"/>
                  <a:chExt cx="3573" cy="626"/>
                </a:xfrm>
              </p:grpSpPr>
              <p:sp>
                <p:nvSpPr>
                  <p:cNvPr id="52675" name="Freeform 169"/>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chemeClr val="tx1"/>
                    </a:solidFill>
                    <a:round/>
                    <a:headEnd/>
                    <a:tailEnd/>
                  </a:ln>
                </p:spPr>
                <p:txBody>
                  <a:bodyPr/>
                  <a:lstStyle/>
                  <a:p>
                    <a:endParaRPr lang="zh-CN" altLang="en-US"/>
                  </a:p>
                </p:txBody>
              </p:sp>
              <p:sp>
                <p:nvSpPr>
                  <p:cNvPr id="52676" name="Freeform 170"/>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chemeClr val="tx1"/>
                    </a:solidFill>
                    <a:round/>
                    <a:headEnd/>
                    <a:tailEnd/>
                  </a:ln>
                </p:spPr>
                <p:txBody>
                  <a:bodyPr/>
                  <a:lstStyle/>
                  <a:p>
                    <a:endParaRPr lang="zh-CN" altLang="en-US"/>
                  </a:p>
                </p:txBody>
              </p:sp>
              <p:sp>
                <p:nvSpPr>
                  <p:cNvPr id="52677" name="Freeform 171"/>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chemeClr val="tx1"/>
                    </a:solidFill>
                    <a:round/>
                    <a:headEnd/>
                    <a:tailEnd/>
                  </a:ln>
                </p:spPr>
                <p:txBody>
                  <a:bodyPr/>
                  <a:lstStyle/>
                  <a:p>
                    <a:endParaRPr lang="zh-CN" altLang="en-US"/>
                  </a:p>
                </p:txBody>
              </p:sp>
              <p:sp>
                <p:nvSpPr>
                  <p:cNvPr id="52678" name="Freeform 172"/>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chemeClr val="tx1"/>
                    </a:solidFill>
                    <a:round/>
                    <a:headEnd/>
                    <a:tailEnd/>
                  </a:ln>
                </p:spPr>
                <p:txBody>
                  <a:bodyPr/>
                  <a:lstStyle/>
                  <a:p>
                    <a:endParaRPr lang="zh-CN" altLang="en-US"/>
                  </a:p>
                </p:txBody>
              </p:sp>
            </p:grpSp>
            <p:sp>
              <p:nvSpPr>
                <p:cNvPr id="52674" name="Freeform 173"/>
                <p:cNvSpPr>
                  <a:spLocks/>
                </p:cNvSpPr>
                <p:nvPr/>
              </p:nvSpPr>
              <p:spPr bwMode="auto">
                <a:xfrm flipV="1">
                  <a:off x="589" y="3030"/>
                  <a:ext cx="895" cy="658"/>
                </a:xfrm>
                <a:custGeom>
                  <a:avLst/>
                  <a:gdLst>
                    <a:gd name="T0" fmla="*/ 0 w 895"/>
                    <a:gd name="T1" fmla="*/ 60177 h 310"/>
                    <a:gd name="T2" fmla="*/ 448 w 895"/>
                    <a:gd name="T3" fmla="*/ 0 h 310"/>
                    <a:gd name="T4" fmla="*/ 895 w 895"/>
                    <a:gd name="T5" fmla="*/ 60177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chemeClr val="tx1"/>
                  </a:solidFill>
                  <a:round/>
                  <a:headEnd/>
                  <a:tailEnd/>
                </a:ln>
              </p:spPr>
              <p:txBody>
                <a:bodyPr/>
                <a:lstStyle/>
                <a:p>
                  <a:endParaRPr lang="zh-CN" altLang="en-US"/>
                </a:p>
              </p:txBody>
            </p:sp>
          </p:grpSp>
        </p:grpSp>
      </p:grpSp>
      <p:grpSp>
        <p:nvGrpSpPr>
          <p:cNvPr id="52373" name="Group 174"/>
          <p:cNvGrpSpPr>
            <a:grpSpLocks/>
          </p:cNvGrpSpPr>
          <p:nvPr/>
        </p:nvGrpSpPr>
        <p:grpSpPr bwMode="auto">
          <a:xfrm>
            <a:off x="1298575" y="1412875"/>
            <a:ext cx="7748588" cy="4810125"/>
            <a:chOff x="842" y="895"/>
            <a:chExt cx="4881" cy="3030"/>
          </a:xfrm>
        </p:grpSpPr>
        <p:sp>
          <p:nvSpPr>
            <p:cNvPr id="52609" name="Rectangle 175"/>
            <p:cNvSpPr>
              <a:spLocks noChangeArrowheads="1"/>
            </p:cNvSpPr>
            <p:nvPr/>
          </p:nvSpPr>
          <p:spPr bwMode="auto">
            <a:xfrm>
              <a:off x="1501" y="895"/>
              <a:ext cx="3592" cy="3030"/>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2" name="Group 176"/>
            <p:cNvGrpSpPr>
              <a:grpSpLocks/>
            </p:cNvGrpSpPr>
            <p:nvPr/>
          </p:nvGrpSpPr>
          <p:grpSpPr bwMode="auto">
            <a:xfrm>
              <a:off x="1073" y="2857"/>
              <a:ext cx="4452" cy="739"/>
              <a:chOff x="589" y="2421"/>
              <a:chExt cx="4452" cy="1286"/>
            </a:xfrm>
          </p:grpSpPr>
          <p:grpSp>
            <p:nvGrpSpPr>
              <p:cNvPr id="52648" name="Group 177"/>
              <p:cNvGrpSpPr>
                <a:grpSpLocks/>
              </p:cNvGrpSpPr>
              <p:nvPr/>
            </p:nvGrpSpPr>
            <p:grpSpPr bwMode="auto">
              <a:xfrm flipV="1">
                <a:off x="1468" y="2421"/>
                <a:ext cx="3573" cy="1286"/>
                <a:chOff x="1014" y="780"/>
                <a:chExt cx="3573" cy="626"/>
              </a:xfrm>
            </p:grpSpPr>
            <p:sp>
              <p:nvSpPr>
                <p:cNvPr id="52650" name="Freeform 178"/>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651" name="Freeform 179"/>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652" name="Freeform 180"/>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653" name="Freeform 181"/>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grpSp>
          <p:sp>
            <p:nvSpPr>
              <p:cNvPr id="52649" name="Freeform 182"/>
              <p:cNvSpPr>
                <a:spLocks/>
              </p:cNvSpPr>
              <p:nvPr/>
            </p:nvSpPr>
            <p:spPr bwMode="auto">
              <a:xfrm flipV="1">
                <a:off x="589" y="3030"/>
                <a:ext cx="895" cy="658"/>
              </a:xfrm>
              <a:custGeom>
                <a:avLst/>
                <a:gdLst>
                  <a:gd name="T0" fmla="*/ 0 w 895"/>
                  <a:gd name="T1" fmla="*/ 60177 h 310"/>
                  <a:gd name="T2" fmla="*/ 448 w 895"/>
                  <a:gd name="T3" fmla="*/ 0 h 310"/>
                  <a:gd name="T4" fmla="*/ 895 w 895"/>
                  <a:gd name="T5" fmla="*/ 60177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grpSp>
        <p:sp>
          <p:nvSpPr>
            <p:cNvPr id="52611" name="Line 183"/>
            <p:cNvSpPr>
              <a:spLocks noChangeShapeType="1"/>
            </p:cNvSpPr>
            <p:nvPr/>
          </p:nvSpPr>
          <p:spPr bwMode="auto">
            <a:xfrm>
              <a:off x="1523" y="3229"/>
              <a:ext cx="3532" cy="0"/>
            </a:xfrm>
            <a:prstGeom prst="line">
              <a:avLst/>
            </a:prstGeom>
            <a:noFill/>
            <a:ln w="57150">
              <a:solidFill>
                <a:srgbClr val="EAEAEA"/>
              </a:solidFill>
              <a:round/>
              <a:headEnd/>
              <a:tailEnd/>
            </a:ln>
          </p:spPr>
          <p:txBody>
            <a:bodyPr/>
            <a:lstStyle/>
            <a:p>
              <a:endParaRPr lang="zh-CN" altLang="en-US"/>
            </a:p>
          </p:txBody>
        </p:sp>
        <p:grpSp>
          <p:nvGrpSpPr>
            <p:cNvPr id="52612" name="Group 184"/>
            <p:cNvGrpSpPr>
              <a:grpSpLocks/>
            </p:cNvGrpSpPr>
            <p:nvPr/>
          </p:nvGrpSpPr>
          <p:grpSpPr bwMode="auto">
            <a:xfrm>
              <a:off x="1068" y="2647"/>
              <a:ext cx="4452" cy="1164"/>
              <a:chOff x="589" y="2421"/>
              <a:chExt cx="4452" cy="1286"/>
            </a:xfrm>
          </p:grpSpPr>
          <p:grpSp>
            <p:nvGrpSpPr>
              <p:cNvPr id="52642" name="Group 185"/>
              <p:cNvGrpSpPr>
                <a:grpSpLocks/>
              </p:cNvGrpSpPr>
              <p:nvPr/>
            </p:nvGrpSpPr>
            <p:grpSpPr bwMode="auto">
              <a:xfrm flipV="1">
                <a:off x="1468" y="2421"/>
                <a:ext cx="3573" cy="1286"/>
                <a:chOff x="1014" y="780"/>
                <a:chExt cx="3573" cy="626"/>
              </a:xfrm>
            </p:grpSpPr>
            <p:sp>
              <p:nvSpPr>
                <p:cNvPr id="52644" name="Freeform 186"/>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645" name="Freeform 187"/>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646" name="Freeform 188"/>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647" name="Freeform 189"/>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grpSp>
          <p:sp>
            <p:nvSpPr>
              <p:cNvPr id="52643" name="Freeform 190"/>
              <p:cNvSpPr>
                <a:spLocks/>
              </p:cNvSpPr>
              <p:nvPr/>
            </p:nvSpPr>
            <p:spPr bwMode="auto">
              <a:xfrm flipV="1">
                <a:off x="589" y="3030"/>
                <a:ext cx="895" cy="658"/>
              </a:xfrm>
              <a:custGeom>
                <a:avLst/>
                <a:gdLst>
                  <a:gd name="T0" fmla="*/ 0 w 895"/>
                  <a:gd name="T1" fmla="*/ 60177 h 310"/>
                  <a:gd name="T2" fmla="*/ 448 w 895"/>
                  <a:gd name="T3" fmla="*/ 0 h 310"/>
                  <a:gd name="T4" fmla="*/ 895 w 895"/>
                  <a:gd name="T5" fmla="*/ 60177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grpSp>
        <p:sp>
          <p:nvSpPr>
            <p:cNvPr id="52613" name="Line 191"/>
            <p:cNvSpPr>
              <a:spLocks noChangeShapeType="1"/>
            </p:cNvSpPr>
            <p:nvPr/>
          </p:nvSpPr>
          <p:spPr bwMode="auto">
            <a:xfrm flipH="1">
              <a:off x="3758" y="1074"/>
              <a:ext cx="348" cy="0"/>
            </a:xfrm>
            <a:prstGeom prst="line">
              <a:avLst/>
            </a:prstGeom>
            <a:noFill/>
            <a:ln w="28575">
              <a:solidFill>
                <a:srgbClr val="EAEAEA"/>
              </a:solidFill>
              <a:round/>
              <a:headEnd/>
              <a:tailEnd type="triangle" w="sm" len="lg"/>
            </a:ln>
          </p:spPr>
          <p:txBody>
            <a:bodyPr/>
            <a:lstStyle/>
            <a:p>
              <a:endParaRPr lang="zh-CN" altLang="en-US"/>
            </a:p>
          </p:txBody>
        </p:sp>
        <p:grpSp>
          <p:nvGrpSpPr>
            <p:cNvPr id="52614" name="Group 192"/>
            <p:cNvGrpSpPr>
              <a:grpSpLocks/>
            </p:cNvGrpSpPr>
            <p:nvPr/>
          </p:nvGrpSpPr>
          <p:grpSpPr bwMode="auto">
            <a:xfrm>
              <a:off x="842" y="1165"/>
              <a:ext cx="3573" cy="567"/>
              <a:chOff x="1014" y="780"/>
              <a:chExt cx="3573" cy="626"/>
            </a:xfrm>
          </p:grpSpPr>
          <p:sp>
            <p:nvSpPr>
              <p:cNvPr id="52638" name="Freeform 193"/>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639" name="Freeform 194"/>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640" name="Freeform 195"/>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641" name="Freeform 196"/>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grpSp>
        <p:sp>
          <p:nvSpPr>
            <p:cNvPr id="52615" name="Freeform 197"/>
            <p:cNvSpPr>
              <a:spLocks/>
            </p:cNvSpPr>
            <p:nvPr/>
          </p:nvSpPr>
          <p:spPr bwMode="auto">
            <a:xfrm flipV="1">
              <a:off x="4413" y="1460"/>
              <a:ext cx="895" cy="280"/>
            </a:xfrm>
            <a:custGeom>
              <a:avLst/>
              <a:gdLst>
                <a:gd name="T0" fmla="*/ 0 w 895"/>
                <a:gd name="T1" fmla="*/ 153 h 310"/>
                <a:gd name="T2" fmla="*/ 448 w 895"/>
                <a:gd name="T3" fmla="*/ 0 h 310"/>
                <a:gd name="T4" fmla="*/ 895 w 895"/>
                <a:gd name="T5" fmla="*/ 153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616" name="Line 198"/>
            <p:cNvSpPr>
              <a:spLocks noChangeShapeType="1"/>
            </p:cNvSpPr>
            <p:nvPr/>
          </p:nvSpPr>
          <p:spPr bwMode="auto">
            <a:xfrm>
              <a:off x="2484" y="1076"/>
              <a:ext cx="348" cy="0"/>
            </a:xfrm>
            <a:prstGeom prst="line">
              <a:avLst/>
            </a:prstGeom>
            <a:noFill/>
            <a:ln w="28575">
              <a:solidFill>
                <a:srgbClr val="EAEAEA"/>
              </a:solidFill>
              <a:round/>
              <a:headEnd/>
              <a:tailEnd type="triangle" w="sm" len="lg"/>
            </a:ln>
          </p:spPr>
          <p:txBody>
            <a:bodyPr/>
            <a:lstStyle/>
            <a:p>
              <a:endParaRPr lang="zh-CN" altLang="en-US"/>
            </a:p>
          </p:txBody>
        </p:sp>
        <p:grpSp>
          <p:nvGrpSpPr>
            <p:cNvPr id="52617" name="Group 199"/>
            <p:cNvGrpSpPr>
              <a:grpSpLocks/>
            </p:cNvGrpSpPr>
            <p:nvPr/>
          </p:nvGrpSpPr>
          <p:grpSpPr bwMode="auto">
            <a:xfrm flipV="1">
              <a:off x="2150" y="1157"/>
              <a:ext cx="3573" cy="567"/>
              <a:chOff x="1014" y="780"/>
              <a:chExt cx="3573" cy="626"/>
            </a:xfrm>
          </p:grpSpPr>
          <p:sp>
            <p:nvSpPr>
              <p:cNvPr id="52634" name="Freeform 200"/>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635" name="Freeform 201"/>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636" name="Freeform 202"/>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637" name="Freeform 203"/>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grpSp>
        <p:sp>
          <p:nvSpPr>
            <p:cNvPr id="52618" name="Freeform 204"/>
            <p:cNvSpPr>
              <a:spLocks/>
            </p:cNvSpPr>
            <p:nvPr/>
          </p:nvSpPr>
          <p:spPr bwMode="auto">
            <a:xfrm flipV="1">
              <a:off x="1272" y="1433"/>
              <a:ext cx="895" cy="281"/>
            </a:xfrm>
            <a:custGeom>
              <a:avLst/>
              <a:gdLst>
                <a:gd name="T0" fmla="*/ 0 w 895"/>
                <a:gd name="T1" fmla="*/ 155 h 310"/>
                <a:gd name="T2" fmla="*/ 448 w 895"/>
                <a:gd name="T3" fmla="*/ 0 h 310"/>
                <a:gd name="T4" fmla="*/ 895 w 895"/>
                <a:gd name="T5" fmla="*/ 155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grpSp>
          <p:nvGrpSpPr>
            <p:cNvPr id="52619" name="Group 205"/>
            <p:cNvGrpSpPr>
              <a:grpSpLocks/>
            </p:cNvGrpSpPr>
            <p:nvPr/>
          </p:nvGrpSpPr>
          <p:grpSpPr bwMode="auto">
            <a:xfrm>
              <a:off x="2934" y="1905"/>
              <a:ext cx="1417" cy="444"/>
              <a:chOff x="0" y="1731"/>
              <a:chExt cx="1417" cy="444"/>
            </a:xfrm>
          </p:grpSpPr>
          <p:sp>
            <p:nvSpPr>
              <p:cNvPr id="52632" name="Rectangle 206"/>
              <p:cNvSpPr>
                <a:spLocks noChangeArrowheads="1"/>
              </p:cNvSpPr>
              <p:nvPr/>
            </p:nvSpPr>
            <p:spPr bwMode="auto">
              <a:xfrm>
                <a:off x="0" y="1804"/>
                <a:ext cx="1251" cy="371"/>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52633" name="Text Box 207"/>
              <p:cNvSpPr txBox="1">
                <a:spLocks noChangeArrowheads="1"/>
              </p:cNvSpPr>
              <p:nvPr/>
            </p:nvSpPr>
            <p:spPr bwMode="auto">
              <a:xfrm>
                <a:off x="121" y="1731"/>
                <a:ext cx="1296" cy="442"/>
              </a:xfrm>
              <a:prstGeom prst="rect">
                <a:avLst/>
              </a:prstGeom>
              <a:noFill/>
              <a:ln w="9525">
                <a:noFill/>
                <a:miter lim="800000"/>
                <a:headEnd/>
                <a:tailEnd/>
              </a:ln>
            </p:spPr>
            <p:txBody>
              <a:bodyPr>
                <a:spAutoFit/>
              </a:bodyPr>
              <a:lstStyle/>
              <a:p>
                <a:pPr algn="l">
                  <a:spcBef>
                    <a:spcPct val="50000"/>
                  </a:spcBef>
                </a:pPr>
                <a:r>
                  <a:rPr kumimoji="1" lang="en-US" altLang="zh-CN" sz="3600" b="1" i="1">
                    <a:latin typeface="Times New Roman" pitchFamily="18" charset="0"/>
                    <a:ea typeface="华文中宋" pitchFamily="2" charset="-122"/>
                  </a:rPr>
                  <a:t>t </a:t>
                </a:r>
                <a:r>
                  <a:rPr kumimoji="1" lang="en-US" altLang="zh-CN" sz="3200" b="1">
                    <a:latin typeface="Impact" pitchFamily="34" charset="0"/>
                    <a:ea typeface="华文中宋" pitchFamily="2" charset="-122"/>
                  </a:rPr>
                  <a:t>=</a:t>
                </a:r>
                <a:r>
                  <a:rPr kumimoji="1" lang="en-US" altLang="zh-CN" sz="2400">
                    <a:latin typeface="Times New Roman" pitchFamily="18" charset="0"/>
                    <a:ea typeface="华文中宋" pitchFamily="2" charset="-122"/>
                  </a:rPr>
                  <a:t> </a:t>
                </a:r>
                <a:r>
                  <a:rPr kumimoji="1" lang="en-US" altLang="zh-CN" sz="2800" b="1" i="1">
                    <a:latin typeface="Times New Roman" pitchFamily="18" charset="0"/>
                    <a:ea typeface="华文中宋" pitchFamily="2" charset="-122"/>
                  </a:rPr>
                  <a:t>T</a:t>
                </a:r>
                <a:r>
                  <a:rPr kumimoji="1" lang="en-US" altLang="zh-CN" sz="2400">
                    <a:latin typeface="Times New Roman" pitchFamily="18" charset="0"/>
                    <a:ea typeface="华文中宋" pitchFamily="2" charset="-122"/>
                  </a:rPr>
                  <a:t> </a:t>
                </a:r>
                <a:r>
                  <a:rPr kumimoji="1" lang="en-US" altLang="zh-CN" sz="4000" b="1">
                    <a:latin typeface="Times New Roman" pitchFamily="18" charset="0"/>
                    <a:ea typeface="华文中宋" pitchFamily="2" charset="-122"/>
                  </a:rPr>
                  <a:t>/</a:t>
                </a:r>
                <a:r>
                  <a:rPr kumimoji="1" lang="en-US" altLang="zh-CN" sz="3200" b="1">
                    <a:latin typeface="Times New Roman" pitchFamily="18" charset="0"/>
                    <a:ea typeface="华文中宋" pitchFamily="2" charset="-122"/>
                  </a:rPr>
                  <a:t> </a:t>
                </a:r>
                <a:r>
                  <a:rPr kumimoji="1" lang="en-US" altLang="zh-CN" sz="2800">
                    <a:latin typeface="Bookman Old Style" pitchFamily="18" charset="0"/>
                    <a:ea typeface="华文中宋" pitchFamily="2" charset="-122"/>
                  </a:rPr>
                  <a:t>2</a:t>
                </a:r>
              </a:p>
            </p:txBody>
          </p:sp>
        </p:grpSp>
        <p:grpSp>
          <p:nvGrpSpPr>
            <p:cNvPr id="52620" name="Group 208"/>
            <p:cNvGrpSpPr>
              <a:grpSpLocks/>
            </p:cNvGrpSpPr>
            <p:nvPr/>
          </p:nvGrpSpPr>
          <p:grpSpPr bwMode="auto">
            <a:xfrm>
              <a:off x="1500" y="1066"/>
              <a:ext cx="3585" cy="2152"/>
              <a:chOff x="1021" y="674"/>
              <a:chExt cx="3585" cy="2378"/>
            </a:xfrm>
          </p:grpSpPr>
          <p:sp>
            <p:nvSpPr>
              <p:cNvPr id="52621" name="Line 209"/>
              <p:cNvSpPr>
                <a:spLocks noChangeShapeType="1"/>
              </p:cNvSpPr>
              <p:nvPr/>
            </p:nvSpPr>
            <p:spPr bwMode="auto">
              <a:xfrm flipH="1">
                <a:off x="3044" y="674"/>
                <a:ext cx="348" cy="0"/>
              </a:xfrm>
              <a:prstGeom prst="line">
                <a:avLst/>
              </a:prstGeom>
              <a:noFill/>
              <a:ln w="28575">
                <a:solidFill>
                  <a:schemeClr val="accent2"/>
                </a:solidFill>
                <a:round/>
                <a:headEnd/>
                <a:tailEnd type="triangle" w="sm" len="lg"/>
              </a:ln>
            </p:spPr>
            <p:txBody>
              <a:bodyPr/>
              <a:lstStyle/>
              <a:p>
                <a:endParaRPr lang="zh-CN" altLang="en-US"/>
              </a:p>
            </p:txBody>
          </p:sp>
          <p:sp>
            <p:nvSpPr>
              <p:cNvPr id="52622" name="Freeform 210"/>
              <p:cNvSpPr>
                <a:spLocks/>
              </p:cNvSpPr>
              <p:nvPr/>
            </p:nvSpPr>
            <p:spPr bwMode="auto">
              <a:xfrm>
                <a:off x="1021" y="79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sp>
            <p:nvSpPr>
              <p:cNvPr id="52623" name="Freeform 211"/>
              <p:cNvSpPr>
                <a:spLocks/>
              </p:cNvSpPr>
              <p:nvPr/>
            </p:nvSpPr>
            <p:spPr bwMode="auto">
              <a:xfrm>
                <a:off x="2815" y="784"/>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sp>
            <p:nvSpPr>
              <p:cNvPr id="52624" name="Freeform 212"/>
              <p:cNvSpPr>
                <a:spLocks/>
              </p:cNvSpPr>
              <p:nvPr/>
            </p:nvSpPr>
            <p:spPr bwMode="auto">
              <a:xfrm flipV="1">
                <a:off x="1917" y="110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sp>
            <p:nvSpPr>
              <p:cNvPr id="52625" name="Freeform 213"/>
              <p:cNvSpPr>
                <a:spLocks/>
              </p:cNvSpPr>
              <p:nvPr/>
            </p:nvSpPr>
            <p:spPr bwMode="auto">
              <a:xfrm flipV="1">
                <a:off x="3708" y="1093"/>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sp>
            <p:nvSpPr>
              <p:cNvPr id="52626" name="Line 214"/>
              <p:cNvSpPr>
                <a:spLocks noChangeShapeType="1"/>
              </p:cNvSpPr>
              <p:nvPr/>
            </p:nvSpPr>
            <p:spPr bwMode="auto">
              <a:xfrm>
                <a:off x="2202" y="678"/>
                <a:ext cx="348" cy="0"/>
              </a:xfrm>
              <a:prstGeom prst="line">
                <a:avLst/>
              </a:prstGeom>
              <a:noFill/>
              <a:ln w="28575">
                <a:solidFill>
                  <a:srgbClr val="FF0000"/>
                </a:solidFill>
                <a:round/>
                <a:headEnd/>
                <a:tailEnd type="triangle" w="sm" len="lg"/>
              </a:ln>
            </p:spPr>
            <p:txBody>
              <a:bodyPr/>
              <a:lstStyle/>
              <a:p>
                <a:endParaRPr lang="zh-CN" altLang="en-US"/>
              </a:p>
            </p:txBody>
          </p:sp>
          <p:sp>
            <p:nvSpPr>
              <p:cNvPr id="52627" name="Freeform 215"/>
              <p:cNvSpPr>
                <a:spLocks/>
              </p:cNvSpPr>
              <p:nvPr/>
            </p:nvSpPr>
            <p:spPr bwMode="auto">
              <a:xfrm>
                <a:off x="1914" y="778"/>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sp>
            <p:nvSpPr>
              <p:cNvPr id="52628" name="Freeform 216"/>
              <p:cNvSpPr>
                <a:spLocks/>
              </p:cNvSpPr>
              <p:nvPr/>
            </p:nvSpPr>
            <p:spPr bwMode="auto">
              <a:xfrm flipV="1">
                <a:off x="2798" y="1078"/>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sp>
            <p:nvSpPr>
              <p:cNvPr id="52629" name="Freeform 217"/>
              <p:cNvSpPr>
                <a:spLocks/>
              </p:cNvSpPr>
              <p:nvPr/>
            </p:nvSpPr>
            <p:spPr bwMode="auto">
              <a:xfrm>
                <a:off x="3694" y="768"/>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sp>
            <p:nvSpPr>
              <p:cNvPr id="52630" name="Freeform 218"/>
              <p:cNvSpPr>
                <a:spLocks/>
              </p:cNvSpPr>
              <p:nvPr/>
            </p:nvSpPr>
            <p:spPr bwMode="auto">
              <a:xfrm flipV="1">
                <a:off x="1028" y="10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sp>
            <p:nvSpPr>
              <p:cNvPr id="52631" name="Line 219"/>
              <p:cNvSpPr>
                <a:spLocks noChangeShapeType="1"/>
              </p:cNvSpPr>
              <p:nvPr/>
            </p:nvSpPr>
            <p:spPr bwMode="auto">
              <a:xfrm flipV="1">
                <a:off x="1029" y="3044"/>
                <a:ext cx="3577" cy="8"/>
              </a:xfrm>
              <a:prstGeom prst="line">
                <a:avLst/>
              </a:prstGeom>
              <a:noFill/>
              <a:ln w="57150">
                <a:solidFill>
                  <a:schemeClr val="tx1"/>
                </a:solidFill>
                <a:round/>
                <a:headEnd/>
                <a:tailEnd/>
              </a:ln>
            </p:spPr>
            <p:txBody>
              <a:bodyPr/>
              <a:lstStyle/>
              <a:p>
                <a:endParaRPr lang="zh-CN" altLang="en-US"/>
              </a:p>
            </p:txBody>
          </p:sp>
        </p:grpSp>
      </p:grpSp>
      <p:grpSp>
        <p:nvGrpSpPr>
          <p:cNvPr id="52415" name="Group 220"/>
          <p:cNvGrpSpPr>
            <a:grpSpLocks/>
          </p:cNvGrpSpPr>
          <p:nvPr/>
        </p:nvGrpSpPr>
        <p:grpSpPr bwMode="auto">
          <a:xfrm>
            <a:off x="1325563" y="1412875"/>
            <a:ext cx="7758112" cy="4810125"/>
            <a:chOff x="859" y="895"/>
            <a:chExt cx="4887" cy="3030"/>
          </a:xfrm>
        </p:grpSpPr>
        <p:sp>
          <p:nvSpPr>
            <p:cNvPr id="52560" name="Rectangle 221"/>
            <p:cNvSpPr>
              <a:spLocks noChangeArrowheads="1"/>
            </p:cNvSpPr>
            <p:nvPr/>
          </p:nvSpPr>
          <p:spPr bwMode="auto">
            <a:xfrm>
              <a:off x="1501" y="895"/>
              <a:ext cx="3592" cy="3030"/>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52561" name="Group 222"/>
            <p:cNvGrpSpPr>
              <a:grpSpLocks/>
            </p:cNvGrpSpPr>
            <p:nvPr/>
          </p:nvGrpSpPr>
          <p:grpSpPr bwMode="auto">
            <a:xfrm>
              <a:off x="1073" y="2857"/>
              <a:ext cx="4452" cy="739"/>
              <a:chOff x="589" y="2421"/>
              <a:chExt cx="4452" cy="1286"/>
            </a:xfrm>
          </p:grpSpPr>
          <p:grpSp>
            <p:nvGrpSpPr>
              <p:cNvPr id="52603" name="Group 223"/>
              <p:cNvGrpSpPr>
                <a:grpSpLocks/>
              </p:cNvGrpSpPr>
              <p:nvPr/>
            </p:nvGrpSpPr>
            <p:grpSpPr bwMode="auto">
              <a:xfrm flipV="1">
                <a:off x="1468" y="2421"/>
                <a:ext cx="3573" cy="1286"/>
                <a:chOff x="1014" y="780"/>
                <a:chExt cx="3573" cy="626"/>
              </a:xfrm>
            </p:grpSpPr>
            <p:sp>
              <p:nvSpPr>
                <p:cNvPr id="52605" name="Freeform 224"/>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606" name="Freeform 225"/>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607" name="Freeform 226"/>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608" name="Freeform 227"/>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grpSp>
          <p:sp>
            <p:nvSpPr>
              <p:cNvPr id="52604" name="Freeform 228"/>
              <p:cNvSpPr>
                <a:spLocks/>
              </p:cNvSpPr>
              <p:nvPr/>
            </p:nvSpPr>
            <p:spPr bwMode="auto">
              <a:xfrm flipV="1">
                <a:off x="589" y="3030"/>
                <a:ext cx="895" cy="658"/>
              </a:xfrm>
              <a:custGeom>
                <a:avLst/>
                <a:gdLst>
                  <a:gd name="T0" fmla="*/ 0 w 895"/>
                  <a:gd name="T1" fmla="*/ 60177 h 310"/>
                  <a:gd name="T2" fmla="*/ 448 w 895"/>
                  <a:gd name="T3" fmla="*/ 0 h 310"/>
                  <a:gd name="T4" fmla="*/ 895 w 895"/>
                  <a:gd name="T5" fmla="*/ 60177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grpSp>
        <p:sp>
          <p:nvSpPr>
            <p:cNvPr id="52562" name="Line 229"/>
            <p:cNvSpPr>
              <a:spLocks noChangeShapeType="1"/>
            </p:cNvSpPr>
            <p:nvPr/>
          </p:nvSpPr>
          <p:spPr bwMode="auto">
            <a:xfrm>
              <a:off x="1523" y="3229"/>
              <a:ext cx="3532" cy="0"/>
            </a:xfrm>
            <a:prstGeom prst="line">
              <a:avLst/>
            </a:prstGeom>
            <a:noFill/>
            <a:ln w="57150">
              <a:solidFill>
                <a:srgbClr val="EAEAEA"/>
              </a:solidFill>
              <a:round/>
              <a:headEnd/>
              <a:tailEnd/>
            </a:ln>
          </p:spPr>
          <p:txBody>
            <a:bodyPr/>
            <a:lstStyle/>
            <a:p>
              <a:endParaRPr lang="zh-CN" altLang="en-US"/>
            </a:p>
          </p:txBody>
        </p:sp>
        <p:grpSp>
          <p:nvGrpSpPr>
            <p:cNvPr id="52563" name="Group 230"/>
            <p:cNvGrpSpPr>
              <a:grpSpLocks/>
            </p:cNvGrpSpPr>
            <p:nvPr/>
          </p:nvGrpSpPr>
          <p:grpSpPr bwMode="auto">
            <a:xfrm>
              <a:off x="1068" y="2647"/>
              <a:ext cx="4452" cy="1164"/>
              <a:chOff x="589" y="2421"/>
              <a:chExt cx="4452" cy="1286"/>
            </a:xfrm>
          </p:grpSpPr>
          <p:grpSp>
            <p:nvGrpSpPr>
              <p:cNvPr id="52597" name="Group 231"/>
              <p:cNvGrpSpPr>
                <a:grpSpLocks/>
              </p:cNvGrpSpPr>
              <p:nvPr/>
            </p:nvGrpSpPr>
            <p:grpSpPr bwMode="auto">
              <a:xfrm flipV="1">
                <a:off x="1468" y="2421"/>
                <a:ext cx="3573" cy="1286"/>
                <a:chOff x="1014" y="780"/>
                <a:chExt cx="3573" cy="626"/>
              </a:xfrm>
            </p:grpSpPr>
            <p:sp>
              <p:nvSpPr>
                <p:cNvPr id="52599" name="Freeform 232"/>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600" name="Freeform 233"/>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601" name="Freeform 234"/>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602" name="Freeform 235"/>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grpSp>
          <p:sp>
            <p:nvSpPr>
              <p:cNvPr id="52598" name="Freeform 236"/>
              <p:cNvSpPr>
                <a:spLocks/>
              </p:cNvSpPr>
              <p:nvPr/>
            </p:nvSpPr>
            <p:spPr bwMode="auto">
              <a:xfrm flipV="1">
                <a:off x="589" y="3030"/>
                <a:ext cx="895" cy="658"/>
              </a:xfrm>
              <a:custGeom>
                <a:avLst/>
                <a:gdLst>
                  <a:gd name="T0" fmla="*/ 0 w 895"/>
                  <a:gd name="T1" fmla="*/ 60177 h 310"/>
                  <a:gd name="T2" fmla="*/ 448 w 895"/>
                  <a:gd name="T3" fmla="*/ 0 h 310"/>
                  <a:gd name="T4" fmla="*/ 895 w 895"/>
                  <a:gd name="T5" fmla="*/ 60177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grpSp>
        <p:sp>
          <p:nvSpPr>
            <p:cNvPr id="52564" name="Line 237"/>
            <p:cNvSpPr>
              <a:spLocks noChangeShapeType="1"/>
            </p:cNvSpPr>
            <p:nvPr/>
          </p:nvSpPr>
          <p:spPr bwMode="auto">
            <a:xfrm flipH="1">
              <a:off x="3523" y="1066"/>
              <a:ext cx="348" cy="0"/>
            </a:xfrm>
            <a:prstGeom prst="line">
              <a:avLst/>
            </a:prstGeom>
            <a:noFill/>
            <a:ln w="28575">
              <a:solidFill>
                <a:srgbClr val="EAEAEA"/>
              </a:solidFill>
              <a:round/>
              <a:headEnd/>
              <a:tailEnd type="triangle" w="sm" len="lg"/>
            </a:ln>
          </p:spPr>
          <p:txBody>
            <a:bodyPr/>
            <a:lstStyle/>
            <a:p>
              <a:endParaRPr lang="zh-CN" altLang="en-US"/>
            </a:p>
          </p:txBody>
        </p:sp>
        <p:sp>
          <p:nvSpPr>
            <p:cNvPr id="52565" name="Freeform 238"/>
            <p:cNvSpPr>
              <a:spLocks/>
            </p:cNvSpPr>
            <p:nvPr/>
          </p:nvSpPr>
          <p:spPr bwMode="auto">
            <a:xfrm>
              <a:off x="1500" y="1171"/>
              <a:ext cx="895" cy="281"/>
            </a:xfrm>
            <a:custGeom>
              <a:avLst/>
              <a:gdLst>
                <a:gd name="T0" fmla="*/ 0 w 895"/>
                <a:gd name="T1" fmla="*/ 155 h 310"/>
                <a:gd name="T2" fmla="*/ 448 w 895"/>
                <a:gd name="T3" fmla="*/ 0 h 310"/>
                <a:gd name="T4" fmla="*/ 895 w 895"/>
                <a:gd name="T5" fmla="*/ 155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566" name="Freeform 239"/>
            <p:cNvSpPr>
              <a:spLocks/>
            </p:cNvSpPr>
            <p:nvPr/>
          </p:nvSpPr>
          <p:spPr bwMode="auto">
            <a:xfrm>
              <a:off x="3294" y="1166"/>
              <a:ext cx="895" cy="280"/>
            </a:xfrm>
            <a:custGeom>
              <a:avLst/>
              <a:gdLst>
                <a:gd name="T0" fmla="*/ 0 w 895"/>
                <a:gd name="T1" fmla="*/ 153 h 310"/>
                <a:gd name="T2" fmla="*/ 448 w 895"/>
                <a:gd name="T3" fmla="*/ 0 h 310"/>
                <a:gd name="T4" fmla="*/ 895 w 895"/>
                <a:gd name="T5" fmla="*/ 153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567" name="Freeform 240"/>
            <p:cNvSpPr>
              <a:spLocks/>
            </p:cNvSpPr>
            <p:nvPr/>
          </p:nvSpPr>
          <p:spPr bwMode="auto">
            <a:xfrm flipV="1">
              <a:off x="2396" y="1452"/>
              <a:ext cx="895" cy="280"/>
            </a:xfrm>
            <a:custGeom>
              <a:avLst/>
              <a:gdLst>
                <a:gd name="T0" fmla="*/ 0 w 895"/>
                <a:gd name="T1" fmla="*/ 153 h 310"/>
                <a:gd name="T2" fmla="*/ 448 w 895"/>
                <a:gd name="T3" fmla="*/ 0 h 310"/>
                <a:gd name="T4" fmla="*/ 895 w 895"/>
                <a:gd name="T5" fmla="*/ 153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568" name="Freeform 241"/>
            <p:cNvSpPr>
              <a:spLocks/>
            </p:cNvSpPr>
            <p:nvPr/>
          </p:nvSpPr>
          <p:spPr bwMode="auto">
            <a:xfrm flipV="1">
              <a:off x="4187" y="1445"/>
              <a:ext cx="895" cy="281"/>
            </a:xfrm>
            <a:custGeom>
              <a:avLst/>
              <a:gdLst>
                <a:gd name="T0" fmla="*/ 0 w 895"/>
                <a:gd name="T1" fmla="*/ 155 h 310"/>
                <a:gd name="T2" fmla="*/ 448 w 895"/>
                <a:gd name="T3" fmla="*/ 0 h 310"/>
                <a:gd name="T4" fmla="*/ 895 w 895"/>
                <a:gd name="T5" fmla="*/ 155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569" name="Line 242"/>
            <p:cNvSpPr>
              <a:spLocks noChangeShapeType="1"/>
            </p:cNvSpPr>
            <p:nvPr/>
          </p:nvSpPr>
          <p:spPr bwMode="auto">
            <a:xfrm>
              <a:off x="2681" y="1070"/>
              <a:ext cx="348" cy="0"/>
            </a:xfrm>
            <a:prstGeom prst="line">
              <a:avLst/>
            </a:prstGeom>
            <a:noFill/>
            <a:ln w="28575">
              <a:solidFill>
                <a:srgbClr val="EAEAEA"/>
              </a:solidFill>
              <a:round/>
              <a:headEnd/>
              <a:tailEnd type="triangle" w="sm" len="lg"/>
            </a:ln>
          </p:spPr>
          <p:txBody>
            <a:bodyPr/>
            <a:lstStyle/>
            <a:p>
              <a:endParaRPr lang="zh-CN" altLang="en-US"/>
            </a:p>
          </p:txBody>
        </p:sp>
        <p:sp>
          <p:nvSpPr>
            <p:cNvPr id="52570" name="Freeform 243"/>
            <p:cNvSpPr>
              <a:spLocks/>
            </p:cNvSpPr>
            <p:nvPr/>
          </p:nvSpPr>
          <p:spPr bwMode="auto">
            <a:xfrm>
              <a:off x="2393" y="1160"/>
              <a:ext cx="895" cy="281"/>
            </a:xfrm>
            <a:custGeom>
              <a:avLst/>
              <a:gdLst>
                <a:gd name="T0" fmla="*/ 0 w 895"/>
                <a:gd name="T1" fmla="*/ 155 h 310"/>
                <a:gd name="T2" fmla="*/ 448 w 895"/>
                <a:gd name="T3" fmla="*/ 0 h 310"/>
                <a:gd name="T4" fmla="*/ 895 w 895"/>
                <a:gd name="T5" fmla="*/ 155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571" name="Freeform 244"/>
            <p:cNvSpPr>
              <a:spLocks/>
            </p:cNvSpPr>
            <p:nvPr/>
          </p:nvSpPr>
          <p:spPr bwMode="auto">
            <a:xfrm flipV="1">
              <a:off x="3277" y="1432"/>
              <a:ext cx="895" cy="280"/>
            </a:xfrm>
            <a:custGeom>
              <a:avLst/>
              <a:gdLst>
                <a:gd name="T0" fmla="*/ 0 w 895"/>
                <a:gd name="T1" fmla="*/ 153 h 310"/>
                <a:gd name="T2" fmla="*/ 448 w 895"/>
                <a:gd name="T3" fmla="*/ 0 h 310"/>
                <a:gd name="T4" fmla="*/ 895 w 895"/>
                <a:gd name="T5" fmla="*/ 153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572" name="Freeform 245"/>
            <p:cNvSpPr>
              <a:spLocks/>
            </p:cNvSpPr>
            <p:nvPr/>
          </p:nvSpPr>
          <p:spPr bwMode="auto">
            <a:xfrm>
              <a:off x="4173" y="1151"/>
              <a:ext cx="895" cy="281"/>
            </a:xfrm>
            <a:custGeom>
              <a:avLst/>
              <a:gdLst>
                <a:gd name="T0" fmla="*/ 0 w 895"/>
                <a:gd name="T1" fmla="*/ 155 h 310"/>
                <a:gd name="T2" fmla="*/ 448 w 895"/>
                <a:gd name="T3" fmla="*/ 0 h 310"/>
                <a:gd name="T4" fmla="*/ 895 w 895"/>
                <a:gd name="T5" fmla="*/ 155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573" name="Freeform 246"/>
            <p:cNvSpPr>
              <a:spLocks/>
            </p:cNvSpPr>
            <p:nvPr/>
          </p:nvSpPr>
          <p:spPr bwMode="auto">
            <a:xfrm flipV="1">
              <a:off x="1507" y="1433"/>
              <a:ext cx="895" cy="281"/>
            </a:xfrm>
            <a:custGeom>
              <a:avLst/>
              <a:gdLst>
                <a:gd name="T0" fmla="*/ 0 w 895"/>
                <a:gd name="T1" fmla="*/ 155 h 310"/>
                <a:gd name="T2" fmla="*/ 448 w 895"/>
                <a:gd name="T3" fmla="*/ 0 h 310"/>
                <a:gd name="T4" fmla="*/ 895 w 895"/>
                <a:gd name="T5" fmla="*/ 155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grpSp>
          <p:nvGrpSpPr>
            <p:cNvPr id="52574" name="Group 247"/>
            <p:cNvGrpSpPr>
              <a:grpSpLocks/>
            </p:cNvGrpSpPr>
            <p:nvPr/>
          </p:nvGrpSpPr>
          <p:grpSpPr bwMode="auto">
            <a:xfrm>
              <a:off x="2872" y="1911"/>
              <a:ext cx="1410" cy="442"/>
              <a:chOff x="0" y="1821"/>
              <a:chExt cx="1410" cy="442"/>
            </a:xfrm>
          </p:grpSpPr>
          <p:sp>
            <p:nvSpPr>
              <p:cNvPr id="52595" name="Rectangle 248"/>
              <p:cNvSpPr>
                <a:spLocks noChangeArrowheads="1"/>
              </p:cNvSpPr>
              <p:nvPr/>
            </p:nvSpPr>
            <p:spPr bwMode="auto">
              <a:xfrm>
                <a:off x="0" y="1872"/>
                <a:ext cx="1334" cy="371"/>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52596" name="Text Box 249"/>
              <p:cNvSpPr txBox="1">
                <a:spLocks noChangeArrowheads="1"/>
              </p:cNvSpPr>
              <p:nvPr/>
            </p:nvSpPr>
            <p:spPr bwMode="auto">
              <a:xfrm>
                <a:off x="114" y="1821"/>
                <a:ext cx="1296" cy="442"/>
              </a:xfrm>
              <a:prstGeom prst="rect">
                <a:avLst/>
              </a:prstGeom>
              <a:noFill/>
              <a:ln w="9525">
                <a:noFill/>
                <a:miter lim="800000"/>
                <a:headEnd/>
                <a:tailEnd/>
              </a:ln>
            </p:spPr>
            <p:txBody>
              <a:bodyPr>
                <a:spAutoFit/>
              </a:bodyPr>
              <a:lstStyle/>
              <a:p>
                <a:pPr algn="l">
                  <a:spcBef>
                    <a:spcPct val="50000"/>
                  </a:spcBef>
                </a:pPr>
                <a:r>
                  <a:rPr kumimoji="1" lang="en-US" altLang="zh-CN" sz="3600" b="1" i="1">
                    <a:latin typeface="Times New Roman" pitchFamily="18" charset="0"/>
                    <a:ea typeface="华文中宋" pitchFamily="2" charset="-122"/>
                  </a:rPr>
                  <a:t>t </a:t>
                </a:r>
                <a:r>
                  <a:rPr kumimoji="1" lang="en-US" altLang="zh-CN" sz="3200" b="1">
                    <a:latin typeface="Impact" pitchFamily="34" charset="0"/>
                    <a:ea typeface="华文中宋" pitchFamily="2" charset="-122"/>
                  </a:rPr>
                  <a:t>=</a:t>
                </a:r>
                <a:r>
                  <a:rPr kumimoji="1" lang="en-US" altLang="zh-CN" sz="2400">
                    <a:latin typeface="Times New Roman" pitchFamily="18" charset="0"/>
                    <a:ea typeface="华文中宋" pitchFamily="2" charset="-122"/>
                  </a:rPr>
                  <a:t> </a:t>
                </a:r>
                <a:r>
                  <a:rPr kumimoji="1" lang="en-US" altLang="zh-CN" sz="2800">
                    <a:latin typeface="Bookman Old Style" pitchFamily="18" charset="0"/>
                    <a:ea typeface="华文中宋" pitchFamily="2" charset="-122"/>
                  </a:rPr>
                  <a:t>5</a:t>
                </a:r>
                <a:r>
                  <a:rPr kumimoji="1" lang="en-US" altLang="zh-CN" sz="2800" b="1" i="1">
                    <a:latin typeface="Times New Roman" pitchFamily="18" charset="0"/>
                    <a:ea typeface="华文中宋" pitchFamily="2" charset="-122"/>
                  </a:rPr>
                  <a:t>T</a:t>
                </a:r>
                <a:r>
                  <a:rPr kumimoji="1" lang="en-US" altLang="zh-CN" sz="2400">
                    <a:latin typeface="Times New Roman" pitchFamily="18" charset="0"/>
                    <a:ea typeface="华文中宋" pitchFamily="2" charset="-122"/>
                  </a:rPr>
                  <a:t> </a:t>
                </a:r>
                <a:r>
                  <a:rPr kumimoji="1" lang="en-US" altLang="zh-CN" sz="4000" b="1">
                    <a:latin typeface="Times New Roman" pitchFamily="18" charset="0"/>
                    <a:ea typeface="华文中宋" pitchFamily="2" charset="-122"/>
                  </a:rPr>
                  <a:t>/</a:t>
                </a:r>
                <a:r>
                  <a:rPr kumimoji="1" lang="en-US" altLang="zh-CN" sz="3200" b="1">
                    <a:latin typeface="Times New Roman" pitchFamily="18" charset="0"/>
                    <a:ea typeface="华文中宋" pitchFamily="2" charset="-122"/>
                  </a:rPr>
                  <a:t> </a:t>
                </a:r>
                <a:r>
                  <a:rPr kumimoji="1" lang="en-US" altLang="zh-CN" sz="2800">
                    <a:latin typeface="Bookman Old Style" pitchFamily="18" charset="0"/>
                    <a:ea typeface="华文中宋" pitchFamily="2" charset="-122"/>
                  </a:rPr>
                  <a:t>8</a:t>
                </a:r>
              </a:p>
            </p:txBody>
          </p:sp>
        </p:grpSp>
        <p:grpSp>
          <p:nvGrpSpPr>
            <p:cNvPr id="52575" name="Group 250"/>
            <p:cNvGrpSpPr>
              <a:grpSpLocks/>
            </p:cNvGrpSpPr>
            <p:nvPr/>
          </p:nvGrpSpPr>
          <p:grpSpPr bwMode="auto">
            <a:xfrm>
              <a:off x="859" y="1066"/>
              <a:ext cx="4887" cy="2513"/>
              <a:chOff x="380" y="674"/>
              <a:chExt cx="4887" cy="2777"/>
            </a:xfrm>
          </p:grpSpPr>
          <p:sp>
            <p:nvSpPr>
              <p:cNvPr id="52576" name="Line 251"/>
              <p:cNvSpPr>
                <a:spLocks noChangeShapeType="1"/>
              </p:cNvSpPr>
              <p:nvPr/>
            </p:nvSpPr>
            <p:spPr bwMode="auto">
              <a:xfrm flipH="1">
                <a:off x="2840" y="674"/>
                <a:ext cx="348" cy="0"/>
              </a:xfrm>
              <a:prstGeom prst="line">
                <a:avLst/>
              </a:prstGeom>
              <a:noFill/>
              <a:ln w="28575">
                <a:solidFill>
                  <a:schemeClr val="accent2"/>
                </a:solidFill>
                <a:round/>
                <a:headEnd/>
                <a:tailEnd type="triangle" w="sm" len="lg"/>
              </a:ln>
            </p:spPr>
            <p:txBody>
              <a:bodyPr/>
              <a:lstStyle/>
              <a:p>
                <a:endParaRPr lang="zh-CN" altLang="en-US"/>
              </a:p>
            </p:txBody>
          </p:sp>
          <p:sp>
            <p:nvSpPr>
              <p:cNvPr id="52577" name="Freeform 252"/>
              <p:cNvSpPr>
                <a:spLocks/>
              </p:cNvSpPr>
              <p:nvPr/>
            </p:nvSpPr>
            <p:spPr bwMode="auto">
              <a:xfrm>
                <a:off x="809" y="805"/>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sp>
            <p:nvSpPr>
              <p:cNvPr id="52578" name="Freeform 253"/>
              <p:cNvSpPr>
                <a:spLocks/>
              </p:cNvSpPr>
              <p:nvPr/>
            </p:nvSpPr>
            <p:spPr bwMode="auto">
              <a:xfrm>
                <a:off x="2572" y="784"/>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sp>
            <p:nvSpPr>
              <p:cNvPr id="52579" name="Freeform 254"/>
              <p:cNvSpPr>
                <a:spLocks/>
              </p:cNvSpPr>
              <p:nvPr/>
            </p:nvSpPr>
            <p:spPr bwMode="auto">
              <a:xfrm flipV="1">
                <a:off x="1682" y="1092"/>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sp>
            <p:nvSpPr>
              <p:cNvPr id="52580" name="Freeform 255"/>
              <p:cNvSpPr>
                <a:spLocks/>
              </p:cNvSpPr>
              <p:nvPr/>
            </p:nvSpPr>
            <p:spPr bwMode="auto">
              <a:xfrm flipV="1">
                <a:off x="3480" y="1101"/>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sp>
            <p:nvSpPr>
              <p:cNvPr id="52581" name="Line 256"/>
              <p:cNvSpPr>
                <a:spLocks noChangeShapeType="1"/>
              </p:cNvSpPr>
              <p:nvPr/>
            </p:nvSpPr>
            <p:spPr bwMode="auto">
              <a:xfrm>
                <a:off x="2422" y="678"/>
                <a:ext cx="348" cy="0"/>
              </a:xfrm>
              <a:prstGeom prst="line">
                <a:avLst/>
              </a:prstGeom>
              <a:noFill/>
              <a:ln w="28575">
                <a:solidFill>
                  <a:srgbClr val="FF0000"/>
                </a:solidFill>
                <a:round/>
                <a:headEnd/>
                <a:tailEnd type="triangle" w="sm" len="lg"/>
              </a:ln>
            </p:spPr>
            <p:txBody>
              <a:bodyPr/>
              <a:lstStyle/>
              <a:p>
                <a:endParaRPr lang="zh-CN" altLang="en-US"/>
              </a:p>
            </p:txBody>
          </p:sp>
          <p:sp>
            <p:nvSpPr>
              <p:cNvPr id="52582" name="Freeform 257"/>
              <p:cNvSpPr>
                <a:spLocks/>
              </p:cNvSpPr>
              <p:nvPr/>
            </p:nvSpPr>
            <p:spPr bwMode="auto">
              <a:xfrm>
                <a:off x="2134" y="778"/>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sp>
            <p:nvSpPr>
              <p:cNvPr id="52583" name="Freeform 258"/>
              <p:cNvSpPr>
                <a:spLocks/>
              </p:cNvSpPr>
              <p:nvPr/>
            </p:nvSpPr>
            <p:spPr bwMode="auto">
              <a:xfrm flipV="1">
                <a:off x="3032" y="1094"/>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sp>
            <p:nvSpPr>
              <p:cNvPr id="52584" name="Freeform 259"/>
              <p:cNvSpPr>
                <a:spLocks/>
              </p:cNvSpPr>
              <p:nvPr/>
            </p:nvSpPr>
            <p:spPr bwMode="auto">
              <a:xfrm>
                <a:off x="3922" y="784"/>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sp>
            <p:nvSpPr>
              <p:cNvPr id="52585" name="Freeform 260"/>
              <p:cNvSpPr>
                <a:spLocks/>
              </p:cNvSpPr>
              <p:nvPr/>
            </p:nvSpPr>
            <p:spPr bwMode="auto">
              <a:xfrm flipV="1">
                <a:off x="1240" y="1088"/>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grpSp>
            <p:nvGrpSpPr>
              <p:cNvPr id="52586" name="Group 261"/>
              <p:cNvGrpSpPr>
                <a:grpSpLocks/>
              </p:cNvGrpSpPr>
              <p:nvPr/>
            </p:nvGrpSpPr>
            <p:grpSpPr bwMode="auto">
              <a:xfrm flipV="1">
                <a:off x="591" y="2635"/>
                <a:ext cx="4452" cy="816"/>
                <a:chOff x="589" y="2421"/>
                <a:chExt cx="4452" cy="1286"/>
              </a:xfrm>
            </p:grpSpPr>
            <p:grpSp>
              <p:nvGrpSpPr>
                <p:cNvPr id="52589" name="Group 262"/>
                <p:cNvGrpSpPr>
                  <a:grpSpLocks/>
                </p:cNvGrpSpPr>
                <p:nvPr/>
              </p:nvGrpSpPr>
              <p:grpSpPr bwMode="auto">
                <a:xfrm flipV="1">
                  <a:off x="1468" y="2421"/>
                  <a:ext cx="3573" cy="1286"/>
                  <a:chOff x="1014" y="780"/>
                  <a:chExt cx="3573" cy="626"/>
                </a:xfrm>
              </p:grpSpPr>
              <p:sp>
                <p:nvSpPr>
                  <p:cNvPr id="52591" name="Freeform 263"/>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chemeClr val="tx1"/>
                    </a:solidFill>
                    <a:round/>
                    <a:headEnd/>
                    <a:tailEnd/>
                  </a:ln>
                </p:spPr>
                <p:txBody>
                  <a:bodyPr/>
                  <a:lstStyle/>
                  <a:p>
                    <a:endParaRPr lang="zh-CN" altLang="en-US"/>
                  </a:p>
                </p:txBody>
              </p:sp>
              <p:sp>
                <p:nvSpPr>
                  <p:cNvPr id="52592" name="Freeform 264"/>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chemeClr val="tx1"/>
                    </a:solidFill>
                    <a:round/>
                    <a:headEnd/>
                    <a:tailEnd/>
                  </a:ln>
                </p:spPr>
                <p:txBody>
                  <a:bodyPr/>
                  <a:lstStyle/>
                  <a:p>
                    <a:endParaRPr lang="zh-CN" altLang="en-US"/>
                  </a:p>
                </p:txBody>
              </p:sp>
              <p:sp>
                <p:nvSpPr>
                  <p:cNvPr id="52593" name="Freeform 265"/>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chemeClr val="tx1"/>
                    </a:solidFill>
                    <a:round/>
                    <a:headEnd/>
                    <a:tailEnd/>
                  </a:ln>
                </p:spPr>
                <p:txBody>
                  <a:bodyPr/>
                  <a:lstStyle/>
                  <a:p>
                    <a:endParaRPr lang="zh-CN" altLang="en-US"/>
                  </a:p>
                </p:txBody>
              </p:sp>
              <p:sp>
                <p:nvSpPr>
                  <p:cNvPr id="52594" name="Freeform 266"/>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chemeClr val="tx1"/>
                    </a:solidFill>
                    <a:round/>
                    <a:headEnd/>
                    <a:tailEnd/>
                  </a:ln>
                </p:spPr>
                <p:txBody>
                  <a:bodyPr/>
                  <a:lstStyle/>
                  <a:p>
                    <a:endParaRPr lang="zh-CN" altLang="en-US"/>
                  </a:p>
                </p:txBody>
              </p:sp>
            </p:grpSp>
            <p:sp>
              <p:nvSpPr>
                <p:cNvPr id="52590" name="Freeform 267"/>
                <p:cNvSpPr>
                  <a:spLocks/>
                </p:cNvSpPr>
                <p:nvPr/>
              </p:nvSpPr>
              <p:spPr bwMode="auto">
                <a:xfrm flipV="1">
                  <a:off x="589" y="3030"/>
                  <a:ext cx="895" cy="658"/>
                </a:xfrm>
                <a:custGeom>
                  <a:avLst/>
                  <a:gdLst>
                    <a:gd name="T0" fmla="*/ 0 w 895"/>
                    <a:gd name="T1" fmla="*/ 60177 h 310"/>
                    <a:gd name="T2" fmla="*/ 448 w 895"/>
                    <a:gd name="T3" fmla="*/ 0 h 310"/>
                    <a:gd name="T4" fmla="*/ 895 w 895"/>
                    <a:gd name="T5" fmla="*/ 60177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chemeClr val="tx1"/>
                  </a:solidFill>
                  <a:round/>
                  <a:headEnd/>
                  <a:tailEnd/>
                </a:ln>
              </p:spPr>
              <p:txBody>
                <a:bodyPr/>
                <a:lstStyle/>
                <a:p>
                  <a:endParaRPr lang="zh-CN" altLang="en-US"/>
                </a:p>
              </p:txBody>
            </p:sp>
          </p:grpSp>
          <p:sp>
            <p:nvSpPr>
              <p:cNvPr id="52587" name="Freeform 268"/>
              <p:cNvSpPr>
                <a:spLocks/>
              </p:cNvSpPr>
              <p:nvPr/>
            </p:nvSpPr>
            <p:spPr bwMode="auto">
              <a:xfrm>
                <a:off x="380" y="804"/>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sp>
            <p:nvSpPr>
              <p:cNvPr id="52588" name="Freeform 269"/>
              <p:cNvSpPr>
                <a:spLocks/>
              </p:cNvSpPr>
              <p:nvPr/>
            </p:nvSpPr>
            <p:spPr bwMode="auto">
              <a:xfrm>
                <a:off x="437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grpSp>
      </p:grpSp>
      <p:grpSp>
        <p:nvGrpSpPr>
          <p:cNvPr id="52465" name="Group 270"/>
          <p:cNvGrpSpPr>
            <a:grpSpLocks/>
          </p:cNvGrpSpPr>
          <p:nvPr/>
        </p:nvGrpSpPr>
        <p:grpSpPr bwMode="auto">
          <a:xfrm>
            <a:off x="1347788" y="1397000"/>
            <a:ext cx="7758112" cy="4810125"/>
            <a:chOff x="859" y="895"/>
            <a:chExt cx="4887" cy="3030"/>
          </a:xfrm>
        </p:grpSpPr>
        <p:sp>
          <p:nvSpPr>
            <p:cNvPr id="52502" name="Rectangle 271"/>
            <p:cNvSpPr>
              <a:spLocks noChangeArrowheads="1"/>
            </p:cNvSpPr>
            <p:nvPr/>
          </p:nvSpPr>
          <p:spPr bwMode="auto">
            <a:xfrm>
              <a:off x="1501" y="895"/>
              <a:ext cx="3592" cy="3030"/>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52503" name="Group 272"/>
            <p:cNvGrpSpPr>
              <a:grpSpLocks/>
            </p:cNvGrpSpPr>
            <p:nvPr/>
          </p:nvGrpSpPr>
          <p:grpSpPr bwMode="auto">
            <a:xfrm>
              <a:off x="1073" y="2857"/>
              <a:ext cx="4452" cy="739"/>
              <a:chOff x="589" y="2421"/>
              <a:chExt cx="4452" cy="1286"/>
            </a:xfrm>
          </p:grpSpPr>
          <p:grpSp>
            <p:nvGrpSpPr>
              <p:cNvPr id="52554" name="Group 273"/>
              <p:cNvGrpSpPr>
                <a:grpSpLocks/>
              </p:cNvGrpSpPr>
              <p:nvPr/>
            </p:nvGrpSpPr>
            <p:grpSpPr bwMode="auto">
              <a:xfrm flipV="1">
                <a:off x="1468" y="2421"/>
                <a:ext cx="3573" cy="1286"/>
                <a:chOff x="1014" y="780"/>
                <a:chExt cx="3573" cy="626"/>
              </a:xfrm>
            </p:grpSpPr>
            <p:sp>
              <p:nvSpPr>
                <p:cNvPr id="52556" name="Freeform 274"/>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557" name="Freeform 275"/>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558" name="Freeform 276"/>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559" name="Freeform 277"/>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grpSp>
          <p:sp>
            <p:nvSpPr>
              <p:cNvPr id="52555" name="Freeform 278"/>
              <p:cNvSpPr>
                <a:spLocks/>
              </p:cNvSpPr>
              <p:nvPr/>
            </p:nvSpPr>
            <p:spPr bwMode="auto">
              <a:xfrm flipV="1">
                <a:off x="589" y="3030"/>
                <a:ext cx="895" cy="658"/>
              </a:xfrm>
              <a:custGeom>
                <a:avLst/>
                <a:gdLst>
                  <a:gd name="T0" fmla="*/ 0 w 895"/>
                  <a:gd name="T1" fmla="*/ 60177 h 310"/>
                  <a:gd name="T2" fmla="*/ 448 w 895"/>
                  <a:gd name="T3" fmla="*/ 0 h 310"/>
                  <a:gd name="T4" fmla="*/ 895 w 895"/>
                  <a:gd name="T5" fmla="*/ 60177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grpSp>
        <p:sp>
          <p:nvSpPr>
            <p:cNvPr id="52504" name="Line 279"/>
            <p:cNvSpPr>
              <a:spLocks noChangeShapeType="1"/>
            </p:cNvSpPr>
            <p:nvPr/>
          </p:nvSpPr>
          <p:spPr bwMode="auto">
            <a:xfrm>
              <a:off x="1523" y="3229"/>
              <a:ext cx="3532" cy="0"/>
            </a:xfrm>
            <a:prstGeom prst="line">
              <a:avLst/>
            </a:prstGeom>
            <a:noFill/>
            <a:ln w="57150">
              <a:solidFill>
                <a:srgbClr val="EAEAEA"/>
              </a:solidFill>
              <a:round/>
              <a:headEnd/>
              <a:tailEnd/>
            </a:ln>
          </p:spPr>
          <p:txBody>
            <a:bodyPr/>
            <a:lstStyle/>
            <a:p>
              <a:endParaRPr lang="zh-CN" altLang="en-US"/>
            </a:p>
          </p:txBody>
        </p:sp>
        <p:grpSp>
          <p:nvGrpSpPr>
            <p:cNvPr id="52505" name="Group 280"/>
            <p:cNvGrpSpPr>
              <a:grpSpLocks/>
            </p:cNvGrpSpPr>
            <p:nvPr/>
          </p:nvGrpSpPr>
          <p:grpSpPr bwMode="auto">
            <a:xfrm>
              <a:off x="1068" y="2647"/>
              <a:ext cx="4452" cy="1164"/>
              <a:chOff x="589" y="2421"/>
              <a:chExt cx="4452" cy="1286"/>
            </a:xfrm>
          </p:grpSpPr>
          <p:grpSp>
            <p:nvGrpSpPr>
              <p:cNvPr id="52548" name="Group 281"/>
              <p:cNvGrpSpPr>
                <a:grpSpLocks/>
              </p:cNvGrpSpPr>
              <p:nvPr/>
            </p:nvGrpSpPr>
            <p:grpSpPr bwMode="auto">
              <a:xfrm flipV="1">
                <a:off x="1468" y="2421"/>
                <a:ext cx="3573" cy="1286"/>
                <a:chOff x="1014" y="780"/>
                <a:chExt cx="3573" cy="626"/>
              </a:xfrm>
            </p:grpSpPr>
            <p:sp>
              <p:nvSpPr>
                <p:cNvPr id="52550" name="Freeform 282"/>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551" name="Freeform 283"/>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552" name="Freeform 284"/>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553" name="Freeform 285"/>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grpSp>
          <p:sp>
            <p:nvSpPr>
              <p:cNvPr id="52549" name="Freeform 286"/>
              <p:cNvSpPr>
                <a:spLocks/>
              </p:cNvSpPr>
              <p:nvPr/>
            </p:nvSpPr>
            <p:spPr bwMode="auto">
              <a:xfrm flipV="1">
                <a:off x="589" y="3030"/>
                <a:ext cx="895" cy="658"/>
              </a:xfrm>
              <a:custGeom>
                <a:avLst/>
                <a:gdLst>
                  <a:gd name="T0" fmla="*/ 0 w 895"/>
                  <a:gd name="T1" fmla="*/ 60177 h 310"/>
                  <a:gd name="T2" fmla="*/ 448 w 895"/>
                  <a:gd name="T3" fmla="*/ 0 h 310"/>
                  <a:gd name="T4" fmla="*/ 895 w 895"/>
                  <a:gd name="T5" fmla="*/ 60177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grpSp>
        <p:sp>
          <p:nvSpPr>
            <p:cNvPr id="52506" name="Line 287"/>
            <p:cNvSpPr>
              <a:spLocks noChangeShapeType="1"/>
            </p:cNvSpPr>
            <p:nvPr/>
          </p:nvSpPr>
          <p:spPr bwMode="auto">
            <a:xfrm flipH="1">
              <a:off x="3319" y="1066"/>
              <a:ext cx="348" cy="0"/>
            </a:xfrm>
            <a:prstGeom prst="line">
              <a:avLst/>
            </a:prstGeom>
            <a:noFill/>
            <a:ln w="28575">
              <a:solidFill>
                <a:srgbClr val="EAEAEA"/>
              </a:solidFill>
              <a:round/>
              <a:headEnd/>
              <a:tailEnd type="triangle" w="sm" len="lg"/>
            </a:ln>
          </p:spPr>
          <p:txBody>
            <a:bodyPr/>
            <a:lstStyle/>
            <a:p>
              <a:endParaRPr lang="zh-CN" altLang="en-US"/>
            </a:p>
          </p:txBody>
        </p:sp>
        <p:sp>
          <p:nvSpPr>
            <p:cNvPr id="52507" name="Freeform 288"/>
            <p:cNvSpPr>
              <a:spLocks/>
            </p:cNvSpPr>
            <p:nvPr/>
          </p:nvSpPr>
          <p:spPr bwMode="auto">
            <a:xfrm>
              <a:off x="1288" y="1185"/>
              <a:ext cx="895" cy="280"/>
            </a:xfrm>
            <a:custGeom>
              <a:avLst/>
              <a:gdLst>
                <a:gd name="T0" fmla="*/ 0 w 895"/>
                <a:gd name="T1" fmla="*/ 153 h 310"/>
                <a:gd name="T2" fmla="*/ 448 w 895"/>
                <a:gd name="T3" fmla="*/ 0 h 310"/>
                <a:gd name="T4" fmla="*/ 895 w 895"/>
                <a:gd name="T5" fmla="*/ 153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508" name="Freeform 289"/>
            <p:cNvSpPr>
              <a:spLocks/>
            </p:cNvSpPr>
            <p:nvPr/>
          </p:nvSpPr>
          <p:spPr bwMode="auto">
            <a:xfrm>
              <a:off x="3051" y="1166"/>
              <a:ext cx="895" cy="280"/>
            </a:xfrm>
            <a:custGeom>
              <a:avLst/>
              <a:gdLst>
                <a:gd name="T0" fmla="*/ 0 w 895"/>
                <a:gd name="T1" fmla="*/ 153 h 310"/>
                <a:gd name="T2" fmla="*/ 448 w 895"/>
                <a:gd name="T3" fmla="*/ 0 h 310"/>
                <a:gd name="T4" fmla="*/ 895 w 895"/>
                <a:gd name="T5" fmla="*/ 153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509" name="Freeform 290"/>
            <p:cNvSpPr>
              <a:spLocks/>
            </p:cNvSpPr>
            <p:nvPr/>
          </p:nvSpPr>
          <p:spPr bwMode="auto">
            <a:xfrm flipV="1">
              <a:off x="2161" y="1444"/>
              <a:ext cx="895" cy="281"/>
            </a:xfrm>
            <a:custGeom>
              <a:avLst/>
              <a:gdLst>
                <a:gd name="T0" fmla="*/ 0 w 895"/>
                <a:gd name="T1" fmla="*/ 155 h 310"/>
                <a:gd name="T2" fmla="*/ 448 w 895"/>
                <a:gd name="T3" fmla="*/ 0 h 310"/>
                <a:gd name="T4" fmla="*/ 895 w 895"/>
                <a:gd name="T5" fmla="*/ 155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510" name="Freeform 291"/>
            <p:cNvSpPr>
              <a:spLocks/>
            </p:cNvSpPr>
            <p:nvPr/>
          </p:nvSpPr>
          <p:spPr bwMode="auto">
            <a:xfrm flipV="1">
              <a:off x="3959" y="1452"/>
              <a:ext cx="895" cy="281"/>
            </a:xfrm>
            <a:custGeom>
              <a:avLst/>
              <a:gdLst>
                <a:gd name="T0" fmla="*/ 0 w 895"/>
                <a:gd name="T1" fmla="*/ 155 h 310"/>
                <a:gd name="T2" fmla="*/ 448 w 895"/>
                <a:gd name="T3" fmla="*/ 0 h 310"/>
                <a:gd name="T4" fmla="*/ 895 w 895"/>
                <a:gd name="T5" fmla="*/ 155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511" name="Line 292"/>
            <p:cNvSpPr>
              <a:spLocks noChangeShapeType="1"/>
            </p:cNvSpPr>
            <p:nvPr/>
          </p:nvSpPr>
          <p:spPr bwMode="auto">
            <a:xfrm>
              <a:off x="2901" y="1070"/>
              <a:ext cx="348" cy="0"/>
            </a:xfrm>
            <a:prstGeom prst="line">
              <a:avLst/>
            </a:prstGeom>
            <a:noFill/>
            <a:ln w="28575">
              <a:solidFill>
                <a:srgbClr val="EAEAEA"/>
              </a:solidFill>
              <a:round/>
              <a:headEnd/>
              <a:tailEnd type="triangle" w="sm" len="lg"/>
            </a:ln>
          </p:spPr>
          <p:txBody>
            <a:bodyPr/>
            <a:lstStyle/>
            <a:p>
              <a:endParaRPr lang="zh-CN" altLang="en-US"/>
            </a:p>
          </p:txBody>
        </p:sp>
        <p:sp>
          <p:nvSpPr>
            <p:cNvPr id="52512" name="Freeform 293"/>
            <p:cNvSpPr>
              <a:spLocks/>
            </p:cNvSpPr>
            <p:nvPr/>
          </p:nvSpPr>
          <p:spPr bwMode="auto">
            <a:xfrm>
              <a:off x="2613" y="1160"/>
              <a:ext cx="895" cy="281"/>
            </a:xfrm>
            <a:custGeom>
              <a:avLst/>
              <a:gdLst>
                <a:gd name="T0" fmla="*/ 0 w 895"/>
                <a:gd name="T1" fmla="*/ 155 h 310"/>
                <a:gd name="T2" fmla="*/ 448 w 895"/>
                <a:gd name="T3" fmla="*/ 0 h 310"/>
                <a:gd name="T4" fmla="*/ 895 w 895"/>
                <a:gd name="T5" fmla="*/ 155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513" name="Freeform 294"/>
            <p:cNvSpPr>
              <a:spLocks/>
            </p:cNvSpPr>
            <p:nvPr/>
          </p:nvSpPr>
          <p:spPr bwMode="auto">
            <a:xfrm flipV="1">
              <a:off x="3511" y="1446"/>
              <a:ext cx="895" cy="281"/>
            </a:xfrm>
            <a:custGeom>
              <a:avLst/>
              <a:gdLst>
                <a:gd name="T0" fmla="*/ 0 w 895"/>
                <a:gd name="T1" fmla="*/ 155 h 310"/>
                <a:gd name="T2" fmla="*/ 448 w 895"/>
                <a:gd name="T3" fmla="*/ 0 h 310"/>
                <a:gd name="T4" fmla="*/ 895 w 895"/>
                <a:gd name="T5" fmla="*/ 155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514" name="Freeform 295"/>
            <p:cNvSpPr>
              <a:spLocks/>
            </p:cNvSpPr>
            <p:nvPr/>
          </p:nvSpPr>
          <p:spPr bwMode="auto">
            <a:xfrm>
              <a:off x="4401" y="1166"/>
              <a:ext cx="895" cy="280"/>
            </a:xfrm>
            <a:custGeom>
              <a:avLst/>
              <a:gdLst>
                <a:gd name="T0" fmla="*/ 0 w 895"/>
                <a:gd name="T1" fmla="*/ 153 h 310"/>
                <a:gd name="T2" fmla="*/ 448 w 895"/>
                <a:gd name="T3" fmla="*/ 0 h 310"/>
                <a:gd name="T4" fmla="*/ 895 w 895"/>
                <a:gd name="T5" fmla="*/ 153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515" name="Freeform 296"/>
            <p:cNvSpPr>
              <a:spLocks/>
            </p:cNvSpPr>
            <p:nvPr/>
          </p:nvSpPr>
          <p:spPr bwMode="auto">
            <a:xfrm flipV="1">
              <a:off x="1719" y="1441"/>
              <a:ext cx="895" cy="280"/>
            </a:xfrm>
            <a:custGeom>
              <a:avLst/>
              <a:gdLst>
                <a:gd name="T0" fmla="*/ 0 w 895"/>
                <a:gd name="T1" fmla="*/ 153 h 310"/>
                <a:gd name="T2" fmla="*/ 448 w 895"/>
                <a:gd name="T3" fmla="*/ 0 h 310"/>
                <a:gd name="T4" fmla="*/ 895 w 895"/>
                <a:gd name="T5" fmla="*/ 153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grpSp>
          <p:nvGrpSpPr>
            <p:cNvPr id="52516" name="Group 297"/>
            <p:cNvGrpSpPr>
              <a:grpSpLocks/>
            </p:cNvGrpSpPr>
            <p:nvPr/>
          </p:nvGrpSpPr>
          <p:grpSpPr bwMode="auto">
            <a:xfrm flipV="1">
              <a:off x="1070" y="2841"/>
              <a:ext cx="4452" cy="738"/>
              <a:chOff x="589" y="2421"/>
              <a:chExt cx="4452" cy="1286"/>
            </a:xfrm>
          </p:grpSpPr>
          <p:grpSp>
            <p:nvGrpSpPr>
              <p:cNvPr id="52542" name="Group 298"/>
              <p:cNvGrpSpPr>
                <a:grpSpLocks/>
              </p:cNvGrpSpPr>
              <p:nvPr/>
            </p:nvGrpSpPr>
            <p:grpSpPr bwMode="auto">
              <a:xfrm flipV="1">
                <a:off x="1468" y="2421"/>
                <a:ext cx="3573" cy="1286"/>
                <a:chOff x="1014" y="780"/>
                <a:chExt cx="3573" cy="626"/>
              </a:xfrm>
            </p:grpSpPr>
            <p:sp>
              <p:nvSpPr>
                <p:cNvPr id="52544" name="Freeform 299"/>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545" name="Freeform 300"/>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546" name="Freeform 301"/>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547" name="Freeform 302"/>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grpSp>
          <p:sp>
            <p:nvSpPr>
              <p:cNvPr id="52543" name="Freeform 303"/>
              <p:cNvSpPr>
                <a:spLocks/>
              </p:cNvSpPr>
              <p:nvPr/>
            </p:nvSpPr>
            <p:spPr bwMode="auto">
              <a:xfrm flipV="1">
                <a:off x="589" y="3030"/>
                <a:ext cx="895" cy="658"/>
              </a:xfrm>
              <a:custGeom>
                <a:avLst/>
                <a:gdLst>
                  <a:gd name="T0" fmla="*/ 0 w 895"/>
                  <a:gd name="T1" fmla="*/ 60177 h 310"/>
                  <a:gd name="T2" fmla="*/ 448 w 895"/>
                  <a:gd name="T3" fmla="*/ 0 h 310"/>
                  <a:gd name="T4" fmla="*/ 895 w 895"/>
                  <a:gd name="T5" fmla="*/ 60177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grpSp>
        <p:sp>
          <p:nvSpPr>
            <p:cNvPr id="52517" name="Freeform 304"/>
            <p:cNvSpPr>
              <a:spLocks/>
            </p:cNvSpPr>
            <p:nvPr/>
          </p:nvSpPr>
          <p:spPr bwMode="auto">
            <a:xfrm>
              <a:off x="859" y="1184"/>
              <a:ext cx="895" cy="280"/>
            </a:xfrm>
            <a:custGeom>
              <a:avLst/>
              <a:gdLst>
                <a:gd name="T0" fmla="*/ 0 w 895"/>
                <a:gd name="T1" fmla="*/ 153 h 310"/>
                <a:gd name="T2" fmla="*/ 448 w 895"/>
                <a:gd name="T3" fmla="*/ 0 h 310"/>
                <a:gd name="T4" fmla="*/ 895 w 895"/>
                <a:gd name="T5" fmla="*/ 153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518" name="Freeform 305"/>
            <p:cNvSpPr>
              <a:spLocks/>
            </p:cNvSpPr>
            <p:nvPr/>
          </p:nvSpPr>
          <p:spPr bwMode="auto">
            <a:xfrm>
              <a:off x="4851" y="1162"/>
              <a:ext cx="895" cy="280"/>
            </a:xfrm>
            <a:custGeom>
              <a:avLst/>
              <a:gdLst>
                <a:gd name="T0" fmla="*/ 0 w 895"/>
                <a:gd name="T1" fmla="*/ 153 h 310"/>
                <a:gd name="T2" fmla="*/ 448 w 895"/>
                <a:gd name="T3" fmla="*/ 0 h 310"/>
                <a:gd name="T4" fmla="*/ 895 w 895"/>
                <a:gd name="T5" fmla="*/ 153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grpSp>
          <p:nvGrpSpPr>
            <p:cNvPr id="52519" name="Group 306"/>
            <p:cNvGrpSpPr>
              <a:grpSpLocks/>
            </p:cNvGrpSpPr>
            <p:nvPr/>
          </p:nvGrpSpPr>
          <p:grpSpPr bwMode="auto">
            <a:xfrm>
              <a:off x="2804" y="1866"/>
              <a:ext cx="1379" cy="442"/>
              <a:chOff x="0" y="1859"/>
              <a:chExt cx="1379" cy="442"/>
            </a:xfrm>
          </p:grpSpPr>
          <p:sp>
            <p:nvSpPr>
              <p:cNvPr id="52540" name="Rectangle 307"/>
              <p:cNvSpPr>
                <a:spLocks noChangeArrowheads="1"/>
              </p:cNvSpPr>
              <p:nvPr/>
            </p:nvSpPr>
            <p:spPr bwMode="auto">
              <a:xfrm>
                <a:off x="0" y="1925"/>
                <a:ext cx="1379" cy="356"/>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52541" name="Text Box 308"/>
              <p:cNvSpPr txBox="1">
                <a:spLocks noChangeArrowheads="1"/>
              </p:cNvSpPr>
              <p:nvPr/>
            </p:nvSpPr>
            <p:spPr bwMode="auto">
              <a:xfrm>
                <a:off x="181" y="1859"/>
                <a:ext cx="1084" cy="442"/>
              </a:xfrm>
              <a:prstGeom prst="rect">
                <a:avLst/>
              </a:prstGeom>
              <a:noFill/>
              <a:ln w="9525">
                <a:noFill/>
                <a:miter lim="800000"/>
                <a:headEnd/>
                <a:tailEnd/>
              </a:ln>
            </p:spPr>
            <p:txBody>
              <a:bodyPr>
                <a:spAutoFit/>
              </a:bodyPr>
              <a:lstStyle/>
              <a:p>
                <a:pPr algn="l">
                  <a:spcBef>
                    <a:spcPct val="50000"/>
                  </a:spcBef>
                </a:pPr>
                <a:r>
                  <a:rPr kumimoji="1" lang="en-US" altLang="zh-CN" sz="3600" b="1" i="1">
                    <a:latin typeface="Times New Roman" pitchFamily="18" charset="0"/>
                    <a:ea typeface="华文中宋" pitchFamily="2" charset="-122"/>
                  </a:rPr>
                  <a:t>t </a:t>
                </a:r>
                <a:r>
                  <a:rPr kumimoji="1" lang="en-US" altLang="zh-CN" sz="3200" b="1">
                    <a:latin typeface="Impact" pitchFamily="34" charset="0"/>
                    <a:ea typeface="华文中宋" pitchFamily="2" charset="-122"/>
                  </a:rPr>
                  <a:t>=</a:t>
                </a:r>
                <a:r>
                  <a:rPr kumimoji="1" lang="en-US" altLang="zh-CN" sz="2400">
                    <a:latin typeface="Times New Roman" pitchFamily="18" charset="0"/>
                    <a:ea typeface="华文中宋" pitchFamily="2" charset="-122"/>
                  </a:rPr>
                  <a:t> </a:t>
                </a:r>
                <a:r>
                  <a:rPr kumimoji="1" lang="en-US" altLang="zh-CN" sz="2800">
                    <a:latin typeface="Bookman Old Style" pitchFamily="18" charset="0"/>
                    <a:ea typeface="华文中宋" pitchFamily="2" charset="-122"/>
                  </a:rPr>
                  <a:t>3</a:t>
                </a:r>
                <a:r>
                  <a:rPr kumimoji="1" lang="en-US" altLang="zh-CN" sz="2800" b="1" i="1">
                    <a:latin typeface="Times New Roman" pitchFamily="18" charset="0"/>
                    <a:ea typeface="华文中宋" pitchFamily="2" charset="-122"/>
                  </a:rPr>
                  <a:t>T</a:t>
                </a:r>
                <a:r>
                  <a:rPr kumimoji="1" lang="en-US" altLang="zh-CN" sz="2400">
                    <a:latin typeface="Times New Roman" pitchFamily="18" charset="0"/>
                    <a:ea typeface="华文中宋" pitchFamily="2" charset="-122"/>
                  </a:rPr>
                  <a:t> </a:t>
                </a:r>
                <a:r>
                  <a:rPr kumimoji="1" lang="en-US" altLang="zh-CN" sz="4000" b="1">
                    <a:latin typeface="Times New Roman" pitchFamily="18" charset="0"/>
                    <a:ea typeface="华文中宋" pitchFamily="2" charset="-122"/>
                  </a:rPr>
                  <a:t>/</a:t>
                </a:r>
                <a:r>
                  <a:rPr kumimoji="1" lang="en-US" altLang="zh-CN" sz="3200" b="1">
                    <a:latin typeface="Times New Roman" pitchFamily="18" charset="0"/>
                    <a:ea typeface="华文中宋" pitchFamily="2" charset="-122"/>
                  </a:rPr>
                  <a:t> </a:t>
                </a:r>
                <a:r>
                  <a:rPr kumimoji="1" lang="en-US" altLang="zh-CN" sz="2800">
                    <a:latin typeface="Bookman Old Style" pitchFamily="18" charset="0"/>
                    <a:ea typeface="华文中宋" pitchFamily="2" charset="-122"/>
                  </a:rPr>
                  <a:t>4</a:t>
                </a:r>
              </a:p>
            </p:txBody>
          </p:sp>
        </p:grpSp>
        <p:grpSp>
          <p:nvGrpSpPr>
            <p:cNvPr id="4" name="Group 309"/>
            <p:cNvGrpSpPr>
              <a:grpSpLocks/>
            </p:cNvGrpSpPr>
            <p:nvPr/>
          </p:nvGrpSpPr>
          <p:grpSpPr bwMode="auto">
            <a:xfrm>
              <a:off x="1069" y="1059"/>
              <a:ext cx="4480" cy="2750"/>
              <a:chOff x="590" y="667"/>
              <a:chExt cx="4480" cy="3038"/>
            </a:xfrm>
          </p:grpSpPr>
          <p:sp>
            <p:nvSpPr>
              <p:cNvPr id="52521" name="Line 310"/>
              <p:cNvSpPr>
                <a:spLocks noChangeShapeType="1"/>
              </p:cNvSpPr>
              <p:nvPr/>
            </p:nvSpPr>
            <p:spPr bwMode="auto">
              <a:xfrm flipH="1">
                <a:off x="2499" y="667"/>
                <a:ext cx="348" cy="0"/>
              </a:xfrm>
              <a:prstGeom prst="line">
                <a:avLst/>
              </a:prstGeom>
              <a:noFill/>
              <a:ln w="28575">
                <a:solidFill>
                  <a:schemeClr val="accent2"/>
                </a:solidFill>
                <a:round/>
                <a:headEnd/>
                <a:tailEnd type="triangle" w="sm" len="lg"/>
              </a:ln>
            </p:spPr>
            <p:txBody>
              <a:bodyPr/>
              <a:lstStyle/>
              <a:p>
                <a:endParaRPr lang="zh-CN" altLang="en-US"/>
              </a:p>
            </p:txBody>
          </p:sp>
          <p:sp>
            <p:nvSpPr>
              <p:cNvPr id="52522" name="Freeform 311"/>
              <p:cNvSpPr>
                <a:spLocks/>
              </p:cNvSpPr>
              <p:nvPr/>
            </p:nvSpPr>
            <p:spPr bwMode="auto">
              <a:xfrm>
                <a:off x="590" y="797"/>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sp>
            <p:nvSpPr>
              <p:cNvPr id="52523" name="Freeform 312"/>
              <p:cNvSpPr>
                <a:spLocks/>
              </p:cNvSpPr>
              <p:nvPr/>
            </p:nvSpPr>
            <p:spPr bwMode="auto">
              <a:xfrm>
                <a:off x="2368" y="799"/>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sp>
            <p:nvSpPr>
              <p:cNvPr id="52524" name="Freeform 313"/>
              <p:cNvSpPr>
                <a:spLocks/>
              </p:cNvSpPr>
              <p:nvPr/>
            </p:nvSpPr>
            <p:spPr bwMode="auto">
              <a:xfrm flipV="1">
                <a:off x="1470" y="1093"/>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sp>
            <p:nvSpPr>
              <p:cNvPr id="52525" name="Freeform 314"/>
              <p:cNvSpPr>
                <a:spLocks/>
              </p:cNvSpPr>
              <p:nvPr/>
            </p:nvSpPr>
            <p:spPr bwMode="auto">
              <a:xfrm flipV="1">
                <a:off x="3267" y="1101"/>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sp>
            <p:nvSpPr>
              <p:cNvPr id="52526" name="Line 315"/>
              <p:cNvSpPr>
                <a:spLocks noChangeShapeType="1"/>
              </p:cNvSpPr>
              <p:nvPr/>
            </p:nvSpPr>
            <p:spPr bwMode="auto">
              <a:xfrm>
                <a:off x="2892" y="670"/>
                <a:ext cx="348" cy="0"/>
              </a:xfrm>
              <a:prstGeom prst="line">
                <a:avLst/>
              </a:prstGeom>
              <a:noFill/>
              <a:ln w="28575">
                <a:solidFill>
                  <a:srgbClr val="FF0000"/>
                </a:solidFill>
                <a:round/>
                <a:headEnd/>
                <a:tailEnd type="triangle" w="sm" len="lg"/>
              </a:ln>
            </p:spPr>
            <p:txBody>
              <a:bodyPr/>
              <a:lstStyle/>
              <a:p>
                <a:endParaRPr lang="zh-CN" altLang="en-US"/>
              </a:p>
            </p:txBody>
          </p:sp>
          <p:sp>
            <p:nvSpPr>
              <p:cNvPr id="52527" name="Freeform 316"/>
              <p:cNvSpPr>
                <a:spLocks/>
              </p:cNvSpPr>
              <p:nvPr/>
            </p:nvSpPr>
            <p:spPr bwMode="auto">
              <a:xfrm>
                <a:off x="2376" y="763"/>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sp>
            <p:nvSpPr>
              <p:cNvPr id="52528" name="Freeform 317"/>
              <p:cNvSpPr>
                <a:spLocks/>
              </p:cNvSpPr>
              <p:nvPr/>
            </p:nvSpPr>
            <p:spPr bwMode="auto">
              <a:xfrm flipV="1">
                <a:off x="3290" y="1093"/>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sp>
            <p:nvSpPr>
              <p:cNvPr id="52529" name="Freeform 318"/>
              <p:cNvSpPr>
                <a:spLocks/>
              </p:cNvSpPr>
              <p:nvPr/>
            </p:nvSpPr>
            <p:spPr bwMode="auto">
              <a:xfrm>
                <a:off x="4171" y="769"/>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sp>
            <p:nvSpPr>
              <p:cNvPr id="52530" name="Freeform 319"/>
              <p:cNvSpPr>
                <a:spLocks/>
              </p:cNvSpPr>
              <p:nvPr/>
            </p:nvSpPr>
            <p:spPr bwMode="auto">
              <a:xfrm flipV="1">
                <a:off x="1475" y="1065"/>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sp>
            <p:nvSpPr>
              <p:cNvPr id="52531" name="Freeform 320"/>
              <p:cNvSpPr>
                <a:spLocks/>
              </p:cNvSpPr>
              <p:nvPr/>
            </p:nvSpPr>
            <p:spPr bwMode="auto">
              <a:xfrm>
                <a:off x="600" y="773"/>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sp>
            <p:nvSpPr>
              <p:cNvPr id="52532" name="Freeform 321"/>
              <p:cNvSpPr>
                <a:spLocks/>
              </p:cNvSpPr>
              <p:nvPr/>
            </p:nvSpPr>
            <p:spPr bwMode="auto">
              <a:xfrm>
                <a:off x="4175" y="788"/>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grpSp>
            <p:nvGrpSpPr>
              <p:cNvPr id="52533" name="Group 322"/>
              <p:cNvGrpSpPr>
                <a:grpSpLocks/>
              </p:cNvGrpSpPr>
              <p:nvPr/>
            </p:nvGrpSpPr>
            <p:grpSpPr bwMode="auto">
              <a:xfrm flipV="1">
                <a:off x="602" y="2419"/>
                <a:ext cx="4452" cy="1286"/>
                <a:chOff x="589" y="2421"/>
                <a:chExt cx="4452" cy="1286"/>
              </a:xfrm>
            </p:grpSpPr>
            <p:grpSp>
              <p:nvGrpSpPr>
                <p:cNvPr id="52534" name="Group 323"/>
                <p:cNvGrpSpPr>
                  <a:grpSpLocks/>
                </p:cNvGrpSpPr>
                <p:nvPr/>
              </p:nvGrpSpPr>
              <p:grpSpPr bwMode="auto">
                <a:xfrm flipV="1">
                  <a:off x="1468" y="2421"/>
                  <a:ext cx="3573" cy="1286"/>
                  <a:chOff x="1014" y="780"/>
                  <a:chExt cx="3573" cy="626"/>
                </a:xfrm>
              </p:grpSpPr>
              <p:sp>
                <p:nvSpPr>
                  <p:cNvPr id="52536" name="Freeform 324"/>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chemeClr val="tx1"/>
                    </a:solidFill>
                    <a:round/>
                    <a:headEnd/>
                    <a:tailEnd/>
                  </a:ln>
                </p:spPr>
                <p:txBody>
                  <a:bodyPr/>
                  <a:lstStyle/>
                  <a:p>
                    <a:endParaRPr lang="zh-CN" altLang="en-US"/>
                  </a:p>
                </p:txBody>
              </p:sp>
              <p:sp>
                <p:nvSpPr>
                  <p:cNvPr id="52537" name="Freeform 325"/>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chemeClr val="tx1"/>
                    </a:solidFill>
                    <a:round/>
                    <a:headEnd/>
                    <a:tailEnd/>
                  </a:ln>
                </p:spPr>
                <p:txBody>
                  <a:bodyPr/>
                  <a:lstStyle/>
                  <a:p>
                    <a:endParaRPr lang="zh-CN" altLang="en-US"/>
                  </a:p>
                </p:txBody>
              </p:sp>
              <p:sp>
                <p:nvSpPr>
                  <p:cNvPr id="52538" name="Freeform 326"/>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chemeClr val="tx1"/>
                    </a:solidFill>
                    <a:round/>
                    <a:headEnd/>
                    <a:tailEnd/>
                  </a:ln>
                </p:spPr>
                <p:txBody>
                  <a:bodyPr/>
                  <a:lstStyle/>
                  <a:p>
                    <a:endParaRPr lang="zh-CN" altLang="en-US"/>
                  </a:p>
                </p:txBody>
              </p:sp>
              <p:sp>
                <p:nvSpPr>
                  <p:cNvPr id="52539" name="Freeform 327"/>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chemeClr val="tx1"/>
                    </a:solidFill>
                    <a:round/>
                    <a:headEnd/>
                    <a:tailEnd/>
                  </a:ln>
                </p:spPr>
                <p:txBody>
                  <a:bodyPr/>
                  <a:lstStyle/>
                  <a:p>
                    <a:endParaRPr lang="zh-CN" altLang="en-US"/>
                  </a:p>
                </p:txBody>
              </p:sp>
            </p:grpSp>
            <p:sp>
              <p:nvSpPr>
                <p:cNvPr id="52535" name="Freeform 328"/>
                <p:cNvSpPr>
                  <a:spLocks/>
                </p:cNvSpPr>
                <p:nvPr/>
              </p:nvSpPr>
              <p:spPr bwMode="auto">
                <a:xfrm flipV="1">
                  <a:off x="589" y="3030"/>
                  <a:ext cx="895" cy="658"/>
                </a:xfrm>
                <a:custGeom>
                  <a:avLst/>
                  <a:gdLst>
                    <a:gd name="T0" fmla="*/ 0 w 895"/>
                    <a:gd name="T1" fmla="*/ 60177 h 310"/>
                    <a:gd name="T2" fmla="*/ 448 w 895"/>
                    <a:gd name="T3" fmla="*/ 0 h 310"/>
                    <a:gd name="T4" fmla="*/ 895 w 895"/>
                    <a:gd name="T5" fmla="*/ 60177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chemeClr val="tx1"/>
                  </a:solidFill>
                  <a:round/>
                  <a:headEnd/>
                  <a:tailEnd/>
                </a:ln>
              </p:spPr>
              <p:txBody>
                <a:bodyPr/>
                <a:lstStyle/>
                <a:p>
                  <a:endParaRPr lang="zh-CN" altLang="en-US"/>
                </a:p>
              </p:txBody>
            </p:sp>
          </p:grpSp>
        </p:grpSp>
      </p:grpSp>
      <p:grpSp>
        <p:nvGrpSpPr>
          <p:cNvPr id="52520" name="Group 329"/>
          <p:cNvGrpSpPr>
            <a:grpSpLocks/>
          </p:cNvGrpSpPr>
          <p:nvPr/>
        </p:nvGrpSpPr>
        <p:grpSpPr bwMode="auto">
          <a:xfrm>
            <a:off x="1308100" y="1412875"/>
            <a:ext cx="7758113" cy="4810125"/>
            <a:chOff x="848" y="895"/>
            <a:chExt cx="4887" cy="3030"/>
          </a:xfrm>
        </p:grpSpPr>
        <p:sp>
          <p:nvSpPr>
            <p:cNvPr id="52433" name="Rectangle 330"/>
            <p:cNvSpPr>
              <a:spLocks noChangeArrowheads="1"/>
            </p:cNvSpPr>
            <p:nvPr/>
          </p:nvSpPr>
          <p:spPr bwMode="auto">
            <a:xfrm>
              <a:off x="1501" y="895"/>
              <a:ext cx="3592" cy="3030"/>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52434" name="Group 331"/>
            <p:cNvGrpSpPr>
              <a:grpSpLocks/>
            </p:cNvGrpSpPr>
            <p:nvPr/>
          </p:nvGrpSpPr>
          <p:grpSpPr bwMode="auto">
            <a:xfrm>
              <a:off x="1073" y="2857"/>
              <a:ext cx="4452" cy="739"/>
              <a:chOff x="589" y="2421"/>
              <a:chExt cx="4452" cy="1286"/>
            </a:xfrm>
          </p:grpSpPr>
          <p:grpSp>
            <p:nvGrpSpPr>
              <p:cNvPr id="52496" name="Group 332"/>
              <p:cNvGrpSpPr>
                <a:grpSpLocks/>
              </p:cNvGrpSpPr>
              <p:nvPr/>
            </p:nvGrpSpPr>
            <p:grpSpPr bwMode="auto">
              <a:xfrm flipV="1">
                <a:off x="1468" y="2421"/>
                <a:ext cx="3573" cy="1286"/>
                <a:chOff x="1014" y="780"/>
                <a:chExt cx="3573" cy="626"/>
              </a:xfrm>
            </p:grpSpPr>
            <p:sp>
              <p:nvSpPr>
                <p:cNvPr id="52498" name="Freeform 333"/>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499" name="Freeform 334"/>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500" name="Freeform 335"/>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501" name="Freeform 336"/>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grpSp>
          <p:sp>
            <p:nvSpPr>
              <p:cNvPr id="52497" name="Freeform 337"/>
              <p:cNvSpPr>
                <a:spLocks/>
              </p:cNvSpPr>
              <p:nvPr/>
            </p:nvSpPr>
            <p:spPr bwMode="auto">
              <a:xfrm flipV="1">
                <a:off x="589" y="3030"/>
                <a:ext cx="895" cy="658"/>
              </a:xfrm>
              <a:custGeom>
                <a:avLst/>
                <a:gdLst>
                  <a:gd name="T0" fmla="*/ 0 w 895"/>
                  <a:gd name="T1" fmla="*/ 60177 h 310"/>
                  <a:gd name="T2" fmla="*/ 448 w 895"/>
                  <a:gd name="T3" fmla="*/ 0 h 310"/>
                  <a:gd name="T4" fmla="*/ 895 w 895"/>
                  <a:gd name="T5" fmla="*/ 60177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grpSp>
        <p:sp>
          <p:nvSpPr>
            <p:cNvPr id="52435" name="Line 338"/>
            <p:cNvSpPr>
              <a:spLocks noChangeShapeType="1"/>
            </p:cNvSpPr>
            <p:nvPr/>
          </p:nvSpPr>
          <p:spPr bwMode="auto">
            <a:xfrm>
              <a:off x="1523" y="3229"/>
              <a:ext cx="3532" cy="0"/>
            </a:xfrm>
            <a:prstGeom prst="line">
              <a:avLst/>
            </a:prstGeom>
            <a:noFill/>
            <a:ln w="57150">
              <a:solidFill>
                <a:srgbClr val="EAEAEA"/>
              </a:solidFill>
              <a:round/>
              <a:headEnd/>
              <a:tailEnd/>
            </a:ln>
          </p:spPr>
          <p:txBody>
            <a:bodyPr/>
            <a:lstStyle/>
            <a:p>
              <a:endParaRPr lang="zh-CN" altLang="en-US"/>
            </a:p>
          </p:txBody>
        </p:sp>
        <p:grpSp>
          <p:nvGrpSpPr>
            <p:cNvPr id="52436" name="Group 339"/>
            <p:cNvGrpSpPr>
              <a:grpSpLocks/>
            </p:cNvGrpSpPr>
            <p:nvPr/>
          </p:nvGrpSpPr>
          <p:grpSpPr bwMode="auto">
            <a:xfrm>
              <a:off x="1068" y="2647"/>
              <a:ext cx="4452" cy="1164"/>
              <a:chOff x="589" y="2421"/>
              <a:chExt cx="4452" cy="1286"/>
            </a:xfrm>
          </p:grpSpPr>
          <p:grpSp>
            <p:nvGrpSpPr>
              <p:cNvPr id="52490" name="Group 340"/>
              <p:cNvGrpSpPr>
                <a:grpSpLocks/>
              </p:cNvGrpSpPr>
              <p:nvPr/>
            </p:nvGrpSpPr>
            <p:grpSpPr bwMode="auto">
              <a:xfrm flipV="1">
                <a:off x="1468" y="2421"/>
                <a:ext cx="3573" cy="1286"/>
                <a:chOff x="1014" y="780"/>
                <a:chExt cx="3573" cy="626"/>
              </a:xfrm>
            </p:grpSpPr>
            <p:sp>
              <p:nvSpPr>
                <p:cNvPr id="52492" name="Freeform 341"/>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493" name="Freeform 342"/>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494" name="Freeform 343"/>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495" name="Freeform 344"/>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grpSp>
          <p:sp>
            <p:nvSpPr>
              <p:cNvPr id="52491" name="Freeform 345"/>
              <p:cNvSpPr>
                <a:spLocks/>
              </p:cNvSpPr>
              <p:nvPr/>
            </p:nvSpPr>
            <p:spPr bwMode="auto">
              <a:xfrm flipV="1">
                <a:off x="589" y="3030"/>
                <a:ext cx="895" cy="658"/>
              </a:xfrm>
              <a:custGeom>
                <a:avLst/>
                <a:gdLst>
                  <a:gd name="T0" fmla="*/ 0 w 895"/>
                  <a:gd name="T1" fmla="*/ 60177 h 310"/>
                  <a:gd name="T2" fmla="*/ 448 w 895"/>
                  <a:gd name="T3" fmla="*/ 0 h 310"/>
                  <a:gd name="T4" fmla="*/ 895 w 895"/>
                  <a:gd name="T5" fmla="*/ 60177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grpSp>
        <p:sp>
          <p:nvSpPr>
            <p:cNvPr id="52437" name="Line 346"/>
            <p:cNvSpPr>
              <a:spLocks noChangeShapeType="1"/>
            </p:cNvSpPr>
            <p:nvPr/>
          </p:nvSpPr>
          <p:spPr bwMode="auto">
            <a:xfrm flipH="1">
              <a:off x="3319" y="1066"/>
              <a:ext cx="348" cy="0"/>
            </a:xfrm>
            <a:prstGeom prst="line">
              <a:avLst/>
            </a:prstGeom>
            <a:noFill/>
            <a:ln w="28575">
              <a:solidFill>
                <a:srgbClr val="EAEAEA"/>
              </a:solidFill>
              <a:round/>
              <a:headEnd/>
              <a:tailEnd type="triangle" w="sm" len="lg"/>
            </a:ln>
          </p:spPr>
          <p:txBody>
            <a:bodyPr/>
            <a:lstStyle/>
            <a:p>
              <a:endParaRPr lang="zh-CN" altLang="en-US"/>
            </a:p>
          </p:txBody>
        </p:sp>
        <p:sp>
          <p:nvSpPr>
            <p:cNvPr id="52438" name="Line 347"/>
            <p:cNvSpPr>
              <a:spLocks noChangeShapeType="1"/>
            </p:cNvSpPr>
            <p:nvPr/>
          </p:nvSpPr>
          <p:spPr bwMode="auto">
            <a:xfrm>
              <a:off x="2901" y="1070"/>
              <a:ext cx="348" cy="0"/>
            </a:xfrm>
            <a:prstGeom prst="line">
              <a:avLst/>
            </a:prstGeom>
            <a:noFill/>
            <a:ln w="28575">
              <a:solidFill>
                <a:srgbClr val="EAEAEA"/>
              </a:solidFill>
              <a:round/>
              <a:headEnd/>
              <a:tailEnd type="triangle" w="sm" len="lg"/>
            </a:ln>
          </p:spPr>
          <p:txBody>
            <a:bodyPr/>
            <a:lstStyle/>
            <a:p>
              <a:endParaRPr lang="zh-CN" altLang="en-US"/>
            </a:p>
          </p:txBody>
        </p:sp>
        <p:grpSp>
          <p:nvGrpSpPr>
            <p:cNvPr id="52439" name="Group 348"/>
            <p:cNvGrpSpPr>
              <a:grpSpLocks/>
            </p:cNvGrpSpPr>
            <p:nvPr/>
          </p:nvGrpSpPr>
          <p:grpSpPr bwMode="auto">
            <a:xfrm flipV="1">
              <a:off x="1070" y="2841"/>
              <a:ext cx="4452" cy="738"/>
              <a:chOff x="589" y="2421"/>
              <a:chExt cx="4452" cy="1286"/>
            </a:xfrm>
          </p:grpSpPr>
          <p:grpSp>
            <p:nvGrpSpPr>
              <p:cNvPr id="52484" name="Group 349"/>
              <p:cNvGrpSpPr>
                <a:grpSpLocks/>
              </p:cNvGrpSpPr>
              <p:nvPr/>
            </p:nvGrpSpPr>
            <p:grpSpPr bwMode="auto">
              <a:xfrm flipV="1">
                <a:off x="1468" y="2421"/>
                <a:ext cx="3573" cy="1286"/>
                <a:chOff x="1014" y="780"/>
                <a:chExt cx="3573" cy="626"/>
              </a:xfrm>
            </p:grpSpPr>
            <p:sp>
              <p:nvSpPr>
                <p:cNvPr id="52486" name="Freeform 350"/>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487" name="Freeform 351"/>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488" name="Freeform 352"/>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489" name="Freeform 353"/>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grpSp>
          <p:sp>
            <p:nvSpPr>
              <p:cNvPr id="52485" name="Freeform 354"/>
              <p:cNvSpPr>
                <a:spLocks/>
              </p:cNvSpPr>
              <p:nvPr/>
            </p:nvSpPr>
            <p:spPr bwMode="auto">
              <a:xfrm flipV="1">
                <a:off x="589" y="3030"/>
                <a:ext cx="895" cy="658"/>
              </a:xfrm>
              <a:custGeom>
                <a:avLst/>
                <a:gdLst>
                  <a:gd name="T0" fmla="*/ 0 w 895"/>
                  <a:gd name="T1" fmla="*/ 60177 h 310"/>
                  <a:gd name="T2" fmla="*/ 448 w 895"/>
                  <a:gd name="T3" fmla="*/ 0 h 310"/>
                  <a:gd name="T4" fmla="*/ 895 w 895"/>
                  <a:gd name="T5" fmla="*/ 60177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grpSp>
        <p:sp>
          <p:nvSpPr>
            <p:cNvPr id="52440" name="Line 355"/>
            <p:cNvSpPr>
              <a:spLocks noChangeShapeType="1"/>
            </p:cNvSpPr>
            <p:nvPr/>
          </p:nvSpPr>
          <p:spPr bwMode="auto">
            <a:xfrm flipH="1">
              <a:off x="2978" y="1059"/>
              <a:ext cx="348" cy="0"/>
            </a:xfrm>
            <a:prstGeom prst="line">
              <a:avLst/>
            </a:prstGeom>
            <a:noFill/>
            <a:ln w="28575">
              <a:solidFill>
                <a:srgbClr val="EAEAEA"/>
              </a:solidFill>
              <a:round/>
              <a:headEnd/>
              <a:tailEnd type="triangle" w="sm" len="lg"/>
            </a:ln>
          </p:spPr>
          <p:txBody>
            <a:bodyPr/>
            <a:lstStyle/>
            <a:p>
              <a:endParaRPr lang="zh-CN" altLang="en-US"/>
            </a:p>
          </p:txBody>
        </p:sp>
        <p:sp>
          <p:nvSpPr>
            <p:cNvPr id="52441" name="Freeform 356"/>
            <p:cNvSpPr>
              <a:spLocks/>
            </p:cNvSpPr>
            <p:nvPr/>
          </p:nvSpPr>
          <p:spPr bwMode="auto">
            <a:xfrm>
              <a:off x="1069" y="1177"/>
              <a:ext cx="895" cy="280"/>
            </a:xfrm>
            <a:custGeom>
              <a:avLst/>
              <a:gdLst>
                <a:gd name="T0" fmla="*/ 0 w 895"/>
                <a:gd name="T1" fmla="*/ 153 h 310"/>
                <a:gd name="T2" fmla="*/ 448 w 895"/>
                <a:gd name="T3" fmla="*/ 0 h 310"/>
                <a:gd name="T4" fmla="*/ 895 w 895"/>
                <a:gd name="T5" fmla="*/ 153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442" name="Freeform 357"/>
            <p:cNvSpPr>
              <a:spLocks/>
            </p:cNvSpPr>
            <p:nvPr/>
          </p:nvSpPr>
          <p:spPr bwMode="auto">
            <a:xfrm>
              <a:off x="2847" y="1178"/>
              <a:ext cx="895" cy="281"/>
            </a:xfrm>
            <a:custGeom>
              <a:avLst/>
              <a:gdLst>
                <a:gd name="T0" fmla="*/ 0 w 895"/>
                <a:gd name="T1" fmla="*/ 155 h 310"/>
                <a:gd name="T2" fmla="*/ 448 w 895"/>
                <a:gd name="T3" fmla="*/ 0 h 310"/>
                <a:gd name="T4" fmla="*/ 895 w 895"/>
                <a:gd name="T5" fmla="*/ 155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443" name="Freeform 358"/>
            <p:cNvSpPr>
              <a:spLocks/>
            </p:cNvSpPr>
            <p:nvPr/>
          </p:nvSpPr>
          <p:spPr bwMode="auto">
            <a:xfrm flipV="1">
              <a:off x="1949" y="1445"/>
              <a:ext cx="895" cy="280"/>
            </a:xfrm>
            <a:custGeom>
              <a:avLst/>
              <a:gdLst>
                <a:gd name="T0" fmla="*/ 0 w 895"/>
                <a:gd name="T1" fmla="*/ 153 h 310"/>
                <a:gd name="T2" fmla="*/ 448 w 895"/>
                <a:gd name="T3" fmla="*/ 0 h 310"/>
                <a:gd name="T4" fmla="*/ 895 w 895"/>
                <a:gd name="T5" fmla="*/ 153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444" name="Freeform 359"/>
            <p:cNvSpPr>
              <a:spLocks/>
            </p:cNvSpPr>
            <p:nvPr/>
          </p:nvSpPr>
          <p:spPr bwMode="auto">
            <a:xfrm flipV="1">
              <a:off x="3746" y="1452"/>
              <a:ext cx="895" cy="280"/>
            </a:xfrm>
            <a:custGeom>
              <a:avLst/>
              <a:gdLst>
                <a:gd name="T0" fmla="*/ 0 w 895"/>
                <a:gd name="T1" fmla="*/ 153 h 310"/>
                <a:gd name="T2" fmla="*/ 448 w 895"/>
                <a:gd name="T3" fmla="*/ 0 h 310"/>
                <a:gd name="T4" fmla="*/ 895 w 895"/>
                <a:gd name="T5" fmla="*/ 153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445" name="Line 360"/>
            <p:cNvSpPr>
              <a:spLocks noChangeShapeType="1"/>
            </p:cNvSpPr>
            <p:nvPr/>
          </p:nvSpPr>
          <p:spPr bwMode="auto">
            <a:xfrm>
              <a:off x="3371" y="1062"/>
              <a:ext cx="348" cy="0"/>
            </a:xfrm>
            <a:prstGeom prst="line">
              <a:avLst/>
            </a:prstGeom>
            <a:noFill/>
            <a:ln w="28575">
              <a:solidFill>
                <a:srgbClr val="EAEAEA"/>
              </a:solidFill>
              <a:round/>
              <a:headEnd/>
              <a:tailEnd type="triangle" w="sm" len="lg"/>
            </a:ln>
          </p:spPr>
          <p:txBody>
            <a:bodyPr/>
            <a:lstStyle/>
            <a:p>
              <a:endParaRPr lang="zh-CN" altLang="en-US"/>
            </a:p>
          </p:txBody>
        </p:sp>
        <p:sp>
          <p:nvSpPr>
            <p:cNvPr id="52446" name="Freeform 361"/>
            <p:cNvSpPr>
              <a:spLocks/>
            </p:cNvSpPr>
            <p:nvPr/>
          </p:nvSpPr>
          <p:spPr bwMode="auto">
            <a:xfrm>
              <a:off x="2855" y="1146"/>
              <a:ext cx="895" cy="281"/>
            </a:xfrm>
            <a:custGeom>
              <a:avLst/>
              <a:gdLst>
                <a:gd name="T0" fmla="*/ 0 w 895"/>
                <a:gd name="T1" fmla="*/ 155 h 310"/>
                <a:gd name="T2" fmla="*/ 448 w 895"/>
                <a:gd name="T3" fmla="*/ 0 h 310"/>
                <a:gd name="T4" fmla="*/ 895 w 895"/>
                <a:gd name="T5" fmla="*/ 155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447" name="Freeform 362"/>
            <p:cNvSpPr>
              <a:spLocks/>
            </p:cNvSpPr>
            <p:nvPr/>
          </p:nvSpPr>
          <p:spPr bwMode="auto">
            <a:xfrm flipV="1">
              <a:off x="3769" y="1445"/>
              <a:ext cx="895" cy="280"/>
            </a:xfrm>
            <a:custGeom>
              <a:avLst/>
              <a:gdLst>
                <a:gd name="T0" fmla="*/ 0 w 895"/>
                <a:gd name="T1" fmla="*/ 153 h 310"/>
                <a:gd name="T2" fmla="*/ 448 w 895"/>
                <a:gd name="T3" fmla="*/ 0 h 310"/>
                <a:gd name="T4" fmla="*/ 895 w 895"/>
                <a:gd name="T5" fmla="*/ 153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448" name="Freeform 363"/>
            <p:cNvSpPr>
              <a:spLocks/>
            </p:cNvSpPr>
            <p:nvPr/>
          </p:nvSpPr>
          <p:spPr bwMode="auto">
            <a:xfrm>
              <a:off x="4650" y="1151"/>
              <a:ext cx="895" cy="281"/>
            </a:xfrm>
            <a:custGeom>
              <a:avLst/>
              <a:gdLst>
                <a:gd name="T0" fmla="*/ 0 w 895"/>
                <a:gd name="T1" fmla="*/ 155 h 310"/>
                <a:gd name="T2" fmla="*/ 448 w 895"/>
                <a:gd name="T3" fmla="*/ 0 h 310"/>
                <a:gd name="T4" fmla="*/ 895 w 895"/>
                <a:gd name="T5" fmla="*/ 155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449" name="Freeform 364"/>
            <p:cNvSpPr>
              <a:spLocks/>
            </p:cNvSpPr>
            <p:nvPr/>
          </p:nvSpPr>
          <p:spPr bwMode="auto">
            <a:xfrm flipV="1">
              <a:off x="1954" y="1419"/>
              <a:ext cx="895" cy="281"/>
            </a:xfrm>
            <a:custGeom>
              <a:avLst/>
              <a:gdLst>
                <a:gd name="T0" fmla="*/ 0 w 895"/>
                <a:gd name="T1" fmla="*/ 155 h 310"/>
                <a:gd name="T2" fmla="*/ 448 w 895"/>
                <a:gd name="T3" fmla="*/ 0 h 310"/>
                <a:gd name="T4" fmla="*/ 895 w 895"/>
                <a:gd name="T5" fmla="*/ 155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450" name="Freeform 365"/>
            <p:cNvSpPr>
              <a:spLocks/>
            </p:cNvSpPr>
            <p:nvPr/>
          </p:nvSpPr>
          <p:spPr bwMode="auto">
            <a:xfrm>
              <a:off x="1079" y="1155"/>
              <a:ext cx="895" cy="281"/>
            </a:xfrm>
            <a:custGeom>
              <a:avLst/>
              <a:gdLst>
                <a:gd name="T0" fmla="*/ 0 w 895"/>
                <a:gd name="T1" fmla="*/ 155 h 310"/>
                <a:gd name="T2" fmla="*/ 448 w 895"/>
                <a:gd name="T3" fmla="*/ 0 h 310"/>
                <a:gd name="T4" fmla="*/ 895 w 895"/>
                <a:gd name="T5" fmla="*/ 155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451" name="Freeform 366"/>
            <p:cNvSpPr>
              <a:spLocks/>
            </p:cNvSpPr>
            <p:nvPr/>
          </p:nvSpPr>
          <p:spPr bwMode="auto">
            <a:xfrm>
              <a:off x="4654" y="1169"/>
              <a:ext cx="895" cy="280"/>
            </a:xfrm>
            <a:custGeom>
              <a:avLst/>
              <a:gdLst>
                <a:gd name="T0" fmla="*/ 0 w 895"/>
                <a:gd name="T1" fmla="*/ 153 h 310"/>
                <a:gd name="T2" fmla="*/ 448 w 895"/>
                <a:gd name="T3" fmla="*/ 0 h 310"/>
                <a:gd name="T4" fmla="*/ 895 w 895"/>
                <a:gd name="T5" fmla="*/ 153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grpSp>
          <p:nvGrpSpPr>
            <p:cNvPr id="52452" name="Group 367"/>
            <p:cNvGrpSpPr>
              <a:grpSpLocks/>
            </p:cNvGrpSpPr>
            <p:nvPr/>
          </p:nvGrpSpPr>
          <p:grpSpPr bwMode="auto">
            <a:xfrm flipV="1">
              <a:off x="1081" y="2645"/>
              <a:ext cx="4452" cy="1164"/>
              <a:chOff x="589" y="2421"/>
              <a:chExt cx="4452" cy="1286"/>
            </a:xfrm>
          </p:grpSpPr>
          <p:grpSp>
            <p:nvGrpSpPr>
              <p:cNvPr id="52478" name="Group 368"/>
              <p:cNvGrpSpPr>
                <a:grpSpLocks/>
              </p:cNvGrpSpPr>
              <p:nvPr/>
            </p:nvGrpSpPr>
            <p:grpSpPr bwMode="auto">
              <a:xfrm flipV="1">
                <a:off x="1468" y="2421"/>
                <a:ext cx="3573" cy="1286"/>
                <a:chOff x="1014" y="780"/>
                <a:chExt cx="3573" cy="626"/>
              </a:xfrm>
            </p:grpSpPr>
            <p:sp>
              <p:nvSpPr>
                <p:cNvPr id="52480" name="Freeform 369"/>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481" name="Freeform 370"/>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482" name="Freeform 371"/>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483" name="Freeform 372"/>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grpSp>
          <p:sp>
            <p:nvSpPr>
              <p:cNvPr id="52479" name="Freeform 373"/>
              <p:cNvSpPr>
                <a:spLocks/>
              </p:cNvSpPr>
              <p:nvPr/>
            </p:nvSpPr>
            <p:spPr bwMode="auto">
              <a:xfrm flipV="1">
                <a:off x="589" y="3030"/>
                <a:ext cx="895" cy="658"/>
              </a:xfrm>
              <a:custGeom>
                <a:avLst/>
                <a:gdLst>
                  <a:gd name="T0" fmla="*/ 0 w 895"/>
                  <a:gd name="T1" fmla="*/ 60177 h 310"/>
                  <a:gd name="T2" fmla="*/ 448 w 895"/>
                  <a:gd name="T3" fmla="*/ 0 h 310"/>
                  <a:gd name="T4" fmla="*/ 895 w 895"/>
                  <a:gd name="T5" fmla="*/ 60177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grpSp>
        <p:grpSp>
          <p:nvGrpSpPr>
            <p:cNvPr id="52453" name="Group 374"/>
            <p:cNvGrpSpPr>
              <a:grpSpLocks/>
            </p:cNvGrpSpPr>
            <p:nvPr/>
          </p:nvGrpSpPr>
          <p:grpSpPr bwMode="auto">
            <a:xfrm>
              <a:off x="2782" y="1875"/>
              <a:ext cx="1455" cy="442"/>
              <a:chOff x="0" y="1770"/>
              <a:chExt cx="1455" cy="442"/>
            </a:xfrm>
          </p:grpSpPr>
          <p:sp>
            <p:nvSpPr>
              <p:cNvPr id="52474" name="Rectangle 375"/>
              <p:cNvSpPr>
                <a:spLocks noChangeArrowheads="1"/>
              </p:cNvSpPr>
              <p:nvPr/>
            </p:nvSpPr>
            <p:spPr bwMode="auto">
              <a:xfrm>
                <a:off x="0" y="1850"/>
                <a:ext cx="1304" cy="310"/>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52475" name="Group 376"/>
              <p:cNvGrpSpPr>
                <a:grpSpLocks/>
              </p:cNvGrpSpPr>
              <p:nvPr/>
            </p:nvGrpSpPr>
            <p:grpSpPr bwMode="auto">
              <a:xfrm>
                <a:off x="159" y="1770"/>
                <a:ext cx="1296" cy="442"/>
                <a:chOff x="0" y="3666"/>
                <a:chExt cx="1296" cy="442"/>
              </a:xfrm>
            </p:grpSpPr>
            <p:sp>
              <p:nvSpPr>
                <p:cNvPr id="52476" name="Rectangle 377"/>
                <p:cNvSpPr>
                  <a:spLocks noChangeArrowheads="1"/>
                </p:cNvSpPr>
                <p:nvPr/>
              </p:nvSpPr>
              <p:spPr bwMode="auto">
                <a:xfrm>
                  <a:off x="0" y="3728"/>
                  <a:ext cx="1152" cy="341"/>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52477" name="Text Box 378"/>
                <p:cNvSpPr txBox="1">
                  <a:spLocks noChangeArrowheads="1"/>
                </p:cNvSpPr>
                <p:nvPr/>
              </p:nvSpPr>
              <p:spPr bwMode="auto">
                <a:xfrm>
                  <a:off x="0" y="3666"/>
                  <a:ext cx="1296" cy="442"/>
                </a:xfrm>
                <a:prstGeom prst="rect">
                  <a:avLst/>
                </a:prstGeom>
                <a:noFill/>
                <a:ln w="9525">
                  <a:noFill/>
                  <a:miter lim="800000"/>
                  <a:headEnd/>
                  <a:tailEnd/>
                </a:ln>
              </p:spPr>
              <p:txBody>
                <a:bodyPr>
                  <a:spAutoFit/>
                </a:bodyPr>
                <a:lstStyle/>
                <a:p>
                  <a:pPr algn="l">
                    <a:spcBef>
                      <a:spcPct val="50000"/>
                    </a:spcBef>
                  </a:pPr>
                  <a:r>
                    <a:rPr kumimoji="1" lang="en-US" altLang="zh-CN" sz="3600" b="1" i="1">
                      <a:latin typeface="Times New Roman" pitchFamily="18" charset="0"/>
                      <a:ea typeface="华文中宋" pitchFamily="2" charset="-122"/>
                    </a:rPr>
                    <a:t>t </a:t>
                  </a:r>
                  <a:r>
                    <a:rPr kumimoji="1" lang="en-US" altLang="zh-CN" sz="3200" b="1">
                      <a:latin typeface="Impact" pitchFamily="34" charset="0"/>
                      <a:ea typeface="华文中宋" pitchFamily="2" charset="-122"/>
                    </a:rPr>
                    <a:t>=</a:t>
                  </a:r>
                  <a:r>
                    <a:rPr kumimoji="1" lang="en-US" altLang="zh-CN" sz="2400">
                      <a:latin typeface="Times New Roman" pitchFamily="18" charset="0"/>
                      <a:ea typeface="华文中宋" pitchFamily="2" charset="-122"/>
                    </a:rPr>
                    <a:t> </a:t>
                  </a:r>
                  <a:r>
                    <a:rPr kumimoji="1" lang="en-US" altLang="zh-CN" sz="2800">
                      <a:latin typeface="Bookman Old Style" pitchFamily="18" charset="0"/>
                      <a:ea typeface="华文中宋" pitchFamily="2" charset="-122"/>
                    </a:rPr>
                    <a:t>7</a:t>
                  </a:r>
                  <a:r>
                    <a:rPr kumimoji="1" lang="en-US" altLang="zh-CN" sz="2800" b="1" i="1">
                      <a:latin typeface="Times New Roman" pitchFamily="18" charset="0"/>
                      <a:ea typeface="华文中宋" pitchFamily="2" charset="-122"/>
                    </a:rPr>
                    <a:t>T</a:t>
                  </a:r>
                  <a:r>
                    <a:rPr kumimoji="1" lang="en-US" altLang="zh-CN" sz="2400">
                      <a:latin typeface="Times New Roman" pitchFamily="18" charset="0"/>
                      <a:ea typeface="华文中宋" pitchFamily="2" charset="-122"/>
                    </a:rPr>
                    <a:t> </a:t>
                  </a:r>
                  <a:r>
                    <a:rPr kumimoji="1" lang="en-US" altLang="zh-CN" sz="4000" b="1">
                      <a:latin typeface="Times New Roman" pitchFamily="18" charset="0"/>
                      <a:ea typeface="华文中宋" pitchFamily="2" charset="-122"/>
                    </a:rPr>
                    <a:t>/</a:t>
                  </a:r>
                  <a:r>
                    <a:rPr kumimoji="1" lang="en-US" altLang="zh-CN" sz="3200" b="1">
                      <a:latin typeface="Times New Roman" pitchFamily="18" charset="0"/>
                      <a:ea typeface="华文中宋" pitchFamily="2" charset="-122"/>
                    </a:rPr>
                    <a:t> </a:t>
                  </a:r>
                  <a:r>
                    <a:rPr kumimoji="1" lang="en-US" altLang="zh-CN" sz="2800">
                      <a:latin typeface="Bookman Old Style" pitchFamily="18" charset="0"/>
                      <a:ea typeface="华文中宋" pitchFamily="2" charset="-122"/>
                    </a:rPr>
                    <a:t>8</a:t>
                  </a:r>
                </a:p>
              </p:txBody>
            </p:sp>
          </p:grpSp>
        </p:grpSp>
        <p:grpSp>
          <p:nvGrpSpPr>
            <p:cNvPr id="52454" name="Group 379"/>
            <p:cNvGrpSpPr>
              <a:grpSpLocks/>
            </p:cNvGrpSpPr>
            <p:nvPr/>
          </p:nvGrpSpPr>
          <p:grpSpPr bwMode="auto">
            <a:xfrm>
              <a:off x="848" y="1067"/>
              <a:ext cx="4887" cy="2517"/>
              <a:chOff x="380" y="671"/>
              <a:chExt cx="4887" cy="2780"/>
            </a:xfrm>
          </p:grpSpPr>
          <p:sp>
            <p:nvSpPr>
              <p:cNvPr id="52455" name="Line 380"/>
              <p:cNvSpPr>
                <a:spLocks noChangeShapeType="1"/>
              </p:cNvSpPr>
              <p:nvPr/>
            </p:nvSpPr>
            <p:spPr bwMode="auto">
              <a:xfrm flipH="1">
                <a:off x="2340" y="674"/>
                <a:ext cx="348" cy="0"/>
              </a:xfrm>
              <a:prstGeom prst="line">
                <a:avLst/>
              </a:prstGeom>
              <a:noFill/>
              <a:ln w="28575">
                <a:solidFill>
                  <a:schemeClr val="accent2"/>
                </a:solidFill>
                <a:round/>
                <a:headEnd/>
                <a:tailEnd type="triangle" w="sm" len="lg"/>
              </a:ln>
            </p:spPr>
            <p:txBody>
              <a:bodyPr/>
              <a:lstStyle/>
              <a:p>
                <a:endParaRPr lang="zh-CN" altLang="en-US"/>
              </a:p>
            </p:txBody>
          </p:sp>
          <p:sp>
            <p:nvSpPr>
              <p:cNvPr id="52456" name="Freeform 381"/>
              <p:cNvSpPr>
                <a:spLocks/>
              </p:cNvSpPr>
              <p:nvPr/>
            </p:nvSpPr>
            <p:spPr bwMode="auto">
              <a:xfrm>
                <a:off x="809" y="805"/>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sp>
            <p:nvSpPr>
              <p:cNvPr id="52457" name="Freeform 382"/>
              <p:cNvSpPr>
                <a:spLocks/>
              </p:cNvSpPr>
              <p:nvPr/>
            </p:nvSpPr>
            <p:spPr bwMode="auto">
              <a:xfrm>
                <a:off x="2572" y="784"/>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sp>
            <p:nvSpPr>
              <p:cNvPr id="52458" name="Freeform 383"/>
              <p:cNvSpPr>
                <a:spLocks/>
              </p:cNvSpPr>
              <p:nvPr/>
            </p:nvSpPr>
            <p:spPr bwMode="auto">
              <a:xfrm flipV="1">
                <a:off x="1682" y="1092"/>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sp>
            <p:nvSpPr>
              <p:cNvPr id="52459" name="Freeform 384"/>
              <p:cNvSpPr>
                <a:spLocks/>
              </p:cNvSpPr>
              <p:nvPr/>
            </p:nvSpPr>
            <p:spPr bwMode="auto">
              <a:xfrm flipV="1">
                <a:off x="3480" y="1101"/>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sp>
            <p:nvSpPr>
              <p:cNvPr id="52460" name="Line 385"/>
              <p:cNvSpPr>
                <a:spLocks noChangeShapeType="1"/>
              </p:cNvSpPr>
              <p:nvPr/>
            </p:nvSpPr>
            <p:spPr bwMode="auto">
              <a:xfrm>
                <a:off x="2846" y="671"/>
                <a:ext cx="348" cy="0"/>
              </a:xfrm>
              <a:prstGeom prst="line">
                <a:avLst/>
              </a:prstGeom>
              <a:noFill/>
              <a:ln w="28575">
                <a:solidFill>
                  <a:srgbClr val="FF0000"/>
                </a:solidFill>
                <a:round/>
                <a:headEnd/>
                <a:tailEnd type="triangle" w="sm" len="lg"/>
              </a:ln>
            </p:spPr>
            <p:txBody>
              <a:bodyPr/>
              <a:lstStyle/>
              <a:p>
                <a:endParaRPr lang="zh-CN" altLang="en-US"/>
              </a:p>
            </p:txBody>
          </p:sp>
          <p:sp>
            <p:nvSpPr>
              <p:cNvPr id="52461" name="Freeform 386"/>
              <p:cNvSpPr>
                <a:spLocks/>
              </p:cNvSpPr>
              <p:nvPr/>
            </p:nvSpPr>
            <p:spPr bwMode="auto">
              <a:xfrm>
                <a:off x="2134" y="778"/>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sp>
            <p:nvSpPr>
              <p:cNvPr id="52462" name="Freeform 387"/>
              <p:cNvSpPr>
                <a:spLocks/>
              </p:cNvSpPr>
              <p:nvPr/>
            </p:nvSpPr>
            <p:spPr bwMode="auto">
              <a:xfrm flipV="1">
                <a:off x="3032" y="1094"/>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sp>
            <p:nvSpPr>
              <p:cNvPr id="52463" name="Freeform 388"/>
              <p:cNvSpPr>
                <a:spLocks/>
              </p:cNvSpPr>
              <p:nvPr/>
            </p:nvSpPr>
            <p:spPr bwMode="auto">
              <a:xfrm>
                <a:off x="3922" y="784"/>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sp>
            <p:nvSpPr>
              <p:cNvPr id="52464" name="Freeform 389"/>
              <p:cNvSpPr>
                <a:spLocks/>
              </p:cNvSpPr>
              <p:nvPr/>
            </p:nvSpPr>
            <p:spPr bwMode="auto">
              <a:xfrm flipV="1">
                <a:off x="1240" y="1088"/>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grpSp>
            <p:nvGrpSpPr>
              <p:cNvPr id="5" name="Group 390"/>
              <p:cNvGrpSpPr>
                <a:grpSpLocks/>
              </p:cNvGrpSpPr>
              <p:nvPr/>
            </p:nvGrpSpPr>
            <p:grpSpPr bwMode="auto">
              <a:xfrm flipV="1">
                <a:off x="591" y="2635"/>
                <a:ext cx="4452" cy="816"/>
                <a:chOff x="589" y="2421"/>
                <a:chExt cx="4452" cy="1286"/>
              </a:xfrm>
            </p:grpSpPr>
            <p:grpSp>
              <p:nvGrpSpPr>
                <p:cNvPr id="52468" name="Group 391"/>
                <p:cNvGrpSpPr>
                  <a:grpSpLocks/>
                </p:cNvGrpSpPr>
                <p:nvPr/>
              </p:nvGrpSpPr>
              <p:grpSpPr bwMode="auto">
                <a:xfrm flipV="1">
                  <a:off x="1468" y="2421"/>
                  <a:ext cx="3573" cy="1286"/>
                  <a:chOff x="1014" y="780"/>
                  <a:chExt cx="3573" cy="626"/>
                </a:xfrm>
              </p:grpSpPr>
              <p:sp>
                <p:nvSpPr>
                  <p:cNvPr id="52470" name="Freeform 392"/>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chemeClr val="tx1"/>
                    </a:solidFill>
                    <a:round/>
                    <a:headEnd/>
                    <a:tailEnd/>
                  </a:ln>
                </p:spPr>
                <p:txBody>
                  <a:bodyPr/>
                  <a:lstStyle/>
                  <a:p>
                    <a:endParaRPr lang="zh-CN" altLang="en-US"/>
                  </a:p>
                </p:txBody>
              </p:sp>
              <p:sp>
                <p:nvSpPr>
                  <p:cNvPr id="52471" name="Freeform 393"/>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chemeClr val="tx1"/>
                    </a:solidFill>
                    <a:round/>
                    <a:headEnd/>
                    <a:tailEnd/>
                  </a:ln>
                </p:spPr>
                <p:txBody>
                  <a:bodyPr/>
                  <a:lstStyle/>
                  <a:p>
                    <a:endParaRPr lang="zh-CN" altLang="en-US"/>
                  </a:p>
                </p:txBody>
              </p:sp>
              <p:sp>
                <p:nvSpPr>
                  <p:cNvPr id="52472" name="Freeform 394"/>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chemeClr val="tx1"/>
                    </a:solidFill>
                    <a:round/>
                    <a:headEnd/>
                    <a:tailEnd/>
                  </a:ln>
                </p:spPr>
                <p:txBody>
                  <a:bodyPr/>
                  <a:lstStyle/>
                  <a:p>
                    <a:endParaRPr lang="zh-CN" altLang="en-US"/>
                  </a:p>
                </p:txBody>
              </p:sp>
              <p:sp>
                <p:nvSpPr>
                  <p:cNvPr id="52473" name="Freeform 395"/>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chemeClr val="tx1"/>
                    </a:solidFill>
                    <a:round/>
                    <a:headEnd/>
                    <a:tailEnd/>
                  </a:ln>
                </p:spPr>
                <p:txBody>
                  <a:bodyPr/>
                  <a:lstStyle/>
                  <a:p>
                    <a:endParaRPr lang="zh-CN" altLang="en-US"/>
                  </a:p>
                </p:txBody>
              </p:sp>
            </p:grpSp>
            <p:sp>
              <p:nvSpPr>
                <p:cNvPr id="52469" name="Freeform 396"/>
                <p:cNvSpPr>
                  <a:spLocks/>
                </p:cNvSpPr>
                <p:nvPr/>
              </p:nvSpPr>
              <p:spPr bwMode="auto">
                <a:xfrm flipV="1">
                  <a:off x="589" y="3030"/>
                  <a:ext cx="895" cy="658"/>
                </a:xfrm>
                <a:custGeom>
                  <a:avLst/>
                  <a:gdLst>
                    <a:gd name="T0" fmla="*/ 0 w 895"/>
                    <a:gd name="T1" fmla="*/ 60177 h 310"/>
                    <a:gd name="T2" fmla="*/ 448 w 895"/>
                    <a:gd name="T3" fmla="*/ 0 h 310"/>
                    <a:gd name="T4" fmla="*/ 895 w 895"/>
                    <a:gd name="T5" fmla="*/ 60177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chemeClr val="tx1"/>
                  </a:solidFill>
                  <a:round/>
                  <a:headEnd/>
                  <a:tailEnd/>
                </a:ln>
              </p:spPr>
              <p:txBody>
                <a:bodyPr/>
                <a:lstStyle/>
                <a:p>
                  <a:endParaRPr lang="zh-CN" altLang="en-US"/>
                </a:p>
              </p:txBody>
            </p:sp>
          </p:grpSp>
          <p:sp>
            <p:nvSpPr>
              <p:cNvPr id="52466" name="Freeform 397"/>
              <p:cNvSpPr>
                <a:spLocks/>
              </p:cNvSpPr>
              <p:nvPr/>
            </p:nvSpPr>
            <p:spPr bwMode="auto">
              <a:xfrm>
                <a:off x="380" y="804"/>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sp>
            <p:nvSpPr>
              <p:cNvPr id="52467" name="Freeform 398"/>
              <p:cNvSpPr>
                <a:spLocks/>
              </p:cNvSpPr>
              <p:nvPr/>
            </p:nvSpPr>
            <p:spPr bwMode="auto">
              <a:xfrm>
                <a:off x="437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grpSp>
      </p:grpSp>
      <p:grpSp>
        <p:nvGrpSpPr>
          <p:cNvPr id="52610" name="Group 399"/>
          <p:cNvGrpSpPr>
            <a:grpSpLocks/>
          </p:cNvGrpSpPr>
          <p:nvPr/>
        </p:nvGrpSpPr>
        <p:grpSpPr bwMode="auto">
          <a:xfrm>
            <a:off x="1347788" y="1408113"/>
            <a:ext cx="7758112" cy="4810125"/>
            <a:chOff x="848" y="895"/>
            <a:chExt cx="4887" cy="3030"/>
          </a:xfrm>
        </p:grpSpPr>
        <p:sp>
          <p:nvSpPr>
            <p:cNvPr id="52372" name="Rectangle 400"/>
            <p:cNvSpPr>
              <a:spLocks noChangeArrowheads="1"/>
            </p:cNvSpPr>
            <p:nvPr/>
          </p:nvSpPr>
          <p:spPr bwMode="auto">
            <a:xfrm>
              <a:off x="1501" y="895"/>
              <a:ext cx="3592" cy="3030"/>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6" name="Group 401"/>
            <p:cNvGrpSpPr>
              <a:grpSpLocks/>
            </p:cNvGrpSpPr>
            <p:nvPr/>
          </p:nvGrpSpPr>
          <p:grpSpPr bwMode="auto">
            <a:xfrm>
              <a:off x="1073" y="2857"/>
              <a:ext cx="4452" cy="739"/>
              <a:chOff x="589" y="2421"/>
              <a:chExt cx="4452" cy="1286"/>
            </a:xfrm>
          </p:grpSpPr>
          <p:grpSp>
            <p:nvGrpSpPr>
              <p:cNvPr id="52427" name="Group 402"/>
              <p:cNvGrpSpPr>
                <a:grpSpLocks/>
              </p:cNvGrpSpPr>
              <p:nvPr/>
            </p:nvGrpSpPr>
            <p:grpSpPr bwMode="auto">
              <a:xfrm flipV="1">
                <a:off x="1468" y="2421"/>
                <a:ext cx="3573" cy="1286"/>
                <a:chOff x="1014" y="780"/>
                <a:chExt cx="3573" cy="626"/>
              </a:xfrm>
            </p:grpSpPr>
            <p:sp>
              <p:nvSpPr>
                <p:cNvPr id="52429" name="Freeform 403"/>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430" name="Freeform 404"/>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431" name="Freeform 405"/>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432" name="Freeform 406"/>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grpSp>
          <p:sp>
            <p:nvSpPr>
              <p:cNvPr id="52428" name="Freeform 407"/>
              <p:cNvSpPr>
                <a:spLocks/>
              </p:cNvSpPr>
              <p:nvPr/>
            </p:nvSpPr>
            <p:spPr bwMode="auto">
              <a:xfrm flipV="1">
                <a:off x="589" y="3030"/>
                <a:ext cx="895" cy="658"/>
              </a:xfrm>
              <a:custGeom>
                <a:avLst/>
                <a:gdLst>
                  <a:gd name="T0" fmla="*/ 0 w 895"/>
                  <a:gd name="T1" fmla="*/ 60177 h 310"/>
                  <a:gd name="T2" fmla="*/ 448 w 895"/>
                  <a:gd name="T3" fmla="*/ 0 h 310"/>
                  <a:gd name="T4" fmla="*/ 895 w 895"/>
                  <a:gd name="T5" fmla="*/ 60177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grpSp>
        <p:sp>
          <p:nvSpPr>
            <p:cNvPr id="52374" name="Line 408"/>
            <p:cNvSpPr>
              <a:spLocks noChangeShapeType="1"/>
            </p:cNvSpPr>
            <p:nvPr/>
          </p:nvSpPr>
          <p:spPr bwMode="auto">
            <a:xfrm>
              <a:off x="1523" y="3229"/>
              <a:ext cx="3532" cy="0"/>
            </a:xfrm>
            <a:prstGeom prst="line">
              <a:avLst/>
            </a:prstGeom>
            <a:noFill/>
            <a:ln w="57150">
              <a:solidFill>
                <a:srgbClr val="EAEAEA"/>
              </a:solidFill>
              <a:round/>
              <a:headEnd/>
              <a:tailEnd/>
            </a:ln>
          </p:spPr>
          <p:txBody>
            <a:bodyPr/>
            <a:lstStyle/>
            <a:p>
              <a:endParaRPr lang="zh-CN" altLang="en-US"/>
            </a:p>
          </p:txBody>
        </p:sp>
        <p:grpSp>
          <p:nvGrpSpPr>
            <p:cNvPr id="52375" name="Group 409"/>
            <p:cNvGrpSpPr>
              <a:grpSpLocks/>
            </p:cNvGrpSpPr>
            <p:nvPr/>
          </p:nvGrpSpPr>
          <p:grpSpPr bwMode="auto">
            <a:xfrm>
              <a:off x="1068" y="2647"/>
              <a:ext cx="4452" cy="1164"/>
              <a:chOff x="589" y="2421"/>
              <a:chExt cx="4452" cy="1286"/>
            </a:xfrm>
          </p:grpSpPr>
          <p:grpSp>
            <p:nvGrpSpPr>
              <p:cNvPr id="52421" name="Group 410"/>
              <p:cNvGrpSpPr>
                <a:grpSpLocks/>
              </p:cNvGrpSpPr>
              <p:nvPr/>
            </p:nvGrpSpPr>
            <p:grpSpPr bwMode="auto">
              <a:xfrm flipV="1">
                <a:off x="1468" y="2421"/>
                <a:ext cx="3573" cy="1286"/>
                <a:chOff x="1014" y="780"/>
                <a:chExt cx="3573" cy="626"/>
              </a:xfrm>
            </p:grpSpPr>
            <p:sp>
              <p:nvSpPr>
                <p:cNvPr id="52423" name="Freeform 411"/>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424" name="Freeform 412"/>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425" name="Freeform 413"/>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426" name="Freeform 414"/>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grpSp>
          <p:sp>
            <p:nvSpPr>
              <p:cNvPr id="52422" name="Freeform 415"/>
              <p:cNvSpPr>
                <a:spLocks/>
              </p:cNvSpPr>
              <p:nvPr/>
            </p:nvSpPr>
            <p:spPr bwMode="auto">
              <a:xfrm flipV="1">
                <a:off x="589" y="3030"/>
                <a:ext cx="895" cy="658"/>
              </a:xfrm>
              <a:custGeom>
                <a:avLst/>
                <a:gdLst>
                  <a:gd name="T0" fmla="*/ 0 w 895"/>
                  <a:gd name="T1" fmla="*/ 60177 h 310"/>
                  <a:gd name="T2" fmla="*/ 448 w 895"/>
                  <a:gd name="T3" fmla="*/ 0 h 310"/>
                  <a:gd name="T4" fmla="*/ 895 w 895"/>
                  <a:gd name="T5" fmla="*/ 60177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grpSp>
        <p:sp>
          <p:nvSpPr>
            <p:cNvPr id="52376" name="Line 416"/>
            <p:cNvSpPr>
              <a:spLocks noChangeShapeType="1"/>
            </p:cNvSpPr>
            <p:nvPr/>
          </p:nvSpPr>
          <p:spPr bwMode="auto">
            <a:xfrm flipH="1">
              <a:off x="3319" y="1066"/>
              <a:ext cx="348" cy="0"/>
            </a:xfrm>
            <a:prstGeom prst="line">
              <a:avLst/>
            </a:prstGeom>
            <a:noFill/>
            <a:ln w="28575">
              <a:solidFill>
                <a:srgbClr val="EAEAEA"/>
              </a:solidFill>
              <a:round/>
              <a:headEnd/>
              <a:tailEnd type="triangle" w="sm" len="lg"/>
            </a:ln>
          </p:spPr>
          <p:txBody>
            <a:bodyPr/>
            <a:lstStyle/>
            <a:p>
              <a:endParaRPr lang="zh-CN" altLang="en-US"/>
            </a:p>
          </p:txBody>
        </p:sp>
        <p:grpSp>
          <p:nvGrpSpPr>
            <p:cNvPr id="52377" name="Group 417"/>
            <p:cNvGrpSpPr>
              <a:grpSpLocks/>
            </p:cNvGrpSpPr>
            <p:nvPr/>
          </p:nvGrpSpPr>
          <p:grpSpPr bwMode="auto">
            <a:xfrm flipV="1">
              <a:off x="1070" y="2841"/>
              <a:ext cx="4452" cy="738"/>
              <a:chOff x="589" y="2421"/>
              <a:chExt cx="4452" cy="1286"/>
            </a:xfrm>
          </p:grpSpPr>
          <p:grpSp>
            <p:nvGrpSpPr>
              <p:cNvPr id="7" name="Group 418"/>
              <p:cNvGrpSpPr>
                <a:grpSpLocks/>
              </p:cNvGrpSpPr>
              <p:nvPr/>
            </p:nvGrpSpPr>
            <p:grpSpPr bwMode="auto">
              <a:xfrm flipV="1">
                <a:off x="1468" y="2421"/>
                <a:ext cx="3573" cy="1286"/>
                <a:chOff x="1014" y="780"/>
                <a:chExt cx="3573" cy="626"/>
              </a:xfrm>
            </p:grpSpPr>
            <p:sp>
              <p:nvSpPr>
                <p:cNvPr id="52417" name="Freeform 419"/>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418" name="Freeform 420"/>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419" name="Freeform 421"/>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420" name="Freeform 422"/>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grpSp>
          <p:sp>
            <p:nvSpPr>
              <p:cNvPr id="52416" name="Freeform 423"/>
              <p:cNvSpPr>
                <a:spLocks/>
              </p:cNvSpPr>
              <p:nvPr/>
            </p:nvSpPr>
            <p:spPr bwMode="auto">
              <a:xfrm flipV="1">
                <a:off x="589" y="3030"/>
                <a:ext cx="895" cy="658"/>
              </a:xfrm>
              <a:custGeom>
                <a:avLst/>
                <a:gdLst>
                  <a:gd name="T0" fmla="*/ 0 w 895"/>
                  <a:gd name="T1" fmla="*/ 60177 h 310"/>
                  <a:gd name="T2" fmla="*/ 448 w 895"/>
                  <a:gd name="T3" fmla="*/ 0 h 310"/>
                  <a:gd name="T4" fmla="*/ 895 w 895"/>
                  <a:gd name="T5" fmla="*/ 60177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grpSp>
        <p:sp>
          <p:nvSpPr>
            <p:cNvPr id="52378" name="Line 424"/>
            <p:cNvSpPr>
              <a:spLocks noChangeShapeType="1"/>
            </p:cNvSpPr>
            <p:nvPr/>
          </p:nvSpPr>
          <p:spPr bwMode="auto">
            <a:xfrm>
              <a:off x="3371" y="1062"/>
              <a:ext cx="348" cy="0"/>
            </a:xfrm>
            <a:prstGeom prst="line">
              <a:avLst/>
            </a:prstGeom>
            <a:noFill/>
            <a:ln w="28575">
              <a:solidFill>
                <a:srgbClr val="EAEAEA"/>
              </a:solidFill>
              <a:round/>
              <a:headEnd/>
              <a:tailEnd type="triangle" w="sm" len="lg"/>
            </a:ln>
          </p:spPr>
          <p:txBody>
            <a:bodyPr/>
            <a:lstStyle/>
            <a:p>
              <a:endParaRPr lang="zh-CN" altLang="en-US"/>
            </a:p>
          </p:txBody>
        </p:sp>
        <p:grpSp>
          <p:nvGrpSpPr>
            <p:cNvPr id="52379" name="Group 425"/>
            <p:cNvGrpSpPr>
              <a:grpSpLocks/>
            </p:cNvGrpSpPr>
            <p:nvPr/>
          </p:nvGrpSpPr>
          <p:grpSpPr bwMode="auto">
            <a:xfrm flipV="1">
              <a:off x="1081" y="2645"/>
              <a:ext cx="4452" cy="1164"/>
              <a:chOff x="589" y="2421"/>
              <a:chExt cx="4452" cy="1286"/>
            </a:xfrm>
          </p:grpSpPr>
          <p:grpSp>
            <p:nvGrpSpPr>
              <p:cNvPr id="52409" name="Group 426"/>
              <p:cNvGrpSpPr>
                <a:grpSpLocks/>
              </p:cNvGrpSpPr>
              <p:nvPr/>
            </p:nvGrpSpPr>
            <p:grpSpPr bwMode="auto">
              <a:xfrm flipV="1">
                <a:off x="1468" y="2421"/>
                <a:ext cx="3573" cy="1286"/>
                <a:chOff x="1014" y="780"/>
                <a:chExt cx="3573" cy="626"/>
              </a:xfrm>
            </p:grpSpPr>
            <p:sp>
              <p:nvSpPr>
                <p:cNvPr id="52411" name="Freeform 427"/>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412" name="Freeform 428"/>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413" name="Freeform 429"/>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sp>
              <p:nvSpPr>
                <p:cNvPr id="52414" name="Freeform 430"/>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grpSp>
          <p:sp>
            <p:nvSpPr>
              <p:cNvPr id="52410" name="Freeform 431"/>
              <p:cNvSpPr>
                <a:spLocks/>
              </p:cNvSpPr>
              <p:nvPr/>
            </p:nvSpPr>
            <p:spPr bwMode="auto">
              <a:xfrm flipV="1">
                <a:off x="589" y="3030"/>
                <a:ext cx="895" cy="658"/>
              </a:xfrm>
              <a:custGeom>
                <a:avLst/>
                <a:gdLst>
                  <a:gd name="T0" fmla="*/ 0 w 895"/>
                  <a:gd name="T1" fmla="*/ 60177 h 310"/>
                  <a:gd name="T2" fmla="*/ 448 w 895"/>
                  <a:gd name="T3" fmla="*/ 0 h 310"/>
                  <a:gd name="T4" fmla="*/ 895 w 895"/>
                  <a:gd name="T5" fmla="*/ 60177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38100">
                <a:solidFill>
                  <a:srgbClr val="EAEAEA"/>
                </a:solidFill>
                <a:round/>
                <a:headEnd/>
                <a:tailEnd/>
              </a:ln>
            </p:spPr>
            <p:txBody>
              <a:bodyPr/>
              <a:lstStyle/>
              <a:p>
                <a:endParaRPr lang="zh-CN" altLang="en-US"/>
              </a:p>
            </p:txBody>
          </p:sp>
        </p:grpSp>
        <p:sp>
          <p:nvSpPr>
            <p:cNvPr id="52380" name="Line 432"/>
            <p:cNvSpPr>
              <a:spLocks noChangeShapeType="1"/>
            </p:cNvSpPr>
            <p:nvPr/>
          </p:nvSpPr>
          <p:spPr bwMode="auto">
            <a:xfrm flipH="1">
              <a:off x="2808" y="1070"/>
              <a:ext cx="348" cy="0"/>
            </a:xfrm>
            <a:prstGeom prst="line">
              <a:avLst/>
            </a:prstGeom>
            <a:noFill/>
            <a:ln w="28575">
              <a:solidFill>
                <a:srgbClr val="EAEAEA"/>
              </a:solidFill>
              <a:round/>
              <a:headEnd/>
              <a:tailEnd type="triangle" w="sm" len="lg"/>
            </a:ln>
          </p:spPr>
          <p:txBody>
            <a:bodyPr/>
            <a:lstStyle/>
            <a:p>
              <a:endParaRPr lang="zh-CN" altLang="en-US"/>
            </a:p>
          </p:txBody>
        </p:sp>
        <p:sp>
          <p:nvSpPr>
            <p:cNvPr id="52381" name="Freeform 433"/>
            <p:cNvSpPr>
              <a:spLocks/>
            </p:cNvSpPr>
            <p:nvPr/>
          </p:nvSpPr>
          <p:spPr bwMode="auto">
            <a:xfrm>
              <a:off x="1277" y="1188"/>
              <a:ext cx="895" cy="281"/>
            </a:xfrm>
            <a:custGeom>
              <a:avLst/>
              <a:gdLst>
                <a:gd name="T0" fmla="*/ 0 w 895"/>
                <a:gd name="T1" fmla="*/ 155 h 310"/>
                <a:gd name="T2" fmla="*/ 448 w 895"/>
                <a:gd name="T3" fmla="*/ 0 h 310"/>
                <a:gd name="T4" fmla="*/ 895 w 895"/>
                <a:gd name="T5" fmla="*/ 155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382" name="Freeform 434"/>
            <p:cNvSpPr>
              <a:spLocks/>
            </p:cNvSpPr>
            <p:nvPr/>
          </p:nvSpPr>
          <p:spPr bwMode="auto">
            <a:xfrm>
              <a:off x="3040" y="1169"/>
              <a:ext cx="895" cy="281"/>
            </a:xfrm>
            <a:custGeom>
              <a:avLst/>
              <a:gdLst>
                <a:gd name="T0" fmla="*/ 0 w 895"/>
                <a:gd name="T1" fmla="*/ 155 h 310"/>
                <a:gd name="T2" fmla="*/ 448 w 895"/>
                <a:gd name="T3" fmla="*/ 0 h 310"/>
                <a:gd name="T4" fmla="*/ 895 w 895"/>
                <a:gd name="T5" fmla="*/ 155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383" name="Freeform 435"/>
            <p:cNvSpPr>
              <a:spLocks/>
            </p:cNvSpPr>
            <p:nvPr/>
          </p:nvSpPr>
          <p:spPr bwMode="auto">
            <a:xfrm flipV="1">
              <a:off x="2150" y="1448"/>
              <a:ext cx="895" cy="281"/>
            </a:xfrm>
            <a:custGeom>
              <a:avLst/>
              <a:gdLst>
                <a:gd name="T0" fmla="*/ 0 w 895"/>
                <a:gd name="T1" fmla="*/ 155 h 310"/>
                <a:gd name="T2" fmla="*/ 448 w 895"/>
                <a:gd name="T3" fmla="*/ 0 h 310"/>
                <a:gd name="T4" fmla="*/ 895 w 895"/>
                <a:gd name="T5" fmla="*/ 155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384" name="Freeform 436"/>
            <p:cNvSpPr>
              <a:spLocks/>
            </p:cNvSpPr>
            <p:nvPr/>
          </p:nvSpPr>
          <p:spPr bwMode="auto">
            <a:xfrm flipV="1">
              <a:off x="3948" y="1456"/>
              <a:ext cx="895" cy="281"/>
            </a:xfrm>
            <a:custGeom>
              <a:avLst/>
              <a:gdLst>
                <a:gd name="T0" fmla="*/ 0 w 895"/>
                <a:gd name="T1" fmla="*/ 155 h 310"/>
                <a:gd name="T2" fmla="*/ 448 w 895"/>
                <a:gd name="T3" fmla="*/ 0 h 310"/>
                <a:gd name="T4" fmla="*/ 895 w 895"/>
                <a:gd name="T5" fmla="*/ 155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385" name="Line 437"/>
            <p:cNvSpPr>
              <a:spLocks noChangeShapeType="1"/>
            </p:cNvSpPr>
            <p:nvPr/>
          </p:nvSpPr>
          <p:spPr bwMode="auto">
            <a:xfrm>
              <a:off x="3314" y="1067"/>
              <a:ext cx="348" cy="0"/>
            </a:xfrm>
            <a:prstGeom prst="line">
              <a:avLst/>
            </a:prstGeom>
            <a:noFill/>
            <a:ln w="28575">
              <a:solidFill>
                <a:srgbClr val="EAEAEA"/>
              </a:solidFill>
              <a:round/>
              <a:headEnd/>
              <a:tailEnd type="triangle" w="sm" len="lg"/>
            </a:ln>
          </p:spPr>
          <p:txBody>
            <a:bodyPr/>
            <a:lstStyle/>
            <a:p>
              <a:endParaRPr lang="zh-CN" altLang="en-US"/>
            </a:p>
          </p:txBody>
        </p:sp>
        <p:sp>
          <p:nvSpPr>
            <p:cNvPr id="52386" name="Freeform 438"/>
            <p:cNvSpPr>
              <a:spLocks/>
            </p:cNvSpPr>
            <p:nvPr/>
          </p:nvSpPr>
          <p:spPr bwMode="auto">
            <a:xfrm>
              <a:off x="2602" y="1164"/>
              <a:ext cx="895" cy="281"/>
            </a:xfrm>
            <a:custGeom>
              <a:avLst/>
              <a:gdLst>
                <a:gd name="T0" fmla="*/ 0 w 895"/>
                <a:gd name="T1" fmla="*/ 155 h 310"/>
                <a:gd name="T2" fmla="*/ 448 w 895"/>
                <a:gd name="T3" fmla="*/ 0 h 310"/>
                <a:gd name="T4" fmla="*/ 895 w 895"/>
                <a:gd name="T5" fmla="*/ 155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387" name="Freeform 439"/>
            <p:cNvSpPr>
              <a:spLocks/>
            </p:cNvSpPr>
            <p:nvPr/>
          </p:nvSpPr>
          <p:spPr bwMode="auto">
            <a:xfrm flipV="1">
              <a:off x="3500" y="1450"/>
              <a:ext cx="895" cy="281"/>
            </a:xfrm>
            <a:custGeom>
              <a:avLst/>
              <a:gdLst>
                <a:gd name="T0" fmla="*/ 0 w 895"/>
                <a:gd name="T1" fmla="*/ 155 h 310"/>
                <a:gd name="T2" fmla="*/ 448 w 895"/>
                <a:gd name="T3" fmla="*/ 0 h 310"/>
                <a:gd name="T4" fmla="*/ 895 w 895"/>
                <a:gd name="T5" fmla="*/ 155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388" name="Freeform 440"/>
            <p:cNvSpPr>
              <a:spLocks/>
            </p:cNvSpPr>
            <p:nvPr/>
          </p:nvSpPr>
          <p:spPr bwMode="auto">
            <a:xfrm>
              <a:off x="4390" y="1169"/>
              <a:ext cx="895" cy="281"/>
            </a:xfrm>
            <a:custGeom>
              <a:avLst/>
              <a:gdLst>
                <a:gd name="T0" fmla="*/ 0 w 895"/>
                <a:gd name="T1" fmla="*/ 155 h 310"/>
                <a:gd name="T2" fmla="*/ 448 w 895"/>
                <a:gd name="T3" fmla="*/ 0 h 310"/>
                <a:gd name="T4" fmla="*/ 895 w 895"/>
                <a:gd name="T5" fmla="*/ 155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389" name="Freeform 441"/>
            <p:cNvSpPr>
              <a:spLocks/>
            </p:cNvSpPr>
            <p:nvPr/>
          </p:nvSpPr>
          <p:spPr bwMode="auto">
            <a:xfrm flipV="1">
              <a:off x="1708" y="1445"/>
              <a:ext cx="895" cy="280"/>
            </a:xfrm>
            <a:custGeom>
              <a:avLst/>
              <a:gdLst>
                <a:gd name="T0" fmla="*/ 0 w 895"/>
                <a:gd name="T1" fmla="*/ 153 h 310"/>
                <a:gd name="T2" fmla="*/ 448 w 895"/>
                <a:gd name="T3" fmla="*/ 0 h 310"/>
                <a:gd name="T4" fmla="*/ 895 w 895"/>
                <a:gd name="T5" fmla="*/ 153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390" name="Freeform 442"/>
            <p:cNvSpPr>
              <a:spLocks/>
            </p:cNvSpPr>
            <p:nvPr/>
          </p:nvSpPr>
          <p:spPr bwMode="auto">
            <a:xfrm>
              <a:off x="848" y="1187"/>
              <a:ext cx="895" cy="281"/>
            </a:xfrm>
            <a:custGeom>
              <a:avLst/>
              <a:gdLst>
                <a:gd name="T0" fmla="*/ 0 w 895"/>
                <a:gd name="T1" fmla="*/ 155 h 310"/>
                <a:gd name="T2" fmla="*/ 448 w 895"/>
                <a:gd name="T3" fmla="*/ 0 h 310"/>
                <a:gd name="T4" fmla="*/ 895 w 895"/>
                <a:gd name="T5" fmla="*/ 155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sp>
          <p:nvSpPr>
            <p:cNvPr id="52391" name="Freeform 443"/>
            <p:cNvSpPr>
              <a:spLocks/>
            </p:cNvSpPr>
            <p:nvPr/>
          </p:nvSpPr>
          <p:spPr bwMode="auto">
            <a:xfrm>
              <a:off x="4840" y="1166"/>
              <a:ext cx="895" cy="280"/>
            </a:xfrm>
            <a:custGeom>
              <a:avLst/>
              <a:gdLst>
                <a:gd name="T0" fmla="*/ 0 w 895"/>
                <a:gd name="T1" fmla="*/ 153 h 310"/>
                <a:gd name="T2" fmla="*/ 448 w 895"/>
                <a:gd name="T3" fmla="*/ 0 h 310"/>
                <a:gd name="T4" fmla="*/ 895 w 895"/>
                <a:gd name="T5" fmla="*/ 153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EAEAEA"/>
              </a:solidFill>
              <a:round/>
              <a:headEnd/>
              <a:tailEnd/>
            </a:ln>
          </p:spPr>
          <p:txBody>
            <a:bodyPr/>
            <a:lstStyle/>
            <a:p>
              <a:endParaRPr lang="zh-CN" altLang="en-US"/>
            </a:p>
          </p:txBody>
        </p:sp>
        <p:grpSp>
          <p:nvGrpSpPr>
            <p:cNvPr id="52392" name="Group 444"/>
            <p:cNvGrpSpPr>
              <a:grpSpLocks/>
            </p:cNvGrpSpPr>
            <p:nvPr/>
          </p:nvGrpSpPr>
          <p:grpSpPr bwMode="auto">
            <a:xfrm>
              <a:off x="2858" y="1900"/>
              <a:ext cx="1228" cy="404"/>
              <a:chOff x="0" y="1733"/>
              <a:chExt cx="1228" cy="404"/>
            </a:xfrm>
          </p:grpSpPr>
          <p:sp>
            <p:nvSpPr>
              <p:cNvPr id="52407" name="Rectangle 445"/>
              <p:cNvSpPr>
                <a:spLocks noChangeArrowheads="1"/>
              </p:cNvSpPr>
              <p:nvPr/>
            </p:nvSpPr>
            <p:spPr bwMode="auto">
              <a:xfrm>
                <a:off x="0" y="1789"/>
                <a:ext cx="1228" cy="326"/>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52408" name="Text Box 446"/>
              <p:cNvSpPr txBox="1">
                <a:spLocks noChangeArrowheads="1"/>
              </p:cNvSpPr>
              <p:nvPr/>
            </p:nvSpPr>
            <p:spPr bwMode="auto">
              <a:xfrm>
                <a:off x="357" y="1733"/>
                <a:ext cx="789" cy="404"/>
              </a:xfrm>
              <a:prstGeom prst="rect">
                <a:avLst/>
              </a:prstGeom>
              <a:noFill/>
              <a:ln w="9525">
                <a:noFill/>
                <a:miter lim="800000"/>
                <a:headEnd/>
                <a:tailEnd/>
              </a:ln>
            </p:spPr>
            <p:txBody>
              <a:bodyPr>
                <a:spAutoFit/>
              </a:bodyPr>
              <a:lstStyle/>
              <a:p>
                <a:pPr algn="l">
                  <a:spcBef>
                    <a:spcPct val="50000"/>
                  </a:spcBef>
                </a:pPr>
                <a:r>
                  <a:rPr kumimoji="1" lang="en-US" altLang="zh-CN" sz="3600" b="1" i="1">
                    <a:latin typeface="Times New Roman" pitchFamily="18" charset="0"/>
                    <a:ea typeface="华文中宋" pitchFamily="2" charset="-122"/>
                  </a:rPr>
                  <a:t>t </a:t>
                </a:r>
                <a:r>
                  <a:rPr kumimoji="1" lang="en-US" altLang="zh-CN" sz="3200" b="1">
                    <a:latin typeface="Impact" pitchFamily="34" charset="0"/>
                    <a:ea typeface="华文中宋" pitchFamily="2" charset="-122"/>
                  </a:rPr>
                  <a:t>=</a:t>
                </a:r>
                <a:r>
                  <a:rPr kumimoji="1" lang="en-US" altLang="zh-CN" sz="2400">
                    <a:latin typeface="Times New Roman" pitchFamily="18" charset="0"/>
                    <a:ea typeface="华文中宋" pitchFamily="2" charset="-122"/>
                  </a:rPr>
                  <a:t> </a:t>
                </a:r>
                <a:r>
                  <a:rPr kumimoji="1" lang="en-US" altLang="zh-CN" sz="2800" b="1" i="1">
                    <a:latin typeface="Times New Roman" pitchFamily="18" charset="0"/>
                    <a:ea typeface="华文中宋" pitchFamily="2" charset="-122"/>
                  </a:rPr>
                  <a:t>T</a:t>
                </a:r>
                <a:r>
                  <a:rPr kumimoji="1" lang="en-US" altLang="zh-CN" sz="2400">
                    <a:latin typeface="Times New Roman" pitchFamily="18" charset="0"/>
                    <a:ea typeface="华文中宋" pitchFamily="2" charset="-122"/>
                  </a:rPr>
                  <a:t> </a:t>
                </a:r>
                <a:endParaRPr kumimoji="1" lang="en-US" altLang="zh-CN" sz="2800">
                  <a:latin typeface="Bookman Old Style" pitchFamily="18" charset="0"/>
                  <a:ea typeface="华文中宋" pitchFamily="2" charset="-122"/>
                </a:endParaRPr>
              </a:p>
            </p:txBody>
          </p:sp>
        </p:grpSp>
        <p:grpSp>
          <p:nvGrpSpPr>
            <p:cNvPr id="52393" name="Group 447"/>
            <p:cNvGrpSpPr>
              <a:grpSpLocks/>
            </p:cNvGrpSpPr>
            <p:nvPr/>
          </p:nvGrpSpPr>
          <p:grpSpPr bwMode="auto">
            <a:xfrm>
              <a:off x="1506" y="1085"/>
              <a:ext cx="3581" cy="2142"/>
              <a:chOff x="1506" y="986"/>
              <a:chExt cx="3581" cy="2142"/>
            </a:xfrm>
          </p:grpSpPr>
          <p:sp>
            <p:nvSpPr>
              <p:cNvPr id="52394" name="Line 448"/>
              <p:cNvSpPr>
                <a:spLocks noChangeShapeType="1"/>
              </p:cNvSpPr>
              <p:nvPr/>
            </p:nvSpPr>
            <p:spPr bwMode="auto">
              <a:xfrm flipV="1">
                <a:off x="1510" y="3121"/>
                <a:ext cx="3577" cy="7"/>
              </a:xfrm>
              <a:prstGeom prst="line">
                <a:avLst/>
              </a:prstGeom>
              <a:noFill/>
              <a:ln w="57150">
                <a:solidFill>
                  <a:schemeClr val="tx1"/>
                </a:solidFill>
                <a:round/>
                <a:headEnd/>
                <a:tailEnd/>
              </a:ln>
            </p:spPr>
            <p:txBody>
              <a:bodyPr/>
              <a:lstStyle/>
              <a:p>
                <a:endParaRPr lang="zh-CN" altLang="en-US"/>
              </a:p>
            </p:txBody>
          </p:sp>
          <p:grpSp>
            <p:nvGrpSpPr>
              <p:cNvPr id="52395" name="Group 449"/>
              <p:cNvGrpSpPr>
                <a:grpSpLocks/>
              </p:cNvGrpSpPr>
              <p:nvPr/>
            </p:nvGrpSpPr>
            <p:grpSpPr bwMode="auto">
              <a:xfrm flipV="1">
                <a:off x="1508" y="1055"/>
                <a:ext cx="3573" cy="567"/>
                <a:chOff x="1014" y="780"/>
                <a:chExt cx="3573" cy="626"/>
              </a:xfrm>
            </p:grpSpPr>
            <p:sp>
              <p:nvSpPr>
                <p:cNvPr id="52403" name="Freeform 450"/>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sp>
              <p:nvSpPr>
                <p:cNvPr id="52404" name="Freeform 451"/>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sp>
              <p:nvSpPr>
                <p:cNvPr id="52405" name="Freeform 452"/>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sp>
              <p:nvSpPr>
                <p:cNvPr id="52406" name="Freeform 453"/>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grpSp>
          <p:grpSp>
            <p:nvGrpSpPr>
              <p:cNvPr id="52396" name="Group 454"/>
              <p:cNvGrpSpPr>
                <a:grpSpLocks/>
              </p:cNvGrpSpPr>
              <p:nvPr/>
            </p:nvGrpSpPr>
            <p:grpSpPr bwMode="auto">
              <a:xfrm>
                <a:off x="1506" y="1073"/>
                <a:ext cx="3573" cy="567"/>
                <a:chOff x="1014" y="780"/>
                <a:chExt cx="3573" cy="626"/>
              </a:xfrm>
            </p:grpSpPr>
            <p:sp>
              <p:nvSpPr>
                <p:cNvPr id="52399" name="Freeform 455"/>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sp>
              <p:nvSpPr>
                <p:cNvPr id="52400" name="Freeform 456"/>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sp>
              <p:nvSpPr>
                <p:cNvPr id="52401" name="Freeform 457"/>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sp>
              <p:nvSpPr>
                <p:cNvPr id="52402" name="Freeform 458"/>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grpSp>
          <p:sp>
            <p:nvSpPr>
              <p:cNvPr id="52397" name="Line 459"/>
              <p:cNvSpPr>
                <a:spLocks noChangeShapeType="1"/>
              </p:cNvSpPr>
              <p:nvPr/>
            </p:nvSpPr>
            <p:spPr bwMode="auto">
              <a:xfrm>
                <a:off x="3572" y="987"/>
                <a:ext cx="348" cy="0"/>
              </a:xfrm>
              <a:prstGeom prst="line">
                <a:avLst/>
              </a:prstGeom>
              <a:noFill/>
              <a:ln w="28575">
                <a:solidFill>
                  <a:srgbClr val="FF0000"/>
                </a:solidFill>
                <a:round/>
                <a:headEnd/>
                <a:tailEnd type="triangle" w="sm" len="lg"/>
              </a:ln>
            </p:spPr>
            <p:txBody>
              <a:bodyPr/>
              <a:lstStyle/>
              <a:p>
                <a:endParaRPr lang="zh-CN" altLang="en-US"/>
              </a:p>
            </p:txBody>
          </p:sp>
          <p:sp>
            <p:nvSpPr>
              <p:cNvPr id="52398" name="Line 460"/>
              <p:cNvSpPr>
                <a:spLocks noChangeShapeType="1"/>
              </p:cNvSpPr>
              <p:nvPr/>
            </p:nvSpPr>
            <p:spPr bwMode="auto">
              <a:xfrm flipH="1">
                <a:off x="2629" y="986"/>
                <a:ext cx="348" cy="0"/>
              </a:xfrm>
              <a:prstGeom prst="line">
                <a:avLst/>
              </a:prstGeom>
              <a:noFill/>
              <a:ln w="28575">
                <a:solidFill>
                  <a:schemeClr val="accent2"/>
                </a:solidFill>
                <a:round/>
                <a:headEnd/>
                <a:tailEnd type="triangle" w="sm" len="lg"/>
              </a:ln>
            </p:spPr>
            <p:txBody>
              <a:bodyPr/>
              <a:lstStyle/>
              <a:p>
                <a:endParaRPr lang="zh-CN" altLang="en-US"/>
              </a:p>
            </p:txBody>
          </p:sp>
        </p:grpSp>
      </p:grpSp>
      <p:grpSp>
        <p:nvGrpSpPr>
          <p:cNvPr id="52237" name="Group 461"/>
          <p:cNvGrpSpPr>
            <a:grpSpLocks/>
          </p:cNvGrpSpPr>
          <p:nvPr/>
        </p:nvGrpSpPr>
        <p:grpSpPr bwMode="auto">
          <a:xfrm>
            <a:off x="0" y="0"/>
            <a:ext cx="9144000" cy="6858000"/>
            <a:chOff x="0" y="0"/>
            <a:chExt cx="5760" cy="4320"/>
          </a:xfrm>
        </p:grpSpPr>
        <p:grpSp>
          <p:nvGrpSpPr>
            <p:cNvPr id="52331" name="Group 462"/>
            <p:cNvGrpSpPr>
              <a:grpSpLocks/>
            </p:cNvGrpSpPr>
            <p:nvPr/>
          </p:nvGrpSpPr>
          <p:grpSpPr bwMode="auto">
            <a:xfrm>
              <a:off x="0" y="0"/>
              <a:ext cx="5760" cy="4320"/>
              <a:chOff x="0" y="0"/>
              <a:chExt cx="5760" cy="4320"/>
            </a:xfrm>
          </p:grpSpPr>
          <p:sp>
            <p:nvSpPr>
              <p:cNvPr id="52366" name="Rectangle 463"/>
              <p:cNvSpPr>
                <a:spLocks noChangeArrowheads="1"/>
              </p:cNvSpPr>
              <p:nvPr/>
            </p:nvSpPr>
            <p:spPr bwMode="auto">
              <a:xfrm>
                <a:off x="5070" y="0"/>
                <a:ext cx="690" cy="4320"/>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52367" name="Line 464"/>
              <p:cNvSpPr>
                <a:spLocks noChangeShapeType="1"/>
              </p:cNvSpPr>
              <p:nvPr/>
            </p:nvSpPr>
            <p:spPr bwMode="auto">
              <a:xfrm>
                <a:off x="1342" y="1439"/>
                <a:ext cx="4193" cy="7"/>
              </a:xfrm>
              <a:prstGeom prst="line">
                <a:avLst/>
              </a:prstGeom>
              <a:noFill/>
              <a:ln w="28575">
                <a:solidFill>
                  <a:schemeClr val="tx1"/>
                </a:solidFill>
                <a:round/>
                <a:headEnd/>
                <a:tailEnd type="triangle" w="sm" len="lg"/>
              </a:ln>
            </p:spPr>
            <p:txBody>
              <a:bodyPr/>
              <a:lstStyle/>
              <a:p>
                <a:endParaRPr lang="zh-CN" altLang="en-US"/>
              </a:p>
            </p:txBody>
          </p:sp>
          <p:sp>
            <p:nvSpPr>
              <p:cNvPr id="52368" name="Line 465"/>
              <p:cNvSpPr>
                <a:spLocks noChangeShapeType="1"/>
              </p:cNvSpPr>
              <p:nvPr/>
            </p:nvSpPr>
            <p:spPr bwMode="auto">
              <a:xfrm>
                <a:off x="1287" y="3231"/>
                <a:ext cx="4323" cy="1"/>
              </a:xfrm>
              <a:prstGeom prst="line">
                <a:avLst/>
              </a:prstGeom>
              <a:noFill/>
              <a:ln w="28575">
                <a:solidFill>
                  <a:schemeClr val="tx1"/>
                </a:solidFill>
                <a:round/>
                <a:headEnd/>
                <a:tailEnd type="triangle" w="sm" len="lg"/>
              </a:ln>
            </p:spPr>
            <p:txBody>
              <a:bodyPr/>
              <a:lstStyle/>
              <a:p>
                <a:endParaRPr lang="zh-CN" altLang="en-US"/>
              </a:p>
            </p:txBody>
          </p:sp>
          <p:sp>
            <p:nvSpPr>
              <p:cNvPr id="52369" name="Rectangle 466"/>
              <p:cNvSpPr>
                <a:spLocks noChangeArrowheads="1"/>
              </p:cNvSpPr>
              <p:nvPr/>
            </p:nvSpPr>
            <p:spPr bwMode="auto">
              <a:xfrm>
                <a:off x="0" y="0"/>
                <a:ext cx="1501" cy="4320"/>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52370" name="Line 467"/>
              <p:cNvSpPr>
                <a:spLocks noChangeShapeType="1"/>
              </p:cNvSpPr>
              <p:nvPr/>
            </p:nvSpPr>
            <p:spPr bwMode="auto">
              <a:xfrm>
                <a:off x="1509" y="757"/>
                <a:ext cx="0" cy="1284"/>
              </a:xfrm>
              <a:prstGeom prst="line">
                <a:avLst/>
              </a:prstGeom>
              <a:noFill/>
              <a:ln w="28575">
                <a:solidFill>
                  <a:schemeClr val="tx1"/>
                </a:solidFill>
                <a:round/>
                <a:headEnd type="triangle" w="sm" len="lg"/>
                <a:tailEnd/>
              </a:ln>
            </p:spPr>
            <p:txBody>
              <a:bodyPr/>
              <a:lstStyle/>
              <a:p>
                <a:endParaRPr lang="zh-CN" altLang="en-US"/>
              </a:p>
            </p:txBody>
          </p:sp>
          <p:sp>
            <p:nvSpPr>
              <p:cNvPr id="52371" name="Line 468"/>
              <p:cNvSpPr>
                <a:spLocks noChangeShapeType="1"/>
              </p:cNvSpPr>
              <p:nvPr/>
            </p:nvSpPr>
            <p:spPr bwMode="auto">
              <a:xfrm>
                <a:off x="1508" y="2334"/>
                <a:ext cx="0" cy="1525"/>
              </a:xfrm>
              <a:prstGeom prst="line">
                <a:avLst/>
              </a:prstGeom>
              <a:noFill/>
              <a:ln w="28575">
                <a:solidFill>
                  <a:schemeClr val="tx1"/>
                </a:solidFill>
                <a:round/>
                <a:headEnd type="triangle" w="sm" len="lg"/>
                <a:tailEnd/>
              </a:ln>
            </p:spPr>
            <p:txBody>
              <a:bodyPr/>
              <a:lstStyle/>
              <a:p>
                <a:endParaRPr lang="zh-CN" altLang="en-US"/>
              </a:p>
            </p:txBody>
          </p:sp>
        </p:grpSp>
        <p:sp>
          <p:nvSpPr>
            <p:cNvPr id="52332" name="Line 469"/>
            <p:cNvSpPr>
              <a:spLocks noChangeShapeType="1"/>
            </p:cNvSpPr>
            <p:nvPr/>
          </p:nvSpPr>
          <p:spPr bwMode="auto">
            <a:xfrm flipV="1">
              <a:off x="1503" y="953"/>
              <a:ext cx="0" cy="2925"/>
            </a:xfrm>
            <a:prstGeom prst="line">
              <a:avLst/>
            </a:prstGeom>
            <a:noFill/>
            <a:ln w="9525" cap="rnd">
              <a:solidFill>
                <a:schemeClr val="folHlink"/>
              </a:solidFill>
              <a:prstDash val="sysDot"/>
              <a:round/>
              <a:headEnd/>
              <a:tailEnd/>
            </a:ln>
          </p:spPr>
          <p:txBody>
            <a:bodyPr/>
            <a:lstStyle/>
            <a:p>
              <a:endParaRPr lang="zh-CN" altLang="en-US"/>
            </a:p>
          </p:txBody>
        </p:sp>
        <p:sp>
          <p:nvSpPr>
            <p:cNvPr id="52333" name="Line 470"/>
            <p:cNvSpPr>
              <a:spLocks noChangeShapeType="1"/>
            </p:cNvSpPr>
            <p:nvPr/>
          </p:nvSpPr>
          <p:spPr bwMode="auto">
            <a:xfrm flipV="1">
              <a:off x="1957" y="1142"/>
              <a:ext cx="0" cy="2653"/>
            </a:xfrm>
            <a:prstGeom prst="line">
              <a:avLst/>
            </a:prstGeom>
            <a:noFill/>
            <a:ln w="9525" cap="rnd">
              <a:solidFill>
                <a:schemeClr val="folHlink"/>
              </a:solidFill>
              <a:prstDash val="sysDot"/>
              <a:round/>
              <a:headEnd/>
              <a:tailEnd/>
            </a:ln>
          </p:spPr>
          <p:txBody>
            <a:bodyPr/>
            <a:lstStyle/>
            <a:p>
              <a:endParaRPr lang="zh-CN" altLang="en-US"/>
            </a:p>
          </p:txBody>
        </p:sp>
        <p:sp>
          <p:nvSpPr>
            <p:cNvPr id="52334" name="Line 471"/>
            <p:cNvSpPr>
              <a:spLocks noChangeShapeType="1"/>
            </p:cNvSpPr>
            <p:nvPr/>
          </p:nvSpPr>
          <p:spPr bwMode="auto">
            <a:xfrm flipV="1">
              <a:off x="2848" y="1142"/>
              <a:ext cx="0" cy="2652"/>
            </a:xfrm>
            <a:prstGeom prst="line">
              <a:avLst/>
            </a:prstGeom>
            <a:noFill/>
            <a:ln w="9525" cap="rnd">
              <a:solidFill>
                <a:schemeClr val="folHlink"/>
              </a:solidFill>
              <a:prstDash val="sysDot"/>
              <a:round/>
              <a:headEnd/>
              <a:tailEnd/>
            </a:ln>
          </p:spPr>
          <p:txBody>
            <a:bodyPr/>
            <a:lstStyle/>
            <a:p>
              <a:endParaRPr lang="zh-CN" altLang="en-US"/>
            </a:p>
          </p:txBody>
        </p:sp>
        <p:sp>
          <p:nvSpPr>
            <p:cNvPr id="52335" name="Line 472"/>
            <p:cNvSpPr>
              <a:spLocks noChangeShapeType="1"/>
            </p:cNvSpPr>
            <p:nvPr/>
          </p:nvSpPr>
          <p:spPr bwMode="auto">
            <a:xfrm flipV="1">
              <a:off x="5072" y="1133"/>
              <a:ext cx="0" cy="2660"/>
            </a:xfrm>
            <a:prstGeom prst="line">
              <a:avLst/>
            </a:prstGeom>
            <a:noFill/>
            <a:ln w="9525">
              <a:solidFill>
                <a:schemeClr val="folHlink"/>
              </a:solidFill>
              <a:round/>
              <a:headEnd/>
              <a:tailEnd/>
            </a:ln>
          </p:spPr>
          <p:txBody>
            <a:bodyPr/>
            <a:lstStyle/>
            <a:p>
              <a:endParaRPr lang="zh-CN" altLang="en-US"/>
            </a:p>
          </p:txBody>
        </p:sp>
        <p:sp>
          <p:nvSpPr>
            <p:cNvPr id="52336" name="Line 473"/>
            <p:cNvSpPr>
              <a:spLocks noChangeShapeType="1"/>
            </p:cNvSpPr>
            <p:nvPr/>
          </p:nvSpPr>
          <p:spPr bwMode="auto">
            <a:xfrm flipV="1">
              <a:off x="3738" y="2308"/>
              <a:ext cx="0" cy="1508"/>
            </a:xfrm>
            <a:prstGeom prst="line">
              <a:avLst/>
            </a:prstGeom>
            <a:noFill/>
            <a:ln w="9525" cap="rnd">
              <a:solidFill>
                <a:schemeClr val="folHlink"/>
              </a:solidFill>
              <a:prstDash val="sysDot"/>
              <a:round/>
              <a:headEnd/>
              <a:tailEnd/>
            </a:ln>
          </p:spPr>
          <p:txBody>
            <a:bodyPr/>
            <a:lstStyle/>
            <a:p>
              <a:endParaRPr lang="zh-CN" altLang="en-US"/>
            </a:p>
          </p:txBody>
        </p:sp>
        <p:sp>
          <p:nvSpPr>
            <p:cNvPr id="52337" name="Line 474"/>
            <p:cNvSpPr>
              <a:spLocks noChangeShapeType="1"/>
            </p:cNvSpPr>
            <p:nvPr/>
          </p:nvSpPr>
          <p:spPr bwMode="auto">
            <a:xfrm flipV="1">
              <a:off x="4629" y="1156"/>
              <a:ext cx="0" cy="2637"/>
            </a:xfrm>
            <a:prstGeom prst="line">
              <a:avLst/>
            </a:prstGeom>
            <a:noFill/>
            <a:ln w="9525" cap="rnd">
              <a:solidFill>
                <a:schemeClr val="folHlink"/>
              </a:solidFill>
              <a:prstDash val="sysDot"/>
              <a:round/>
              <a:headEnd/>
              <a:tailEnd/>
            </a:ln>
          </p:spPr>
          <p:txBody>
            <a:bodyPr/>
            <a:lstStyle/>
            <a:p>
              <a:endParaRPr lang="zh-CN" altLang="en-US"/>
            </a:p>
          </p:txBody>
        </p:sp>
        <p:sp>
          <p:nvSpPr>
            <p:cNvPr id="52338" name="Line 475"/>
            <p:cNvSpPr>
              <a:spLocks noChangeShapeType="1"/>
            </p:cNvSpPr>
            <p:nvPr/>
          </p:nvSpPr>
          <p:spPr bwMode="auto">
            <a:xfrm>
              <a:off x="1491" y="1739"/>
              <a:ext cx="3577" cy="0"/>
            </a:xfrm>
            <a:prstGeom prst="line">
              <a:avLst/>
            </a:prstGeom>
            <a:noFill/>
            <a:ln w="9525" cap="rnd">
              <a:solidFill>
                <a:schemeClr val="folHlink"/>
              </a:solidFill>
              <a:prstDash val="sysDot"/>
              <a:round/>
              <a:headEnd/>
              <a:tailEnd/>
            </a:ln>
          </p:spPr>
          <p:txBody>
            <a:bodyPr/>
            <a:lstStyle/>
            <a:p>
              <a:endParaRPr lang="zh-CN" altLang="en-US"/>
            </a:p>
          </p:txBody>
        </p:sp>
        <p:sp>
          <p:nvSpPr>
            <p:cNvPr id="52339" name="Line 476"/>
            <p:cNvSpPr>
              <a:spLocks noChangeShapeType="1"/>
            </p:cNvSpPr>
            <p:nvPr/>
          </p:nvSpPr>
          <p:spPr bwMode="auto">
            <a:xfrm>
              <a:off x="1517" y="2644"/>
              <a:ext cx="3577" cy="0"/>
            </a:xfrm>
            <a:prstGeom prst="line">
              <a:avLst/>
            </a:prstGeom>
            <a:noFill/>
            <a:ln w="9525" cap="rnd">
              <a:solidFill>
                <a:schemeClr val="tx1"/>
              </a:solidFill>
              <a:prstDash val="sysDot"/>
              <a:round/>
              <a:headEnd/>
              <a:tailEnd/>
            </a:ln>
          </p:spPr>
          <p:txBody>
            <a:bodyPr/>
            <a:lstStyle/>
            <a:p>
              <a:endParaRPr lang="zh-CN" altLang="en-US"/>
            </a:p>
          </p:txBody>
        </p:sp>
        <p:sp>
          <p:nvSpPr>
            <p:cNvPr id="52340" name="Line 477"/>
            <p:cNvSpPr>
              <a:spLocks noChangeShapeType="1"/>
            </p:cNvSpPr>
            <p:nvPr/>
          </p:nvSpPr>
          <p:spPr bwMode="auto">
            <a:xfrm flipV="1">
              <a:off x="3735" y="1161"/>
              <a:ext cx="0" cy="750"/>
            </a:xfrm>
            <a:prstGeom prst="line">
              <a:avLst/>
            </a:prstGeom>
            <a:noFill/>
            <a:ln w="9525" cap="rnd">
              <a:solidFill>
                <a:schemeClr val="folHlink"/>
              </a:solidFill>
              <a:prstDash val="sysDot"/>
              <a:round/>
              <a:headEnd/>
              <a:tailEnd/>
            </a:ln>
          </p:spPr>
          <p:txBody>
            <a:bodyPr/>
            <a:lstStyle/>
            <a:p>
              <a:endParaRPr lang="zh-CN" altLang="en-US"/>
            </a:p>
          </p:txBody>
        </p:sp>
        <p:sp>
          <p:nvSpPr>
            <p:cNvPr id="52341" name="Line 478"/>
            <p:cNvSpPr>
              <a:spLocks noChangeShapeType="1"/>
            </p:cNvSpPr>
            <p:nvPr/>
          </p:nvSpPr>
          <p:spPr bwMode="auto">
            <a:xfrm>
              <a:off x="3289" y="2327"/>
              <a:ext cx="0" cy="1561"/>
            </a:xfrm>
            <a:prstGeom prst="line">
              <a:avLst/>
            </a:prstGeom>
            <a:noFill/>
            <a:ln w="9525">
              <a:solidFill>
                <a:schemeClr val="folHlink"/>
              </a:solidFill>
              <a:round/>
              <a:headEnd/>
              <a:tailEnd/>
            </a:ln>
          </p:spPr>
          <p:txBody>
            <a:bodyPr/>
            <a:lstStyle/>
            <a:p>
              <a:endParaRPr lang="zh-CN" altLang="en-US"/>
            </a:p>
          </p:txBody>
        </p:sp>
        <p:sp>
          <p:nvSpPr>
            <p:cNvPr id="52342" name="Line 479"/>
            <p:cNvSpPr>
              <a:spLocks noChangeShapeType="1"/>
            </p:cNvSpPr>
            <p:nvPr/>
          </p:nvSpPr>
          <p:spPr bwMode="auto">
            <a:xfrm>
              <a:off x="4184" y="1152"/>
              <a:ext cx="0" cy="2645"/>
            </a:xfrm>
            <a:prstGeom prst="line">
              <a:avLst/>
            </a:prstGeom>
            <a:noFill/>
            <a:ln w="9525">
              <a:solidFill>
                <a:schemeClr val="folHlink"/>
              </a:solidFill>
              <a:round/>
              <a:headEnd/>
              <a:tailEnd/>
            </a:ln>
          </p:spPr>
          <p:txBody>
            <a:bodyPr/>
            <a:lstStyle/>
            <a:p>
              <a:endParaRPr lang="zh-CN" altLang="en-US"/>
            </a:p>
          </p:txBody>
        </p:sp>
        <p:sp>
          <p:nvSpPr>
            <p:cNvPr id="52343" name="Line 480"/>
            <p:cNvSpPr>
              <a:spLocks noChangeShapeType="1"/>
            </p:cNvSpPr>
            <p:nvPr/>
          </p:nvSpPr>
          <p:spPr bwMode="auto">
            <a:xfrm>
              <a:off x="3289" y="1159"/>
              <a:ext cx="0" cy="774"/>
            </a:xfrm>
            <a:prstGeom prst="line">
              <a:avLst/>
            </a:prstGeom>
            <a:noFill/>
            <a:ln w="9525">
              <a:solidFill>
                <a:schemeClr val="folHlink"/>
              </a:solidFill>
              <a:round/>
              <a:headEnd/>
              <a:tailEnd/>
            </a:ln>
          </p:spPr>
          <p:txBody>
            <a:bodyPr/>
            <a:lstStyle/>
            <a:p>
              <a:endParaRPr lang="zh-CN" altLang="en-US"/>
            </a:p>
          </p:txBody>
        </p:sp>
        <p:sp>
          <p:nvSpPr>
            <p:cNvPr id="52344" name="Line 481"/>
            <p:cNvSpPr>
              <a:spLocks noChangeShapeType="1"/>
            </p:cNvSpPr>
            <p:nvPr/>
          </p:nvSpPr>
          <p:spPr bwMode="auto">
            <a:xfrm>
              <a:off x="3289" y="2334"/>
              <a:ext cx="0" cy="1463"/>
            </a:xfrm>
            <a:prstGeom prst="line">
              <a:avLst/>
            </a:prstGeom>
            <a:noFill/>
            <a:ln w="9525">
              <a:solidFill>
                <a:schemeClr val="folHlink"/>
              </a:solidFill>
              <a:round/>
              <a:headEnd/>
              <a:tailEnd/>
            </a:ln>
          </p:spPr>
          <p:txBody>
            <a:bodyPr/>
            <a:lstStyle/>
            <a:p>
              <a:endParaRPr lang="zh-CN" altLang="en-US"/>
            </a:p>
          </p:txBody>
        </p:sp>
        <p:sp>
          <p:nvSpPr>
            <p:cNvPr id="52345" name="Line 482"/>
            <p:cNvSpPr>
              <a:spLocks noChangeShapeType="1"/>
            </p:cNvSpPr>
            <p:nvPr/>
          </p:nvSpPr>
          <p:spPr bwMode="auto">
            <a:xfrm flipV="1">
              <a:off x="2402" y="1162"/>
              <a:ext cx="0" cy="2637"/>
            </a:xfrm>
            <a:prstGeom prst="line">
              <a:avLst/>
            </a:prstGeom>
            <a:noFill/>
            <a:ln w="9525">
              <a:solidFill>
                <a:schemeClr val="folHlink"/>
              </a:solidFill>
              <a:round/>
              <a:headEnd/>
              <a:tailEnd/>
            </a:ln>
          </p:spPr>
          <p:txBody>
            <a:bodyPr/>
            <a:lstStyle/>
            <a:p>
              <a:endParaRPr lang="zh-CN" altLang="en-US"/>
            </a:p>
          </p:txBody>
        </p:sp>
        <p:sp>
          <p:nvSpPr>
            <p:cNvPr id="52346" name="Line 483"/>
            <p:cNvSpPr>
              <a:spLocks noChangeShapeType="1"/>
            </p:cNvSpPr>
            <p:nvPr/>
          </p:nvSpPr>
          <p:spPr bwMode="auto">
            <a:xfrm>
              <a:off x="1511" y="1145"/>
              <a:ext cx="3577" cy="0"/>
            </a:xfrm>
            <a:prstGeom prst="line">
              <a:avLst/>
            </a:prstGeom>
            <a:noFill/>
            <a:ln w="9525" cap="rnd">
              <a:solidFill>
                <a:schemeClr val="folHlink"/>
              </a:solidFill>
              <a:prstDash val="sysDot"/>
              <a:round/>
              <a:headEnd/>
              <a:tailEnd/>
            </a:ln>
          </p:spPr>
          <p:txBody>
            <a:bodyPr/>
            <a:lstStyle/>
            <a:p>
              <a:endParaRPr lang="zh-CN" altLang="en-US"/>
            </a:p>
          </p:txBody>
        </p:sp>
        <p:sp>
          <p:nvSpPr>
            <p:cNvPr id="52347" name="Line 484"/>
            <p:cNvSpPr>
              <a:spLocks noChangeShapeType="1"/>
            </p:cNvSpPr>
            <p:nvPr/>
          </p:nvSpPr>
          <p:spPr bwMode="auto">
            <a:xfrm>
              <a:off x="1484" y="3794"/>
              <a:ext cx="3623" cy="0"/>
            </a:xfrm>
            <a:prstGeom prst="line">
              <a:avLst/>
            </a:prstGeom>
            <a:noFill/>
            <a:ln w="9525" cap="rnd">
              <a:solidFill>
                <a:schemeClr val="tx1"/>
              </a:solidFill>
              <a:prstDash val="sysDot"/>
              <a:round/>
              <a:headEnd/>
              <a:tailEnd/>
            </a:ln>
          </p:spPr>
          <p:txBody>
            <a:bodyPr/>
            <a:lstStyle/>
            <a:p>
              <a:endParaRPr lang="zh-CN" altLang="en-US"/>
            </a:p>
          </p:txBody>
        </p:sp>
        <p:sp>
          <p:nvSpPr>
            <p:cNvPr id="52348" name="WordArt 485"/>
            <p:cNvSpPr>
              <a:spLocks noChangeArrowheads="1" noChangeShapeType="1" noTextEdit="1"/>
            </p:cNvSpPr>
            <p:nvPr/>
          </p:nvSpPr>
          <p:spPr bwMode="auto">
            <a:xfrm>
              <a:off x="1581" y="770"/>
              <a:ext cx="141" cy="140"/>
            </a:xfrm>
            <a:prstGeom prst="rect">
              <a:avLst/>
            </a:prstGeom>
          </p:spPr>
          <p:txBody>
            <a:bodyPr wrap="none" fromWordArt="1">
              <a:prstTxWarp prst="textPlain">
                <a:avLst>
                  <a:gd name="adj" fmla="val 50000"/>
                </a:avLst>
              </a:prstTxWarp>
            </a:bodyPr>
            <a:lstStyle/>
            <a:p>
              <a:r>
                <a:rPr lang="en-US" altLang="zh-CN" i="1" kern="10">
                  <a:ln w="9525">
                    <a:solidFill>
                      <a:srgbClr val="000000"/>
                    </a:solidFill>
                    <a:round/>
                    <a:headEnd/>
                    <a:tailEnd/>
                  </a:ln>
                  <a:solidFill>
                    <a:srgbClr val="000000"/>
                  </a:solidFill>
                  <a:latin typeface="Times New Roman"/>
                  <a:cs typeface="Times New Roman"/>
                </a:rPr>
                <a:t>Y</a:t>
              </a:r>
              <a:endParaRPr lang="zh-CN" altLang="en-US" i="1" kern="10">
                <a:ln w="9525">
                  <a:solidFill>
                    <a:srgbClr val="000000"/>
                  </a:solidFill>
                  <a:round/>
                  <a:headEnd/>
                  <a:tailEnd/>
                </a:ln>
                <a:solidFill>
                  <a:srgbClr val="000000"/>
                </a:solidFill>
                <a:latin typeface="Times New Roman"/>
                <a:cs typeface="Times New Roman"/>
              </a:endParaRPr>
            </a:p>
          </p:txBody>
        </p:sp>
        <p:sp>
          <p:nvSpPr>
            <p:cNvPr id="52349" name="WordArt 486"/>
            <p:cNvSpPr>
              <a:spLocks noChangeArrowheads="1" noChangeShapeType="1" noTextEdit="1"/>
            </p:cNvSpPr>
            <p:nvPr/>
          </p:nvSpPr>
          <p:spPr bwMode="auto">
            <a:xfrm>
              <a:off x="1362" y="1485"/>
              <a:ext cx="113" cy="136"/>
            </a:xfrm>
            <a:prstGeom prst="rect">
              <a:avLst/>
            </a:prstGeom>
          </p:spPr>
          <p:txBody>
            <a:bodyPr wrap="none" fromWordArt="1">
              <a:prstTxWarp prst="textPlain">
                <a:avLst>
                  <a:gd name="adj" fmla="val 50000"/>
                </a:avLst>
              </a:prstTxWarp>
            </a:bodyPr>
            <a:lstStyle/>
            <a:p>
              <a:r>
                <a:rPr lang="en-US" altLang="zh-CN" i="1" kern="10">
                  <a:ln w="9525">
                    <a:solidFill>
                      <a:srgbClr val="000000"/>
                    </a:solidFill>
                    <a:round/>
                    <a:headEnd/>
                    <a:tailEnd/>
                  </a:ln>
                  <a:solidFill>
                    <a:srgbClr val="000000"/>
                  </a:solidFill>
                  <a:latin typeface="Times New Roman"/>
                  <a:cs typeface="Times New Roman"/>
                </a:rPr>
                <a:t>O</a:t>
              </a:r>
              <a:endParaRPr lang="zh-CN" altLang="en-US" i="1" kern="10">
                <a:ln w="9525">
                  <a:solidFill>
                    <a:srgbClr val="000000"/>
                  </a:solidFill>
                  <a:round/>
                  <a:headEnd/>
                  <a:tailEnd/>
                </a:ln>
                <a:solidFill>
                  <a:srgbClr val="000000"/>
                </a:solidFill>
                <a:latin typeface="Times New Roman"/>
                <a:cs typeface="Times New Roman"/>
              </a:endParaRPr>
            </a:p>
          </p:txBody>
        </p:sp>
        <p:sp>
          <p:nvSpPr>
            <p:cNvPr id="52350" name="WordArt 487"/>
            <p:cNvSpPr>
              <a:spLocks noChangeArrowheads="1" noChangeShapeType="1" noTextEdit="1"/>
            </p:cNvSpPr>
            <p:nvPr/>
          </p:nvSpPr>
          <p:spPr bwMode="auto">
            <a:xfrm>
              <a:off x="5345" y="1515"/>
              <a:ext cx="154" cy="120"/>
            </a:xfrm>
            <a:prstGeom prst="rect">
              <a:avLst/>
            </a:prstGeom>
          </p:spPr>
          <p:txBody>
            <a:bodyPr wrap="none" fromWordArt="1">
              <a:prstTxWarp prst="textPlain">
                <a:avLst>
                  <a:gd name="adj" fmla="val 50000"/>
                </a:avLst>
              </a:prstTxWarp>
            </a:bodyPr>
            <a:lstStyle/>
            <a:p>
              <a:r>
                <a:rPr lang="en-US" altLang="zh-CN" i="1" kern="10">
                  <a:ln w="9525">
                    <a:solidFill>
                      <a:srgbClr val="000000"/>
                    </a:solidFill>
                    <a:round/>
                    <a:headEnd/>
                    <a:tailEnd/>
                  </a:ln>
                  <a:solidFill>
                    <a:srgbClr val="000000"/>
                  </a:solidFill>
                  <a:latin typeface="Times New Roman"/>
                  <a:cs typeface="Times New Roman"/>
                </a:rPr>
                <a:t>X</a:t>
              </a:r>
              <a:endParaRPr lang="zh-CN" altLang="en-US" i="1" kern="10">
                <a:ln w="9525">
                  <a:solidFill>
                    <a:srgbClr val="000000"/>
                  </a:solidFill>
                  <a:round/>
                  <a:headEnd/>
                  <a:tailEnd/>
                </a:ln>
                <a:solidFill>
                  <a:srgbClr val="000000"/>
                </a:solidFill>
                <a:latin typeface="Times New Roman"/>
                <a:cs typeface="Times New Roman"/>
              </a:endParaRPr>
            </a:p>
          </p:txBody>
        </p:sp>
        <p:sp>
          <p:nvSpPr>
            <p:cNvPr id="52351" name="WordArt 488"/>
            <p:cNvSpPr>
              <a:spLocks noChangeArrowheads="1" noChangeShapeType="1" noTextEdit="1"/>
            </p:cNvSpPr>
            <p:nvPr/>
          </p:nvSpPr>
          <p:spPr bwMode="auto">
            <a:xfrm>
              <a:off x="5100" y="1197"/>
              <a:ext cx="182" cy="161"/>
            </a:xfrm>
            <a:prstGeom prst="rect">
              <a:avLst/>
            </a:prstGeom>
          </p:spPr>
          <p:txBody>
            <a:bodyPr wrap="none" fromWordArt="1">
              <a:prstTxWarp prst="textPlain">
                <a:avLst>
                  <a:gd name="adj" fmla="val 59431"/>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52352" name="Line 489"/>
            <p:cNvSpPr>
              <a:spLocks noChangeShapeType="1"/>
            </p:cNvSpPr>
            <p:nvPr/>
          </p:nvSpPr>
          <p:spPr bwMode="auto">
            <a:xfrm>
              <a:off x="5124" y="1152"/>
              <a:ext cx="219" cy="0"/>
            </a:xfrm>
            <a:prstGeom prst="line">
              <a:avLst/>
            </a:prstGeom>
            <a:noFill/>
            <a:ln w="12700">
              <a:solidFill>
                <a:schemeClr val="tx1"/>
              </a:solidFill>
              <a:round/>
              <a:headEnd/>
              <a:tailEnd/>
            </a:ln>
          </p:spPr>
          <p:txBody>
            <a:bodyPr/>
            <a:lstStyle/>
            <a:p>
              <a:endParaRPr lang="zh-CN" altLang="en-US"/>
            </a:p>
          </p:txBody>
        </p:sp>
        <p:sp>
          <p:nvSpPr>
            <p:cNvPr id="52353" name="Line 490"/>
            <p:cNvSpPr>
              <a:spLocks noChangeShapeType="1"/>
            </p:cNvSpPr>
            <p:nvPr/>
          </p:nvSpPr>
          <p:spPr bwMode="auto">
            <a:xfrm>
              <a:off x="5215" y="982"/>
              <a:ext cx="0" cy="177"/>
            </a:xfrm>
            <a:prstGeom prst="line">
              <a:avLst/>
            </a:prstGeom>
            <a:noFill/>
            <a:ln w="19050">
              <a:solidFill>
                <a:schemeClr val="tx1"/>
              </a:solidFill>
              <a:round/>
              <a:headEnd/>
              <a:tailEnd type="triangle" w="sm" len="lg"/>
            </a:ln>
          </p:spPr>
          <p:txBody>
            <a:bodyPr/>
            <a:lstStyle/>
            <a:p>
              <a:endParaRPr lang="zh-CN" altLang="en-US"/>
            </a:p>
          </p:txBody>
        </p:sp>
        <p:sp>
          <p:nvSpPr>
            <p:cNvPr id="52354" name="Line 491"/>
            <p:cNvSpPr>
              <a:spLocks noChangeShapeType="1"/>
            </p:cNvSpPr>
            <p:nvPr/>
          </p:nvSpPr>
          <p:spPr bwMode="auto">
            <a:xfrm flipV="1">
              <a:off x="5223" y="1437"/>
              <a:ext cx="0" cy="177"/>
            </a:xfrm>
            <a:prstGeom prst="line">
              <a:avLst/>
            </a:prstGeom>
            <a:noFill/>
            <a:ln w="19050">
              <a:solidFill>
                <a:schemeClr val="tx1"/>
              </a:solidFill>
              <a:round/>
              <a:headEnd/>
              <a:tailEnd type="triangle" w="sm" len="lg"/>
            </a:ln>
          </p:spPr>
          <p:txBody>
            <a:bodyPr/>
            <a:lstStyle/>
            <a:p>
              <a:endParaRPr lang="zh-CN" altLang="en-US"/>
            </a:p>
          </p:txBody>
        </p:sp>
        <p:sp>
          <p:nvSpPr>
            <p:cNvPr id="52355" name="WordArt 492"/>
            <p:cNvSpPr>
              <a:spLocks noChangeArrowheads="1" noChangeShapeType="1" noTextEdit="1"/>
            </p:cNvSpPr>
            <p:nvPr/>
          </p:nvSpPr>
          <p:spPr bwMode="auto">
            <a:xfrm>
              <a:off x="5389" y="3294"/>
              <a:ext cx="154" cy="120"/>
            </a:xfrm>
            <a:prstGeom prst="rect">
              <a:avLst/>
            </a:prstGeom>
          </p:spPr>
          <p:txBody>
            <a:bodyPr wrap="none" fromWordArt="1">
              <a:prstTxWarp prst="textPlain">
                <a:avLst>
                  <a:gd name="adj" fmla="val 50000"/>
                </a:avLst>
              </a:prstTxWarp>
            </a:bodyPr>
            <a:lstStyle/>
            <a:p>
              <a:r>
                <a:rPr lang="en-US" altLang="zh-CN" i="1" kern="10">
                  <a:ln w="9525">
                    <a:solidFill>
                      <a:srgbClr val="000000"/>
                    </a:solidFill>
                    <a:round/>
                    <a:headEnd/>
                    <a:tailEnd/>
                  </a:ln>
                  <a:solidFill>
                    <a:srgbClr val="000000"/>
                  </a:solidFill>
                  <a:latin typeface="Times New Roman"/>
                  <a:cs typeface="Times New Roman"/>
                </a:rPr>
                <a:t>X</a:t>
              </a:r>
              <a:endParaRPr lang="zh-CN" altLang="en-US" i="1" kern="10">
                <a:ln w="9525">
                  <a:solidFill>
                    <a:srgbClr val="000000"/>
                  </a:solidFill>
                  <a:round/>
                  <a:headEnd/>
                  <a:tailEnd/>
                </a:ln>
                <a:solidFill>
                  <a:srgbClr val="000000"/>
                </a:solidFill>
                <a:latin typeface="Times New Roman"/>
                <a:cs typeface="Times New Roman"/>
              </a:endParaRPr>
            </a:p>
          </p:txBody>
        </p:sp>
        <p:grpSp>
          <p:nvGrpSpPr>
            <p:cNvPr id="52356" name="Group 493"/>
            <p:cNvGrpSpPr>
              <a:grpSpLocks/>
            </p:cNvGrpSpPr>
            <p:nvPr/>
          </p:nvGrpSpPr>
          <p:grpSpPr bwMode="auto">
            <a:xfrm>
              <a:off x="5107" y="2650"/>
              <a:ext cx="304" cy="579"/>
              <a:chOff x="5107" y="2650"/>
              <a:chExt cx="304" cy="579"/>
            </a:xfrm>
          </p:grpSpPr>
          <p:sp>
            <p:nvSpPr>
              <p:cNvPr id="52360" name="Line 494"/>
              <p:cNvSpPr>
                <a:spLocks noChangeShapeType="1"/>
              </p:cNvSpPr>
              <p:nvPr/>
            </p:nvSpPr>
            <p:spPr bwMode="auto">
              <a:xfrm>
                <a:off x="5144" y="2650"/>
                <a:ext cx="219" cy="0"/>
              </a:xfrm>
              <a:prstGeom prst="line">
                <a:avLst/>
              </a:prstGeom>
              <a:noFill/>
              <a:ln w="9525">
                <a:solidFill>
                  <a:schemeClr val="tx1"/>
                </a:solidFill>
                <a:round/>
                <a:headEnd/>
                <a:tailEnd/>
              </a:ln>
            </p:spPr>
            <p:txBody>
              <a:bodyPr/>
              <a:lstStyle/>
              <a:p>
                <a:endParaRPr lang="zh-CN" altLang="en-US"/>
              </a:p>
            </p:txBody>
          </p:sp>
          <p:sp>
            <p:nvSpPr>
              <p:cNvPr id="52361" name="Line 495"/>
              <p:cNvSpPr>
                <a:spLocks noChangeShapeType="1"/>
              </p:cNvSpPr>
              <p:nvPr/>
            </p:nvSpPr>
            <p:spPr bwMode="auto">
              <a:xfrm>
                <a:off x="5260" y="2653"/>
                <a:ext cx="0" cy="576"/>
              </a:xfrm>
              <a:prstGeom prst="line">
                <a:avLst/>
              </a:prstGeom>
              <a:noFill/>
              <a:ln w="19050">
                <a:solidFill>
                  <a:schemeClr val="tx1"/>
                </a:solidFill>
                <a:round/>
                <a:headEnd type="triangle" w="sm" len="lg"/>
                <a:tailEnd type="triangle" w="sm" len="lg"/>
              </a:ln>
            </p:spPr>
            <p:txBody>
              <a:bodyPr/>
              <a:lstStyle/>
              <a:p>
                <a:endParaRPr lang="zh-CN" altLang="en-US"/>
              </a:p>
            </p:txBody>
          </p:sp>
          <p:sp>
            <p:nvSpPr>
              <p:cNvPr id="52362" name="Rectangle 496"/>
              <p:cNvSpPr>
                <a:spLocks noChangeArrowheads="1"/>
              </p:cNvSpPr>
              <p:nvPr/>
            </p:nvSpPr>
            <p:spPr bwMode="auto">
              <a:xfrm>
                <a:off x="5107" y="2833"/>
                <a:ext cx="304" cy="225"/>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52363" name="Group 497"/>
              <p:cNvGrpSpPr>
                <a:grpSpLocks/>
              </p:cNvGrpSpPr>
              <p:nvPr/>
            </p:nvGrpSpPr>
            <p:grpSpPr bwMode="auto">
              <a:xfrm>
                <a:off x="5152" y="2848"/>
                <a:ext cx="224" cy="161"/>
                <a:chOff x="750" y="2175"/>
                <a:chExt cx="238" cy="161"/>
              </a:xfrm>
            </p:grpSpPr>
            <p:sp>
              <p:nvSpPr>
                <p:cNvPr id="52364" name="WordArt 498"/>
                <p:cNvSpPr>
                  <a:spLocks noChangeArrowheads="1" noChangeShapeType="1" noTextEdit="1"/>
                </p:cNvSpPr>
                <p:nvPr/>
              </p:nvSpPr>
              <p:spPr bwMode="auto">
                <a:xfrm>
                  <a:off x="806" y="2175"/>
                  <a:ext cx="182" cy="161"/>
                </a:xfrm>
                <a:prstGeom prst="rect">
                  <a:avLst/>
                </a:prstGeom>
              </p:spPr>
              <p:txBody>
                <a:bodyPr wrap="none" fromWordArt="1">
                  <a:prstTxWarp prst="textPlain">
                    <a:avLst>
                      <a:gd name="adj" fmla="val 59431"/>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52365" name="WordArt 499"/>
                <p:cNvSpPr>
                  <a:spLocks noChangeArrowheads="1" noChangeShapeType="1" noTextEdit="1"/>
                </p:cNvSpPr>
                <p:nvPr/>
              </p:nvSpPr>
              <p:spPr bwMode="auto">
                <a:xfrm>
                  <a:off x="750" y="2200"/>
                  <a:ext cx="76" cy="136"/>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grpSp>
        <p:sp>
          <p:nvSpPr>
            <p:cNvPr id="52357" name="Line 500"/>
            <p:cNvSpPr>
              <a:spLocks noChangeShapeType="1"/>
            </p:cNvSpPr>
            <p:nvPr/>
          </p:nvSpPr>
          <p:spPr bwMode="auto">
            <a:xfrm>
              <a:off x="1508" y="2334"/>
              <a:ext cx="0" cy="1525"/>
            </a:xfrm>
            <a:prstGeom prst="line">
              <a:avLst/>
            </a:prstGeom>
            <a:noFill/>
            <a:ln w="28575">
              <a:solidFill>
                <a:schemeClr val="tx1"/>
              </a:solidFill>
              <a:round/>
              <a:headEnd type="triangle" w="sm" len="lg"/>
              <a:tailEnd/>
            </a:ln>
          </p:spPr>
          <p:txBody>
            <a:bodyPr/>
            <a:lstStyle/>
            <a:p>
              <a:endParaRPr lang="zh-CN" altLang="en-US"/>
            </a:p>
          </p:txBody>
        </p:sp>
        <p:sp>
          <p:nvSpPr>
            <p:cNvPr id="52358" name="WordArt 501"/>
            <p:cNvSpPr>
              <a:spLocks noChangeArrowheads="1" noChangeShapeType="1" noTextEdit="1"/>
            </p:cNvSpPr>
            <p:nvPr/>
          </p:nvSpPr>
          <p:spPr bwMode="auto">
            <a:xfrm>
              <a:off x="1351" y="3269"/>
              <a:ext cx="113" cy="136"/>
            </a:xfrm>
            <a:prstGeom prst="rect">
              <a:avLst/>
            </a:prstGeom>
          </p:spPr>
          <p:txBody>
            <a:bodyPr wrap="none" fromWordArt="1">
              <a:prstTxWarp prst="textPlain">
                <a:avLst>
                  <a:gd name="adj" fmla="val 50000"/>
                </a:avLst>
              </a:prstTxWarp>
            </a:bodyPr>
            <a:lstStyle/>
            <a:p>
              <a:r>
                <a:rPr lang="en-US" altLang="zh-CN" i="1" kern="10">
                  <a:ln w="9525">
                    <a:solidFill>
                      <a:srgbClr val="000000"/>
                    </a:solidFill>
                    <a:round/>
                    <a:headEnd/>
                    <a:tailEnd/>
                  </a:ln>
                  <a:solidFill>
                    <a:srgbClr val="000000"/>
                  </a:solidFill>
                  <a:latin typeface="Times New Roman"/>
                  <a:cs typeface="Times New Roman"/>
                </a:rPr>
                <a:t>O</a:t>
              </a:r>
              <a:endParaRPr lang="zh-CN" altLang="en-US" i="1" kern="10">
                <a:ln w="9525">
                  <a:solidFill>
                    <a:srgbClr val="000000"/>
                  </a:solidFill>
                  <a:round/>
                  <a:headEnd/>
                  <a:tailEnd/>
                </a:ln>
                <a:solidFill>
                  <a:srgbClr val="000000"/>
                </a:solidFill>
                <a:latin typeface="Times New Roman"/>
                <a:cs typeface="Times New Roman"/>
              </a:endParaRPr>
            </a:p>
          </p:txBody>
        </p:sp>
        <p:sp>
          <p:nvSpPr>
            <p:cNvPr id="52359" name="WordArt 502"/>
            <p:cNvSpPr>
              <a:spLocks noChangeArrowheads="1" noChangeShapeType="1" noTextEdit="1"/>
            </p:cNvSpPr>
            <p:nvPr/>
          </p:nvSpPr>
          <p:spPr bwMode="auto">
            <a:xfrm>
              <a:off x="1593" y="2367"/>
              <a:ext cx="141" cy="140"/>
            </a:xfrm>
            <a:prstGeom prst="rect">
              <a:avLst/>
            </a:prstGeom>
          </p:spPr>
          <p:txBody>
            <a:bodyPr wrap="none" fromWordArt="1">
              <a:prstTxWarp prst="textPlain">
                <a:avLst>
                  <a:gd name="adj" fmla="val 50000"/>
                </a:avLst>
              </a:prstTxWarp>
            </a:bodyPr>
            <a:lstStyle/>
            <a:p>
              <a:r>
                <a:rPr lang="en-US" altLang="zh-CN" i="1" kern="10">
                  <a:ln w="9525">
                    <a:solidFill>
                      <a:srgbClr val="000000"/>
                    </a:solidFill>
                    <a:round/>
                    <a:headEnd/>
                    <a:tailEnd/>
                  </a:ln>
                  <a:solidFill>
                    <a:srgbClr val="000000"/>
                  </a:solidFill>
                  <a:latin typeface="Times New Roman"/>
                  <a:cs typeface="Times New Roman"/>
                </a:rPr>
                <a:t>Y</a:t>
              </a:r>
              <a:endParaRPr lang="zh-CN" altLang="en-US" i="1" kern="10">
                <a:ln w="9525">
                  <a:solidFill>
                    <a:srgbClr val="000000"/>
                  </a:solidFill>
                  <a:round/>
                  <a:headEnd/>
                  <a:tailEnd/>
                </a:ln>
                <a:solidFill>
                  <a:srgbClr val="000000"/>
                </a:solidFill>
                <a:latin typeface="Times New Roman"/>
                <a:cs typeface="Times New Roman"/>
              </a:endParaRPr>
            </a:p>
          </p:txBody>
        </p:sp>
      </p:grpSp>
      <p:sp>
        <p:nvSpPr>
          <p:cNvPr id="52238" name="Rectangle 503" descr="球体"/>
          <p:cNvSpPr>
            <a:spLocks noChangeArrowheads="1"/>
          </p:cNvSpPr>
          <p:nvPr/>
        </p:nvSpPr>
        <p:spPr bwMode="auto">
          <a:xfrm>
            <a:off x="0" y="0"/>
            <a:ext cx="9144000" cy="200025"/>
          </a:xfrm>
          <a:prstGeom prst="rect">
            <a:avLst/>
          </a:prstGeom>
          <a:pattFill prst="sphere">
            <a:fgClr>
              <a:schemeClr val="bg1"/>
            </a:fgClr>
            <a:bgClr>
              <a:srgbClr val="C4E9F8"/>
            </a:bgClr>
          </a:pattFill>
          <a:ln w="9525">
            <a:noFill/>
            <a:miter lim="800000"/>
            <a:headEnd/>
            <a:tailEnd/>
          </a:ln>
        </p:spPr>
        <p:txBody>
          <a:bodyPr wrap="none" anchor="ctr"/>
          <a:lstStyle/>
          <a:p>
            <a:endParaRPr lang="zh-CN" altLang="en-US"/>
          </a:p>
        </p:txBody>
      </p:sp>
      <p:sp>
        <p:nvSpPr>
          <p:cNvPr id="52239" name="Rectangle 504" descr="球体"/>
          <p:cNvSpPr>
            <a:spLocks noChangeArrowheads="1"/>
          </p:cNvSpPr>
          <p:nvPr/>
        </p:nvSpPr>
        <p:spPr bwMode="auto">
          <a:xfrm>
            <a:off x="0" y="6657975"/>
            <a:ext cx="9144000" cy="200025"/>
          </a:xfrm>
          <a:prstGeom prst="rect">
            <a:avLst/>
          </a:prstGeom>
          <a:pattFill prst="sphere">
            <a:fgClr>
              <a:schemeClr val="bg1"/>
            </a:fgClr>
            <a:bgClr>
              <a:srgbClr val="C4E9F8"/>
            </a:bgClr>
          </a:pattFill>
          <a:ln w="9525">
            <a:noFill/>
            <a:miter lim="800000"/>
            <a:headEnd/>
            <a:tailEnd/>
          </a:ln>
        </p:spPr>
        <p:txBody>
          <a:bodyPr wrap="none" anchor="ctr"/>
          <a:lstStyle/>
          <a:p>
            <a:endParaRPr lang="zh-CN" altLang="en-US"/>
          </a:p>
        </p:txBody>
      </p:sp>
      <p:grpSp>
        <p:nvGrpSpPr>
          <p:cNvPr id="52240" name="Group 505"/>
          <p:cNvGrpSpPr>
            <a:grpSpLocks/>
          </p:cNvGrpSpPr>
          <p:nvPr/>
        </p:nvGrpSpPr>
        <p:grpSpPr bwMode="auto">
          <a:xfrm>
            <a:off x="3460750" y="6097588"/>
            <a:ext cx="3394075" cy="457200"/>
            <a:chOff x="2066" y="3840"/>
            <a:chExt cx="2138" cy="288"/>
          </a:xfrm>
        </p:grpSpPr>
        <p:sp>
          <p:nvSpPr>
            <p:cNvPr id="52319" name="Text Box 506"/>
            <p:cNvSpPr txBox="1">
              <a:spLocks noChangeArrowheads="1"/>
            </p:cNvSpPr>
            <p:nvPr/>
          </p:nvSpPr>
          <p:spPr bwMode="auto">
            <a:xfrm>
              <a:off x="2066" y="3840"/>
              <a:ext cx="986" cy="288"/>
            </a:xfrm>
            <a:prstGeom prst="rect">
              <a:avLst/>
            </a:prstGeom>
            <a:noFill/>
            <a:ln w="9525">
              <a:noFill/>
              <a:miter lim="800000"/>
              <a:headEnd/>
              <a:tailEnd/>
            </a:ln>
          </p:spPr>
          <p:txBody>
            <a:bodyPr>
              <a:spAutoFit/>
            </a:bodyPr>
            <a:lstStyle/>
            <a:p>
              <a:pPr algn="l">
                <a:spcBef>
                  <a:spcPct val="50000"/>
                </a:spcBef>
              </a:pPr>
              <a:r>
                <a:rPr kumimoji="1" lang="zh-CN" altLang="en-US" sz="2400" b="1">
                  <a:latin typeface="Times New Roman" pitchFamily="18" charset="0"/>
                  <a:ea typeface="华文中宋" pitchFamily="2" charset="-122"/>
                </a:rPr>
                <a:t>合成驻波</a:t>
              </a:r>
            </a:p>
          </p:txBody>
        </p:sp>
        <p:grpSp>
          <p:nvGrpSpPr>
            <p:cNvPr id="52320" name="Group 507"/>
            <p:cNvGrpSpPr>
              <a:grpSpLocks/>
            </p:cNvGrpSpPr>
            <p:nvPr/>
          </p:nvGrpSpPr>
          <p:grpSpPr bwMode="auto">
            <a:xfrm>
              <a:off x="3571" y="3889"/>
              <a:ext cx="187" cy="170"/>
              <a:chOff x="2763" y="339"/>
              <a:chExt cx="187" cy="170"/>
            </a:xfrm>
          </p:grpSpPr>
          <p:sp>
            <p:nvSpPr>
              <p:cNvPr id="52329" name="WordArt 508"/>
              <p:cNvSpPr>
                <a:spLocks noChangeArrowheads="1" noChangeShapeType="1" noTextEdit="1"/>
              </p:cNvSpPr>
              <p:nvPr/>
            </p:nvSpPr>
            <p:spPr bwMode="auto">
              <a:xfrm>
                <a:off x="2763" y="339"/>
                <a:ext cx="129" cy="161"/>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Times New Roman"/>
                    <a:cs typeface="Times New Roman"/>
                  </a:rPr>
                  <a:t>y</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52330" name="WordArt 509"/>
              <p:cNvSpPr>
                <a:spLocks noChangeArrowheads="1" noChangeShapeType="1" noTextEdit="1"/>
              </p:cNvSpPr>
              <p:nvPr/>
            </p:nvSpPr>
            <p:spPr bwMode="auto">
              <a:xfrm>
                <a:off x="2906" y="421"/>
                <a:ext cx="44" cy="88"/>
              </a:xfrm>
              <a:prstGeom prst="rect">
                <a:avLst/>
              </a:prstGeom>
            </p:spPr>
            <p:txBody>
              <a:bodyPr wrap="none" fromWordArt="1">
                <a:prstTxWarp prst="textPlain">
                  <a:avLst>
                    <a:gd name="adj" fmla="val 50000"/>
                  </a:avLst>
                </a:prstTxWarp>
              </a:bodyPr>
              <a:lstStyle/>
              <a:p>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grpSp>
        <p:grpSp>
          <p:nvGrpSpPr>
            <p:cNvPr id="52321" name="Group 510"/>
            <p:cNvGrpSpPr>
              <a:grpSpLocks/>
            </p:cNvGrpSpPr>
            <p:nvPr/>
          </p:nvGrpSpPr>
          <p:grpSpPr bwMode="auto">
            <a:xfrm>
              <a:off x="3356" y="3945"/>
              <a:ext cx="127" cy="49"/>
              <a:chOff x="1260" y="2371"/>
              <a:chExt cx="151" cy="53"/>
            </a:xfrm>
          </p:grpSpPr>
          <p:sp>
            <p:nvSpPr>
              <p:cNvPr id="52327" name="Line 511"/>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52328" name="Line 512"/>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52322" name="Group 513"/>
            <p:cNvGrpSpPr>
              <a:grpSpLocks/>
            </p:cNvGrpSpPr>
            <p:nvPr/>
          </p:nvGrpSpPr>
          <p:grpSpPr bwMode="auto">
            <a:xfrm>
              <a:off x="4016" y="3880"/>
              <a:ext cx="188" cy="189"/>
              <a:chOff x="2768" y="692"/>
              <a:chExt cx="188" cy="189"/>
            </a:xfrm>
          </p:grpSpPr>
          <p:sp>
            <p:nvSpPr>
              <p:cNvPr id="52325" name="WordArt 514"/>
              <p:cNvSpPr>
                <a:spLocks noChangeArrowheads="1" noChangeShapeType="1" noTextEdit="1"/>
              </p:cNvSpPr>
              <p:nvPr/>
            </p:nvSpPr>
            <p:spPr bwMode="auto">
              <a:xfrm>
                <a:off x="2895" y="784"/>
                <a:ext cx="61" cy="97"/>
              </a:xfrm>
              <a:prstGeom prst="rect">
                <a:avLst/>
              </a:prstGeom>
            </p:spPr>
            <p:txBody>
              <a:bodyPr wrap="none" fromWordArt="1">
                <a:prstTxWarp prst="textPlain">
                  <a:avLst>
                    <a:gd name="adj" fmla="val 50000"/>
                  </a:avLst>
                </a:prstTxWarp>
              </a:bodyPr>
              <a:lstStyle/>
              <a:p>
                <a:r>
                  <a:rPr lang="en-US" altLang="zh-CN" sz="3600" kern="10">
                    <a:ln w="9525">
                      <a:solidFill>
                        <a:schemeClr val="accent2"/>
                      </a:solidFill>
                      <a:round/>
                      <a:headEnd/>
                      <a:tailEnd/>
                    </a:ln>
                    <a:solidFill>
                      <a:schemeClr val="accent2"/>
                    </a:solidFill>
                    <a:latin typeface="宋体"/>
                    <a:ea typeface="宋体"/>
                  </a:rPr>
                  <a:t>2</a:t>
                </a:r>
                <a:endParaRPr lang="zh-CN" altLang="en-US" sz="3600" kern="10">
                  <a:ln w="9525">
                    <a:solidFill>
                      <a:schemeClr val="accent2"/>
                    </a:solidFill>
                    <a:round/>
                    <a:headEnd/>
                    <a:tailEnd/>
                  </a:ln>
                  <a:solidFill>
                    <a:schemeClr val="accent2"/>
                  </a:solidFill>
                  <a:latin typeface="宋体"/>
                  <a:ea typeface="宋体"/>
                </a:endParaRPr>
              </a:p>
            </p:txBody>
          </p:sp>
          <p:sp>
            <p:nvSpPr>
              <p:cNvPr id="52326" name="WordArt 515"/>
              <p:cNvSpPr>
                <a:spLocks noChangeArrowheads="1" noChangeShapeType="1" noTextEdit="1"/>
              </p:cNvSpPr>
              <p:nvPr/>
            </p:nvSpPr>
            <p:spPr bwMode="auto">
              <a:xfrm>
                <a:off x="2768" y="692"/>
                <a:ext cx="129" cy="161"/>
              </a:xfrm>
              <a:prstGeom prst="rect">
                <a:avLst/>
              </a:prstGeom>
            </p:spPr>
            <p:txBody>
              <a:bodyPr wrap="none" fromWordArt="1">
                <a:prstTxWarp prst="textPlain">
                  <a:avLst>
                    <a:gd name="adj" fmla="val 50000"/>
                  </a:avLst>
                </a:prstTxWarp>
              </a:bodyPr>
              <a:lstStyle/>
              <a:p>
                <a:r>
                  <a:rPr lang="en-US" altLang="zh-CN" sz="3600" i="1" kern="10">
                    <a:ln w="9525">
                      <a:solidFill>
                        <a:schemeClr val="accent2"/>
                      </a:solidFill>
                      <a:round/>
                      <a:headEnd/>
                      <a:tailEnd/>
                    </a:ln>
                    <a:solidFill>
                      <a:schemeClr val="accent2"/>
                    </a:solidFill>
                    <a:latin typeface="Times New Roman"/>
                    <a:cs typeface="Times New Roman"/>
                  </a:rPr>
                  <a:t>y</a:t>
                </a:r>
                <a:endParaRPr lang="zh-CN" altLang="en-US" sz="3600" i="1" kern="10">
                  <a:ln w="9525">
                    <a:solidFill>
                      <a:schemeClr val="accent2"/>
                    </a:solidFill>
                    <a:round/>
                    <a:headEnd/>
                    <a:tailEnd/>
                  </a:ln>
                  <a:solidFill>
                    <a:schemeClr val="accent2"/>
                  </a:solidFill>
                  <a:latin typeface="Times New Roman"/>
                  <a:cs typeface="Times New Roman"/>
                </a:endParaRPr>
              </a:p>
            </p:txBody>
          </p:sp>
        </p:grpSp>
        <p:sp>
          <p:nvSpPr>
            <p:cNvPr id="52323" name="WordArt 516"/>
            <p:cNvSpPr>
              <a:spLocks noChangeArrowheads="1" noChangeShapeType="1" noTextEdit="1"/>
            </p:cNvSpPr>
            <p:nvPr/>
          </p:nvSpPr>
          <p:spPr bwMode="auto">
            <a:xfrm>
              <a:off x="3119" y="3900"/>
              <a:ext cx="136" cy="16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52324" name="WordArt 517"/>
            <p:cNvSpPr>
              <a:spLocks noChangeArrowheads="1" noChangeShapeType="1" noTextEdit="1"/>
            </p:cNvSpPr>
            <p:nvPr/>
          </p:nvSpPr>
          <p:spPr bwMode="auto">
            <a:xfrm>
              <a:off x="3810" y="3902"/>
              <a:ext cx="138" cy="123"/>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grpSp>
      <p:grpSp>
        <p:nvGrpSpPr>
          <p:cNvPr id="52241" name="Group 518"/>
          <p:cNvGrpSpPr>
            <a:grpSpLocks/>
          </p:cNvGrpSpPr>
          <p:nvPr/>
        </p:nvGrpSpPr>
        <p:grpSpPr bwMode="auto">
          <a:xfrm>
            <a:off x="3136900" y="336550"/>
            <a:ext cx="4827588" cy="485775"/>
            <a:chOff x="2373" y="196"/>
            <a:chExt cx="3041" cy="306"/>
          </a:xfrm>
        </p:grpSpPr>
        <p:sp>
          <p:nvSpPr>
            <p:cNvPr id="52296" name="Text Box 519"/>
            <p:cNvSpPr txBox="1">
              <a:spLocks noChangeArrowheads="1"/>
            </p:cNvSpPr>
            <p:nvPr/>
          </p:nvSpPr>
          <p:spPr bwMode="auto">
            <a:xfrm>
              <a:off x="2373" y="214"/>
              <a:ext cx="865" cy="288"/>
            </a:xfrm>
            <a:prstGeom prst="rect">
              <a:avLst/>
            </a:prstGeom>
            <a:noFill/>
            <a:ln w="9525">
              <a:noFill/>
              <a:miter lim="800000"/>
              <a:headEnd/>
              <a:tailEnd/>
            </a:ln>
          </p:spPr>
          <p:txBody>
            <a:bodyPr>
              <a:spAutoFit/>
            </a:bodyPr>
            <a:lstStyle/>
            <a:p>
              <a:pPr algn="l">
                <a:spcBef>
                  <a:spcPct val="50000"/>
                </a:spcBef>
              </a:pPr>
              <a:r>
                <a:rPr kumimoji="1" lang="zh-CN" altLang="en-US" sz="2400" b="1">
                  <a:solidFill>
                    <a:srgbClr val="FF0000"/>
                  </a:solidFill>
                  <a:latin typeface="Times New Roman" pitchFamily="18" charset="0"/>
                  <a:ea typeface="华文中宋" pitchFamily="2" charset="-122"/>
                </a:rPr>
                <a:t>正向波</a:t>
              </a:r>
            </a:p>
          </p:txBody>
        </p:sp>
        <p:grpSp>
          <p:nvGrpSpPr>
            <p:cNvPr id="52297" name="Group 520"/>
            <p:cNvGrpSpPr>
              <a:grpSpLocks/>
            </p:cNvGrpSpPr>
            <p:nvPr/>
          </p:nvGrpSpPr>
          <p:grpSpPr bwMode="auto">
            <a:xfrm>
              <a:off x="3550" y="337"/>
              <a:ext cx="127" cy="49"/>
              <a:chOff x="1260" y="2371"/>
              <a:chExt cx="151" cy="53"/>
            </a:xfrm>
          </p:grpSpPr>
          <p:sp>
            <p:nvSpPr>
              <p:cNvPr id="52317" name="Line 521"/>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52318" name="Line 522"/>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52298" name="WordArt 523"/>
            <p:cNvSpPr>
              <a:spLocks noChangeArrowheads="1" noChangeShapeType="1" noTextEdit="1"/>
            </p:cNvSpPr>
            <p:nvPr/>
          </p:nvSpPr>
          <p:spPr bwMode="auto">
            <a:xfrm>
              <a:off x="3892" y="304"/>
              <a:ext cx="203" cy="97"/>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52299" name="WordArt 524"/>
            <p:cNvSpPr>
              <a:spLocks noChangeArrowheads="1" noChangeShapeType="1" noTextEdit="1"/>
            </p:cNvSpPr>
            <p:nvPr/>
          </p:nvSpPr>
          <p:spPr bwMode="auto">
            <a:xfrm>
              <a:off x="4369" y="267"/>
              <a:ext cx="59" cy="16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2300" name="WordArt 525"/>
            <p:cNvSpPr>
              <a:spLocks noChangeArrowheads="1" noChangeShapeType="1" noTextEdit="1"/>
            </p:cNvSpPr>
            <p:nvPr/>
          </p:nvSpPr>
          <p:spPr bwMode="auto">
            <a:xfrm>
              <a:off x="4859" y="259"/>
              <a:ext cx="59" cy="16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2301" name="WordArt 526"/>
            <p:cNvSpPr>
              <a:spLocks noChangeArrowheads="1" noChangeShapeType="1" noTextEdit="1"/>
            </p:cNvSpPr>
            <p:nvPr/>
          </p:nvSpPr>
          <p:spPr bwMode="auto">
            <a:xfrm>
              <a:off x="3698" y="264"/>
              <a:ext cx="160" cy="153"/>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52302" name="WordArt 527"/>
            <p:cNvSpPr>
              <a:spLocks noChangeArrowheads="1" noChangeShapeType="1" noTextEdit="1"/>
            </p:cNvSpPr>
            <p:nvPr/>
          </p:nvSpPr>
          <p:spPr bwMode="auto">
            <a:xfrm>
              <a:off x="4196" y="290"/>
              <a:ext cx="120" cy="114"/>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52303" name="WordArt 528"/>
            <p:cNvSpPr>
              <a:spLocks noChangeArrowheads="1" noChangeShapeType="1" noTextEdit="1"/>
            </p:cNvSpPr>
            <p:nvPr/>
          </p:nvSpPr>
          <p:spPr bwMode="auto">
            <a:xfrm>
              <a:off x="4447" y="265"/>
              <a:ext cx="73" cy="153"/>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52304" name="WordArt 529"/>
            <p:cNvSpPr>
              <a:spLocks noChangeArrowheads="1" noChangeShapeType="1" noTextEdit="1"/>
            </p:cNvSpPr>
            <p:nvPr/>
          </p:nvSpPr>
          <p:spPr bwMode="auto">
            <a:xfrm>
              <a:off x="4970" y="285"/>
              <a:ext cx="109" cy="111"/>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sp>
          <p:nvSpPr>
            <p:cNvPr id="52305" name="AutoShape 530"/>
            <p:cNvSpPr>
              <a:spLocks/>
            </p:cNvSpPr>
            <p:nvPr/>
          </p:nvSpPr>
          <p:spPr bwMode="auto">
            <a:xfrm>
              <a:off x="4150" y="235"/>
              <a:ext cx="43" cy="226"/>
            </a:xfrm>
            <a:prstGeom prst="leftBracket">
              <a:avLst>
                <a:gd name="adj" fmla="val 43798"/>
              </a:avLst>
            </a:prstGeom>
            <a:noFill/>
            <a:ln w="28575">
              <a:solidFill>
                <a:schemeClr val="tx1"/>
              </a:solidFill>
              <a:round/>
              <a:headEnd/>
              <a:tailEnd/>
            </a:ln>
          </p:spPr>
          <p:txBody>
            <a:bodyPr wrap="none" anchor="ctr"/>
            <a:lstStyle/>
            <a:p>
              <a:endParaRPr lang="zh-CN" altLang="en-US"/>
            </a:p>
          </p:txBody>
        </p:sp>
        <p:sp>
          <p:nvSpPr>
            <p:cNvPr id="52306" name="AutoShape 531"/>
            <p:cNvSpPr>
              <a:spLocks/>
            </p:cNvSpPr>
            <p:nvPr/>
          </p:nvSpPr>
          <p:spPr bwMode="auto">
            <a:xfrm flipH="1">
              <a:off x="5372" y="220"/>
              <a:ext cx="42" cy="226"/>
            </a:xfrm>
            <a:prstGeom prst="leftBracket">
              <a:avLst>
                <a:gd name="adj" fmla="val 44841"/>
              </a:avLst>
            </a:prstGeom>
            <a:noFill/>
            <a:ln w="28575">
              <a:solidFill>
                <a:schemeClr val="tx1"/>
              </a:solidFill>
              <a:round/>
              <a:headEnd/>
              <a:tailEnd/>
            </a:ln>
          </p:spPr>
          <p:txBody>
            <a:bodyPr wrap="none" anchor="ctr"/>
            <a:lstStyle/>
            <a:p>
              <a:endParaRPr lang="zh-CN" altLang="en-US"/>
            </a:p>
          </p:txBody>
        </p:sp>
        <p:sp>
          <p:nvSpPr>
            <p:cNvPr id="52307" name="Line 532"/>
            <p:cNvSpPr>
              <a:spLocks noChangeShapeType="1"/>
            </p:cNvSpPr>
            <p:nvPr/>
          </p:nvSpPr>
          <p:spPr bwMode="auto">
            <a:xfrm>
              <a:off x="4537" y="350"/>
              <a:ext cx="108" cy="0"/>
            </a:xfrm>
            <a:prstGeom prst="line">
              <a:avLst/>
            </a:prstGeom>
            <a:noFill/>
            <a:ln w="38100">
              <a:solidFill>
                <a:srgbClr val="FF3300"/>
              </a:solidFill>
              <a:round/>
              <a:headEnd/>
              <a:tailEnd/>
            </a:ln>
          </p:spPr>
          <p:txBody>
            <a:bodyPr/>
            <a:lstStyle/>
            <a:p>
              <a:endParaRPr lang="zh-CN" altLang="en-US"/>
            </a:p>
          </p:txBody>
        </p:sp>
        <p:sp>
          <p:nvSpPr>
            <p:cNvPr id="52308" name="Line 533"/>
            <p:cNvSpPr>
              <a:spLocks noChangeShapeType="1"/>
            </p:cNvSpPr>
            <p:nvPr/>
          </p:nvSpPr>
          <p:spPr bwMode="auto">
            <a:xfrm flipH="1">
              <a:off x="4672" y="344"/>
              <a:ext cx="159" cy="1"/>
            </a:xfrm>
            <a:prstGeom prst="line">
              <a:avLst/>
            </a:prstGeom>
            <a:noFill/>
            <a:ln w="38100">
              <a:solidFill>
                <a:schemeClr val="tx1"/>
              </a:solidFill>
              <a:round/>
              <a:headEnd/>
              <a:tailEnd/>
            </a:ln>
          </p:spPr>
          <p:txBody>
            <a:bodyPr/>
            <a:lstStyle/>
            <a:p>
              <a:endParaRPr lang="zh-CN" altLang="en-US"/>
            </a:p>
          </p:txBody>
        </p:sp>
        <p:sp>
          <p:nvSpPr>
            <p:cNvPr id="52309" name="WordArt 534"/>
            <p:cNvSpPr>
              <a:spLocks noChangeArrowheads="1" noChangeShapeType="1" noTextEdit="1"/>
            </p:cNvSpPr>
            <p:nvPr/>
          </p:nvSpPr>
          <p:spPr bwMode="auto">
            <a:xfrm>
              <a:off x="4700" y="380"/>
              <a:ext cx="99" cy="113"/>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52310" name="WordArt 535"/>
            <p:cNvSpPr>
              <a:spLocks noChangeArrowheads="1" noChangeShapeType="1" noTextEdit="1"/>
            </p:cNvSpPr>
            <p:nvPr/>
          </p:nvSpPr>
          <p:spPr bwMode="auto">
            <a:xfrm>
              <a:off x="4684" y="196"/>
              <a:ext cx="116" cy="11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grpSp>
          <p:nvGrpSpPr>
            <p:cNvPr id="52311" name="Group 536"/>
            <p:cNvGrpSpPr>
              <a:grpSpLocks/>
            </p:cNvGrpSpPr>
            <p:nvPr/>
          </p:nvGrpSpPr>
          <p:grpSpPr bwMode="auto">
            <a:xfrm>
              <a:off x="3317" y="288"/>
              <a:ext cx="187" cy="170"/>
              <a:chOff x="2763" y="339"/>
              <a:chExt cx="187" cy="170"/>
            </a:xfrm>
          </p:grpSpPr>
          <p:sp>
            <p:nvSpPr>
              <p:cNvPr id="52315" name="WordArt 537"/>
              <p:cNvSpPr>
                <a:spLocks noChangeArrowheads="1" noChangeShapeType="1" noTextEdit="1"/>
              </p:cNvSpPr>
              <p:nvPr/>
            </p:nvSpPr>
            <p:spPr bwMode="auto">
              <a:xfrm>
                <a:off x="2763" y="339"/>
                <a:ext cx="129" cy="161"/>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Times New Roman"/>
                    <a:cs typeface="Times New Roman"/>
                  </a:rPr>
                  <a:t>y</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52316" name="WordArt 538"/>
              <p:cNvSpPr>
                <a:spLocks noChangeArrowheads="1" noChangeShapeType="1" noTextEdit="1"/>
              </p:cNvSpPr>
              <p:nvPr/>
            </p:nvSpPr>
            <p:spPr bwMode="auto">
              <a:xfrm>
                <a:off x="2906" y="421"/>
                <a:ext cx="44" cy="88"/>
              </a:xfrm>
              <a:prstGeom prst="rect">
                <a:avLst/>
              </a:prstGeom>
            </p:spPr>
            <p:txBody>
              <a:bodyPr wrap="none" fromWordArt="1">
                <a:prstTxWarp prst="textPlain">
                  <a:avLst>
                    <a:gd name="adj" fmla="val 50000"/>
                  </a:avLst>
                </a:prstTxWarp>
              </a:bodyPr>
              <a:lstStyle/>
              <a:p>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grpSp>
        <p:sp>
          <p:nvSpPr>
            <p:cNvPr id="52312" name="WordArt 539"/>
            <p:cNvSpPr>
              <a:spLocks noChangeArrowheads="1" noChangeShapeType="1" noTextEdit="1"/>
            </p:cNvSpPr>
            <p:nvPr/>
          </p:nvSpPr>
          <p:spPr bwMode="auto">
            <a:xfrm>
              <a:off x="5120" y="275"/>
              <a:ext cx="109" cy="14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52313" name="WordArt 540"/>
            <p:cNvSpPr>
              <a:spLocks noChangeArrowheads="1" noChangeShapeType="1" noTextEdit="1"/>
            </p:cNvSpPr>
            <p:nvPr/>
          </p:nvSpPr>
          <p:spPr bwMode="auto">
            <a:xfrm>
              <a:off x="5230" y="353"/>
              <a:ext cx="44" cy="88"/>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grpSp>
        <p:nvGrpSpPr>
          <p:cNvPr id="52242" name="Group 542"/>
          <p:cNvGrpSpPr>
            <a:grpSpLocks/>
          </p:cNvGrpSpPr>
          <p:nvPr/>
        </p:nvGrpSpPr>
        <p:grpSpPr bwMode="auto">
          <a:xfrm>
            <a:off x="3144838" y="933450"/>
            <a:ext cx="4854575" cy="473075"/>
            <a:chOff x="2378" y="572"/>
            <a:chExt cx="3058" cy="298"/>
          </a:xfrm>
        </p:grpSpPr>
        <p:sp>
          <p:nvSpPr>
            <p:cNvPr id="52273" name="Text Box 543"/>
            <p:cNvSpPr txBox="1">
              <a:spLocks noChangeArrowheads="1"/>
            </p:cNvSpPr>
            <p:nvPr/>
          </p:nvSpPr>
          <p:spPr bwMode="auto">
            <a:xfrm>
              <a:off x="2378" y="582"/>
              <a:ext cx="872" cy="288"/>
            </a:xfrm>
            <a:prstGeom prst="rect">
              <a:avLst/>
            </a:prstGeom>
            <a:noFill/>
            <a:ln w="9525">
              <a:noFill/>
              <a:miter lim="800000"/>
              <a:headEnd/>
              <a:tailEnd/>
            </a:ln>
          </p:spPr>
          <p:txBody>
            <a:bodyPr>
              <a:spAutoFit/>
            </a:bodyPr>
            <a:lstStyle/>
            <a:p>
              <a:pPr algn="l">
                <a:spcBef>
                  <a:spcPct val="50000"/>
                </a:spcBef>
              </a:pPr>
              <a:r>
                <a:rPr kumimoji="1" lang="zh-CN" altLang="en-US" sz="2400" b="1">
                  <a:solidFill>
                    <a:schemeClr val="accent2"/>
                  </a:solidFill>
                  <a:latin typeface="Times New Roman" pitchFamily="18" charset="0"/>
                  <a:ea typeface="华文中宋" pitchFamily="2" charset="-122"/>
                </a:rPr>
                <a:t>负向波</a:t>
              </a:r>
            </a:p>
          </p:txBody>
        </p:sp>
        <p:grpSp>
          <p:nvGrpSpPr>
            <p:cNvPr id="52274" name="Group 544"/>
            <p:cNvGrpSpPr>
              <a:grpSpLocks/>
            </p:cNvGrpSpPr>
            <p:nvPr/>
          </p:nvGrpSpPr>
          <p:grpSpPr bwMode="auto">
            <a:xfrm>
              <a:off x="3540" y="713"/>
              <a:ext cx="127" cy="49"/>
              <a:chOff x="1260" y="2371"/>
              <a:chExt cx="151" cy="53"/>
            </a:xfrm>
          </p:grpSpPr>
          <p:sp>
            <p:nvSpPr>
              <p:cNvPr id="52294" name="Line 545"/>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52295" name="Line 546"/>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52275" name="WordArt 547"/>
            <p:cNvSpPr>
              <a:spLocks noChangeArrowheads="1" noChangeShapeType="1" noTextEdit="1"/>
            </p:cNvSpPr>
            <p:nvPr/>
          </p:nvSpPr>
          <p:spPr bwMode="auto">
            <a:xfrm>
              <a:off x="3882" y="680"/>
              <a:ext cx="203" cy="97"/>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52276" name="WordArt 548"/>
            <p:cNvSpPr>
              <a:spLocks noChangeArrowheads="1" noChangeShapeType="1" noTextEdit="1"/>
            </p:cNvSpPr>
            <p:nvPr/>
          </p:nvSpPr>
          <p:spPr bwMode="auto">
            <a:xfrm>
              <a:off x="4359" y="643"/>
              <a:ext cx="59" cy="16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2277" name="WordArt 549"/>
            <p:cNvSpPr>
              <a:spLocks noChangeArrowheads="1" noChangeShapeType="1" noTextEdit="1"/>
            </p:cNvSpPr>
            <p:nvPr/>
          </p:nvSpPr>
          <p:spPr bwMode="auto">
            <a:xfrm>
              <a:off x="4849" y="635"/>
              <a:ext cx="59" cy="16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52278" name="Group 550"/>
            <p:cNvGrpSpPr>
              <a:grpSpLocks/>
            </p:cNvGrpSpPr>
            <p:nvPr/>
          </p:nvGrpSpPr>
          <p:grpSpPr bwMode="auto">
            <a:xfrm>
              <a:off x="3307" y="664"/>
              <a:ext cx="188" cy="189"/>
              <a:chOff x="2768" y="692"/>
              <a:chExt cx="188" cy="189"/>
            </a:xfrm>
          </p:grpSpPr>
          <p:sp>
            <p:nvSpPr>
              <p:cNvPr id="52292" name="WordArt 551"/>
              <p:cNvSpPr>
                <a:spLocks noChangeArrowheads="1" noChangeShapeType="1" noTextEdit="1"/>
              </p:cNvSpPr>
              <p:nvPr/>
            </p:nvSpPr>
            <p:spPr bwMode="auto">
              <a:xfrm>
                <a:off x="2895" y="784"/>
                <a:ext cx="61" cy="97"/>
              </a:xfrm>
              <a:prstGeom prst="rect">
                <a:avLst/>
              </a:prstGeom>
            </p:spPr>
            <p:txBody>
              <a:bodyPr wrap="none" fromWordArt="1">
                <a:prstTxWarp prst="textPlain">
                  <a:avLst>
                    <a:gd name="adj" fmla="val 50000"/>
                  </a:avLst>
                </a:prstTxWarp>
              </a:bodyPr>
              <a:lstStyle/>
              <a:p>
                <a:r>
                  <a:rPr lang="en-US" altLang="zh-CN" sz="3600" kern="10">
                    <a:ln w="9525">
                      <a:solidFill>
                        <a:schemeClr val="accent2"/>
                      </a:solidFill>
                      <a:round/>
                      <a:headEnd/>
                      <a:tailEnd/>
                    </a:ln>
                    <a:solidFill>
                      <a:schemeClr val="accent2"/>
                    </a:solidFill>
                    <a:latin typeface="宋体"/>
                    <a:ea typeface="宋体"/>
                  </a:rPr>
                  <a:t>2</a:t>
                </a:r>
                <a:endParaRPr lang="zh-CN" altLang="en-US" sz="3600" kern="10">
                  <a:ln w="9525">
                    <a:solidFill>
                      <a:schemeClr val="accent2"/>
                    </a:solidFill>
                    <a:round/>
                    <a:headEnd/>
                    <a:tailEnd/>
                  </a:ln>
                  <a:solidFill>
                    <a:schemeClr val="accent2"/>
                  </a:solidFill>
                  <a:latin typeface="宋体"/>
                  <a:ea typeface="宋体"/>
                </a:endParaRPr>
              </a:p>
            </p:txBody>
          </p:sp>
          <p:sp>
            <p:nvSpPr>
              <p:cNvPr id="52293" name="WordArt 552"/>
              <p:cNvSpPr>
                <a:spLocks noChangeArrowheads="1" noChangeShapeType="1" noTextEdit="1"/>
              </p:cNvSpPr>
              <p:nvPr/>
            </p:nvSpPr>
            <p:spPr bwMode="auto">
              <a:xfrm>
                <a:off x="2768" y="692"/>
                <a:ext cx="129" cy="161"/>
              </a:xfrm>
              <a:prstGeom prst="rect">
                <a:avLst/>
              </a:prstGeom>
            </p:spPr>
            <p:txBody>
              <a:bodyPr wrap="none" fromWordArt="1">
                <a:prstTxWarp prst="textPlain">
                  <a:avLst>
                    <a:gd name="adj" fmla="val 50000"/>
                  </a:avLst>
                </a:prstTxWarp>
              </a:bodyPr>
              <a:lstStyle/>
              <a:p>
                <a:r>
                  <a:rPr lang="en-US" altLang="zh-CN" sz="3600" i="1" kern="10">
                    <a:ln w="9525">
                      <a:solidFill>
                        <a:schemeClr val="accent2"/>
                      </a:solidFill>
                      <a:round/>
                      <a:headEnd/>
                      <a:tailEnd/>
                    </a:ln>
                    <a:solidFill>
                      <a:schemeClr val="accent2"/>
                    </a:solidFill>
                    <a:latin typeface="Times New Roman"/>
                    <a:cs typeface="Times New Roman"/>
                  </a:rPr>
                  <a:t>y</a:t>
                </a:r>
                <a:endParaRPr lang="zh-CN" altLang="en-US" sz="3600" i="1" kern="10">
                  <a:ln w="9525">
                    <a:solidFill>
                      <a:schemeClr val="accent2"/>
                    </a:solidFill>
                    <a:round/>
                    <a:headEnd/>
                    <a:tailEnd/>
                  </a:ln>
                  <a:solidFill>
                    <a:schemeClr val="accent2"/>
                  </a:solidFill>
                  <a:latin typeface="Times New Roman"/>
                  <a:cs typeface="Times New Roman"/>
                </a:endParaRPr>
              </a:p>
            </p:txBody>
          </p:sp>
        </p:grpSp>
        <p:sp>
          <p:nvSpPr>
            <p:cNvPr id="52279" name="WordArt 553"/>
            <p:cNvSpPr>
              <a:spLocks noChangeArrowheads="1" noChangeShapeType="1" noTextEdit="1"/>
            </p:cNvSpPr>
            <p:nvPr/>
          </p:nvSpPr>
          <p:spPr bwMode="auto">
            <a:xfrm>
              <a:off x="3688" y="640"/>
              <a:ext cx="160" cy="153"/>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52280" name="WordArt 554"/>
            <p:cNvSpPr>
              <a:spLocks noChangeArrowheads="1" noChangeShapeType="1" noTextEdit="1"/>
            </p:cNvSpPr>
            <p:nvPr/>
          </p:nvSpPr>
          <p:spPr bwMode="auto">
            <a:xfrm>
              <a:off x="4186" y="666"/>
              <a:ext cx="120" cy="114"/>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52281" name="WordArt 555"/>
            <p:cNvSpPr>
              <a:spLocks noChangeArrowheads="1" noChangeShapeType="1" noTextEdit="1"/>
            </p:cNvSpPr>
            <p:nvPr/>
          </p:nvSpPr>
          <p:spPr bwMode="auto">
            <a:xfrm>
              <a:off x="4437" y="641"/>
              <a:ext cx="73" cy="153"/>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52282" name="WordArt 556"/>
            <p:cNvSpPr>
              <a:spLocks noChangeArrowheads="1" noChangeShapeType="1" noTextEdit="1"/>
            </p:cNvSpPr>
            <p:nvPr/>
          </p:nvSpPr>
          <p:spPr bwMode="auto">
            <a:xfrm>
              <a:off x="4960" y="661"/>
              <a:ext cx="109" cy="111"/>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sp>
          <p:nvSpPr>
            <p:cNvPr id="52283" name="AutoShape 557"/>
            <p:cNvSpPr>
              <a:spLocks/>
            </p:cNvSpPr>
            <p:nvPr/>
          </p:nvSpPr>
          <p:spPr bwMode="auto">
            <a:xfrm>
              <a:off x="4140" y="611"/>
              <a:ext cx="43" cy="226"/>
            </a:xfrm>
            <a:prstGeom prst="leftBracket">
              <a:avLst>
                <a:gd name="adj" fmla="val 43798"/>
              </a:avLst>
            </a:prstGeom>
            <a:noFill/>
            <a:ln w="28575">
              <a:solidFill>
                <a:schemeClr val="tx1"/>
              </a:solidFill>
              <a:round/>
              <a:headEnd/>
              <a:tailEnd/>
            </a:ln>
          </p:spPr>
          <p:txBody>
            <a:bodyPr wrap="none" anchor="ctr"/>
            <a:lstStyle/>
            <a:p>
              <a:endParaRPr lang="zh-CN" altLang="en-US"/>
            </a:p>
          </p:txBody>
        </p:sp>
        <p:sp>
          <p:nvSpPr>
            <p:cNvPr id="52284" name="AutoShape 558"/>
            <p:cNvSpPr>
              <a:spLocks/>
            </p:cNvSpPr>
            <p:nvPr/>
          </p:nvSpPr>
          <p:spPr bwMode="auto">
            <a:xfrm flipH="1">
              <a:off x="5394" y="611"/>
              <a:ext cx="42" cy="226"/>
            </a:xfrm>
            <a:prstGeom prst="leftBracket">
              <a:avLst>
                <a:gd name="adj" fmla="val 44841"/>
              </a:avLst>
            </a:prstGeom>
            <a:noFill/>
            <a:ln w="28575">
              <a:solidFill>
                <a:schemeClr val="tx1"/>
              </a:solidFill>
              <a:round/>
              <a:headEnd/>
              <a:tailEnd/>
            </a:ln>
          </p:spPr>
          <p:txBody>
            <a:bodyPr wrap="none" anchor="ctr"/>
            <a:lstStyle/>
            <a:p>
              <a:endParaRPr lang="zh-CN" altLang="en-US"/>
            </a:p>
          </p:txBody>
        </p:sp>
        <p:sp>
          <p:nvSpPr>
            <p:cNvPr id="52285" name="Line 559"/>
            <p:cNvSpPr>
              <a:spLocks noChangeShapeType="1"/>
            </p:cNvSpPr>
            <p:nvPr/>
          </p:nvSpPr>
          <p:spPr bwMode="auto">
            <a:xfrm flipH="1" flipV="1">
              <a:off x="4671" y="721"/>
              <a:ext cx="155" cy="0"/>
            </a:xfrm>
            <a:prstGeom prst="line">
              <a:avLst/>
            </a:prstGeom>
            <a:noFill/>
            <a:ln w="38100">
              <a:solidFill>
                <a:schemeClr val="tx1"/>
              </a:solidFill>
              <a:round/>
              <a:headEnd/>
              <a:tailEnd/>
            </a:ln>
          </p:spPr>
          <p:txBody>
            <a:bodyPr/>
            <a:lstStyle/>
            <a:p>
              <a:endParaRPr lang="zh-CN" altLang="en-US"/>
            </a:p>
          </p:txBody>
        </p:sp>
        <p:sp>
          <p:nvSpPr>
            <p:cNvPr id="52286" name="WordArt 560"/>
            <p:cNvSpPr>
              <a:spLocks noChangeArrowheads="1" noChangeShapeType="1" noTextEdit="1"/>
            </p:cNvSpPr>
            <p:nvPr/>
          </p:nvSpPr>
          <p:spPr bwMode="auto">
            <a:xfrm>
              <a:off x="4690" y="756"/>
              <a:ext cx="99" cy="113"/>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52287" name="WordArt 561"/>
            <p:cNvSpPr>
              <a:spLocks noChangeArrowheads="1" noChangeShapeType="1" noTextEdit="1"/>
            </p:cNvSpPr>
            <p:nvPr/>
          </p:nvSpPr>
          <p:spPr bwMode="auto">
            <a:xfrm>
              <a:off x="4674" y="572"/>
              <a:ext cx="116" cy="11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52288" name="WordArt 562"/>
            <p:cNvSpPr>
              <a:spLocks noChangeArrowheads="1" noChangeShapeType="1" noTextEdit="1"/>
            </p:cNvSpPr>
            <p:nvPr/>
          </p:nvSpPr>
          <p:spPr bwMode="auto">
            <a:xfrm>
              <a:off x="5110" y="651"/>
              <a:ext cx="109" cy="14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52289" name="WordArt 563"/>
            <p:cNvSpPr>
              <a:spLocks noChangeArrowheads="1" noChangeShapeType="1" noTextEdit="1"/>
            </p:cNvSpPr>
            <p:nvPr/>
          </p:nvSpPr>
          <p:spPr bwMode="auto">
            <a:xfrm>
              <a:off x="5224" y="724"/>
              <a:ext cx="55" cy="89"/>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52290" name="WordArt 564"/>
            <p:cNvSpPr>
              <a:spLocks noChangeArrowheads="1" noChangeShapeType="1" noTextEdit="1"/>
            </p:cNvSpPr>
            <p:nvPr/>
          </p:nvSpPr>
          <p:spPr bwMode="auto">
            <a:xfrm>
              <a:off x="4528" y="670"/>
              <a:ext cx="109" cy="111"/>
            </a:xfrm>
            <a:prstGeom prst="rect">
              <a:avLst/>
            </a:prstGeom>
          </p:spPr>
          <p:txBody>
            <a:bodyPr wrap="none" fromWordArt="1">
              <a:prstTxWarp prst="textPlain">
                <a:avLst>
                  <a:gd name="adj" fmla="val 50000"/>
                </a:avLst>
              </a:prstTxWarp>
            </a:bodyPr>
            <a:lstStyle/>
            <a:p>
              <a:r>
                <a:rPr lang="en-US" altLang="zh-CN" sz="3600" kern="10">
                  <a:ln w="28575">
                    <a:solidFill>
                      <a:schemeClr val="accent2"/>
                    </a:solidFill>
                    <a:round/>
                    <a:headEnd/>
                    <a:tailEnd/>
                  </a:ln>
                  <a:solidFill>
                    <a:schemeClr val="tx2"/>
                  </a:solidFill>
                  <a:latin typeface="宋体"/>
                  <a:ea typeface="宋体"/>
                </a:rPr>
                <a:t>+</a:t>
              </a:r>
              <a:endParaRPr lang="zh-CN" altLang="en-US" sz="3600" kern="10">
                <a:ln w="28575">
                  <a:solidFill>
                    <a:schemeClr val="accent2"/>
                  </a:solidFill>
                  <a:round/>
                  <a:headEnd/>
                  <a:tailEnd/>
                </a:ln>
                <a:solidFill>
                  <a:schemeClr val="tx2"/>
                </a:solidFill>
                <a:latin typeface="宋体"/>
                <a:ea typeface="宋体"/>
              </a:endParaRPr>
            </a:p>
          </p:txBody>
        </p:sp>
      </p:grpSp>
      <p:grpSp>
        <p:nvGrpSpPr>
          <p:cNvPr id="52243" name="Group 602"/>
          <p:cNvGrpSpPr>
            <a:grpSpLocks/>
          </p:cNvGrpSpPr>
          <p:nvPr/>
        </p:nvGrpSpPr>
        <p:grpSpPr bwMode="auto">
          <a:xfrm>
            <a:off x="203200" y="250826"/>
            <a:ext cx="2390775" cy="6221413"/>
            <a:chOff x="128" y="158"/>
            <a:chExt cx="1506" cy="3919"/>
          </a:xfrm>
        </p:grpSpPr>
        <p:sp>
          <p:nvSpPr>
            <p:cNvPr id="52244" name="Text Box 568"/>
            <p:cNvSpPr txBox="1">
              <a:spLocks noChangeArrowheads="1"/>
            </p:cNvSpPr>
            <p:nvPr/>
          </p:nvSpPr>
          <p:spPr bwMode="auto">
            <a:xfrm>
              <a:off x="128" y="452"/>
              <a:ext cx="1506" cy="365"/>
            </a:xfrm>
            <a:prstGeom prst="rect">
              <a:avLst/>
            </a:prstGeom>
            <a:noFill/>
            <a:ln w="9525">
              <a:noFill/>
              <a:miter lim="800000"/>
              <a:headEnd/>
              <a:tailEnd/>
            </a:ln>
          </p:spPr>
          <p:txBody>
            <a:bodyPr>
              <a:spAutoFit/>
            </a:bodyPr>
            <a:lstStyle/>
            <a:p>
              <a:pPr algn="l">
                <a:spcBef>
                  <a:spcPct val="50000"/>
                </a:spcBef>
              </a:pPr>
              <a:r>
                <a:rPr kumimoji="1" lang="zh-CN" altLang="en-US" sz="3200" b="1">
                  <a:solidFill>
                    <a:srgbClr val="CC0000"/>
                  </a:solidFill>
                  <a:latin typeface="Times New Roman" pitchFamily="18" charset="0"/>
                  <a:ea typeface="华文中宋" pitchFamily="2" charset="-122"/>
                </a:rPr>
                <a:t>驻波的形成</a:t>
              </a:r>
            </a:p>
          </p:txBody>
        </p:sp>
        <p:grpSp>
          <p:nvGrpSpPr>
            <p:cNvPr id="52245" name="Group 601"/>
            <p:cNvGrpSpPr>
              <a:grpSpLocks/>
            </p:cNvGrpSpPr>
            <p:nvPr/>
          </p:nvGrpSpPr>
          <p:grpSpPr bwMode="auto">
            <a:xfrm>
              <a:off x="140" y="158"/>
              <a:ext cx="1249" cy="3919"/>
              <a:chOff x="140" y="158"/>
              <a:chExt cx="1249" cy="3919"/>
            </a:xfrm>
          </p:grpSpPr>
          <p:sp>
            <p:nvSpPr>
              <p:cNvPr id="52246" name="WordArt 569"/>
              <p:cNvSpPr>
                <a:spLocks noChangeArrowheads="1" noChangeShapeType="1" noTextEdit="1"/>
              </p:cNvSpPr>
              <p:nvPr/>
            </p:nvSpPr>
            <p:spPr bwMode="auto">
              <a:xfrm>
                <a:off x="259" y="933"/>
                <a:ext cx="948" cy="167"/>
              </a:xfrm>
              <a:prstGeom prst="rect">
                <a:avLst/>
              </a:prstGeom>
            </p:spPr>
            <p:txBody>
              <a:bodyPr wrap="none" fromWordArt="1">
                <a:prstTxWarp prst="textPlain">
                  <a:avLst>
                    <a:gd name="adj" fmla="val 50000"/>
                  </a:avLst>
                </a:prstTxWarp>
              </a:bodyPr>
              <a:lstStyle/>
              <a:p>
                <a:r>
                  <a:rPr lang="zh-CN" altLang="en-US" sz="3600" kern="10">
                    <a:ln w="9525">
                      <a:solidFill>
                        <a:schemeClr val="bg2"/>
                      </a:solidFill>
                      <a:round/>
                      <a:headEnd/>
                      <a:tailEnd/>
                    </a:ln>
                    <a:solidFill>
                      <a:schemeClr val="bg2"/>
                    </a:solidFill>
                    <a:latin typeface="幼圆"/>
                    <a:ea typeface="幼圆"/>
                  </a:rPr>
                  <a:t>图解定性分析</a:t>
                </a:r>
              </a:p>
            </p:txBody>
          </p:sp>
          <p:sp>
            <p:nvSpPr>
              <p:cNvPr id="52247" name="Rectangle 571" descr="球体"/>
              <p:cNvSpPr>
                <a:spLocks noChangeArrowheads="1"/>
              </p:cNvSpPr>
              <p:nvPr/>
            </p:nvSpPr>
            <p:spPr bwMode="auto">
              <a:xfrm>
                <a:off x="140" y="1234"/>
                <a:ext cx="1235" cy="96"/>
              </a:xfrm>
              <a:prstGeom prst="rect">
                <a:avLst/>
              </a:prstGeom>
              <a:pattFill prst="sphere">
                <a:fgClr>
                  <a:schemeClr val="bg1"/>
                </a:fgClr>
                <a:bgClr>
                  <a:srgbClr val="C4E9F8"/>
                </a:bgClr>
              </a:pattFill>
              <a:ln w="9525">
                <a:noFill/>
                <a:miter lim="800000"/>
                <a:headEnd/>
                <a:tailEnd/>
              </a:ln>
            </p:spPr>
            <p:txBody>
              <a:bodyPr wrap="none" anchor="ctr"/>
              <a:lstStyle/>
              <a:p>
                <a:endParaRPr lang="zh-CN" altLang="en-US"/>
              </a:p>
            </p:txBody>
          </p:sp>
          <p:grpSp>
            <p:nvGrpSpPr>
              <p:cNvPr id="52248" name="Group 599"/>
              <p:cNvGrpSpPr>
                <a:grpSpLocks/>
              </p:cNvGrpSpPr>
              <p:nvPr/>
            </p:nvGrpSpPr>
            <p:grpSpPr bwMode="auto">
              <a:xfrm>
                <a:off x="159" y="1391"/>
                <a:ext cx="1230" cy="1357"/>
                <a:chOff x="150" y="962"/>
                <a:chExt cx="1230" cy="1357"/>
              </a:xfrm>
            </p:grpSpPr>
            <p:grpSp>
              <p:nvGrpSpPr>
                <p:cNvPr id="52258" name="Group 573"/>
                <p:cNvGrpSpPr>
                  <a:grpSpLocks/>
                </p:cNvGrpSpPr>
                <p:nvPr/>
              </p:nvGrpSpPr>
              <p:grpSpPr bwMode="auto">
                <a:xfrm>
                  <a:off x="205" y="962"/>
                  <a:ext cx="1175" cy="470"/>
                  <a:chOff x="176" y="766"/>
                  <a:chExt cx="1175" cy="470"/>
                </a:xfrm>
              </p:grpSpPr>
              <p:sp>
                <p:nvSpPr>
                  <p:cNvPr id="52271" name="Text Box 574"/>
                  <p:cNvSpPr txBox="1">
                    <a:spLocks noChangeArrowheads="1"/>
                  </p:cNvSpPr>
                  <p:nvPr/>
                </p:nvSpPr>
                <p:spPr bwMode="auto">
                  <a:xfrm>
                    <a:off x="176" y="766"/>
                    <a:ext cx="1175" cy="250"/>
                  </a:xfrm>
                  <a:prstGeom prst="rect">
                    <a:avLst/>
                  </a:prstGeom>
                  <a:noFill/>
                  <a:ln w="9525">
                    <a:noFill/>
                    <a:miter lim="800000"/>
                    <a:headEnd/>
                    <a:tailEnd/>
                  </a:ln>
                </p:spPr>
                <p:txBody>
                  <a:bodyPr>
                    <a:spAutoFit/>
                  </a:bodyPr>
                  <a:lstStyle/>
                  <a:p>
                    <a:pPr algn="l">
                      <a:spcBef>
                        <a:spcPct val="50000"/>
                      </a:spcBef>
                    </a:pPr>
                    <a:r>
                      <a:rPr kumimoji="1" lang="zh-CN" altLang="en-US" sz="2000" b="1">
                        <a:latin typeface="Times New Roman" pitchFamily="18" charset="0"/>
                        <a:ea typeface="华文中宋" pitchFamily="2" charset="-122"/>
                      </a:rPr>
                      <a:t>在同一坐标系</a:t>
                    </a:r>
                  </a:p>
                </p:txBody>
              </p:sp>
              <p:sp>
                <p:nvSpPr>
                  <p:cNvPr id="52272" name="Text Box 575"/>
                  <p:cNvSpPr txBox="1">
                    <a:spLocks noChangeArrowheads="1"/>
                  </p:cNvSpPr>
                  <p:nvPr/>
                </p:nvSpPr>
                <p:spPr bwMode="auto">
                  <a:xfrm>
                    <a:off x="425" y="986"/>
                    <a:ext cx="773" cy="250"/>
                  </a:xfrm>
                  <a:prstGeom prst="rect">
                    <a:avLst/>
                  </a:prstGeom>
                  <a:noFill/>
                  <a:ln w="9525">
                    <a:noFill/>
                    <a:miter lim="800000"/>
                    <a:headEnd/>
                    <a:tailEnd/>
                  </a:ln>
                </p:spPr>
                <p:txBody>
                  <a:bodyPr>
                    <a:spAutoFit/>
                  </a:bodyPr>
                  <a:lstStyle/>
                  <a:p>
                    <a:pPr algn="l">
                      <a:spcBef>
                        <a:spcPct val="50000"/>
                      </a:spcBef>
                    </a:pPr>
                    <a:r>
                      <a:rPr kumimoji="1" lang="en-US" altLang="zh-CN" sz="2000" b="1" i="1">
                        <a:latin typeface="Times New Roman" pitchFamily="18" charset="0"/>
                        <a:ea typeface="华文中宋" pitchFamily="2" charset="-122"/>
                      </a:rPr>
                      <a:t>XOY </a:t>
                    </a:r>
                    <a:r>
                      <a:rPr kumimoji="1" lang="zh-CN" altLang="en-US" sz="2000">
                        <a:latin typeface="Times New Roman" pitchFamily="18" charset="0"/>
                        <a:ea typeface="华文中宋" pitchFamily="2" charset="-122"/>
                      </a:rPr>
                      <a:t>中</a:t>
                    </a:r>
                  </a:p>
                </p:txBody>
              </p:sp>
            </p:grpSp>
            <p:sp>
              <p:nvSpPr>
                <p:cNvPr id="52259" name="Text Box 576"/>
                <p:cNvSpPr txBox="1">
                  <a:spLocks noChangeArrowheads="1"/>
                </p:cNvSpPr>
                <p:nvPr/>
              </p:nvSpPr>
              <p:spPr bwMode="auto">
                <a:xfrm>
                  <a:off x="312" y="1510"/>
                  <a:ext cx="653" cy="250"/>
                </a:xfrm>
                <a:prstGeom prst="rect">
                  <a:avLst/>
                </a:prstGeom>
                <a:noFill/>
                <a:ln w="9525">
                  <a:noFill/>
                  <a:miter lim="800000"/>
                  <a:headEnd/>
                  <a:tailEnd/>
                </a:ln>
              </p:spPr>
              <p:txBody>
                <a:bodyPr>
                  <a:spAutoFit/>
                </a:bodyPr>
                <a:lstStyle/>
                <a:p>
                  <a:pPr algn="l">
                    <a:spcBef>
                      <a:spcPct val="50000"/>
                    </a:spcBef>
                  </a:pPr>
                  <a:r>
                    <a:rPr kumimoji="1" lang="zh-CN" altLang="en-US" sz="2000" b="1">
                      <a:solidFill>
                        <a:srgbClr val="FF0000"/>
                      </a:solidFill>
                      <a:latin typeface="Times New Roman" pitchFamily="18" charset="0"/>
                      <a:ea typeface="华文中宋" pitchFamily="2" charset="-122"/>
                    </a:rPr>
                    <a:t>正向波</a:t>
                  </a:r>
                </a:p>
              </p:txBody>
            </p:sp>
            <p:sp>
              <p:nvSpPr>
                <p:cNvPr id="52260" name="Text Box 577"/>
                <p:cNvSpPr txBox="1">
                  <a:spLocks noChangeArrowheads="1"/>
                </p:cNvSpPr>
                <p:nvPr/>
              </p:nvSpPr>
              <p:spPr bwMode="auto">
                <a:xfrm>
                  <a:off x="327" y="1766"/>
                  <a:ext cx="713" cy="250"/>
                </a:xfrm>
                <a:prstGeom prst="rect">
                  <a:avLst/>
                </a:prstGeom>
                <a:noFill/>
                <a:ln w="9525">
                  <a:noFill/>
                  <a:miter lim="800000"/>
                  <a:headEnd/>
                  <a:tailEnd/>
                </a:ln>
              </p:spPr>
              <p:txBody>
                <a:bodyPr>
                  <a:spAutoFit/>
                </a:bodyPr>
                <a:lstStyle/>
                <a:p>
                  <a:pPr algn="l">
                    <a:spcBef>
                      <a:spcPct val="50000"/>
                    </a:spcBef>
                  </a:pPr>
                  <a:r>
                    <a:rPr kumimoji="1" lang="zh-CN" altLang="en-US" sz="2000" b="1">
                      <a:solidFill>
                        <a:schemeClr val="accent2"/>
                      </a:solidFill>
                      <a:latin typeface="Times New Roman" pitchFamily="18" charset="0"/>
                      <a:ea typeface="华文中宋" pitchFamily="2" charset="-122"/>
                    </a:rPr>
                    <a:t>负向波</a:t>
                  </a:r>
                </a:p>
              </p:txBody>
            </p:sp>
            <p:sp>
              <p:nvSpPr>
                <p:cNvPr id="52261" name="WordArt 578"/>
                <p:cNvSpPr>
                  <a:spLocks noChangeArrowheads="1" noChangeShapeType="1" noTextEdit="1"/>
                </p:cNvSpPr>
                <p:nvPr/>
              </p:nvSpPr>
              <p:spPr bwMode="auto">
                <a:xfrm>
                  <a:off x="150" y="1871"/>
                  <a:ext cx="122" cy="115"/>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sp>
              <p:nvSpPr>
                <p:cNvPr id="52262" name="Line 579"/>
                <p:cNvSpPr>
                  <a:spLocks noChangeShapeType="1"/>
                </p:cNvSpPr>
                <p:nvPr/>
              </p:nvSpPr>
              <p:spPr bwMode="auto">
                <a:xfrm>
                  <a:off x="152" y="2061"/>
                  <a:ext cx="1190" cy="0"/>
                </a:xfrm>
                <a:prstGeom prst="line">
                  <a:avLst/>
                </a:prstGeom>
                <a:noFill/>
                <a:ln w="28575">
                  <a:solidFill>
                    <a:schemeClr val="tx1"/>
                  </a:solidFill>
                  <a:round/>
                  <a:headEnd/>
                  <a:tailEnd/>
                </a:ln>
              </p:spPr>
              <p:txBody>
                <a:bodyPr/>
                <a:lstStyle/>
                <a:p>
                  <a:endParaRPr lang="zh-CN" altLang="en-US"/>
                </a:p>
              </p:txBody>
            </p:sp>
            <p:sp>
              <p:nvSpPr>
                <p:cNvPr id="52263" name="WordArt 580"/>
                <p:cNvSpPr>
                  <a:spLocks noChangeArrowheads="1" noChangeShapeType="1" noTextEdit="1"/>
                </p:cNvSpPr>
                <p:nvPr/>
              </p:nvSpPr>
              <p:spPr bwMode="auto">
                <a:xfrm>
                  <a:off x="307" y="1859"/>
                  <a:ext cx="27" cy="159"/>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2264" name="Text Box 581"/>
                <p:cNvSpPr txBox="1">
                  <a:spLocks noChangeArrowheads="1"/>
                </p:cNvSpPr>
                <p:nvPr/>
              </p:nvSpPr>
              <p:spPr bwMode="auto">
                <a:xfrm>
                  <a:off x="387" y="2069"/>
                  <a:ext cx="682" cy="250"/>
                </a:xfrm>
                <a:prstGeom prst="rect">
                  <a:avLst/>
                </a:prstGeom>
                <a:noFill/>
                <a:ln w="9525">
                  <a:noFill/>
                  <a:miter lim="800000"/>
                  <a:headEnd/>
                  <a:tailEnd/>
                </a:ln>
              </p:spPr>
              <p:txBody>
                <a:bodyPr>
                  <a:spAutoFit/>
                </a:bodyPr>
                <a:lstStyle/>
                <a:p>
                  <a:pPr algn="l">
                    <a:spcBef>
                      <a:spcPct val="50000"/>
                    </a:spcBef>
                  </a:pPr>
                  <a:r>
                    <a:rPr kumimoji="1" lang="zh-CN" altLang="en-US" sz="2000" b="1">
                      <a:latin typeface="Times New Roman" pitchFamily="18" charset="0"/>
                      <a:ea typeface="华文中宋" pitchFamily="2" charset="-122"/>
                    </a:rPr>
                    <a:t>驻波</a:t>
                  </a:r>
                </a:p>
              </p:txBody>
            </p:sp>
            <p:grpSp>
              <p:nvGrpSpPr>
                <p:cNvPr id="52265" name="Group 582"/>
                <p:cNvGrpSpPr>
                  <a:grpSpLocks/>
                </p:cNvGrpSpPr>
                <p:nvPr/>
              </p:nvGrpSpPr>
              <p:grpSpPr bwMode="auto">
                <a:xfrm>
                  <a:off x="943" y="1561"/>
                  <a:ext cx="226" cy="719"/>
                  <a:chOff x="943" y="1516"/>
                  <a:chExt cx="226" cy="719"/>
                </a:xfrm>
              </p:grpSpPr>
              <p:sp>
                <p:nvSpPr>
                  <p:cNvPr id="52266" name="WordArt 583"/>
                  <p:cNvSpPr>
                    <a:spLocks noChangeArrowheads="1" noChangeShapeType="1" noTextEdit="1"/>
                  </p:cNvSpPr>
                  <p:nvPr/>
                </p:nvSpPr>
                <p:spPr bwMode="auto">
                  <a:xfrm>
                    <a:off x="1118" y="1598"/>
                    <a:ext cx="51" cy="81"/>
                  </a:xfrm>
                  <a:prstGeom prst="rect">
                    <a:avLst/>
                  </a:prstGeom>
                </p:spPr>
                <p:txBody>
                  <a:bodyPr wrap="none" fromWordArt="1">
                    <a:prstTxWarp prst="textPlain">
                      <a:avLst>
                        <a:gd name="adj" fmla="val 50000"/>
                      </a:avLst>
                    </a:prstTxWarp>
                  </a:bodyPr>
                  <a:lstStyle/>
                  <a:p>
                    <a:r>
                      <a:rPr lang="en-US" altLang="zh-CN" sz="3600" kern="10">
                        <a:ln w="9525">
                          <a:solidFill>
                            <a:srgbClr val="FF3300"/>
                          </a:solidFill>
                          <a:round/>
                          <a:headEnd/>
                          <a:tailEnd/>
                        </a:ln>
                        <a:solidFill>
                          <a:srgbClr val="FF3300"/>
                        </a:solidFill>
                        <a:latin typeface="宋体"/>
                        <a:ea typeface="宋体"/>
                      </a:rPr>
                      <a:t>1</a:t>
                    </a:r>
                    <a:endParaRPr lang="zh-CN" altLang="en-US" sz="3600" kern="10">
                      <a:ln w="9525">
                        <a:solidFill>
                          <a:srgbClr val="FF3300"/>
                        </a:solidFill>
                        <a:round/>
                        <a:headEnd/>
                        <a:tailEnd/>
                      </a:ln>
                      <a:solidFill>
                        <a:srgbClr val="FF3300"/>
                      </a:solidFill>
                      <a:latin typeface="宋体"/>
                      <a:ea typeface="宋体"/>
                    </a:endParaRPr>
                  </a:p>
                </p:txBody>
              </p:sp>
              <p:sp>
                <p:nvSpPr>
                  <p:cNvPr id="52267" name="WordArt 584"/>
                  <p:cNvSpPr>
                    <a:spLocks noChangeArrowheads="1" noChangeShapeType="1" noTextEdit="1"/>
                  </p:cNvSpPr>
                  <p:nvPr/>
                </p:nvSpPr>
                <p:spPr bwMode="auto">
                  <a:xfrm>
                    <a:off x="970" y="1516"/>
                    <a:ext cx="130" cy="170"/>
                  </a:xfrm>
                  <a:prstGeom prst="rect">
                    <a:avLst/>
                  </a:prstGeom>
                </p:spPr>
                <p:txBody>
                  <a:bodyPr wrap="none" fromWordArt="1">
                    <a:prstTxWarp prst="textPlain">
                      <a:avLst>
                        <a:gd name="adj" fmla="val 50000"/>
                      </a:avLst>
                    </a:prstTxWarp>
                  </a:bodyPr>
                  <a:lstStyle/>
                  <a:p>
                    <a:r>
                      <a:rPr lang="en-US" altLang="zh-CN" sz="3600" i="1" kern="10">
                        <a:ln w="9525">
                          <a:solidFill>
                            <a:srgbClr val="FF3300"/>
                          </a:solidFill>
                          <a:round/>
                          <a:headEnd/>
                          <a:tailEnd/>
                        </a:ln>
                        <a:solidFill>
                          <a:srgbClr val="FF3300"/>
                        </a:solidFill>
                        <a:latin typeface="Times New Roman"/>
                        <a:cs typeface="Times New Roman"/>
                      </a:rPr>
                      <a:t>y</a:t>
                    </a:r>
                    <a:endParaRPr lang="zh-CN" altLang="en-US" sz="3600" i="1" kern="10">
                      <a:ln w="9525">
                        <a:solidFill>
                          <a:srgbClr val="FF3300"/>
                        </a:solidFill>
                        <a:round/>
                        <a:headEnd/>
                        <a:tailEnd/>
                      </a:ln>
                      <a:solidFill>
                        <a:srgbClr val="FF3300"/>
                      </a:solidFill>
                      <a:latin typeface="Times New Roman"/>
                      <a:cs typeface="Times New Roman"/>
                    </a:endParaRPr>
                  </a:p>
                </p:txBody>
              </p:sp>
              <p:sp>
                <p:nvSpPr>
                  <p:cNvPr id="52268" name="WordArt 585"/>
                  <p:cNvSpPr>
                    <a:spLocks noChangeArrowheads="1" noChangeShapeType="1" noTextEdit="1"/>
                  </p:cNvSpPr>
                  <p:nvPr/>
                </p:nvSpPr>
                <p:spPr bwMode="auto">
                  <a:xfrm>
                    <a:off x="945" y="1779"/>
                    <a:ext cx="130" cy="170"/>
                  </a:xfrm>
                  <a:prstGeom prst="rect">
                    <a:avLst/>
                  </a:prstGeom>
                </p:spPr>
                <p:txBody>
                  <a:bodyPr wrap="none" fromWordArt="1">
                    <a:prstTxWarp prst="textPlain">
                      <a:avLst>
                        <a:gd name="adj" fmla="val 50000"/>
                      </a:avLst>
                    </a:prstTxWarp>
                  </a:bodyPr>
                  <a:lstStyle/>
                  <a:p>
                    <a:r>
                      <a:rPr lang="en-US" altLang="zh-CN" sz="3600" i="1" kern="10">
                        <a:ln w="9525">
                          <a:solidFill>
                            <a:schemeClr val="accent2"/>
                          </a:solidFill>
                          <a:round/>
                          <a:headEnd/>
                          <a:tailEnd/>
                        </a:ln>
                        <a:solidFill>
                          <a:schemeClr val="accent2"/>
                        </a:solidFill>
                        <a:latin typeface="Times New Roman"/>
                        <a:cs typeface="Times New Roman"/>
                      </a:rPr>
                      <a:t>y</a:t>
                    </a:r>
                    <a:endParaRPr lang="zh-CN" altLang="en-US" sz="3600" i="1" kern="10">
                      <a:ln w="9525">
                        <a:solidFill>
                          <a:schemeClr val="accent2"/>
                        </a:solidFill>
                        <a:round/>
                        <a:headEnd/>
                        <a:tailEnd/>
                      </a:ln>
                      <a:solidFill>
                        <a:schemeClr val="accent2"/>
                      </a:solidFill>
                      <a:latin typeface="Times New Roman"/>
                      <a:cs typeface="Times New Roman"/>
                    </a:endParaRPr>
                  </a:p>
                </p:txBody>
              </p:sp>
              <p:sp>
                <p:nvSpPr>
                  <p:cNvPr id="52269" name="WordArt 586"/>
                  <p:cNvSpPr>
                    <a:spLocks noChangeArrowheads="1" noChangeShapeType="1" noTextEdit="1"/>
                  </p:cNvSpPr>
                  <p:nvPr/>
                </p:nvSpPr>
                <p:spPr bwMode="auto">
                  <a:xfrm>
                    <a:off x="1099" y="1861"/>
                    <a:ext cx="61" cy="97"/>
                  </a:xfrm>
                  <a:prstGeom prst="rect">
                    <a:avLst/>
                  </a:prstGeom>
                </p:spPr>
                <p:txBody>
                  <a:bodyPr wrap="none" fromWordArt="1">
                    <a:prstTxWarp prst="textPlain">
                      <a:avLst>
                        <a:gd name="adj" fmla="val 50000"/>
                      </a:avLst>
                    </a:prstTxWarp>
                  </a:bodyPr>
                  <a:lstStyle/>
                  <a:p>
                    <a:r>
                      <a:rPr lang="en-US" altLang="zh-CN" sz="3600" kern="10">
                        <a:ln w="9525">
                          <a:solidFill>
                            <a:schemeClr val="accent2"/>
                          </a:solidFill>
                          <a:round/>
                          <a:headEnd/>
                          <a:tailEnd/>
                        </a:ln>
                        <a:solidFill>
                          <a:schemeClr val="accent2"/>
                        </a:solidFill>
                        <a:latin typeface="宋体"/>
                        <a:ea typeface="宋体"/>
                      </a:rPr>
                      <a:t>2</a:t>
                    </a:r>
                    <a:endParaRPr lang="zh-CN" altLang="en-US" sz="3600" kern="10">
                      <a:ln w="9525">
                        <a:solidFill>
                          <a:schemeClr val="accent2"/>
                        </a:solidFill>
                        <a:round/>
                        <a:headEnd/>
                        <a:tailEnd/>
                      </a:ln>
                      <a:solidFill>
                        <a:schemeClr val="accent2"/>
                      </a:solidFill>
                      <a:latin typeface="宋体"/>
                      <a:ea typeface="宋体"/>
                    </a:endParaRPr>
                  </a:p>
                </p:txBody>
              </p:sp>
              <p:sp>
                <p:nvSpPr>
                  <p:cNvPr id="52270" name="WordArt 587"/>
                  <p:cNvSpPr>
                    <a:spLocks noChangeArrowheads="1" noChangeShapeType="1" noTextEdit="1"/>
                  </p:cNvSpPr>
                  <p:nvPr/>
                </p:nvSpPr>
                <p:spPr bwMode="auto">
                  <a:xfrm>
                    <a:off x="943" y="2065"/>
                    <a:ext cx="130" cy="170"/>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grpSp>
          </p:grpSp>
          <p:grpSp>
            <p:nvGrpSpPr>
              <p:cNvPr id="52249" name="Group 598"/>
              <p:cNvGrpSpPr>
                <a:grpSpLocks/>
              </p:cNvGrpSpPr>
              <p:nvPr/>
            </p:nvGrpSpPr>
            <p:grpSpPr bwMode="auto">
              <a:xfrm>
                <a:off x="206" y="2878"/>
                <a:ext cx="1122" cy="1199"/>
                <a:chOff x="215" y="2814"/>
                <a:chExt cx="1122" cy="1199"/>
              </a:xfrm>
            </p:grpSpPr>
            <p:sp>
              <p:nvSpPr>
                <p:cNvPr id="52251" name="Text Box 588"/>
                <p:cNvSpPr txBox="1">
                  <a:spLocks noChangeArrowheads="1"/>
                </p:cNvSpPr>
                <p:nvPr/>
              </p:nvSpPr>
              <p:spPr bwMode="auto">
                <a:xfrm>
                  <a:off x="215" y="2814"/>
                  <a:ext cx="1121" cy="674"/>
                </a:xfrm>
                <a:prstGeom prst="rect">
                  <a:avLst/>
                </a:prstGeom>
                <a:noFill/>
                <a:ln w="9525">
                  <a:noFill/>
                  <a:miter lim="800000"/>
                  <a:headEnd/>
                  <a:tailEnd/>
                </a:ln>
              </p:spPr>
              <p:txBody>
                <a:bodyPr>
                  <a:spAutoFit/>
                </a:bodyPr>
                <a:lstStyle/>
                <a:p>
                  <a:pPr algn="l">
                    <a:spcBef>
                      <a:spcPct val="50000"/>
                    </a:spcBef>
                  </a:pPr>
                  <a:r>
                    <a:rPr kumimoji="1" lang="zh-CN" altLang="en-US" sz="1600" b="1">
                      <a:latin typeface="Times New Roman" pitchFamily="18" charset="0"/>
                      <a:ea typeface="华文中宋" pitchFamily="2" charset="-122"/>
                    </a:rPr>
                    <a:t>点击鼠标，观察在一个周期</a:t>
                  </a:r>
                  <a:r>
                    <a:rPr kumimoji="1" lang="en-US" altLang="zh-CN" sz="1600" b="1" i="1">
                      <a:latin typeface="Times New Roman" pitchFamily="18" charset="0"/>
                      <a:ea typeface="华文中宋" pitchFamily="2" charset="-122"/>
                    </a:rPr>
                    <a:t>T </a:t>
                  </a:r>
                  <a:r>
                    <a:rPr kumimoji="1" lang="en-US" altLang="zh-CN" sz="1600" b="1">
                      <a:latin typeface="Times New Roman" pitchFamily="18" charset="0"/>
                      <a:ea typeface="华文中宋" pitchFamily="2" charset="-122"/>
                    </a:rPr>
                    <a:t> </a:t>
                  </a:r>
                  <a:r>
                    <a:rPr kumimoji="1" lang="zh-CN" altLang="en-US" sz="1600" b="1">
                      <a:latin typeface="Times New Roman" pitchFamily="18" charset="0"/>
                      <a:ea typeface="华文中宋" pitchFamily="2" charset="-122"/>
                    </a:rPr>
                    <a:t>中不同时刻各波的波形图。</a:t>
                  </a:r>
                </a:p>
              </p:txBody>
            </p:sp>
            <p:sp>
              <p:nvSpPr>
                <p:cNvPr id="52252" name="Text Box 590"/>
                <p:cNvSpPr txBox="1">
                  <a:spLocks noChangeArrowheads="1"/>
                </p:cNvSpPr>
                <p:nvPr/>
              </p:nvSpPr>
              <p:spPr bwMode="auto">
                <a:xfrm>
                  <a:off x="324" y="3528"/>
                  <a:ext cx="1013" cy="231"/>
                </a:xfrm>
                <a:prstGeom prst="rect">
                  <a:avLst/>
                </a:prstGeom>
                <a:noFill/>
                <a:ln w="9525">
                  <a:noFill/>
                  <a:miter lim="800000"/>
                  <a:headEnd/>
                  <a:tailEnd/>
                </a:ln>
              </p:spPr>
              <p:txBody>
                <a:bodyPr>
                  <a:spAutoFit/>
                </a:bodyPr>
                <a:lstStyle/>
                <a:p>
                  <a:pPr algn="l">
                    <a:spcBef>
                      <a:spcPct val="50000"/>
                    </a:spcBef>
                  </a:pPr>
                  <a:r>
                    <a:rPr kumimoji="1" lang="zh-CN" altLang="en-US" sz="1600" b="1">
                      <a:latin typeface="Times New Roman" pitchFamily="18" charset="0"/>
                      <a:ea typeface="华文中宋" pitchFamily="2" charset="-122"/>
                    </a:rPr>
                    <a:t>每点击一次</a:t>
                  </a:r>
                  <a:r>
                    <a:rPr kumimoji="1" lang="zh-CN" altLang="en-US" sz="1800" b="1">
                      <a:latin typeface="Times New Roman" pitchFamily="18" charset="0"/>
                      <a:ea typeface="华文中宋" pitchFamily="2" charset="-122"/>
                    </a:rPr>
                    <a:t>，</a:t>
                  </a:r>
                </a:p>
              </p:txBody>
            </p:sp>
            <p:grpSp>
              <p:nvGrpSpPr>
                <p:cNvPr id="52253" name="Group 591"/>
                <p:cNvGrpSpPr>
                  <a:grpSpLocks/>
                </p:cNvGrpSpPr>
                <p:nvPr/>
              </p:nvGrpSpPr>
              <p:grpSpPr bwMode="auto">
                <a:xfrm>
                  <a:off x="880" y="3819"/>
                  <a:ext cx="314" cy="168"/>
                  <a:chOff x="389" y="3690"/>
                  <a:chExt cx="360" cy="205"/>
                </a:xfrm>
              </p:grpSpPr>
              <p:sp>
                <p:nvSpPr>
                  <p:cNvPr id="52255" name="WordArt 592"/>
                  <p:cNvSpPr>
                    <a:spLocks noChangeArrowheads="1" noChangeShapeType="1" noTextEdit="1"/>
                  </p:cNvSpPr>
                  <p:nvPr/>
                </p:nvSpPr>
                <p:spPr bwMode="auto">
                  <a:xfrm>
                    <a:off x="389" y="3728"/>
                    <a:ext cx="156" cy="132"/>
                  </a:xfrm>
                  <a:prstGeom prst="rect">
                    <a:avLst/>
                  </a:prstGeom>
                </p:spPr>
                <p:txBody>
                  <a:bodyPr wrap="none" fromWordArt="1">
                    <a:prstTxWarp prst="textPlain">
                      <a:avLst>
                        <a:gd name="adj" fmla="val 38926"/>
                      </a:avLst>
                    </a:prstTxWarp>
                  </a:bodyPr>
                  <a:lstStyle/>
                  <a:p>
                    <a:r>
                      <a:rPr lang="en-US" altLang="zh-CN" sz="3600" kern="10">
                        <a:ln w="9525">
                          <a:solidFill>
                            <a:schemeClr val="tx1"/>
                          </a:solidFill>
                          <a:round/>
                          <a:headEnd/>
                          <a:tailEnd/>
                        </a:ln>
                        <a:latin typeface="Bookman Old Style"/>
                      </a:rPr>
                      <a:t>T</a:t>
                    </a:r>
                    <a:endParaRPr lang="zh-CN" altLang="en-US" sz="3600" kern="10">
                      <a:ln w="9525">
                        <a:solidFill>
                          <a:schemeClr val="tx1"/>
                        </a:solidFill>
                        <a:round/>
                        <a:headEnd/>
                        <a:tailEnd/>
                      </a:ln>
                      <a:latin typeface="Bookman Old Style"/>
                    </a:endParaRPr>
                  </a:p>
                </p:txBody>
              </p:sp>
              <p:sp>
                <p:nvSpPr>
                  <p:cNvPr id="52256" name="WordArt 593"/>
                  <p:cNvSpPr>
                    <a:spLocks noChangeArrowheads="1" noChangeShapeType="1" noTextEdit="1"/>
                  </p:cNvSpPr>
                  <p:nvPr/>
                </p:nvSpPr>
                <p:spPr bwMode="auto">
                  <a:xfrm>
                    <a:off x="666" y="3730"/>
                    <a:ext cx="83" cy="119"/>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8</a:t>
                    </a:r>
                    <a:endParaRPr lang="zh-CN" altLang="en-US" sz="3600" kern="10">
                      <a:ln w="9525">
                        <a:solidFill>
                          <a:schemeClr val="tx1"/>
                        </a:solidFill>
                        <a:round/>
                        <a:headEnd/>
                        <a:tailEnd/>
                      </a:ln>
                      <a:latin typeface="宋体"/>
                      <a:ea typeface="宋体"/>
                    </a:endParaRPr>
                  </a:p>
                </p:txBody>
              </p:sp>
              <p:sp>
                <p:nvSpPr>
                  <p:cNvPr id="52257" name="Line 594"/>
                  <p:cNvSpPr>
                    <a:spLocks noChangeShapeType="1"/>
                  </p:cNvSpPr>
                  <p:nvPr/>
                </p:nvSpPr>
                <p:spPr bwMode="auto">
                  <a:xfrm flipH="1">
                    <a:off x="546" y="3690"/>
                    <a:ext cx="91" cy="205"/>
                  </a:xfrm>
                  <a:prstGeom prst="line">
                    <a:avLst/>
                  </a:prstGeom>
                  <a:noFill/>
                  <a:ln w="38100">
                    <a:solidFill>
                      <a:schemeClr val="tx1"/>
                    </a:solidFill>
                    <a:round/>
                    <a:headEnd/>
                    <a:tailEnd/>
                  </a:ln>
                </p:spPr>
                <p:txBody>
                  <a:bodyPr/>
                  <a:lstStyle/>
                  <a:p>
                    <a:endParaRPr lang="zh-CN" altLang="en-US"/>
                  </a:p>
                </p:txBody>
              </p:sp>
            </p:grpSp>
            <p:sp>
              <p:nvSpPr>
                <p:cNvPr id="52254" name="Text Box 595"/>
                <p:cNvSpPr txBox="1">
                  <a:spLocks noChangeArrowheads="1"/>
                </p:cNvSpPr>
                <p:nvPr/>
              </p:nvSpPr>
              <p:spPr bwMode="auto">
                <a:xfrm>
                  <a:off x="230" y="3801"/>
                  <a:ext cx="841" cy="212"/>
                </a:xfrm>
                <a:prstGeom prst="rect">
                  <a:avLst/>
                </a:prstGeom>
                <a:noFill/>
                <a:ln w="9525">
                  <a:noFill/>
                  <a:miter lim="800000"/>
                  <a:headEnd/>
                  <a:tailEnd/>
                </a:ln>
              </p:spPr>
              <p:txBody>
                <a:bodyPr>
                  <a:spAutoFit/>
                </a:bodyPr>
                <a:lstStyle/>
                <a:p>
                  <a:pPr algn="l">
                    <a:spcBef>
                      <a:spcPct val="50000"/>
                    </a:spcBef>
                  </a:pPr>
                  <a:r>
                    <a:rPr kumimoji="1" lang="zh-CN" altLang="en-US" sz="1600" b="1">
                      <a:latin typeface="Times New Roman" pitchFamily="18" charset="0"/>
                      <a:ea typeface="华文中宋" pitchFamily="2" charset="-122"/>
                    </a:rPr>
                    <a:t>时间步进</a:t>
                  </a:r>
                  <a:endParaRPr kumimoji="1" lang="zh-CN" altLang="en-US" sz="1600" b="1" baseline="30000">
                    <a:latin typeface="Times New Roman" pitchFamily="18" charset="0"/>
                    <a:ea typeface="华文中宋" pitchFamily="2" charset="-122"/>
                  </a:endParaRPr>
                </a:p>
              </p:txBody>
            </p:sp>
          </p:grpSp>
          <p:sp>
            <p:nvSpPr>
              <p:cNvPr id="52250" name="WordArt 600"/>
              <p:cNvSpPr>
                <a:spLocks noChangeArrowheads="1" noChangeShapeType="1" noTextEdit="1"/>
              </p:cNvSpPr>
              <p:nvPr/>
            </p:nvSpPr>
            <p:spPr bwMode="auto">
              <a:xfrm>
                <a:off x="427" y="158"/>
                <a:ext cx="695" cy="224"/>
              </a:xfrm>
              <a:prstGeom prst="rect">
                <a:avLst/>
              </a:prstGeom>
            </p:spPr>
            <p:txBody>
              <a:bodyPr wrap="none" fromWordArt="1">
                <a:prstTxWarp prst="textPlain">
                  <a:avLst>
                    <a:gd name="adj" fmla="val 50000"/>
                  </a:avLst>
                </a:prstTxWarp>
              </a:bodyPr>
              <a:lstStyle/>
              <a:p>
                <a:r>
                  <a:rPr lang="en-US" altLang="zh-CN" sz="3600" b="1" kern="10" dirty="0" smtClean="0">
                    <a:ln w="9525">
                      <a:solidFill>
                        <a:srgbClr val="CC0000"/>
                      </a:solidFill>
                      <a:round/>
                      <a:headEnd/>
                      <a:tailEnd/>
                    </a:ln>
                    <a:solidFill>
                      <a:srgbClr val="CC0000"/>
                    </a:solidFill>
                    <a:latin typeface="宋体"/>
                    <a:ea typeface="宋体"/>
                  </a:rPr>
                  <a:t>7.6.2</a:t>
                </a:r>
                <a:endParaRPr lang="zh-CN" altLang="en-US" sz="3600" b="1" kern="10" dirty="0">
                  <a:ln w="9525">
                    <a:solidFill>
                      <a:srgbClr val="CC0000"/>
                    </a:solidFill>
                    <a:round/>
                    <a:headEnd/>
                    <a:tailEnd/>
                  </a:ln>
                  <a:solidFill>
                    <a:srgbClr val="CC0000"/>
                  </a:solidFill>
                  <a:latin typeface="宋体"/>
                  <a:ea typeface="宋体"/>
                </a:endParaRPr>
              </a:p>
            </p:txBody>
          </p:sp>
        </p:grpSp>
      </p:gr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randombar(vertic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5"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randombar(vertical)">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5" fill="hold" nodeType="clickEffect">
                                  <p:stCondLst>
                                    <p:cond delay="0"/>
                                  </p:stCondLst>
                                  <p:childTnLst>
                                    <p:set>
                                      <p:cBhvr>
                                        <p:cTn id="26" dur="1" fill="hold">
                                          <p:stCondLst>
                                            <p:cond delay="0"/>
                                          </p:stCondLst>
                                        </p:cTn>
                                        <p:tgtEl>
                                          <p:spTgt spid="52373"/>
                                        </p:tgtEl>
                                        <p:attrNameLst>
                                          <p:attrName>style.visibility</p:attrName>
                                        </p:attrNameLst>
                                      </p:cBhvr>
                                      <p:to>
                                        <p:strVal val="visible"/>
                                      </p:to>
                                    </p:set>
                                    <p:animEffect transition="in" filter="randombar(vertical)">
                                      <p:cBhvr>
                                        <p:cTn id="27" dur="500"/>
                                        <p:tgtEl>
                                          <p:spTgt spid="52373"/>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5" fill="hold" nodeType="clickEffect">
                                  <p:stCondLst>
                                    <p:cond delay="0"/>
                                  </p:stCondLst>
                                  <p:childTnLst>
                                    <p:set>
                                      <p:cBhvr>
                                        <p:cTn id="31" dur="1" fill="hold">
                                          <p:stCondLst>
                                            <p:cond delay="0"/>
                                          </p:stCondLst>
                                        </p:cTn>
                                        <p:tgtEl>
                                          <p:spTgt spid="52415"/>
                                        </p:tgtEl>
                                        <p:attrNameLst>
                                          <p:attrName>style.visibility</p:attrName>
                                        </p:attrNameLst>
                                      </p:cBhvr>
                                      <p:to>
                                        <p:strVal val="visible"/>
                                      </p:to>
                                    </p:set>
                                    <p:animEffect transition="in" filter="randombar(vertical)">
                                      <p:cBhvr>
                                        <p:cTn id="32" dur="500"/>
                                        <p:tgtEl>
                                          <p:spTgt spid="52415"/>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5" fill="hold" nodeType="clickEffect">
                                  <p:stCondLst>
                                    <p:cond delay="0"/>
                                  </p:stCondLst>
                                  <p:childTnLst>
                                    <p:set>
                                      <p:cBhvr>
                                        <p:cTn id="36" dur="1" fill="hold">
                                          <p:stCondLst>
                                            <p:cond delay="0"/>
                                          </p:stCondLst>
                                        </p:cTn>
                                        <p:tgtEl>
                                          <p:spTgt spid="52465"/>
                                        </p:tgtEl>
                                        <p:attrNameLst>
                                          <p:attrName>style.visibility</p:attrName>
                                        </p:attrNameLst>
                                      </p:cBhvr>
                                      <p:to>
                                        <p:strVal val="visible"/>
                                      </p:to>
                                    </p:set>
                                    <p:animEffect transition="in" filter="randombar(vertical)">
                                      <p:cBhvr>
                                        <p:cTn id="37" dur="500"/>
                                        <p:tgtEl>
                                          <p:spTgt spid="52465"/>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5" fill="hold" nodeType="clickEffect">
                                  <p:stCondLst>
                                    <p:cond delay="0"/>
                                  </p:stCondLst>
                                  <p:childTnLst>
                                    <p:set>
                                      <p:cBhvr>
                                        <p:cTn id="41" dur="1" fill="hold">
                                          <p:stCondLst>
                                            <p:cond delay="0"/>
                                          </p:stCondLst>
                                        </p:cTn>
                                        <p:tgtEl>
                                          <p:spTgt spid="52520"/>
                                        </p:tgtEl>
                                        <p:attrNameLst>
                                          <p:attrName>style.visibility</p:attrName>
                                        </p:attrNameLst>
                                      </p:cBhvr>
                                      <p:to>
                                        <p:strVal val="visible"/>
                                      </p:to>
                                    </p:set>
                                    <p:animEffect transition="in" filter="randombar(vertical)">
                                      <p:cBhvr>
                                        <p:cTn id="42" dur="500"/>
                                        <p:tgtEl>
                                          <p:spTgt spid="52520"/>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5" fill="hold" nodeType="clickEffect">
                                  <p:stCondLst>
                                    <p:cond delay="0"/>
                                  </p:stCondLst>
                                  <p:childTnLst>
                                    <p:set>
                                      <p:cBhvr>
                                        <p:cTn id="46" dur="1" fill="hold">
                                          <p:stCondLst>
                                            <p:cond delay="0"/>
                                          </p:stCondLst>
                                        </p:cTn>
                                        <p:tgtEl>
                                          <p:spTgt spid="52610"/>
                                        </p:tgtEl>
                                        <p:attrNameLst>
                                          <p:attrName>style.visibility</p:attrName>
                                        </p:attrNameLst>
                                      </p:cBhvr>
                                      <p:to>
                                        <p:strVal val="visible"/>
                                      </p:to>
                                    </p:set>
                                    <p:animEffect transition="in" filter="randombar(vertical)">
                                      <p:cBhvr>
                                        <p:cTn id="47" dur="500"/>
                                        <p:tgtEl>
                                          <p:spTgt spid="52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41"/>
          <p:cNvSpPr>
            <a:spLocks noGrp="1" noChangeArrowheads="1"/>
          </p:cNvSpPr>
          <p:nvPr>
            <p:ph type="title" idx="4294967295"/>
          </p:nvPr>
        </p:nvSpPr>
        <p:spPr>
          <a:xfrm>
            <a:off x="584200" y="0"/>
            <a:ext cx="8229600" cy="182563"/>
          </a:xfrm>
        </p:spPr>
        <p:txBody>
          <a:bodyPr/>
          <a:lstStyle/>
          <a:p>
            <a:pPr eaLnBrk="1" hangingPunct="1"/>
            <a:r>
              <a:rPr lang="zh-CN" altLang="en-US" sz="700" smtClean="0">
                <a:solidFill>
                  <a:schemeClr val="bg1"/>
                </a:solidFill>
              </a:rPr>
              <a:t>驻波方程</a:t>
            </a:r>
          </a:p>
        </p:txBody>
      </p:sp>
      <p:grpSp>
        <p:nvGrpSpPr>
          <p:cNvPr id="53251" name="Group 4"/>
          <p:cNvGrpSpPr>
            <a:grpSpLocks/>
          </p:cNvGrpSpPr>
          <p:nvPr/>
        </p:nvGrpSpPr>
        <p:grpSpPr bwMode="auto">
          <a:xfrm>
            <a:off x="0" y="0"/>
            <a:ext cx="9144000" cy="6858000"/>
            <a:chOff x="0" y="0"/>
            <a:chExt cx="5760" cy="4320"/>
          </a:xfrm>
        </p:grpSpPr>
        <p:sp>
          <p:nvSpPr>
            <p:cNvPr id="53486" name="Rectangle 5" descr="之字形"/>
            <p:cNvSpPr>
              <a:spLocks noChangeArrowheads="1"/>
            </p:cNvSpPr>
            <p:nvPr/>
          </p:nvSpPr>
          <p:spPr bwMode="auto">
            <a:xfrm>
              <a:off x="0" y="4187"/>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53487" name="Rectangle 6" descr="之字形"/>
            <p:cNvSpPr>
              <a:spLocks noChangeArrowheads="1"/>
            </p:cNvSpPr>
            <p:nvPr/>
          </p:nvSpPr>
          <p:spPr bwMode="auto">
            <a:xfrm>
              <a:off x="0" y="0"/>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grpSp>
      <p:grpSp>
        <p:nvGrpSpPr>
          <p:cNvPr id="3" name="Group 7"/>
          <p:cNvGrpSpPr>
            <a:grpSpLocks/>
          </p:cNvGrpSpPr>
          <p:nvPr/>
        </p:nvGrpSpPr>
        <p:grpSpPr bwMode="auto">
          <a:xfrm>
            <a:off x="325438" y="1660525"/>
            <a:ext cx="8245475" cy="1296988"/>
            <a:chOff x="205" y="1046"/>
            <a:chExt cx="5194" cy="817"/>
          </a:xfrm>
        </p:grpSpPr>
        <p:sp>
          <p:nvSpPr>
            <p:cNvPr id="53406" name="Text Box 8"/>
            <p:cNvSpPr txBox="1">
              <a:spLocks noChangeArrowheads="1"/>
            </p:cNvSpPr>
            <p:nvPr/>
          </p:nvSpPr>
          <p:spPr bwMode="auto">
            <a:xfrm>
              <a:off x="205" y="1046"/>
              <a:ext cx="1379" cy="288"/>
            </a:xfrm>
            <a:prstGeom prst="rect">
              <a:avLst/>
            </a:prstGeom>
            <a:noFill/>
            <a:ln w="9525">
              <a:noFill/>
              <a:miter lim="800000"/>
              <a:headEnd/>
              <a:tailEnd/>
            </a:ln>
          </p:spPr>
          <p:txBody>
            <a:bodyPr>
              <a:spAutoFit/>
            </a:bodyPr>
            <a:lstStyle/>
            <a:p>
              <a:pPr algn="l">
                <a:spcBef>
                  <a:spcPct val="50000"/>
                </a:spcBef>
              </a:pPr>
              <a:r>
                <a:rPr kumimoji="1" lang="zh-CN" altLang="en-US" sz="2400" b="1">
                  <a:latin typeface="Times New Roman" pitchFamily="18" charset="0"/>
                  <a:ea typeface="华文中宋" pitchFamily="2" charset="-122"/>
                </a:rPr>
                <a:t>为简明起见，</a:t>
              </a:r>
            </a:p>
          </p:txBody>
        </p:sp>
        <p:grpSp>
          <p:nvGrpSpPr>
            <p:cNvPr id="2" name="Group 9"/>
            <p:cNvGrpSpPr>
              <a:grpSpLocks/>
            </p:cNvGrpSpPr>
            <p:nvPr/>
          </p:nvGrpSpPr>
          <p:grpSpPr bwMode="auto">
            <a:xfrm>
              <a:off x="1397" y="1053"/>
              <a:ext cx="1368" cy="288"/>
              <a:chOff x="1548" y="985"/>
              <a:chExt cx="1368" cy="288"/>
            </a:xfrm>
          </p:grpSpPr>
          <p:grpSp>
            <p:nvGrpSpPr>
              <p:cNvPr id="53471" name="Group 10"/>
              <p:cNvGrpSpPr>
                <a:grpSpLocks/>
              </p:cNvGrpSpPr>
              <p:nvPr/>
            </p:nvGrpSpPr>
            <p:grpSpPr bwMode="auto">
              <a:xfrm>
                <a:off x="1858" y="1050"/>
                <a:ext cx="170" cy="166"/>
                <a:chOff x="2501" y="1620"/>
                <a:chExt cx="170" cy="166"/>
              </a:xfrm>
            </p:grpSpPr>
            <p:sp>
              <p:nvSpPr>
                <p:cNvPr id="53484" name="WordArt 11"/>
                <p:cNvSpPr>
                  <a:spLocks noChangeArrowheads="1" noChangeShapeType="1" noTextEdit="1"/>
                </p:cNvSpPr>
                <p:nvPr/>
              </p:nvSpPr>
              <p:spPr bwMode="auto">
                <a:xfrm>
                  <a:off x="2501" y="1620"/>
                  <a:ext cx="109" cy="14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53485" name="WordArt 12"/>
                <p:cNvSpPr>
                  <a:spLocks noChangeArrowheads="1" noChangeShapeType="1" noTextEdit="1"/>
                </p:cNvSpPr>
                <p:nvPr/>
              </p:nvSpPr>
              <p:spPr bwMode="auto">
                <a:xfrm>
                  <a:off x="2627" y="1698"/>
                  <a:ext cx="44" cy="88"/>
                </a:xfrm>
                <a:prstGeom prst="rect">
                  <a:avLst/>
                </a:prstGeom>
              </p:spPr>
              <p:txBody>
                <a:bodyPr wrap="none" fromWordArt="1">
                  <a:prstTxWarp prst="textPlain">
                    <a:avLst>
                      <a:gd name="adj" fmla="val 50000"/>
                    </a:avLst>
                  </a:prstTxWarp>
                </a:bodyPr>
                <a:lstStyle/>
                <a:p>
                  <a:r>
                    <a:rPr lang="en-US" altLang="zh-CN" sz="3600" kern="10" dirty="0" smtClean="0">
                      <a:ln w="9525">
                        <a:solidFill>
                          <a:schemeClr val="tx1"/>
                        </a:solidFill>
                        <a:round/>
                        <a:headEnd/>
                        <a:tailEnd/>
                      </a:ln>
                      <a:latin typeface="宋体"/>
                      <a:ea typeface="宋体"/>
                    </a:rPr>
                    <a:t>1</a:t>
                  </a:r>
                  <a:endParaRPr lang="zh-CN" altLang="en-US" sz="3600" kern="10" dirty="0">
                    <a:ln w="9525">
                      <a:solidFill>
                        <a:schemeClr val="tx1"/>
                      </a:solidFill>
                      <a:round/>
                      <a:headEnd/>
                      <a:tailEnd/>
                    </a:ln>
                    <a:latin typeface="宋体"/>
                    <a:ea typeface="宋体"/>
                  </a:endParaRPr>
                </a:p>
              </p:txBody>
            </p:sp>
          </p:grpSp>
          <p:grpSp>
            <p:nvGrpSpPr>
              <p:cNvPr id="53472" name="Group 13"/>
              <p:cNvGrpSpPr>
                <a:grpSpLocks/>
              </p:cNvGrpSpPr>
              <p:nvPr/>
            </p:nvGrpSpPr>
            <p:grpSpPr bwMode="auto">
              <a:xfrm>
                <a:off x="2274" y="1055"/>
                <a:ext cx="185" cy="170"/>
                <a:chOff x="2491" y="1996"/>
                <a:chExt cx="185" cy="170"/>
              </a:xfrm>
            </p:grpSpPr>
            <p:sp>
              <p:nvSpPr>
                <p:cNvPr id="53482" name="WordArt 14"/>
                <p:cNvSpPr>
                  <a:spLocks noChangeArrowheads="1" noChangeShapeType="1" noTextEdit="1"/>
                </p:cNvSpPr>
                <p:nvPr/>
              </p:nvSpPr>
              <p:spPr bwMode="auto">
                <a:xfrm>
                  <a:off x="2491" y="1996"/>
                  <a:ext cx="109" cy="14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53483" name="WordArt 15"/>
                <p:cNvSpPr>
                  <a:spLocks noChangeArrowheads="1" noChangeShapeType="1" noTextEdit="1"/>
                </p:cNvSpPr>
                <p:nvPr/>
              </p:nvSpPr>
              <p:spPr bwMode="auto">
                <a:xfrm>
                  <a:off x="2615" y="2069"/>
                  <a:ext cx="61" cy="97"/>
                </a:xfrm>
                <a:prstGeom prst="rect">
                  <a:avLst/>
                </a:prstGeom>
              </p:spPr>
              <p:txBody>
                <a:bodyPr wrap="none" fromWordArt="1">
                  <a:prstTxWarp prst="textPlain">
                    <a:avLst>
                      <a:gd name="adj" fmla="val 50000"/>
                    </a:avLst>
                  </a:prstTxWarp>
                </a:bodyPr>
                <a:lstStyle/>
                <a:p>
                  <a:r>
                    <a:rPr lang="en-US" altLang="zh-CN" sz="3600" kern="10" dirty="0" smtClean="0">
                      <a:ln w="9525">
                        <a:solidFill>
                          <a:schemeClr val="tx1"/>
                        </a:solidFill>
                        <a:round/>
                        <a:headEnd/>
                        <a:tailEnd/>
                      </a:ln>
                      <a:latin typeface="宋体"/>
                      <a:ea typeface="宋体"/>
                    </a:rPr>
                    <a:t>2</a:t>
                  </a:r>
                  <a:endParaRPr lang="zh-CN" altLang="en-US" sz="3600" kern="10" dirty="0">
                    <a:ln w="9525">
                      <a:solidFill>
                        <a:schemeClr val="tx1"/>
                      </a:solidFill>
                      <a:round/>
                      <a:headEnd/>
                      <a:tailEnd/>
                    </a:ln>
                    <a:latin typeface="宋体"/>
                    <a:ea typeface="宋体"/>
                  </a:endParaRPr>
                </a:p>
              </p:txBody>
            </p:sp>
          </p:grpSp>
          <p:grpSp>
            <p:nvGrpSpPr>
              <p:cNvPr id="53473" name="Group 16"/>
              <p:cNvGrpSpPr>
                <a:grpSpLocks/>
              </p:cNvGrpSpPr>
              <p:nvPr/>
            </p:nvGrpSpPr>
            <p:grpSpPr bwMode="auto">
              <a:xfrm>
                <a:off x="2061" y="1082"/>
                <a:ext cx="151" cy="53"/>
                <a:chOff x="1260" y="2371"/>
                <a:chExt cx="151" cy="53"/>
              </a:xfrm>
            </p:grpSpPr>
            <p:sp>
              <p:nvSpPr>
                <p:cNvPr id="53480" name="Line 17"/>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53481" name="Line 18"/>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53474" name="Group 19"/>
              <p:cNvGrpSpPr>
                <a:grpSpLocks/>
              </p:cNvGrpSpPr>
              <p:nvPr/>
            </p:nvGrpSpPr>
            <p:grpSpPr bwMode="auto">
              <a:xfrm>
                <a:off x="2507" y="1087"/>
                <a:ext cx="151" cy="53"/>
                <a:chOff x="1260" y="2371"/>
                <a:chExt cx="151" cy="53"/>
              </a:xfrm>
            </p:grpSpPr>
            <p:sp>
              <p:nvSpPr>
                <p:cNvPr id="53478" name="Line 20"/>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53479" name="Line 21"/>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53475" name="WordArt 22"/>
              <p:cNvSpPr>
                <a:spLocks noChangeArrowheads="1" noChangeShapeType="1" noTextEdit="1"/>
              </p:cNvSpPr>
              <p:nvPr/>
            </p:nvSpPr>
            <p:spPr bwMode="auto">
              <a:xfrm>
                <a:off x="2706" y="1029"/>
                <a:ext cx="106" cy="153"/>
              </a:xfrm>
              <a:prstGeom prst="rect">
                <a:avLst/>
              </a:prstGeom>
            </p:spPr>
            <p:txBody>
              <a:bodyPr wrap="none" fromWordArt="1">
                <a:prstTxWarp prst="textPlain">
                  <a:avLst>
                    <a:gd name="adj" fmla="val 51199"/>
                  </a:avLst>
                </a:prstTxWarp>
              </a:bodyPr>
              <a:lstStyle/>
              <a:p>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sp>
            <p:nvSpPr>
              <p:cNvPr id="53476" name="WordArt 23"/>
              <p:cNvSpPr>
                <a:spLocks noChangeArrowheads="1" noChangeShapeType="1" noTextEdit="1"/>
              </p:cNvSpPr>
              <p:nvPr/>
            </p:nvSpPr>
            <p:spPr bwMode="auto">
              <a:xfrm>
                <a:off x="2877" y="1130"/>
                <a:ext cx="39" cy="67"/>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3477" name="Text Box 24"/>
              <p:cNvSpPr txBox="1">
                <a:spLocks noChangeArrowheads="1"/>
              </p:cNvSpPr>
              <p:nvPr/>
            </p:nvSpPr>
            <p:spPr bwMode="auto">
              <a:xfrm>
                <a:off x="1548" y="985"/>
                <a:ext cx="394" cy="288"/>
              </a:xfrm>
              <a:prstGeom prst="rect">
                <a:avLst/>
              </a:prstGeom>
              <a:noFill/>
              <a:ln w="9525">
                <a:noFill/>
                <a:miter lim="800000"/>
                <a:headEnd/>
                <a:tailEnd/>
              </a:ln>
            </p:spPr>
            <p:txBody>
              <a:bodyPr>
                <a:spAutoFit/>
              </a:bodyPr>
              <a:lstStyle/>
              <a:p>
                <a:pPr algn="l">
                  <a:spcBef>
                    <a:spcPct val="50000"/>
                  </a:spcBef>
                </a:pPr>
                <a:r>
                  <a:rPr kumimoji="1" lang="zh-CN" altLang="en-US" sz="2400" b="1">
                    <a:latin typeface="Times New Roman" pitchFamily="18" charset="0"/>
                    <a:ea typeface="华文中宋" pitchFamily="2" charset="-122"/>
                  </a:rPr>
                  <a:t>设</a:t>
                </a:r>
                <a:endParaRPr kumimoji="1" lang="zh-CN" altLang="en-US" sz="2400" b="1" baseline="30000">
                  <a:latin typeface="Times New Roman" pitchFamily="18" charset="0"/>
                  <a:ea typeface="华文中宋" pitchFamily="2" charset="-122"/>
                </a:endParaRPr>
              </a:p>
            </p:txBody>
          </p:sp>
        </p:grpSp>
        <p:sp>
          <p:nvSpPr>
            <p:cNvPr id="53408" name="Text Box 25"/>
            <p:cNvSpPr txBox="1">
              <a:spLocks noChangeArrowheads="1"/>
            </p:cNvSpPr>
            <p:nvPr/>
          </p:nvSpPr>
          <p:spPr bwMode="auto">
            <a:xfrm>
              <a:off x="1724" y="1453"/>
              <a:ext cx="1212" cy="288"/>
            </a:xfrm>
            <a:prstGeom prst="rect">
              <a:avLst/>
            </a:prstGeom>
            <a:noFill/>
            <a:ln w="9525">
              <a:noFill/>
              <a:miter lim="800000"/>
              <a:headEnd/>
              <a:tailEnd/>
            </a:ln>
          </p:spPr>
          <p:txBody>
            <a:bodyPr>
              <a:spAutoFit/>
            </a:bodyPr>
            <a:lstStyle/>
            <a:p>
              <a:pPr algn="l">
                <a:spcBef>
                  <a:spcPct val="50000"/>
                </a:spcBef>
              </a:pPr>
              <a:r>
                <a:rPr kumimoji="1" lang="zh-CN" altLang="en-US" sz="2400" b="1">
                  <a:latin typeface="Times New Roman" pitchFamily="18" charset="0"/>
                  <a:ea typeface="华文中宋" pitchFamily="2" charset="-122"/>
                </a:rPr>
                <a:t>改写原式得</a:t>
              </a:r>
            </a:p>
          </p:txBody>
        </p:sp>
        <p:grpSp>
          <p:nvGrpSpPr>
            <p:cNvPr id="53409" name="Group 26"/>
            <p:cNvGrpSpPr>
              <a:grpSpLocks/>
            </p:cNvGrpSpPr>
            <p:nvPr/>
          </p:nvGrpSpPr>
          <p:grpSpPr bwMode="auto">
            <a:xfrm>
              <a:off x="228" y="1354"/>
              <a:ext cx="1259" cy="288"/>
              <a:chOff x="258" y="1286"/>
              <a:chExt cx="1259" cy="288"/>
            </a:xfrm>
          </p:grpSpPr>
          <p:sp>
            <p:nvSpPr>
              <p:cNvPr id="53462" name="Text Box 27"/>
              <p:cNvSpPr txBox="1">
                <a:spLocks noChangeArrowheads="1"/>
              </p:cNvSpPr>
              <p:nvPr/>
            </p:nvSpPr>
            <p:spPr bwMode="auto">
              <a:xfrm>
                <a:off x="258" y="1286"/>
                <a:ext cx="545" cy="288"/>
              </a:xfrm>
              <a:prstGeom prst="rect">
                <a:avLst/>
              </a:prstGeom>
              <a:noFill/>
              <a:ln w="9525">
                <a:noFill/>
                <a:miter lim="800000"/>
                <a:headEnd/>
                <a:tailEnd/>
              </a:ln>
            </p:spPr>
            <p:txBody>
              <a:bodyPr>
                <a:spAutoFit/>
              </a:bodyPr>
              <a:lstStyle/>
              <a:p>
                <a:pPr algn="l">
                  <a:spcBef>
                    <a:spcPct val="50000"/>
                  </a:spcBef>
                </a:pPr>
                <a:r>
                  <a:rPr kumimoji="1" lang="zh-CN" altLang="en-US" sz="2400" b="1">
                    <a:latin typeface="Times New Roman" pitchFamily="18" charset="0"/>
                    <a:ea typeface="华文中宋" pitchFamily="2" charset="-122"/>
                  </a:rPr>
                  <a:t>并用</a:t>
                </a:r>
                <a:endParaRPr kumimoji="1" lang="zh-CN" altLang="en-US" sz="2400" b="1" baseline="30000">
                  <a:latin typeface="Times New Roman" pitchFamily="18" charset="0"/>
                  <a:ea typeface="华文中宋" pitchFamily="2" charset="-122"/>
                </a:endParaRPr>
              </a:p>
            </p:txBody>
          </p:sp>
          <p:sp>
            <p:nvSpPr>
              <p:cNvPr id="53463" name="WordArt 28"/>
              <p:cNvSpPr>
                <a:spLocks noChangeArrowheads="1" noChangeShapeType="1" noTextEdit="1"/>
              </p:cNvSpPr>
              <p:nvPr/>
            </p:nvSpPr>
            <p:spPr bwMode="auto">
              <a:xfrm>
                <a:off x="757" y="1374"/>
                <a:ext cx="143" cy="122"/>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grpSp>
            <p:nvGrpSpPr>
              <p:cNvPr id="53464" name="Group 29"/>
              <p:cNvGrpSpPr>
                <a:grpSpLocks/>
              </p:cNvGrpSpPr>
              <p:nvPr/>
            </p:nvGrpSpPr>
            <p:grpSpPr bwMode="auto">
              <a:xfrm>
                <a:off x="957" y="1405"/>
                <a:ext cx="151" cy="53"/>
                <a:chOff x="1260" y="2371"/>
                <a:chExt cx="151" cy="53"/>
              </a:xfrm>
            </p:grpSpPr>
            <p:sp>
              <p:nvSpPr>
                <p:cNvPr id="53469" name="Line 30"/>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53470" name="Line 31"/>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53465" name="WordArt 32"/>
              <p:cNvSpPr>
                <a:spLocks noChangeArrowheads="1" noChangeShapeType="1" noTextEdit="1"/>
              </p:cNvSpPr>
              <p:nvPr/>
            </p:nvSpPr>
            <p:spPr bwMode="auto">
              <a:xfrm>
                <a:off x="1405" y="1356"/>
                <a:ext cx="112" cy="139"/>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solidFill>
                      <a:srgbClr val="000000"/>
                    </a:solidFill>
                    <a:latin typeface="Symbol"/>
                  </a:rPr>
                  <a:t>n</a:t>
                </a:r>
                <a:endParaRPr lang="zh-CN" altLang="en-US" sz="3600" i="1" kern="10">
                  <a:ln w="9525">
                    <a:solidFill>
                      <a:srgbClr val="000000"/>
                    </a:solidFill>
                    <a:round/>
                    <a:headEnd/>
                    <a:tailEnd/>
                  </a:ln>
                  <a:solidFill>
                    <a:srgbClr val="000000"/>
                  </a:solidFill>
                  <a:latin typeface="Symbol"/>
                </a:endParaRPr>
              </a:p>
            </p:txBody>
          </p:sp>
          <p:grpSp>
            <p:nvGrpSpPr>
              <p:cNvPr id="53466" name="Group 33"/>
              <p:cNvGrpSpPr>
                <a:grpSpLocks/>
              </p:cNvGrpSpPr>
              <p:nvPr/>
            </p:nvGrpSpPr>
            <p:grpSpPr bwMode="auto">
              <a:xfrm>
                <a:off x="1136" y="1367"/>
                <a:ext cx="240" cy="123"/>
                <a:chOff x="2676" y="2528"/>
                <a:chExt cx="261" cy="115"/>
              </a:xfrm>
            </p:grpSpPr>
            <p:sp>
              <p:nvSpPr>
                <p:cNvPr id="53467" name="WordArt 34"/>
                <p:cNvSpPr>
                  <a:spLocks noChangeArrowheads="1" noChangeShapeType="1" noTextEdit="1"/>
                </p:cNvSpPr>
                <p:nvPr/>
              </p:nvSpPr>
              <p:spPr bwMode="auto">
                <a:xfrm>
                  <a:off x="2676" y="2528"/>
                  <a:ext cx="100" cy="114"/>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53468" name="WordArt 35"/>
                <p:cNvSpPr>
                  <a:spLocks noChangeArrowheads="1" noChangeShapeType="1" noTextEdit="1"/>
                </p:cNvSpPr>
                <p:nvPr/>
              </p:nvSpPr>
              <p:spPr bwMode="auto">
                <a:xfrm>
                  <a:off x="2784" y="2528"/>
                  <a:ext cx="153" cy="115"/>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grpSp>
        </p:grpSp>
        <p:grpSp>
          <p:nvGrpSpPr>
            <p:cNvPr id="53410" name="Group 36"/>
            <p:cNvGrpSpPr>
              <a:grpSpLocks/>
            </p:cNvGrpSpPr>
            <p:nvPr/>
          </p:nvGrpSpPr>
          <p:grpSpPr bwMode="auto">
            <a:xfrm>
              <a:off x="401" y="1643"/>
              <a:ext cx="1144" cy="220"/>
              <a:chOff x="1711" y="1295"/>
              <a:chExt cx="1144" cy="220"/>
            </a:xfrm>
          </p:grpSpPr>
          <p:sp>
            <p:nvSpPr>
              <p:cNvPr id="53451" name="WordArt 37"/>
              <p:cNvSpPr>
                <a:spLocks noChangeArrowheads="1" noChangeShapeType="1" noTextEdit="1"/>
              </p:cNvSpPr>
              <p:nvPr/>
            </p:nvSpPr>
            <p:spPr bwMode="auto">
              <a:xfrm>
                <a:off x="2746" y="1295"/>
                <a:ext cx="109" cy="188"/>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Symbol"/>
                  </a:rPr>
                  <a:t>l</a:t>
                </a:r>
                <a:endParaRPr lang="zh-CN" altLang="en-US" sz="3600" kern="10">
                  <a:ln w="9525">
                    <a:solidFill>
                      <a:srgbClr val="000000"/>
                    </a:solidFill>
                    <a:round/>
                    <a:headEnd/>
                    <a:tailEnd/>
                  </a:ln>
                  <a:latin typeface="Symbol"/>
                </a:endParaRPr>
              </a:p>
            </p:txBody>
          </p:sp>
          <p:sp>
            <p:nvSpPr>
              <p:cNvPr id="53452" name="WordArt 38"/>
              <p:cNvSpPr>
                <a:spLocks noChangeArrowheads="1" noChangeShapeType="1" noTextEdit="1"/>
              </p:cNvSpPr>
              <p:nvPr/>
            </p:nvSpPr>
            <p:spPr bwMode="auto">
              <a:xfrm>
                <a:off x="1711" y="1362"/>
                <a:ext cx="143" cy="122"/>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53453" name="Line 39"/>
              <p:cNvSpPr>
                <a:spLocks noChangeShapeType="1"/>
              </p:cNvSpPr>
              <p:nvPr/>
            </p:nvSpPr>
            <p:spPr bwMode="auto">
              <a:xfrm flipH="1">
                <a:off x="1866" y="1325"/>
                <a:ext cx="114" cy="190"/>
              </a:xfrm>
              <a:prstGeom prst="line">
                <a:avLst/>
              </a:prstGeom>
              <a:noFill/>
              <a:ln w="28575">
                <a:solidFill>
                  <a:schemeClr val="tx1"/>
                </a:solidFill>
                <a:round/>
                <a:headEnd/>
                <a:tailEnd/>
              </a:ln>
            </p:spPr>
            <p:txBody>
              <a:bodyPr/>
              <a:lstStyle/>
              <a:p>
                <a:endParaRPr lang="zh-CN" altLang="en-US"/>
              </a:p>
            </p:txBody>
          </p:sp>
          <p:sp>
            <p:nvSpPr>
              <p:cNvPr id="53454" name="WordArt 40"/>
              <p:cNvSpPr>
                <a:spLocks noChangeArrowheads="1" noChangeShapeType="1" noTextEdit="1"/>
              </p:cNvSpPr>
              <p:nvPr/>
            </p:nvSpPr>
            <p:spPr bwMode="auto">
              <a:xfrm>
                <a:off x="1995" y="1366"/>
                <a:ext cx="107" cy="120"/>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grpSp>
            <p:nvGrpSpPr>
              <p:cNvPr id="53455" name="Group 41"/>
              <p:cNvGrpSpPr>
                <a:grpSpLocks/>
              </p:cNvGrpSpPr>
              <p:nvPr/>
            </p:nvGrpSpPr>
            <p:grpSpPr bwMode="auto">
              <a:xfrm>
                <a:off x="2183" y="1386"/>
                <a:ext cx="151" cy="53"/>
                <a:chOff x="1260" y="2371"/>
                <a:chExt cx="151" cy="53"/>
              </a:xfrm>
            </p:grpSpPr>
            <p:sp>
              <p:nvSpPr>
                <p:cNvPr id="53460" name="Line 42"/>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53461" name="Line 43"/>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53456" name="Line 44"/>
              <p:cNvSpPr>
                <a:spLocks noChangeShapeType="1"/>
              </p:cNvSpPr>
              <p:nvPr/>
            </p:nvSpPr>
            <p:spPr bwMode="auto">
              <a:xfrm flipH="1">
                <a:off x="2584" y="1308"/>
                <a:ext cx="114" cy="190"/>
              </a:xfrm>
              <a:prstGeom prst="line">
                <a:avLst/>
              </a:prstGeom>
              <a:noFill/>
              <a:ln w="28575">
                <a:solidFill>
                  <a:schemeClr val="tx1"/>
                </a:solidFill>
                <a:round/>
                <a:headEnd/>
                <a:tailEnd/>
              </a:ln>
            </p:spPr>
            <p:txBody>
              <a:bodyPr/>
              <a:lstStyle/>
              <a:p>
                <a:endParaRPr lang="zh-CN" altLang="en-US"/>
              </a:p>
            </p:txBody>
          </p:sp>
          <p:grpSp>
            <p:nvGrpSpPr>
              <p:cNvPr id="53457" name="Group 45"/>
              <p:cNvGrpSpPr>
                <a:grpSpLocks/>
              </p:cNvGrpSpPr>
              <p:nvPr/>
            </p:nvGrpSpPr>
            <p:grpSpPr bwMode="auto">
              <a:xfrm>
                <a:off x="2377" y="1349"/>
                <a:ext cx="240" cy="123"/>
                <a:chOff x="2676" y="2528"/>
                <a:chExt cx="261" cy="115"/>
              </a:xfrm>
            </p:grpSpPr>
            <p:sp>
              <p:nvSpPr>
                <p:cNvPr id="53458" name="WordArt 46"/>
                <p:cNvSpPr>
                  <a:spLocks noChangeArrowheads="1" noChangeShapeType="1" noTextEdit="1"/>
                </p:cNvSpPr>
                <p:nvPr/>
              </p:nvSpPr>
              <p:spPr bwMode="auto">
                <a:xfrm>
                  <a:off x="2676" y="2528"/>
                  <a:ext cx="100" cy="114"/>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53459" name="WordArt 47"/>
                <p:cNvSpPr>
                  <a:spLocks noChangeArrowheads="1" noChangeShapeType="1" noTextEdit="1"/>
                </p:cNvSpPr>
                <p:nvPr/>
              </p:nvSpPr>
              <p:spPr bwMode="auto">
                <a:xfrm>
                  <a:off x="2784" y="2528"/>
                  <a:ext cx="153" cy="115"/>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grpSp>
        </p:grpSp>
        <p:grpSp>
          <p:nvGrpSpPr>
            <p:cNvPr id="53411" name="Group 48"/>
            <p:cNvGrpSpPr>
              <a:grpSpLocks/>
            </p:cNvGrpSpPr>
            <p:nvPr/>
          </p:nvGrpSpPr>
          <p:grpSpPr bwMode="auto">
            <a:xfrm>
              <a:off x="3357" y="1056"/>
              <a:ext cx="2042" cy="790"/>
              <a:chOff x="3357" y="1056"/>
              <a:chExt cx="2042" cy="790"/>
            </a:xfrm>
          </p:grpSpPr>
          <p:grpSp>
            <p:nvGrpSpPr>
              <p:cNvPr id="53413" name="Group 49"/>
              <p:cNvGrpSpPr>
                <a:grpSpLocks/>
              </p:cNvGrpSpPr>
              <p:nvPr/>
            </p:nvGrpSpPr>
            <p:grpSpPr bwMode="auto">
              <a:xfrm>
                <a:off x="3590" y="1221"/>
                <a:ext cx="127" cy="49"/>
                <a:chOff x="1260" y="2371"/>
                <a:chExt cx="151" cy="53"/>
              </a:xfrm>
            </p:grpSpPr>
            <p:sp>
              <p:nvSpPr>
                <p:cNvPr id="53449" name="Line 50"/>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53450" name="Line 51"/>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53414" name="Group 52"/>
              <p:cNvGrpSpPr>
                <a:grpSpLocks/>
              </p:cNvGrpSpPr>
              <p:nvPr/>
            </p:nvGrpSpPr>
            <p:grpSpPr bwMode="auto">
              <a:xfrm>
                <a:off x="3357" y="1172"/>
                <a:ext cx="187" cy="170"/>
                <a:chOff x="2763" y="339"/>
                <a:chExt cx="187" cy="170"/>
              </a:xfrm>
            </p:grpSpPr>
            <p:sp>
              <p:nvSpPr>
                <p:cNvPr id="53447" name="WordArt 53"/>
                <p:cNvSpPr>
                  <a:spLocks noChangeArrowheads="1" noChangeShapeType="1" noTextEdit="1"/>
                </p:cNvSpPr>
                <p:nvPr/>
              </p:nvSpPr>
              <p:spPr bwMode="auto">
                <a:xfrm>
                  <a:off x="2763" y="339"/>
                  <a:ext cx="129" cy="161"/>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Times New Roman"/>
                      <a:cs typeface="Times New Roman"/>
                    </a:rPr>
                    <a:t>y</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53448" name="WordArt 54"/>
                <p:cNvSpPr>
                  <a:spLocks noChangeArrowheads="1" noChangeShapeType="1" noTextEdit="1"/>
                </p:cNvSpPr>
                <p:nvPr/>
              </p:nvSpPr>
              <p:spPr bwMode="auto">
                <a:xfrm>
                  <a:off x="2906" y="421"/>
                  <a:ext cx="44" cy="88"/>
                </a:xfrm>
                <a:prstGeom prst="rect">
                  <a:avLst/>
                </a:prstGeom>
              </p:spPr>
              <p:txBody>
                <a:bodyPr wrap="none" fromWordArt="1">
                  <a:prstTxWarp prst="textPlain">
                    <a:avLst>
                      <a:gd name="adj" fmla="val 50000"/>
                    </a:avLst>
                  </a:prstTxWarp>
                </a:bodyPr>
                <a:lstStyle/>
                <a:p>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grpSp>
          <p:sp>
            <p:nvSpPr>
              <p:cNvPr id="53415" name="WordArt 55"/>
              <p:cNvSpPr>
                <a:spLocks noChangeArrowheads="1" noChangeShapeType="1" noTextEdit="1"/>
              </p:cNvSpPr>
              <p:nvPr/>
            </p:nvSpPr>
            <p:spPr bwMode="auto">
              <a:xfrm>
                <a:off x="3940" y="1196"/>
                <a:ext cx="263" cy="112"/>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53416" name="WordArt 56"/>
              <p:cNvSpPr>
                <a:spLocks noChangeArrowheads="1" noChangeShapeType="1" noTextEdit="1"/>
              </p:cNvSpPr>
              <p:nvPr/>
            </p:nvSpPr>
            <p:spPr bwMode="auto">
              <a:xfrm>
                <a:off x="3738" y="1148"/>
                <a:ext cx="160" cy="153"/>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grpSp>
            <p:nvGrpSpPr>
              <p:cNvPr id="53417" name="Group 57"/>
              <p:cNvGrpSpPr>
                <a:grpSpLocks/>
              </p:cNvGrpSpPr>
              <p:nvPr/>
            </p:nvGrpSpPr>
            <p:grpSpPr bwMode="auto">
              <a:xfrm>
                <a:off x="4273" y="1184"/>
                <a:ext cx="240" cy="123"/>
                <a:chOff x="2676" y="2528"/>
                <a:chExt cx="261" cy="115"/>
              </a:xfrm>
            </p:grpSpPr>
            <p:sp>
              <p:nvSpPr>
                <p:cNvPr id="53445" name="WordArt 58"/>
                <p:cNvSpPr>
                  <a:spLocks noChangeArrowheads="1" noChangeShapeType="1" noTextEdit="1"/>
                </p:cNvSpPr>
                <p:nvPr/>
              </p:nvSpPr>
              <p:spPr bwMode="auto">
                <a:xfrm>
                  <a:off x="2676" y="2528"/>
                  <a:ext cx="100" cy="114"/>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53446" name="WordArt 59"/>
                <p:cNvSpPr>
                  <a:spLocks noChangeArrowheads="1" noChangeShapeType="1" noTextEdit="1"/>
                </p:cNvSpPr>
                <p:nvPr/>
              </p:nvSpPr>
              <p:spPr bwMode="auto">
                <a:xfrm>
                  <a:off x="2784" y="2528"/>
                  <a:ext cx="153" cy="115"/>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grpSp>
          <p:sp>
            <p:nvSpPr>
              <p:cNvPr id="53418" name="WordArt 60"/>
              <p:cNvSpPr>
                <a:spLocks noChangeArrowheads="1" noChangeShapeType="1" noTextEdit="1"/>
              </p:cNvSpPr>
              <p:nvPr/>
            </p:nvSpPr>
            <p:spPr bwMode="auto">
              <a:xfrm>
                <a:off x="4548" y="1160"/>
                <a:ext cx="59" cy="16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3419" name="WordArt 61"/>
              <p:cNvSpPr>
                <a:spLocks noChangeArrowheads="1" noChangeShapeType="1" noTextEdit="1"/>
              </p:cNvSpPr>
              <p:nvPr/>
            </p:nvSpPr>
            <p:spPr bwMode="auto">
              <a:xfrm>
                <a:off x="5312" y="1146"/>
                <a:ext cx="59" cy="16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3420" name="WordArt 62"/>
              <p:cNvSpPr>
                <a:spLocks noChangeArrowheads="1" noChangeShapeType="1" noTextEdit="1"/>
              </p:cNvSpPr>
              <p:nvPr/>
            </p:nvSpPr>
            <p:spPr bwMode="auto">
              <a:xfrm>
                <a:off x="4792" y="1158"/>
                <a:ext cx="73" cy="153"/>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53421" name="Line 63"/>
              <p:cNvSpPr>
                <a:spLocks noChangeShapeType="1"/>
              </p:cNvSpPr>
              <p:nvPr/>
            </p:nvSpPr>
            <p:spPr bwMode="auto">
              <a:xfrm flipH="1">
                <a:off x="5090" y="1213"/>
                <a:ext cx="205" cy="1"/>
              </a:xfrm>
              <a:prstGeom prst="line">
                <a:avLst/>
              </a:prstGeom>
              <a:noFill/>
              <a:ln w="38100">
                <a:solidFill>
                  <a:schemeClr val="tx1"/>
                </a:solidFill>
                <a:round/>
                <a:headEnd/>
                <a:tailEnd/>
              </a:ln>
            </p:spPr>
            <p:txBody>
              <a:bodyPr/>
              <a:lstStyle/>
              <a:p>
                <a:endParaRPr lang="zh-CN" altLang="en-US"/>
              </a:p>
            </p:txBody>
          </p:sp>
          <p:sp>
            <p:nvSpPr>
              <p:cNvPr id="53422" name="WordArt 64"/>
              <p:cNvSpPr>
                <a:spLocks noChangeArrowheads="1" noChangeShapeType="1" noTextEdit="1"/>
              </p:cNvSpPr>
              <p:nvPr/>
            </p:nvSpPr>
            <p:spPr bwMode="auto">
              <a:xfrm>
                <a:off x="5129" y="1056"/>
                <a:ext cx="116" cy="11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53423" name="WordArt 65"/>
              <p:cNvSpPr>
                <a:spLocks noChangeArrowheads="1" noChangeShapeType="1" noTextEdit="1"/>
              </p:cNvSpPr>
              <p:nvPr/>
            </p:nvSpPr>
            <p:spPr bwMode="auto">
              <a:xfrm>
                <a:off x="5150" y="1237"/>
                <a:ext cx="125" cy="16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Symbol"/>
                  </a:rPr>
                  <a:t>l</a:t>
                </a:r>
                <a:endParaRPr lang="zh-CN" altLang="en-US" sz="3600" kern="10">
                  <a:ln w="9525">
                    <a:solidFill>
                      <a:srgbClr val="000000"/>
                    </a:solidFill>
                    <a:round/>
                    <a:headEnd/>
                    <a:tailEnd/>
                  </a:ln>
                  <a:latin typeface="Symbol"/>
                </a:endParaRPr>
              </a:p>
            </p:txBody>
          </p:sp>
          <p:sp>
            <p:nvSpPr>
              <p:cNvPr id="53424" name="WordArt 66"/>
              <p:cNvSpPr>
                <a:spLocks noChangeArrowheads="1" noChangeShapeType="1" noTextEdit="1"/>
              </p:cNvSpPr>
              <p:nvPr/>
            </p:nvSpPr>
            <p:spPr bwMode="auto">
              <a:xfrm>
                <a:off x="4650" y="1169"/>
                <a:ext cx="112" cy="139"/>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solidFill>
                      <a:srgbClr val="000000"/>
                    </a:solidFill>
                    <a:latin typeface="Symbol"/>
                  </a:rPr>
                  <a:t>n</a:t>
                </a:r>
                <a:endParaRPr lang="zh-CN" altLang="en-US" sz="3600" i="1" kern="10">
                  <a:ln w="9525">
                    <a:solidFill>
                      <a:srgbClr val="000000"/>
                    </a:solidFill>
                    <a:round/>
                    <a:headEnd/>
                    <a:tailEnd/>
                  </a:ln>
                  <a:solidFill>
                    <a:srgbClr val="000000"/>
                  </a:solidFill>
                  <a:latin typeface="Symbol"/>
                </a:endParaRPr>
              </a:p>
            </p:txBody>
          </p:sp>
          <p:sp>
            <p:nvSpPr>
              <p:cNvPr id="53425" name="Line 67"/>
              <p:cNvSpPr>
                <a:spLocks noChangeShapeType="1"/>
              </p:cNvSpPr>
              <p:nvPr/>
            </p:nvSpPr>
            <p:spPr bwMode="auto">
              <a:xfrm flipH="1">
                <a:off x="4901" y="1221"/>
                <a:ext cx="136" cy="0"/>
              </a:xfrm>
              <a:prstGeom prst="line">
                <a:avLst/>
              </a:prstGeom>
              <a:noFill/>
              <a:ln w="38100">
                <a:solidFill>
                  <a:srgbClr val="FF3300"/>
                </a:solidFill>
                <a:round/>
                <a:headEnd/>
                <a:tailEnd/>
              </a:ln>
            </p:spPr>
            <p:txBody>
              <a:bodyPr/>
              <a:lstStyle/>
              <a:p>
                <a:endParaRPr lang="zh-CN" altLang="en-US"/>
              </a:p>
            </p:txBody>
          </p:sp>
          <p:grpSp>
            <p:nvGrpSpPr>
              <p:cNvPr id="53426" name="Group 68"/>
              <p:cNvGrpSpPr>
                <a:grpSpLocks/>
              </p:cNvGrpSpPr>
              <p:nvPr/>
            </p:nvGrpSpPr>
            <p:grpSpPr bwMode="auto">
              <a:xfrm>
                <a:off x="3626" y="1665"/>
                <a:ext cx="127" cy="49"/>
                <a:chOff x="1260" y="2371"/>
                <a:chExt cx="151" cy="53"/>
              </a:xfrm>
            </p:grpSpPr>
            <p:sp>
              <p:nvSpPr>
                <p:cNvPr id="53443" name="Line 69"/>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53444" name="Line 70"/>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53427" name="Group 71"/>
              <p:cNvGrpSpPr>
                <a:grpSpLocks/>
              </p:cNvGrpSpPr>
              <p:nvPr/>
            </p:nvGrpSpPr>
            <p:grpSpPr bwMode="auto">
              <a:xfrm>
                <a:off x="3378" y="1615"/>
                <a:ext cx="188" cy="189"/>
                <a:chOff x="2768" y="692"/>
                <a:chExt cx="188" cy="189"/>
              </a:xfrm>
            </p:grpSpPr>
            <p:sp>
              <p:nvSpPr>
                <p:cNvPr id="53441" name="WordArt 72"/>
                <p:cNvSpPr>
                  <a:spLocks noChangeArrowheads="1" noChangeShapeType="1" noTextEdit="1"/>
                </p:cNvSpPr>
                <p:nvPr/>
              </p:nvSpPr>
              <p:spPr bwMode="auto">
                <a:xfrm>
                  <a:off x="2895" y="784"/>
                  <a:ext cx="61" cy="97"/>
                </a:xfrm>
                <a:prstGeom prst="rect">
                  <a:avLst/>
                </a:prstGeom>
              </p:spPr>
              <p:txBody>
                <a:bodyPr wrap="none" fromWordArt="1">
                  <a:prstTxWarp prst="textPlain">
                    <a:avLst>
                      <a:gd name="adj" fmla="val 50000"/>
                    </a:avLst>
                  </a:prstTxWarp>
                </a:bodyPr>
                <a:lstStyle/>
                <a:p>
                  <a:r>
                    <a:rPr lang="en-US" altLang="zh-CN" sz="3600" kern="10">
                      <a:ln w="9525">
                        <a:solidFill>
                          <a:schemeClr val="accent2"/>
                        </a:solidFill>
                        <a:round/>
                        <a:headEnd/>
                        <a:tailEnd/>
                      </a:ln>
                      <a:solidFill>
                        <a:schemeClr val="accent2"/>
                      </a:solidFill>
                      <a:latin typeface="宋体"/>
                      <a:ea typeface="宋体"/>
                    </a:rPr>
                    <a:t>2</a:t>
                  </a:r>
                  <a:endParaRPr lang="zh-CN" altLang="en-US" sz="3600" kern="10">
                    <a:ln w="9525">
                      <a:solidFill>
                        <a:schemeClr val="accent2"/>
                      </a:solidFill>
                      <a:round/>
                      <a:headEnd/>
                      <a:tailEnd/>
                    </a:ln>
                    <a:solidFill>
                      <a:schemeClr val="accent2"/>
                    </a:solidFill>
                    <a:latin typeface="宋体"/>
                    <a:ea typeface="宋体"/>
                  </a:endParaRPr>
                </a:p>
              </p:txBody>
            </p:sp>
            <p:sp>
              <p:nvSpPr>
                <p:cNvPr id="53442" name="WordArt 73"/>
                <p:cNvSpPr>
                  <a:spLocks noChangeArrowheads="1" noChangeShapeType="1" noTextEdit="1"/>
                </p:cNvSpPr>
                <p:nvPr/>
              </p:nvSpPr>
              <p:spPr bwMode="auto">
                <a:xfrm>
                  <a:off x="2768" y="692"/>
                  <a:ext cx="129" cy="161"/>
                </a:xfrm>
                <a:prstGeom prst="rect">
                  <a:avLst/>
                </a:prstGeom>
              </p:spPr>
              <p:txBody>
                <a:bodyPr wrap="none" fromWordArt="1">
                  <a:prstTxWarp prst="textPlain">
                    <a:avLst>
                      <a:gd name="adj" fmla="val 50000"/>
                    </a:avLst>
                  </a:prstTxWarp>
                </a:bodyPr>
                <a:lstStyle/>
                <a:p>
                  <a:r>
                    <a:rPr lang="en-US" altLang="zh-CN" sz="3600" i="1" kern="10">
                      <a:ln w="9525">
                        <a:solidFill>
                          <a:schemeClr val="accent2"/>
                        </a:solidFill>
                        <a:round/>
                        <a:headEnd/>
                        <a:tailEnd/>
                      </a:ln>
                      <a:solidFill>
                        <a:schemeClr val="accent2"/>
                      </a:solidFill>
                      <a:latin typeface="Times New Roman"/>
                      <a:cs typeface="Times New Roman"/>
                    </a:rPr>
                    <a:t>y</a:t>
                  </a:r>
                  <a:endParaRPr lang="zh-CN" altLang="en-US" sz="3600" i="1" kern="10">
                    <a:ln w="9525">
                      <a:solidFill>
                        <a:schemeClr val="accent2"/>
                      </a:solidFill>
                      <a:round/>
                      <a:headEnd/>
                      <a:tailEnd/>
                    </a:ln>
                    <a:solidFill>
                      <a:schemeClr val="accent2"/>
                    </a:solidFill>
                    <a:latin typeface="Times New Roman"/>
                    <a:cs typeface="Times New Roman"/>
                  </a:endParaRPr>
                </a:p>
              </p:txBody>
            </p:sp>
          </p:grpSp>
          <p:sp>
            <p:nvSpPr>
              <p:cNvPr id="53428" name="WordArt 74"/>
              <p:cNvSpPr>
                <a:spLocks noChangeArrowheads="1" noChangeShapeType="1" noTextEdit="1"/>
              </p:cNvSpPr>
              <p:nvPr/>
            </p:nvSpPr>
            <p:spPr bwMode="auto">
              <a:xfrm>
                <a:off x="4940" y="1612"/>
                <a:ext cx="109" cy="111"/>
              </a:xfrm>
              <a:prstGeom prst="rect">
                <a:avLst/>
              </a:prstGeom>
            </p:spPr>
            <p:txBody>
              <a:bodyPr wrap="none" fromWordArt="1">
                <a:prstTxWarp prst="textPlain">
                  <a:avLst>
                    <a:gd name="adj" fmla="val 50000"/>
                  </a:avLst>
                </a:prstTxWarp>
              </a:bodyPr>
              <a:lstStyle/>
              <a:p>
                <a:r>
                  <a:rPr lang="en-US" altLang="zh-CN" sz="3600" kern="10">
                    <a:ln w="28575">
                      <a:solidFill>
                        <a:schemeClr val="accent2"/>
                      </a:solidFill>
                      <a:round/>
                      <a:headEnd/>
                      <a:tailEnd/>
                    </a:ln>
                    <a:solidFill>
                      <a:schemeClr val="tx2"/>
                    </a:solidFill>
                    <a:latin typeface="宋体"/>
                    <a:ea typeface="宋体"/>
                  </a:rPr>
                  <a:t>+</a:t>
                </a:r>
                <a:endParaRPr lang="zh-CN" altLang="en-US" sz="3600" kern="10">
                  <a:ln w="28575">
                    <a:solidFill>
                      <a:schemeClr val="accent2"/>
                    </a:solidFill>
                    <a:round/>
                    <a:headEnd/>
                    <a:tailEnd/>
                  </a:ln>
                  <a:solidFill>
                    <a:schemeClr val="tx2"/>
                  </a:solidFill>
                  <a:latin typeface="宋体"/>
                  <a:ea typeface="宋体"/>
                </a:endParaRPr>
              </a:p>
            </p:txBody>
          </p:sp>
          <p:sp>
            <p:nvSpPr>
              <p:cNvPr id="53429" name="WordArt 75"/>
              <p:cNvSpPr>
                <a:spLocks noChangeArrowheads="1" noChangeShapeType="1" noTextEdit="1"/>
              </p:cNvSpPr>
              <p:nvPr/>
            </p:nvSpPr>
            <p:spPr bwMode="auto">
              <a:xfrm>
                <a:off x="3998" y="1647"/>
                <a:ext cx="263" cy="112"/>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53430" name="WordArt 76"/>
              <p:cNvSpPr>
                <a:spLocks noChangeArrowheads="1" noChangeShapeType="1" noTextEdit="1"/>
              </p:cNvSpPr>
              <p:nvPr/>
            </p:nvSpPr>
            <p:spPr bwMode="auto">
              <a:xfrm>
                <a:off x="3796" y="1599"/>
                <a:ext cx="160" cy="153"/>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grpSp>
            <p:nvGrpSpPr>
              <p:cNvPr id="53431" name="Group 77"/>
              <p:cNvGrpSpPr>
                <a:grpSpLocks/>
              </p:cNvGrpSpPr>
              <p:nvPr/>
            </p:nvGrpSpPr>
            <p:grpSpPr bwMode="auto">
              <a:xfrm>
                <a:off x="4301" y="1628"/>
                <a:ext cx="240" cy="123"/>
                <a:chOff x="2676" y="2528"/>
                <a:chExt cx="261" cy="115"/>
              </a:xfrm>
            </p:grpSpPr>
            <p:sp>
              <p:nvSpPr>
                <p:cNvPr id="53439" name="WordArt 78"/>
                <p:cNvSpPr>
                  <a:spLocks noChangeArrowheads="1" noChangeShapeType="1" noTextEdit="1"/>
                </p:cNvSpPr>
                <p:nvPr/>
              </p:nvSpPr>
              <p:spPr bwMode="auto">
                <a:xfrm>
                  <a:off x="2676" y="2528"/>
                  <a:ext cx="100" cy="114"/>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53440" name="WordArt 79"/>
                <p:cNvSpPr>
                  <a:spLocks noChangeArrowheads="1" noChangeShapeType="1" noTextEdit="1"/>
                </p:cNvSpPr>
                <p:nvPr/>
              </p:nvSpPr>
              <p:spPr bwMode="auto">
                <a:xfrm>
                  <a:off x="2784" y="2528"/>
                  <a:ext cx="153" cy="115"/>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grpSp>
          <p:sp>
            <p:nvSpPr>
              <p:cNvPr id="53432" name="WordArt 80"/>
              <p:cNvSpPr>
                <a:spLocks noChangeArrowheads="1" noChangeShapeType="1" noTextEdit="1"/>
              </p:cNvSpPr>
              <p:nvPr/>
            </p:nvSpPr>
            <p:spPr bwMode="auto">
              <a:xfrm>
                <a:off x="4576" y="1604"/>
                <a:ext cx="59" cy="16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3433" name="WordArt 81"/>
              <p:cNvSpPr>
                <a:spLocks noChangeArrowheads="1" noChangeShapeType="1" noTextEdit="1"/>
              </p:cNvSpPr>
              <p:nvPr/>
            </p:nvSpPr>
            <p:spPr bwMode="auto">
              <a:xfrm>
                <a:off x="5340" y="1590"/>
                <a:ext cx="59" cy="16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3434" name="WordArt 82"/>
              <p:cNvSpPr>
                <a:spLocks noChangeArrowheads="1" noChangeShapeType="1" noTextEdit="1"/>
              </p:cNvSpPr>
              <p:nvPr/>
            </p:nvSpPr>
            <p:spPr bwMode="auto">
              <a:xfrm>
                <a:off x="4820" y="1602"/>
                <a:ext cx="73" cy="153"/>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53435" name="Line 83"/>
              <p:cNvSpPr>
                <a:spLocks noChangeShapeType="1"/>
              </p:cNvSpPr>
              <p:nvPr/>
            </p:nvSpPr>
            <p:spPr bwMode="auto">
              <a:xfrm flipH="1">
                <a:off x="5118" y="1657"/>
                <a:ext cx="205" cy="1"/>
              </a:xfrm>
              <a:prstGeom prst="line">
                <a:avLst/>
              </a:prstGeom>
              <a:noFill/>
              <a:ln w="38100">
                <a:solidFill>
                  <a:schemeClr val="tx1"/>
                </a:solidFill>
                <a:round/>
                <a:headEnd/>
                <a:tailEnd/>
              </a:ln>
            </p:spPr>
            <p:txBody>
              <a:bodyPr/>
              <a:lstStyle/>
              <a:p>
                <a:endParaRPr lang="zh-CN" altLang="en-US"/>
              </a:p>
            </p:txBody>
          </p:sp>
          <p:sp>
            <p:nvSpPr>
              <p:cNvPr id="53436" name="WordArt 84"/>
              <p:cNvSpPr>
                <a:spLocks noChangeArrowheads="1" noChangeShapeType="1" noTextEdit="1"/>
              </p:cNvSpPr>
              <p:nvPr/>
            </p:nvSpPr>
            <p:spPr bwMode="auto">
              <a:xfrm>
                <a:off x="5157" y="1500"/>
                <a:ext cx="116" cy="11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53437" name="WordArt 85"/>
              <p:cNvSpPr>
                <a:spLocks noChangeArrowheads="1" noChangeShapeType="1" noTextEdit="1"/>
              </p:cNvSpPr>
              <p:nvPr/>
            </p:nvSpPr>
            <p:spPr bwMode="auto">
              <a:xfrm>
                <a:off x="5178" y="1681"/>
                <a:ext cx="125" cy="16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Symbol"/>
                  </a:rPr>
                  <a:t>l</a:t>
                </a:r>
                <a:endParaRPr lang="zh-CN" altLang="en-US" sz="3600" kern="10">
                  <a:ln w="9525">
                    <a:solidFill>
                      <a:srgbClr val="000000"/>
                    </a:solidFill>
                    <a:round/>
                    <a:headEnd/>
                    <a:tailEnd/>
                  </a:ln>
                  <a:latin typeface="Symbol"/>
                </a:endParaRPr>
              </a:p>
            </p:txBody>
          </p:sp>
          <p:sp>
            <p:nvSpPr>
              <p:cNvPr id="53438" name="WordArt 86"/>
              <p:cNvSpPr>
                <a:spLocks noChangeArrowheads="1" noChangeShapeType="1" noTextEdit="1"/>
              </p:cNvSpPr>
              <p:nvPr/>
            </p:nvSpPr>
            <p:spPr bwMode="auto">
              <a:xfrm>
                <a:off x="4678" y="1613"/>
                <a:ext cx="112" cy="139"/>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solidFill>
                      <a:srgbClr val="000000"/>
                    </a:solidFill>
                    <a:latin typeface="Symbol"/>
                  </a:rPr>
                  <a:t>n</a:t>
                </a:r>
                <a:endParaRPr lang="zh-CN" altLang="en-US" sz="3600" i="1" kern="10">
                  <a:ln w="9525">
                    <a:solidFill>
                      <a:srgbClr val="000000"/>
                    </a:solidFill>
                    <a:round/>
                    <a:headEnd/>
                    <a:tailEnd/>
                  </a:ln>
                  <a:solidFill>
                    <a:srgbClr val="000000"/>
                  </a:solidFill>
                  <a:latin typeface="Symbol"/>
                </a:endParaRPr>
              </a:p>
            </p:txBody>
          </p:sp>
        </p:grpSp>
        <p:sp>
          <p:nvSpPr>
            <p:cNvPr id="53412" name="AutoShape 87"/>
            <p:cNvSpPr>
              <a:spLocks/>
            </p:cNvSpPr>
            <p:nvPr/>
          </p:nvSpPr>
          <p:spPr bwMode="auto">
            <a:xfrm>
              <a:off x="3183" y="1235"/>
              <a:ext cx="96" cy="462"/>
            </a:xfrm>
            <a:prstGeom prst="leftBrace">
              <a:avLst>
                <a:gd name="adj1" fmla="val 40104"/>
                <a:gd name="adj2" fmla="val 50000"/>
              </a:avLst>
            </a:prstGeom>
            <a:noFill/>
            <a:ln w="38100">
              <a:solidFill>
                <a:schemeClr val="tx1"/>
              </a:solidFill>
              <a:round/>
              <a:headEnd/>
              <a:tailEnd/>
            </a:ln>
          </p:spPr>
          <p:txBody>
            <a:bodyPr wrap="none" anchor="ctr"/>
            <a:lstStyle/>
            <a:p>
              <a:endParaRPr lang="zh-CN" altLang="en-US"/>
            </a:p>
          </p:txBody>
        </p:sp>
      </p:grpSp>
      <p:grpSp>
        <p:nvGrpSpPr>
          <p:cNvPr id="240" name="组合 239"/>
          <p:cNvGrpSpPr/>
          <p:nvPr/>
        </p:nvGrpSpPr>
        <p:grpSpPr>
          <a:xfrm>
            <a:off x="2501900" y="3230563"/>
            <a:ext cx="3709987" cy="360363"/>
            <a:chOff x="2501900" y="3230563"/>
            <a:chExt cx="3709987" cy="360363"/>
          </a:xfrm>
        </p:grpSpPr>
        <p:grpSp>
          <p:nvGrpSpPr>
            <p:cNvPr id="53337" name="Group 94"/>
            <p:cNvGrpSpPr>
              <a:grpSpLocks/>
            </p:cNvGrpSpPr>
            <p:nvPr/>
          </p:nvGrpSpPr>
          <p:grpSpPr bwMode="auto">
            <a:xfrm>
              <a:off x="5043488" y="3238501"/>
              <a:ext cx="366712" cy="323850"/>
              <a:chOff x="2763" y="339"/>
              <a:chExt cx="187" cy="170"/>
            </a:xfrm>
          </p:grpSpPr>
          <p:sp>
            <p:nvSpPr>
              <p:cNvPr id="53404" name="WordArt 95"/>
              <p:cNvSpPr>
                <a:spLocks noChangeArrowheads="1" noChangeShapeType="1" noTextEdit="1"/>
              </p:cNvSpPr>
              <p:nvPr/>
            </p:nvSpPr>
            <p:spPr bwMode="auto">
              <a:xfrm>
                <a:off x="2763" y="339"/>
                <a:ext cx="129" cy="161"/>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Times New Roman"/>
                    <a:cs typeface="Times New Roman"/>
                  </a:rPr>
                  <a:t>y</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53405" name="WordArt 96"/>
              <p:cNvSpPr>
                <a:spLocks noChangeArrowheads="1" noChangeShapeType="1" noTextEdit="1"/>
              </p:cNvSpPr>
              <p:nvPr/>
            </p:nvSpPr>
            <p:spPr bwMode="auto">
              <a:xfrm>
                <a:off x="2906" y="421"/>
                <a:ext cx="44" cy="88"/>
              </a:xfrm>
              <a:prstGeom prst="rect">
                <a:avLst/>
              </a:prstGeom>
            </p:spPr>
            <p:txBody>
              <a:bodyPr wrap="none" fromWordArt="1">
                <a:prstTxWarp prst="textPlain">
                  <a:avLst>
                    <a:gd name="adj" fmla="val 50000"/>
                  </a:avLst>
                </a:prstTxWarp>
              </a:bodyPr>
              <a:lstStyle/>
              <a:p>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grpSp>
        <p:grpSp>
          <p:nvGrpSpPr>
            <p:cNvPr id="53338" name="Group 97"/>
            <p:cNvGrpSpPr>
              <a:grpSpLocks/>
            </p:cNvGrpSpPr>
            <p:nvPr/>
          </p:nvGrpSpPr>
          <p:grpSpPr bwMode="auto">
            <a:xfrm>
              <a:off x="5842000" y="3230563"/>
              <a:ext cx="369887" cy="360363"/>
              <a:chOff x="2768" y="692"/>
              <a:chExt cx="188" cy="189"/>
            </a:xfrm>
          </p:grpSpPr>
          <p:sp>
            <p:nvSpPr>
              <p:cNvPr id="53402" name="WordArt 98"/>
              <p:cNvSpPr>
                <a:spLocks noChangeArrowheads="1" noChangeShapeType="1" noTextEdit="1"/>
              </p:cNvSpPr>
              <p:nvPr/>
            </p:nvSpPr>
            <p:spPr bwMode="auto">
              <a:xfrm>
                <a:off x="2895" y="784"/>
                <a:ext cx="61" cy="97"/>
              </a:xfrm>
              <a:prstGeom prst="rect">
                <a:avLst/>
              </a:prstGeom>
            </p:spPr>
            <p:txBody>
              <a:bodyPr wrap="none" fromWordArt="1">
                <a:prstTxWarp prst="textPlain">
                  <a:avLst>
                    <a:gd name="adj" fmla="val 50000"/>
                  </a:avLst>
                </a:prstTxWarp>
              </a:bodyPr>
              <a:lstStyle/>
              <a:p>
                <a:r>
                  <a:rPr lang="en-US" altLang="zh-CN" sz="3600" kern="10">
                    <a:ln w="9525">
                      <a:solidFill>
                        <a:schemeClr val="accent2"/>
                      </a:solidFill>
                      <a:round/>
                      <a:headEnd/>
                      <a:tailEnd/>
                    </a:ln>
                    <a:solidFill>
                      <a:schemeClr val="accent2"/>
                    </a:solidFill>
                    <a:latin typeface="宋体"/>
                    <a:ea typeface="宋体"/>
                  </a:rPr>
                  <a:t>2</a:t>
                </a:r>
                <a:endParaRPr lang="zh-CN" altLang="en-US" sz="3600" kern="10">
                  <a:ln w="9525">
                    <a:solidFill>
                      <a:schemeClr val="accent2"/>
                    </a:solidFill>
                    <a:round/>
                    <a:headEnd/>
                    <a:tailEnd/>
                  </a:ln>
                  <a:solidFill>
                    <a:schemeClr val="accent2"/>
                  </a:solidFill>
                  <a:latin typeface="宋体"/>
                  <a:ea typeface="宋体"/>
                </a:endParaRPr>
              </a:p>
            </p:txBody>
          </p:sp>
          <p:sp>
            <p:nvSpPr>
              <p:cNvPr id="53403" name="WordArt 99"/>
              <p:cNvSpPr>
                <a:spLocks noChangeArrowheads="1" noChangeShapeType="1" noTextEdit="1"/>
              </p:cNvSpPr>
              <p:nvPr/>
            </p:nvSpPr>
            <p:spPr bwMode="auto">
              <a:xfrm>
                <a:off x="2768" y="692"/>
                <a:ext cx="129" cy="161"/>
              </a:xfrm>
              <a:prstGeom prst="rect">
                <a:avLst/>
              </a:prstGeom>
            </p:spPr>
            <p:txBody>
              <a:bodyPr wrap="none" fromWordArt="1">
                <a:prstTxWarp prst="textPlain">
                  <a:avLst>
                    <a:gd name="adj" fmla="val 50000"/>
                  </a:avLst>
                </a:prstTxWarp>
              </a:bodyPr>
              <a:lstStyle/>
              <a:p>
                <a:r>
                  <a:rPr lang="en-US" altLang="zh-CN" sz="3600" i="1" kern="10">
                    <a:ln w="9525">
                      <a:solidFill>
                        <a:schemeClr val="accent2"/>
                      </a:solidFill>
                      <a:round/>
                      <a:headEnd/>
                      <a:tailEnd/>
                    </a:ln>
                    <a:solidFill>
                      <a:schemeClr val="accent2"/>
                    </a:solidFill>
                    <a:latin typeface="Times New Roman"/>
                    <a:cs typeface="Times New Roman"/>
                  </a:rPr>
                  <a:t>y</a:t>
                </a:r>
                <a:endParaRPr lang="zh-CN" altLang="en-US" sz="3600" i="1" kern="10">
                  <a:ln w="9525">
                    <a:solidFill>
                      <a:schemeClr val="accent2"/>
                    </a:solidFill>
                    <a:round/>
                    <a:headEnd/>
                    <a:tailEnd/>
                  </a:ln>
                  <a:solidFill>
                    <a:schemeClr val="accent2"/>
                  </a:solidFill>
                  <a:latin typeface="Times New Roman"/>
                  <a:cs typeface="Times New Roman"/>
                </a:endParaRPr>
              </a:p>
            </p:txBody>
          </p:sp>
        </p:grpSp>
        <p:grpSp>
          <p:nvGrpSpPr>
            <p:cNvPr id="53339" name="Group 100"/>
            <p:cNvGrpSpPr>
              <a:grpSpLocks/>
            </p:cNvGrpSpPr>
            <p:nvPr/>
          </p:nvGrpSpPr>
          <p:grpSpPr bwMode="auto">
            <a:xfrm>
              <a:off x="4627563" y="3354388"/>
              <a:ext cx="296862" cy="100013"/>
              <a:chOff x="1260" y="2371"/>
              <a:chExt cx="151" cy="53"/>
            </a:xfrm>
          </p:grpSpPr>
          <p:sp>
            <p:nvSpPr>
              <p:cNvPr id="53400" name="Line 101"/>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53401" name="Line 102"/>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53340" name="WordArt 103"/>
            <p:cNvSpPr>
              <a:spLocks noChangeArrowheads="1" noChangeShapeType="1" noTextEdit="1"/>
            </p:cNvSpPr>
            <p:nvPr/>
          </p:nvSpPr>
          <p:spPr bwMode="auto">
            <a:xfrm>
              <a:off x="4203700" y="3260726"/>
              <a:ext cx="284162" cy="32067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53341" name="WordArt 104"/>
            <p:cNvSpPr>
              <a:spLocks noChangeArrowheads="1" noChangeShapeType="1" noTextEdit="1"/>
            </p:cNvSpPr>
            <p:nvPr/>
          </p:nvSpPr>
          <p:spPr bwMode="auto">
            <a:xfrm>
              <a:off x="5518150" y="3275013"/>
              <a:ext cx="255587" cy="249238"/>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sp>
          <p:nvSpPr>
            <p:cNvPr id="53342" name="WordArt 105"/>
            <p:cNvSpPr>
              <a:spLocks noChangeArrowheads="1" noChangeShapeType="1" noTextEdit="1"/>
            </p:cNvSpPr>
            <p:nvPr/>
          </p:nvSpPr>
          <p:spPr bwMode="auto">
            <a:xfrm>
              <a:off x="2501900" y="3263901"/>
              <a:ext cx="1287462" cy="282575"/>
            </a:xfrm>
            <a:prstGeom prst="rect">
              <a:avLst/>
            </a:prstGeom>
          </p:spPr>
          <p:txBody>
            <a:bodyPr wrap="none" fromWordArt="1">
              <a:prstTxWarp prst="textPlain">
                <a:avLst>
                  <a:gd name="adj" fmla="val 50000"/>
                </a:avLst>
              </a:prstTxWarp>
            </a:bodyPr>
            <a:lstStyle/>
            <a:p>
              <a:r>
                <a:rPr lang="zh-CN" altLang="en-US" sz="3600" kern="10" dirty="0">
                  <a:ln w="9525">
                    <a:solidFill>
                      <a:srgbClr val="000000"/>
                    </a:solidFill>
                    <a:round/>
                    <a:headEnd/>
                    <a:tailEnd/>
                  </a:ln>
                  <a:latin typeface="华文细黑"/>
                  <a:ea typeface="华文细黑"/>
                </a:rPr>
                <a:t>驻 波</a:t>
              </a:r>
            </a:p>
          </p:txBody>
        </p:sp>
      </p:grpSp>
      <p:grpSp>
        <p:nvGrpSpPr>
          <p:cNvPr id="53343" name="Group 106"/>
          <p:cNvGrpSpPr>
            <a:grpSpLocks/>
          </p:cNvGrpSpPr>
          <p:nvPr/>
        </p:nvGrpSpPr>
        <p:grpSpPr bwMode="auto">
          <a:xfrm>
            <a:off x="1316038" y="3817938"/>
            <a:ext cx="6421437" cy="579438"/>
            <a:chOff x="813" y="2323"/>
            <a:chExt cx="4045" cy="365"/>
          </a:xfrm>
        </p:grpSpPr>
        <p:sp>
          <p:nvSpPr>
            <p:cNvPr id="53367" name="WordArt 107"/>
            <p:cNvSpPr>
              <a:spLocks noChangeArrowheads="1" noChangeShapeType="1" noTextEdit="1"/>
            </p:cNvSpPr>
            <p:nvPr/>
          </p:nvSpPr>
          <p:spPr bwMode="auto">
            <a:xfrm>
              <a:off x="1278" y="2492"/>
              <a:ext cx="287" cy="127"/>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53368" name="WordArt 108"/>
            <p:cNvSpPr>
              <a:spLocks noChangeArrowheads="1" noChangeShapeType="1" noTextEdit="1"/>
            </p:cNvSpPr>
            <p:nvPr/>
          </p:nvSpPr>
          <p:spPr bwMode="auto">
            <a:xfrm>
              <a:off x="1058" y="2437"/>
              <a:ext cx="174" cy="174"/>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grpSp>
          <p:nvGrpSpPr>
            <p:cNvPr id="53369" name="Group 109"/>
            <p:cNvGrpSpPr>
              <a:grpSpLocks/>
            </p:cNvGrpSpPr>
            <p:nvPr/>
          </p:nvGrpSpPr>
          <p:grpSpPr bwMode="auto">
            <a:xfrm>
              <a:off x="1642" y="2478"/>
              <a:ext cx="262" cy="140"/>
              <a:chOff x="2676" y="2528"/>
              <a:chExt cx="261" cy="115"/>
            </a:xfrm>
          </p:grpSpPr>
          <p:sp>
            <p:nvSpPr>
              <p:cNvPr id="53398" name="WordArt 110"/>
              <p:cNvSpPr>
                <a:spLocks noChangeArrowheads="1" noChangeShapeType="1" noTextEdit="1"/>
              </p:cNvSpPr>
              <p:nvPr/>
            </p:nvSpPr>
            <p:spPr bwMode="auto">
              <a:xfrm>
                <a:off x="2676" y="2528"/>
                <a:ext cx="100" cy="114"/>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53399" name="WordArt 111"/>
              <p:cNvSpPr>
                <a:spLocks noChangeArrowheads="1" noChangeShapeType="1" noTextEdit="1"/>
              </p:cNvSpPr>
              <p:nvPr/>
            </p:nvSpPr>
            <p:spPr bwMode="auto">
              <a:xfrm>
                <a:off x="2784" y="2528"/>
                <a:ext cx="153" cy="115"/>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grpSp>
        <p:sp>
          <p:nvSpPr>
            <p:cNvPr id="53370" name="WordArt 112"/>
            <p:cNvSpPr>
              <a:spLocks noChangeArrowheads="1" noChangeShapeType="1" noTextEdit="1"/>
            </p:cNvSpPr>
            <p:nvPr/>
          </p:nvSpPr>
          <p:spPr bwMode="auto">
            <a:xfrm>
              <a:off x="1942" y="2451"/>
              <a:ext cx="65" cy="187"/>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3371" name="WordArt 113"/>
            <p:cNvSpPr>
              <a:spLocks noChangeArrowheads="1" noChangeShapeType="1" noTextEdit="1"/>
            </p:cNvSpPr>
            <p:nvPr/>
          </p:nvSpPr>
          <p:spPr bwMode="auto">
            <a:xfrm>
              <a:off x="2777" y="2435"/>
              <a:ext cx="64" cy="189"/>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53372" name="Group 114"/>
            <p:cNvGrpSpPr>
              <a:grpSpLocks/>
            </p:cNvGrpSpPr>
            <p:nvPr/>
          </p:nvGrpSpPr>
          <p:grpSpPr bwMode="auto">
            <a:xfrm>
              <a:off x="2534" y="2333"/>
              <a:ext cx="224" cy="355"/>
              <a:chOff x="2534" y="2333"/>
              <a:chExt cx="224" cy="355"/>
            </a:xfrm>
          </p:grpSpPr>
          <p:sp>
            <p:nvSpPr>
              <p:cNvPr id="53395" name="Line 115"/>
              <p:cNvSpPr>
                <a:spLocks noChangeShapeType="1"/>
              </p:cNvSpPr>
              <p:nvPr/>
            </p:nvSpPr>
            <p:spPr bwMode="auto">
              <a:xfrm flipH="1">
                <a:off x="2534" y="2511"/>
                <a:ext cx="224" cy="1"/>
              </a:xfrm>
              <a:prstGeom prst="line">
                <a:avLst/>
              </a:prstGeom>
              <a:noFill/>
              <a:ln w="38100">
                <a:solidFill>
                  <a:schemeClr val="tx1"/>
                </a:solidFill>
                <a:round/>
                <a:headEnd/>
                <a:tailEnd/>
              </a:ln>
            </p:spPr>
            <p:txBody>
              <a:bodyPr/>
              <a:lstStyle/>
              <a:p>
                <a:endParaRPr lang="zh-CN" altLang="en-US"/>
              </a:p>
            </p:txBody>
          </p:sp>
          <p:sp>
            <p:nvSpPr>
              <p:cNvPr id="53396" name="WordArt 116"/>
              <p:cNvSpPr>
                <a:spLocks noChangeArrowheads="1" noChangeShapeType="1" noTextEdit="1"/>
              </p:cNvSpPr>
              <p:nvPr/>
            </p:nvSpPr>
            <p:spPr bwMode="auto">
              <a:xfrm>
                <a:off x="2577" y="2333"/>
                <a:ext cx="126" cy="134"/>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53397" name="WordArt 117"/>
              <p:cNvSpPr>
                <a:spLocks noChangeArrowheads="1" noChangeShapeType="1" noTextEdit="1"/>
              </p:cNvSpPr>
              <p:nvPr/>
            </p:nvSpPr>
            <p:spPr bwMode="auto">
              <a:xfrm>
                <a:off x="2594" y="2538"/>
                <a:ext cx="136" cy="150"/>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Symbol"/>
                  </a:rPr>
                  <a:t>l</a:t>
                </a:r>
                <a:endParaRPr lang="zh-CN" altLang="en-US" sz="3600" kern="10">
                  <a:ln w="9525">
                    <a:solidFill>
                      <a:srgbClr val="000000"/>
                    </a:solidFill>
                    <a:round/>
                    <a:headEnd/>
                    <a:tailEnd/>
                  </a:ln>
                  <a:latin typeface="Symbol"/>
                </a:endParaRPr>
              </a:p>
            </p:txBody>
          </p:sp>
        </p:grpSp>
        <p:grpSp>
          <p:nvGrpSpPr>
            <p:cNvPr id="53373" name="Group 118"/>
            <p:cNvGrpSpPr>
              <a:grpSpLocks/>
            </p:cNvGrpSpPr>
            <p:nvPr/>
          </p:nvGrpSpPr>
          <p:grpSpPr bwMode="auto">
            <a:xfrm>
              <a:off x="2054" y="2449"/>
              <a:ext cx="234" cy="174"/>
              <a:chOff x="2054" y="2449"/>
              <a:chExt cx="234" cy="174"/>
            </a:xfrm>
          </p:grpSpPr>
          <p:sp>
            <p:nvSpPr>
              <p:cNvPr id="53393" name="WordArt 119"/>
              <p:cNvSpPr>
                <a:spLocks noChangeArrowheads="1" noChangeShapeType="1" noTextEdit="1"/>
              </p:cNvSpPr>
              <p:nvPr/>
            </p:nvSpPr>
            <p:spPr bwMode="auto">
              <a:xfrm>
                <a:off x="2209" y="2449"/>
                <a:ext cx="79" cy="174"/>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53394" name="WordArt 120"/>
              <p:cNvSpPr>
                <a:spLocks noChangeArrowheads="1" noChangeShapeType="1" noTextEdit="1"/>
              </p:cNvSpPr>
              <p:nvPr/>
            </p:nvSpPr>
            <p:spPr bwMode="auto">
              <a:xfrm>
                <a:off x="2054" y="2461"/>
                <a:ext cx="122" cy="158"/>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solidFill>
                      <a:srgbClr val="000000"/>
                    </a:solidFill>
                    <a:latin typeface="Symbol"/>
                  </a:rPr>
                  <a:t>n</a:t>
                </a:r>
                <a:endParaRPr lang="zh-CN" altLang="en-US" sz="3600" i="1" kern="10">
                  <a:ln w="9525">
                    <a:solidFill>
                      <a:srgbClr val="000000"/>
                    </a:solidFill>
                    <a:round/>
                    <a:headEnd/>
                    <a:tailEnd/>
                  </a:ln>
                  <a:solidFill>
                    <a:srgbClr val="000000"/>
                  </a:solidFill>
                  <a:latin typeface="Symbol"/>
                </a:endParaRPr>
              </a:p>
            </p:txBody>
          </p:sp>
        </p:grpSp>
        <p:sp>
          <p:nvSpPr>
            <p:cNvPr id="53374" name="Line 121"/>
            <p:cNvSpPr>
              <a:spLocks noChangeShapeType="1"/>
            </p:cNvSpPr>
            <p:nvPr/>
          </p:nvSpPr>
          <p:spPr bwMode="auto">
            <a:xfrm flipH="1">
              <a:off x="2328" y="2520"/>
              <a:ext cx="148" cy="0"/>
            </a:xfrm>
            <a:prstGeom prst="line">
              <a:avLst/>
            </a:prstGeom>
            <a:noFill/>
            <a:ln w="38100">
              <a:solidFill>
                <a:srgbClr val="FF3300"/>
              </a:solidFill>
              <a:round/>
              <a:headEnd/>
              <a:tailEnd/>
            </a:ln>
          </p:spPr>
          <p:txBody>
            <a:bodyPr/>
            <a:lstStyle/>
            <a:p>
              <a:endParaRPr lang="zh-CN" altLang="en-US"/>
            </a:p>
          </p:txBody>
        </p:sp>
        <p:sp>
          <p:nvSpPr>
            <p:cNvPr id="53375" name="WordArt 122"/>
            <p:cNvSpPr>
              <a:spLocks noChangeArrowheads="1" noChangeShapeType="1" noTextEdit="1"/>
            </p:cNvSpPr>
            <p:nvPr/>
          </p:nvSpPr>
          <p:spPr bwMode="auto">
            <a:xfrm>
              <a:off x="4357" y="2436"/>
              <a:ext cx="119" cy="126"/>
            </a:xfrm>
            <a:prstGeom prst="rect">
              <a:avLst/>
            </a:prstGeom>
          </p:spPr>
          <p:txBody>
            <a:bodyPr wrap="none" fromWordArt="1">
              <a:prstTxWarp prst="textPlain">
                <a:avLst>
                  <a:gd name="adj" fmla="val 50000"/>
                </a:avLst>
              </a:prstTxWarp>
            </a:bodyPr>
            <a:lstStyle/>
            <a:p>
              <a:r>
                <a:rPr lang="en-US" altLang="zh-CN" sz="3600" kern="10">
                  <a:ln w="28575">
                    <a:solidFill>
                      <a:schemeClr val="accent2"/>
                    </a:solidFill>
                    <a:round/>
                    <a:headEnd/>
                    <a:tailEnd/>
                  </a:ln>
                  <a:solidFill>
                    <a:schemeClr val="tx2"/>
                  </a:solidFill>
                  <a:latin typeface="宋体"/>
                  <a:ea typeface="宋体"/>
                </a:rPr>
                <a:t>+</a:t>
              </a:r>
              <a:endParaRPr lang="zh-CN" altLang="en-US" sz="3600" kern="10">
                <a:ln w="28575">
                  <a:solidFill>
                    <a:schemeClr val="accent2"/>
                  </a:solidFill>
                  <a:round/>
                  <a:headEnd/>
                  <a:tailEnd/>
                </a:ln>
                <a:solidFill>
                  <a:schemeClr val="tx2"/>
                </a:solidFill>
                <a:latin typeface="宋体"/>
                <a:ea typeface="宋体"/>
              </a:endParaRPr>
            </a:p>
          </p:txBody>
        </p:sp>
        <p:sp>
          <p:nvSpPr>
            <p:cNvPr id="53376" name="WordArt 123"/>
            <p:cNvSpPr>
              <a:spLocks noChangeArrowheads="1" noChangeShapeType="1" noTextEdit="1"/>
            </p:cNvSpPr>
            <p:nvPr/>
          </p:nvSpPr>
          <p:spPr bwMode="auto">
            <a:xfrm>
              <a:off x="3320" y="2476"/>
              <a:ext cx="287" cy="127"/>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53377" name="WordArt 124"/>
            <p:cNvSpPr>
              <a:spLocks noChangeArrowheads="1" noChangeShapeType="1" noTextEdit="1"/>
            </p:cNvSpPr>
            <p:nvPr/>
          </p:nvSpPr>
          <p:spPr bwMode="auto">
            <a:xfrm>
              <a:off x="3092" y="2421"/>
              <a:ext cx="175" cy="174"/>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grpSp>
          <p:nvGrpSpPr>
            <p:cNvPr id="53378" name="Group 125"/>
            <p:cNvGrpSpPr>
              <a:grpSpLocks/>
            </p:cNvGrpSpPr>
            <p:nvPr/>
          </p:nvGrpSpPr>
          <p:grpSpPr bwMode="auto">
            <a:xfrm>
              <a:off x="3659" y="2454"/>
              <a:ext cx="262" cy="140"/>
              <a:chOff x="2676" y="2528"/>
              <a:chExt cx="261" cy="115"/>
            </a:xfrm>
          </p:grpSpPr>
          <p:sp>
            <p:nvSpPr>
              <p:cNvPr id="53391" name="WordArt 126"/>
              <p:cNvSpPr>
                <a:spLocks noChangeArrowheads="1" noChangeShapeType="1" noTextEdit="1"/>
              </p:cNvSpPr>
              <p:nvPr/>
            </p:nvSpPr>
            <p:spPr bwMode="auto">
              <a:xfrm>
                <a:off x="2676" y="2528"/>
                <a:ext cx="100" cy="114"/>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53392" name="WordArt 127"/>
              <p:cNvSpPr>
                <a:spLocks noChangeArrowheads="1" noChangeShapeType="1" noTextEdit="1"/>
              </p:cNvSpPr>
              <p:nvPr/>
            </p:nvSpPr>
            <p:spPr bwMode="auto">
              <a:xfrm>
                <a:off x="2784" y="2528"/>
                <a:ext cx="153" cy="115"/>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grpSp>
        <p:sp>
          <p:nvSpPr>
            <p:cNvPr id="53379" name="WordArt 128"/>
            <p:cNvSpPr>
              <a:spLocks noChangeArrowheads="1" noChangeShapeType="1" noTextEdit="1"/>
            </p:cNvSpPr>
            <p:nvPr/>
          </p:nvSpPr>
          <p:spPr bwMode="auto">
            <a:xfrm>
              <a:off x="3959" y="2426"/>
              <a:ext cx="64" cy="188"/>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3380" name="WordArt 129"/>
            <p:cNvSpPr>
              <a:spLocks noChangeArrowheads="1" noChangeShapeType="1" noTextEdit="1"/>
            </p:cNvSpPr>
            <p:nvPr/>
          </p:nvSpPr>
          <p:spPr bwMode="auto">
            <a:xfrm>
              <a:off x="4794" y="2426"/>
              <a:ext cx="64" cy="189"/>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3381" name="WordArt 130"/>
            <p:cNvSpPr>
              <a:spLocks noChangeArrowheads="1" noChangeShapeType="1" noTextEdit="1"/>
            </p:cNvSpPr>
            <p:nvPr/>
          </p:nvSpPr>
          <p:spPr bwMode="auto">
            <a:xfrm>
              <a:off x="4226" y="2418"/>
              <a:ext cx="79" cy="174"/>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53382" name="WordArt 131"/>
            <p:cNvSpPr>
              <a:spLocks noChangeArrowheads="1" noChangeShapeType="1" noTextEdit="1"/>
            </p:cNvSpPr>
            <p:nvPr/>
          </p:nvSpPr>
          <p:spPr bwMode="auto">
            <a:xfrm>
              <a:off x="4078" y="2444"/>
              <a:ext cx="123" cy="158"/>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solidFill>
                    <a:srgbClr val="000000"/>
                  </a:solidFill>
                  <a:latin typeface="Symbol"/>
                </a:rPr>
                <a:t>n</a:t>
              </a:r>
              <a:endParaRPr lang="zh-CN" altLang="en-US" sz="3600" i="1" kern="10">
                <a:ln w="9525">
                  <a:solidFill>
                    <a:srgbClr val="000000"/>
                  </a:solidFill>
                  <a:round/>
                  <a:headEnd/>
                  <a:tailEnd/>
                </a:ln>
                <a:solidFill>
                  <a:srgbClr val="000000"/>
                </a:solidFill>
                <a:latin typeface="Symbol"/>
              </a:endParaRPr>
            </a:p>
          </p:txBody>
        </p:sp>
        <p:grpSp>
          <p:nvGrpSpPr>
            <p:cNvPr id="53383" name="Group 132"/>
            <p:cNvGrpSpPr>
              <a:grpSpLocks/>
            </p:cNvGrpSpPr>
            <p:nvPr/>
          </p:nvGrpSpPr>
          <p:grpSpPr bwMode="auto">
            <a:xfrm>
              <a:off x="813" y="2516"/>
              <a:ext cx="165" cy="60"/>
              <a:chOff x="1260" y="2371"/>
              <a:chExt cx="151" cy="53"/>
            </a:xfrm>
          </p:grpSpPr>
          <p:sp>
            <p:nvSpPr>
              <p:cNvPr id="53389" name="Line 133"/>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53390" name="Line 134"/>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53384" name="WordArt 135"/>
            <p:cNvSpPr>
              <a:spLocks noChangeArrowheads="1" noChangeShapeType="1" noTextEdit="1"/>
            </p:cNvSpPr>
            <p:nvPr/>
          </p:nvSpPr>
          <p:spPr bwMode="auto">
            <a:xfrm>
              <a:off x="2914" y="2455"/>
              <a:ext cx="142" cy="148"/>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grpSp>
          <p:nvGrpSpPr>
            <p:cNvPr id="53385" name="Group 136"/>
            <p:cNvGrpSpPr>
              <a:grpSpLocks/>
            </p:cNvGrpSpPr>
            <p:nvPr/>
          </p:nvGrpSpPr>
          <p:grpSpPr bwMode="auto">
            <a:xfrm>
              <a:off x="4521" y="2323"/>
              <a:ext cx="224" cy="354"/>
              <a:chOff x="4551" y="2286"/>
              <a:chExt cx="224" cy="354"/>
            </a:xfrm>
          </p:grpSpPr>
          <p:sp>
            <p:nvSpPr>
              <p:cNvPr id="53386" name="Line 137"/>
              <p:cNvSpPr>
                <a:spLocks noChangeShapeType="1"/>
              </p:cNvSpPr>
              <p:nvPr/>
            </p:nvSpPr>
            <p:spPr bwMode="auto">
              <a:xfrm flipH="1">
                <a:off x="4551" y="2464"/>
                <a:ext cx="224" cy="1"/>
              </a:xfrm>
              <a:prstGeom prst="line">
                <a:avLst/>
              </a:prstGeom>
              <a:noFill/>
              <a:ln w="38100">
                <a:solidFill>
                  <a:schemeClr val="tx1"/>
                </a:solidFill>
                <a:round/>
                <a:headEnd/>
                <a:tailEnd/>
              </a:ln>
            </p:spPr>
            <p:txBody>
              <a:bodyPr/>
              <a:lstStyle/>
              <a:p>
                <a:endParaRPr lang="zh-CN" altLang="en-US"/>
              </a:p>
            </p:txBody>
          </p:sp>
          <p:sp>
            <p:nvSpPr>
              <p:cNvPr id="53387" name="WordArt 138"/>
              <p:cNvSpPr>
                <a:spLocks noChangeArrowheads="1" noChangeShapeType="1" noTextEdit="1"/>
              </p:cNvSpPr>
              <p:nvPr/>
            </p:nvSpPr>
            <p:spPr bwMode="auto">
              <a:xfrm>
                <a:off x="4594" y="2286"/>
                <a:ext cx="126" cy="134"/>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53388" name="WordArt 139"/>
              <p:cNvSpPr>
                <a:spLocks noChangeArrowheads="1" noChangeShapeType="1" noTextEdit="1"/>
              </p:cNvSpPr>
              <p:nvPr/>
            </p:nvSpPr>
            <p:spPr bwMode="auto">
              <a:xfrm>
                <a:off x="4607" y="2490"/>
                <a:ext cx="136" cy="150"/>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Symbol"/>
                  </a:rPr>
                  <a:t>l</a:t>
                </a:r>
                <a:endParaRPr lang="zh-CN" altLang="en-US" sz="3600" kern="10">
                  <a:ln w="9525">
                    <a:solidFill>
                      <a:srgbClr val="000000"/>
                    </a:solidFill>
                    <a:round/>
                    <a:headEnd/>
                    <a:tailEnd/>
                  </a:ln>
                  <a:latin typeface="Symbol"/>
                </a:endParaRPr>
              </a:p>
            </p:txBody>
          </p:sp>
        </p:grpSp>
      </p:grpSp>
      <p:sp>
        <p:nvSpPr>
          <p:cNvPr id="53344" name="Text Box 140"/>
          <p:cNvSpPr txBox="1">
            <a:spLocks noChangeArrowheads="1"/>
          </p:cNvSpPr>
          <p:nvPr/>
        </p:nvSpPr>
        <p:spPr bwMode="auto">
          <a:xfrm>
            <a:off x="700088" y="4684713"/>
            <a:ext cx="2792412" cy="396875"/>
          </a:xfrm>
          <a:prstGeom prst="rect">
            <a:avLst/>
          </a:prstGeom>
          <a:noFill/>
          <a:ln w="9525">
            <a:noFill/>
            <a:miter lim="800000"/>
            <a:headEnd/>
            <a:tailEnd/>
          </a:ln>
        </p:spPr>
        <p:txBody>
          <a:bodyPr>
            <a:spAutoFit/>
          </a:bodyPr>
          <a:lstStyle/>
          <a:p>
            <a:pPr algn="l">
              <a:spcBef>
                <a:spcPct val="50000"/>
              </a:spcBef>
            </a:pPr>
            <a:r>
              <a:rPr kumimoji="1" lang="zh-CN" altLang="en-US" sz="2000" b="1" dirty="0">
                <a:latin typeface="Times New Roman" pitchFamily="18" charset="0"/>
                <a:ea typeface="华文中宋" pitchFamily="2" charset="-122"/>
              </a:rPr>
              <a:t>注意到三角函数关系</a:t>
            </a:r>
            <a:endParaRPr kumimoji="1" lang="zh-CN" altLang="en-US" sz="2000" b="1" baseline="30000" dirty="0">
              <a:latin typeface="Times New Roman" pitchFamily="18" charset="0"/>
              <a:ea typeface="华文中宋" pitchFamily="2" charset="-122"/>
            </a:endParaRPr>
          </a:p>
        </p:txBody>
      </p:sp>
      <p:grpSp>
        <p:nvGrpSpPr>
          <p:cNvPr id="53345" name="Group 141"/>
          <p:cNvGrpSpPr>
            <a:grpSpLocks/>
          </p:cNvGrpSpPr>
          <p:nvPr/>
        </p:nvGrpSpPr>
        <p:grpSpPr bwMode="auto">
          <a:xfrm>
            <a:off x="3344863" y="4716463"/>
            <a:ext cx="4919662" cy="322263"/>
            <a:chOff x="2366" y="2805"/>
            <a:chExt cx="3099" cy="203"/>
          </a:xfrm>
        </p:grpSpPr>
        <p:sp>
          <p:nvSpPr>
            <p:cNvPr id="53346" name="WordArt 142"/>
            <p:cNvSpPr>
              <a:spLocks noChangeArrowheads="1" noChangeShapeType="1" noTextEdit="1"/>
            </p:cNvSpPr>
            <p:nvPr/>
          </p:nvSpPr>
          <p:spPr bwMode="auto">
            <a:xfrm>
              <a:off x="2786" y="2863"/>
              <a:ext cx="138" cy="97"/>
            </a:xfrm>
            <a:prstGeom prst="rect">
              <a:avLst/>
            </a:prstGeom>
          </p:spPr>
          <p:txBody>
            <a:bodyPr wrap="none" fromWordArt="1">
              <a:prstTxWarp prst="textPlain">
                <a:avLst>
                  <a:gd name="adj" fmla="val 50000"/>
                </a:avLst>
              </a:prstTxWarp>
            </a:bodyPr>
            <a:lstStyle/>
            <a:p>
              <a:r>
                <a:rPr lang="en-US" altLang="zh-CN" sz="3600" i="1" kern="10" dirty="0">
                  <a:ln w="9525">
                    <a:solidFill>
                      <a:srgbClr val="000000"/>
                    </a:solidFill>
                    <a:round/>
                    <a:headEnd/>
                    <a:tailEnd/>
                  </a:ln>
                  <a:solidFill>
                    <a:srgbClr val="000000"/>
                  </a:solidFill>
                  <a:latin typeface="Symbol"/>
                </a:rPr>
                <a:t>a</a:t>
              </a:r>
              <a:endParaRPr lang="zh-CN" altLang="en-US" sz="3600" i="1" kern="10" dirty="0">
                <a:ln w="9525">
                  <a:solidFill>
                    <a:srgbClr val="000000"/>
                  </a:solidFill>
                  <a:round/>
                  <a:headEnd/>
                  <a:tailEnd/>
                </a:ln>
                <a:solidFill>
                  <a:srgbClr val="000000"/>
                </a:solidFill>
                <a:latin typeface="Symbol"/>
              </a:endParaRPr>
            </a:p>
          </p:txBody>
        </p:sp>
        <p:sp>
          <p:nvSpPr>
            <p:cNvPr id="53347" name="WordArt 143"/>
            <p:cNvSpPr>
              <a:spLocks noChangeArrowheads="1" noChangeShapeType="1" noTextEdit="1"/>
            </p:cNvSpPr>
            <p:nvPr/>
          </p:nvSpPr>
          <p:spPr bwMode="auto">
            <a:xfrm>
              <a:off x="3237" y="2845"/>
              <a:ext cx="136" cy="163"/>
            </a:xfrm>
            <a:prstGeom prst="rect">
              <a:avLst/>
            </a:prstGeom>
          </p:spPr>
          <p:txBody>
            <a:bodyPr wrap="none" fromWordArt="1">
              <a:prstTxWarp prst="textPlain">
                <a:avLst>
                  <a:gd name="adj" fmla="val 55468"/>
                </a:avLst>
              </a:prstTxWarp>
            </a:bodyPr>
            <a:lstStyle/>
            <a:p>
              <a:r>
                <a:rPr lang="en-US" altLang="zh-CN" sz="3600" i="1" kern="10">
                  <a:ln w="9525">
                    <a:solidFill>
                      <a:schemeClr val="tx1"/>
                    </a:solidFill>
                    <a:round/>
                    <a:headEnd/>
                    <a:tailEnd/>
                  </a:ln>
                  <a:latin typeface="Symbol"/>
                </a:rPr>
                <a:t>b</a:t>
              </a:r>
              <a:endParaRPr lang="zh-CN" altLang="en-US" sz="3600" i="1" kern="10">
                <a:ln w="9525">
                  <a:solidFill>
                    <a:schemeClr val="tx1"/>
                  </a:solidFill>
                  <a:round/>
                  <a:headEnd/>
                  <a:tailEnd/>
                </a:ln>
                <a:latin typeface="Symbol"/>
              </a:endParaRPr>
            </a:p>
          </p:txBody>
        </p:sp>
        <p:sp>
          <p:nvSpPr>
            <p:cNvPr id="53348" name="WordArt 144"/>
            <p:cNvSpPr>
              <a:spLocks noChangeArrowheads="1" noChangeShapeType="1" noTextEdit="1"/>
            </p:cNvSpPr>
            <p:nvPr/>
          </p:nvSpPr>
          <p:spPr bwMode="auto">
            <a:xfrm>
              <a:off x="2366" y="2859"/>
              <a:ext cx="78" cy="109"/>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53349" name="WordArt 145"/>
            <p:cNvSpPr>
              <a:spLocks noChangeArrowheads="1" noChangeShapeType="1" noTextEdit="1"/>
            </p:cNvSpPr>
            <p:nvPr/>
          </p:nvSpPr>
          <p:spPr bwMode="auto">
            <a:xfrm>
              <a:off x="2496" y="2862"/>
              <a:ext cx="271" cy="111"/>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53350" name="WordArt 146"/>
            <p:cNvSpPr>
              <a:spLocks noChangeArrowheads="1" noChangeShapeType="1" noTextEdit="1"/>
            </p:cNvSpPr>
            <p:nvPr/>
          </p:nvSpPr>
          <p:spPr bwMode="auto">
            <a:xfrm>
              <a:off x="2963" y="2859"/>
              <a:ext cx="271" cy="111"/>
            </a:xfrm>
            <a:prstGeom prst="rect">
              <a:avLst/>
            </a:prstGeom>
          </p:spPr>
          <p:txBody>
            <a:bodyPr wrap="none" fromWordArt="1">
              <a:prstTxWarp prst="textPlain">
                <a:avLst>
                  <a:gd name="adj" fmla="val 50000"/>
                </a:avLst>
              </a:prstTxWarp>
            </a:bodyPr>
            <a:lstStyle/>
            <a:p>
              <a:r>
                <a:rPr lang="en-US" altLang="zh-CN" sz="3600" kern="10" dirty="0" err="1">
                  <a:ln w="9525">
                    <a:solidFill>
                      <a:schemeClr val="tx2"/>
                    </a:solidFill>
                    <a:round/>
                    <a:headEnd/>
                    <a:tailEnd/>
                  </a:ln>
                  <a:solidFill>
                    <a:schemeClr val="tx2"/>
                  </a:solidFill>
                  <a:latin typeface="Times New Roman"/>
                  <a:cs typeface="Times New Roman"/>
                </a:rPr>
                <a:t>cos</a:t>
              </a:r>
              <a:endParaRPr lang="zh-CN" altLang="en-US" sz="3600" kern="10" dirty="0">
                <a:ln w="9525">
                  <a:solidFill>
                    <a:schemeClr val="tx2"/>
                  </a:solidFill>
                  <a:round/>
                  <a:headEnd/>
                  <a:tailEnd/>
                </a:ln>
                <a:solidFill>
                  <a:schemeClr val="tx2"/>
                </a:solidFill>
                <a:latin typeface="Times New Roman"/>
                <a:cs typeface="Times New Roman"/>
              </a:endParaRPr>
            </a:p>
          </p:txBody>
        </p:sp>
        <p:grpSp>
          <p:nvGrpSpPr>
            <p:cNvPr id="4" name="Group 147"/>
            <p:cNvGrpSpPr>
              <a:grpSpLocks/>
            </p:cNvGrpSpPr>
            <p:nvPr/>
          </p:nvGrpSpPr>
          <p:grpSpPr bwMode="auto">
            <a:xfrm>
              <a:off x="3411" y="2885"/>
              <a:ext cx="119" cy="45"/>
              <a:chOff x="1260" y="2371"/>
              <a:chExt cx="151" cy="53"/>
            </a:xfrm>
          </p:grpSpPr>
          <p:sp>
            <p:nvSpPr>
              <p:cNvPr id="53365" name="Line 148"/>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53366" name="Line 149"/>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53352" name="WordArt 150"/>
            <p:cNvSpPr>
              <a:spLocks noChangeArrowheads="1" noChangeShapeType="1" noTextEdit="1"/>
            </p:cNvSpPr>
            <p:nvPr/>
          </p:nvSpPr>
          <p:spPr bwMode="auto">
            <a:xfrm>
              <a:off x="3585" y="2844"/>
              <a:ext cx="271" cy="111"/>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53353" name="WordArt 151"/>
            <p:cNvSpPr>
              <a:spLocks noChangeArrowheads="1" noChangeShapeType="1" noTextEdit="1"/>
            </p:cNvSpPr>
            <p:nvPr/>
          </p:nvSpPr>
          <p:spPr bwMode="auto">
            <a:xfrm>
              <a:off x="3887" y="2836"/>
              <a:ext cx="50" cy="14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3354" name="WordArt 152"/>
            <p:cNvSpPr>
              <a:spLocks noChangeArrowheads="1" noChangeShapeType="1" noTextEdit="1"/>
            </p:cNvSpPr>
            <p:nvPr/>
          </p:nvSpPr>
          <p:spPr bwMode="auto">
            <a:xfrm>
              <a:off x="3967" y="2852"/>
              <a:ext cx="138" cy="97"/>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solidFill>
                    <a:srgbClr val="000000"/>
                  </a:solidFill>
                  <a:latin typeface="Symbol"/>
                </a:rPr>
                <a:t>a</a:t>
              </a:r>
              <a:endParaRPr lang="zh-CN" altLang="en-US" sz="3600" i="1" kern="10">
                <a:ln w="9525">
                  <a:solidFill>
                    <a:srgbClr val="000000"/>
                  </a:solidFill>
                  <a:round/>
                  <a:headEnd/>
                  <a:tailEnd/>
                </a:ln>
                <a:solidFill>
                  <a:srgbClr val="000000"/>
                </a:solidFill>
                <a:latin typeface="Symbol"/>
              </a:endParaRPr>
            </a:p>
          </p:txBody>
        </p:sp>
        <p:sp>
          <p:nvSpPr>
            <p:cNvPr id="53355" name="WordArt 153"/>
            <p:cNvSpPr>
              <a:spLocks noChangeArrowheads="1" noChangeShapeType="1" noTextEdit="1"/>
            </p:cNvSpPr>
            <p:nvPr/>
          </p:nvSpPr>
          <p:spPr bwMode="auto">
            <a:xfrm>
              <a:off x="4134" y="2849"/>
              <a:ext cx="89" cy="96"/>
            </a:xfrm>
            <a:prstGeom prst="rect">
              <a:avLst/>
            </a:prstGeom>
          </p:spPr>
          <p:txBody>
            <a:bodyPr wrap="none" fromWordArt="1">
              <a:prstTxWarp prst="textPlain">
                <a:avLst>
                  <a:gd name="adj" fmla="val 50000"/>
                </a:avLst>
              </a:prstTxWarp>
            </a:bodyPr>
            <a:lstStyle/>
            <a:p>
              <a:r>
                <a:rPr lang="en-US" altLang="zh-CN" sz="3600" kern="10">
                  <a:ln w="28575">
                    <a:solidFill>
                      <a:schemeClr val="accent2"/>
                    </a:solidFill>
                    <a:round/>
                    <a:headEnd/>
                    <a:tailEnd/>
                  </a:ln>
                  <a:solidFill>
                    <a:schemeClr val="tx2"/>
                  </a:solidFill>
                  <a:latin typeface="宋体"/>
                  <a:ea typeface="宋体"/>
                </a:rPr>
                <a:t>+</a:t>
              </a:r>
              <a:endParaRPr lang="zh-CN" altLang="en-US" sz="3600" kern="10">
                <a:ln w="28575">
                  <a:solidFill>
                    <a:schemeClr val="accent2"/>
                  </a:solidFill>
                  <a:round/>
                  <a:headEnd/>
                  <a:tailEnd/>
                </a:ln>
                <a:solidFill>
                  <a:schemeClr val="tx2"/>
                </a:solidFill>
                <a:latin typeface="宋体"/>
                <a:ea typeface="宋体"/>
              </a:endParaRPr>
            </a:p>
          </p:txBody>
        </p:sp>
        <p:sp>
          <p:nvSpPr>
            <p:cNvPr id="53356" name="WordArt 154"/>
            <p:cNvSpPr>
              <a:spLocks noChangeArrowheads="1" noChangeShapeType="1" noTextEdit="1"/>
            </p:cNvSpPr>
            <p:nvPr/>
          </p:nvSpPr>
          <p:spPr bwMode="auto">
            <a:xfrm>
              <a:off x="4235" y="2820"/>
              <a:ext cx="136" cy="163"/>
            </a:xfrm>
            <a:prstGeom prst="rect">
              <a:avLst/>
            </a:prstGeom>
          </p:spPr>
          <p:txBody>
            <a:bodyPr wrap="none" fromWordArt="1">
              <a:prstTxWarp prst="textPlain">
                <a:avLst>
                  <a:gd name="adj" fmla="val 55468"/>
                </a:avLst>
              </a:prstTxWarp>
            </a:bodyPr>
            <a:lstStyle/>
            <a:p>
              <a:r>
                <a:rPr lang="en-US" altLang="zh-CN" sz="3600" i="1" kern="10">
                  <a:ln w="9525">
                    <a:solidFill>
                      <a:schemeClr val="tx1"/>
                    </a:solidFill>
                    <a:round/>
                    <a:headEnd/>
                    <a:tailEnd/>
                  </a:ln>
                  <a:latin typeface="Symbol"/>
                </a:rPr>
                <a:t>b</a:t>
              </a:r>
              <a:endParaRPr lang="zh-CN" altLang="en-US" sz="3600" i="1" kern="10">
                <a:ln w="9525">
                  <a:solidFill>
                    <a:schemeClr val="tx1"/>
                  </a:solidFill>
                  <a:round/>
                  <a:headEnd/>
                  <a:tailEnd/>
                </a:ln>
                <a:latin typeface="Symbol"/>
              </a:endParaRPr>
            </a:p>
          </p:txBody>
        </p:sp>
        <p:sp>
          <p:nvSpPr>
            <p:cNvPr id="53357" name="WordArt 155"/>
            <p:cNvSpPr>
              <a:spLocks noChangeArrowheads="1" noChangeShapeType="1" noTextEdit="1"/>
            </p:cNvSpPr>
            <p:nvPr/>
          </p:nvSpPr>
          <p:spPr bwMode="auto">
            <a:xfrm flipH="1">
              <a:off x="5415" y="2818"/>
              <a:ext cx="50" cy="14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3358" name="WordArt 156"/>
            <p:cNvSpPr>
              <a:spLocks noChangeArrowheads="1" noChangeShapeType="1" noTextEdit="1"/>
            </p:cNvSpPr>
            <p:nvPr/>
          </p:nvSpPr>
          <p:spPr bwMode="auto">
            <a:xfrm>
              <a:off x="4920" y="2823"/>
              <a:ext cx="50" cy="14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3359" name="WordArt 157"/>
            <p:cNvSpPr>
              <a:spLocks noChangeArrowheads="1" noChangeShapeType="1" noTextEdit="1"/>
            </p:cNvSpPr>
            <p:nvPr/>
          </p:nvSpPr>
          <p:spPr bwMode="auto">
            <a:xfrm flipH="1">
              <a:off x="4388" y="2828"/>
              <a:ext cx="50" cy="14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3360" name="WordArt 158"/>
            <p:cNvSpPr>
              <a:spLocks noChangeArrowheads="1" noChangeShapeType="1" noTextEdit="1"/>
            </p:cNvSpPr>
            <p:nvPr/>
          </p:nvSpPr>
          <p:spPr bwMode="auto">
            <a:xfrm>
              <a:off x="4488" y="2854"/>
              <a:ext cx="89" cy="96"/>
            </a:xfrm>
            <a:prstGeom prst="rect">
              <a:avLst/>
            </a:prstGeom>
          </p:spPr>
          <p:txBody>
            <a:bodyPr wrap="none" fromWordArt="1">
              <a:prstTxWarp prst="textPlain">
                <a:avLst>
                  <a:gd name="adj" fmla="val 50000"/>
                </a:avLst>
              </a:prstTxWarp>
            </a:bodyPr>
            <a:lstStyle/>
            <a:p>
              <a:r>
                <a:rPr lang="en-US" altLang="zh-CN" sz="3600" kern="10">
                  <a:ln w="28575">
                    <a:solidFill>
                      <a:schemeClr val="tx1"/>
                    </a:solidFill>
                    <a:round/>
                    <a:headEnd/>
                    <a:tailEnd/>
                  </a:ln>
                  <a:solidFill>
                    <a:schemeClr val="tx2"/>
                  </a:solidFill>
                  <a:latin typeface="宋体"/>
                  <a:ea typeface="宋体"/>
                </a:rPr>
                <a:t>+</a:t>
              </a:r>
              <a:endParaRPr lang="zh-CN" altLang="en-US" sz="3600" kern="10">
                <a:ln w="28575">
                  <a:solidFill>
                    <a:schemeClr val="tx1"/>
                  </a:solidFill>
                  <a:round/>
                  <a:headEnd/>
                  <a:tailEnd/>
                </a:ln>
                <a:solidFill>
                  <a:schemeClr val="tx2"/>
                </a:solidFill>
                <a:latin typeface="宋体"/>
                <a:ea typeface="宋体"/>
              </a:endParaRPr>
            </a:p>
          </p:txBody>
        </p:sp>
        <p:sp>
          <p:nvSpPr>
            <p:cNvPr id="53361" name="WordArt 159"/>
            <p:cNvSpPr>
              <a:spLocks noChangeArrowheads="1" noChangeShapeType="1" noTextEdit="1"/>
            </p:cNvSpPr>
            <p:nvPr/>
          </p:nvSpPr>
          <p:spPr bwMode="auto">
            <a:xfrm>
              <a:off x="4606" y="2842"/>
              <a:ext cx="271" cy="111"/>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53362" name="Line 160"/>
            <p:cNvSpPr>
              <a:spLocks noChangeShapeType="1"/>
            </p:cNvSpPr>
            <p:nvPr/>
          </p:nvSpPr>
          <p:spPr bwMode="auto">
            <a:xfrm flipH="1">
              <a:off x="5144" y="2882"/>
              <a:ext cx="110" cy="0"/>
            </a:xfrm>
            <a:prstGeom prst="line">
              <a:avLst/>
            </a:prstGeom>
            <a:noFill/>
            <a:ln w="38100">
              <a:solidFill>
                <a:srgbClr val="FF3300"/>
              </a:solidFill>
              <a:round/>
              <a:headEnd/>
              <a:tailEnd/>
            </a:ln>
          </p:spPr>
          <p:txBody>
            <a:bodyPr/>
            <a:lstStyle/>
            <a:p>
              <a:endParaRPr lang="zh-CN" altLang="en-US"/>
            </a:p>
          </p:txBody>
        </p:sp>
        <p:sp>
          <p:nvSpPr>
            <p:cNvPr id="53363" name="WordArt 161"/>
            <p:cNvSpPr>
              <a:spLocks noChangeArrowheads="1" noChangeShapeType="1" noTextEdit="1"/>
            </p:cNvSpPr>
            <p:nvPr/>
          </p:nvSpPr>
          <p:spPr bwMode="auto">
            <a:xfrm>
              <a:off x="4980" y="2842"/>
              <a:ext cx="138" cy="97"/>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solidFill>
                    <a:srgbClr val="000000"/>
                  </a:solidFill>
                  <a:latin typeface="Symbol"/>
                </a:rPr>
                <a:t>a</a:t>
              </a:r>
              <a:endParaRPr lang="zh-CN" altLang="en-US" sz="3600" i="1" kern="10">
                <a:ln w="9525">
                  <a:solidFill>
                    <a:srgbClr val="000000"/>
                  </a:solidFill>
                  <a:round/>
                  <a:headEnd/>
                  <a:tailEnd/>
                </a:ln>
                <a:solidFill>
                  <a:srgbClr val="000000"/>
                </a:solidFill>
                <a:latin typeface="Symbol"/>
              </a:endParaRPr>
            </a:p>
          </p:txBody>
        </p:sp>
        <p:sp>
          <p:nvSpPr>
            <p:cNvPr id="53364" name="WordArt 162"/>
            <p:cNvSpPr>
              <a:spLocks noChangeArrowheads="1" noChangeShapeType="1" noTextEdit="1"/>
            </p:cNvSpPr>
            <p:nvPr/>
          </p:nvSpPr>
          <p:spPr bwMode="auto">
            <a:xfrm>
              <a:off x="5250" y="2805"/>
              <a:ext cx="136" cy="163"/>
            </a:xfrm>
            <a:prstGeom prst="rect">
              <a:avLst/>
            </a:prstGeom>
          </p:spPr>
          <p:txBody>
            <a:bodyPr wrap="none" fromWordArt="1">
              <a:prstTxWarp prst="textPlain">
                <a:avLst>
                  <a:gd name="adj" fmla="val 55468"/>
                </a:avLst>
              </a:prstTxWarp>
            </a:bodyPr>
            <a:lstStyle/>
            <a:p>
              <a:r>
                <a:rPr lang="en-US" altLang="zh-CN" sz="3600" i="1" kern="10">
                  <a:ln w="9525">
                    <a:solidFill>
                      <a:schemeClr val="tx1"/>
                    </a:solidFill>
                    <a:round/>
                    <a:headEnd/>
                    <a:tailEnd/>
                  </a:ln>
                  <a:latin typeface="Symbol"/>
                </a:rPr>
                <a:t>b</a:t>
              </a:r>
              <a:endParaRPr lang="zh-CN" altLang="en-US" sz="3600" i="1" kern="10">
                <a:ln w="9525">
                  <a:solidFill>
                    <a:schemeClr val="tx1"/>
                  </a:solidFill>
                  <a:round/>
                  <a:headEnd/>
                  <a:tailEnd/>
                </a:ln>
                <a:latin typeface="Symbol"/>
              </a:endParaRPr>
            </a:p>
          </p:txBody>
        </p:sp>
      </p:grpSp>
      <p:grpSp>
        <p:nvGrpSpPr>
          <p:cNvPr id="53324" name="Group 163"/>
          <p:cNvGrpSpPr>
            <a:grpSpLocks/>
          </p:cNvGrpSpPr>
          <p:nvPr/>
        </p:nvGrpSpPr>
        <p:grpSpPr bwMode="auto">
          <a:xfrm>
            <a:off x="661988" y="5257800"/>
            <a:ext cx="7543800" cy="1069975"/>
            <a:chOff x="417" y="3312"/>
            <a:chExt cx="4752" cy="674"/>
          </a:xfrm>
        </p:grpSpPr>
        <p:grpSp>
          <p:nvGrpSpPr>
            <p:cNvPr id="53310" name="Group 164"/>
            <p:cNvGrpSpPr>
              <a:grpSpLocks/>
            </p:cNvGrpSpPr>
            <p:nvPr/>
          </p:nvGrpSpPr>
          <p:grpSpPr bwMode="auto">
            <a:xfrm>
              <a:off x="2495" y="3470"/>
              <a:ext cx="2483" cy="355"/>
              <a:chOff x="1927" y="3105"/>
              <a:chExt cx="2483" cy="355"/>
            </a:xfrm>
          </p:grpSpPr>
          <p:sp>
            <p:nvSpPr>
              <p:cNvPr id="53315" name="WordArt 165"/>
              <p:cNvSpPr>
                <a:spLocks noChangeArrowheads="1" noChangeShapeType="1" noTextEdit="1"/>
              </p:cNvSpPr>
              <p:nvPr/>
            </p:nvSpPr>
            <p:spPr bwMode="auto">
              <a:xfrm>
                <a:off x="2171" y="3170"/>
                <a:ext cx="59" cy="249"/>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53316" name="Group 166"/>
              <p:cNvGrpSpPr>
                <a:grpSpLocks/>
              </p:cNvGrpSpPr>
              <p:nvPr/>
            </p:nvGrpSpPr>
            <p:grpSpPr bwMode="auto">
              <a:xfrm>
                <a:off x="1927" y="3250"/>
                <a:ext cx="165" cy="60"/>
                <a:chOff x="1260" y="2371"/>
                <a:chExt cx="151" cy="53"/>
              </a:xfrm>
            </p:grpSpPr>
            <p:sp>
              <p:nvSpPr>
                <p:cNvPr id="53335" name="Line 167"/>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53336" name="Line 168"/>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53317" name="WordArt 169"/>
              <p:cNvSpPr>
                <a:spLocks noChangeArrowheads="1" noChangeShapeType="1" noTextEdit="1"/>
              </p:cNvSpPr>
              <p:nvPr/>
            </p:nvSpPr>
            <p:spPr bwMode="auto">
              <a:xfrm>
                <a:off x="2255" y="3211"/>
                <a:ext cx="100" cy="139"/>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53318" name="WordArt 170"/>
              <p:cNvSpPr>
                <a:spLocks noChangeArrowheads="1" noChangeShapeType="1" noTextEdit="1"/>
              </p:cNvSpPr>
              <p:nvPr/>
            </p:nvSpPr>
            <p:spPr bwMode="auto">
              <a:xfrm>
                <a:off x="2361" y="3176"/>
                <a:ext cx="174" cy="174"/>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53319" name="WordArt 171"/>
              <p:cNvSpPr>
                <a:spLocks noChangeArrowheads="1" noChangeShapeType="1" noTextEdit="1"/>
              </p:cNvSpPr>
              <p:nvPr/>
            </p:nvSpPr>
            <p:spPr bwMode="auto">
              <a:xfrm>
                <a:off x="2573" y="3224"/>
                <a:ext cx="287" cy="127"/>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grpSp>
            <p:nvGrpSpPr>
              <p:cNvPr id="53320" name="Group 172"/>
              <p:cNvGrpSpPr>
                <a:grpSpLocks/>
              </p:cNvGrpSpPr>
              <p:nvPr/>
            </p:nvGrpSpPr>
            <p:grpSpPr bwMode="auto">
              <a:xfrm>
                <a:off x="2899" y="3203"/>
                <a:ext cx="262" cy="140"/>
                <a:chOff x="2676" y="2528"/>
                <a:chExt cx="261" cy="115"/>
              </a:xfrm>
            </p:grpSpPr>
            <p:sp>
              <p:nvSpPr>
                <p:cNvPr id="53333" name="WordArt 173"/>
                <p:cNvSpPr>
                  <a:spLocks noChangeArrowheads="1" noChangeShapeType="1" noTextEdit="1"/>
                </p:cNvSpPr>
                <p:nvPr/>
              </p:nvSpPr>
              <p:spPr bwMode="auto">
                <a:xfrm>
                  <a:off x="2676" y="2528"/>
                  <a:ext cx="100" cy="114"/>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53334" name="WordArt 174"/>
                <p:cNvSpPr>
                  <a:spLocks noChangeArrowheads="1" noChangeShapeType="1" noTextEdit="1"/>
                </p:cNvSpPr>
                <p:nvPr/>
              </p:nvSpPr>
              <p:spPr bwMode="auto">
                <a:xfrm>
                  <a:off x="2784" y="2528"/>
                  <a:ext cx="153" cy="115"/>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grpSp>
          <p:grpSp>
            <p:nvGrpSpPr>
              <p:cNvPr id="53321" name="Group 175"/>
              <p:cNvGrpSpPr>
                <a:grpSpLocks/>
              </p:cNvGrpSpPr>
              <p:nvPr/>
            </p:nvGrpSpPr>
            <p:grpSpPr bwMode="auto">
              <a:xfrm>
                <a:off x="3186" y="3105"/>
                <a:ext cx="224" cy="355"/>
                <a:chOff x="2534" y="2333"/>
                <a:chExt cx="224" cy="355"/>
              </a:xfrm>
            </p:grpSpPr>
            <p:sp>
              <p:nvSpPr>
                <p:cNvPr id="53330" name="Line 176"/>
                <p:cNvSpPr>
                  <a:spLocks noChangeShapeType="1"/>
                </p:cNvSpPr>
                <p:nvPr/>
              </p:nvSpPr>
              <p:spPr bwMode="auto">
                <a:xfrm flipH="1">
                  <a:off x="2534" y="2511"/>
                  <a:ext cx="224" cy="1"/>
                </a:xfrm>
                <a:prstGeom prst="line">
                  <a:avLst/>
                </a:prstGeom>
                <a:noFill/>
                <a:ln w="38100">
                  <a:solidFill>
                    <a:schemeClr val="tx1"/>
                  </a:solidFill>
                  <a:round/>
                  <a:headEnd/>
                  <a:tailEnd/>
                </a:ln>
              </p:spPr>
              <p:txBody>
                <a:bodyPr/>
                <a:lstStyle/>
                <a:p>
                  <a:endParaRPr lang="zh-CN" altLang="en-US"/>
                </a:p>
              </p:txBody>
            </p:sp>
            <p:sp>
              <p:nvSpPr>
                <p:cNvPr id="53331" name="WordArt 177"/>
                <p:cNvSpPr>
                  <a:spLocks noChangeArrowheads="1" noChangeShapeType="1" noTextEdit="1"/>
                </p:cNvSpPr>
                <p:nvPr/>
              </p:nvSpPr>
              <p:spPr bwMode="auto">
                <a:xfrm>
                  <a:off x="2577" y="2333"/>
                  <a:ext cx="126" cy="134"/>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53332" name="WordArt 178"/>
                <p:cNvSpPr>
                  <a:spLocks noChangeArrowheads="1" noChangeShapeType="1" noTextEdit="1"/>
                </p:cNvSpPr>
                <p:nvPr/>
              </p:nvSpPr>
              <p:spPr bwMode="auto">
                <a:xfrm>
                  <a:off x="2594" y="2538"/>
                  <a:ext cx="136" cy="150"/>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Symbol"/>
                    </a:rPr>
                    <a:t>l</a:t>
                  </a:r>
                  <a:endParaRPr lang="zh-CN" altLang="en-US" sz="3600" kern="10">
                    <a:ln w="9525">
                      <a:solidFill>
                        <a:srgbClr val="000000"/>
                      </a:solidFill>
                      <a:round/>
                      <a:headEnd/>
                      <a:tailEnd/>
                    </a:ln>
                    <a:latin typeface="Symbol"/>
                  </a:endParaRPr>
                </a:p>
              </p:txBody>
            </p:sp>
          </p:grpSp>
          <p:sp>
            <p:nvSpPr>
              <p:cNvPr id="53322" name="WordArt 179"/>
              <p:cNvSpPr>
                <a:spLocks noChangeArrowheads="1" noChangeShapeType="1" noTextEdit="1"/>
              </p:cNvSpPr>
              <p:nvPr/>
            </p:nvSpPr>
            <p:spPr bwMode="auto">
              <a:xfrm flipH="1">
                <a:off x="3442" y="3145"/>
                <a:ext cx="59" cy="249"/>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3323" name="WordArt 180"/>
              <p:cNvSpPr>
                <a:spLocks noChangeArrowheads="1" noChangeShapeType="1" noTextEdit="1"/>
              </p:cNvSpPr>
              <p:nvPr/>
            </p:nvSpPr>
            <p:spPr bwMode="auto">
              <a:xfrm>
                <a:off x="3551" y="3212"/>
                <a:ext cx="287" cy="127"/>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grpSp>
            <p:nvGrpSpPr>
              <p:cNvPr id="5" name="Group 181"/>
              <p:cNvGrpSpPr>
                <a:grpSpLocks/>
              </p:cNvGrpSpPr>
              <p:nvPr/>
            </p:nvGrpSpPr>
            <p:grpSpPr bwMode="auto">
              <a:xfrm>
                <a:off x="3888" y="3209"/>
                <a:ext cx="262" cy="140"/>
                <a:chOff x="2676" y="2528"/>
                <a:chExt cx="261" cy="115"/>
              </a:xfrm>
            </p:grpSpPr>
            <p:sp>
              <p:nvSpPr>
                <p:cNvPr id="53328" name="WordArt 182"/>
                <p:cNvSpPr>
                  <a:spLocks noChangeArrowheads="1" noChangeShapeType="1" noTextEdit="1"/>
                </p:cNvSpPr>
                <p:nvPr/>
              </p:nvSpPr>
              <p:spPr bwMode="auto">
                <a:xfrm>
                  <a:off x="2676" y="2528"/>
                  <a:ext cx="100" cy="114"/>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53329" name="WordArt 183"/>
                <p:cNvSpPr>
                  <a:spLocks noChangeArrowheads="1" noChangeShapeType="1" noTextEdit="1"/>
                </p:cNvSpPr>
                <p:nvPr/>
              </p:nvSpPr>
              <p:spPr bwMode="auto">
                <a:xfrm>
                  <a:off x="2784" y="2528"/>
                  <a:ext cx="153" cy="115"/>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grpSp>
          <p:grpSp>
            <p:nvGrpSpPr>
              <p:cNvPr id="53325" name="Group 184"/>
              <p:cNvGrpSpPr>
                <a:grpSpLocks/>
              </p:cNvGrpSpPr>
              <p:nvPr/>
            </p:nvGrpSpPr>
            <p:grpSpPr bwMode="auto">
              <a:xfrm>
                <a:off x="4176" y="3176"/>
                <a:ext cx="234" cy="174"/>
                <a:chOff x="2054" y="2449"/>
                <a:chExt cx="234" cy="174"/>
              </a:xfrm>
            </p:grpSpPr>
            <p:sp>
              <p:nvSpPr>
                <p:cNvPr id="53326" name="WordArt 185"/>
                <p:cNvSpPr>
                  <a:spLocks noChangeArrowheads="1" noChangeShapeType="1" noTextEdit="1"/>
                </p:cNvSpPr>
                <p:nvPr/>
              </p:nvSpPr>
              <p:spPr bwMode="auto">
                <a:xfrm>
                  <a:off x="2209" y="2449"/>
                  <a:ext cx="79" cy="174"/>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53327" name="WordArt 186"/>
                <p:cNvSpPr>
                  <a:spLocks noChangeArrowheads="1" noChangeShapeType="1" noTextEdit="1"/>
                </p:cNvSpPr>
                <p:nvPr/>
              </p:nvSpPr>
              <p:spPr bwMode="auto">
                <a:xfrm>
                  <a:off x="2054" y="2461"/>
                  <a:ext cx="122" cy="158"/>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solidFill>
                        <a:srgbClr val="000000"/>
                      </a:solidFill>
                      <a:latin typeface="Symbol"/>
                    </a:rPr>
                    <a:t>n</a:t>
                  </a:r>
                  <a:endParaRPr lang="zh-CN" altLang="en-US" sz="3600" i="1" kern="10">
                    <a:ln w="9525">
                      <a:solidFill>
                        <a:srgbClr val="000000"/>
                      </a:solidFill>
                      <a:round/>
                      <a:headEnd/>
                      <a:tailEnd/>
                    </a:ln>
                    <a:solidFill>
                      <a:srgbClr val="000000"/>
                    </a:solidFill>
                    <a:latin typeface="Symbol"/>
                  </a:endParaRPr>
                </a:p>
              </p:txBody>
            </p:sp>
          </p:grpSp>
        </p:grpSp>
        <p:sp>
          <p:nvSpPr>
            <p:cNvPr id="53311" name="Text Box 187"/>
            <p:cNvSpPr txBox="1">
              <a:spLocks noChangeArrowheads="1"/>
            </p:cNvSpPr>
            <p:nvPr/>
          </p:nvSpPr>
          <p:spPr bwMode="auto">
            <a:xfrm>
              <a:off x="417" y="3517"/>
              <a:ext cx="334" cy="288"/>
            </a:xfrm>
            <a:prstGeom prst="rect">
              <a:avLst/>
            </a:prstGeom>
            <a:noFill/>
            <a:ln w="9525">
              <a:noFill/>
              <a:miter lim="800000"/>
              <a:headEnd/>
              <a:tailEnd/>
            </a:ln>
          </p:spPr>
          <p:txBody>
            <a:bodyPr>
              <a:spAutoFit/>
            </a:bodyPr>
            <a:lstStyle/>
            <a:p>
              <a:pPr algn="l">
                <a:spcBef>
                  <a:spcPct val="50000"/>
                </a:spcBef>
              </a:pPr>
              <a:r>
                <a:rPr kumimoji="1" lang="zh-CN" altLang="en-US" sz="2400" b="1">
                  <a:latin typeface="Times New Roman" pitchFamily="18" charset="0"/>
                  <a:ea typeface="华文中宋" pitchFamily="2" charset="-122"/>
                </a:rPr>
                <a:t>得</a:t>
              </a:r>
            </a:p>
          </p:txBody>
        </p:sp>
        <p:sp>
          <p:nvSpPr>
            <p:cNvPr id="53312" name="WordArt 188"/>
            <p:cNvSpPr>
              <a:spLocks noChangeArrowheads="1" noChangeShapeType="1" noTextEdit="1"/>
            </p:cNvSpPr>
            <p:nvPr/>
          </p:nvSpPr>
          <p:spPr bwMode="auto">
            <a:xfrm>
              <a:off x="2234" y="3569"/>
              <a:ext cx="179" cy="202"/>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53313" name="Text Box 189"/>
            <p:cNvSpPr txBox="1">
              <a:spLocks noChangeArrowheads="1"/>
            </p:cNvSpPr>
            <p:nvPr/>
          </p:nvSpPr>
          <p:spPr bwMode="auto">
            <a:xfrm>
              <a:off x="908" y="3486"/>
              <a:ext cx="1402" cy="330"/>
            </a:xfrm>
            <a:prstGeom prst="rect">
              <a:avLst/>
            </a:prstGeom>
            <a:noFill/>
            <a:ln w="9525">
              <a:noFill/>
              <a:miter lim="800000"/>
              <a:headEnd/>
              <a:tailEnd/>
            </a:ln>
          </p:spPr>
          <p:txBody>
            <a:bodyPr>
              <a:spAutoFit/>
            </a:bodyPr>
            <a:lstStyle/>
            <a:p>
              <a:pPr algn="l">
                <a:spcBef>
                  <a:spcPct val="50000"/>
                </a:spcBef>
              </a:pPr>
              <a:r>
                <a:rPr kumimoji="1" lang="zh-CN" altLang="en-US" sz="2800" b="1" dirty="0" smtClean="0">
                  <a:solidFill>
                    <a:srgbClr val="CC0000"/>
                  </a:solidFill>
                  <a:latin typeface="Times New Roman" pitchFamily="18" charset="0"/>
                  <a:ea typeface="华文中宋" pitchFamily="2" charset="-122"/>
                </a:rPr>
                <a:t>驻波方程</a:t>
              </a:r>
              <a:endParaRPr kumimoji="1" lang="zh-CN" altLang="en-US" sz="2800" b="1" dirty="0">
                <a:solidFill>
                  <a:srgbClr val="CC0000"/>
                </a:solidFill>
                <a:latin typeface="Times New Roman" pitchFamily="18" charset="0"/>
                <a:ea typeface="华文中宋" pitchFamily="2" charset="-122"/>
              </a:endParaRPr>
            </a:p>
          </p:txBody>
        </p:sp>
        <p:sp>
          <p:nvSpPr>
            <p:cNvPr id="53314" name="Rectangle 190"/>
            <p:cNvSpPr>
              <a:spLocks noChangeArrowheads="1"/>
            </p:cNvSpPr>
            <p:nvPr/>
          </p:nvSpPr>
          <p:spPr bwMode="auto">
            <a:xfrm>
              <a:off x="781" y="3312"/>
              <a:ext cx="4388" cy="674"/>
            </a:xfrm>
            <a:prstGeom prst="rect">
              <a:avLst/>
            </a:prstGeom>
            <a:noFill/>
            <a:ln w="57150">
              <a:solidFill>
                <a:srgbClr val="FFBB77"/>
              </a:solidFill>
              <a:miter lim="800000"/>
              <a:headEnd/>
              <a:tailEnd/>
            </a:ln>
          </p:spPr>
          <p:txBody>
            <a:bodyPr wrap="none" anchor="ctr"/>
            <a:lstStyle/>
            <a:p>
              <a:endParaRPr lang="zh-CN" altLang="en-US"/>
            </a:p>
          </p:txBody>
        </p:sp>
      </p:grpSp>
      <p:grpSp>
        <p:nvGrpSpPr>
          <p:cNvPr id="53351" name="Group 191"/>
          <p:cNvGrpSpPr>
            <a:grpSpLocks/>
          </p:cNvGrpSpPr>
          <p:nvPr/>
        </p:nvGrpSpPr>
        <p:grpSpPr bwMode="auto">
          <a:xfrm>
            <a:off x="3127375" y="311150"/>
            <a:ext cx="5502275" cy="1069975"/>
            <a:chOff x="1970" y="196"/>
            <a:chExt cx="3466" cy="674"/>
          </a:xfrm>
        </p:grpSpPr>
        <p:sp>
          <p:nvSpPr>
            <p:cNvPr id="53261" name="Text Box 192"/>
            <p:cNvSpPr txBox="1">
              <a:spLocks noChangeArrowheads="1"/>
            </p:cNvSpPr>
            <p:nvPr/>
          </p:nvSpPr>
          <p:spPr bwMode="auto">
            <a:xfrm>
              <a:off x="1970" y="401"/>
              <a:ext cx="372" cy="288"/>
            </a:xfrm>
            <a:prstGeom prst="rect">
              <a:avLst/>
            </a:prstGeom>
            <a:noFill/>
            <a:ln w="9525">
              <a:noFill/>
              <a:miter lim="800000"/>
              <a:headEnd/>
              <a:tailEnd/>
            </a:ln>
          </p:spPr>
          <p:txBody>
            <a:bodyPr>
              <a:spAutoFit/>
            </a:bodyPr>
            <a:lstStyle/>
            <a:p>
              <a:pPr algn="l">
                <a:spcBef>
                  <a:spcPct val="50000"/>
                </a:spcBef>
              </a:pPr>
              <a:r>
                <a:rPr kumimoji="1" lang="zh-CN" altLang="en-US" sz="2400" b="1">
                  <a:latin typeface="Times New Roman" pitchFamily="18" charset="0"/>
                  <a:ea typeface="华文中宋" pitchFamily="2" charset="-122"/>
                </a:rPr>
                <a:t>由</a:t>
              </a:r>
            </a:p>
          </p:txBody>
        </p:sp>
        <p:grpSp>
          <p:nvGrpSpPr>
            <p:cNvPr id="53262" name="Group 193"/>
            <p:cNvGrpSpPr>
              <a:grpSpLocks/>
            </p:cNvGrpSpPr>
            <p:nvPr/>
          </p:nvGrpSpPr>
          <p:grpSpPr bwMode="auto">
            <a:xfrm>
              <a:off x="2373" y="196"/>
              <a:ext cx="3041" cy="306"/>
              <a:chOff x="2373" y="196"/>
              <a:chExt cx="3041" cy="306"/>
            </a:xfrm>
          </p:grpSpPr>
          <p:sp>
            <p:nvSpPr>
              <p:cNvPr id="53287" name="Text Box 194"/>
              <p:cNvSpPr txBox="1">
                <a:spLocks noChangeArrowheads="1"/>
              </p:cNvSpPr>
              <p:nvPr/>
            </p:nvSpPr>
            <p:spPr bwMode="auto">
              <a:xfrm>
                <a:off x="2373" y="214"/>
                <a:ext cx="865" cy="288"/>
              </a:xfrm>
              <a:prstGeom prst="rect">
                <a:avLst/>
              </a:prstGeom>
              <a:noFill/>
              <a:ln w="9525">
                <a:noFill/>
                <a:miter lim="800000"/>
                <a:headEnd/>
                <a:tailEnd/>
              </a:ln>
            </p:spPr>
            <p:txBody>
              <a:bodyPr>
                <a:spAutoFit/>
              </a:bodyPr>
              <a:lstStyle/>
              <a:p>
                <a:pPr algn="l">
                  <a:spcBef>
                    <a:spcPct val="50000"/>
                  </a:spcBef>
                </a:pPr>
                <a:r>
                  <a:rPr kumimoji="1" lang="zh-CN" altLang="en-US" sz="2400" b="1" dirty="0">
                    <a:solidFill>
                      <a:srgbClr val="FF0000"/>
                    </a:solidFill>
                    <a:latin typeface="Times New Roman" pitchFamily="18" charset="0"/>
                    <a:ea typeface="华文中宋" pitchFamily="2" charset="-122"/>
                  </a:rPr>
                  <a:t>正向波</a:t>
                </a:r>
              </a:p>
            </p:txBody>
          </p:sp>
          <p:grpSp>
            <p:nvGrpSpPr>
              <p:cNvPr id="53288" name="Group 195"/>
              <p:cNvGrpSpPr>
                <a:grpSpLocks/>
              </p:cNvGrpSpPr>
              <p:nvPr/>
            </p:nvGrpSpPr>
            <p:grpSpPr bwMode="auto">
              <a:xfrm>
                <a:off x="3550" y="337"/>
                <a:ext cx="127" cy="49"/>
                <a:chOff x="1260" y="2371"/>
                <a:chExt cx="151" cy="53"/>
              </a:xfrm>
            </p:grpSpPr>
            <p:sp>
              <p:nvSpPr>
                <p:cNvPr id="53308" name="Line 196"/>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53309" name="Line 197"/>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53289" name="WordArt 198"/>
              <p:cNvSpPr>
                <a:spLocks noChangeArrowheads="1" noChangeShapeType="1" noTextEdit="1"/>
              </p:cNvSpPr>
              <p:nvPr/>
            </p:nvSpPr>
            <p:spPr bwMode="auto">
              <a:xfrm>
                <a:off x="3892" y="304"/>
                <a:ext cx="203" cy="97"/>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53290" name="WordArt 199"/>
              <p:cNvSpPr>
                <a:spLocks noChangeArrowheads="1" noChangeShapeType="1" noTextEdit="1"/>
              </p:cNvSpPr>
              <p:nvPr/>
            </p:nvSpPr>
            <p:spPr bwMode="auto">
              <a:xfrm>
                <a:off x="4369" y="267"/>
                <a:ext cx="59" cy="16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3291" name="WordArt 200"/>
              <p:cNvSpPr>
                <a:spLocks noChangeArrowheads="1" noChangeShapeType="1" noTextEdit="1"/>
              </p:cNvSpPr>
              <p:nvPr/>
            </p:nvSpPr>
            <p:spPr bwMode="auto">
              <a:xfrm>
                <a:off x="4859" y="259"/>
                <a:ext cx="59" cy="16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3292" name="WordArt 201"/>
              <p:cNvSpPr>
                <a:spLocks noChangeArrowheads="1" noChangeShapeType="1" noTextEdit="1"/>
              </p:cNvSpPr>
              <p:nvPr/>
            </p:nvSpPr>
            <p:spPr bwMode="auto">
              <a:xfrm>
                <a:off x="3698" y="264"/>
                <a:ext cx="160" cy="153"/>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53293" name="WordArt 202"/>
              <p:cNvSpPr>
                <a:spLocks noChangeArrowheads="1" noChangeShapeType="1" noTextEdit="1"/>
              </p:cNvSpPr>
              <p:nvPr/>
            </p:nvSpPr>
            <p:spPr bwMode="auto">
              <a:xfrm>
                <a:off x="4196" y="290"/>
                <a:ext cx="120" cy="114"/>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53294" name="WordArt 203"/>
              <p:cNvSpPr>
                <a:spLocks noChangeArrowheads="1" noChangeShapeType="1" noTextEdit="1"/>
              </p:cNvSpPr>
              <p:nvPr/>
            </p:nvSpPr>
            <p:spPr bwMode="auto">
              <a:xfrm>
                <a:off x="4447" y="265"/>
                <a:ext cx="73" cy="153"/>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53295" name="WordArt 204"/>
              <p:cNvSpPr>
                <a:spLocks noChangeArrowheads="1" noChangeShapeType="1" noTextEdit="1"/>
              </p:cNvSpPr>
              <p:nvPr/>
            </p:nvSpPr>
            <p:spPr bwMode="auto">
              <a:xfrm>
                <a:off x="4970" y="285"/>
                <a:ext cx="109" cy="111"/>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sp>
            <p:nvSpPr>
              <p:cNvPr id="53296" name="AutoShape 205"/>
              <p:cNvSpPr>
                <a:spLocks/>
              </p:cNvSpPr>
              <p:nvPr/>
            </p:nvSpPr>
            <p:spPr bwMode="auto">
              <a:xfrm>
                <a:off x="4150" y="235"/>
                <a:ext cx="43" cy="226"/>
              </a:xfrm>
              <a:prstGeom prst="leftBracket">
                <a:avLst>
                  <a:gd name="adj" fmla="val 43798"/>
                </a:avLst>
              </a:prstGeom>
              <a:noFill/>
              <a:ln w="28575">
                <a:solidFill>
                  <a:schemeClr val="tx1"/>
                </a:solidFill>
                <a:round/>
                <a:headEnd/>
                <a:tailEnd/>
              </a:ln>
            </p:spPr>
            <p:txBody>
              <a:bodyPr wrap="none" anchor="ctr"/>
              <a:lstStyle/>
              <a:p>
                <a:endParaRPr lang="zh-CN" altLang="en-US"/>
              </a:p>
            </p:txBody>
          </p:sp>
          <p:sp>
            <p:nvSpPr>
              <p:cNvPr id="53297" name="AutoShape 206"/>
              <p:cNvSpPr>
                <a:spLocks/>
              </p:cNvSpPr>
              <p:nvPr/>
            </p:nvSpPr>
            <p:spPr bwMode="auto">
              <a:xfrm flipH="1">
                <a:off x="5372" y="220"/>
                <a:ext cx="42" cy="226"/>
              </a:xfrm>
              <a:prstGeom prst="leftBracket">
                <a:avLst>
                  <a:gd name="adj" fmla="val 44841"/>
                </a:avLst>
              </a:prstGeom>
              <a:noFill/>
              <a:ln w="28575">
                <a:solidFill>
                  <a:schemeClr val="tx1"/>
                </a:solidFill>
                <a:round/>
                <a:headEnd/>
                <a:tailEnd/>
              </a:ln>
            </p:spPr>
            <p:txBody>
              <a:bodyPr wrap="none" anchor="ctr"/>
              <a:lstStyle/>
              <a:p>
                <a:endParaRPr lang="zh-CN" altLang="en-US"/>
              </a:p>
            </p:txBody>
          </p:sp>
          <p:sp>
            <p:nvSpPr>
              <p:cNvPr id="53298" name="Line 207"/>
              <p:cNvSpPr>
                <a:spLocks noChangeShapeType="1"/>
              </p:cNvSpPr>
              <p:nvPr/>
            </p:nvSpPr>
            <p:spPr bwMode="auto">
              <a:xfrm>
                <a:off x="4537" y="350"/>
                <a:ext cx="108" cy="0"/>
              </a:xfrm>
              <a:prstGeom prst="line">
                <a:avLst/>
              </a:prstGeom>
              <a:noFill/>
              <a:ln w="38100">
                <a:solidFill>
                  <a:srgbClr val="FF3300"/>
                </a:solidFill>
                <a:round/>
                <a:headEnd/>
                <a:tailEnd/>
              </a:ln>
            </p:spPr>
            <p:txBody>
              <a:bodyPr/>
              <a:lstStyle/>
              <a:p>
                <a:endParaRPr lang="zh-CN" altLang="en-US"/>
              </a:p>
            </p:txBody>
          </p:sp>
          <p:sp>
            <p:nvSpPr>
              <p:cNvPr id="53299" name="Line 208"/>
              <p:cNvSpPr>
                <a:spLocks noChangeShapeType="1"/>
              </p:cNvSpPr>
              <p:nvPr/>
            </p:nvSpPr>
            <p:spPr bwMode="auto">
              <a:xfrm flipH="1">
                <a:off x="4672" y="344"/>
                <a:ext cx="159" cy="1"/>
              </a:xfrm>
              <a:prstGeom prst="line">
                <a:avLst/>
              </a:prstGeom>
              <a:noFill/>
              <a:ln w="38100">
                <a:solidFill>
                  <a:schemeClr val="tx1"/>
                </a:solidFill>
                <a:round/>
                <a:headEnd/>
                <a:tailEnd/>
              </a:ln>
            </p:spPr>
            <p:txBody>
              <a:bodyPr/>
              <a:lstStyle/>
              <a:p>
                <a:endParaRPr lang="zh-CN" altLang="en-US"/>
              </a:p>
            </p:txBody>
          </p:sp>
          <p:sp>
            <p:nvSpPr>
              <p:cNvPr id="53300" name="WordArt 209"/>
              <p:cNvSpPr>
                <a:spLocks noChangeArrowheads="1" noChangeShapeType="1" noTextEdit="1"/>
              </p:cNvSpPr>
              <p:nvPr/>
            </p:nvSpPr>
            <p:spPr bwMode="auto">
              <a:xfrm>
                <a:off x="4700" y="380"/>
                <a:ext cx="99" cy="113"/>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53301" name="WordArt 210"/>
              <p:cNvSpPr>
                <a:spLocks noChangeArrowheads="1" noChangeShapeType="1" noTextEdit="1"/>
              </p:cNvSpPr>
              <p:nvPr/>
            </p:nvSpPr>
            <p:spPr bwMode="auto">
              <a:xfrm>
                <a:off x="4684" y="196"/>
                <a:ext cx="116" cy="11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grpSp>
            <p:nvGrpSpPr>
              <p:cNvPr id="53302" name="Group 211"/>
              <p:cNvGrpSpPr>
                <a:grpSpLocks/>
              </p:cNvGrpSpPr>
              <p:nvPr/>
            </p:nvGrpSpPr>
            <p:grpSpPr bwMode="auto">
              <a:xfrm>
                <a:off x="3317" y="288"/>
                <a:ext cx="187" cy="170"/>
                <a:chOff x="2763" y="339"/>
                <a:chExt cx="187" cy="170"/>
              </a:xfrm>
            </p:grpSpPr>
            <p:sp>
              <p:nvSpPr>
                <p:cNvPr id="53306" name="WordArt 212"/>
                <p:cNvSpPr>
                  <a:spLocks noChangeArrowheads="1" noChangeShapeType="1" noTextEdit="1"/>
                </p:cNvSpPr>
                <p:nvPr/>
              </p:nvSpPr>
              <p:spPr bwMode="auto">
                <a:xfrm>
                  <a:off x="2763" y="339"/>
                  <a:ext cx="129" cy="161"/>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Times New Roman"/>
                      <a:cs typeface="Times New Roman"/>
                    </a:rPr>
                    <a:t>y</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53307" name="WordArt 213"/>
                <p:cNvSpPr>
                  <a:spLocks noChangeArrowheads="1" noChangeShapeType="1" noTextEdit="1"/>
                </p:cNvSpPr>
                <p:nvPr/>
              </p:nvSpPr>
              <p:spPr bwMode="auto">
                <a:xfrm>
                  <a:off x="2906" y="421"/>
                  <a:ext cx="44" cy="88"/>
                </a:xfrm>
                <a:prstGeom prst="rect">
                  <a:avLst/>
                </a:prstGeom>
              </p:spPr>
              <p:txBody>
                <a:bodyPr wrap="none" fromWordArt="1">
                  <a:prstTxWarp prst="textPlain">
                    <a:avLst>
                      <a:gd name="adj" fmla="val 50000"/>
                    </a:avLst>
                  </a:prstTxWarp>
                </a:bodyPr>
                <a:lstStyle/>
                <a:p>
                  <a:r>
                    <a:rPr lang="en-US" altLang="zh-CN" sz="3600" kern="10">
                      <a:ln w="9525">
                        <a:solidFill>
                          <a:srgbClr val="FF0000"/>
                        </a:solidFill>
                        <a:round/>
                        <a:headEnd/>
                        <a:tailEnd/>
                      </a:ln>
                      <a:solidFill>
                        <a:srgbClr val="FF0000"/>
                      </a:solidFill>
                      <a:latin typeface="宋体"/>
                      <a:ea typeface="宋体"/>
                    </a:rPr>
                    <a:t>1</a:t>
                  </a:r>
                  <a:endParaRPr lang="zh-CN" altLang="en-US" sz="3600" kern="10">
                    <a:ln w="9525">
                      <a:solidFill>
                        <a:srgbClr val="FF0000"/>
                      </a:solidFill>
                      <a:round/>
                      <a:headEnd/>
                      <a:tailEnd/>
                    </a:ln>
                    <a:solidFill>
                      <a:srgbClr val="FF0000"/>
                    </a:solidFill>
                    <a:latin typeface="宋体"/>
                    <a:ea typeface="宋体"/>
                  </a:endParaRPr>
                </a:p>
              </p:txBody>
            </p:sp>
          </p:grpSp>
          <p:sp>
            <p:nvSpPr>
              <p:cNvPr id="53303" name="WordArt 214"/>
              <p:cNvSpPr>
                <a:spLocks noChangeArrowheads="1" noChangeShapeType="1" noTextEdit="1"/>
              </p:cNvSpPr>
              <p:nvPr/>
            </p:nvSpPr>
            <p:spPr bwMode="auto">
              <a:xfrm>
                <a:off x="5120" y="275"/>
                <a:ext cx="109" cy="14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53304" name="WordArt 215"/>
              <p:cNvSpPr>
                <a:spLocks noChangeArrowheads="1" noChangeShapeType="1" noTextEdit="1"/>
              </p:cNvSpPr>
              <p:nvPr/>
            </p:nvSpPr>
            <p:spPr bwMode="auto">
              <a:xfrm>
                <a:off x="5230" y="353"/>
                <a:ext cx="44" cy="88"/>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grpSp>
        <p:grpSp>
          <p:nvGrpSpPr>
            <p:cNvPr id="53263" name="Group 217"/>
            <p:cNvGrpSpPr>
              <a:grpSpLocks/>
            </p:cNvGrpSpPr>
            <p:nvPr/>
          </p:nvGrpSpPr>
          <p:grpSpPr bwMode="auto">
            <a:xfrm>
              <a:off x="2378" y="572"/>
              <a:ext cx="3058" cy="298"/>
              <a:chOff x="2378" y="572"/>
              <a:chExt cx="3058" cy="298"/>
            </a:xfrm>
          </p:grpSpPr>
          <p:sp>
            <p:nvSpPr>
              <p:cNvPr id="53264" name="Text Box 218"/>
              <p:cNvSpPr txBox="1">
                <a:spLocks noChangeArrowheads="1"/>
              </p:cNvSpPr>
              <p:nvPr/>
            </p:nvSpPr>
            <p:spPr bwMode="auto">
              <a:xfrm>
                <a:off x="2378" y="582"/>
                <a:ext cx="872" cy="288"/>
              </a:xfrm>
              <a:prstGeom prst="rect">
                <a:avLst/>
              </a:prstGeom>
              <a:noFill/>
              <a:ln w="9525">
                <a:noFill/>
                <a:miter lim="800000"/>
                <a:headEnd/>
                <a:tailEnd/>
              </a:ln>
            </p:spPr>
            <p:txBody>
              <a:bodyPr>
                <a:spAutoFit/>
              </a:bodyPr>
              <a:lstStyle/>
              <a:p>
                <a:pPr algn="l">
                  <a:spcBef>
                    <a:spcPct val="50000"/>
                  </a:spcBef>
                </a:pPr>
                <a:r>
                  <a:rPr kumimoji="1" lang="zh-CN" altLang="en-US" sz="2400" b="1" dirty="0">
                    <a:solidFill>
                      <a:schemeClr val="accent2"/>
                    </a:solidFill>
                    <a:latin typeface="Times New Roman" pitchFamily="18" charset="0"/>
                    <a:ea typeface="华文中宋" pitchFamily="2" charset="-122"/>
                  </a:rPr>
                  <a:t>负向波</a:t>
                </a:r>
              </a:p>
            </p:txBody>
          </p:sp>
          <p:grpSp>
            <p:nvGrpSpPr>
              <p:cNvPr id="53265" name="Group 219"/>
              <p:cNvGrpSpPr>
                <a:grpSpLocks/>
              </p:cNvGrpSpPr>
              <p:nvPr/>
            </p:nvGrpSpPr>
            <p:grpSpPr bwMode="auto">
              <a:xfrm>
                <a:off x="3540" y="713"/>
                <a:ext cx="127" cy="49"/>
                <a:chOff x="1260" y="2371"/>
                <a:chExt cx="151" cy="53"/>
              </a:xfrm>
            </p:grpSpPr>
            <p:sp>
              <p:nvSpPr>
                <p:cNvPr id="53285" name="Line 220"/>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53286" name="Line 221"/>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53266" name="WordArt 222"/>
              <p:cNvSpPr>
                <a:spLocks noChangeArrowheads="1" noChangeShapeType="1" noTextEdit="1"/>
              </p:cNvSpPr>
              <p:nvPr/>
            </p:nvSpPr>
            <p:spPr bwMode="auto">
              <a:xfrm>
                <a:off x="3882" y="680"/>
                <a:ext cx="203" cy="97"/>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53267" name="WordArt 223"/>
              <p:cNvSpPr>
                <a:spLocks noChangeArrowheads="1" noChangeShapeType="1" noTextEdit="1"/>
              </p:cNvSpPr>
              <p:nvPr/>
            </p:nvSpPr>
            <p:spPr bwMode="auto">
              <a:xfrm>
                <a:off x="4359" y="643"/>
                <a:ext cx="59" cy="16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3268" name="WordArt 224"/>
              <p:cNvSpPr>
                <a:spLocks noChangeArrowheads="1" noChangeShapeType="1" noTextEdit="1"/>
              </p:cNvSpPr>
              <p:nvPr/>
            </p:nvSpPr>
            <p:spPr bwMode="auto">
              <a:xfrm>
                <a:off x="4849" y="635"/>
                <a:ext cx="59" cy="16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53269" name="Group 225"/>
              <p:cNvGrpSpPr>
                <a:grpSpLocks/>
              </p:cNvGrpSpPr>
              <p:nvPr/>
            </p:nvGrpSpPr>
            <p:grpSpPr bwMode="auto">
              <a:xfrm>
                <a:off x="3307" y="664"/>
                <a:ext cx="188" cy="189"/>
                <a:chOff x="2768" y="692"/>
                <a:chExt cx="188" cy="189"/>
              </a:xfrm>
            </p:grpSpPr>
            <p:sp>
              <p:nvSpPr>
                <p:cNvPr id="53283" name="WordArt 226"/>
                <p:cNvSpPr>
                  <a:spLocks noChangeArrowheads="1" noChangeShapeType="1" noTextEdit="1"/>
                </p:cNvSpPr>
                <p:nvPr/>
              </p:nvSpPr>
              <p:spPr bwMode="auto">
                <a:xfrm>
                  <a:off x="2895" y="784"/>
                  <a:ext cx="61" cy="97"/>
                </a:xfrm>
                <a:prstGeom prst="rect">
                  <a:avLst/>
                </a:prstGeom>
              </p:spPr>
              <p:txBody>
                <a:bodyPr wrap="none" fromWordArt="1">
                  <a:prstTxWarp prst="textPlain">
                    <a:avLst>
                      <a:gd name="adj" fmla="val 50000"/>
                    </a:avLst>
                  </a:prstTxWarp>
                </a:bodyPr>
                <a:lstStyle/>
                <a:p>
                  <a:r>
                    <a:rPr lang="en-US" altLang="zh-CN" sz="3600" kern="10">
                      <a:ln w="9525">
                        <a:solidFill>
                          <a:schemeClr val="accent2"/>
                        </a:solidFill>
                        <a:round/>
                        <a:headEnd/>
                        <a:tailEnd/>
                      </a:ln>
                      <a:solidFill>
                        <a:schemeClr val="accent2"/>
                      </a:solidFill>
                      <a:latin typeface="宋体"/>
                      <a:ea typeface="宋体"/>
                    </a:rPr>
                    <a:t>2</a:t>
                  </a:r>
                  <a:endParaRPr lang="zh-CN" altLang="en-US" sz="3600" kern="10">
                    <a:ln w="9525">
                      <a:solidFill>
                        <a:schemeClr val="accent2"/>
                      </a:solidFill>
                      <a:round/>
                      <a:headEnd/>
                      <a:tailEnd/>
                    </a:ln>
                    <a:solidFill>
                      <a:schemeClr val="accent2"/>
                    </a:solidFill>
                    <a:latin typeface="宋体"/>
                    <a:ea typeface="宋体"/>
                  </a:endParaRPr>
                </a:p>
              </p:txBody>
            </p:sp>
            <p:sp>
              <p:nvSpPr>
                <p:cNvPr id="53284" name="WordArt 227"/>
                <p:cNvSpPr>
                  <a:spLocks noChangeArrowheads="1" noChangeShapeType="1" noTextEdit="1"/>
                </p:cNvSpPr>
                <p:nvPr/>
              </p:nvSpPr>
              <p:spPr bwMode="auto">
                <a:xfrm>
                  <a:off x="2768" y="692"/>
                  <a:ext cx="129" cy="161"/>
                </a:xfrm>
                <a:prstGeom prst="rect">
                  <a:avLst/>
                </a:prstGeom>
              </p:spPr>
              <p:txBody>
                <a:bodyPr wrap="none" fromWordArt="1">
                  <a:prstTxWarp prst="textPlain">
                    <a:avLst>
                      <a:gd name="adj" fmla="val 50000"/>
                    </a:avLst>
                  </a:prstTxWarp>
                </a:bodyPr>
                <a:lstStyle/>
                <a:p>
                  <a:r>
                    <a:rPr lang="en-US" altLang="zh-CN" sz="3600" i="1" kern="10">
                      <a:ln w="9525">
                        <a:solidFill>
                          <a:schemeClr val="accent2"/>
                        </a:solidFill>
                        <a:round/>
                        <a:headEnd/>
                        <a:tailEnd/>
                      </a:ln>
                      <a:solidFill>
                        <a:schemeClr val="accent2"/>
                      </a:solidFill>
                      <a:latin typeface="Times New Roman"/>
                      <a:cs typeface="Times New Roman"/>
                    </a:rPr>
                    <a:t>y</a:t>
                  </a:r>
                  <a:endParaRPr lang="zh-CN" altLang="en-US" sz="3600" i="1" kern="10">
                    <a:ln w="9525">
                      <a:solidFill>
                        <a:schemeClr val="accent2"/>
                      </a:solidFill>
                      <a:round/>
                      <a:headEnd/>
                      <a:tailEnd/>
                    </a:ln>
                    <a:solidFill>
                      <a:schemeClr val="accent2"/>
                    </a:solidFill>
                    <a:latin typeface="Times New Roman"/>
                    <a:cs typeface="Times New Roman"/>
                  </a:endParaRPr>
                </a:p>
              </p:txBody>
            </p:sp>
          </p:grpSp>
          <p:sp>
            <p:nvSpPr>
              <p:cNvPr id="53270" name="WordArt 228"/>
              <p:cNvSpPr>
                <a:spLocks noChangeArrowheads="1" noChangeShapeType="1" noTextEdit="1"/>
              </p:cNvSpPr>
              <p:nvPr/>
            </p:nvSpPr>
            <p:spPr bwMode="auto">
              <a:xfrm>
                <a:off x="3688" y="640"/>
                <a:ext cx="160" cy="153"/>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53271" name="WordArt 229"/>
              <p:cNvSpPr>
                <a:spLocks noChangeArrowheads="1" noChangeShapeType="1" noTextEdit="1"/>
              </p:cNvSpPr>
              <p:nvPr/>
            </p:nvSpPr>
            <p:spPr bwMode="auto">
              <a:xfrm>
                <a:off x="4186" y="666"/>
                <a:ext cx="120" cy="114"/>
              </a:xfrm>
              <a:prstGeom prst="rect">
                <a:avLst/>
              </a:prstGeom>
            </p:spPr>
            <p:txBody>
              <a:bodyPr wrap="none" fromWordArt="1">
                <a:prstTxWarp prst="textPlain">
                  <a:avLst>
                    <a:gd name="adj" fmla="val 50000"/>
                  </a:avLst>
                </a:prstTxWarp>
              </a:bodyPr>
              <a:lstStyle/>
              <a:p>
                <a:r>
                  <a:rPr lang="en-US" altLang="zh-CN" sz="3600" i="1" kern="10">
                    <a:ln w="9525">
                      <a:solidFill>
                        <a:schemeClr val="tx2"/>
                      </a:solidFill>
                      <a:round/>
                      <a:headEnd/>
                      <a:tailEnd/>
                    </a:ln>
                    <a:solidFill>
                      <a:schemeClr val="tx2"/>
                    </a:solidFill>
                    <a:latin typeface="Symbol"/>
                  </a:rPr>
                  <a:t>w</a:t>
                </a:r>
                <a:endParaRPr lang="zh-CN" altLang="en-US" sz="3600" i="1" kern="10">
                  <a:ln w="9525">
                    <a:solidFill>
                      <a:schemeClr val="tx2"/>
                    </a:solidFill>
                    <a:round/>
                    <a:headEnd/>
                    <a:tailEnd/>
                  </a:ln>
                  <a:solidFill>
                    <a:schemeClr val="tx2"/>
                  </a:solidFill>
                  <a:latin typeface="Symbol"/>
                </a:endParaRPr>
              </a:p>
            </p:txBody>
          </p:sp>
          <p:sp>
            <p:nvSpPr>
              <p:cNvPr id="53272" name="WordArt 230"/>
              <p:cNvSpPr>
                <a:spLocks noChangeArrowheads="1" noChangeShapeType="1" noTextEdit="1"/>
              </p:cNvSpPr>
              <p:nvPr/>
            </p:nvSpPr>
            <p:spPr bwMode="auto">
              <a:xfrm>
                <a:off x="4437" y="641"/>
                <a:ext cx="73" cy="153"/>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53273" name="WordArt 231"/>
              <p:cNvSpPr>
                <a:spLocks noChangeArrowheads="1" noChangeShapeType="1" noTextEdit="1"/>
              </p:cNvSpPr>
              <p:nvPr/>
            </p:nvSpPr>
            <p:spPr bwMode="auto">
              <a:xfrm>
                <a:off x="4960" y="661"/>
                <a:ext cx="109" cy="111"/>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sp>
            <p:nvSpPr>
              <p:cNvPr id="53274" name="AutoShape 232"/>
              <p:cNvSpPr>
                <a:spLocks/>
              </p:cNvSpPr>
              <p:nvPr/>
            </p:nvSpPr>
            <p:spPr bwMode="auto">
              <a:xfrm>
                <a:off x="4140" y="611"/>
                <a:ext cx="43" cy="226"/>
              </a:xfrm>
              <a:prstGeom prst="leftBracket">
                <a:avLst>
                  <a:gd name="adj" fmla="val 43798"/>
                </a:avLst>
              </a:prstGeom>
              <a:noFill/>
              <a:ln w="28575">
                <a:solidFill>
                  <a:schemeClr val="tx1"/>
                </a:solidFill>
                <a:round/>
                <a:headEnd/>
                <a:tailEnd/>
              </a:ln>
            </p:spPr>
            <p:txBody>
              <a:bodyPr wrap="none" anchor="ctr"/>
              <a:lstStyle/>
              <a:p>
                <a:endParaRPr lang="zh-CN" altLang="en-US"/>
              </a:p>
            </p:txBody>
          </p:sp>
          <p:sp>
            <p:nvSpPr>
              <p:cNvPr id="53275" name="AutoShape 233"/>
              <p:cNvSpPr>
                <a:spLocks/>
              </p:cNvSpPr>
              <p:nvPr/>
            </p:nvSpPr>
            <p:spPr bwMode="auto">
              <a:xfrm flipH="1">
                <a:off x="5394" y="611"/>
                <a:ext cx="42" cy="226"/>
              </a:xfrm>
              <a:prstGeom prst="leftBracket">
                <a:avLst>
                  <a:gd name="adj" fmla="val 44841"/>
                </a:avLst>
              </a:prstGeom>
              <a:noFill/>
              <a:ln w="28575">
                <a:solidFill>
                  <a:schemeClr val="tx1"/>
                </a:solidFill>
                <a:round/>
                <a:headEnd/>
                <a:tailEnd/>
              </a:ln>
            </p:spPr>
            <p:txBody>
              <a:bodyPr wrap="none" anchor="ctr"/>
              <a:lstStyle/>
              <a:p>
                <a:endParaRPr lang="zh-CN" altLang="en-US"/>
              </a:p>
            </p:txBody>
          </p:sp>
          <p:sp>
            <p:nvSpPr>
              <p:cNvPr id="53276" name="Line 234"/>
              <p:cNvSpPr>
                <a:spLocks noChangeShapeType="1"/>
              </p:cNvSpPr>
              <p:nvPr/>
            </p:nvSpPr>
            <p:spPr bwMode="auto">
              <a:xfrm flipH="1" flipV="1">
                <a:off x="4671" y="721"/>
                <a:ext cx="155" cy="0"/>
              </a:xfrm>
              <a:prstGeom prst="line">
                <a:avLst/>
              </a:prstGeom>
              <a:noFill/>
              <a:ln w="38100">
                <a:solidFill>
                  <a:schemeClr val="tx1"/>
                </a:solidFill>
                <a:round/>
                <a:headEnd/>
                <a:tailEnd/>
              </a:ln>
            </p:spPr>
            <p:txBody>
              <a:bodyPr/>
              <a:lstStyle/>
              <a:p>
                <a:endParaRPr lang="zh-CN" altLang="en-US"/>
              </a:p>
            </p:txBody>
          </p:sp>
          <p:sp>
            <p:nvSpPr>
              <p:cNvPr id="53277" name="WordArt 235"/>
              <p:cNvSpPr>
                <a:spLocks noChangeArrowheads="1" noChangeShapeType="1" noTextEdit="1"/>
              </p:cNvSpPr>
              <p:nvPr/>
            </p:nvSpPr>
            <p:spPr bwMode="auto">
              <a:xfrm>
                <a:off x="4690" y="756"/>
                <a:ext cx="99" cy="113"/>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53278" name="WordArt 236"/>
              <p:cNvSpPr>
                <a:spLocks noChangeArrowheads="1" noChangeShapeType="1" noTextEdit="1"/>
              </p:cNvSpPr>
              <p:nvPr/>
            </p:nvSpPr>
            <p:spPr bwMode="auto">
              <a:xfrm>
                <a:off x="4674" y="572"/>
                <a:ext cx="116" cy="11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53279" name="WordArt 237"/>
              <p:cNvSpPr>
                <a:spLocks noChangeArrowheads="1" noChangeShapeType="1" noTextEdit="1"/>
              </p:cNvSpPr>
              <p:nvPr/>
            </p:nvSpPr>
            <p:spPr bwMode="auto">
              <a:xfrm>
                <a:off x="5110" y="651"/>
                <a:ext cx="109" cy="14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Symbol"/>
                  </a:rPr>
                  <a:t>j</a:t>
                </a:r>
                <a:endParaRPr lang="zh-CN" altLang="en-US" sz="3600" i="1" kern="10">
                  <a:ln w="9525">
                    <a:solidFill>
                      <a:schemeClr val="tx1"/>
                    </a:solidFill>
                    <a:round/>
                    <a:headEnd/>
                    <a:tailEnd/>
                  </a:ln>
                  <a:latin typeface="Symbol"/>
                </a:endParaRPr>
              </a:p>
            </p:txBody>
          </p:sp>
          <p:sp>
            <p:nvSpPr>
              <p:cNvPr id="53280" name="WordArt 238"/>
              <p:cNvSpPr>
                <a:spLocks noChangeArrowheads="1" noChangeShapeType="1" noTextEdit="1"/>
              </p:cNvSpPr>
              <p:nvPr/>
            </p:nvSpPr>
            <p:spPr bwMode="auto">
              <a:xfrm>
                <a:off x="5224" y="724"/>
                <a:ext cx="55" cy="89"/>
              </a:xfrm>
              <a:prstGeom prst="rect">
                <a:avLst/>
              </a:prstGeom>
            </p:spPr>
            <p:txBody>
              <a:bodyPr wrap="none" fromWordArt="1">
                <a:prstTxWarp prst="textPlain">
                  <a:avLst>
                    <a:gd name="adj" fmla="val 50000"/>
                  </a:avLst>
                </a:prstTxWarp>
              </a:bodyPr>
              <a:lstStyle/>
              <a:p>
                <a:r>
                  <a:rPr lang="en-US" altLang="zh-CN" sz="3600" kern="10" dirty="0">
                    <a:ln w="9525">
                      <a:solidFill>
                        <a:schemeClr val="tx1"/>
                      </a:solidFill>
                      <a:round/>
                      <a:headEnd/>
                      <a:tailEnd/>
                    </a:ln>
                    <a:latin typeface="宋体"/>
                    <a:ea typeface="宋体"/>
                  </a:rPr>
                  <a:t>2</a:t>
                </a:r>
                <a:endParaRPr lang="zh-CN" altLang="en-US" sz="3600" kern="10" dirty="0">
                  <a:ln w="9525">
                    <a:solidFill>
                      <a:schemeClr val="tx1"/>
                    </a:solidFill>
                    <a:round/>
                    <a:headEnd/>
                    <a:tailEnd/>
                  </a:ln>
                  <a:latin typeface="宋体"/>
                  <a:ea typeface="宋体"/>
                </a:endParaRPr>
              </a:p>
            </p:txBody>
          </p:sp>
          <p:sp>
            <p:nvSpPr>
              <p:cNvPr id="53281" name="WordArt 239"/>
              <p:cNvSpPr>
                <a:spLocks noChangeArrowheads="1" noChangeShapeType="1" noTextEdit="1"/>
              </p:cNvSpPr>
              <p:nvPr/>
            </p:nvSpPr>
            <p:spPr bwMode="auto">
              <a:xfrm>
                <a:off x="4528" y="670"/>
                <a:ext cx="109" cy="111"/>
              </a:xfrm>
              <a:prstGeom prst="rect">
                <a:avLst/>
              </a:prstGeom>
            </p:spPr>
            <p:txBody>
              <a:bodyPr wrap="none" fromWordArt="1">
                <a:prstTxWarp prst="textPlain">
                  <a:avLst>
                    <a:gd name="adj" fmla="val 50000"/>
                  </a:avLst>
                </a:prstTxWarp>
              </a:bodyPr>
              <a:lstStyle/>
              <a:p>
                <a:r>
                  <a:rPr lang="en-US" altLang="zh-CN" sz="3600" kern="10">
                    <a:ln w="28575">
                      <a:solidFill>
                        <a:schemeClr val="accent2"/>
                      </a:solidFill>
                      <a:round/>
                      <a:headEnd/>
                      <a:tailEnd/>
                    </a:ln>
                    <a:solidFill>
                      <a:schemeClr val="tx2"/>
                    </a:solidFill>
                    <a:latin typeface="宋体"/>
                    <a:ea typeface="宋体"/>
                  </a:rPr>
                  <a:t>+</a:t>
                </a:r>
                <a:endParaRPr lang="zh-CN" altLang="en-US" sz="3600" kern="10">
                  <a:ln w="28575">
                    <a:solidFill>
                      <a:schemeClr val="accent2"/>
                    </a:solidFill>
                    <a:round/>
                    <a:headEnd/>
                    <a:tailEnd/>
                  </a:ln>
                  <a:solidFill>
                    <a:schemeClr val="tx2"/>
                  </a:solidFill>
                  <a:latin typeface="宋体"/>
                  <a:ea typeface="宋体"/>
                </a:endParaRPr>
              </a:p>
            </p:txBody>
          </p:sp>
        </p:grpSp>
      </p:grpSp>
      <p:grpSp>
        <p:nvGrpSpPr>
          <p:cNvPr id="53407" name="Group 245"/>
          <p:cNvGrpSpPr>
            <a:grpSpLocks/>
          </p:cNvGrpSpPr>
          <p:nvPr/>
        </p:nvGrpSpPr>
        <p:grpSpPr bwMode="auto">
          <a:xfrm>
            <a:off x="325438" y="303213"/>
            <a:ext cx="2598737" cy="1312863"/>
            <a:chOff x="196" y="218"/>
            <a:chExt cx="1637" cy="827"/>
          </a:xfrm>
        </p:grpSpPr>
        <p:sp>
          <p:nvSpPr>
            <p:cNvPr id="53257" name="WordArt 91"/>
            <p:cNvSpPr>
              <a:spLocks noChangeArrowheads="1" noChangeShapeType="1" noTextEdit="1"/>
            </p:cNvSpPr>
            <p:nvPr/>
          </p:nvSpPr>
          <p:spPr bwMode="auto">
            <a:xfrm>
              <a:off x="535" y="760"/>
              <a:ext cx="948" cy="139"/>
            </a:xfrm>
            <a:prstGeom prst="rect">
              <a:avLst/>
            </a:prstGeom>
          </p:spPr>
          <p:txBody>
            <a:bodyPr wrap="none" fromWordArt="1">
              <a:prstTxWarp prst="textPlain">
                <a:avLst>
                  <a:gd name="adj" fmla="val 50000"/>
                </a:avLst>
              </a:prstTxWarp>
            </a:bodyPr>
            <a:lstStyle/>
            <a:p>
              <a:r>
                <a:rPr lang="zh-CN" altLang="en-US" sz="3600" b="1" kern="10">
                  <a:ln w="9525">
                    <a:solidFill>
                      <a:srgbClr val="8C06FA"/>
                    </a:solidFill>
                    <a:round/>
                    <a:headEnd/>
                    <a:tailEnd/>
                  </a:ln>
                  <a:solidFill>
                    <a:srgbClr val="8C06FA"/>
                  </a:solidFill>
                  <a:latin typeface="幼圆"/>
                  <a:ea typeface="幼圆"/>
                </a:rPr>
                <a:t>数学描述</a:t>
              </a:r>
            </a:p>
          </p:txBody>
        </p:sp>
        <p:sp>
          <p:nvSpPr>
            <p:cNvPr id="53258" name="Rectangle 92" descr="球体"/>
            <p:cNvSpPr>
              <a:spLocks noChangeArrowheads="1"/>
            </p:cNvSpPr>
            <p:nvPr/>
          </p:nvSpPr>
          <p:spPr bwMode="auto">
            <a:xfrm>
              <a:off x="196" y="956"/>
              <a:ext cx="1637" cy="89"/>
            </a:xfrm>
            <a:prstGeom prst="rect">
              <a:avLst/>
            </a:prstGeom>
            <a:pattFill prst="sphere">
              <a:fgClr>
                <a:schemeClr val="bg1"/>
              </a:fgClr>
              <a:bgClr>
                <a:srgbClr val="C4E9F8"/>
              </a:bgClr>
            </a:pattFill>
            <a:ln w="9525">
              <a:noFill/>
              <a:miter lim="800000"/>
              <a:headEnd/>
              <a:tailEnd/>
            </a:ln>
          </p:spPr>
          <p:txBody>
            <a:bodyPr wrap="none" anchor="ctr"/>
            <a:lstStyle/>
            <a:p>
              <a:endParaRPr lang="zh-CN" altLang="en-US"/>
            </a:p>
          </p:txBody>
        </p:sp>
        <p:sp>
          <p:nvSpPr>
            <p:cNvPr id="53259" name="WordArt 243"/>
            <p:cNvSpPr>
              <a:spLocks noChangeArrowheads="1" noChangeShapeType="1" noTextEdit="1"/>
            </p:cNvSpPr>
            <p:nvPr/>
          </p:nvSpPr>
          <p:spPr bwMode="auto">
            <a:xfrm>
              <a:off x="243" y="218"/>
              <a:ext cx="747" cy="211"/>
            </a:xfrm>
            <a:prstGeom prst="rect">
              <a:avLst/>
            </a:prstGeom>
          </p:spPr>
          <p:txBody>
            <a:bodyPr wrap="none" fromWordArt="1">
              <a:prstTxWarp prst="textPlain">
                <a:avLst>
                  <a:gd name="adj" fmla="val 50000"/>
                </a:avLst>
              </a:prstTxWarp>
            </a:bodyPr>
            <a:lstStyle/>
            <a:p>
              <a:r>
                <a:rPr lang="en-US" altLang="zh-CN" sz="3600" b="1" kern="10" dirty="0" smtClean="0">
                  <a:ln w="9525">
                    <a:solidFill>
                      <a:srgbClr val="CC0000"/>
                    </a:solidFill>
                    <a:round/>
                    <a:headEnd/>
                    <a:tailEnd/>
                  </a:ln>
                  <a:solidFill>
                    <a:srgbClr val="CC0000"/>
                  </a:solidFill>
                  <a:latin typeface="宋体"/>
                  <a:ea typeface="宋体"/>
                </a:rPr>
                <a:t>7.6.3</a:t>
              </a:r>
              <a:endParaRPr lang="zh-CN" altLang="en-US" sz="3600" b="1" kern="10" dirty="0">
                <a:ln w="9525">
                  <a:solidFill>
                    <a:srgbClr val="CC0000"/>
                  </a:solidFill>
                  <a:round/>
                  <a:headEnd/>
                  <a:tailEnd/>
                </a:ln>
                <a:solidFill>
                  <a:srgbClr val="CC0000"/>
                </a:solidFill>
                <a:latin typeface="宋体"/>
                <a:ea typeface="宋体"/>
              </a:endParaRPr>
            </a:p>
          </p:txBody>
        </p:sp>
        <p:sp>
          <p:nvSpPr>
            <p:cNvPr id="53260" name="WordArt 244"/>
            <p:cNvSpPr>
              <a:spLocks noChangeArrowheads="1" noChangeShapeType="1" noTextEdit="1"/>
            </p:cNvSpPr>
            <p:nvPr/>
          </p:nvSpPr>
          <p:spPr bwMode="auto">
            <a:xfrm>
              <a:off x="214" y="510"/>
              <a:ext cx="1358" cy="195"/>
            </a:xfrm>
            <a:prstGeom prst="rect">
              <a:avLst/>
            </a:prstGeom>
          </p:spPr>
          <p:txBody>
            <a:bodyPr wrap="none" fromWordArt="1">
              <a:prstTxWarp prst="textPlain">
                <a:avLst>
                  <a:gd name="adj" fmla="val 50000"/>
                </a:avLst>
              </a:prstTxWarp>
            </a:bodyPr>
            <a:lstStyle/>
            <a:p>
              <a:r>
                <a:rPr lang="zh-CN" altLang="en-US" sz="3600" b="1" kern="10" dirty="0" smtClean="0">
                  <a:ln w="9525">
                    <a:solidFill>
                      <a:srgbClr val="CC0000"/>
                    </a:solidFill>
                    <a:round/>
                    <a:headEnd/>
                    <a:tailEnd/>
                  </a:ln>
                  <a:solidFill>
                    <a:srgbClr val="CC0000"/>
                  </a:solidFill>
                  <a:latin typeface="华文中宋"/>
                  <a:ea typeface="华文中宋"/>
                </a:rPr>
                <a:t>驻波方程</a:t>
              </a:r>
              <a:endParaRPr lang="zh-CN" altLang="en-US" sz="3600" b="1" kern="10" dirty="0">
                <a:ln w="9525">
                  <a:solidFill>
                    <a:srgbClr val="CC0000"/>
                  </a:solidFill>
                  <a:round/>
                  <a:headEnd/>
                  <a:tailEnd/>
                </a:ln>
                <a:solidFill>
                  <a:srgbClr val="CC0000"/>
                </a:solidFill>
                <a:latin typeface="华文中宋"/>
                <a:ea typeface="华文中宋"/>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3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3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3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33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3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8"/>
          <p:cNvSpPr>
            <a:spLocks noGrp="1" noChangeArrowheads="1"/>
          </p:cNvSpPr>
          <p:nvPr>
            <p:ph type="title" idx="4294967295"/>
          </p:nvPr>
        </p:nvSpPr>
        <p:spPr>
          <a:xfrm>
            <a:off x="573088" y="0"/>
            <a:ext cx="8229600" cy="182563"/>
          </a:xfrm>
        </p:spPr>
        <p:txBody>
          <a:bodyPr/>
          <a:lstStyle/>
          <a:p>
            <a:pPr eaLnBrk="1" hangingPunct="1"/>
            <a:r>
              <a:rPr lang="zh-CN" altLang="en-US" sz="700" smtClean="0">
                <a:solidFill>
                  <a:schemeClr val="bg1"/>
                </a:solidFill>
              </a:rPr>
              <a:t>机械波传播特征</a:t>
            </a:r>
          </a:p>
        </p:txBody>
      </p:sp>
      <p:sp>
        <p:nvSpPr>
          <p:cNvPr id="12291" name="WordArt 8"/>
          <p:cNvSpPr>
            <a:spLocks noChangeArrowheads="1" noChangeShapeType="1" noTextEdit="1"/>
          </p:cNvSpPr>
          <p:nvPr/>
        </p:nvSpPr>
        <p:spPr bwMode="auto">
          <a:xfrm>
            <a:off x="1535113" y="681038"/>
            <a:ext cx="5911850" cy="377825"/>
          </a:xfrm>
          <a:prstGeom prst="rect">
            <a:avLst/>
          </a:prstGeom>
        </p:spPr>
        <p:txBody>
          <a:bodyPr wrap="none" fromWordArt="1">
            <a:prstTxWarp prst="textPlain">
              <a:avLst>
                <a:gd name="adj" fmla="val 50000"/>
              </a:avLst>
            </a:prstTxWarp>
          </a:bodyPr>
          <a:lstStyle/>
          <a:p>
            <a:r>
              <a:rPr lang="en-US" altLang="zh-CN" sz="3600" b="1" kern="10" dirty="0" smtClean="0">
                <a:ln w="9525">
                  <a:solidFill>
                    <a:srgbClr val="CC3300"/>
                  </a:solidFill>
                  <a:round/>
                  <a:headEnd/>
                  <a:tailEnd/>
                </a:ln>
                <a:solidFill>
                  <a:srgbClr val="CC3300"/>
                </a:solidFill>
                <a:latin typeface="华文中宋"/>
                <a:ea typeface="华文中宋"/>
              </a:rPr>
              <a:t>7.1.3  </a:t>
            </a:r>
            <a:r>
              <a:rPr lang="zh-CN" altLang="en-US" sz="3600" b="1" kern="10" dirty="0" smtClean="0">
                <a:ln w="9525">
                  <a:solidFill>
                    <a:srgbClr val="CC3300"/>
                  </a:solidFill>
                  <a:round/>
                  <a:headEnd/>
                  <a:tailEnd/>
                </a:ln>
                <a:solidFill>
                  <a:srgbClr val="CC3300"/>
                </a:solidFill>
                <a:latin typeface="华文中宋"/>
                <a:ea typeface="华文中宋"/>
              </a:rPr>
              <a:t>机械波</a:t>
            </a:r>
            <a:r>
              <a:rPr lang="zh-CN" altLang="en-US" sz="3600" b="1" kern="10" dirty="0">
                <a:ln w="9525">
                  <a:solidFill>
                    <a:srgbClr val="CC3300"/>
                  </a:solidFill>
                  <a:round/>
                  <a:headEnd/>
                  <a:tailEnd/>
                </a:ln>
                <a:solidFill>
                  <a:srgbClr val="CC3300"/>
                </a:solidFill>
                <a:latin typeface="华文中宋"/>
                <a:ea typeface="华文中宋"/>
              </a:rPr>
              <a:t>的传播特征</a:t>
            </a:r>
          </a:p>
        </p:txBody>
      </p:sp>
      <p:sp>
        <p:nvSpPr>
          <p:cNvPr id="12292" name="Rectangle 26" descr="之字形"/>
          <p:cNvSpPr>
            <a:spLocks noChangeArrowheads="1"/>
          </p:cNvSpPr>
          <p:nvPr/>
        </p:nvSpPr>
        <p:spPr bwMode="auto">
          <a:xfrm>
            <a:off x="0" y="6646863"/>
            <a:ext cx="9144000" cy="211137"/>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12293" name="Rectangle 27" descr="之字形"/>
          <p:cNvSpPr>
            <a:spLocks noChangeArrowheads="1"/>
          </p:cNvSpPr>
          <p:nvPr/>
        </p:nvSpPr>
        <p:spPr bwMode="auto">
          <a:xfrm>
            <a:off x="0" y="0"/>
            <a:ext cx="9144000" cy="211138"/>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grpSp>
        <p:nvGrpSpPr>
          <p:cNvPr id="2" name="组合 1"/>
          <p:cNvGrpSpPr/>
          <p:nvPr/>
        </p:nvGrpSpPr>
        <p:grpSpPr>
          <a:xfrm>
            <a:off x="985838" y="1693863"/>
            <a:ext cx="7158037" cy="844551"/>
            <a:chOff x="985838" y="1693863"/>
            <a:chExt cx="7158037" cy="844551"/>
          </a:xfrm>
        </p:grpSpPr>
        <p:grpSp>
          <p:nvGrpSpPr>
            <p:cNvPr id="12295" name="Group 10"/>
            <p:cNvGrpSpPr>
              <a:grpSpLocks/>
            </p:cNvGrpSpPr>
            <p:nvPr/>
          </p:nvGrpSpPr>
          <p:grpSpPr bwMode="auto">
            <a:xfrm>
              <a:off x="985838" y="1760538"/>
              <a:ext cx="277812" cy="271463"/>
              <a:chOff x="2136" y="1382"/>
              <a:chExt cx="576" cy="576"/>
            </a:xfrm>
          </p:grpSpPr>
          <p:sp>
            <p:nvSpPr>
              <p:cNvPr id="12312" name="Oval 11"/>
              <p:cNvSpPr>
                <a:spLocks noChangeArrowheads="1"/>
              </p:cNvSpPr>
              <p:nvPr/>
            </p:nvSpPr>
            <p:spPr bwMode="auto">
              <a:xfrm>
                <a:off x="2136" y="1382"/>
                <a:ext cx="576" cy="576"/>
              </a:xfrm>
              <a:prstGeom prst="ellipse">
                <a:avLst/>
              </a:prstGeom>
              <a:gradFill rotWithShape="0">
                <a:gsLst>
                  <a:gs pos="0">
                    <a:srgbClr val="FF9900"/>
                  </a:gs>
                  <a:gs pos="100000">
                    <a:srgbClr val="EC0000"/>
                  </a:gs>
                </a:gsLst>
                <a:lin ang="2700000" scaled="1"/>
              </a:gradFill>
              <a:ln w="28575">
                <a:solidFill>
                  <a:srgbClr val="FF9900"/>
                </a:solidFill>
                <a:round/>
                <a:headEnd/>
                <a:tailEnd/>
              </a:ln>
            </p:spPr>
            <p:txBody>
              <a:bodyPr wrap="none" anchor="ctr"/>
              <a:lstStyle/>
              <a:p>
                <a:endParaRPr lang="zh-CN" altLang="en-US"/>
              </a:p>
            </p:txBody>
          </p:sp>
          <p:sp>
            <p:nvSpPr>
              <p:cNvPr id="12313" name="Oval 12"/>
              <p:cNvSpPr>
                <a:spLocks noChangeArrowheads="1"/>
              </p:cNvSpPr>
              <p:nvPr/>
            </p:nvSpPr>
            <p:spPr bwMode="auto">
              <a:xfrm rot="-3104273">
                <a:off x="2212" y="1482"/>
                <a:ext cx="232" cy="149"/>
              </a:xfrm>
              <a:prstGeom prst="ellipse">
                <a:avLst/>
              </a:prstGeom>
              <a:gradFill rotWithShape="0">
                <a:gsLst>
                  <a:gs pos="0">
                    <a:srgbClr val="FFFF00"/>
                  </a:gs>
                  <a:gs pos="100000">
                    <a:srgbClr val="FF9900"/>
                  </a:gs>
                </a:gsLst>
                <a:path path="shape">
                  <a:fillToRect l="50000" t="50000" r="50000" b="50000"/>
                </a:path>
              </a:gradFill>
              <a:ln w="28575">
                <a:solidFill>
                  <a:srgbClr val="FF9900"/>
                </a:solidFill>
                <a:round/>
                <a:headEnd/>
                <a:tailEnd/>
              </a:ln>
            </p:spPr>
            <p:txBody>
              <a:bodyPr wrap="none" anchor="ctr"/>
              <a:lstStyle/>
              <a:p>
                <a:endParaRPr lang="zh-CN" altLang="en-US"/>
              </a:p>
            </p:txBody>
          </p:sp>
        </p:grpSp>
        <p:sp>
          <p:nvSpPr>
            <p:cNvPr id="7181" name="WordArt 13"/>
            <p:cNvSpPr>
              <a:spLocks noChangeArrowheads="1" noChangeShapeType="1" noTextEdit="1"/>
            </p:cNvSpPr>
            <p:nvPr/>
          </p:nvSpPr>
          <p:spPr bwMode="auto">
            <a:xfrm>
              <a:off x="1676400" y="1693863"/>
              <a:ext cx="6467475" cy="341313"/>
            </a:xfrm>
            <a:prstGeom prst="rect">
              <a:avLst/>
            </a:prstGeom>
          </p:spPr>
          <p:txBody>
            <a:bodyPr wrap="none" fromWordArt="1">
              <a:prstTxWarp prst="textPlain">
                <a:avLst>
                  <a:gd name="adj" fmla="val 50000"/>
                </a:avLst>
              </a:prstTxWarp>
            </a:bodyPr>
            <a:lstStyle/>
            <a:p>
              <a:pPr>
                <a:defRPr/>
              </a:pPr>
              <a:r>
                <a:rPr lang="zh-CN" altLang="en-US" sz="3600" kern="10" dirty="0">
                  <a:ln w="9525">
                    <a:solidFill>
                      <a:schemeClr val="tx1"/>
                    </a:solidFill>
                    <a:round/>
                    <a:headEnd/>
                    <a:tailEnd/>
                  </a:ln>
                  <a:latin typeface="宋体"/>
                  <a:ea typeface="宋体"/>
                </a:rPr>
                <a:t>媒质中的各质点不随波的传播而向前移动</a:t>
              </a:r>
              <a:r>
                <a:rPr lang="en-US" altLang="zh-CN" sz="3600" kern="10" dirty="0">
                  <a:ln w="9525">
                    <a:solidFill>
                      <a:schemeClr val="tx1"/>
                    </a:solidFill>
                    <a:round/>
                    <a:headEnd/>
                    <a:tailEnd/>
                  </a:ln>
                  <a:latin typeface="宋体"/>
                  <a:ea typeface="宋体"/>
                </a:rPr>
                <a:t>,</a:t>
              </a:r>
              <a:r>
                <a:rPr lang="zh-CN" altLang="en-US" sz="3600" kern="10" dirty="0">
                  <a:ln w="9525">
                    <a:solidFill>
                      <a:schemeClr val="tx1"/>
                    </a:solidFill>
                    <a:round/>
                    <a:headEnd/>
                    <a:tailEnd/>
                  </a:ln>
                  <a:latin typeface="宋体"/>
                  <a:ea typeface="宋体"/>
                </a:rPr>
                <a:t>它们仅在各自的</a:t>
              </a:r>
            </a:p>
          </p:txBody>
        </p:sp>
        <p:sp>
          <p:nvSpPr>
            <p:cNvPr id="7182" name="WordArt 14"/>
            <p:cNvSpPr>
              <a:spLocks noChangeArrowheads="1" noChangeShapeType="1" noTextEdit="1"/>
            </p:cNvSpPr>
            <p:nvPr/>
          </p:nvSpPr>
          <p:spPr bwMode="auto">
            <a:xfrm>
              <a:off x="1641475" y="2203451"/>
              <a:ext cx="6488112" cy="334963"/>
            </a:xfrm>
            <a:prstGeom prst="rect">
              <a:avLst/>
            </a:prstGeom>
          </p:spPr>
          <p:txBody>
            <a:bodyPr wrap="none" fromWordArt="1">
              <a:prstTxWarp prst="textPlain">
                <a:avLst>
                  <a:gd name="adj" fmla="val 50000"/>
                </a:avLst>
              </a:prstTxWarp>
            </a:bodyPr>
            <a:lstStyle/>
            <a:p>
              <a:pPr>
                <a:defRPr/>
              </a:pPr>
              <a:r>
                <a:rPr lang="zh-CN" altLang="en-US" sz="3600" kern="10" dirty="0">
                  <a:ln w="9525">
                    <a:solidFill>
                      <a:srgbClr val="000000"/>
                    </a:solidFill>
                    <a:round/>
                    <a:headEnd/>
                    <a:tailEnd/>
                  </a:ln>
                  <a:latin typeface="宋体"/>
                  <a:ea typeface="宋体"/>
                </a:rPr>
                <a:t>平衡位置附近作振动</a:t>
              </a:r>
              <a:r>
                <a:rPr lang="en-US" altLang="zh-CN" sz="3600" kern="10" dirty="0">
                  <a:ln w="9525">
                    <a:solidFill>
                      <a:srgbClr val="000000"/>
                    </a:solidFill>
                    <a:round/>
                    <a:headEnd/>
                    <a:tailEnd/>
                  </a:ln>
                  <a:latin typeface="宋体"/>
                  <a:ea typeface="宋体"/>
                </a:rPr>
                <a:t>. </a:t>
              </a:r>
              <a:r>
                <a:rPr lang="zh-CN" altLang="en-US" sz="3600" kern="10" dirty="0">
                  <a:ln w="9525">
                    <a:solidFill>
                      <a:srgbClr val="000000"/>
                    </a:solidFill>
                    <a:round/>
                    <a:headEnd/>
                    <a:tailEnd/>
                  </a:ln>
                  <a:latin typeface="宋体"/>
                  <a:ea typeface="宋体"/>
                </a:rPr>
                <a:t>波动实际上是所有质点的集体</a:t>
              </a:r>
              <a:r>
                <a:rPr lang="zh-CN" altLang="en-US" sz="3600" kern="10" dirty="0" smtClean="0">
                  <a:ln w="9525">
                    <a:solidFill>
                      <a:srgbClr val="000000"/>
                    </a:solidFill>
                    <a:round/>
                    <a:headEnd/>
                    <a:tailEnd/>
                  </a:ln>
                  <a:latin typeface="宋体"/>
                  <a:ea typeface="宋体"/>
                </a:rPr>
                <a:t>振动</a:t>
              </a:r>
              <a:endParaRPr lang="zh-CN" altLang="en-US" sz="3600" kern="10" dirty="0">
                <a:ln w="9525">
                  <a:solidFill>
                    <a:srgbClr val="000000"/>
                  </a:solidFill>
                  <a:round/>
                  <a:headEnd/>
                  <a:tailEnd/>
                </a:ln>
                <a:latin typeface="宋体"/>
                <a:ea typeface="宋体"/>
              </a:endParaRPr>
            </a:p>
          </p:txBody>
        </p:sp>
      </p:grpSp>
      <p:grpSp>
        <p:nvGrpSpPr>
          <p:cNvPr id="3" name="组合 2"/>
          <p:cNvGrpSpPr/>
          <p:nvPr/>
        </p:nvGrpSpPr>
        <p:grpSpPr>
          <a:xfrm>
            <a:off x="984250" y="2967038"/>
            <a:ext cx="7092950" cy="796925"/>
            <a:chOff x="984250" y="2967038"/>
            <a:chExt cx="7092950" cy="796925"/>
          </a:xfrm>
        </p:grpSpPr>
        <p:grpSp>
          <p:nvGrpSpPr>
            <p:cNvPr id="12298" name="Group 16"/>
            <p:cNvGrpSpPr>
              <a:grpSpLocks/>
            </p:cNvGrpSpPr>
            <p:nvPr/>
          </p:nvGrpSpPr>
          <p:grpSpPr bwMode="auto">
            <a:xfrm>
              <a:off x="984250" y="3048001"/>
              <a:ext cx="277812" cy="273050"/>
              <a:chOff x="2136" y="1382"/>
              <a:chExt cx="576" cy="576"/>
            </a:xfrm>
          </p:grpSpPr>
          <p:sp>
            <p:nvSpPr>
              <p:cNvPr id="12310" name="Oval 17"/>
              <p:cNvSpPr>
                <a:spLocks noChangeArrowheads="1"/>
              </p:cNvSpPr>
              <p:nvPr/>
            </p:nvSpPr>
            <p:spPr bwMode="auto">
              <a:xfrm>
                <a:off x="2136" y="1382"/>
                <a:ext cx="576" cy="576"/>
              </a:xfrm>
              <a:prstGeom prst="ellipse">
                <a:avLst/>
              </a:prstGeom>
              <a:gradFill rotWithShape="0">
                <a:gsLst>
                  <a:gs pos="0">
                    <a:srgbClr val="FF9900"/>
                  </a:gs>
                  <a:gs pos="100000">
                    <a:srgbClr val="EC0000"/>
                  </a:gs>
                </a:gsLst>
                <a:lin ang="2700000" scaled="1"/>
              </a:gradFill>
              <a:ln w="28575">
                <a:solidFill>
                  <a:srgbClr val="FF9900"/>
                </a:solidFill>
                <a:round/>
                <a:headEnd/>
                <a:tailEnd/>
              </a:ln>
            </p:spPr>
            <p:txBody>
              <a:bodyPr wrap="none" anchor="ctr"/>
              <a:lstStyle/>
              <a:p>
                <a:endParaRPr lang="zh-CN" altLang="en-US"/>
              </a:p>
            </p:txBody>
          </p:sp>
          <p:sp>
            <p:nvSpPr>
              <p:cNvPr id="12311" name="Oval 18"/>
              <p:cNvSpPr>
                <a:spLocks noChangeArrowheads="1"/>
              </p:cNvSpPr>
              <p:nvPr/>
            </p:nvSpPr>
            <p:spPr bwMode="auto">
              <a:xfrm rot="-3104273">
                <a:off x="2212" y="1482"/>
                <a:ext cx="232" cy="149"/>
              </a:xfrm>
              <a:prstGeom prst="ellipse">
                <a:avLst/>
              </a:prstGeom>
              <a:gradFill rotWithShape="0">
                <a:gsLst>
                  <a:gs pos="0">
                    <a:srgbClr val="FFFF00"/>
                  </a:gs>
                  <a:gs pos="100000">
                    <a:srgbClr val="FF9900"/>
                  </a:gs>
                </a:gsLst>
                <a:path path="shape">
                  <a:fillToRect l="50000" t="50000" r="50000" b="50000"/>
                </a:path>
              </a:gradFill>
              <a:ln w="28575">
                <a:solidFill>
                  <a:srgbClr val="FF9900"/>
                </a:solidFill>
                <a:round/>
                <a:headEnd/>
                <a:tailEnd/>
              </a:ln>
            </p:spPr>
            <p:txBody>
              <a:bodyPr wrap="none" anchor="ctr"/>
              <a:lstStyle/>
              <a:p>
                <a:endParaRPr lang="zh-CN" altLang="en-US"/>
              </a:p>
            </p:txBody>
          </p:sp>
        </p:grpSp>
        <p:sp>
          <p:nvSpPr>
            <p:cNvPr id="12299" name="WordArt 19"/>
            <p:cNvSpPr>
              <a:spLocks noChangeArrowheads="1" noChangeShapeType="1" noTextEdit="1"/>
            </p:cNvSpPr>
            <p:nvPr/>
          </p:nvSpPr>
          <p:spPr bwMode="auto">
            <a:xfrm>
              <a:off x="1624013" y="2967038"/>
              <a:ext cx="6453187" cy="341313"/>
            </a:xfrm>
            <a:prstGeom prst="rect">
              <a:avLst/>
            </a:prstGeom>
          </p:spPr>
          <p:txBody>
            <a:bodyPr wrap="none" fromWordArt="1">
              <a:prstTxWarp prst="textPlain">
                <a:avLst>
                  <a:gd name="adj" fmla="val 50000"/>
                </a:avLst>
              </a:prstTxWarp>
            </a:bodyPr>
            <a:lstStyle/>
            <a:p>
              <a:r>
                <a:rPr lang="zh-CN" altLang="en-US" sz="3600" b="1" kern="10" dirty="0">
                  <a:ln w="9525">
                    <a:solidFill>
                      <a:srgbClr val="000000"/>
                    </a:solidFill>
                    <a:round/>
                    <a:headEnd/>
                    <a:tailEnd/>
                  </a:ln>
                  <a:latin typeface="宋体"/>
                  <a:ea typeface="宋体"/>
                </a:rPr>
                <a:t>各质点根据离波源的距离，依次投入振动。距离波源越远的</a:t>
              </a:r>
            </a:p>
          </p:txBody>
        </p:sp>
        <p:sp>
          <p:nvSpPr>
            <p:cNvPr id="12300" name="WordArt 20"/>
            <p:cNvSpPr>
              <a:spLocks noChangeArrowheads="1" noChangeShapeType="1" noTextEdit="1"/>
            </p:cNvSpPr>
            <p:nvPr/>
          </p:nvSpPr>
          <p:spPr bwMode="auto">
            <a:xfrm>
              <a:off x="1608138" y="3436938"/>
              <a:ext cx="6265862" cy="327025"/>
            </a:xfrm>
            <a:prstGeom prst="rect">
              <a:avLst/>
            </a:prstGeom>
          </p:spPr>
          <p:txBody>
            <a:bodyPr wrap="none" fromWordArt="1">
              <a:prstTxWarp prst="textPlain">
                <a:avLst>
                  <a:gd name="adj" fmla="val 50000"/>
                </a:avLst>
              </a:prstTxWarp>
            </a:bodyPr>
            <a:lstStyle/>
            <a:p>
              <a:r>
                <a:rPr lang="zh-CN" altLang="en-US" sz="3600" kern="10" dirty="0">
                  <a:ln w="9525">
                    <a:solidFill>
                      <a:srgbClr val="000000"/>
                    </a:solidFill>
                    <a:round/>
                    <a:headEnd/>
                    <a:tailEnd/>
                  </a:ln>
                  <a:latin typeface="宋体"/>
                  <a:ea typeface="宋体"/>
                </a:rPr>
                <a:t>质点，开始投入振动的时间越落后，振动相位也越滞后</a:t>
              </a:r>
            </a:p>
          </p:txBody>
        </p:sp>
      </p:grpSp>
      <p:grpSp>
        <p:nvGrpSpPr>
          <p:cNvPr id="4" name="组合 3"/>
          <p:cNvGrpSpPr/>
          <p:nvPr/>
        </p:nvGrpSpPr>
        <p:grpSpPr>
          <a:xfrm>
            <a:off x="976313" y="4206876"/>
            <a:ext cx="7032625" cy="925512"/>
            <a:chOff x="976313" y="4206876"/>
            <a:chExt cx="7032625" cy="925512"/>
          </a:xfrm>
        </p:grpSpPr>
        <p:grpSp>
          <p:nvGrpSpPr>
            <p:cNvPr id="12301" name="Group 22"/>
            <p:cNvGrpSpPr>
              <a:grpSpLocks/>
            </p:cNvGrpSpPr>
            <p:nvPr/>
          </p:nvGrpSpPr>
          <p:grpSpPr bwMode="auto">
            <a:xfrm>
              <a:off x="976313" y="4276726"/>
              <a:ext cx="276225" cy="271463"/>
              <a:chOff x="2136" y="1382"/>
              <a:chExt cx="576" cy="576"/>
            </a:xfrm>
          </p:grpSpPr>
          <p:sp>
            <p:nvSpPr>
              <p:cNvPr id="12308" name="Oval 23"/>
              <p:cNvSpPr>
                <a:spLocks noChangeArrowheads="1"/>
              </p:cNvSpPr>
              <p:nvPr/>
            </p:nvSpPr>
            <p:spPr bwMode="auto">
              <a:xfrm>
                <a:off x="2136" y="1382"/>
                <a:ext cx="576" cy="576"/>
              </a:xfrm>
              <a:prstGeom prst="ellipse">
                <a:avLst/>
              </a:prstGeom>
              <a:gradFill rotWithShape="0">
                <a:gsLst>
                  <a:gs pos="0">
                    <a:srgbClr val="FF9900"/>
                  </a:gs>
                  <a:gs pos="100000">
                    <a:srgbClr val="EC0000"/>
                  </a:gs>
                </a:gsLst>
                <a:lin ang="2700000" scaled="1"/>
              </a:gradFill>
              <a:ln w="28575">
                <a:solidFill>
                  <a:srgbClr val="FF9900"/>
                </a:solidFill>
                <a:round/>
                <a:headEnd/>
                <a:tailEnd/>
              </a:ln>
            </p:spPr>
            <p:txBody>
              <a:bodyPr wrap="none" anchor="ctr"/>
              <a:lstStyle/>
              <a:p>
                <a:endParaRPr lang="zh-CN" altLang="en-US"/>
              </a:p>
            </p:txBody>
          </p:sp>
          <p:sp>
            <p:nvSpPr>
              <p:cNvPr id="12309" name="Oval 24"/>
              <p:cNvSpPr>
                <a:spLocks noChangeArrowheads="1"/>
              </p:cNvSpPr>
              <p:nvPr/>
            </p:nvSpPr>
            <p:spPr bwMode="auto">
              <a:xfrm rot="-3104273">
                <a:off x="2212" y="1482"/>
                <a:ext cx="232" cy="149"/>
              </a:xfrm>
              <a:prstGeom prst="ellipse">
                <a:avLst/>
              </a:prstGeom>
              <a:gradFill rotWithShape="0">
                <a:gsLst>
                  <a:gs pos="0">
                    <a:srgbClr val="FFFF00"/>
                  </a:gs>
                  <a:gs pos="100000">
                    <a:srgbClr val="FF9900"/>
                  </a:gs>
                </a:gsLst>
                <a:path path="shape">
                  <a:fillToRect l="50000" t="50000" r="50000" b="50000"/>
                </a:path>
              </a:gradFill>
              <a:ln w="28575">
                <a:solidFill>
                  <a:srgbClr val="FF9900"/>
                </a:solidFill>
                <a:round/>
                <a:headEnd/>
                <a:tailEnd/>
              </a:ln>
            </p:spPr>
            <p:txBody>
              <a:bodyPr wrap="none" anchor="ctr"/>
              <a:lstStyle/>
              <a:p>
                <a:endParaRPr lang="zh-CN" altLang="en-US"/>
              </a:p>
            </p:txBody>
          </p:sp>
        </p:grpSp>
        <p:sp>
          <p:nvSpPr>
            <p:cNvPr id="12303" name="WordArt 29"/>
            <p:cNvSpPr>
              <a:spLocks noChangeArrowheads="1" noChangeShapeType="1" noTextEdit="1"/>
            </p:cNvSpPr>
            <p:nvPr/>
          </p:nvSpPr>
          <p:spPr bwMode="auto">
            <a:xfrm>
              <a:off x="1595438" y="4206876"/>
              <a:ext cx="6413500" cy="363538"/>
            </a:xfrm>
            <a:prstGeom prst="rect">
              <a:avLst/>
            </a:prstGeom>
          </p:spPr>
          <p:txBody>
            <a:bodyPr wrap="none" fromWordArt="1">
              <a:prstTxWarp prst="textDeflate">
                <a:avLst>
                  <a:gd name="adj" fmla="val 0"/>
                </a:avLst>
              </a:prstTxWarp>
            </a:bodyPr>
            <a:lstStyle/>
            <a:p>
              <a:r>
                <a:rPr lang="zh-CN" altLang="en-US" sz="3600" kern="10" dirty="0">
                  <a:ln w="9525">
                    <a:solidFill>
                      <a:srgbClr val="000000"/>
                    </a:solidFill>
                    <a:round/>
                    <a:headEnd/>
                    <a:tailEnd/>
                  </a:ln>
                  <a:solidFill>
                    <a:srgbClr val="000000"/>
                  </a:solidFill>
                  <a:latin typeface="宋体"/>
                  <a:ea typeface="宋体"/>
                </a:rPr>
                <a:t>各质点的振动都是受迫振动，驱动力来源于振源，它们的</a:t>
              </a:r>
            </a:p>
          </p:txBody>
        </p:sp>
        <p:sp>
          <p:nvSpPr>
            <p:cNvPr id="12304" name="WordArt 30"/>
            <p:cNvSpPr>
              <a:spLocks noChangeArrowheads="1" noChangeShapeType="1" noTextEdit="1"/>
            </p:cNvSpPr>
            <p:nvPr/>
          </p:nvSpPr>
          <p:spPr bwMode="auto">
            <a:xfrm>
              <a:off x="1581150" y="4722813"/>
              <a:ext cx="6324600" cy="409575"/>
            </a:xfrm>
            <a:prstGeom prst="rect">
              <a:avLst/>
            </a:prstGeom>
          </p:spPr>
          <p:txBody>
            <a:bodyPr wrap="none" fromWordArt="1">
              <a:prstTxWarp prst="textDeflate">
                <a:avLst>
                  <a:gd name="adj" fmla="val 0"/>
                </a:avLst>
              </a:prstTxWarp>
            </a:bodyPr>
            <a:lstStyle/>
            <a:p>
              <a:r>
                <a:rPr lang="zh-CN" altLang="en-US" sz="3600" kern="10" dirty="0">
                  <a:ln w="9525">
                    <a:solidFill>
                      <a:srgbClr val="000000"/>
                    </a:solidFill>
                    <a:round/>
                    <a:headEnd/>
                    <a:tailEnd/>
                  </a:ln>
                  <a:solidFill>
                    <a:srgbClr val="000000"/>
                  </a:solidFill>
                  <a:latin typeface="宋体"/>
                  <a:ea typeface="宋体"/>
                </a:rPr>
                <a:t>振动方向与振动频率与波源的振动方向和频率完全相同</a:t>
              </a:r>
            </a:p>
          </p:txBody>
        </p:sp>
      </p:grpSp>
      <p:grpSp>
        <p:nvGrpSpPr>
          <p:cNvPr id="5" name="组合 4"/>
          <p:cNvGrpSpPr/>
          <p:nvPr/>
        </p:nvGrpSpPr>
        <p:grpSpPr>
          <a:xfrm>
            <a:off x="992188" y="5537201"/>
            <a:ext cx="4727574" cy="350838"/>
            <a:chOff x="992188" y="5537201"/>
            <a:chExt cx="4727574" cy="350838"/>
          </a:xfrm>
        </p:grpSpPr>
        <p:sp>
          <p:nvSpPr>
            <p:cNvPr id="12302" name="WordArt 25"/>
            <p:cNvSpPr>
              <a:spLocks noChangeArrowheads="1" noChangeShapeType="1" noTextEdit="1"/>
            </p:cNvSpPr>
            <p:nvPr/>
          </p:nvSpPr>
          <p:spPr bwMode="auto">
            <a:xfrm>
              <a:off x="1619250" y="5537201"/>
              <a:ext cx="4100512" cy="350838"/>
            </a:xfrm>
            <a:prstGeom prst="rect">
              <a:avLst/>
            </a:prstGeom>
          </p:spPr>
          <p:txBody>
            <a:bodyPr wrap="none" fromWordArt="1">
              <a:prstTxWarp prst="textPlain">
                <a:avLst>
                  <a:gd name="adj" fmla="val 50000"/>
                </a:avLst>
              </a:prstTxWarp>
            </a:bodyPr>
            <a:lstStyle/>
            <a:p>
              <a:r>
                <a:rPr lang="zh-CN" altLang="en-US" sz="3600" kern="10" dirty="0">
                  <a:ln w="9525">
                    <a:solidFill>
                      <a:srgbClr val="000000"/>
                    </a:solidFill>
                    <a:round/>
                    <a:headEnd/>
                    <a:tailEnd/>
                  </a:ln>
                  <a:latin typeface="宋体"/>
                  <a:ea typeface="宋体"/>
                </a:rPr>
                <a:t>机械波的传播一定伴随着能量的传播。</a:t>
              </a:r>
            </a:p>
          </p:txBody>
        </p:sp>
        <p:grpSp>
          <p:nvGrpSpPr>
            <p:cNvPr id="12305" name="Group 31"/>
            <p:cNvGrpSpPr>
              <a:grpSpLocks/>
            </p:cNvGrpSpPr>
            <p:nvPr/>
          </p:nvGrpSpPr>
          <p:grpSpPr bwMode="auto">
            <a:xfrm>
              <a:off x="992188" y="5589588"/>
              <a:ext cx="276225" cy="271463"/>
              <a:chOff x="2136" y="1382"/>
              <a:chExt cx="576" cy="576"/>
            </a:xfrm>
          </p:grpSpPr>
          <p:sp>
            <p:nvSpPr>
              <p:cNvPr id="12306" name="Oval 32"/>
              <p:cNvSpPr>
                <a:spLocks noChangeArrowheads="1"/>
              </p:cNvSpPr>
              <p:nvPr/>
            </p:nvSpPr>
            <p:spPr bwMode="auto">
              <a:xfrm>
                <a:off x="2136" y="1382"/>
                <a:ext cx="576" cy="576"/>
              </a:xfrm>
              <a:prstGeom prst="ellipse">
                <a:avLst/>
              </a:prstGeom>
              <a:gradFill rotWithShape="0">
                <a:gsLst>
                  <a:gs pos="0">
                    <a:srgbClr val="FF9900"/>
                  </a:gs>
                  <a:gs pos="100000">
                    <a:srgbClr val="EC0000"/>
                  </a:gs>
                </a:gsLst>
                <a:lin ang="2700000" scaled="1"/>
              </a:gradFill>
              <a:ln w="28575">
                <a:solidFill>
                  <a:srgbClr val="FF9900"/>
                </a:solidFill>
                <a:round/>
                <a:headEnd/>
                <a:tailEnd/>
              </a:ln>
            </p:spPr>
            <p:txBody>
              <a:bodyPr wrap="none" anchor="ctr"/>
              <a:lstStyle/>
              <a:p>
                <a:endParaRPr lang="zh-CN" altLang="en-US"/>
              </a:p>
            </p:txBody>
          </p:sp>
          <p:sp>
            <p:nvSpPr>
              <p:cNvPr id="12307" name="Oval 33"/>
              <p:cNvSpPr>
                <a:spLocks noChangeArrowheads="1"/>
              </p:cNvSpPr>
              <p:nvPr/>
            </p:nvSpPr>
            <p:spPr bwMode="auto">
              <a:xfrm rot="-3104273">
                <a:off x="2212" y="1482"/>
                <a:ext cx="232" cy="149"/>
              </a:xfrm>
              <a:prstGeom prst="ellipse">
                <a:avLst/>
              </a:prstGeom>
              <a:gradFill rotWithShape="0">
                <a:gsLst>
                  <a:gs pos="0">
                    <a:srgbClr val="FFFF00"/>
                  </a:gs>
                  <a:gs pos="100000">
                    <a:srgbClr val="FF9900"/>
                  </a:gs>
                </a:gsLst>
                <a:path path="shape">
                  <a:fillToRect l="50000" t="50000" r="50000" b="50000"/>
                </a:path>
              </a:gradFill>
              <a:ln w="28575">
                <a:solidFill>
                  <a:srgbClr val="FF9900"/>
                </a:solidFill>
                <a:round/>
                <a:headEnd/>
                <a:tailEnd/>
              </a:ln>
            </p:spPr>
            <p:txBody>
              <a:bodyPr wrap="none" anchor="ct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08"/>
          <p:cNvSpPr>
            <a:spLocks noGrp="1" noChangeArrowheads="1"/>
          </p:cNvSpPr>
          <p:nvPr>
            <p:ph type="title" idx="4294967295"/>
          </p:nvPr>
        </p:nvSpPr>
        <p:spPr>
          <a:xfrm>
            <a:off x="514350" y="0"/>
            <a:ext cx="8229600" cy="136525"/>
          </a:xfrm>
        </p:spPr>
        <p:txBody>
          <a:bodyPr/>
          <a:lstStyle/>
          <a:p>
            <a:pPr eaLnBrk="1" hangingPunct="1"/>
            <a:r>
              <a:rPr lang="zh-CN" altLang="en-US" sz="700" smtClean="0">
                <a:solidFill>
                  <a:schemeClr val="bg1"/>
                </a:solidFill>
              </a:rPr>
              <a:t>波腹与波节</a:t>
            </a:r>
          </a:p>
        </p:txBody>
      </p:sp>
      <p:grpSp>
        <p:nvGrpSpPr>
          <p:cNvPr id="2" name="Group 247"/>
          <p:cNvGrpSpPr>
            <a:grpSpLocks/>
          </p:cNvGrpSpPr>
          <p:nvPr/>
        </p:nvGrpSpPr>
        <p:grpSpPr bwMode="auto">
          <a:xfrm>
            <a:off x="1365250" y="915988"/>
            <a:ext cx="6510338" cy="654050"/>
            <a:chOff x="860" y="577"/>
            <a:chExt cx="4101" cy="412"/>
          </a:xfrm>
        </p:grpSpPr>
        <p:grpSp>
          <p:nvGrpSpPr>
            <p:cNvPr id="54455" name="Group 7"/>
            <p:cNvGrpSpPr>
              <a:grpSpLocks/>
            </p:cNvGrpSpPr>
            <p:nvPr/>
          </p:nvGrpSpPr>
          <p:grpSpPr bwMode="auto">
            <a:xfrm>
              <a:off x="2559" y="638"/>
              <a:ext cx="2230" cy="288"/>
              <a:chOff x="1927" y="3105"/>
              <a:chExt cx="2483" cy="355"/>
            </a:xfrm>
          </p:grpSpPr>
          <p:sp>
            <p:nvSpPr>
              <p:cNvPr id="54459" name="WordArt 8"/>
              <p:cNvSpPr>
                <a:spLocks noChangeArrowheads="1" noChangeShapeType="1" noTextEdit="1"/>
              </p:cNvSpPr>
              <p:nvPr/>
            </p:nvSpPr>
            <p:spPr bwMode="auto">
              <a:xfrm>
                <a:off x="2171" y="3170"/>
                <a:ext cx="59" cy="249"/>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54460" name="Group 9"/>
              <p:cNvGrpSpPr>
                <a:grpSpLocks/>
              </p:cNvGrpSpPr>
              <p:nvPr/>
            </p:nvGrpSpPr>
            <p:grpSpPr bwMode="auto">
              <a:xfrm>
                <a:off x="1927" y="3250"/>
                <a:ext cx="165" cy="60"/>
                <a:chOff x="1260" y="2371"/>
                <a:chExt cx="151" cy="53"/>
              </a:xfrm>
            </p:grpSpPr>
            <p:sp>
              <p:nvSpPr>
                <p:cNvPr id="54479" name="Line 10"/>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54480" name="Line 11"/>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54461" name="WordArt 12"/>
              <p:cNvSpPr>
                <a:spLocks noChangeArrowheads="1" noChangeShapeType="1" noTextEdit="1"/>
              </p:cNvSpPr>
              <p:nvPr/>
            </p:nvSpPr>
            <p:spPr bwMode="auto">
              <a:xfrm>
                <a:off x="2255" y="3211"/>
                <a:ext cx="100" cy="139"/>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54462" name="WordArt 13"/>
              <p:cNvSpPr>
                <a:spLocks noChangeArrowheads="1" noChangeShapeType="1" noTextEdit="1"/>
              </p:cNvSpPr>
              <p:nvPr/>
            </p:nvSpPr>
            <p:spPr bwMode="auto">
              <a:xfrm>
                <a:off x="2361" y="3176"/>
                <a:ext cx="174" cy="174"/>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A</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54463" name="WordArt 14"/>
              <p:cNvSpPr>
                <a:spLocks noChangeArrowheads="1" noChangeShapeType="1" noTextEdit="1"/>
              </p:cNvSpPr>
              <p:nvPr/>
            </p:nvSpPr>
            <p:spPr bwMode="auto">
              <a:xfrm>
                <a:off x="2573" y="3224"/>
                <a:ext cx="287" cy="127"/>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grpSp>
            <p:nvGrpSpPr>
              <p:cNvPr id="3" name="Group 15"/>
              <p:cNvGrpSpPr>
                <a:grpSpLocks/>
              </p:cNvGrpSpPr>
              <p:nvPr/>
            </p:nvGrpSpPr>
            <p:grpSpPr bwMode="auto">
              <a:xfrm>
                <a:off x="2899" y="3203"/>
                <a:ext cx="262" cy="140"/>
                <a:chOff x="2676" y="2528"/>
                <a:chExt cx="261" cy="115"/>
              </a:xfrm>
            </p:grpSpPr>
            <p:sp>
              <p:nvSpPr>
                <p:cNvPr id="54477" name="WordArt 16"/>
                <p:cNvSpPr>
                  <a:spLocks noChangeArrowheads="1" noChangeShapeType="1" noTextEdit="1"/>
                </p:cNvSpPr>
                <p:nvPr/>
              </p:nvSpPr>
              <p:spPr bwMode="auto">
                <a:xfrm>
                  <a:off x="2676" y="2528"/>
                  <a:ext cx="100" cy="114"/>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54478" name="WordArt 17"/>
                <p:cNvSpPr>
                  <a:spLocks noChangeArrowheads="1" noChangeShapeType="1" noTextEdit="1"/>
                </p:cNvSpPr>
                <p:nvPr/>
              </p:nvSpPr>
              <p:spPr bwMode="auto">
                <a:xfrm>
                  <a:off x="2784" y="2528"/>
                  <a:ext cx="153" cy="115"/>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grpSp>
          <p:grpSp>
            <p:nvGrpSpPr>
              <p:cNvPr id="54465" name="Group 18"/>
              <p:cNvGrpSpPr>
                <a:grpSpLocks/>
              </p:cNvGrpSpPr>
              <p:nvPr/>
            </p:nvGrpSpPr>
            <p:grpSpPr bwMode="auto">
              <a:xfrm>
                <a:off x="3186" y="3105"/>
                <a:ext cx="224" cy="355"/>
                <a:chOff x="2534" y="2333"/>
                <a:chExt cx="224" cy="355"/>
              </a:xfrm>
            </p:grpSpPr>
            <p:sp>
              <p:nvSpPr>
                <p:cNvPr id="54474" name="Line 19"/>
                <p:cNvSpPr>
                  <a:spLocks noChangeShapeType="1"/>
                </p:cNvSpPr>
                <p:nvPr/>
              </p:nvSpPr>
              <p:spPr bwMode="auto">
                <a:xfrm flipH="1">
                  <a:off x="2534" y="2511"/>
                  <a:ext cx="224" cy="1"/>
                </a:xfrm>
                <a:prstGeom prst="line">
                  <a:avLst/>
                </a:prstGeom>
                <a:noFill/>
                <a:ln w="38100">
                  <a:solidFill>
                    <a:schemeClr val="tx1"/>
                  </a:solidFill>
                  <a:round/>
                  <a:headEnd/>
                  <a:tailEnd/>
                </a:ln>
              </p:spPr>
              <p:txBody>
                <a:bodyPr/>
                <a:lstStyle/>
                <a:p>
                  <a:endParaRPr lang="zh-CN" altLang="en-US"/>
                </a:p>
              </p:txBody>
            </p:sp>
            <p:sp>
              <p:nvSpPr>
                <p:cNvPr id="54475" name="WordArt 20"/>
                <p:cNvSpPr>
                  <a:spLocks noChangeArrowheads="1" noChangeShapeType="1" noTextEdit="1"/>
                </p:cNvSpPr>
                <p:nvPr/>
              </p:nvSpPr>
              <p:spPr bwMode="auto">
                <a:xfrm>
                  <a:off x="2577" y="2333"/>
                  <a:ext cx="126" cy="134"/>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54476" name="WordArt 21"/>
                <p:cNvSpPr>
                  <a:spLocks noChangeArrowheads="1" noChangeShapeType="1" noTextEdit="1"/>
                </p:cNvSpPr>
                <p:nvPr/>
              </p:nvSpPr>
              <p:spPr bwMode="auto">
                <a:xfrm>
                  <a:off x="2594" y="2538"/>
                  <a:ext cx="136" cy="150"/>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Symbol"/>
                    </a:rPr>
                    <a:t>l</a:t>
                  </a:r>
                  <a:endParaRPr lang="zh-CN" altLang="en-US" sz="3600" kern="10">
                    <a:ln w="9525">
                      <a:solidFill>
                        <a:srgbClr val="000000"/>
                      </a:solidFill>
                      <a:round/>
                      <a:headEnd/>
                      <a:tailEnd/>
                    </a:ln>
                    <a:latin typeface="Symbol"/>
                  </a:endParaRPr>
                </a:p>
              </p:txBody>
            </p:sp>
          </p:grpSp>
          <p:sp>
            <p:nvSpPr>
              <p:cNvPr id="54466" name="WordArt 22"/>
              <p:cNvSpPr>
                <a:spLocks noChangeArrowheads="1" noChangeShapeType="1" noTextEdit="1"/>
              </p:cNvSpPr>
              <p:nvPr/>
            </p:nvSpPr>
            <p:spPr bwMode="auto">
              <a:xfrm flipH="1">
                <a:off x="3442" y="3145"/>
                <a:ext cx="59" cy="249"/>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4467" name="WordArt 23"/>
              <p:cNvSpPr>
                <a:spLocks noChangeArrowheads="1" noChangeShapeType="1" noTextEdit="1"/>
              </p:cNvSpPr>
              <p:nvPr/>
            </p:nvSpPr>
            <p:spPr bwMode="auto">
              <a:xfrm>
                <a:off x="3551" y="3212"/>
                <a:ext cx="287" cy="127"/>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grpSp>
            <p:nvGrpSpPr>
              <p:cNvPr id="54468" name="Group 24"/>
              <p:cNvGrpSpPr>
                <a:grpSpLocks/>
              </p:cNvGrpSpPr>
              <p:nvPr/>
            </p:nvGrpSpPr>
            <p:grpSpPr bwMode="auto">
              <a:xfrm>
                <a:off x="3888" y="3209"/>
                <a:ext cx="262" cy="140"/>
                <a:chOff x="2676" y="2528"/>
                <a:chExt cx="261" cy="115"/>
              </a:xfrm>
            </p:grpSpPr>
            <p:sp>
              <p:nvSpPr>
                <p:cNvPr id="54472" name="WordArt 25"/>
                <p:cNvSpPr>
                  <a:spLocks noChangeArrowheads="1" noChangeShapeType="1" noTextEdit="1"/>
                </p:cNvSpPr>
                <p:nvPr/>
              </p:nvSpPr>
              <p:spPr bwMode="auto">
                <a:xfrm>
                  <a:off x="2676" y="2528"/>
                  <a:ext cx="100" cy="114"/>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54473" name="WordArt 26"/>
                <p:cNvSpPr>
                  <a:spLocks noChangeArrowheads="1" noChangeShapeType="1" noTextEdit="1"/>
                </p:cNvSpPr>
                <p:nvPr/>
              </p:nvSpPr>
              <p:spPr bwMode="auto">
                <a:xfrm>
                  <a:off x="2784" y="2528"/>
                  <a:ext cx="153" cy="115"/>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grpSp>
          <p:grpSp>
            <p:nvGrpSpPr>
              <p:cNvPr id="4" name="Group 27"/>
              <p:cNvGrpSpPr>
                <a:grpSpLocks/>
              </p:cNvGrpSpPr>
              <p:nvPr/>
            </p:nvGrpSpPr>
            <p:grpSpPr bwMode="auto">
              <a:xfrm>
                <a:off x="4176" y="3176"/>
                <a:ext cx="234" cy="174"/>
                <a:chOff x="2054" y="2449"/>
                <a:chExt cx="234" cy="174"/>
              </a:xfrm>
            </p:grpSpPr>
            <p:sp>
              <p:nvSpPr>
                <p:cNvPr id="54470" name="WordArt 28"/>
                <p:cNvSpPr>
                  <a:spLocks noChangeArrowheads="1" noChangeShapeType="1" noTextEdit="1"/>
                </p:cNvSpPr>
                <p:nvPr/>
              </p:nvSpPr>
              <p:spPr bwMode="auto">
                <a:xfrm>
                  <a:off x="2209" y="2449"/>
                  <a:ext cx="79" cy="174"/>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54471" name="WordArt 29"/>
                <p:cNvSpPr>
                  <a:spLocks noChangeArrowheads="1" noChangeShapeType="1" noTextEdit="1"/>
                </p:cNvSpPr>
                <p:nvPr/>
              </p:nvSpPr>
              <p:spPr bwMode="auto">
                <a:xfrm>
                  <a:off x="2054" y="2461"/>
                  <a:ext cx="122" cy="158"/>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solidFill>
                        <a:srgbClr val="000000"/>
                      </a:solidFill>
                      <a:latin typeface="Symbol"/>
                    </a:rPr>
                    <a:t>n</a:t>
                  </a:r>
                  <a:endParaRPr lang="zh-CN" altLang="en-US" sz="3600" i="1" kern="10">
                    <a:ln w="9525">
                      <a:solidFill>
                        <a:srgbClr val="000000"/>
                      </a:solidFill>
                      <a:round/>
                      <a:headEnd/>
                      <a:tailEnd/>
                    </a:ln>
                    <a:solidFill>
                      <a:srgbClr val="000000"/>
                    </a:solidFill>
                    <a:latin typeface="Symbol"/>
                  </a:endParaRPr>
                </a:p>
              </p:txBody>
            </p:sp>
          </p:grpSp>
        </p:grpSp>
        <p:sp>
          <p:nvSpPr>
            <p:cNvPr id="54456" name="WordArt 30"/>
            <p:cNvSpPr>
              <a:spLocks noChangeArrowheads="1" noChangeShapeType="1" noTextEdit="1"/>
            </p:cNvSpPr>
            <p:nvPr/>
          </p:nvSpPr>
          <p:spPr bwMode="auto">
            <a:xfrm>
              <a:off x="2325" y="718"/>
              <a:ext cx="161" cy="16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54457" name="Text Box 31"/>
            <p:cNvSpPr txBox="1">
              <a:spLocks noChangeArrowheads="1"/>
            </p:cNvSpPr>
            <p:nvPr/>
          </p:nvSpPr>
          <p:spPr bwMode="auto">
            <a:xfrm>
              <a:off x="911" y="617"/>
              <a:ext cx="1259" cy="330"/>
            </a:xfrm>
            <a:prstGeom prst="rect">
              <a:avLst/>
            </a:prstGeom>
            <a:noFill/>
            <a:ln w="9525">
              <a:noFill/>
              <a:miter lim="800000"/>
              <a:headEnd/>
              <a:tailEnd/>
            </a:ln>
          </p:spPr>
          <p:txBody>
            <a:bodyPr>
              <a:spAutoFit/>
            </a:bodyPr>
            <a:lstStyle/>
            <a:p>
              <a:pPr algn="l">
                <a:spcBef>
                  <a:spcPct val="50000"/>
                </a:spcBef>
              </a:pPr>
              <a:r>
                <a:rPr kumimoji="1" lang="zh-CN" altLang="en-US" sz="2800" b="1" dirty="0" smtClean="0">
                  <a:solidFill>
                    <a:srgbClr val="CC0000"/>
                  </a:solidFill>
                  <a:latin typeface="Times New Roman" pitchFamily="18" charset="0"/>
                  <a:ea typeface="华文中宋" pitchFamily="2" charset="-122"/>
                </a:rPr>
                <a:t>驻波方程</a:t>
              </a:r>
              <a:endParaRPr kumimoji="1" lang="zh-CN" altLang="en-US" sz="2800" b="1" dirty="0">
                <a:solidFill>
                  <a:srgbClr val="CC0000"/>
                </a:solidFill>
                <a:latin typeface="Times New Roman" pitchFamily="18" charset="0"/>
                <a:ea typeface="华文中宋" pitchFamily="2" charset="-122"/>
              </a:endParaRPr>
            </a:p>
          </p:txBody>
        </p:sp>
        <p:sp>
          <p:nvSpPr>
            <p:cNvPr id="54458" name="Rectangle 32"/>
            <p:cNvSpPr>
              <a:spLocks noChangeArrowheads="1"/>
            </p:cNvSpPr>
            <p:nvPr/>
          </p:nvSpPr>
          <p:spPr bwMode="auto">
            <a:xfrm>
              <a:off x="860" y="577"/>
              <a:ext cx="4101" cy="412"/>
            </a:xfrm>
            <a:prstGeom prst="rect">
              <a:avLst/>
            </a:prstGeom>
            <a:noFill/>
            <a:ln w="57150">
              <a:solidFill>
                <a:srgbClr val="FFBB77"/>
              </a:solidFill>
              <a:miter lim="800000"/>
              <a:headEnd/>
              <a:tailEnd/>
            </a:ln>
          </p:spPr>
          <p:txBody>
            <a:bodyPr wrap="none" anchor="ctr"/>
            <a:lstStyle/>
            <a:p>
              <a:endParaRPr lang="zh-CN" altLang="en-US"/>
            </a:p>
          </p:txBody>
        </p:sp>
      </p:grpSp>
      <p:grpSp>
        <p:nvGrpSpPr>
          <p:cNvPr id="9" name="Group 43"/>
          <p:cNvGrpSpPr>
            <a:grpSpLocks/>
          </p:cNvGrpSpPr>
          <p:nvPr/>
        </p:nvGrpSpPr>
        <p:grpSpPr bwMode="auto">
          <a:xfrm>
            <a:off x="527050" y="2984500"/>
            <a:ext cx="8362950" cy="1768475"/>
            <a:chOff x="332" y="1880"/>
            <a:chExt cx="5268" cy="1114"/>
          </a:xfrm>
        </p:grpSpPr>
        <p:sp>
          <p:nvSpPr>
            <p:cNvPr id="54392" name="WordArt 44"/>
            <p:cNvSpPr>
              <a:spLocks noChangeArrowheads="1" noChangeShapeType="1" noTextEdit="1"/>
            </p:cNvSpPr>
            <p:nvPr/>
          </p:nvSpPr>
          <p:spPr bwMode="auto">
            <a:xfrm>
              <a:off x="2684" y="2565"/>
              <a:ext cx="90" cy="128"/>
            </a:xfrm>
            <a:prstGeom prst="rect">
              <a:avLst/>
            </a:prstGeom>
          </p:spPr>
          <p:txBody>
            <a:bodyPr wrap="none" fromWordArt="1">
              <a:prstTxWarp prst="textPlain">
                <a:avLst>
                  <a:gd name="adj" fmla="val 50000"/>
                </a:avLst>
              </a:prstTxWarp>
            </a:bodyPr>
            <a:lstStyle/>
            <a:p>
              <a:r>
                <a:rPr lang="en-US" altLang="zh-CN" i="1" kern="10">
                  <a:ln w="9525">
                    <a:solidFill>
                      <a:srgbClr val="000000"/>
                    </a:solidFill>
                    <a:round/>
                    <a:headEnd/>
                    <a:tailEnd/>
                  </a:ln>
                  <a:solidFill>
                    <a:srgbClr val="000000"/>
                  </a:solidFill>
                  <a:latin typeface="Times New Roman"/>
                  <a:cs typeface="Times New Roman"/>
                </a:rPr>
                <a:t>O</a:t>
              </a:r>
              <a:endParaRPr lang="zh-CN" altLang="en-US" i="1" kern="10">
                <a:ln w="9525">
                  <a:solidFill>
                    <a:srgbClr val="000000"/>
                  </a:solidFill>
                  <a:round/>
                  <a:headEnd/>
                  <a:tailEnd/>
                </a:ln>
                <a:solidFill>
                  <a:srgbClr val="000000"/>
                </a:solidFill>
                <a:latin typeface="Times New Roman"/>
                <a:cs typeface="Times New Roman"/>
              </a:endParaRPr>
            </a:p>
          </p:txBody>
        </p:sp>
        <p:sp>
          <p:nvSpPr>
            <p:cNvPr id="54393" name="Line 45"/>
            <p:cNvSpPr>
              <a:spLocks noChangeShapeType="1"/>
            </p:cNvSpPr>
            <p:nvPr/>
          </p:nvSpPr>
          <p:spPr bwMode="auto">
            <a:xfrm flipV="1">
              <a:off x="332" y="2531"/>
              <a:ext cx="5116" cy="0"/>
            </a:xfrm>
            <a:prstGeom prst="line">
              <a:avLst/>
            </a:prstGeom>
            <a:noFill/>
            <a:ln w="28575">
              <a:solidFill>
                <a:schemeClr val="tx1"/>
              </a:solidFill>
              <a:round/>
              <a:headEnd/>
              <a:tailEnd type="triangle" w="sm" len="lg"/>
            </a:ln>
          </p:spPr>
          <p:txBody>
            <a:bodyPr/>
            <a:lstStyle/>
            <a:p>
              <a:endParaRPr lang="zh-CN" altLang="en-US"/>
            </a:p>
          </p:txBody>
        </p:sp>
        <p:sp>
          <p:nvSpPr>
            <p:cNvPr id="54394" name="Line 46"/>
            <p:cNvSpPr>
              <a:spLocks noChangeShapeType="1"/>
            </p:cNvSpPr>
            <p:nvPr/>
          </p:nvSpPr>
          <p:spPr bwMode="auto">
            <a:xfrm flipV="1">
              <a:off x="2819" y="1941"/>
              <a:ext cx="1" cy="1053"/>
            </a:xfrm>
            <a:prstGeom prst="line">
              <a:avLst/>
            </a:prstGeom>
            <a:noFill/>
            <a:ln w="28575">
              <a:solidFill>
                <a:schemeClr val="tx1"/>
              </a:solidFill>
              <a:round/>
              <a:headEnd/>
              <a:tailEnd type="triangle" w="sm" len="lg"/>
            </a:ln>
          </p:spPr>
          <p:txBody>
            <a:bodyPr/>
            <a:lstStyle/>
            <a:p>
              <a:endParaRPr lang="zh-CN" altLang="en-US"/>
            </a:p>
          </p:txBody>
        </p:sp>
        <p:sp>
          <p:nvSpPr>
            <p:cNvPr id="54395" name="WordArt 47"/>
            <p:cNvSpPr>
              <a:spLocks noChangeArrowheads="1" noChangeShapeType="1" noTextEdit="1"/>
            </p:cNvSpPr>
            <p:nvPr/>
          </p:nvSpPr>
          <p:spPr bwMode="auto">
            <a:xfrm>
              <a:off x="5447" y="2453"/>
              <a:ext cx="153" cy="129"/>
            </a:xfrm>
            <a:prstGeom prst="rect">
              <a:avLst/>
            </a:prstGeom>
          </p:spPr>
          <p:txBody>
            <a:bodyPr wrap="none" fromWordArt="1">
              <a:prstTxWarp prst="textPlain">
                <a:avLst>
                  <a:gd name="adj" fmla="val 55481"/>
                </a:avLst>
              </a:prstTxWarp>
            </a:bodyPr>
            <a:lstStyle/>
            <a:p>
              <a:r>
                <a:rPr lang="en-US" altLang="zh-CN" i="1" kern="10">
                  <a:ln w="9525">
                    <a:solidFill>
                      <a:srgbClr val="000000"/>
                    </a:solidFill>
                    <a:round/>
                    <a:headEnd/>
                    <a:tailEnd/>
                  </a:ln>
                  <a:solidFill>
                    <a:srgbClr val="000000"/>
                  </a:solidFill>
                  <a:latin typeface="Times New Roman"/>
                  <a:cs typeface="Times New Roman"/>
                </a:rPr>
                <a:t>X</a:t>
              </a:r>
              <a:endParaRPr lang="zh-CN" altLang="en-US" i="1" kern="10">
                <a:ln w="9525">
                  <a:solidFill>
                    <a:srgbClr val="000000"/>
                  </a:solidFill>
                  <a:round/>
                  <a:headEnd/>
                  <a:tailEnd/>
                </a:ln>
                <a:solidFill>
                  <a:srgbClr val="000000"/>
                </a:solidFill>
                <a:latin typeface="Times New Roman"/>
                <a:cs typeface="Times New Roman"/>
              </a:endParaRPr>
            </a:p>
          </p:txBody>
        </p:sp>
        <p:sp>
          <p:nvSpPr>
            <p:cNvPr id="54396" name="WordArt 48"/>
            <p:cNvSpPr>
              <a:spLocks noChangeArrowheads="1" noChangeShapeType="1" noTextEdit="1"/>
            </p:cNvSpPr>
            <p:nvPr/>
          </p:nvSpPr>
          <p:spPr bwMode="auto">
            <a:xfrm>
              <a:off x="2863" y="1961"/>
              <a:ext cx="141" cy="139"/>
            </a:xfrm>
            <a:prstGeom prst="rect">
              <a:avLst/>
            </a:prstGeom>
          </p:spPr>
          <p:txBody>
            <a:bodyPr wrap="none" fromWordArt="1">
              <a:prstTxWarp prst="textPlain">
                <a:avLst>
                  <a:gd name="adj" fmla="val 55704"/>
                </a:avLst>
              </a:prstTxWarp>
            </a:bodyPr>
            <a:lstStyle/>
            <a:p>
              <a:r>
                <a:rPr lang="en-US" altLang="zh-CN" i="1" kern="10">
                  <a:ln w="9525">
                    <a:solidFill>
                      <a:srgbClr val="000000"/>
                    </a:solidFill>
                    <a:round/>
                    <a:headEnd/>
                    <a:tailEnd/>
                  </a:ln>
                  <a:solidFill>
                    <a:srgbClr val="000000"/>
                  </a:solidFill>
                  <a:latin typeface="Times New Roman"/>
                  <a:cs typeface="Times New Roman"/>
                </a:rPr>
                <a:t>Y</a:t>
              </a:r>
              <a:endParaRPr lang="zh-CN" altLang="en-US" i="1" kern="10">
                <a:ln w="9525">
                  <a:solidFill>
                    <a:srgbClr val="000000"/>
                  </a:solidFill>
                  <a:round/>
                  <a:headEnd/>
                  <a:tailEnd/>
                </a:ln>
                <a:solidFill>
                  <a:srgbClr val="000000"/>
                </a:solidFill>
                <a:latin typeface="Times New Roman"/>
                <a:cs typeface="Times New Roman"/>
              </a:endParaRPr>
            </a:p>
          </p:txBody>
        </p:sp>
        <p:grpSp>
          <p:nvGrpSpPr>
            <p:cNvPr id="54397" name="Group 49"/>
            <p:cNvGrpSpPr>
              <a:grpSpLocks/>
            </p:cNvGrpSpPr>
            <p:nvPr/>
          </p:nvGrpSpPr>
          <p:grpSpPr bwMode="auto">
            <a:xfrm>
              <a:off x="488" y="2237"/>
              <a:ext cx="4676" cy="591"/>
              <a:chOff x="496" y="2138"/>
              <a:chExt cx="4676" cy="591"/>
            </a:xfrm>
          </p:grpSpPr>
          <p:grpSp>
            <p:nvGrpSpPr>
              <p:cNvPr id="54445" name="Group 50"/>
              <p:cNvGrpSpPr>
                <a:grpSpLocks/>
              </p:cNvGrpSpPr>
              <p:nvPr/>
            </p:nvGrpSpPr>
            <p:grpSpPr bwMode="auto">
              <a:xfrm>
                <a:off x="2493" y="2144"/>
                <a:ext cx="1343" cy="585"/>
                <a:chOff x="2493" y="2144"/>
                <a:chExt cx="1343" cy="585"/>
              </a:xfrm>
            </p:grpSpPr>
            <p:sp>
              <p:nvSpPr>
                <p:cNvPr id="54453" name="Freeform 51"/>
                <p:cNvSpPr>
                  <a:spLocks/>
                </p:cNvSpPr>
                <p:nvPr/>
              </p:nvSpPr>
              <p:spPr bwMode="auto">
                <a:xfrm>
                  <a:off x="2493" y="2144"/>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19050">
                  <a:solidFill>
                    <a:schemeClr val="tx1"/>
                  </a:solidFill>
                  <a:round/>
                  <a:headEnd/>
                  <a:tailEnd/>
                </a:ln>
              </p:spPr>
              <p:txBody>
                <a:bodyPr/>
                <a:lstStyle/>
                <a:p>
                  <a:endParaRPr lang="zh-CN" altLang="en-US"/>
                </a:p>
              </p:txBody>
            </p:sp>
            <p:sp>
              <p:nvSpPr>
                <p:cNvPr id="54454" name="Freeform 52"/>
                <p:cNvSpPr>
                  <a:spLocks/>
                </p:cNvSpPr>
                <p:nvPr/>
              </p:nvSpPr>
              <p:spPr bwMode="auto">
                <a:xfrm flipV="1">
                  <a:off x="3162" y="2432"/>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19050">
                  <a:solidFill>
                    <a:schemeClr val="tx1"/>
                  </a:solidFill>
                  <a:round/>
                  <a:headEnd/>
                  <a:tailEnd/>
                </a:ln>
              </p:spPr>
              <p:txBody>
                <a:bodyPr/>
                <a:lstStyle/>
                <a:p>
                  <a:endParaRPr lang="zh-CN" altLang="en-US"/>
                </a:p>
              </p:txBody>
            </p:sp>
          </p:grpSp>
          <p:grpSp>
            <p:nvGrpSpPr>
              <p:cNvPr id="54446" name="Group 53"/>
              <p:cNvGrpSpPr>
                <a:grpSpLocks/>
              </p:cNvGrpSpPr>
              <p:nvPr/>
            </p:nvGrpSpPr>
            <p:grpSpPr bwMode="auto">
              <a:xfrm>
                <a:off x="1149" y="2142"/>
                <a:ext cx="1343" cy="585"/>
                <a:chOff x="2493" y="2144"/>
                <a:chExt cx="1343" cy="585"/>
              </a:xfrm>
            </p:grpSpPr>
            <p:sp>
              <p:nvSpPr>
                <p:cNvPr id="54451" name="Freeform 54"/>
                <p:cNvSpPr>
                  <a:spLocks/>
                </p:cNvSpPr>
                <p:nvPr/>
              </p:nvSpPr>
              <p:spPr bwMode="auto">
                <a:xfrm>
                  <a:off x="2493" y="2144"/>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19050">
                  <a:solidFill>
                    <a:schemeClr val="tx1"/>
                  </a:solidFill>
                  <a:round/>
                  <a:headEnd/>
                  <a:tailEnd/>
                </a:ln>
              </p:spPr>
              <p:txBody>
                <a:bodyPr/>
                <a:lstStyle/>
                <a:p>
                  <a:endParaRPr lang="zh-CN" altLang="en-US"/>
                </a:p>
              </p:txBody>
            </p:sp>
            <p:sp>
              <p:nvSpPr>
                <p:cNvPr id="54452" name="Freeform 55"/>
                <p:cNvSpPr>
                  <a:spLocks/>
                </p:cNvSpPr>
                <p:nvPr/>
              </p:nvSpPr>
              <p:spPr bwMode="auto">
                <a:xfrm flipV="1">
                  <a:off x="3162" y="2432"/>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19050">
                  <a:solidFill>
                    <a:schemeClr val="tx1"/>
                  </a:solidFill>
                  <a:round/>
                  <a:headEnd/>
                  <a:tailEnd/>
                </a:ln>
              </p:spPr>
              <p:txBody>
                <a:bodyPr/>
                <a:lstStyle/>
                <a:p>
                  <a:endParaRPr lang="zh-CN" altLang="en-US"/>
                </a:p>
              </p:txBody>
            </p:sp>
          </p:grpSp>
          <p:grpSp>
            <p:nvGrpSpPr>
              <p:cNvPr id="54447" name="Group 56"/>
              <p:cNvGrpSpPr>
                <a:grpSpLocks/>
              </p:cNvGrpSpPr>
              <p:nvPr/>
            </p:nvGrpSpPr>
            <p:grpSpPr bwMode="auto">
              <a:xfrm>
                <a:off x="3829" y="2138"/>
                <a:ext cx="1343" cy="585"/>
                <a:chOff x="2493" y="2144"/>
                <a:chExt cx="1343" cy="585"/>
              </a:xfrm>
            </p:grpSpPr>
            <p:sp>
              <p:nvSpPr>
                <p:cNvPr id="54449" name="Freeform 57"/>
                <p:cNvSpPr>
                  <a:spLocks/>
                </p:cNvSpPr>
                <p:nvPr/>
              </p:nvSpPr>
              <p:spPr bwMode="auto">
                <a:xfrm>
                  <a:off x="2493" y="2144"/>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19050">
                  <a:solidFill>
                    <a:schemeClr val="tx1"/>
                  </a:solidFill>
                  <a:round/>
                  <a:headEnd/>
                  <a:tailEnd/>
                </a:ln>
              </p:spPr>
              <p:txBody>
                <a:bodyPr/>
                <a:lstStyle/>
                <a:p>
                  <a:endParaRPr lang="zh-CN" altLang="en-US"/>
                </a:p>
              </p:txBody>
            </p:sp>
            <p:sp>
              <p:nvSpPr>
                <p:cNvPr id="54450" name="Freeform 58"/>
                <p:cNvSpPr>
                  <a:spLocks/>
                </p:cNvSpPr>
                <p:nvPr/>
              </p:nvSpPr>
              <p:spPr bwMode="auto">
                <a:xfrm flipV="1">
                  <a:off x="3162" y="2432"/>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19050">
                  <a:solidFill>
                    <a:schemeClr val="tx1"/>
                  </a:solidFill>
                  <a:round/>
                  <a:headEnd/>
                  <a:tailEnd/>
                </a:ln>
              </p:spPr>
              <p:txBody>
                <a:bodyPr/>
                <a:lstStyle/>
                <a:p>
                  <a:endParaRPr lang="zh-CN" altLang="en-US"/>
                </a:p>
              </p:txBody>
            </p:sp>
          </p:grpSp>
          <p:sp>
            <p:nvSpPr>
              <p:cNvPr id="54448" name="Freeform 59"/>
              <p:cNvSpPr>
                <a:spLocks/>
              </p:cNvSpPr>
              <p:nvPr/>
            </p:nvSpPr>
            <p:spPr bwMode="auto">
              <a:xfrm flipV="1">
                <a:off x="496" y="2428"/>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19050">
                <a:solidFill>
                  <a:schemeClr val="tx1"/>
                </a:solidFill>
                <a:round/>
                <a:headEnd/>
                <a:tailEnd/>
              </a:ln>
            </p:spPr>
            <p:txBody>
              <a:bodyPr/>
              <a:lstStyle/>
              <a:p>
                <a:endParaRPr lang="zh-CN" altLang="en-US"/>
              </a:p>
            </p:txBody>
          </p:sp>
        </p:grpSp>
        <p:grpSp>
          <p:nvGrpSpPr>
            <p:cNvPr id="54398" name="Group 60"/>
            <p:cNvGrpSpPr>
              <a:grpSpLocks/>
            </p:cNvGrpSpPr>
            <p:nvPr/>
          </p:nvGrpSpPr>
          <p:grpSpPr bwMode="auto">
            <a:xfrm flipV="1">
              <a:off x="478" y="2242"/>
              <a:ext cx="4676" cy="591"/>
              <a:chOff x="496" y="2138"/>
              <a:chExt cx="4676" cy="591"/>
            </a:xfrm>
          </p:grpSpPr>
          <p:grpSp>
            <p:nvGrpSpPr>
              <p:cNvPr id="54435" name="Group 61"/>
              <p:cNvGrpSpPr>
                <a:grpSpLocks/>
              </p:cNvGrpSpPr>
              <p:nvPr/>
            </p:nvGrpSpPr>
            <p:grpSpPr bwMode="auto">
              <a:xfrm>
                <a:off x="2493" y="2144"/>
                <a:ext cx="1343" cy="585"/>
                <a:chOff x="2493" y="2144"/>
                <a:chExt cx="1343" cy="585"/>
              </a:xfrm>
            </p:grpSpPr>
            <p:sp>
              <p:nvSpPr>
                <p:cNvPr id="54443" name="Freeform 62"/>
                <p:cNvSpPr>
                  <a:spLocks/>
                </p:cNvSpPr>
                <p:nvPr/>
              </p:nvSpPr>
              <p:spPr bwMode="auto">
                <a:xfrm>
                  <a:off x="2493" y="2144"/>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38100" cap="rnd">
                  <a:solidFill>
                    <a:schemeClr val="tx1"/>
                  </a:solidFill>
                  <a:prstDash val="sysDot"/>
                  <a:round/>
                  <a:headEnd/>
                  <a:tailEnd/>
                </a:ln>
              </p:spPr>
              <p:txBody>
                <a:bodyPr/>
                <a:lstStyle/>
                <a:p>
                  <a:endParaRPr lang="zh-CN" altLang="en-US"/>
                </a:p>
              </p:txBody>
            </p:sp>
            <p:sp>
              <p:nvSpPr>
                <p:cNvPr id="54444" name="Freeform 63"/>
                <p:cNvSpPr>
                  <a:spLocks/>
                </p:cNvSpPr>
                <p:nvPr/>
              </p:nvSpPr>
              <p:spPr bwMode="auto">
                <a:xfrm flipV="1">
                  <a:off x="3162" y="2432"/>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38100" cap="rnd">
                  <a:solidFill>
                    <a:schemeClr val="tx1"/>
                  </a:solidFill>
                  <a:prstDash val="sysDot"/>
                  <a:round/>
                  <a:headEnd/>
                  <a:tailEnd/>
                </a:ln>
              </p:spPr>
              <p:txBody>
                <a:bodyPr/>
                <a:lstStyle/>
                <a:p>
                  <a:endParaRPr lang="zh-CN" altLang="en-US"/>
                </a:p>
              </p:txBody>
            </p:sp>
          </p:grpSp>
          <p:grpSp>
            <p:nvGrpSpPr>
              <p:cNvPr id="54436" name="Group 64"/>
              <p:cNvGrpSpPr>
                <a:grpSpLocks/>
              </p:cNvGrpSpPr>
              <p:nvPr/>
            </p:nvGrpSpPr>
            <p:grpSpPr bwMode="auto">
              <a:xfrm>
                <a:off x="1149" y="2142"/>
                <a:ext cx="1343" cy="585"/>
                <a:chOff x="2493" y="2144"/>
                <a:chExt cx="1343" cy="585"/>
              </a:xfrm>
            </p:grpSpPr>
            <p:sp>
              <p:nvSpPr>
                <p:cNvPr id="54441" name="Freeform 65"/>
                <p:cNvSpPr>
                  <a:spLocks/>
                </p:cNvSpPr>
                <p:nvPr/>
              </p:nvSpPr>
              <p:spPr bwMode="auto">
                <a:xfrm>
                  <a:off x="2493" y="2144"/>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38100" cap="rnd">
                  <a:solidFill>
                    <a:schemeClr val="tx1"/>
                  </a:solidFill>
                  <a:prstDash val="sysDot"/>
                  <a:round/>
                  <a:headEnd/>
                  <a:tailEnd/>
                </a:ln>
              </p:spPr>
              <p:txBody>
                <a:bodyPr/>
                <a:lstStyle/>
                <a:p>
                  <a:endParaRPr lang="zh-CN" altLang="en-US"/>
                </a:p>
              </p:txBody>
            </p:sp>
            <p:sp>
              <p:nvSpPr>
                <p:cNvPr id="54442" name="Freeform 66"/>
                <p:cNvSpPr>
                  <a:spLocks/>
                </p:cNvSpPr>
                <p:nvPr/>
              </p:nvSpPr>
              <p:spPr bwMode="auto">
                <a:xfrm flipV="1">
                  <a:off x="3162" y="2432"/>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38100" cap="rnd">
                  <a:solidFill>
                    <a:schemeClr val="tx1"/>
                  </a:solidFill>
                  <a:prstDash val="sysDot"/>
                  <a:round/>
                  <a:headEnd/>
                  <a:tailEnd/>
                </a:ln>
              </p:spPr>
              <p:txBody>
                <a:bodyPr/>
                <a:lstStyle/>
                <a:p>
                  <a:endParaRPr lang="zh-CN" altLang="en-US"/>
                </a:p>
              </p:txBody>
            </p:sp>
          </p:grpSp>
          <p:grpSp>
            <p:nvGrpSpPr>
              <p:cNvPr id="54437" name="Group 67"/>
              <p:cNvGrpSpPr>
                <a:grpSpLocks/>
              </p:cNvGrpSpPr>
              <p:nvPr/>
            </p:nvGrpSpPr>
            <p:grpSpPr bwMode="auto">
              <a:xfrm>
                <a:off x="3829" y="2138"/>
                <a:ext cx="1343" cy="585"/>
                <a:chOff x="2493" y="2144"/>
                <a:chExt cx="1343" cy="585"/>
              </a:xfrm>
            </p:grpSpPr>
            <p:sp>
              <p:nvSpPr>
                <p:cNvPr id="54439" name="Freeform 68"/>
                <p:cNvSpPr>
                  <a:spLocks/>
                </p:cNvSpPr>
                <p:nvPr/>
              </p:nvSpPr>
              <p:spPr bwMode="auto">
                <a:xfrm>
                  <a:off x="2493" y="2144"/>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38100" cap="rnd">
                  <a:solidFill>
                    <a:schemeClr val="tx1"/>
                  </a:solidFill>
                  <a:prstDash val="sysDot"/>
                  <a:round/>
                  <a:headEnd/>
                  <a:tailEnd/>
                </a:ln>
              </p:spPr>
              <p:txBody>
                <a:bodyPr/>
                <a:lstStyle/>
                <a:p>
                  <a:endParaRPr lang="zh-CN" altLang="en-US"/>
                </a:p>
              </p:txBody>
            </p:sp>
            <p:sp>
              <p:nvSpPr>
                <p:cNvPr id="54440" name="Freeform 69"/>
                <p:cNvSpPr>
                  <a:spLocks/>
                </p:cNvSpPr>
                <p:nvPr/>
              </p:nvSpPr>
              <p:spPr bwMode="auto">
                <a:xfrm flipV="1">
                  <a:off x="3162" y="2432"/>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38100" cap="rnd">
                  <a:solidFill>
                    <a:schemeClr val="tx1"/>
                  </a:solidFill>
                  <a:prstDash val="sysDot"/>
                  <a:round/>
                  <a:headEnd/>
                  <a:tailEnd/>
                </a:ln>
              </p:spPr>
              <p:txBody>
                <a:bodyPr/>
                <a:lstStyle/>
                <a:p>
                  <a:endParaRPr lang="zh-CN" altLang="en-US"/>
                </a:p>
              </p:txBody>
            </p:sp>
          </p:grpSp>
          <p:sp>
            <p:nvSpPr>
              <p:cNvPr id="54438" name="Freeform 70"/>
              <p:cNvSpPr>
                <a:spLocks/>
              </p:cNvSpPr>
              <p:nvPr/>
            </p:nvSpPr>
            <p:spPr bwMode="auto">
              <a:xfrm flipV="1">
                <a:off x="496" y="2428"/>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38100" cap="rnd">
                <a:solidFill>
                  <a:schemeClr val="tx1"/>
                </a:solidFill>
                <a:prstDash val="sysDot"/>
                <a:round/>
                <a:headEnd/>
                <a:tailEnd/>
              </a:ln>
            </p:spPr>
            <p:txBody>
              <a:bodyPr/>
              <a:lstStyle/>
              <a:p>
                <a:endParaRPr lang="zh-CN" altLang="en-US"/>
              </a:p>
            </p:txBody>
          </p:sp>
        </p:grpSp>
        <p:grpSp>
          <p:nvGrpSpPr>
            <p:cNvPr id="54399" name="Group 71"/>
            <p:cNvGrpSpPr>
              <a:grpSpLocks/>
            </p:cNvGrpSpPr>
            <p:nvPr/>
          </p:nvGrpSpPr>
          <p:grpSpPr bwMode="auto">
            <a:xfrm>
              <a:off x="474" y="2505"/>
              <a:ext cx="4688" cy="56"/>
              <a:chOff x="474" y="2505"/>
              <a:chExt cx="4688" cy="56"/>
            </a:xfrm>
          </p:grpSpPr>
          <p:sp>
            <p:nvSpPr>
              <p:cNvPr id="54427" name="Oval 72"/>
              <p:cNvSpPr>
                <a:spLocks noChangeArrowheads="1"/>
              </p:cNvSpPr>
              <p:nvPr/>
            </p:nvSpPr>
            <p:spPr bwMode="auto">
              <a:xfrm>
                <a:off x="3129" y="2510"/>
                <a:ext cx="49" cy="44"/>
              </a:xfrm>
              <a:prstGeom prst="ellipse">
                <a:avLst/>
              </a:prstGeom>
              <a:solidFill>
                <a:schemeClr val="bg1"/>
              </a:solidFill>
              <a:ln w="28575">
                <a:solidFill>
                  <a:srgbClr val="FF3300"/>
                </a:solidFill>
                <a:round/>
                <a:headEnd/>
                <a:tailEnd/>
              </a:ln>
            </p:spPr>
            <p:txBody>
              <a:bodyPr wrap="none" anchor="ctr"/>
              <a:lstStyle/>
              <a:p>
                <a:endParaRPr lang="zh-CN" altLang="en-US"/>
              </a:p>
            </p:txBody>
          </p:sp>
          <p:sp>
            <p:nvSpPr>
              <p:cNvPr id="54428" name="Oval 73"/>
              <p:cNvSpPr>
                <a:spLocks noChangeArrowheads="1"/>
              </p:cNvSpPr>
              <p:nvPr/>
            </p:nvSpPr>
            <p:spPr bwMode="auto">
              <a:xfrm>
                <a:off x="3792" y="2510"/>
                <a:ext cx="49" cy="44"/>
              </a:xfrm>
              <a:prstGeom prst="ellipse">
                <a:avLst/>
              </a:prstGeom>
              <a:solidFill>
                <a:schemeClr val="bg1"/>
              </a:solidFill>
              <a:ln w="28575">
                <a:solidFill>
                  <a:srgbClr val="FF3300"/>
                </a:solidFill>
                <a:round/>
                <a:headEnd/>
                <a:tailEnd/>
              </a:ln>
            </p:spPr>
            <p:txBody>
              <a:bodyPr wrap="none" anchor="ctr"/>
              <a:lstStyle/>
              <a:p>
                <a:endParaRPr lang="zh-CN" altLang="en-US"/>
              </a:p>
            </p:txBody>
          </p:sp>
          <p:sp>
            <p:nvSpPr>
              <p:cNvPr id="54429" name="Oval 74"/>
              <p:cNvSpPr>
                <a:spLocks noChangeArrowheads="1"/>
              </p:cNvSpPr>
              <p:nvPr/>
            </p:nvSpPr>
            <p:spPr bwMode="auto">
              <a:xfrm>
                <a:off x="4473" y="2505"/>
                <a:ext cx="49" cy="44"/>
              </a:xfrm>
              <a:prstGeom prst="ellipse">
                <a:avLst/>
              </a:prstGeom>
              <a:solidFill>
                <a:schemeClr val="bg1"/>
              </a:solidFill>
              <a:ln w="28575">
                <a:solidFill>
                  <a:srgbClr val="FF3300"/>
                </a:solidFill>
                <a:round/>
                <a:headEnd/>
                <a:tailEnd/>
              </a:ln>
            </p:spPr>
            <p:txBody>
              <a:bodyPr wrap="none" anchor="ctr"/>
              <a:lstStyle/>
              <a:p>
                <a:endParaRPr lang="zh-CN" altLang="en-US"/>
              </a:p>
            </p:txBody>
          </p:sp>
          <p:sp>
            <p:nvSpPr>
              <p:cNvPr id="54430" name="Oval 75"/>
              <p:cNvSpPr>
                <a:spLocks noChangeArrowheads="1"/>
              </p:cNvSpPr>
              <p:nvPr/>
            </p:nvSpPr>
            <p:spPr bwMode="auto">
              <a:xfrm>
                <a:off x="2469" y="2510"/>
                <a:ext cx="49" cy="44"/>
              </a:xfrm>
              <a:prstGeom prst="ellipse">
                <a:avLst/>
              </a:prstGeom>
              <a:solidFill>
                <a:schemeClr val="bg1"/>
              </a:solidFill>
              <a:ln w="28575">
                <a:solidFill>
                  <a:srgbClr val="FF3300"/>
                </a:solidFill>
                <a:round/>
                <a:headEnd/>
                <a:tailEnd/>
              </a:ln>
            </p:spPr>
            <p:txBody>
              <a:bodyPr wrap="none" anchor="ctr"/>
              <a:lstStyle/>
              <a:p>
                <a:endParaRPr lang="zh-CN" altLang="en-US"/>
              </a:p>
            </p:txBody>
          </p:sp>
          <p:sp>
            <p:nvSpPr>
              <p:cNvPr id="54431" name="Oval 76"/>
              <p:cNvSpPr>
                <a:spLocks noChangeArrowheads="1"/>
              </p:cNvSpPr>
              <p:nvPr/>
            </p:nvSpPr>
            <p:spPr bwMode="auto">
              <a:xfrm>
                <a:off x="5113" y="2515"/>
                <a:ext cx="49" cy="44"/>
              </a:xfrm>
              <a:prstGeom prst="ellipse">
                <a:avLst/>
              </a:prstGeom>
              <a:solidFill>
                <a:schemeClr val="bg1"/>
              </a:solidFill>
              <a:ln w="28575">
                <a:solidFill>
                  <a:srgbClr val="FF3300"/>
                </a:solidFill>
                <a:round/>
                <a:headEnd/>
                <a:tailEnd/>
              </a:ln>
            </p:spPr>
            <p:txBody>
              <a:bodyPr wrap="none" anchor="ctr"/>
              <a:lstStyle/>
              <a:p>
                <a:endParaRPr lang="zh-CN" altLang="en-US"/>
              </a:p>
            </p:txBody>
          </p:sp>
          <p:sp>
            <p:nvSpPr>
              <p:cNvPr id="54432" name="Oval 77"/>
              <p:cNvSpPr>
                <a:spLocks noChangeArrowheads="1"/>
              </p:cNvSpPr>
              <p:nvPr/>
            </p:nvSpPr>
            <p:spPr bwMode="auto">
              <a:xfrm>
                <a:off x="474" y="2508"/>
                <a:ext cx="49" cy="44"/>
              </a:xfrm>
              <a:prstGeom prst="ellipse">
                <a:avLst/>
              </a:prstGeom>
              <a:solidFill>
                <a:schemeClr val="bg1"/>
              </a:solidFill>
              <a:ln w="28575">
                <a:solidFill>
                  <a:srgbClr val="FF3300"/>
                </a:solidFill>
                <a:round/>
                <a:headEnd/>
                <a:tailEnd/>
              </a:ln>
            </p:spPr>
            <p:txBody>
              <a:bodyPr wrap="none" anchor="ctr"/>
              <a:lstStyle/>
              <a:p>
                <a:endParaRPr lang="zh-CN" altLang="en-US"/>
              </a:p>
            </p:txBody>
          </p:sp>
          <p:sp>
            <p:nvSpPr>
              <p:cNvPr id="54433" name="Oval 78"/>
              <p:cNvSpPr>
                <a:spLocks noChangeArrowheads="1"/>
              </p:cNvSpPr>
              <p:nvPr/>
            </p:nvSpPr>
            <p:spPr bwMode="auto">
              <a:xfrm>
                <a:off x="1790" y="2505"/>
                <a:ext cx="49" cy="44"/>
              </a:xfrm>
              <a:prstGeom prst="ellipse">
                <a:avLst/>
              </a:prstGeom>
              <a:solidFill>
                <a:schemeClr val="bg1"/>
              </a:solidFill>
              <a:ln w="28575">
                <a:solidFill>
                  <a:srgbClr val="FF3300"/>
                </a:solidFill>
                <a:round/>
                <a:headEnd/>
                <a:tailEnd/>
              </a:ln>
            </p:spPr>
            <p:txBody>
              <a:bodyPr wrap="none" anchor="ctr"/>
              <a:lstStyle/>
              <a:p>
                <a:endParaRPr lang="zh-CN" altLang="en-US"/>
              </a:p>
            </p:txBody>
          </p:sp>
          <p:sp>
            <p:nvSpPr>
              <p:cNvPr id="54434" name="Oval 79"/>
              <p:cNvSpPr>
                <a:spLocks noChangeArrowheads="1"/>
              </p:cNvSpPr>
              <p:nvPr/>
            </p:nvSpPr>
            <p:spPr bwMode="auto">
              <a:xfrm>
                <a:off x="1127" y="2517"/>
                <a:ext cx="49" cy="44"/>
              </a:xfrm>
              <a:prstGeom prst="ellipse">
                <a:avLst/>
              </a:prstGeom>
              <a:solidFill>
                <a:schemeClr val="bg1"/>
              </a:solidFill>
              <a:ln w="28575">
                <a:solidFill>
                  <a:srgbClr val="FF3300"/>
                </a:solidFill>
                <a:round/>
                <a:headEnd/>
                <a:tailEnd/>
              </a:ln>
            </p:spPr>
            <p:txBody>
              <a:bodyPr wrap="none" anchor="ctr"/>
              <a:lstStyle/>
              <a:p>
                <a:endParaRPr lang="zh-CN" altLang="en-US"/>
              </a:p>
            </p:txBody>
          </p:sp>
        </p:grpSp>
        <p:grpSp>
          <p:nvGrpSpPr>
            <p:cNvPr id="54400" name="Group 80"/>
            <p:cNvGrpSpPr>
              <a:grpSpLocks/>
            </p:cNvGrpSpPr>
            <p:nvPr/>
          </p:nvGrpSpPr>
          <p:grpSpPr bwMode="auto">
            <a:xfrm>
              <a:off x="3464" y="1986"/>
              <a:ext cx="1687" cy="553"/>
              <a:chOff x="796" y="1970"/>
              <a:chExt cx="1687" cy="553"/>
            </a:xfrm>
          </p:grpSpPr>
          <p:sp>
            <p:nvSpPr>
              <p:cNvPr id="54407" name="Line 81"/>
              <p:cNvSpPr>
                <a:spLocks noChangeShapeType="1"/>
              </p:cNvSpPr>
              <p:nvPr/>
            </p:nvSpPr>
            <p:spPr bwMode="auto">
              <a:xfrm flipV="1">
                <a:off x="803" y="2235"/>
                <a:ext cx="1" cy="288"/>
              </a:xfrm>
              <a:prstGeom prst="line">
                <a:avLst/>
              </a:prstGeom>
              <a:noFill/>
              <a:ln w="38100">
                <a:solidFill>
                  <a:schemeClr val="accent2"/>
                </a:solidFill>
                <a:round/>
                <a:headEnd/>
                <a:tailEnd/>
              </a:ln>
            </p:spPr>
            <p:txBody>
              <a:bodyPr/>
              <a:lstStyle/>
              <a:p>
                <a:endParaRPr lang="zh-CN" altLang="en-US"/>
              </a:p>
            </p:txBody>
          </p:sp>
          <p:sp>
            <p:nvSpPr>
              <p:cNvPr id="54408" name="Line 82"/>
              <p:cNvSpPr>
                <a:spLocks noChangeShapeType="1"/>
              </p:cNvSpPr>
              <p:nvPr/>
            </p:nvSpPr>
            <p:spPr bwMode="auto">
              <a:xfrm flipV="1">
                <a:off x="1468" y="2233"/>
                <a:ext cx="1" cy="288"/>
              </a:xfrm>
              <a:prstGeom prst="line">
                <a:avLst/>
              </a:prstGeom>
              <a:noFill/>
              <a:ln w="38100">
                <a:solidFill>
                  <a:schemeClr val="accent2"/>
                </a:solidFill>
                <a:round/>
                <a:headEnd/>
                <a:tailEnd/>
              </a:ln>
            </p:spPr>
            <p:txBody>
              <a:bodyPr/>
              <a:lstStyle/>
              <a:p>
                <a:endParaRPr lang="zh-CN" altLang="en-US"/>
              </a:p>
            </p:txBody>
          </p:sp>
          <p:sp>
            <p:nvSpPr>
              <p:cNvPr id="54409" name="Line 83"/>
              <p:cNvSpPr>
                <a:spLocks noChangeShapeType="1"/>
              </p:cNvSpPr>
              <p:nvPr/>
            </p:nvSpPr>
            <p:spPr bwMode="auto">
              <a:xfrm>
                <a:off x="1803" y="2039"/>
                <a:ext cx="0" cy="447"/>
              </a:xfrm>
              <a:prstGeom prst="line">
                <a:avLst/>
              </a:prstGeom>
              <a:noFill/>
              <a:ln w="9525" cap="rnd">
                <a:solidFill>
                  <a:srgbClr val="FF3300"/>
                </a:solidFill>
                <a:prstDash val="sysDot"/>
                <a:round/>
                <a:headEnd/>
                <a:tailEnd/>
              </a:ln>
            </p:spPr>
            <p:txBody>
              <a:bodyPr/>
              <a:lstStyle/>
              <a:p>
                <a:endParaRPr lang="zh-CN" altLang="en-US"/>
              </a:p>
            </p:txBody>
          </p:sp>
          <p:sp>
            <p:nvSpPr>
              <p:cNvPr id="54410" name="Line 84"/>
              <p:cNvSpPr>
                <a:spLocks noChangeShapeType="1"/>
              </p:cNvSpPr>
              <p:nvPr/>
            </p:nvSpPr>
            <p:spPr bwMode="auto">
              <a:xfrm>
                <a:off x="2483" y="2051"/>
                <a:ext cx="0" cy="447"/>
              </a:xfrm>
              <a:prstGeom prst="line">
                <a:avLst/>
              </a:prstGeom>
              <a:noFill/>
              <a:ln w="9525" cap="rnd">
                <a:solidFill>
                  <a:srgbClr val="FF3300"/>
                </a:solidFill>
                <a:prstDash val="sysDot"/>
                <a:round/>
                <a:headEnd/>
                <a:tailEnd/>
              </a:ln>
            </p:spPr>
            <p:txBody>
              <a:bodyPr/>
              <a:lstStyle/>
              <a:p>
                <a:endParaRPr lang="zh-CN" altLang="en-US"/>
              </a:p>
            </p:txBody>
          </p:sp>
          <p:sp>
            <p:nvSpPr>
              <p:cNvPr id="54411" name="Line 85"/>
              <p:cNvSpPr>
                <a:spLocks noChangeShapeType="1"/>
              </p:cNvSpPr>
              <p:nvPr/>
            </p:nvSpPr>
            <p:spPr bwMode="auto">
              <a:xfrm>
                <a:off x="796" y="2069"/>
                <a:ext cx="0" cy="121"/>
              </a:xfrm>
              <a:prstGeom prst="line">
                <a:avLst/>
              </a:prstGeom>
              <a:noFill/>
              <a:ln w="9525">
                <a:solidFill>
                  <a:schemeClr val="tx1"/>
                </a:solidFill>
                <a:round/>
                <a:headEnd/>
                <a:tailEnd/>
              </a:ln>
            </p:spPr>
            <p:txBody>
              <a:bodyPr/>
              <a:lstStyle/>
              <a:p>
                <a:endParaRPr lang="zh-CN" altLang="en-US"/>
              </a:p>
            </p:txBody>
          </p:sp>
          <p:sp>
            <p:nvSpPr>
              <p:cNvPr id="54412" name="Line 86"/>
              <p:cNvSpPr>
                <a:spLocks noChangeShapeType="1"/>
              </p:cNvSpPr>
              <p:nvPr/>
            </p:nvSpPr>
            <p:spPr bwMode="auto">
              <a:xfrm>
                <a:off x="1468" y="2089"/>
                <a:ext cx="0" cy="121"/>
              </a:xfrm>
              <a:prstGeom prst="line">
                <a:avLst/>
              </a:prstGeom>
              <a:noFill/>
              <a:ln w="9525">
                <a:solidFill>
                  <a:schemeClr val="tx1"/>
                </a:solidFill>
                <a:round/>
                <a:headEnd/>
                <a:tailEnd/>
              </a:ln>
            </p:spPr>
            <p:txBody>
              <a:bodyPr/>
              <a:lstStyle/>
              <a:p>
                <a:endParaRPr lang="zh-CN" altLang="en-US"/>
              </a:p>
            </p:txBody>
          </p:sp>
          <p:sp>
            <p:nvSpPr>
              <p:cNvPr id="54413" name="Line 87"/>
              <p:cNvSpPr>
                <a:spLocks noChangeShapeType="1"/>
              </p:cNvSpPr>
              <p:nvPr/>
            </p:nvSpPr>
            <p:spPr bwMode="auto">
              <a:xfrm>
                <a:off x="796" y="2130"/>
                <a:ext cx="674" cy="0"/>
              </a:xfrm>
              <a:prstGeom prst="line">
                <a:avLst/>
              </a:prstGeom>
              <a:noFill/>
              <a:ln w="28575">
                <a:solidFill>
                  <a:schemeClr val="tx1"/>
                </a:solidFill>
                <a:round/>
                <a:headEnd type="triangle" w="sm" len="lg"/>
                <a:tailEnd type="triangle" w="sm" len="lg"/>
              </a:ln>
            </p:spPr>
            <p:txBody>
              <a:bodyPr/>
              <a:lstStyle/>
              <a:p>
                <a:endParaRPr lang="zh-CN" altLang="en-US"/>
              </a:p>
            </p:txBody>
          </p:sp>
          <p:sp>
            <p:nvSpPr>
              <p:cNvPr id="54414" name="Line 88"/>
              <p:cNvSpPr>
                <a:spLocks noChangeShapeType="1"/>
              </p:cNvSpPr>
              <p:nvPr/>
            </p:nvSpPr>
            <p:spPr bwMode="auto">
              <a:xfrm>
                <a:off x="1809" y="2104"/>
                <a:ext cx="674" cy="0"/>
              </a:xfrm>
              <a:prstGeom prst="line">
                <a:avLst/>
              </a:prstGeom>
              <a:noFill/>
              <a:ln w="28575">
                <a:solidFill>
                  <a:schemeClr val="tx1"/>
                </a:solidFill>
                <a:round/>
                <a:headEnd type="triangle" w="sm" len="lg"/>
                <a:tailEnd type="triangle" w="sm" len="lg"/>
              </a:ln>
            </p:spPr>
            <p:txBody>
              <a:bodyPr/>
              <a:lstStyle/>
              <a:p>
                <a:endParaRPr lang="zh-CN" altLang="en-US"/>
              </a:p>
            </p:txBody>
          </p:sp>
          <p:grpSp>
            <p:nvGrpSpPr>
              <p:cNvPr id="54415" name="Group 89"/>
              <p:cNvGrpSpPr>
                <a:grpSpLocks/>
              </p:cNvGrpSpPr>
              <p:nvPr/>
            </p:nvGrpSpPr>
            <p:grpSpPr bwMode="auto">
              <a:xfrm>
                <a:off x="992" y="1970"/>
                <a:ext cx="281" cy="311"/>
                <a:chOff x="3978" y="3729"/>
                <a:chExt cx="281" cy="311"/>
              </a:xfrm>
            </p:grpSpPr>
            <p:sp>
              <p:nvSpPr>
                <p:cNvPr id="54422" name="Rectangle 90"/>
                <p:cNvSpPr>
                  <a:spLocks noChangeArrowheads="1"/>
                </p:cNvSpPr>
                <p:nvPr/>
              </p:nvSpPr>
              <p:spPr bwMode="auto">
                <a:xfrm>
                  <a:off x="3978" y="3729"/>
                  <a:ext cx="281" cy="311"/>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54423" name="Group 91"/>
                <p:cNvGrpSpPr>
                  <a:grpSpLocks/>
                </p:cNvGrpSpPr>
                <p:nvPr/>
              </p:nvGrpSpPr>
              <p:grpSpPr bwMode="auto">
                <a:xfrm>
                  <a:off x="4027" y="3752"/>
                  <a:ext cx="197" cy="259"/>
                  <a:chOff x="4027" y="3752"/>
                  <a:chExt cx="197" cy="259"/>
                </a:xfrm>
              </p:grpSpPr>
              <p:sp>
                <p:nvSpPr>
                  <p:cNvPr id="54424" name="WordArt 92"/>
                  <p:cNvSpPr>
                    <a:spLocks noChangeArrowheads="1" noChangeShapeType="1" noTextEdit="1"/>
                  </p:cNvSpPr>
                  <p:nvPr/>
                </p:nvSpPr>
                <p:spPr bwMode="auto">
                  <a:xfrm>
                    <a:off x="4087" y="3913"/>
                    <a:ext cx="85" cy="98"/>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54425" name="WordArt 93"/>
                  <p:cNvSpPr>
                    <a:spLocks noChangeArrowheads="1" noChangeShapeType="1" noTextEdit="1"/>
                  </p:cNvSpPr>
                  <p:nvPr/>
                </p:nvSpPr>
                <p:spPr bwMode="auto">
                  <a:xfrm>
                    <a:off x="4076" y="3752"/>
                    <a:ext cx="113" cy="10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Symbol"/>
                      </a:rPr>
                      <a:t>l</a:t>
                    </a:r>
                    <a:endParaRPr lang="zh-CN" altLang="en-US" sz="3600" kern="10">
                      <a:ln w="9525">
                        <a:solidFill>
                          <a:srgbClr val="000000"/>
                        </a:solidFill>
                        <a:round/>
                        <a:headEnd/>
                        <a:tailEnd/>
                      </a:ln>
                      <a:latin typeface="Symbol"/>
                    </a:endParaRPr>
                  </a:p>
                </p:txBody>
              </p:sp>
              <p:sp>
                <p:nvSpPr>
                  <p:cNvPr id="54426" name="Line 94"/>
                  <p:cNvSpPr>
                    <a:spLocks noChangeShapeType="1"/>
                  </p:cNvSpPr>
                  <p:nvPr/>
                </p:nvSpPr>
                <p:spPr bwMode="auto">
                  <a:xfrm>
                    <a:off x="4027" y="3888"/>
                    <a:ext cx="197" cy="0"/>
                  </a:xfrm>
                  <a:prstGeom prst="line">
                    <a:avLst/>
                  </a:prstGeom>
                  <a:noFill/>
                  <a:ln w="28575">
                    <a:solidFill>
                      <a:schemeClr val="tx1"/>
                    </a:solidFill>
                    <a:round/>
                    <a:headEnd/>
                    <a:tailEnd/>
                  </a:ln>
                </p:spPr>
                <p:txBody>
                  <a:bodyPr/>
                  <a:lstStyle/>
                  <a:p>
                    <a:endParaRPr lang="zh-CN" altLang="en-US"/>
                  </a:p>
                </p:txBody>
              </p:sp>
            </p:grpSp>
          </p:grpSp>
          <p:grpSp>
            <p:nvGrpSpPr>
              <p:cNvPr id="54416" name="Group 95"/>
              <p:cNvGrpSpPr>
                <a:grpSpLocks/>
              </p:cNvGrpSpPr>
              <p:nvPr/>
            </p:nvGrpSpPr>
            <p:grpSpPr bwMode="auto">
              <a:xfrm>
                <a:off x="1998" y="1975"/>
                <a:ext cx="281" cy="311"/>
                <a:chOff x="3978" y="3729"/>
                <a:chExt cx="281" cy="311"/>
              </a:xfrm>
            </p:grpSpPr>
            <p:sp>
              <p:nvSpPr>
                <p:cNvPr id="54417" name="Rectangle 96"/>
                <p:cNvSpPr>
                  <a:spLocks noChangeArrowheads="1"/>
                </p:cNvSpPr>
                <p:nvPr/>
              </p:nvSpPr>
              <p:spPr bwMode="auto">
                <a:xfrm>
                  <a:off x="3978" y="3729"/>
                  <a:ext cx="281" cy="311"/>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54418" name="Group 97"/>
                <p:cNvGrpSpPr>
                  <a:grpSpLocks/>
                </p:cNvGrpSpPr>
                <p:nvPr/>
              </p:nvGrpSpPr>
              <p:grpSpPr bwMode="auto">
                <a:xfrm>
                  <a:off x="4027" y="3752"/>
                  <a:ext cx="197" cy="259"/>
                  <a:chOff x="4027" y="3752"/>
                  <a:chExt cx="197" cy="259"/>
                </a:xfrm>
              </p:grpSpPr>
              <p:sp>
                <p:nvSpPr>
                  <p:cNvPr id="54419" name="WordArt 98"/>
                  <p:cNvSpPr>
                    <a:spLocks noChangeArrowheads="1" noChangeShapeType="1" noTextEdit="1"/>
                  </p:cNvSpPr>
                  <p:nvPr/>
                </p:nvSpPr>
                <p:spPr bwMode="auto">
                  <a:xfrm>
                    <a:off x="4087" y="3913"/>
                    <a:ext cx="85" cy="98"/>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54420" name="WordArt 99"/>
                  <p:cNvSpPr>
                    <a:spLocks noChangeArrowheads="1" noChangeShapeType="1" noTextEdit="1"/>
                  </p:cNvSpPr>
                  <p:nvPr/>
                </p:nvSpPr>
                <p:spPr bwMode="auto">
                  <a:xfrm>
                    <a:off x="4076" y="3752"/>
                    <a:ext cx="113" cy="10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Symbol"/>
                      </a:rPr>
                      <a:t>l</a:t>
                    </a:r>
                    <a:endParaRPr lang="zh-CN" altLang="en-US" sz="3600" kern="10">
                      <a:ln w="9525">
                        <a:solidFill>
                          <a:srgbClr val="000000"/>
                        </a:solidFill>
                        <a:round/>
                        <a:headEnd/>
                        <a:tailEnd/>
                      </a:ln>
                      <a:latin typeface="Symbol"/>
                    </a:endParaRPr>
                  </a:p>
                </p:txBody>
              </p:sp>
              <p:sp>
                <p:nvSpPr>
                  <p:cNvPr id="54421" name="Line 100"/>
                  <p:cNvSpPr>
                    <a:spLocks noChangeShapeType="1"/>
                  </p:cNvSpPr>
                  <p:nvPr/>
                </p:nvSpPr>
                <p:spPr bwMode="auto">
                  <a:xfrm>
                    <a:off x="4027" y="3888"/>
                    <a:ext cx="197" cy="0"/>
                  </a:xfrm>
                  <a:prstGeom prst="line">
                    <a:avLst/>
                  </a:prstGeom>
                  <a:noFill/>
                  <a:ln w="28575">
                    <a:solidFill>
                      <a:schemeClr val="tx1"/>
                    </a:solidFill>
                    <a:round/>
                    <a:headEnd/>
                    <a:tailEnd/>
                  </a:ln>
                </p:spPr>
                <p:txBody>
                  <a:bodyPr/>
                  <a:lstStyle/>
                  <a:p>
                    <a:endParaRPr lang="zh-CN" altLang="en-US"/>
                  </a:p>
                </p:txBody>
              </p:sp>
            </p:grpSp>
          </p:grpSp>
        </p:grpSp>
        <p:sp>
          <p:nvSpPr>
            <p:cNvPr id="54401" name="Text Box 101"/>
            <p:cNvSpPr txBox="1">
              <a:spLocks noChangeArrowheads="1"/>
            </p:cNvSpPr>
            <p:nvPr/>
          </p:nvSpPr>
          <p:spPr bwMode="auto">
            <a:xfrm>
              <a:off x="1658" y="1883"/>
              <a:ext cx="356" cy="518"/>
            </a:xfrm>
            <a:prstGeom prst="rect">
              <a:avLst/>
            </a:prstGeom>
            <a:noFill/>
            <a:ln w="9525">
              <a:noFill/>
              <a:miter lim="800000"/>
              <a:headEnd/>
              <a:tailEnd/>
            </a:ln>
          </p:spPr>
          <p:txBody>
            <a:bodyPr>
              <a:spAutoFit/>
            </a:bodyPr>
            <a:lstStyle/>
            <a:p>
              <a:pPr algn="l">
                <a:spcBef>
                  <a:spcPct val="50000"/>
                </a:spcBef>
              </a:pPr>
              <a:r>
                <a:rPr kumimoji="1" lang="zh-CN" altLang="en-US" sz="2400" b="1">
                  <a:solidFill>
                    <a:srgbClr val="FF3300"/>
                  </a:solidFill>
                  <a:latin typeface="Times New Roman" pitchFamily="18" charset="0"/>
                  <a:ea typeface="华文中宋" pitchFamily="2" charset="-122"/>
                </a:rPr>
                <a:t>波节</a:t>
              </a:r>
            </a:p>
          </p:txBody>
        </p:sp>
        <p:grpSp>
          <p:nvGrpSpPr>
            <p:cNvPr id="54402" name="Group 102"/>
            <p:cNvGrpSpPr>
              <a:grpSpLocks/>
            </p:cNvGrpSpPr>
            <p:nvPr/>
          </p:nvGrpSpPr>
          <p:grpSpPr bwMode="auto">
            <a:xfrm>
              <a:off x="1160" y="1880"/>
              <a:ext cx="311" cy="952"/>
              <a:chOff x="1160" y="1880"/>
              <a:chExt cx="311" cy="952"/>
            </a:xfrm>
          </p:grpSpPr>
          <p:sp>
            <p:nvSpPr>
              <p:cNvPr id="54403" name="Line 103"/>
              <p:cNvSpPr>
                <a:spLocks noChangeShapeType="1"/>
              </p:cNvSpPr>
              <p:nvPr/>
            </p:nvSpPr>
            <p:spPr bwMode="auto">
              <a:xfrm>
                <a:off x="1470" y="2243"/>
                <a:ext cx="0" cy="288"/>
              </a:xfrm>
              <a:prstGeom prst="line">
                <a:avLst/>
              </a:prstGeom>
              <a:noFill/>
              <a:ln w="38100">
                <a:solidFill>
                  <a:schemeClr val="accent2"/>
                </a:solidFill>
                <a:round/>
                <a:headEnd/>
                <a:tailEnd/>
              </a:ln>
            </p:spPr>
            <p:txBody>
              <a:bodyPr/>
              <a:lstStyle/>
              <a:p>
                <a:endParaRPr lang="zh-CN" altLang="en-US"/>
              </a:p>
            </p:txBody>
          </p:sp>
          <p:sp>
            <p:nvSpPr>
              <p:cNvPr id="54404" name="Line 104"/>
              <p:cNvSpPr>
                <a:spLocks noChangeShapeType="1"/>
              </p:cNvSpPr>
              <p:nvPr/>
            </p:nvSpPr>
            <p:spPr bwMode="auto">
              <a:xfrm>
                <a:off x="1467" y="2544"/>
                <a:ext cx="0" cy="288"/>
              </a:xfrm>
              <a:prstGeom prst="line">
                <a:avLst/>
              </a:prstGeom>
              <a:noFill/>
              <a:ln w="38100">
                <a:solidFill>
                  <a:schemeClr val="accent2"/>
                </a:solidFill>
                <a:prstDash val="sysDot"/>
                <a:round/>
                <a:headEnd/>
                <a:tailEnd/>
              </a:ln>
            </p:spPr>
            <p:txBody>
              <a:bodyPr/>
              <a:lstStyle/>
              <a:p>
                <a:endParaRPr lang="zh-CN" altLang="en-US"/>
              </a:p>
            </p:txBody>
          </p:sp>
          <p:sp>
            <p:nvSpPr>
              <p:cNvPr id="54405" name="Rectangle 105"/>
              <p:cNvSpPr>
                <a:spLocks noChangeArrowheads="1"/>
              </p:cNvSpPr>
              <p:nvPr/>
            </p:nvSpPr>
            <p:spPr bwMode="auto">
              <a:xfrm>
                <a:off x="1190" y="1918"/>
                <a:ext cx="250" cy="477"/>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54406" name="Text Box 106"/>
              <p:cNvSpPr txBox="1">
                <a:spLocks noChangeArrowheads="1"/>
              </p:cNvSpPr>
              <p:nvPr/>
            </p:nvSpPr>
            <p:spPr bwMode="auto">
              <a:xfrm>
                <a:off x="1160" y="1880"/>
                <a:ext cx="311" cy="518"/>
              </a:xfrm>
              <a:prstGeom prst="rect">
                <a:avLst/>
              </a:prstGeom>
              <a:noFill/>
              <a:ln w="9525">
                <a:noFill/>
                <a:miter lim="800000"/>
                <a:headEnd/>
                <a:tailEnd/>
              </a:ln>
            </p:spPr>
            <p:txBody>
              <a:bodyPr>
                <a:spAutoFit/>
              </a:bodyPr>
              <a:lstStyle/>
              <a:p>
                <a:pPr algn="l">
                  <a:spcBef>
                    <a:spcPct val="50000"/>
                  </a:spcBef>
                </a:pPr>
                <a:r>
                  <a:rPr kumimoji="1" lang="zh-CN" altLang="en-US" sz="2400" b="1">
                    <a:solidFill>
                      <a:schemeClr val="accent2"/>
                    </a:solidFill>
                    <a:latin typeface="Times New Roman" pitchFamily="18" charset="0"/>
                    <a:ea typeface="华文中宋" pitchFamily="2" charset="-122"/>
                  </a:rPr>
                  <a:t>波腹</a:t>
                </a:r>
              </a:p>
            </p:txBody>
          </p:sp>
        </p:grpSp>
      </p:grpSp>
      <p:sp>
        <p:nvSpPr>
          <p:cNvPr id="54306" name="Text Box 118"/>
          <p:cNvSpPr txBox="1">
            <a:spLocks noChangeArrowheads="1"/>
          </p:cNvSpPr>
          <p:nvPr/>
        </p:nvSpPr>
        <p:spPr bwMode="auto">
          <a:xfrm>
            <a:off x="255788" y="5039205"/>
            <a:ext cx="2959100" cy="457200"/>
          </a:xfrm>
          <a:prstGeom prst="rect">
            <a:avLst/>
          </a:prstGeom>
          <a:noFill/>
          <a:ln w="9525">
            <a:noFill/>
            <a:miter lim="800000"/>
            <a:headEnd/>
            <a:tailEnd/>
          </a:ln>
        </p:spPr>
        <p:txBody>
          <a:bodyPr>
            <a:spAutoFit/>
          </a:bodyPr>
          <a:lstStyle/>
          <a:p>
            <a:pPr algn="l">
              <a:spcBef>
                <a:spcPct val="50000"/>
              </a:spcBef>
            </a:pPr>
            <a:r>
              <a:rPr kumimoji="1" lang="zh-CN" altLang="en-US" sz="2400" b="1">
                <a:solidFill>
                  <a:schemeClr val="accent2"/>
                </a:solidFill>
                <a:latin typeface="Times New Roman" pitchFamily="18" charset="0"/>
                <a:ea typeface="华文中宋" pitchFamily="2" charset="-122"/>
              </a:rPr>
              <a:t>波腹</a:t>
            </a:r>
            <a:r>
              <a:rPr kumimoji="1" lang="zh-CN" altLang="en-US" sz="2400" b="1">
                <a:latin typeface="Times New Roman" pitchFamily="18" charset="0"/>
                <a:ea typeface="华文中宋" pitchFamily="2" charset="-122"/>
              </a:rPr>
              <a:t>处振幅最大</a:t>
            </a:r>
          </a:p>
        </p:txBody>
      </p:sp>
      <p:sp>
        <p:nvSpPr>
          <p:cNvPr id="54307" name="Text Box 119"/>
          <p:cNvSpPr txBox="1">
            <a:spLocks noChangeArrowheads="1"/>
          </p:cNvSpPr>
          <p:nvPr/>
        </p:nvSpPr>
        <p:spPr bwMode="auto">
          <a:xfrm>
            <a:off x="252613" y="5756755"/>
            <a:ext cx="2959100" cy="457200"/>
          </a:xfrm>
          <a:prstGeom prst="rect">
            <a:avLst/>
          </a:prstGeom>
          <a:noFill/>
          <a:ln w="9525">
            <a:noFill/>
            <a:miter lim="800000"/>
            <a:headEnd/>
            <a:tailEnd/>
          </a:ln>
        </p:spPr>
        <p:txBody>
          <a:bodyPr>
            <a:spAutoFit/>
          </a:bodyPr>
          <a:lstStyle/>
          <a:p>
            <a:pPr algn="l">
              <a:spcBef>
                <a:spcPct val="50000"/>
              </a:spcBef>
            </a:pPr>
            <a:r>
              <a:rPr kumimoji="1" lang="zh-CN" altLang="en-US" sz="2400" b="1">
                <a:solidFill>
                  <a:srgbClr val="FF3300"/>
                </a:solidFill>
                <a:latin typeface="Times New Roman" pitchFamily="18" charset="0"/>
                <a:ea typeface="华文中宋" pitchFamily="2" charset="-122"/>
              </a:rPr>
              <a:t>波节</a:t>
            </a:r>
            <a:r>
              <a:rPr kumimoji="1" lang="zh-CN" altLang="en-US" sz="2400" b="1">
                <a:latin typeface="Times New Roman" pitchFamily="18" charset="0"/>
                <a:ea typeface="华文中宋" pitchFamily="2" charset="-122"/>
              </a:rPr>
              <a:t>处振幅最小</a:t>
            </a:r>
          </a:p>
        </p:txBody>
      </p:sp>
      <p:grpSp>
        <p:nvGrpSpPr>
          <p:cNvPr id="54308" name="Group 120"/>
          <p:cNvGrpSpPr>
            <a:grpSpLocks/>
          </p:cNvGrpSpPr>
          <p:nvPr/>
        </p:nvGrpSpPr>
        <p:grpSpPr bwMode="auto">
          <a:xfrm>
            <a:off x="2554488" y="5056667"/>
            <a:ext cx="1327150" cy="498475"/>
            <a:chOff x="2385" y="3095"/>
            <a:chExt cx="981" cy="355"/>
          </a:xfrm>
        </p:grpSpPr>
        <p:sp>
          <p:nvSpPr>
            <p:cNvPr id="54384" name="Line 121"/>
            <p:cNvSpPr>
              <a:spLocks noChangeShapeType="1"/>
            </p:cNvSpPr>
            <p:nvPr/>
          </p:nvSpPr>
          <p:spPr bwMode="auto">
            <a:xfrm>
              <a:off x="2385" y="3111"/>
              <a:ext cx="0" cy="318"/>
            </a:xfrm>
            <a:prstGeom prst="line">
              <a:avLst/>
            </a:prstGeom>
            <a:noFill/>
            <a:ln w="28575">
              <a:solidFill>
                <a:schemeClr val="tx1"/>
              </a:solidFill>
              <a:round/>
              <a:headEnd/>
              <a:tailEnd/>
            </a:ln>
          </p:spPr>
          <p:txBody>
            <a:bodyPr/>
            <a:lstStyle/>
            <a:p>
              <a:endParaRPr lang="zh-CN" altLang="en-US"/>
            </a:p>
          </p:txBody>
        </p:sp>
        <p:sp>
          <p:nvSpPr>
            <p:cNvPr id="54385" name="WordArt 122"/>
            <p:cNvSpPr>
              <a:spLocks noChangeArrowheads="1" noChangeShapeType="1" noTextEdit="1"/>
            </p:cNvSpPr>
            <p:nvPr/>
          </p:nvSpPr>
          <p:spPr bwMode="auto">
            <a:xfrm>
              <a:off x="2455" y="3214"/>
              <a:ext cx="287" cy="127"/>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54386" name="WordArt 123"/>
            <p:cNvSpPr>
              <a:spLocks noChangeArrowheads="1" noChangeShapeType="1" noTextEdit="1"/>
            </p:cNvSpPr>
            <p:nvPr/>
          </p:nvSpPr>
          <p:spPr bwMode="auto">
            <a:xfrm>
              <a:off x="2781" y="3193"/>
              <a:ext cx="100" cy="139"/>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54387" name="WordArt 124"/>
            <p:cNvSpPr>
              <a:spLocks noChangeArrowheads="1" noChangeShapeType="1" noTextEdit="1"/>
            </p:cNvSpPr>
            <p:nvPr/>
          </p:nvSpPr>
          <p:spPr bwMode="auto">
            <a:xfrm>
              <a:off x="2889" y="3193"/>
              <a:ext cx="154" cy="140"/>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54388" name="Line 125"/>
            <p:cNvSpPr>
              <a:spLocks noChangeShapeType="1"/>
            </p:cNvSpPr>
            <p:nvPr/>
          </p:nvSpPr>
          <p:spPr bwMode="auto">
            <a:xfrm flipH="1">
              <a:off x="3068" y="3273"/>
              <a:ext cx="224" cy="1"/>
            </a:xfrm>
            <a:prstGeom prst="line">
              <a:avLst/>
            </a:prstGeom>
            <a:noFill/>
            <a:ln w="38100">
              <a:solidFill>
                <a:schemeClr val="tx1"/>
              </a:solidFill>
              <a:round/>
              <a:headEnd/>
              <a:tailEnd/>
            </a:ln>
          </p:spPr>
          <p:txBody>
            <a:bodyPr/>
            <a:lstStyle/>
            <a:p>
              <a:endParaRPr lang="zh-CN" altLang="en-US"/>
            </a:p>
          </p:txBody>
        </p:sp>
        <p:sp>
          <p:nvSpPr>
            <p:cNvPr id="54389" name="WordArt 126"/>
            <p:cNvSpPr>
              <a:spLocks noChangeArrowheads="1" noChangeShapeType="1" noTextEdit="1"/>
            </p:cNvSpPr>
            <p:nvPr/>
          </p:nvSpPr>
          <p:spPr bwMode="auto">
            <a:xfrm>
              <a:off x="3111" y="3095"/>
              <a:ext cx="126" cy="134"/>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54390" name="WordArt 127"/>
            <p:cNvSpPr>
              <a:spLocks noChangeArrowheads="1" noChangeShapeType="1" noTextEdit="1"/>
            </p:cNvSpPr>
            <p:nvPr/>
          </p:nvSpPr>
          <p:spPr bwMode="auto">
            <a:xfrm>
              <a:off x="3128" y="3300"/>
              <a:ext cx="136" cy="150"/>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Symbol"/>
                </a:rPr>
                <a:t>l</a:t>
              </a:r>
              <a:endParaRPr lang="zh-CN" altLang="en-US" sz="3600" kern="10">
                <a:ln w="9525">
                  <a:solidFill>
                    <a:srgbClr val="000000"/>
                  </a:solidFill>
                  <a:round/>
                  <a:headEnd/>
                  <a:tailEnd/>
                </a:ln>
                <a:latin typeface="Symbol"/>
              </a:endParaRPr>
            </a:p>
          </p:txBody>
        </p:sp>
        <p:sp>
          <p:nvSpPr>
            <p:cNvPr id="54391" name="Line 128"/>
            <p:cNvSpPr>
              <a:spLocks noChangeShapeType="1"/>
            </p:cNvSpPr>
            <p:nvPr/>
          </p:nvSpPr>
          <p:spPr bwMode="auto">
            <a:xfrm>
              <a:off x="3366" y="3108"/>
              <a:ext cx="0" cy="318"/>
            </a:xfrm>
            <a:prstGeom prst="line">
              <a:avLst/>
            </a:prstGeom>
            <a:noFill/>
            <a:ln w="28575">
              <a:solidFill>
                <a:schemeClr val="tx1"/>
              </a:solidFill>
              <a:round/>
              <a:headEnd/>
              <a:tailEnd/>
            </a:ln>
          </p:spPr>
          <p:txBody>
            <a:bodyPr/>
            <a:lstStyle/>
            <a:p>
              <a:endParaRPr lang="zh-CN" altLang="en-US"/>
            </a:p>
          </p:txBody>
        </p:sp>
      </p:grpSp>
      <p:grpSp>
        <p:nvGrpSpPr>
          <p:cNvPr id="54309" name="Group 129"/>
          <p:cNvGrpSpPr>
            <a:grpSpLocks/>
          </p:cNvGrpSpPr>
          <p:nvPr/>
        </p:nvGrpSpPr>
        <p:grpSpPr bwMode="auto">
          <a:xfrm>
            <a:off x="3970538" y="5170967"/>
            <a:ext cx="539750" cy="282575"/>
            <a:chOff x="2687" y="3173"/>
            <a:chExt cx="340" cy="178"/>
          </a:xfrm>
        </p:grpSpPr>
        <p:grpSp>
          <p:nvGrpSpPr>
            <p:cNvPr id="54379" name="Group 130"/>
            <p:cNvGrpSpPr>
              <a:grpSpLocks/>
            </p:cNvGrpSpPr>
            <p:nvPr/>
          </p:nvGrpSpPr>
          <p:grpSpPr bwMode="auto">
            <a:xfrm>
              <a:off x="2687" y="3221"/>
              <a:ext cx="128" cy="47"/>
              <a:chOff x="1260" y="2371"/>
              <a:chExt cx="151" cy="53"/>
            </a:xfrm>
          </p:grpSpPr>
          <p:sp>
            <p:nvSpPr>
              <p:cNvPr id="54382" name="Line 131"/>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54383" name="Line 132"/>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54380" name="WordArt 133"/>
            <p:cNvSpPr>
              <a:spLocks noChangeArrowheads="1" noChangeShapeType="1" noTextEdit="1"/>
            </p:cNvSpPr>
            <p:nvPr/>
          </p:nvSpPr>
          <p:spPr bwMode="auto">
            <a:xfrm>
              <a:off x="2871" y="3173"/>
              <a:ext cx="63" cy="138"/>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54381" name="WordArt 134"/>
            <p:cNvSpPr>
              <a:spLocks noChangeArrowheads="1" noChangeShapeType="1" noTextEdit="1"/>
            </p:cNvSpPr>
            <p:nvPr/>
          </p:nvSpPr>
          <p:spPr bwMode="auto">
            <a:xfrm>
              <a:off x="2987" y="3285"/>
              <a:ext cx="40" cy="6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grpSp>
        <p:nvGrpSpPr>
          <p:cNvPr id="54310" name="Group 135"/>
          <p:cNvGrpSpPr>
            <a:grpSpLocks/>
          </p:cNvGrpSpPr>
          <p:nvPr/>
        </p:nvGrpSpPr>
        <p:grpSpPr bwMode="auto">
          <a:xfrm>
            <a:off x="2652913" y="5734530"/>
            <a:ext cx="1947863" cy="498475"/>
            <a:chOff x="2040" y="3513"/>
            <a:chExt cx="1227" cy="314"/>
          </a:xfrm>
        </p:grpSpPr>
        <p:grpSp>
          <p:nvGrpSpPr>
            <p:cNvPr id="54365" name="Group 136"/>
            <p:cNvGrpSpPr>
              <a:grpSpLocks/>
            </p:cNvGrpSpPr>
            <p:nvPr/>
          </p:nvGrpSpPr>
          <p:grpSpPr bwMode="auto">
            <a:xfrm>
              <a:off x="2040" y="3513"/>
              <a:ext cx="837" cy="314"/>
              <a:chOff x="2385" y="3095"/>
              <a:chExt cx="981" cy="355"/>
            </a:xfrm>
          </p:grpSpPr>
          <p:sp>
            <p:nvSpPr>
              <p:cNvPr id="54371" name="Line 137"/>
              <p:cNvSpPr>
                <a:spLocks noChangeShapeType="1"/>
              </p:cNvSpPr>
              <p:nvPr/>
            </p:nvSpPr>
            <p:spPr bwMode="auto">
              <a:xfrm>
                <a:off x="2385" y="3111"/>
                <a:ext cx="0" cy="318"/>
              </a:xfrm>
              <a:prstGeom prst="line">
                <a:avLst/>
              </a:prstGeom>
              <a:noFill/>
              <a:ln w="28575">
                <a:solidFill>
                  <a:schemeClr val="tx1"/>
                </a:solidFill>
                <a:round/>
                <a:headEnd/>
                <a:tailEnd/>
              </a:ln>
            </p:spPr>
            <p:txBody>
              <a:bodyPr/>
              <a:lstStyle/>
              <a:p>
                <a:endParaRPr lang="zh-CN" altLang="en-US"/>
              </a:p>
            </p:txBody>
          </p:sp>
          <p:sp>
            <p:nvSpPr>
              <p:cNvPr id="54372" name="WordArt 138"/>
              <p:cNvSpPr>
                <a:spLocks noChangeArrowheads="1" noChangeShapeType="1" noTextEdit="1"/>
              </p:cNvSpPr>
              <p:nvPr/>
            </p:nvSpPr>
            <p:spPr bwMode="auto">
              <a:xfrm>
                <a:off x="2455" y="3214"/>
                <a:ext cx="287" cy="127"/>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54373" name="WordArt 139"/>
              <p:cNvSpPr>
                <a:spLocks noChangeArrowheads="1" noChangeShapeType="1" noTextEdit="1"/>
              </p:cNvSpPr>
              <p:nvPr/>
            </p:nvSpPr>
            <p:spPr bwMode="auto">
              <a:xfrm>
                <a:off x="2781" y="3193"/>
                <a:ext cx="100" cy="139"/>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54374" name="WordArt 140"/>
              <p:cNvSpPr>
                <a:spLocks noChangeArrowheads="1" noChangeShapeType="1" noTextEdit="1"/>
              </p:cNvSpPr>
              <p:nvPr/>
            </p:nvSpPr>
            <p:spPr bwMode="auto">
              <a:xfrm>
                <a:off x="2889" y="3193"/>
                <a:ext cx="154" cy="140"/>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54375" name="Line 141"/>
              <p:cNvSpPr>
                <a:spLocks noChangeShapeType="1"/>
              </p:cNvSpPr>
              <p:nvPr/>
            </p:nvSpPr>
            <p:spPr bwMode="auto">
              <a:xfrm flipH="1">
                <a:off x="3068" y="3273"/>
                <a:ext cx="224" cy="1"/>
              </a:xfrm>
              <a:prstGeom prst="line">
                <a:avLst/>
              </a:prstGeom>
              <a:noFill/>
              <a:ln w="38100">
                <a:solidFill>
                  <a:schemeClr val="tx1"/>
                </a:solidFill>
                <a:round/>
                <a:headEnd/>
                <a:tailEnd/>
              </a:ln>
            </p:spPr>
            <p:txBody>
              <a:bodyPr/>
              <a:lstStyle/>
              <a:p>
                <a:endParaRPr lang="zh-CN" altLang="en-US"/>
              </a:p>
            </p:txBody>
          </p:sp>
          <p:sp>
            <p:nvSpPr>
              <p:cNvPr id="54376" name="WordArt 142"/>
              <p:cNvSpPr>
                <a:spLocks noChangeArrowheads="1" noChangeShapeType="1" noTextEdit="1"/>
              </p:cNvSpPr>
              <p:nvPr/>
            </p:nvSpPr>
            <p:spPr bwMode="auto">
              <a:xfrm>
                <a:off x="3111" y="3095"/>
                <a:ext cx="126" cy="134"/>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54377" name="WordArt 143"/>
              <p:cNvSpPr>
                <a:spLocks noChangeArrowheads="1" noChangeShapeType="1" noTextEdit="1"/>
              </p:cNvSpPr>
              <p:nvPr/>
            </p:nvSpPr>
            <p:spPr bwMode="auto">
              <a:xfrm>
                <a:off x="3128" y="3300"/>
                <a:ext cx="136" cy="150"/>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Symbol"/>
                  </a:rPr>
                  <a:t>l</a:t>
                </a:r>
                <a:endParaRPr lang="zh-CN" altLang="en-US" sz="3600" kern="10">
                  <a:ln w="9525">
                    <a:solidFill>
                      <a:srgbClr val="000000"/>
                    </a:solidFill>
                    <a:round/>
                    <a:headEnd/>
                    <a:tailEnd/>
                  </a:ln>
                  <a:latin typeface="Symbol"/>
                </a:endParaRPr>
              </a:p>
            </p:txBody>
          </p:sp>
          <p:sp>
            <p:nvSpPr>
              <p:cNvPr id="54378" name="Line 144"/>
              <p:cNvSpPr>
                <a:spLocks noChangeShapeType="1"/>
              </p:cNvSpPr>
              <p:nvPr/>
            </p:nvSpPr>
            <p:spPr bwMode="auto">
              <a:xfrm>
                <a:off x="3366" y="3108"/>
                <a:ext cx="0" cy="318"/>
              </a:xfrm>
              <a:prstGeom prst="line">
                <a:avLst/>
              </a:prstGeom>
              <a:noFill/>
              <a:ln w="28575">
                <a:solidFill>
                  <a:schemeClr val="tx1"/>
                </a:solidFill>
                <a:round/>
                <a:headEnd/>
                <a:tailEnd/>
              </a:ln>
            </p:spPr>
            <p:txBody>
              <a:bodyPr/>
              <a:lstStyle/>
              <a:p>
                <a:endParaRPr lang="zh-CN" altLang="en-US"/>
              </a:p>
            </p:txBody>
          </p:sp>
        </p:grpSp>
        <p:grpSp>
          <p:nvGrpSpPr>
            <p:cNvPr id="54366" name="Group 145"/>
            <p:cNvGrpSpPr>
              <a:grpSpLocks/>
            </p:cNvGrpSpPr>
            <p:nvPr/>
          </p:nvGrpSpPr>
          <p:grpSpPr bwMode="auto">
            <a:xfrm>
              <a:off x="2933" y="3630"/>
              <a:ext cx="128" cy="47"/>
              <a:chOff x="1260" y="2371"/>
              <a:chExt cx="151" cy="53"/>
            </a:xfrm>
          </p:grpSpPr>
          <p:sp>
            <p:nvSpPr>
              <p:cNvPr id="54369" name="Line 146"/>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54370" name="Line 147"/>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54367" name="WordArt 148"/>
            <p:cNvSpPr>
              <a:spLocks noChangeArrowheads="1" noChangeShapeType="1" noTextEdit="1"/>
            </p:cNvSpPr>
            <p:nvPr/>
          </p:nvSpPr>
          <p:spPr bwMode="auto">
            <a:xfrm>
              <a:off x="3090" y="3593"/>
              <a:ext cx="85" cy="149"/>
            </a:xfrm>
            <a:prstGeom prst="rect">
              <a:avLst/>
            </a:prstGeom>
          </p:spPr>
          <p:txBody>
            <a:bodyPr wrap="none" fromWordArt="1">
              <a:prstTxWarp prst="textPlain">
                <a:avLst>
                  <a:gd name="adj" fmla="val 51199"/>
                </a:avLst>
              </a:prstTxWarp>
            </a:bodyPr>
            <a:lstStyle/>
            <a:p>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sp>
          <p:nvSpPr>
            <p:cNvPr id="54368" name="WordArt 149"/>
            <p:cNvSpPr>
              <a:spLocks noChangeArrowheads="1" noChangeShapeType="1" noTextEdit="1"/>
            </p:cNvSpPr>
            <p:nvPr/>
          </p:nvSpPr>
          <p:spPr bwMode="auto">
            <a:xfrm>
              <a:off x="3227" y="3707"/>
              <a:ext cx="40" cy="6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grpSp>
        <p:nvGrpSpPr>
          <p:cNvPr id="54278" name="Group 205"/>
          <p:cNvGrpSpPr>
            <a:grpSpLocks/>
          </p:cNvGrpSpPr>
          <p:nvPr/>
        </p:nvGrpSpPr>
        <p:grpSpPr bwMode="auto">
          <a:xfrm>
            <a:off x="0" y="0"/>
            <a:ext cx="9144000" cy="6858000"/>
            <a:chOff x="0" y="0"/>
            <a:chExt cx="5760" cy="4320"/>
          </a:xfrm>
        </p:grpSpPr>
        <p:sp>
          <p:nvSpPr>
            <p:cNvPr id="54304" name="Rectangle 206" descr="之字形"/>
            <p:cNvSpPr>
              <a:spLocks noChangeArrowheads="1"/>
            </p:cNvSpPr>
            <p:nvPr/>
          </p:nvSpPr>
          <p:spPr bwMode="auto">
            <a:xfrm>
              <a:off x="0" y="4187"/>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54305" name="Rectangle 207" descr="之字形"/>
            <p:cNvSpPr>
              <a:spLocks noChangeArrowheads="1"/>
            </p:cNvSpPr>
            <p:nvPr/>
          </p:nvSpPr>
          <p:spPr bwMode="auto">
            <a:xfrm>
              <a:off x="0" y="0"/>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grpSp>
      <p:sp>
        <p:nvSpPr>
          <p:cNvPr id="65745" name="WordArt 209"/>
          <p:cNvSpPr>
            <a:spLocks noChangeArrowheads="1" noChangeShapeType="1" noTextEdit="1"/>
          </p:cNvSpPr>
          <p:nvPr/>
        </p:nvSpPr>
        <p:spPr bwMode="auto">
          <a:xfrm>
            <a:off x="2230438" y="404813"/>
            <a:ext cx="4278312" cy="282575"/>
          </a:xfrm>
          <a:prstGeom prst="rect">
            <a:avLst/>
          </a:prstGeom>
        </p:spPr>
        <p:txBody>
          <a:bodyPr wrap="none" fromWordArt="1">
            <a:prstTxWarp prst="textPlain">
              <a:avLst>
                <a:gd name="adj" fmla="val 50000"/>
              </a:avLst>
            </a:prstTxWarp>
          </a:bodyPr>
          <a:lstStyle/>
          <a:p>
            <a:pPr>
              <a:defRPr/>
            </a:pPr>
            <a:r>
              <a:rPr lang="en-US" altLang="zh-CN" sz="3600" b="1" kern="10" dirty="0" smtClean="0">
                <a:ln w="9525">
                  <a:solidFill>
                    <a:srgbClr val="CC0000"/>
                  </a:solidFill>
                  <a:round/>
                  <a:headEnd/>
                  <a:tailEnd/>
                </a:ln>
                <a:solidFill>
                  <a:srgbClr val="CC0000"/>
                </a:solidFill>
                <a:latin typeface="华文中宋"/>
                <a:ea typeface="华文中宋"/>
              </a:rPr>
              <a:t>7.6.4   </a:t>
            </a:r>
            <a:r>
              <a:rPr lang="zh-CN" altLang="en-US" sz="3600" b="1" kern="10" dirty="0" smtClean="0">
                <a:ln w="9525">
                  <a:solidFill>
                    <a:srgbClr val="CC0000"/>
                  </a:solidFill>
                  <a:round/>
                  <a:headEnd/>
                  <a:tailEnd/>
                </a:ln>
                <a:solidFill>
                  <a:srgbClr val="CC0000"/>
                </a:solidFill>
                <a:latin typeface="华文中宋"/>
                <a:ea typeface="华文中宋"/>
              </a:rPr>
              <a:t>波节</a:t>
            </a:r>
            <a:r>
              <a:rPr lang="zh-CN" altLang="en-US" sz="3600" b="1" kern="10" dirty="0">
                <a:ln w="9525">
                  <a:solidFill>
                    <a:srgbClr val="CC0000"/>
                  </a:solidFill>
                  <a:round/>
                  <a:headEnd/>
                  <a:tailEnd/>
                </a:ln>
                <a:solidFill>
                  <a:srgbClr val="CC0000"/>
                </a:solidFill>
                <a:latin typeface="华文中宋"/>
                <a:ea typeface="华文中宋"/>
              </a:rPr>
              <a:t>和波腹</a:t>
            </a:r>
          </a:p>
        </p:txBody>
      </p:sp>
      <p:grpSp>
        <p:nvGrpSpPr>
          <p:cNvPr id="54464" name="Group 243"/>
          <p:cNvGrpSpPr>
            <a:grpSpLocks/>
          </p:cNvGrpSpPr>
          <p:nvPr/>
        </p:nvGrpSpPr>
        <p:grpSpPr bwMode="auto">
          <a:xfrm>
            <a:off x="425450" y="1474788"/>
            <a:ext cx="5630863" cy="1346200"/>
            <a:chOff x="268" y="929"/>
            <a:chExt cx="3547" cy="848"/>
          </a:xfrm>
        </p:grpSpPr>
        <p:grpSp>
          <p:nvGrpSpPr>
            <p:cNvPr id="54294" name="Group 222"/>
            <p:cNvGrpSpPr>
              <a:grpSpLocks/>
            </p:cNvGrpSpPr>
            <p:nvPr/>
          </p:nvGrpSpPr>
          <p:grpSpPr bwMode="auto">
            <a:xfrm>
              <a:off x="268" y="1085"/>
              <a:ext cx="3263" cy="692"/>
              <a:chOff x="387" y="902"/>
              <a:chExt cx="3263" cy="692"/>
            </a:xfrm>
          </p:grpSpPr>
          <p:sp>
            <p:nvSpPr>
              <p:cNvPr id="54296" name="Text Box 223"/>
              <p:cNvSpPr txBox="1">
                <a:spLocks noChangeArrowheads="1"/>
              </p:cNvSpPr>
              <p:nvPr/>
            </p:nvSpPr>
            <p:spPr bwMode="auto">
              <a:xfrm>
                <a:off x="554" y="1117"/>
                <a:ext cx="2929" cy="404"/>
              </a:xfrm>
              <a:prstGeom prst="rect">
                <a:avLst/>
              </a:prstGeom>
              <a:noFill/>
              <a:ln w="9525">
                <a:noFill/>
                <a:miter lim="800000"/>
                <a:headEnd/>
                <a:tailEnd/>
              </a:ln>
            </p:spPr>
            <p:txBody>
              <a:bodyPr>
                <a:spAutoFit/>
              </a:bodyPr>
              <a:lstStyle/>
              <a:p>
                <a:pPr algn="l">
                  <a:spcBef>
                    <a:spcPct val="50000"/>
                  </a:spcBef>
                </a:pPr>
                <a:r>
                  <a:rPr kumimoji="1" lang="zh-CN" altLang="en-US" sz="1800" b="1" dirty="0">
                    <a:latin typeface="楷体_GB2312" pitchFamily="49" charset="-122"/>
                    <a:ea typeface="楷体_GB2312" pitchFamily="49" charset="-122"/>
                  </a:rPr>
                  <a:t>它的绝对值表示位于坐标 </a:t>
                </a:r>
                <a:r>
                  <a:rPr kumimoji="1" lang="en-US" altLang="zh-CN" sz="1800" b="1" i="1" dirty="0">
                    <a:latin typeface="楷体_GB2312" pitchFamily="49" charset="-122"/>
                    <a:ea typeface="楷体_GB2312" pitchFamily="49" charset="-122"/>
                  </a:rPr>
                  <a:t>x </a:t>
                </a:r>
                <a:r>
                  <a:rPr kumimoji="1" lang="zh-CN" altLang="en-US" sz="1800" b="1" dirty="0">
                    <a:latin typeface="楷体_GB2312" pitchFamily="49" charset="-122"/>
                    <a:ea typeface="楷体_GB2312" pitchFamily="49" charset="-122"/>
                  </a:rPr>
                  <a:t>处的振动质点的振幅。即描述振幅沿 </a:t>
                </a:r>
                <a:r>
                  <a:rPr kumimoji="1" lang="en-US" altLang="zh-CN" sz="1800" b="1" i="1" dirty="0">
                    <a:latin typeface="楷体_GB2312" pitchFamily="49" charset="-122"/>
                    <a:ea typeface="楷体_GB2312" pitchFamily="49" charset="-122"/>
                  </a:rPr>
                  <a:t>X </a:t>
                </a:r>
                <a:r>
                  <a:rPr kumimoji="1" lang="zh-CN" altLang="en-US" sz="1800" b="1" dirty="0">
                    <a:latin typeface="楷体_GB2312" pitchFamily="49" charset="-122"/>
                    <a:ea typeface="楷体_GB2312" pitchFamily="49" charset="-122"/>
                  </a:rPr>
                  <a:t>轴的分布规律。</a:t>
                </a:r>
              </a:p>
            </p:txBody>
          </p:sp>
          <p:grpSp>
            <p:nvGrpSpPr>
              <p:cNvPr id="54297" name="Group 224"/>
              <p:cNvGrpSpPr>
                <a:grpSpLocks/>
              </p:cNvGrpSpPr>
              <p:nvPr/>
            </p:nvGrpSpPr>
            <p:grpSpPr bwMode="auto">
              <a:xfrm>
                <a:off x="387" y="902"/>
                <a:ext cx="3263" cy="692"/>
                <a:chOff x="387" y="902"/>
                <a:chExt cx="3263" cy="856"/>
              </a:xfrm>
            </p:grpSpPr>
            <p:sp>
              <p:nvSpPr>
                <p:cNvPr id="54298" name="Text Box 225"/>
                <p:cNvSpPr txBox="1">
                  <a:spLocks noChangeArrowheads="1"/>
                </p:cNvSpPr>
                <p:nvPr/>
              </p:nvSpPr>
              <p:spPr bwMode="auto">
                <a:xfrm>
                  <a:off x="1386" y="902"/>
                  <a:ext cx="1363" cy="356"/>
                </a:xfrm>
                <a:prstGeom prst="rect">
                  <a:avLst/>
                </a:prstGeom>
                <a:noFill/>
                <a:ln w="9525">
                  <a:noFill/>
                  <a:miter lim="800000"/>
                  <a:headEnd/>
                  <a:tailEnd/>
                </a:ln>
              </p:spPr>
              <p:txBody>
                <a:bodyPr>
                  <a:spAutoFit/>
                </a:bodyPr>
                <a:lstStyle/>
                <a:p>
                  <a:pPr algn="l">
                    <a:spcBef>
                      <a:spcPct val="50000"/>
                    </a:spcBef>
                  </a:pPr>
                  <a:r>
                    <a:rPr kumimoji="1" lang="zh-CN" altLang="en-US" sz="2400" b="1">
                      <a:solidFill>
                        <a:srgbClr val="A50021"/>
                      </a:solidFill>
                      <a:latin typeface="Times New Roman" pitchFamily="18" charset="0"/>
                      <a:ea typeface="华文中宋" pitchFamily="2" charset="-122"/>
                    </a:rPr>
                    <a:t>振幅分布因子</a:t>
                  </a:r>
                </a:p>
              </p:txBody>
            </p:sp>
            <p:sp>
              <p:nvSpPr>
                <p:cNvPr id="54299" name="Rectangle 226" descr="球体"/>
                <p:cNvSpPr>
                  <a:spLocks noChangeArrowheads="1"/>
                </p:cNvSpPr>
                <p:nvPr/>
              </p:nvSpPr>
              <p:spPr bwMode="auto">
                <a:xfrm>
                  <a:off x="3561" y="1050"/>
                  <a:ext cx="89" cy="694"/>
                </a:xfrm>
                <a:prstGeom prst="rect">
                  <a:avLst/>
                </a:prstGeom>
                <a:pattFill prst="sphere">
                  <a:fgClr>
                    <a:schemeClr val="bg1"/>
                  </a:fgClr>
                  <a:bgClr>
                    <a:srgbClr val="C4E9F8"/>
                  </a:bgClr>
                </a:pattFill>
                <a:ln w="9525">
                  <a:noFill/>
                  <a:miter lim="800000"/>
                  <a:headEnd/>
                  <a:tailEnd/>
                </a:ln>
              </p:spPr>
              <p:txBody>
                <a:bodyPr wrap="none" anchor="ctr"/>
                <a:lstStyle/>
                <a:p>
                  <a:endParaRPr lang="zh-CN" altLang="en-US"/>
                </a:p>
              </p:txBody>
            </p:sp>
            <p:sp>
              <p:nvSpPr>
                <p:cNvPr id="54300" name="Rectangle 227" descr="球体"/>
                <p:cNvSpPr>
                  <a:spLocks noChangeArrowheads="1"/>
                </p:cNvSpPr>
                <p:nvPr/>
              </p:nvSpPr>
              <p:spPr bwMode="auto">
                <a:xfrm>
                  <a:off x="387" y="1035"/>
                  <a:ext cx="89" cy="694"/>
                </a:xfrm>
                <a:prstGeom prst="rect">
                  <a:avLst/>
                </a:prstGeom>
                <a:pattFill prst="sphere">
                  <a:fgClr>
                    <a:schemeClr val="bg1"/>
                  </a:fgClr>
                  <a:bgClr>
                    <a:srgbClr val="C4E9F8"/>
                  </a:bgClr>
                </a:pattFill>
                <a:ln w="9525">
                  <a:noFill/>
                  <a:miter lim="800000"/>
                  <a:headEnd/>
                  <a:tailEnd/>
                </a:ln>
              </p:spPr>
              <p:txBody>
                <a:bodyPr wrap="none" anchor="ctr"/>
                <a:lstStyle/>
                <a:p>
                  <a:endParaRPr lang="zh-CN" altLang="en-US"/>
                </a:p>
              </p:txBody>
            </p:sp>
            <p:sp>
              <p:nvSpPr>
                <p:cNvPr id="54301" name="Rectangle 228" descr="球体"/>
                <p:cNvSpPr>
                  <a:spLocks noChangeArrowheads="1"/>
                </p:cNvSpPr>
                <p:nvPr/>
              </p:nvSpPr>
              <p:spPr bwMode="auto">
                <a:xfrm>
                  <a:off x="410" y="1672"/>
                  <a:ext cx="3229" cy="86"/>
                </a:xfrm>
                <a:prstGeom prst="rect">
                  <a:avLst/>
                </a:prstGeom>
                <a:pattFill prst="sphere">
                  <a:fgClr>
                    <a:schemeClr val="bg1"/>
                  </a:fgClr>
                  <a:bgClr>
                    <a:srgbClr val="C4E9F8"/>
                  </a:bgClr>
                </a:pattFill>
                <a:ln w="9525">
                  <a:noFill/>
                  <a:miter lim="800000"/>
                  <a:headEnd/>
                  <a:tailEnd/>
                </a:ln>
              </p:spPr>
              <p:txBody>
                <a:bodyPr wrap="none" anchor="ctr"/>
                <a:lstStyle/>
                <a:p>
                  <a:endParaRPr lang="zh-CN" altLang="en-US"/>
                </a:p>
              </p:txBody>
            </p:sp>
            <p:sp>
              <p:nvSpPr>
                <p:cNvPr id="54302" name="Rectangle 229" descr="球体"/>
                <p:cNvSpPr>
                  <a:spLocks noChangeArrowheads="1"/>
                </p:cNvSpPr>
                <p:nvPr/>
              </p:nvSpPr>
              <p:spPr bwMode="auto">
                <a:xfrm>
                  <a:off x="2696" y="1038"/>
                  <a:ext cx="938" cy="86"/>
                </a:xfrm>
                <a:prstGeom prst="rect">
                  <a:avLst/>
                </a:prstGeom>
                <a:pattFill prst="sphere">
                  <a:fgClr>
                    <a:schemeClr val="bg1"/>
                  </a:fgClr>
                  <a:bgClr>
                    <a:srgbClr val="C4E9F8"/>
                  </a:bgClr>
                </a:pattFill>
                <a:ln w="9525">
                  <a:noFill/>
                  <a:miter lim="800000"/>
                  <a:headEnd/>
                  <a:tailEnd/>
                </a:ln>
              </p:spPr>
              <p:txBody>
                <a:bodyPr wrap="none" anchor="ctr"/>
                <a:lstStyle/>
                <a:p>
                  <a:endParaRPr lang="zh-CN" altLang="en-US"/>
                </a:p>
              </p:txBody>
            </p:sp>
            <p:sp>
              <p:nvSpPr>
                <p:cNvPr id="54303" name="Rectangle 230" descr="球体"/>
                <p:cNvSpPr>
                  <a:spLocks noChangeArrowheads="1"/>
                </p:cNvSpPr>
                <p:nvPr/>
              </p:nvSpPr>
              <p:spPr bwMode="auto">
                <a:xfrm>
                  <a:off x="392" y="1020"/>
                  <a:ext cx="938" cy="86"/>
                </a:xfrm>
                <a:prstGeom prst="rect">
                  <a:avLst/>
                </a:prstGeom>
                <a:pattFill prst="sphere">
                  <a:fgClr>
                    <a:schemeClr val="bg1"/>
                  </a:fgClr>
                  <a:bgClr>
                    <a:srgbClr val="C4E9F8"/>
                  </a:bgClr>
                </a:pattFill>
                <a:ln w="9525">
                  <a:noFill/>
                  <a:miter lim="800000"/>
                  <a:headEnd/>
                  <a:tailEnd/>
                </a:ln>
              </p:spPr>
              <p:txBody>
                <a:bodyPr wrap="none" anchor="ctr"/>
                <a:lstStyle/>
                <a:p>
                  <a:endParaRPr lang="zh-CN" altLang="en-US"/>
                </a:p>
              </p:txBody>
            </p:sp>
          </p:grpSp>
        </p:grpSp>
        <p:sp>
          <p:nvSpPr>
            <p:cNvPr id="54295" name="Freeform 211"/>
            <p:cNvSpPr>
              <a:spLocks/>
            </p:cNvSpPr>
            <p:nvPr/>
          </p:nvSpPr>
          <p:spPr bwMode="auto">
            <a:xfrm>
              <a:off x="2829" y="929"/>
              <a:ext cx="986" cy="292"/>
            </a:xfrm>
            <a:custGeom>
              <a:avLst/>
              <a:gdLst>
                <a:gd name="T0" fmla="*/ 0 w 1182"/>
                <a:gd name="T1" fmla="*/ 0 h 394"/>
                <a:gd name="T2" fmla="*/ 333 w 1182"/>
                <a:gd name="T3" fmla="*/ 0 h 394"/>
                <a:gd name="T4" fmla="*/ 173 w 1182"/>
                <a:gd name="T5" fmla="*/ 48 h 394"/>
                <a:gd name="T6" fmla="*/ 0 w 1182"/>
                <a:gd name="T7" fmla="*/ 0 h 394"/>
                <a:gd name="T8" fmla="*/ 0 60000 65536"/>
                <a:gd name="T9" fmla="*/ 0 60000 65536"/>
                <a:gd name="T10" fmla="*/ 0 60000 65536"/>
                <a:gd name="T11" fmla="*/ 0 60000 65536"/>
                <a:gd name="T12" fmla="*/ 0 w 1182"/>
                <a:gd name="T13" fmla="*/ 0 h 394"/>
                <a:gd name="T14" fmla="*/ 1182 w 1182"/>
                <a:gd name="T15" fmla="*/ 394 h 394"/>
              </a:gdLst>
              <a:ahLst/>
              <a:cxnLst>
                <a:cxn ang="T8">
                  <a:pos x="T0" y="T1"/>
                </a:cxn>
                <a:cxn ang="T9">
                  <a:pos x="T2" y="T3"/>
                </a:cxn>
                <a:cxn ang="T10">
                  <a:pos x="T4" y="T5"/>
                </a:cxn>
                <a:cxn ang="T11">
                  <a:pos x="T6" y="T7"/>
                </a:cxn>
              </a:cxnLst>
              <a:rect l="T12" t="T13" r="T14" b="T15"/>
              <a:pathLst>
                <a:path w="1182" h="394">
                  <a:moveTo>
                    <a:pt x="0" y="0"/>
                  </a:moveTo>
                  <a:lnTo>
                    <a:pt x="1182" y="0"/>
                  </a:lnTo>
                  <a:lnTo>
                    <a:pt x="614" y="394"/>
                  </a:lnTo>
                  <a:lnTo>
                    <a:pt x="0" y="0"/>
                  </a:lnTo>
                  <a:close/>
                </a:path>
              </a:pathLst>
            </a:custGeom>
            <a:gradFill rotWithShape="0">
              <a:gsLst>
                <a:gs pos="0">
                  <a:srgbClr val="FFECD9"/>
                </a:gs>
                <a:gs pos="100000">
                  <a:srgbClr val="FFBB77"/>
                </a:gs>
              </a:gsLst>
              <a:lin ang="5400000" scaled="1"/>
            </a:gradFill>
            <a:ln w="38100">
              <a:solidFill>
                <a:schemeClr val="bg1"/>
              </a:solidFill>
              <a:round/>
              <a:headEnd/>
              <a:tailEnd/>
            </a:ln>
          </p:spPr>
          <p:txBody>
            <a:bodyPr/>
            <a:lstStyle/>
            <a:p>
              <a:endParaRPr lang="zh-CN" altLang="en-US"/>
            </a:p>
          </p:txBody>
        </p:sp>
      </p:grpSp>
      <p:grpSp>
        <p:nvGrpSpPr>
          <p:cNvPr id="54469" name="Group 244"/>
          <p:cNvGrpSpPr>
            <a:grpSpLocks/>
          </p:cNvGrpSpPr>
          <p:nvPr/>
        </p:nvGrpSpPr>
        <p:grpSpPr bwMode="auto">
          <a:xfrm>
            <a:off x="5780088" y="1465263"/>
            <a:ext cx="2913062" cy="1452562"/>
            <a:chOff x="3641" y="923"/>
            <a:chExt cx="1835" cy="915"/>
          </a:xfrm>
        </p:grpSpPr>
        <p:grpSp>
          <p:nvGrpSpPr>
            <p:cNvPr id="54282" name="Group 231"/>
            <p:cNvGrpSpPr>
              <a:grpSpLocks/>
            </p:cNvGrpSpPr>
            <p:nvPr/>
          </p:nvGrpSpPr>
          <p:grpSpPr bwMode="auto">
            <a:xfrm>
              <a:off x="3641" y="1128"/>
              <a:ext cx="1835" cy="710"/>
              <a:chOff x="3805" y="918"/>
              <a:chExt cx="1835" cy="710"/>
            </a:xfrm>
          </p:grpSpPr>
          <p:grpSp>
            <p:nvGrpSpPr>
              <p:cNvPr id="54284" name="Group 232"/>
              <p:cNvGrpSpPr>
                <a:grpSpLocks/>
              </p:cNvGrpSpPr>
              <p:nvPr/>
            </p:nvGrpSpPr>
            <p:grpSpPr bwMode="auto">
              <a:xfrm>
                <a:off x="3913" y="1150"/>
                <a:ext cx="1619" cy="404"/>
                <a:chOff x="3593" y="2064"/>
                <a:chExt cx="1619" cy="404"/>
              </a:xfrm>
            </p:grpSpPr>
            <p:sp>
              <p:nvSpPr>
                <p:cNvPr id="54292" name="WordArt 233"/>
                <p:cNvSpPr>
                  <a:spLocks noChangeArrowheads="1" noChangeShapeType="1" noTextEdit="1"/>
                </p:cNvSpPr>
                <p:nvPr/>
              </p:nvSpPr>
              <p:spPr bwMode="auto">
                <a:xfrm>
                  <a:off x="3990" y="2302"/>
                  <a:ext cx="86" cy="114"/>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solidFill>
                        <a:srgbClr val="000000"/>
                      </a:solidFill>
                      <a:latin typeface="Symbol"/>
                    </a:rPr>
                    <a:t>n</a:t>
                  </a:r>
                  <a:endParaRPr lang="zh-CN" altLang="en-US" sz="3600" i="1" kern="10">
                    <a:ln w="9525">
                      <a:solidFill>
                        <a:srgbClr val="000000"/>
                      </a:solidFill>
                      <a:round/>
                      <a:headEnd/>
                      <a:tailEnd/>
                    </a:ln>
                    <a:solidFill>
                      <a:srgbClr val="000000"/>
                    </a:solidFill>
                    <a:latin typeface="Symbol"/>
                  </a:endParaRPr>
                </a:p>
              </p:txBody>
            </p:sp>
            <p:sp>
              <p:nvSpPr>
                <p:cNvPr id="54293" name="Text Box 234"/>
                <p:cNvSpPr txBox="1">
                  <a:spLocks noChangeArrowheads="1"/>
                </p:cNvSpPr>
                <p:nvPr/>
              </p:nvSpPr>
              <p:spPr bwMode="auto">
                <a:xfrm>
                  <a:off x="3593" y="2064"/>
                  <a:ext cx="1619" cy="404"/>
                </a:xfrm>
                <a:prstGeom prst="rect">
                  <a:avLst/>
                </a:prstGeom>
                <a:noFill/>
                <a:ln w="9525">
                  <a:noFill/>
                  <a:miter lim="800000"/>
                  <a:headEnd/>
                  <a:tailEnd/>
                </a:ln>
              </p:spPr>
              <p:txBody>
                <a:bodyPr>
                  <a:spAutoFit/>
                </a:bodyPr>
                <a:lstStyle/>
                <a:p>
                  <a:pPr algn="l">
                    <a:spcBef>
                      <a:spcPct val="50000"/>
                    </a:spcBef>
                  </a:pPr>
                  <a:r>
                    <a:rPr kumimoji="1" lang="zh-CN" altLang="en-US" sz="1800" b="1">
                      <a:latin typeface="楷体_GB2312" pitchFamily="49" charset="-122"/>
                      <a:ea typeface="楷体_GB2312" pitchFamily="49" charset="-122"/>
                    </a:rPr>
                    <a:t>驻波中各质点均以同一频率   作简谐振动。     </a:t>
                  </a:r>
                </a:p>
              </p:txBody>
            </p:sp>
          </p:grpSp>
          <p:grpSp>
            <p:nvGrpSpPr>
              <p:cNvPr id="54285" name="Group 235"/>
              <p:cNvGrpSpPr>
                <a:grpSpLocks/>
              </p:cNvGrpSpPr>
              <p:nvPr/>
            </p:nvGrpSpPr>
            <p:grpSpPr bwMode="auto">
              <a:xfrm>
                <a:off x="3805" y="918"/>
                <a:ext cx="1835" cy="710"/>
                <a:chOff x="3805" y="918"/>
                <a:chExt cx="1835" cy="838"/>
              </a:xfrm>
            </p:grpSpPr>
            <p:sp>
              <p:nvSpPr>
                <p:cNvPr id="54286" name="Rectangle 236" descr="球体"/>
                <p:cNvSpPr>
                  <a:spLocks noChangeArrowheads="1"/>
                </p:cNvSpPr>
                <p:nvPr/>
              </p:nvSpPr>
              <p:spPr bwMode="auto">
                <a:xfrm>
                  <a:off x="3805" y="1068"/>
                  <a:ext cx="91" cy="678"/>
                </a:xfrm>
                <a:prstGeom prst="rect">
                  <a:avLst/>
                </a:prstGeom>
                <a:pattFill prst="sphere">
                  <a:fgClr>
                    <a:schemeClr val="bg1"/>
                  </a:fgClr>
                  <a:bgClr>
                    <a:srgbClr val="C4E9F8"/>
                  </a:bgClr>
                </a:pattFill>
                <a:ln w="9525">
                  <a:noFill/>
                  <a:miter lim="800000"/>
                  <a:headEnd/>
                  <a:tailEnd/>
                </a:ln>
              </p:spPr>
              <p:txBody>
                <a:bodyPr wrap="none" anchor="ctr"/>
                <a:lstStyle/>
                <a:p>
                  <a:endParaRPr lang="zh-CN" altLang="en-US"/>
                </a:p>
              </p:txBody>
            </p:sp>
            <p:sp>
              <p:nvSpPr>
                <p:cNvPr id="54287" name="Rectangle 237" descr="球体"/>
                <p:cNvSpPr>
                  <a:spLocks noChangeArrowheads="1"/>
                </p:cNvSpPr>
                <p:nvPr/>
              </p:nvSpPr>
              <p:spPr bwMode="auto">
                <a:xfrm>
                  <a:off x="5545" y="1017"/>
                  <a:ext cx="95" cy="725"/>
                </a:xfrm>
                <a:prstGeom prst="rect">
                  <a:avLst/>
                </a:prstGeom>
                <a:pattFill prst="sphere">
                  <a:fgClr>
                    <a:schemeClr val="bg1"/>
                  </a:fgClr>
                  <a:bgClr>
                    <a:srgbClr val="C4E9F8"/>
                  </a:bgClr>
                </a:pattFill>
                <a:ln w="9525">
                  <a:noFill/>
                  <a:miter lim="800000"/>
                  <a:headEnd/>
                  <a:tailEnd/>
                </a:ln>
              </p:spPr>
              <p:txBody>
                <a:bodyPr wrap="none" anchor="ctr"/>
                <a:lstStyle/>
                <a:p>
                  <a:endParaRPr lang="zh-CN" altLang="en-US"/>
                </a:p>
              </p:txBody>
            </p:sp>
            <p:sp>
              <p:nvSpPr>
                <p:cNvPr id="54288" name="Rectangle 238" descr="球体"/>
                <p:cNvSpPr>
                  <a:spLocks noChangeArrowheads="1"/>
                </p:cNvSpPr>
                <p:nvPr/>
              </p:nvSpPr>
              <p:spPr bwMode="auto">
                <a:xfrm>
                  <a:off x="5234" y="1013"/>
                  <a:ext cx="341" cy="94"/>
                </a:xfrm>
                <a:prstGeom prst="rect">
                  <a:avLst/>
                </a:prstGeom>
                <a:pattFill prst="sphere">
                  <a:fgClr>
                    <a:schemeClr val="bg1"/>
                  </a:fgClr>
                  <a:bgClr>
                    <a:srgbClr val="C4E9F8"/>
                  </a:bgClr>
                </a:pattFill>
                <a:ln w="9525">
                  <a:noFill/>
                  <a:miter lim="800000"/>
                  <a:headEnd/>
                  <a:tailEnd/>
                </a:ln>
              </p:spPr>
              <p:txBody>
                <a:bodyPr wrap="none" anchor="ctr"/>
                <a:lstStyle/>
                <a:p>
                  <a:endParaRPr lang="zh-CN" altLang="en-US"/>
                </a:p>
              </p:txBody>
            </p:sp>
            <p:sp>
              <p:nvSpPr>
                <p:cNvPr id="54289" name="Rectangle 239" descr="球体"/>
                <p:cNvSpPr>
                  <a:spLocks noChangeArrowheads="1"/>
                </p:cNvSpPr>
                <p:nvPr/>
              </p:nvSpPr>
              <p:spPr bwMode="auto">
                <a:xfrm>
                  <a:off x="3815" y="1669"/>
                  <a:ext cx="1781" cy="87"/>
                </a:xfrm>
                <a:prstGeom prst="rect">
                  <a:avLst/>
                </a:prstGeom>
                <a:pattFill prst="sphere">
                  <a:fgClr>
                    <a:schemeClr val="bg1"/>
                  </a:fgClr>
                  <a:bgClr>
                    <a:srgbClr val="C4E9F8"/>
                  </a:bgClr>
                </a:pattFill>
                <a:ln w="9525">
                  <a:noFill/>
                  <a:miter lim="800000"/>
                  <a:headEnd/>
                  <a:tailEnd/>
                </a:ln>
              </p:spPr>
              <p:txBody>
                <a:bodyPr wrap="none" anchor="ctr"/>
                <a:lstStyle/>
                <a:p>
                  <a:endParaRPr lang="zh-CN" altLang="en-US"/>
                </a:p>
              </p:txBody>
            </p:sp>
            <p:sp>
              <p:nvSpPr>
                <p:cNvPr id="54290" name="Rectangle 240" descr="球体"/>
                <p:cNvSpPr>
                  <a:spLocks noChangeArrowheads="1"/>
                </p:cNvSpPr>
                <p:nvPr/>
              </p:nvSpPr>
              <p:spPr bwMode="auto">
                <a:xfrm>
                  <a:off x="3819" y="1036"/>
                  <a:ext cx="378" cy="88"/>
                </a:xfrm>
                <a:prstGeom prst="rect">
                  <a:avLst/>
                </a:prstGeom>
                <a:pattFill prst="sphere">
                  <a:fgClr>
                    <a:schemeClr val="bg1"/>
                  </a:fgClr>
                  <a:bgClr>
                    <a:srgbClr val="C4E9F8"/>
                  </a:bgClr>
                </a:pattFill>
                <a:ln w="9525">
                  <a:noFill/>
                  <a:miter lim="800000"/>
                  <a:headEnd/>
                  <a:tailEnd/>
                </a:ln>
              </p:spPr>
              <p:txBody>
                <a:bodyPr wrap="none" anchor="ctr"/>
                <a:lstStyle/>
                <a:p>
                  <a:endParaRPr lang="zh-CN" altLang="en-US"/>
                </a:p>
              </p:txBody>
            </p:sp>
            <p:sp>
              <p:nvSpPr>
                <p:cNvPr id="54291" name="Text Box 241"/>
                <p:cNvSpPr txBox="1">
                  <a:spLocks noChangeArrowheads="1"/>
                </p:cNvSpPr>
                <p:nvPr/>
              </p:nvSpPr>
              <p:spPr bwMode="auto">
                <a:xfrm>
                  <a:off x="4209" y="918"/>
                  <a:ext cx="1167" cy="340"/>
                </a:xfrm>
                <a:prstGeom prst="rect">
                  <a:avLst/>
                </a:prstGeom>
                <a:noFill/>
                <a:ln w="9525">
                  <a:noFill/>
                  <a:miter lim="800000"/>
                  <a:headEnd/>
                  <a:tailEnd/>
                </a:ln>
              </p:spPr>
              <p:txBody>
                <a:bodyPr>
                  <a:spAutoFit/>
                </a:bodyPr>
                <a:lstStyle/>
                <a:p>
                  <a:pPr algn="l">
                    <a:spcBef>
                      <a:spcPct val="50000"/>
                    </a:spcBef>
                  </a:pPr>
                  <a:r>
                    <a:rPr kumimoji="1" lang="zh-CN" altLang="en-US" sz="2400" b="1">
                      <a:solidFill>
                        <a:srgbClr val="A50021"/>
                      </a:solidFill>
                      <a:latin typeface="Times New Roman" pitchFamily="18" charset="0"/>
                      <a:ea typeface="华文中宋" pitchFamily="2" charset="-122"/>
                    </a:rPr>
                    <a:t>谐振动因子</a:t>
                  </a:r>
                </a:p>
              </p:txBody>
            </p:sp>
          </p:grpSp>
        </p:grpSp>
        <p:sp>
          <p:nvSpPr>
            <p:cNvPr id="54283" name="Freeform 242"/>
            <p:cNvSpPr>
              <a:spLocks/>
            </p:cNvSpPr>
            <p:nvPr/>
          </p:nvSpPr>
          <p:spPr bwMode="auto">
            <a:xfrm>
              <a:off x="3960" y="923"/>
              <a:ext cx="779" cy="240"/>
            </a:xfrm>
            <a:custGeom>
              <a:avLst/>
              <a:gdLst>
                <a:gd name="T0" fmla="*/ 0 w 1182"/>
                <a:gd name="T1" fmla="*/ 0 h 394"/>
                <a:gd name="T2" fmla="*/ 64 w 1182"/>
                <a:gd name="T3" fmla="*/ 0 h 394"/>
                <a:gd name="T4" fmla="*/ 33 w 1182"/>
                <a:gd name="T5" fmla="*/ 12 h 394"/>
                <a:gd name="T6" fmla="*/ 0 w 1182"/>
                <a:gd name="T7" fmla="*/ 0 h 394"/>
                <a:gd name="T8" fmla="*/ 0 60000 65536"/>
                <a:gd name="T9" fmla="*/ 0 60000 65536"/>
                <a:gd name="T10" fmla="*/ 0 60000 65536"/>
                <a:gd name="T11" fmla="*/ 0 60000 65536"/>
                <a:gd name="T12" fmla="*/ 0 w 1182"/>
                <a:gd name="T13" fmla="*/ 0 h 394"/>
                <a:gd name="T14" fmla="*/ 1182 w 1182"/>
                <a:gd name="T15" fmla="*/ 394 h 394"/>
              </a:gdLst>
              <a:ahLst/>
              <a:cxnLst>
                <a:cxn ang="T8">
                  <a:pos x="T0" y="T1"/>
                </a:cxn>
                <a:cxn ang="T9">
                  <a:pos x="T2" y="T3"/>
                </a:cxn>
                <a:cxn ang="T10">
                  <a:pos x="T4" y="T5"/>
                </a:cxn>
                <a:cxn ang="T11">
                  <a:pos x="T6" y="T7"/>
                </a:cxn>
              </a:cxnLst>
              <a:rect l="T12" t="T13" r="T14" b="T15"/>
              <a:pathLst>
                <a:path w="1182" h="394">
                  <a:moveTo>
                    <a:pt x="0" y="0"/>
                  </a:moveTo>
                  <a:lnTo>
                    <a:pt x="1182" y="0"/>
                  </a:lnTo>
                  <a:lnTo>
                    <a:pt x="614" y="394"/>
                  </a:lnTo>
                  <a:lnTo>
                    <a:pt x="0" y="0"/>
                  </a:lnTo>
                  <a:close/>
                </a:path>
              </a:pathLst>
            </a:custGeom>
            <a:gradFill rotWithShape="0">
              <a:gsLst>
                <a:gs pos="0">
                  <a:srgbClr val="FFECD9"/>
                </a:gs>
                <a:gs pos="100000">
                  <a:srgbClr val="FFBB77"/>
                </a:gs>
              </a:gsLst>
              <a:lin ang="5400000" scaled="1"/>
            </a:gradFill>
            <a:ln w="38100">
              <a:solidFill>
                <a:schemeClr val="bg1"/>
              </a:solidFill>
              <a:round/>
              <a:headEnd/>
              <a:tailEnd/>
            </a:ln>
          </p:spPr>
          <p:txBody>
            <a:bodyPr/>
            <a:lstStyle/>
            <a:p>
              <a:endParaRPr lang="zh-CN" altLang="en-US"/>
            </a:p>
          </p:txBody>
        </p:sp>
      </p:grpSp>
      <p:graphicFrame>
        <p:nvGraphicFramePr>
          <p:cNvPr id="209" name="Object 3"/>
          <p:cNvGraphicFramePr>
            <a:graphicFrameLocks noChangeAspect="1"/>
          </p:cNvGraphicFramePr>
          <p:nvPr>
            <p:extLst>
              <p:ext uri="{D42A27DB-BD31-4B8C-83A1-F6EECF244321}">
                <p14:modId xmlns:p14="http://schemas.microsoft.com/office/powerpoint/2010/main" val="4033582766"/>
              </p:ext>
            </p:extLst>
          </p:nvPr>
        </p:nvGraphicFramePr>
        <p:xfrm>
          <a:off x="4827905" y="4860190"/>
          <a:ext cx="1633538" cy="815975"/>
        </p:xfrm>
        <a:graphic>
          <a:graphicData uri="http://schemas.openxmlformats.org/presentationml/2006/ole">
            <mc:AlternateContent xmlns:mc="http://schemas.openxmlformats.org/markup-compatibility/2006">
              <mc:Choice xmlns:v="urn:schemas-microsoft-com:vml" Requires="v">
                <p:oleObj spid="_x0000_s342144" name="Equation" r:id="rId4" imgW="787320" imgH="393480" progId="Equation.DSMT4">
                  <p:embed/>
                </p:oleObj>
              </mc:Choice>
              <mc:Fallback>
                <p:oleObj name="Equation" r:id="rId4" imgW="787320" imgH="393480" progId="Equation.DSMT4">
                  <p:embed/>
                  <p:pic>
                    <p:nvPicPr>
                      <p:cNvPr id="306178" name="Object 3"/>
                      <p:cNvPicPr>
                        <a:picLocks noChangeAspect="1" noChangeArrowheads="1"/>
                      </p:cNvPicPr>
                      <p:nvPr/>
                    </p:nvPicPr>
                    <p:blipFill>
                      <a:blip r:embed="rId5"/>
                      <a:srcRect/>
                      <a:stretch>
                        <a:fillRect/>
                      </a:stretch>
                    </p:blipFill>
                    <p:spPr bwMode="auto">
                      <a:xfrm>
                        <a:off x="4827905" y="4860190"/>
                        <a:ext cx="1633538"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0" name="Object 3"/>
          <p:cNvGraphicFramePr>
            <a:graphicFrameLocks noChangeAspect="1"/>
          </p:cNvGraphicFramePr>
          <p:nvPr>
            <p:extLst>
              <p:ext uri="{D42A27DB-BD31-4B8C-83A1-F6EECF244321}">
                <p14:modId xmlns:p14="http://schemas.microsoft.com/office/powerpoint/2010/main" val="1410597134"/>
              </p:ext>
            </p:extLst>
          </p:nvPr>
        </p:nvGraphicFramePr>
        <p:xfrm>
          <a:off x="4822232" y="5639279"/>
          <a:ext cx="2500312" cy="815975"/>
        </p:xfrm>
        <a:graphic>
          <a:graphicData uri="http://schemas.openxmlformats.org/presentationml/2006/ole">
            <mc:AlternateContent xmlns:mc="http://schemas.openxmlformats.org/markup-compatibility/2006">
              <mc:Choice xmlns:v="urn:schemas-microsoft-com:vml" Requires="v">
                <p:oleObj spid="_x0000_s342145" name="Equation" r:id="rId6" imgW="1206360" imgH="393480" progId="Equation.DSMT4">
                  <p:embed/>
                </p:oleObj>
              </mc:Choice>
              <mc:Fallback>
                <p:oleObj name="Equation" r:id="rId6" imgW="1206360" imgH="393480" progId="Equation.DSMT4">
                  <p:embed/>
                  <p:pic>
                    <p:nvPicPr>
                      <p:cNvPr id="306179" name="Object 3"/>
                      <p:cNvPicPr>
                        <a:picLocks noChangeAspect="1" noChangeArrowheads="1"/>
                      </p:cNvPicPr>
                      <p:nvPr/>
                    </p:nvPicPr>
                    <p:blipFill>
                      <a:blip r:embed="rId7"/>
                      <a:srcRect/>
                      <a:stretch>
                        <a:fillRect/>
                      </a:stretch>
                    </p:blipFill>
                    <p:spPr bwMode="auto">
                      <a:xfrm>
                        <a:off x="4822232" y="5639279"/>
                        <a:ext cx="2500312"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1" name="Object 3"/>
          <p:cNvGraphicFramePr>
            <a:graphicFrameLocks noChangeAspect="1"/>
          </p:cNvGraphicFramePr>
          <p:nvPr>
            <p:extLst>
              <p:ext uri="{D42A27DB-BD31-4B8C-83A1-F6EECF244321}">
                <p14:modId xmlns:p14="http://schemas.microsoft.com/office/powerpoint/2010/main" val="1428756234"/>
              </p:ext>
            </p:extLst>
          </p:nvPr>
        </p:nvGraphicFramePr>
        <p:xfrm>
          <a:off x="7314853" y="5389563"/>
          <a:ext cx="1819275" cy="420688"/>
        </p:xfrm>
        <a:graphic>
          <a:graphicData uri="http://schemas.openxmlformats.org/presentationml/2006/ole">
            <mc:AlternateContent xmlns:mc="http://schemas.openxmlformats.org/markup-compatibility/2006">
              <mc:Choice xmlns:v="urn:schemas-microsoft-com:vml" Requires="v">
                <p:oleObj spid="_x0000_s342146" name="Equation" r:id="rId8" imgW="876240" imgH="203040" progId="Equation.DSMT4">
                  <p:embed/>
                </p:oleObj>
              </mc:Choice>
              <mc:Fallback>
                <p:oleObj name="Equation" r:id="rId8" imgW="876240" imgH="203040" progId="Equation.DSMT4">
                  <p:embed/>
                  <p:pic>
                    <p:nvPicPr>
                      <p:cNvPr id="209" name="Object 3"/>
                      <p:cNvPicPr>
                        <a:picLocks noChangeAspect="1" noChangeArrowheads="1"/>
                      </p:cNvPicPr>
                      <p:nvPr/>
                    </p:nvPicPr>
                    <p:blipFill>
                      <a:blip r:embed="rId9"/>
                      <a:srcRect/>
                      <a:stretch>
                        <a:fillRect/>
                      </a:stretch>
                    </p:blipFill>
                    <p:spPr bwMode="auto">
                      <a:xfrm>
                        <a:off x="7314853" y="5389563"/>
                        <a:ext cx="1819275"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4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4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30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30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30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430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43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06" grpId="0"/>
      <p:bldP spid="5430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08"/>
          <p:cNvSpPr>
            <a:spLocks noGrp="1" noChangeArrowheads="1"/>
          </p:cNvSpPr>
          <p:nvPr>
            <p:ph type="title" idx="4294967295"/>
          </p:nvPr>
        </p:nvSpPr>
        <p:spPr>
          <a:xfrm>
            <a:off x="514350" y="0"/>
            <a:ext cx="8229600" cy="136525"/>
          </a:xfrm>
        </p:spPr>
        <p:txBody>
          <a:bodyPr/>
          <a:lstStyle/>
          <a:p>
            <a:pPr eaLnBrk="1" hangingPunct="1"/>
            <a:r>
              <a:rPr lang="zh-CN" altLang="en-US" sz="700" smtClean="0">
                <a:solidFill>
                  <a:schemeClr val="bg1"/>
                </a:solidFill>
              </a:rPr>
              <a:t>波腹与波节</a:t>
            </a:r>
          </a:p>
        </p:txBody>
      </p:sp>
      <p:grpSp>
        <p:nvGrpSpPr>
          <p:cNvPr id="54460" name="Group 205"/>
          <p:cNvGrpSpPr>
            <a:grpSpLocks/>
          </p:cNvGrpSpPr>
          <p:nvPr/>
        </p:nvGrpSpPr>
        <p:grpSpPr bwMode="auto">
          <a:xfrm>
            <a:off x="0" y="0"/>
            <a:ext cx="9144000" cy="6858000"/>
            <a:chOff x="0" y="0"/>
            <a:chExt cx="5760" cy="4320"/>
          </a:xfrm>
        </p:grpSpPr>
        <p:sp>
          <p:nvSpPr>
            <p:cNvPr id="54304" name="Rectangle 206" descr="之字形"/>
            <p:cNvSpPr>
              <a:spLocks noChangeArrowheads="1"/>
            </p:cNvSpPr>
            <p:nvPr/>
          </p:nvSpPr>
          <p:spPr bwMode="auto">
            <a:xfrm>
              <a:off x="0" y="4187"/>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54305" name="Rectangle 207" descr="之字形"/>
            <p:cNvSpPr>
              <a:spLocks noChangeArrowheads="1"/>
            </p:cNvSpPr>
            <p:nvPr/>
          </p:nvSpPr>
          <p:spPr bwMode="auto">
            <a:xfrm>
              <a:off x="0" y="0"/>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grpSp>
      <p:sp>
        <p:nvSpPr>
          <p:cNvPr id="209" name="Text Box 93"/>
          <p:cNvSpPr txBox="1">
            <a:spLocks noChangeArrowheads="1"/>
          </p:cNvSpPr>
          <p:nvPr/>
        </p:nvSpPr>
        <p:spPr bwMode="auto">
          <a:xfrm>
            <a:off x="247193" y="500134"/>
            <a:ext cx="1797287" cy="461665"/>
          </a:xfrm>
          <a:prstGeom prst="rect">
            <a:avLst/>
          </a:prstGeom>
          <a:noFill/>
          <a:ln w="9525">
            <a:noFill/>
            <a:miter lim="800000"/>
            <a:headEnd/>
            <a:tailEnd/>
          </a:ln>
        </p:spPr>
        <p:txBody>
          <a:bodyPr wrap="none">
            <a:spAutoFit/>
          </a:bodyPr>
          <a:lstStyle/>
          <a:p>
            <a:pPr algn="l" eaLnBrk="1" hangingPunct="1"/>
            <a:r>
              <a:rPr lang="zh-CN" altLang="en-US" sz="2400" b="1" dirty="0" smtClean="0">
                <a:solidFill>
                  <a:srgbClr val="0000FF"/>
                </a:solidFill>
              </a:rPr>
              <a:t>故波腹位置</a:t>
            </a:r>
            <a:endParaRPr lang="zh-CN" altLang="zh-CN" sz="2400" b="1" dirty="0" smtClean="0">
              <a:solidFill>
                <a:srgbClr val="0000FF"/>
              </a:solidFill>
            </a:endParaRPr>
          </a:p>
        </p:txBody>
      </p:sp>
      <p:sp>
        <p:nvSpPr>
          <p:cNvPr id="211" name="Text Box 93"/>
          <p:cNvSpPr txBox="1">
            <a:spLocks noChangeArrowheads="1"/>
          </p:cNvSpPr>
          <p:nvPr/>
        </p:nvSpPr>
        <p:spPr bwMode="auto">
          <a:xfrm>
            <a:off x="318182" y="1495763"/>
            <a:ext cx="1422184" cy="461665"/>
          </a:xfrm>
          <a:prstGeom prst="rect">
            <a:avLst/>
          </a:prstGeom>
          <a:noFill/>
          <a:ln w="9525">
            <a:noFill/>
            <a:miter lim="800000"/>
            <a:headEnd/>
            <a:tailEnd/>
          </a:ln>
        </p:spPr>
        <p:txBody>
          <a:bodyPr wrap="none">
            <a:spAutoFit/>
          </a:bodyPr>
          <a:lstStyle/>
          <a:p>
            <a:pPr algn="l" eaLnBrk="1" hangingPunct="1"/>
            <a:r>
              <a:rPr lang="zh-CN" altLang="en-US" sz="2400" b="1" dirty="0" smtClean="0">
                <a:solidFill>
                  <a:srgbClr val="0000FF"/>
                </a:solidFill>
              </a:rPr>
              <a:t>波节位置</a:t>
            </a:r>
            <a:endParaRPr lang="zh-CN" altLang="zh-CN" sz="2400" b="1" dirty="0" smtClean="0">
              <a:solidFill>
                <a:srgbClr val="0000FF"/>
              </a:solidFill>
            </a:endParaRPr>
          </a:p>
        </p:txBody>
      </p:sp>
      <p:graphicFrame>
        <p:nvGraphicFramePr>
          <p:cNvPr id="306179" name="Object 3"/>
          <p:cNvGraphicFramePr>
            <a:graphicFrameLocks noChangeAspect="1"/>
          </p:cNvGraphicFramePr>
          <p:nvPr>
            <p:extLst>
              <p:ext uri="{D42A27DB-BD31-4B8C-83A1-F6EECF244321}">
                <p14:modId xmlns:p14="http://schemas.microsoft.com/office/powerpoint/2010/main" val="4011501589"/>
              </p:ext>
            </p:extLst>
          </p:nvPr>
        </p:nvGraphicFramePr>
        <p:xfrm>
          <a:off x="2044480" y="1343603"/>
          <a:ext cx="4265613" cy="815975"/>
        </p:xfrm>
        <a:graphic>
          <a:graphicData uri="http://schemas.openxmlformats.org/presentationml/2006/ole">
            <mc:AlternateContent xmlns:mc="http://schemas.openxmlformats.org/markup-compatibility/2006">
              <mc:Choice xmlns:v="urn:schemas-microsoft-com:vml" Requires="v">
                <p:oleObj spid="_x0000_s306403" name="Equation" r:id="rId4" imgW="2057400" imgH="393480" progId="Equation.DSMT4">
                  <p:embed/>
                </p:oleObj>
              </mc:Choice>
              <mc:Fallback>
                <p:oleObj name="Equation" r:id="rId4" imgW="2057400" imgH="393480" progId="Equation.DSMT4">
                  <p:embed/>
                  <p:pic>
                    <p:nvPicPr>
                      <p:cNvPr id="0" name="Picture 3"/>
                      <p:cNvPicPr>
                        <a:picLocks noChangeAspect="1" noChangeArrowheads="1"/>
                      </p:cNvPicPr>
                      <p:nvPr/>
                    </p:nvPicPr>
                    <p:blipFill>
                      <a:blip r:embed="rId5"/>
                      <a:srcRect/>
                      <a:stretch>
                        <a:fillRect/>
                      </a:stretch>
                    </p:blipFill>
                    <p:spPr bwMode="auto">
                      <a:xfrm>
                        <a:off x="2044480" y="1343603"/>
                        <a:ext cx="4265613"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 name="Object 3"/>
          <p:cNvGraphicFramePr>
            <a:graphicFrameLocks noChangeAspect="1"/>
          </p:cNvGraphicFramePr>
          <p:nvPr>
            <p:extLst>
              <p:ext uri="{D42A27DB-BD31-4B8C-83A1-F6EECF244321}">
                <p14:modId xmlns:p14="http://schemas.microsoft.com/office/powerpoint/2010/main" val="263820955"/>
              </p:ext>
            </p:extLst>
          </p:nvPr>
        </p:nvGraphicFramePr>
        <p:xfrm>
          <a:off x="2100143" y="369383"/>
          <a:ext cx="3503613" cy="815975"/>
        </p:xfrm>
        <a:graphic>
          <a:graphicData uri="http://schemas.openxmlformats.org/presentationml/2006/ole">
            <mc:AlternateContent xmlns:mc="http://schemas.openxmlformats.org/markup-compatibility/2006">
              <mc:Choice xmlns:v="urn:schemas-microsoft-com:vml" Requires="v">
                <p:oleObj spid="_x0000_s306404" name="Equation" r:id="rId6" imgW="1688760" imgH="393480" progId="Equation.DSMT4">
                  <p:embed/>
                </p:oleObj>
              </mc:Choice>
              <mc:Fallback>
                <p:oleObj name="Equation" r:id="rId6" imgW="1688760" imgH="393480" progId="Equation.DSMT4">
                  <p:embed/>
                  <p:pic>
                    <p:nvPicPr>
                      <p:cNvPr id="306178" name="Object 3"/>
                      <p:cNvPicPr>
                        <a:picLocks noChangeAspect="1" noChangeArrowheads="1"/>
                      </p:cNvPicPr>
                      <p:nvPr/>
                    </p:nvPicPr>
                    <p:blipFill>
                      <a:blip r:embed="rId7"/>
                      <a:srcRect/>
                      <a:stretch>
                        <a:fillRect/>
                      </a:stretch>
                    </p:blipFill>
                    <p:spPr bwMode="auto">
                      <a:xfrm>
                        <a:off x="2100143" y="369383"/>
                        <a:ext cx="3503613"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 name="Text Box 93"/>
          <p:cNvSpPr txBox="1">
            <a:spLocks noChangeArrowheads="1"/>
          </p:cNvSpPr>
          <p:nvPr/>
        </p:nvSpPr>
        <p:spPr bwMode="auto">
          <a:xfrm>
            <a:off x="318182" y="2592004"/>
            <a:ext cx="3897221" cy="461665"/>
          </a:xfrm>
          <a:prstGeom prst="rect">
            <a:avLst/>
          </a:prstGeom>
          <a:noFill/>
          <a:ln w="9525">
            <a:noFill/>
            <a:miter lim="800000"/>
            <a:headEnd/>
            <a:tailEnd/>
          </a:ln>
        </p:spPr>
        <p:txBody>
          <a:bodyPr wrap="none">
            <a:spAutoFit/>
          </a:bodyPr>
          <a:lstStyle/>
          <a:p>
            <a:pPr algn="l" eaLnBrk="1" hangingPunct="1"/>
            <a:r>
              <a:rPr lang="zh-CN" altLang="en-US" sz="2400" b="1" dirty="0" smtClean="0">
                <a:solidFill>
                  <a:srgbClr val="0000FF"/>
                </a:solidFill>
              </a:rPr>
              <a:t>两个相邻波腹和波节的距离</a:t>
            </a:r>
            <a:endParaRPr lang="zh-CN" altLang="zh-CN" sz="2400" b="1" dirty="0" smtClean="0">
              <a:solidFill>
                <a:srgbClr val="0000FF"/>
              </a:solidFill>
            </a:endParaRPr>
          </a:p>
        </p:txBody>
      </p:sp>
      <p:graphicFrame>
        <p:nvGraphicFramePr>
          <p:cNvPr id="104" name="Object 3"/>
          <p:cNvGraphicFramePr>
            <a:graphicFrameLocks noChangeAspect="1"/>
          </p:cNvGraphicFramePr>
          <p:nvPr>
            <p:extLst>
              <p:ext uri="{D42A27DB-BD31-4B8C-83A1-F6EECF244321}">
                <p14:modId xmlns:p14="http://schemas.microsoft.com/office/powerpoint/2010/main" val="676019082"/>
              </p:ext>
            </p:extLst>
          </p:nvPr>
        </p:nvGraphicFramePr>
        <p:xfrm>
          <a:off x="4302125" y="2414848"/>
          <a:ext cx="2370138" cy="815975"/>
        </p:xfrm>
        <a:graphic>
          <a:graphicData uri="http://schemas.openxmlformats.org/presentationml/2006/ole">
            <mc:AlternateContent xmlns:mc="http://schemas.openxmlformats.org/markup-compatibility/2006">
              <mc:Choice xmlns:v="urn:schemas-microsoft-com:vml" Requires="v">
                <p:oleObj spid="_x0000_s306405" name="Equation" r:id="rId8" imgW="1143000" imgH="393480" progId="Equation.DSMT4">
                  <p:embed/>
                </p:oleObj>
              </mc:Choice>
              <mc:Fallback>
                <p:oleObj name="Equation" r:id="rId8" imgW="1143000" imgH="393480" progId="Equation.DSMT4">
                  <p:embed/>
                  <p:pic>
                    <p:nvPicPr>
                      <p:cNvPr id="98" name="Object 3"/>
                      <p:cNvPicPr>
                        <a:picLocks noChangeAspect="1" noChangeArrowheads="1"/>
                      </p:cNvPicPr>
                      <p:nvPr/>
                    </p:nvPicPr>
                    <p:blipFill>
                      <a:blip r:embed="rId9"/>
                      <a:srcRect/>
                      <a:stretch>
                        <a:fillRect/>
                      </a:stretch>
                    </p:blipFill>
                    <p:spPr bwMode="auto">
                      <a:xfrm>
                        <a:off x="4302125" y="2414848"/>
                        <a:ext cx="2370138"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 name="Text Box 93"/>
          <p:cNvSpPr txBox="1">
            <a:spLocks noChangeArrowheads="1"/>
          </p:cNvSpPr>
          <p:nvPr/>
        </p:nvSpPr>
        <p:spPr bwMode="auto">
          <a:xfrm>
            <a:off x="508139" y="3603400"/>
            <a:ext cx="3278462" cy="461665"/>
          </a:xfrm>
          <a:prstGeom prst="rect">
            <a:avLst/>
          </a:prstGeom>
          <a:noFill/>
          <a:ln w="9525">
            <a:noFill/>
            <a:miter lim="800000"/>
            <a:headEnd/>
            <a:tailEnd/>
          </a:ln>
        </p:spPr>
        <p:txBody>
          <a:bodyPr wrap="none">
            <a:spAutoFit/>
          </a:bodyPr>
          <a:lstStyle/>
          <a:p>
            <a:pPr eaLnBrk="1" hangingPunct="1"/>
            <a:r>
              <a:rPr lang="zh-CN" altLang="en-US" sz="2400" b="1" dirty="0" smtClean="0">
                <a:solidFill>
                  <a:srgbClr val="FF0000"/>
                </a:solidFill>
              </a:rPr>
              <a:t>驻波方程的一般形式：</a:t>
            </a:r>
            <a:endParaRPr lang="zh-CN" altLang="zh-CN" sz="2400" b="1" dirty="0" smtClean="0">
              <a:solidFill>
                <a:srgbClr val="FF0000"/>
              </a:solidFill>
            </a:endParaRPr>
          </a:p>
        </p:txBody>
      </p:sp>
      <p:graphicFrame>
        <p:nvGraphicFramePr>
          <p:cNvPr id="109" name="Object 3"/>
          <p:cNvGraphicFramePr>
            <a:graphicFrameLocks noChangeAspect="1"/>
          </p:cNvGraphicFramePr>
          <p:nvPr>
            <p:extLst>
              <p:ext uri="{D42A27DB-BD31-4B8C-83A1-F6EECF244321}">
                <p14:modId xmlns:p14="http://schemas.microsoft.com/office/powerpoint/2010/main" val="3675035362"/>
              </p:ext>
            </p:extLst>
          </p:nvPr>
        </p:nvGraphicFramePr>
        <p:xfrm>
          <a:off x="1607579" y="4033293"/>
          <a:ext cx="5899150" cy="1841500"/>
        </p:xfrm>
        <a:graphic>
          <a:graphicData uri="http://schemas.openxmlformats.org/presentationml/2006/ole">
            <mc:AlternateContent xmlns:mc="http://schemas.openxmlformats.org/markup-compatibility/2006">
              <mc:Choice xmlns:v="urn:schemas-microsoft-com:vml" Requires="v">
                <p:oleObj spid="_x0000_s306406" name="Equation" r:id="rId10" imgW="2844720" imgH="888840" progId="Equation.DSMT4">
                  <p:embed/>
                </p:oleObj>
              </mc:Choice>
              <mc:Fallback>
                <p:oleObj name="Equation" r:id="rId10" imgW="2844720" imgH="888840" progId="Equation.DSMT4">
                  <p:embed/>
                  <p:pic>
                    <p:nvPicPr>
                      <p:cNvPr id="3" name="Object 3"/>
                      <p:cNvPicPr>
                        <a:picLocks noChangeAspect="1" noChangeArrowheads="1"/>
                      </p:cNvPicPr>
                      <p:nvPr/>
                    </p:nvPicPr>
                    <p:blipFill>
                      <a:blip r:embed="rId11"/>
                      <a:srcRect/>
                      <a:stretch>
                        <a:fillRect/>
                      </a:stretch>
                    </p:blipFill>
                    <p:spPr bwMode="auto">
                      <a:xfrm>
                        <a:off x="1607579" y="4033293"/>
                        <a:ext cx="5899150" cy="184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 name="Text Box 93"/>
          <p:cNvSpPr txBox="1">
            <a:spLocks noChangeArrowheads="1"/>
          </p:cNvSpPr>
          <p:nvPr/>
        </p:nvSpPr>
        <p:spPr bwMode="auto">
          <a:xfrm>
            <a:off x="365884" y="4254098"/>
            <a:ext cx="1112805" cy="461665"/>
          </a:xfrm>
          <a:prstGeom prst="rect">
            <a:avLst/>
          </a:prstGeom>
          <a:noFill/>
          <a:ln w="9525">
            <a:noFill/>
            <a:miter lim="800000"/>
            <a:headEnd/>
            <a:tailEnd/>
          </a:ln>
        </p:spPr>
        <p:txBody>
          <a:bodyPr wrap="none">
            <a:spAutoFit/>
          </a:bodyPr>
          <a:lstStyle/>
          <a:p>
            <a:pPr eaLnBrk="1" hangingPunct="1"/>
            <a:r>
              <a:rPr lang="zh-CN" altLang="en-US" sz="2400" b="1" dirty="0" smtClean="0"/>
              <a:t>正向波</a:t>
            </a:r>
            <a:endParaRPr lang="zh-CN" altLang="zh-CN" sz="2400" b="1"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93"/>
          <p:cNvSpPr txBox="1">
            <a:spLocks noChangeArrowheads="1"/>
          </p:cNvSpPr>
          <p:nvPr/>
        </p:nvSpPr>
        <p:spPr bwMode="auto">
          <a:xfrm>
            <a:off x="249986" y="538162"/>
            <a:ext cx="1112804" cy="461665"/>
          </a:xfrm>
          <a:prstGeom prst="rect">
            <a:avLst/>
          </a:prstGeom>
          <a:noFill/>
          <a:ln w="9525">
            <a:noFill/>
            <a:miter lim="800000"/>
            <a:headEnd/>
            <a:tailEnd/>
          </a:ln>
        </p:spPr>
        <p:txBody>
          <a:bodyPr wrap="none">
            <a:spAutoFit/>
          </a:bodyPr>
          <a:lstStyle/>
          <a:p>
            <a:pPr eaLnBrk="1" hangingPunct="1"/>
            <a:r>
              <a:rPr lang="zh-CN" altLang="en-US" sz="2400" b="1" dirty="0"/>
              <a:t>反</a:t>
            </a:r>
            <a:r>
              <a:rPr lang="zh-CN" altLang="en-US" sz="2400" b="1" dirty="0" smtClean="0"/>
              <a:t>向波</a:t>
            </a:r>
            <a:endParaRPr lang="zh-CN" altLang="zh-CN" sz="2400" b="1" dirty="0" smtClean="0"/>
          </a:p>
        </p:txBody>
      </p:sp>
      <p:sp>
        <p:nvSpPr>
          <p:cNvPr id="6" name="Text Box 93"/>
          <p:cNvSpPr txBox="1">
            <a:spLocks noChangeArrowheads="1"/>
          </p:cNvSpPr>
          <p:nvPr/>
        </p:nvSpPr>
        <p:spPr bwMode="auto">
          <a:xfrm>
            <a:off x="217953" y="2126103"/>
            <a:ext cx="2040943" cy="461665"/>
          </a:xfrm>
          <a:prstGeom prst="rect">
            <a:avLst/>
          </a:prstGeom>
          <a:noFill/>
          <a:ln w="9525">
            <a:noFill/>
            <a:miter lim="800000"/>
            <a:headEnd/>
            <a:tailEnd/>
          </a:ln>
        </p:spPr>
        <p:txBody>
          <a:bodyPr wrap="none">
            <a:spAutoFit/>
          </a:bodyPr>
          <a:lstStyle/>
          <a:p>
            <a:pPr algn="l" eaLnBrk="1" hangingPunct="1"/>
            <a:r>
              <a:rPr lang="zh-CN" altLang="en-US" sz="2400" b="1" dirty="0" smtClean="0"/>
              <a:t>驻波表达式：</a:t>
            </a:r>
            <a:endParaRPr lang="zh-CN" altLang="zh-CN" sz="2400" b="1" dirty="0" smtClean="0"/>
          </a:p>
        </p:txBody>
      </p:sp>
      <p:graphicFrame>
        <p:nvGraphicFramePr>
          <p:cNvPr id="7" name="Object 3"/>
          <p:cNvGraphicFramePr>
            <a:graphicFrameLocks noChangeAspect="1"/>
          </p:cNvGraphicFramePr>
          <p:nvPr>
            <p:extLst>
              <p:ext uri="{D42A27DB-BD31-4B8C-83A1-F6EECF244321}">
                <p14:modId xmlns:p14="http://schemas.microsoft.com/office/powerpoint/2010/main" val="177949426"/>
              </p:ext>
            </p:extLst>
          </p:nvPr>
        </p:nvGraphicFramePr>
        <p:xfrm>
          <a:off x="2258896" y="2114693"/>
          <a:ext cx="3267075" cy="473075"/>
        </p:xfrm>
        <a:graphic>
          <a:graphicData uri="http://schemas.openxmlformats.org/presentationml/2006/ole">
            <mc:AlternateContent xmlns:mc="http://schemas.openxmlformats.org/markup-compatibility/2006">
              <mc:Choice xmlns:v="urn:schemas-microsoft-com:vml" Requires="v">
                <p:oleObj spid="_x0000_s341288" name="Equation" r:id="rId3" imgW="1574640" imgH="228600" progId="Equation.DSMT4">
                  <p:embed/>
                </p:oleObj>
              </mc:Choice>
              <mc:Fallback>
                <p:oleObj name="Equation" r:id="rId3" imgW="1574640" imgH="228600" progId="Equation.DSMT4">
                  <p:embed/>
                  <p:pic>
                    <p:nvPicPr>
                      <p:cNvPr id="3" name="Object 3"/>
                      <p:cNvPicPr>
                        <a:picLocks noChangeAspect="1" noChangeArrowheads="1"/>
                      </p:cNvPicPr>
                      <p:nvPr/>
                    </p:nvPicPr>
                    <p:blipFill>
                      <a:blip r:embed="rId4"/>
                      <a:srcRect/>
                      <a:stretch>
                        <a:fillRect/>
                      </a:stretch>
                    </p:blipFill>
                    <p:spPr bwMode="auto">
                      <a:xfrm>
                        <a:off x="2258896" y="2114693"/>
                        <a:ext cx="3267075"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3392616855"/>
              </p:ext>
            </p:extLst>
          </p:nvPr>
        </p:nvGraphicFramePr>
        <p:xfrm>
          <a:off x="2258896" y="2749559"/>
          <a:ext cx="5665788" cy="895350"/>
        </p:xfrm>
        <a:graphic>
          <a:graphicData uri="http://schemas.openxmlformats.org/presentationml/2006/ole">
            <mc:AlternateContent xmlns:mc="http://schemas.openxmlformats.org/markup-compatibility/2006">
              <mc:Choice xmlns:v="urn:schemas-microsoft-com:vml" Requires="v">
                <p:oleObj spid="_x0000_s341289" name="Equation" r:id="rId5" imgW="2730240" imgH="431640" progId="Equation.DSMT4">
                  <p:embed/>
                </p:oleObj>
              </mc:Choice>
              <mc:Fallback>
                <p:oleObj name="Equation" r:id="rId5" imgW="2730240" imgH="431640" progId="Equation.DSMT4">
                  <p:embed/>
                  <p:pic>
                    <p:nvPicPr>
                      <p:cNvPr id="7" name="Object 3"/>
                      <p:cNvPicPr>
                        <a:picLocks noChangeAspect="1" noChangeArrowheads="1"/>
                      </p:cNvPicPr>
                      <p:nvPr/>
                    </p:nvPicPr>
                    <p:blipFill>
                      <a:blip r:embed="rId6"/>
                      <a:srcRect/>
                      <a:stretch>
                        <a:fillRect/>
                      </a:stretch>
                    </p:blipFill>
                    <p:spPr bwMode="auto">
                      <a:xfrm>
                        <a:off x="2258896" y="2749559"/>
                        <a:ext cx="5665788"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3"/>
          <p:cNvGraphicFramePr>
            <a:graphicFrameLocks noChangeAspect="1"/>
          </p:cNvGraphicFramePr>
          <p:nvPr>
            <p:extLst>
              <p:ext uri="{D42A27DB-BD31-4B8C-83A1-F6EECF244321}">
                <p14:modId xmlns:p14="http://schemas.microsoft.com/office/powerpoint/2010/main" val="1247421380"/>
              </p:ext>
            </p:extLst>
          </p:nvPr>
        </p:nvGraphicFramePr>
        <p:xfrm>
          <a:off x="1491681" y="271606"/>
          <a:ext cx="5924550" cy="1843087"/>
        </p:xfrm>
        <a:graphic>
          <a:graphicData uri="http://schemas.openxmlformats.org/presentationml/2006/ole">
            <mc:AlternateContent xmlns:mc="http://schemas.openxmlformats.org/markup-compatibility/2006">
              <mc:Choice xmlns:v="urn:schemas-microsoft-com:vml" Requires="v">
                <p:oleObj spid="_x0000_s341290" name="Equation" r:id="rId7" imgW="2857320" imgH="888840" progId="Equation.DSMT4">
                  <p:embed/>
                </p:oleObj>
              </mc:Choice>
              <mc:Fallback>
                <p:oleObj name="Equation" r:id="rId7" imgW="2857320" imgH="888840" progId="Equation.DSMT4">
                  <p:embed/>
                  <p:pic>
                    <p:nvPicPr>
                      <p:cNvPr id="3" name="Object 3"/>
                      <p:cNvPicPr>
                        <a:picLocks noChangeAspect="1" noChangeArrowheads="1"/>
                      </p:cNvPicPr>
                      <p:nvPr/>
                    </p:nvPicPr>
                    <p:blipFill>
                      <a:blip r:embed="rId8"/>
                      <a:srcRect/>
                      <a:stretch>
                        <a:fillRect/>
                      </a:stretch>
                    </p:blipFill>
                    <p:spPr bwMode="auto">
                      <a:xfrm>
                        <a:off x="1491681" y="271606"/>
                        <a:ext cx="5924550" cy="184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 Box 93"/>
          <p:cNvSpPr txBox="1">
            <a:spLocks noChangeArrowheads="1"/>
          </p:cNvSpPr>
          <p:nvPr/>
        </p:nvSpPr>
        <p:spPr bwMode="auto">
          <a:xfrm>
            <a:off x="249986" y="3984650"/>
            <a:ext cx="2350323" cy="461665"/>
          </a:xfrm>
          <a:prstGeom prst="rect">
            <a:avLst/>
          </a:prstGeom>
          <a:noFill/>
          <a:ln w="9525">
            <a:noFill/>
            <a:miter lim="800000"/>
            <a:headEnd/>
            <a:tailEnd/>
          </a:ln>
        </p:spPr>
        <p:txBody>
          <a:bodyPr wrap="none">
            <a:spAutoFit/>
          </a:bodyPr>
          <a:lstStyle/>
          <a:p>
            <a:pPr algn="l" eaLnBrk="1" hangingPunct="1"/>
            <a:r>
              <a:rPr lang="zh-CN" altLang="en-US" sz="2400" b="1" dirty="0" smtClean="0"/>
              <a:t>波腹的位置条件</a:t>
            </a:r>
            <a:endParaRPr lang="zh-CN" altLang="zh-CN" sz="2400" b="1" dirty="0" smtClean="0"/>
          </a:p>
        </p:txBody>
      </p:sp>
      <p:sp>
        <p:nvSpPr>
          <p:cNvPr id="16" name="Text Box 93"/>
          <p:cNvSpPr txBox="1">
            <a:spLocks noChangeArrowheads="1"/>
          </p:cNvSpPr>
          <p:nvPr/>
        </p:nvSpPr>
        <p:spPr bwMode="auto">
          <a:xfrm>
            <a:off x="254231" y="5081181"/>
            <a:ext cx="2350323" cy="461665"/>
          </a:xfrm>
          <a:prstGeom prst="rect">
            <a:avLst/>
          </a:prstGeom>
          <a:noFill/>
          <a:ln w="9525">
            <a:noFill/>
            <a:miter lim="800000"/>
            <a:headEnd/>
            <a:tailEnd/>
          </a:ln>
        </p:spPr>
        <p:txBody>
          <a:bodyPr wrap="none">
            <a:spAutoFit/>
          </a:bodyPr>
          <a:lstStyle/>
          <a:p>
            <a:pPr algn="l" eaLnBrk="1" hangingPunct="1"/>
            <a:r>
              <a:rPr lang="zh-CN" altLang="en-US" sz="2400" b="1" dirty="0" smtClean="0"/>
              <a:t>波节的位置条件</a:t>
            </a:r>
            <a:endParaRPr lang="zh-CN" altLang="zh-CN" sz="2400" b="1" dirty="0" smtClean="0"/>
          </a:p>
        </p:txBody>
      </p:sp>
      <p:graphicFrame>
        <p:nvGraphicFramePr>
          <p:cNvPr id="17" name="Object 3"/>
          <p:cNvGraphicFramePr>
            <a:graphicFrameLocks noChangeAspect="1"/>
          </p:cNvGraphicFramePr>
          <p:nvPr>
            <p:extLst>
              <p:ext uri="{D42A27DB-BD31-4B8C-83A1-F6EECF244321}">
                <p14:modId xmlns:p14="http://schemas.microsoft.com/office/powerpoint/2010/main" val="530322313"/>
              </p:ext>
            </p:extLst>
          </p:nvPr>
        </p:nvGraphicFramePr>
        <p:xfrm>
          <a:off x="2806259" y="3806700"/>
          <a:ext cx="2767012" cy="817563"/>
        </p:xfrm>
        <a:graphic>
          <a:graphicData uri="http://schemas.openxmlformats.org/presentationml/2006/ole">
            <mc:AlternateContent xmlns:mc="http://schemas.openxmlformats.org/markup-compatibility/2006">
              <mc:Choice xmlns:v="urn:schemas-microsoft-com:vml" Requires="v">
                <p:oleObj spid="_x0000_s341291" name="Equation" r:id="rId9" imgW="1333440" imgH="393480" progId="Equation.DSMT4">
                  <p:embed/>
                </p:oleObj>
              </mc:Choice>
              <mc:Fallback>
                <p:oleObj name="Equation" r:id="rId9" imgW="1333440" imgH="393480" progId="Equation.DSMT4">
                  <p:embed/>
                  <p:pic>
                    <p:nvPicPr>
                      <p:cNvPr id="10" name="Object 3"/>
                      <p:cNvPicPr>
                        <a:picLocks noChangeAspect="1" noChangeArrowheads="1"/>
                      </p:cNvPicPr>
                      <p:nvPr/>
                    </p:nvPicPr>
                    <p:blipFill>
                      <a:blip r:embed="rId10"/>
                      <a:srcRect/>
                      <a:stretch>
                        <a:fillRect/>
                      </a:stretch>
                    </p:blipFill>
                    <p:spPr bwMode="auto">
                      <a:xfrm>
                        <a:off x="2806259" y="3806700"/>
                        <a:ext cx="2767012" cy="81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3"/>
          <p:cNvGraphicFramePr>
            <a:graphicFrameLocks noChangeAspect="1"/>
          </p:cNvGraphicFramePr>
          <p:nvPr>
            <p:extLst>
              <p:ext uri="{D42A27DB-BD31-4B8C-83A1-F6EECF244321}">
                <p14:modId xmlns:p14="http://schemas.microsoft.com/office/powerpoint/2010/main" val="1635544260"/>
              </p:ext>
            </p:extLst>
          </p:nvPr>
        </p:nvGraphicFramePr>
        <p:xfrm>
          <a:off x="6878991" y="4546645"/>
          <a:ext cx="1819275" cy="420688"/>
        </p:xfrm>
        <a:graphic>
          <a:graphicData uri="http://schemas.openxmlformats.org/presentationml/2006/ole">
            <mc:AlternateContent xmlns:mc="http://schemas.openxmlformats.org/markup-compatibility/2006">
              <mc:Choice xmlns:v="urn:schemas-microsoft-com:vml" Requires="v">
                <p:oleObj spid="_x0000_s341292" name="Equation" r:id="rId11" imgW="876240" imgH="203040" progId="Equation.DSMT4">
                  <p:embed/>
                </p:oleObj>
              </mc:Choice>
              <mc:Fallback>
                <p:oleObj name="Equation" r:id="rId11" imgW="876240" imgH="203040" progId="Equation.DSMT4">
                  <p:embed/>
                  <p:pic>
                    <p:nvPicPr>
                      <p:cNvPr id="11" name="Object 3"/>
                      <p:cNvPicPr>
                        <a:picLocks noChangeAspect="1" noChangeArrowheads="1"/>
                      </p:cNvPicPr>
                      <p:nvPr/>
                    </p:nvPicPr>
                    <p:blipFill>
                      <a:blip r:embed="rId12"/>
                      <a:srcRect/>
                      <a:stretch>
                        <a:fillRect/>
                      </a:stretch>
                    </p:blipFill>
                    <p:spPr bwMode="auto">
                      <a:xfrm>
                        <a:off x="6878991" y="4546645"/>
                        <a:ext cx="1819275"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3"/>
          <p:cNvGraphicFramePr>
            <a:graphicFrameLocks noChangeAspect="1"/>
          </p:cNvGraphicFramePr>
          <p:nvPr>
            <p:extLst>
              <p:ext uri="{D42A27DB-BD31-4B8C-83A1-F6EECF244321}">
                <p14:modId xmlns:p14="http://schemas.microsoft.com/office/powerpoint/2010/main" val="907382892"/>
              </p:ext>
            </p:extLst>
          </p:nvPr>
        </p:nvGraphicFramePr>
        <p:xfrm>
          <a:off x="2654114" y="4967333"/>
          <a:ext cx="3636962" cy="817562"/>
        </p:xfrm>
        <a:graphic>
          <a:graphicData uri="http://schemas.openxmlformats.org/presentationml/2006/ole">
            <mc:AlternateContent xmlns:mc="http://schemas.openxmlformats.org/markup-compatibility/2006">
              <mc:Choice xmlns:v="urn:schemas-microsoft-com:vml" Requires="v">
                <p:oleObj spid="_x0000_s341293" name="Equation" r:id="rId13" imgW="1752480" imgH="393480" progId="Equation.DSMT4">
                  <p:embed/>
                </p:oleObj>
              </mc:Choice>
              <mc:Fallback>
                <p:oleObj name="Equation" r:id="rId13" imgW="1752480" imgH="393480" progId="Equation.DSMT4">
                  <p:embed/>
                  <p:pic>
                    <p:nvPicPr>
                      <p:cNvPr id="12" name="Object 3"/>
                      <p:cNvPicPr>
                        <a:picLocks noChangeAspect="1" noChangeArrowheads="1"/>
                      </p:cNvPicPr>
                      <p:nvPr/>
                    </p:nvPicPr>
                    <p:blipFill>
                      <a:blip r:embed="rId14"/>
                      <a:srcRect/>
                      <a:stretch>
                        <a:fillRect/>
                      </a:stretch>
                    </p:blipFill>
                    <p:spPr bwMode="auto">
                      <a:xfrm>
                        <a:off x="2654114" y="4967333"/>
                        <a:ext cx="3636962" cy="81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Text Box 93"/>
          <p:cNvSpPr txBox="1">
            <a:spLocks noChangeArrowheads="1"/>
          </p:cNvSpPr>
          <p:nvPr/>
        </p:nvSpPr>
        <p:spPr bwMode="auto">
          <a:xfrm>
            <a:off x="310285" y="6021145"/>
            <a:ext cx="3897221" cy="461665"/>
          </a:xfrm>
          <a:prstGeom prst="rect">
            <a:avLst/>
          </a:prstGeom>
          <a:noFill/>
          <a:ln w="9525">
            <a:noFill/>
            <a:miter lim="800000"/>
            <a:headEnd/>
            <a:tailEnd/>
          </a:ln>
        </p:spPr>
        <p:txBody>
          <a:bodyPr wrap="none">
            <a:spAutoFit/>
          </a:bodyPr>
          <a:lstStyle/>
          <a:p>
            <a:pPr algn="l" eaLnBrk="1" hangingPunct="1"/>
            <a:r>
              <a:rPr lang="zh-CN" altLang="en-US" sz="2400" b="1" dirty="0" smtClean="0">
                <a:solidFill>
                  <a:srgbClr val="0000FF"/>
                </a:solidFill>
              </a:rPr>
              <a:t>两个相邻波腹和波节的距离</a:t>
            </a:r>
            <a:endParaRPr lang="zh-CN" altLang="zh-CN" sz="2400" b="1" dirty="0" smtClean="0">
              <a:solidFill>
                <a:srgbClr val="0000FF"/>
              </a:solidFill>
            </a:endParaRPr>
          </a:p>
        </p:txBody>
      </p:sp>
      <p:graphicFrame>
        <p:nvGraphicFramePr>
          <p:cNvPr id="21" name="Object 3"/>
          <p:cNvGraphicFramePr>
            <a:graphicFrameLocks noChangeAspect="1"/>
          </p:cNvGraphicFramePr>
          <p:nvPr>
            <p:extLst>
              <p:ext uri="{D42A27DB-BD31-4B8C-83A1-F6EECF244321}">
                <p14:modId xmlns:p14="http://schemas.microsoft.com/office/powerpoint/2010/main" val="1740637007"/>
              </p:ext>
            </p:extLst>
          </p:nvPr>
        </p:nvGraphicFramePr>
        <p:xfrm>
          <a:off x="4294228" y="5843989"/>
          <a:ext cx="2370138" cy="815975"/>
        </p:xfrm>
        <a:graphic>
          <a:graphicData uri="http://schemas.openxmlformats.org/presentationml/2006/ole">
            <mc:AlternateContent xmlns:mc="http://schemas.openxmlformats.org/markup-compatibility/2006">
              <mc:Choice xmlns:v="urn:schemas-microsoft-com:vml" Requires="v">
                <p:oleObj spid="_x0000_s341294" name="Equation" r:id="rId15" imgW="1143000" imgH="393480" progId="Equation.DSMT4">
                  <p:embed/>
                </p:oleObj>
              </mc:Choice>
              <mc:Fallback>
                <p:oleObj name="Equation" r:id="rId15" imgW="1143000" imgH="393480" progId="Equation.DSMT4">
                  <p:embed/>
                  <p:pic>
                    <p:nvPicPr>
                      <p:cNvPr id="104" name="Object 3"/>
                      <p:cNvPicPr>
                        <a:picLocks noChangeAspect="1" noChangeArrowheads="1"/>
                      </p:cNvPicPr>
                      <p:nvPr/>
                    </p:nvPicPr>
                    <p:blipFill>
                      <a:blip r:embed="rId16"/>
                      <a:srcRect/>
                      <a:stretch>
                        <a:fillRect/>
                      </a:stretch>
                    </p:blipFill>
                    <p:spPr bwMode="auto">
                      <a:xfrm>
                        <a:off x="4294228" y="5843989"/>
                        <a:ext cx="2370138"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2132750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89"/>
          <p:cNvSpPr>
            <a:spLocks noGrp="1" noChangeArrowheads="1"/>
          </p:cNvSpPr>
          <p:nvPr>
            <p:ph type="title" idx="4294967295"/>
          </p:nvPr>
        </p:nvSpPr>
        <p:spPr>
          <a:xfrm>
            <a:off x="538163" y="0"/>
            <a:ext cx="8229600" cy="182563"/>
          </a:xfrm>
        </p:spPr>
        <p:txBody>
          <a:bodyPr/>
          <a:lstStyle/>
          <a:p>
            <a:pPr eaLnBrk="1" hangingPunct="1"/>
            <a:r>
              <a:rPr lang="zh-CN" altLang="en-US" sz="700" smtClean="0">
                <a:solidFill>
                  <a:schemeClr val="bg1"/>
                </a:solidFill>
              </a:rPr>
              <a:t>驻波能量</a:t>
            </a:r>
          </a:p>
        </p:txBody>
      </p:sp>
      <p:grpSp>
        <p:nvGrpSpPr>
          <p:cNvPr id="55299" name="Group 4"/>
          <p:cNvGrpSpPr>
            <a:grpSpLocks/>
          </p:cNvGrpSpPr>
          <p:nvPr/>
        </p:nvGrpSpPr>
        <p:grpSpPr bwMode="auto">
          <a:xfrm>
            <a:off x="0" y="0"/>
            <a:ext cx="9144000" cy="6858000"/>
            <a:chOff x="0" y="0"/>
            <a:chExt cx="5760" cy="4320"/>
          </a:xfrm>
        </p:grpSpPr>
        <p:sp>
          <p:nvSpPr>
            <p:cNvPr id="55482" name="Rectangle 5" descr="之字形"/>
            <p:cNvSpPr>
              <a:spLocks noChangeArrowheads="1"/>
            </p:cNvSpPr>
            <p:nvPr/>
          </p:nvSpPr>
          <p:spPr bwMode="auto">
            <a:xfrm>
              <a:off x="0" y="4187"/>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55483" name="Rectangle 6" descr="之字形"/>
            <p:cNvSpPr>
              <a:spLocks noChangeArrowheads="1"/>
            </p:cNvSpPr>
            <p:nvPr/>
          </p:nvSpPr>
          <p:spPr bwMode="auto">
            <a:xfrm>
              <a:off x="0" y="0"/>
              <a:ext cx="5760" cy="133"/>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grpSp>
      <p:grpSp>
        <p:nvGrpSpPr>
          <p:cNvPr id="3" name="Group 7"/>
          <p:cNvGrpSpPr>
            <a:grpSpLocks/>
          </p:cNvGrpSpPr>
          <p:nvPr/>
        </p:nvGrpSpPr>
        <p:grpSpPr bwMode="auto">
          <a:xfrm>
            <a:off x="42863" y="1557338"/>
            <a:ext cx="4697412" cy="763587"/>
            <a:chOff x="1460" y="2612"/>
            <a:chExt cx="2959" cy="481"/>
          </a:xfrm>
        </p:grpSpPr>
        <p:sp>
          <p:nvSpPr>
            <p:cNvPr id="55468" name="Rectangle 8"/>
            <p:cNvSpPr>
              <a:spLocks noChangeArrowheads="1"/>
            </p:cNvSpPr>
            <p:nvPr/>
          </p:nvSpPr>
          <p:spPr bwMode="auto">
            <a:xfrm>
              <a:off x="1673" y="2612"/>
              <a:ext cx="2501" cy="481"/>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55469" name="Group 9"/>
            <p:cNvGrpSpPr>
              <a:grpSpLocks/>
            </p:cNvGrpSpPr>
            <p:nvPr/>
          </p:nvGrpSpPr>
          <p:grpSpPr bwMode="auto">
            <a:xfrm>
              <a:off x="1681" y="2648"/>
              <a:ext cx="841" cy="208"/>
              <a:chOff x="2107" y="3500"/>
              <a:chExt cx="841" cy="208"/>
            </a:xfrm>
          </p:grpSpPr>
          <p:sp>
            <p:nvSpPr>
              <p:cNvPr id="55479" name="Freeform 10"/>
              <p:cNvSpPr>
                <a:spLocks/>
              </p:cNvSpPr>
              <p:nvPr/>
            </p:nvSpPr>
            <p:spPr bwMode="auto">
              <a:xfrm flipV="1">
                <a:off x="2116" y="3500"/>
                <a:ext cx="828" cy="203"/>
              </a:xfrm>
              <a:custGeom>
                <a:avLst/>
                <a:gdLst>
                  <a:gd name="T0" fmla="*/ 0 w 828"/>
                  <a:gd name="T1" fmla="*/ 3 h 203"/>
                  <a:gd name="T2" fmla="*/ 414 w 828"/>
                  <a:gd name="T3" fmla="*/ 203 h 203"/>
                  <a:gd name="T4" fmla="*/ 828 w 828"/>
                  <a:gd name="T5" fmla="*/ 0 h 203"/>
                  <a:gd name="T6" fmla="*/ 0 60000 65536"/>
                  <a:gd name="T7" fmla="*/ 0 60000 65536"/>
                  <a:gd name="T8" fmla="*/ 0 60000 65536"/>
                  <a:gd name="T9" fmla="*/ 0 w 828"/>
                  <a:gd name="T10" fmla="*/ 0 h 203"/>
                  <a:gd name="T11" fmla="*/ 828 w 828"/>
                  <a:gd name="T12" fmla="*/ 203 h 203"/>
                </a:gdLst>
                <a:ahLst/>
                <a:cxnLst>
                  <a:cxn ang="T6">
                    <a:pos x="T0" y="T1"/>
                  </a:cxn>
                  <a:cxn ang="T7">
                    <a:pos x="T2" y="T3"/>
                  </a:cxn>
                  <a:cxn ang="T8">
                    <a:pos x="T4" y="T5"/>
                  </a:cxn>
                </a:cxnLst>
                <a:rect l="T9" t="T10" r="T11" b="T12"/>
                <a:pathLst>
                  <a:path w="828" h="203">
                    <a:moveTo>
                      <a:pt x="0" y="3"/>
                    </a:moveTo>
                    <a:cubicBezTo>
                      <a:pt x="138" y="103"/>
                      <a:pt x="276" y="203"/>
                      <a:pt x="414" y="203"/>
                    </a:cubicBezTo>
                    <a:cubicBezTo>
                      <a:pt x="552" y="203"/>
                      <a:pt x="759" y="34"/>
                      <a:pt x="828" y="0"/>
                    </a:cubicBezTo>
                  </a:path>
                </a:pathLst>
              </a:custGeom>
              <a:gradFill rotWithShape="0">
                <a:gsLst>
                  <a:gs pos="0">
                    <a:srgbClr val="DDDDDD"/>
                  </a:gs>
                  <a:gs pos="100000">
                    <a:srgbClr val="5F5F5F"/>
                  </a:gs>
                </a:gsLst>
                <a:lin ang="5400000" scaled="1"/>
              </a:gradFill>
              <a:ln w="9525">
                <a:noFill/>
                <a:round/>
                <a:headEnd/>
                <a:tailEnd/>
              </a:ln>
            </p:spPr>
            <p:txBody>
              <a:bodyPr/>
              <a:lstStyle/>
              <a:p>
                <a:endParaRPr lang="zh-CN" altLang="en-US"/>
              </a:p>
            </p:txBody>
          </p:sp>
          <p:sp>
            <p:nvSpPr>
              <p:cNvPr id="55480" name="Freeform 11"/>
              <p:cNvSpPr>
                <a:spLocks/>
              </p:cNvSpPr>
              <p:nvPr/>
            </p:nvSpPr>
            <p:spPr bwMode="auto">
              <a:xfrm flipV="1">
                <a:off x="2107" y="3573"/>
                <a:ext cx="831" cy="135"/>
              </a:xfrm>
              <a:custGeom>
                <a:avLst/>
                <a:gdLst>
                  <a:gd name="T0" fmla="*/ 0 w 831"/>
                  <a:gd name="T1" fmla="*/ 0 h 135"/>
                  <a:gd name="T2" fmla="*/ 416 w 831"/>
                  <a:gd name="T3" fmla="*/ 135 h 135"/>
                  <a:gd name="T4" fmla="*/ 831 w 831"/>
                  <a:gd name="T5" fmla="*/ 3 h 135"/>
                  <a:gd name="T6" fmla="*/ 0 60000 65536"/>
                  <a:gd name="T7" fmla="*/ 0 60000 65536"/>
                  <a:gd name="T8" fmla="*/ 0 60000 65536"/>
                  <a:gd name="T9" fmla="*/ 0 w 831"/>
                  <a:gd name="T10" fmla="*/ 0 h 135"/>
                  <a:gd name="T11" fmla="*/ 831 w 831"/>
                  <a:gd name="T12" fmla="*/ 135 h 135"/>
                </a:gdLst>
                <a:ahLst/>
                <a:cxnLst>
                  <a:cxn ang="T6">
                    <a:pos x="T0" y="T1"/>
                  </a:cxn>
                  <a:cxn ang="T7">
                    <a:pos x="T2" y="T3"/>
                  </a:cxn>
                  <a:cxn ang="T8">
                    <a:pos x="T4" y="T5"/>
                  </a:cxn>
                </a:cxnLst>
                <a:rect l="T9" t="T10" r="T11" b="T12"/>
                <a:pathLst>
                  <a:path w="831" h="135">
                    <a:moveTo>
                      <a:pt x="0" y="0"/>
                    </a:moveTo>
                    <a:cubicBezTo>
                      <a:pt x="139" y="67"/>
                      <a:pt x="278" y="135"/>
                      <a:pt x="416" y="135"/>
                    </a:cubicBezTo>
                    <a:cubicBezTo>
                      <a:pt x="554" y="135"/>
                      <a:pt x="692" y="69"/>
                      <a:pt x="831" y="3"/>
                    </a:cubicBezTo>
                  </a:path>
                </a:pathLst>
              </a:custGeom>
              <a:gradFill rotWithShape="0">
                <a:gsLst>
                  <a:gs pos="0">
                    <a:srgbClr val="DDDDDD"/>
                  </a:gs>
                  <a:gs pos="100000">
                    <a:srgbClr val="777777"/>
                  </a:gs>
                </a:gsLst>
                <a:lin ang="5400000" scaled="1"/>
              </a:gradFill>
              <a:ln w="9525">
                <a:noFill/>
                <a:round/>
                <a:headEnd/>
                <a:tailEnd/>
              </a:ln>
            </p:spPr>
            <p:txBody>
              <a:bodyPr/>
              <a:lstStyle/>
              <a:p>
                <a:endParaRPr lang="zh-CN" altLang="en-US"/>
              </a:p>
            </p:txBody>
          </p:sp>
          <p:sp>
            <p:nvSpPr>
              <p:cNvPr id="55481" name="Freeform 12"/>
              <p:cNvSpPr>
                <a:spLocks/>
              </p:cNvSpPr>
              <p:nvPr/>
            </p:nvSpPr>
            <p:spPr bwMode="auto">
              <a:xfrm flipV="1">
                <a:off x="2120" y="3638"/>
                <a:ext cx="828" cy="63"/>
              </a:xfrm>
              <a:custGeom>
                <a:avLst/>
                <a:gdLst>
                  <a:gd name="T0" fmla="*/ 0 w 828"/>
                  <a:gd name="T1" fmla="*/ 0 h 63"/>
                  <a:gd name="T2" fmla="*/ 416 w 828"/>
                  <a:gd name="T3" fmla="*/ 63 h 63"/>
                  <a:gd name="T4" fmla="*/ 828 w 828"/>
                  <a:gd name="T5" fmla="*/ 1 h 63"/>
                  <a:gd name="T6" fmla="*/ 0 60000 65536"/>
                  <a:gd name="T7" fmla="*/ 0 60000 65536"/>
                  <a:gd name="T8" fmla="*/ 0 60000 65536"/>
                  <a:gd name="T9" fmla="*/ 0 w 828"/>
                  <a:gd name="T10" fmla="*/ 0 h 63"/>
                  <a:gd name="T11" fmla="*/ 828 w 828"/>
                  <a:gd name="T12" fmla="*/ 63 h 63"/>
                </a:gdLst>
                <a:ahLst/>
                <a:cxnLst>
                  <a:cxn ang="T6">
                    <a:pos x="T0" y="T1"/>
                  </a:cxn>
                  <a:cxn ang="T7">
                    <a:pos x="T2" y="T3"/>
                  </a:cxn>
                  <a:cxn ang="T8">
                    <a:pos x="T4" y="T5"/>
                  </a:cxn>
                </a:cxnLst>
                <a:rect l="T9" t="T10" r="T11" b="T12"/>
                <a:pathLst>
                  <a:path w="828" h="63">
                    <a:moveTo>
                      <a:pt x="0" y="0"/>
                    </a:moveTo>
                    <a:cubicBezTo>
                      <a:pt x="139" y="31"/>
                      <a:pt x="278" y="63"/>
                      <a:pt x="416" y="63"/>
                    </a:cubicBezTo>
                    <a:cubicBezTo>
                      <a:pt x="554" y="63"/>
                      <a:pt x="691" y="32"/>
                      <a:pt x="828" y="1"/>
                    </a:cubicBezTo>
                  </a:path>
                </a:pathLst>
              </a:custGeom>
              <a:gradFill rotWithShape="0">
                <a:gsLst>
                  <a:gs pos="0">
                    <a:srgbClr val="EAEAEA"/>
                  </a:gs>
                  <a:gs pos="100000">
                    <a:srgbClr val="969696"/>
                  </a:gs>
                </a:gsLst>
                <a:lin ang="5400000" scaled="1"/>
              </a:gradFill>
              <a:ln w="9525">
                <a:noFill/>
                <a:round/>
                <a:headEnd/>
                <a:tailEnd/>
              </a:ln>
            </p:spPr>
            <p:txBody>
              <a:bodyPr/>
              <a:lstStyle/>
              <a:p>
                <a:endParaRPr lang="zh-CN" altLang="en-US"/>
              </a:p>
            </p:txBody>
          </p:sp>
        </p:grpSp>
        <p:grpSp>
          <p:nvGrpSpPr>
            <p:cNvPr id="55470" name="Group 13"/>
            <p:cNvGrpSpPr>
              <a:grpSpLocks/>
            </p:cNvGrpSpPr>
            <p:nvPr/>
          </p:nvGrpSpPr>
          <p:grpSpPr bwMode="auto">
            <a:xfrm>
              <a:off x="2501" y="2835"/>
              <a:ext cx="841" cy="208"/>
              <a:chOff x="2501" y="2835"/>
              <a:chExt cx="841" cy="208"/>
            </a:xfrm>
          </p:grpSpPr>
          <p:sp>
            <p:nvSpPr>
              <p:cNvPr id="55476" name="Freeform 14"/>
              <p:cNvSpPr>
                <a:spLocks/>
              </p:cNvSpPr>
              <p:nvPr/>
            </p:nvSpPr>
            <p:spPr bwMode="auto">
              <a:xfrm>
                <a:off x="2510" y="2840"/>
                <a:ext cx="828" cy="203"/>
              </a:xfrm>
              <a:custGeom>
                <a:avLst/>
                <a:gdLst>
                  <a:gd name="T0" fmla="*/ 0 w 828"/>
                  <a:gd name="T1" fmla="*/ 3 h 203"/>
                  <a:gd name="T2" fmla="*/ 414 w 828"/>
                  <a:gd name="T3" fmla="*/ 203 h 203"/>
                  <a:gd name="T4" fmla="*/ 828 w 828"/>
                  <a:gd name="T5" fmla="*/ 0 h 203"/>
                  <a:gd name="T6" fmla="*/ 0 60000 65536"/>
                  <a:gd name="T7" fmla="*/ 0 60000 65536"/>
                  <a:gd name="T8" fmla="*/ 0 60000 65536"/>
                  <a:gd name="T9" fmla="*/ 0 w 828"/>
                  <a:gd name="T10" fmla="*/ 0 h 203"/>
                  <a:gd name="T11" fmla="*/ 828 w 828"/>
                  <a:gd name="T12" fmla="*/ 203 h 203"/>
                </a:gdLst>
                <a:ahLst/>
                <a:cxnLst>
                  <a:cxn ang="T6">
                    <a:pos x="T0" y="T1"/>
                  </a:cxn>
                  <a:cxn ang="T7">
                    <a:pos x="T2" y="T3"/>
                  </a:cxn>
                  <a:cxn ang="T8">
                    <a:pos x="T4" y="T5"/>
                  </a:cxn>
                </a:cxnLst>
                <a:rect l="T9" t="T10" r="T11" b="T12"/>
                <a:pathLst>
                  <a:path w="828" h="203">
                    <a:moveTo>
                      <a:pt x="0" y="3"/>
                    </a:moveTo>
                    <a:cubicBezTo>
                      <a:pt x="138" y="103"/>
                      <a:pt x="276" y="203"/>
                      <a:pt x="414" y="203"/>
                    </a:cubicBezTo>
                    <a:cubicBezTo>
                      <a:pt x="552" y="203"/>
                      <a:pt x="759" y="34"/>
                      <a:pt x="828" y="0"/>
                    </a:cubicBezTo>
                  </a:path>
                </a:pathLst>
              </a:custGeom>
              <a:gradFill rotWithShape="0">
                <a:gsLst>
                  <a:gs pos="0">
                    <a:srgbClr val="5F5F5F"/>
                  </a:gs>
                  <a:gs pos="100000">
                    <a:srgbClr val="DDDDDD"/>
                  </a:gs>
                </a:gsLst>
                <a:lin ang="5400000" scaled="1"/>
              </a:gradFill>
              <a:ln w="9525">
                <a:noFill/>
                <a:round/>
                <a:headEnd/>
                <a:tailEnd/>
              </a:ln>
            </p:spPr>
            <p:txBody>
              <a:bodyPr/>
              <a:lstStyle/>
              <a:p>
                <a:endParaRPr lang="zh-CN" altLang="en-US"/>
              </a:p>
            </p:txBody>
          </p:sp>
          <p:sp>
            <p:nvSpPr>
              <p:cNvPr id="55477" name="Freeform 15"/>
              <p:cNvSpPr>
                <a:spLocks/>
              </p:cNvSpPr>
              <p:nvPr/>
            </p:nvSpPr>
            <p:spPr bwMode="auto">
              <a:xfrm>
                <a:off x="2501" y="2835"/>
                <a:ext cx="831" cy="135"/>
              </a:xfrm>
              <a:custGeom>
                <a:avLst/>
                <a:gdLst>
                  <a:gd name="T0" fmla="*/ 0 w 831"/>
                  <a:gd name="T1" fmla="*/ 0 h 135"/>
                  <a:gd name="T2" fmla="*/ 416 w 831"/>
                  <a:gd name="T3" fmla="*/ 135 h 135"/>
                  <a:gd name="T4" fmla="*/ 831 w 831"/>
                  <a:gd name="T5" fmla="*/ 3 h 135"/>
                  <a:gd name="T6" fmla="*/ 0 60000 65536"/>
                  <a:gd name="T7" fmla="*/ 0 60000 65536"/>
                  <a:gd name="T8" fmla="*/ 0 60000 65536"/>
                  <a:gd name="T9" fmla="*/ 0 w 831"/>
                  <a:gd name="T10" fmla="*/ 0 h 135"/>
                  <a:gd name="T11" fmla="*/ 831 w 831"/>
                  <a:gd name="T12" fmla="*/ 135 h 135"/>
                </a:gdLst>
                <a:ahLst/>
                <a:cxnLst>
                  <a:cxn ang="T6">
                    <a:pos x="T0" y="T1"/>
                  </a:cxn>
                  <a:cxn ang="T7">
                    <a:pos x="T2" y="T3"/>
                  </a:cxn>
                  <a:cxn ang="T8">
                    <a:pos x="T4" y="T5"/>
                  </a:cxn>
                </a:cxnLst>
                <a:rect l="T9" t="T10" r="T11" b="T12"/>
                <a:pathLst>
                  <a:path w="831" h="135">
                    <a:moveTo>
                      <a:pt x="0" y="0"/>
                    </a:moveTo>
                    <a:cubicBezTo>
                      <a:pt x="139" y="67"/>
                      <a:pt x="278" y="135"/>
                      <a:pt x="416" y="135"/>
                    </a:cubicBezTo>
                    <a:cubicBezTo>
                      <a:pt x="554" y="135"/>
                      <a:pt x="692" y="69"/>
                      <a:pt x="831" y="3"/>
                    </a:cubicBezTo>
                  </a:path>
                </a:pathLst>
              </a:custGeom>
              <a:gradFill rotWithShape="0">
                <a:gsLst>
                  <a:gs pos="0">
                    <a:srgbClr val="777777"/>
                  </a:gs>
                  <a:gs pos="100000">
                    <a:srgbClr val="DDDDDD"/>
                  </a:gs>
                </a:gsLst>
                <a:lin ang="5400000" scaled="1"/>
              </a:gradFill>
              <a:ln w="9525">
                <a:noFill/>
                <a:round/>
                <a:headEnd/>
                <a:tailEnd/>
              </a:ln>
            </p:spPr>
            <p:txBody>
              <a:bodyPr/>
              <a:lstStyle/>
              <a:p>
                <a:endParaRPr lang="zh-CN" altLang="en-US"/>
              </a:p>
            </p:txBody>
          </p:sp>
          <p:sp>
            <p:nvSpPr>
              <p:cNvPr id="55478" name="Freeform 16"/>
              <p:cNvSpPr>
                <a:spLocks/>
              </p:cNvSpPr>
              <p:nvPr/>
            </p:nvSpPr>
            <p:spPr bwMode="auto">
              <a:xfrm>
                <a:off x="2514" y="2842"/>
                <a:ext cx="828" cy="63"/>
              </a:xfrm>
              <a:custGeom>
                <a:avLst/>
                <a:gdLst>
                  <a:gd name="T0" fmla="*/ 0 w 828"/>
                  <a:gd name="T1" fmla="*/ 0 h 63"/>
                  <a:gd name="T2" fmla="*/ 416 w 828"/>
                  <a:gd name="T3" fmla="*/ 63 h 63"/>
                  <a:gd name="T4" fmla="*/ 828 w 828"/>
                  <a:gd name="T5" fmla="*/ 1 h 63"/>
                  <a:gd name="T6" fmla="*/ 0 60000 65536"/>
                  <a:gd name="T7" fmla="*/ 0 60000 65536"/>
                  <a:gd name="T8" fmla="*/ 0 60000 65536"/>
                  <a:gd name="T9" fmla="*/ 0 w 828"/>
                  <a:gd name="T10" fmla="*/ 0 h 63"/>
                  <a:gd name="T11" fmla="*/ 828 w 828"/>
                  <a:gd name="T12" fmla="*/ 63 h 63"/>
                </a:gdLst>
                <a:ahLst/>
                <a:cxnLst>
                  <a:cxn ang="T6">
                    <a:pos x="T0" y="T1"/>
                  </a:cxn>
                  <a:cxn ang="T7">
                    <a:pos x="T2" y="T3"/>
                  </a:cxn>
                  <a:cxn ang="T8">
                    <a:pos x="T4" y="T5"/>
                  </a:cxn>
                </a:cxnLst>
                <a:rect l="T9" t="T10" r="T11" b="T12"/>
                <a:pathLst>
                  <a:path w="828" h="63">
                    <a:moveTo>
                      <a:pt x="0" y="0"/>
                    </a:moveTo>
                    <a:cubicBezTo>
                      <a:pt x="139" y="31"/>
                      <a:pt x="278" y="63"/>
                      <a:pt x="416" y="63"/>
                    </a:cubicBezTo>
                    <a:cubicBezTo>
                      <a:pt x="554" y="63"/>
                      <a:pt x="691" y="32"/>
                      <a:pt x="828" y="1"/>
                    </a:cubicBezTo>
                  </a:path>
                </a:pathLst>
              </a:custGeom>
              <a:gradFill rotWithShape="0">
                <a:gsLst>
                  <a:gs pos="0">
                    <a:srgbClr val="969696"/>
                  </a:gs>
                  <a:gs pos="100000">
                    <a:srgbClr val="EAEAEA"/>
                  </a:gs>
                </a:gsLst>
                <a:lin ang="5400000" scaled="1"/>
              </a:gradFill>
              <a:ln w="9525">
                <a:noFill/>
                <a:round/>
                <a:headEnd/>
                <a:tailEnd/>
              </a:ln>
            </p:spPr>
            <p:txBody>
              <a:bodyPr/>
              <a:lstStyle/>
              <a:p>
                <a:endParaRPr lang="zh-CN" altLang="en-US"/>
              </a:p>
            </p:txBody>
          </p:sp>
        </p:grpSp>
        <p:grpSp>
          <p:nvGrpSpPr>
            <p:cNvPr id="55471" name="Group 17"/>
            <p:cNvGrpSpPr>
              <a:grpSpLocks/>
            </p:cNvGrpSpPr>
            <p:nvPr/>
          </p:nvGrpSpPr>
          <p:grpSpPr bwMode="auto">
            <a:xfrm>
              <a:off x="3355" y="2642"/>
              <a:ext cx="841" cy="208"/>
              <a:chOff x="2107" y="3500"/>
              <a:chExt cx="841" cy="208"/>
            </a:xfrm>
          </p:grpSpPr>
          <p:sp>
            <p:nvSpPr>
              <p:cNvPr id="55473" name="Freeform 18"/>
              <p:cNvSpPr>
                <a:spLocks/>
              </p:cNvSpPr>
              <p:nvPr/>
            </p:nvSpPr>
            <p:spPr bwMode="auto">
              <a:xfrm flipV="1">
                <a:off x="2116" y="3500"/>
                <a:ext cx="828" cy="203"/>
              </a:xfrm>
              <a:custGeom>
                <a:avLst/>
                <a:gdLst>
                  <a:gd name="T0" fmla="*/ 0 w 828"/>
                  <a:gd name="T1" fmla="*/ 3 h 203"/>
                  <a:gd name="T2" fmla="*/ 414 w 828"/>
                  <a:gd name="T3" fmla="*/ 203 h 203"/>
                  <a:gd name="T4" fmla="*/ 828 w 828"/>
                  <a:gd name="T5" fmla="*/ 0 h 203"/>
                  <a:gd name="T6" fmla="*/ 0 60000 65536"/>
                  <a:gd name="T7" fmla="*/ 0 60000 65536"/>
                  <a:gd name="T8" fmla="*/ 0 60000 65536"/>
                  <a:gd name="T9" fmla="*/ 0 w 828"/>
                  <a:gd name="T10" fmla="*/ 0 h 203"/>
                  <a:gd name="T11" fmla="*/ 828 w 828"/>
                  <a:gd name="T12" fmla="*/ 203 h 203"/>
                </a:gdLst>
                <a:ahLst/>
                <a:cxnLst>
                  <a:cxn ang="T6">
                    <a:pos x="T0" y="T1"/>
                  </a:cxn>
                  <a:cxn ang="T7">
                    <a:pos x="T2" y="T3"/>
                  </a:cxn>
                  <a:cxn ang="T8">
                    <a:pos x="T4" y="T5"/>
                  </a:cxn>
                </a:cxnLst>
                <a:rect l="T9" t="T10" r="T11" b="T12"/>
                <a:pathLst>
                  <a:path w="828" h="203">
                    <a:moveTo>
                      <a:pt x="0" y="3"/>
                    </a:moveTo>
                    <a:cubicBezTo>
                      <a:pt x="138" y="103"/>
                      <a:pt x="276" y="203"/>
                      <a:pt x="414" y="203"/>
                    </a:cubicBezTo>
                    <a:cubicBezTo>
                      <a:pt x="552" y="203"/>
                      <a:pt x="759" y="34"/>
                      <a:pt x="828" y="0"/>
                    </a:cubicBezTo>
                  </a:path>
                </a:pathLst>
              </a:custGeom>
              <a:gradFill rotWithShape="0">
                <a:gsLst>
                  <a:gs pos="0">
                    <a:srgbClr val="DDDDDD"/>
                  </a:gs>
                  <a:gs pos="100000">
                    <a:srgbClr val="5F5F5F"/>
                  </a:gs>
                </a:gsLst>
                <a:lin ang="5400000" scaled="1"/>
              </a:gradFill>
              <a:ln w="9525">
                <a:noFill/>
                <a:round/>
                <a:headEnd/>
                <a:tailEnd/>
              </a:ln>
            </p:spPr>
            <p:txBody>
              <a:bodyPr/>
              <a:lstStyle/>
              <a:p>
                <a:endParaRPr lang="zh-CN" altLang="en-US"/>
              </a:p>
            </p:txBody>
          </p:sp>
          <p:sp>
            <p:nvSpPr>
              <p:cNvPr id="55474" name="Freeform 19"/>
              <p:cNvSpPr>
                <a:spLocks/>
              </p:cNvSpPr>
              <p:nvPr/>
            </p:nvSpPr>
            <p:spPr bwMode="auto">
              <a:xfrm flipV="1">
                <a:off x="2107" y="3573"/>
                <a:ext cx="831" cy="135"/>
              </a:xfrm>
              <a:custGeom>
                <a:avLst/>
                <a:gdLst>
                  <a:gd name="T0" fmla="*/ 0 w 831"/>
                  <a:gd name="T1" fmla="*/ 0 h 135"/>
                  <a:gd name="T2" fmla="*/ 416 w 831"/>
                  <a:gd name="T3" fmla="*/ 135 h 135"/>
                  <a:gd name="T4" fmla="*/ 831 w 831"/>
                  <a:gd name="T5" fmla="*/ 3 h 135"/>
                  <a:gd name="T6" fmla="*/ 0 60000 65536"/>
                  <a:gd name="T7" fmla="*/ 0 60000 65536"/>
                  <a:gd name="T8" fmla="*/ 0 60000 65536"/>
                  <a:gd name="T9" fmla="*/ 0 w 831"/>
                  <a:gd name="T10" fmla="*/ 0 h 135"/>
                  <a:gd name="T11" fmla="*/ 831 w 831"/>
                  <a:gd name="T12" fmla="*/ 135 h 135"/>
                </a:gdLst>
                <a:ahLst/>
                <a:cxnLst>
                  <a:cxn ang="T6">
                    <a:pos x="T0" y="T1"/>
                  </a:cxn>
                  <a:cxn ang="T7">
                    <a:pos x="T2" y="T3"/>
                  </a:cxn>
                  <a:cxn ang="T8">
                    <a:pos x="T4" y="T5"/>
                  </a:cxn>
                </a:cxnLst>
                <a:rect l="T9" t="T10" r="T11" b="T12"/>
                <a:pathLst>
                  <a:path w="831" h="135">
                    <a:moveTo>
                      <a:pt x="0" y="0"/>
                    </a:moveTo>
                    <a:cubicBezTo>
                      <a:pt x="139" y="67"/>
                      <a:pt x="278" y="135"/>
                      <a:pt x="416" y="135"/>
                    </a:cubicBezTo>
                    <a:cubicBezTo>
                      <a:pt x="554" y="135"/>
                      <a:pt x="692" y="69"/>
                      <a:pt x="831" y="3"/>
                    </a:cubicBezTo>
                  </a:path>
                </a:pathLst>
              </a:custGeom>
              <a:gradFill rotWithShape="0">
                <a:gsLst>
                  <a:gs pos="0">
                    <a:srgbClr val="DDDDDD"/>
                  </a:gs>
                  <a:gs pos="100000">
                    <a:srgbClr val="777777"/>
                  </a:gs>
                </a:gsLst>
                <a:lin ang="5400000" scaled="1"/>
              </a:gradFill>
              <a:ln w="9525">
                <a:noFill/>
                <a:round/>
                <a:headEnd/>
                <a:tailEnd/>
              </a:ln>
            </p:spPr>
            <p:txBody>
              <a:bodyPr/>
              <a:lstStyle/>
              <a:p>
                <a:endParaRPr lang="zh-CN" altLang="en-US"/>
              </a:p>
            </p:txBody>
          </p:sp>
          <p:sp>
            <p:nvSpPr>
              <p:cNvPr id="55475" name="Freeform 20"/>
              <p:cNvSpPr>
                <a:spLocks/>
              </p:cNvSpPr>
              <p:nvPr/>
            </p:nvSpPr>
            <p:spPr bwMode="auto">
              <a:xfrm flipV="1">
                <a:off x="2120" y="3638"/>
                <a:ext cx="828" cy="63"/>
              </a:xfrm>
              <a:custGeom>
                <a:avLst/>
                <a:gdLst>
                  <a:gd name="T0" fmla="*/ 0 w 828"/>
                  <a:gd name="T1" fmla="*/ 0 h 63"/>
                  <a:gd name="T2" fmla="*/ 416 w 828"/>
                  <a:gd name="T3" fmla="*/ 63 h 63"/>
                  <a:gd name="T4" fmla="*/ 828 w 828"/>
                  <a:gd name="T5" fmla="*/ 1 h 63"/>
                  <a:gd name="T6" fmla="*/ 0 60000 65536"/>
                  <a:gd name="T7" fmla="*/ 0 60000 65536"/>
                  <a:gd name="T8" fmla="*/ 0 60000 65536"/>
                  <a:gd name="T9" fmla="*/ 0 w 828"/>
                  <a:gd name="T10" fmla="*/ 0 h 63"/>
                  <a:gd name="T11" fmla="*/ 828 w 828"/>
                  <a:gd name="T12" fmla="*/ 63 h 63"/>
                </a:gdLst>
                <a:ahLst/>
                <a:cxnLst>
                  <a:cxn ang="T6">
                    <a:pos x="T0" y="T1"/>
                  </a:cxn>
                  <a:cxn ang="T7">
                    <a:pos x="T2" y="T3"/>
                  </a:cxn>
                  <a:cxn ang="T8">
                    <a:pos x="T4" y="T5"/>
                  </a:cxn>
                </a:cxnLst>
                <a:rect l="T9" t="T10" r="T11" b="T12"/>
                <a:pathLst>
                  <a:path w="828" h="63">
                    <a:moveTo>
                      <a:pt x="0" y="0"/>
                    </a:moveTo>
                    <a:cubicBezTo>
                      <a:pt x="139" y="31"/>
                      <a:pt x="278" y="63"/>
                      <a:pt x="416" y="63"/>
                    </a:cubicBezTo>
                    <a:cubicBezTo>
                      <a:pt x="554" y="63"/>
                      <a:pt x="691" y="32"/>
                      <a:pt x="828" y="1"/>
                    </a:cubicBezTo>
                  </a:path>
                </a:pathLst>
              </a:custGeom>
              <a:gradFill rotWithShape="0">
                <a:gsLst>
                  <a:gs pos="0">
                    <a:srgbClr val="EAEAEA"/>
                  </a:gs>
                  <a:gs pos="100000">
                    <a:srgbClr val="969696"/>
                  </a:gs>
                </a:gsLst>
                <a:lin ang="5400000" scaled="1"/>
              </a:gradFill>
              <a:ln w="9525">
                <a:noFill/>
                <a:round/>
                <a:headEnd/>
                <a:tailEnd/>
              </a:ln>
            </p:spPr>
            <p:txBody>
              <a:bodyPr/>
              <a:lstStyle/>
              <a:p>
                <a:endParaRPr lang="zh-CN" altLang="en-US"/>
              </a:p>
            </p:txBody>
          </p:sp>
        </p:grpSp>
        <p:sp>
          <p:nvSpPr>
            <p:cNvPr id="55472" name="Line 21"/>
            <p:cNvSpPr>
              <a:spLocks noChangeShapeType="1"/>
            </p:cNvSpPr>
            <p:nvPr/>
          </p:nvSpPr>
          <p:spPr bwMode="auto">
            <a:xfrm flipV="1">
              <a:off x="1460" y="2841"/>
              <a:ext cx="2959" cy="0"/>
            </a:xfrm>
            <a:prstGeom prst="line">
              <a:avLst/>
            </a:prstGeom>
            <a:noFill/>
            <a:ln w="9525">
              <a:solidFill>
                <a:schemeClr val="tx1"/>
              </a:solidFill>
              <a:round/>
              <a:headEnd/>
              <a:tailEnd/>
            </a:ln>
          </p:spPr>
          <p:txBody>
            <a:bodyPr/>
            <a:lstStyle/>
            <a:p>
              <a:endParaRPr lang="zh-CN" altLang="en-US"/>
            </a:p>
          </p:txBody>
        </p:sp>
      </p:grpSp>
      <p:sp>
        <p:nvSpPr>
          <p:cNvPr id="66582" name="Rectangle 22"/>
          <p:cNvSpPr>
            <a:spLocks noChangeArrowheads="1"/>
          </p:cNvSpPr>
          <p:nvPr/>
        </p:nvSpPr>
        <p:spPr bwMode="auto">
          <a:xfrm>
            <a:off x="393700" y="1508125"/>
            <a:ext cx="3957638" cy="839788"/>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7" name="Group 23"/>
          <p:cNvGrpSpPr>
            <a:grpSpLocks/>
          </p:cNvGrpSpPr>
          <p:nvPr/>
        </p:nvGrpSpPr>
        <p:grpSpPr bwMode="auto">
          <a:xfrm>
            <a:off x="4763" y="1508125"/>
            <a:ext cx="4772025" cy="814388"/>
            <a:chOff x="1444" y="3093"/>
            <a:chExt cx="3006" cy="513"/>
          </a:xfrm>
        </p:grpSpPr>
        <p:sp>
          <p:nvSpPr>
            <p:cNvPr id="55454" name="Rectangle 24"/>
            <p:cNvSpPr>
              <a:spLocks noChangeArrowheads="1"/>
            </p:cNvSpPr>
            <p:nvPr/>
          </p:nvSpPr>
          <p:spPr bwMode="auto">
            <a:xfrm>
              <a:off x="1681" y="3093"/>
              <a:ext cx="2493" cy="513"/>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55455" name="Group 25"/>
            <p:cNvGrpSpPr>
              <a:grpSpLocks/>
            </p:cNvGrpSpPr>
            <p:nvPr/>
          </p:nvGrpSpPr>
          <p:grpSpPr bwMode="auto">
            <a:xfrm>
              <a:off x="1689" y="3340"/>
              <a:ext cx="841" cy="208"/>
              <a:chOff x="2501" y="2835"/>
              <a:chExt cx="841" cy="208"/>
            </a:xfrm>
          </p:grpSpPr>
          <p:sp>
            <p:nvSpPr>
              <p:cNvPr id="55465" name="Freeform 26"/>
              <p:cNvSpPr>
                <a:spLocks/>
              </p:cNvSpPr>
              <p:nvPr/>
            </p:nvSpPr>
            <p:spPr bwMode="auto">
              <a:xfrm>
                <a:off x="2510" y="2840"/>
                <a:ext cx="828" cy="203"/>
              </a:xfrm>
              <a:custGeom>
                <a:avLst/>
                <a:gdLst>
                  <a:gd name="T0" fmla="*/ 0 w 828"/>
                  <a:gd name="T1" fmla="*/ 3 h 203"/>
                  <a:gd name="T2" fmla="*/ 414 w 828"/>
                  <a:gd name="T3" fmla="*/ 203 h 203"/>
                  <a:gd name="T4" fmla="*/ 828 w 828"/>
                  <a:gd name="T5" fmla="*/ 0 h 203"/>
                  <a:gd name="T6" fmla="*/ 0 60000 65536"/>
                  <a:gd name="T7" fmla="*/ 0 60000 65536"/>
                  <a:gd name="T8" fmla="*/ 0 60000 65536"/>
                  <a:gd name="T9" fmla="*/ 0 w 828"/>
                  <a:gd name="T10" fmla="*/ 0 h 203"/>
                  <a:gd name="T11" fmla="*/ 828 w 828"/>
                  <a:gd name="T12" fmla="*/ 203 h 203"/>
                </a:gdLst>
                <a:ahLst/>
                <a:cxnLst>
                  <a:cxn ang="T6">
                    <a:pos x="T0" y="T1"/>
                  </a:cxn>
                  <a:cxn ang="T7">
                    <a:pos x="T2" y="T3"/>
                  </a:cxn>
                  <a:cxn ang="T8">
                    <a:pos x="T4" y="T5"/>
                  </a:cxn>
                </a:cxnLst>
                <a:rect l="T9" t="T10" r="T11" b="T12"/>
                <a:pathLst>
                  <a:path w="828" h="203">
                    <a:moveTo>
                      <a:pt x="0" y="3"/>
                    </a:moveTo>
                    <a:cubicBezTo>
                      <a:pt x="138" y="103"/>
                      <a:pt x="276" y="203"/>
                      <a:pt x="414" y="203"/>
                    </a:cubicBezTo>
                    <a:cubicBezTo>
                      <a:pt x="552" y="203"/>
                      <a:pt x="759" y="34"/>
                      <a:pt x="828" y="0"/>
                    </a:cubicBezTo>
                  </a:path>
                </a:pathLst>
              </a:custGeom>
              <a:gradFill rotWithShape="0">
                <a:gsLst>
                  <a:gs pos="0">
                    <a:srgbClr val="5F5F5F"/>
                  </a:gs>
                  <a:gs pos="100000">
                    <a:srgbClr val="DDDDDD"/>
                  </a:gs>
                </a:gsLst>
                <a:lin ang="5400000" scaled="1"/>
              </a:gradFill>
              <a:ln w="9525">
                <a:noFill/>
                <a:round/>
                <a:headEnd/>
                <a:tailEnd/>
              </a:ln>
            </p:spPr>
            <p:txBody>
              <a:bodyPr/>
              <a:lstStyle/>
              <a:p>
                <a:endParaRPr lang="zh-CN" altLang="en-US"/>
              </a:p>
            </p:txBody>
          </p:sp>
          <p:sp>
            <p:nvSpPr>
              <p:cNvPr id="55466" name="Freeform 27"/>
              <p:cNvSpPr>
                <a:spLocks/>
              </p:cNvSpPr>
              <p:nvPr/>
            </p:nvSpPr>
            <p:spPr bwMode="auto">
              <a:xfrm>
                <a:off x="2501" y="2835"/>
                <a:ext cx="831" cy="135"/>
              </a:xfrm>
              <a:custGeom>
                <a:avLst/>
                <a:gdLst>
                  <a:gd name="T0" fmla="*/ 0 w 831"/>
                  <a:gd name="T1" fmla="*/ 0 h 135"/>
                  <a:gd name="T2" fmla="*/ 416 w 831"/>
                  <a:gd name="T3" fmla="*/ 135 h 135"/>
                  <a:gd name="T4" fmla="*/ 831 w 831"/>
                  <a:gd name="T5" fmla="*/ 3 h 135"/>
                  <a:gd name="T6" fmla="*/ 0 60000 65536"/>
                  <a:gd name="T7" fmla="*/ 0 60000 65536"/>
                  <a:gd name="T8" fmla="*/ 0 60000 65536"/>
                  <a:gd name="T9" fmla="*/ 0 w 831"/>
                  <a:gd name="T10" fmla="*/ 0 h 135"/>
                  <a:gd name="T11" fmla="*/ 831 w 831"/>
                  <a:gd name="T12" fmla="*/ 135 h 135"/>
                </a:gdLst>
                <a:ahLst/>
                <a:cxnLst>
                  <a:cxn ang="T6">
                    <a:pos x="T0" y="T1"/>
                  </a:cxn>
                  <a:cxn ang="T7">
                    <a:pos x="T2" y="T3"/>
                  </a:cxn>
                  <a:cxn ang="T8">
                    <a:pos x="T4" y="T5"/>
                  </a:cxn>
                </a:cxnLst>
                <a:rect l="T9" t="T10" r="T11" b="T12"/>
                <a:pathLst>
                  <a:path w="831" h="135">
                    <a:moveTo>
                      <a:pt x="0" y="0"/>
                    </a:moveTo>
                    <a:cubicBezTo>
                      <a:pt x="139" y="67"/>
                      <a:pt x="278" y="135"/>
                      <a:pt x="416" y="135"/>
                    </a:cubicBezTo>
                    <a:cubicBezTo>
                      <a:pt x="554" y="135"/>
                      <a:pt x="692" y="69"/>
                      <a:pt x="831" y="3"/>
                    </a:cubicBezTo>
                  </a:path>
                </a:pathLst>
              </a:custGeom>
              <a:gradFill rotWithShape="0">
                <a:gsLst>
                  <a:gs pos="0">
                    <a:srgbClr val="777777"/>
                  </a:gs>
                  <a:gs pos="100000">
                    <a:srgbClr val="DDDDDD"/>
                  </a:gs>
                </a:gsLst>
                <a:lin ang="5400000" scaled="1"/>
              </a:gradFill>
              <a:ln w="9525">
                <a:noFill/>
                <a:round/>
                <a:headEnd/>
                <a:tailEnd/>
              </a:ln>
            </p:spPr>
            <p:txBody>
              <a:bodyPr/>
              <a:lstStyle/>
              <a:p>
                <a:endParaRPr lang="zh-CN" altLang="en-US"/>
              </a:p>
            </p:txBody>
          </p:sp>
          <p:sp>
            <p:nvSpPr>
              <p:cNvPr id="55467" name="Freeform 28"/>
              <p:cNvSpPr>
                <a:spLocks/>
              </p:cNvSpPr>
              <p:nvPr/>
            </p:nvSpPr>
            <p:spPr bwMode="auto">
              <a:xfrm>
                <a:off x="2514" y="2842"/>
                <a:ext cx="828" cy="63"/>
              </a:xfrm>
              <a:custGeom>
                <a:avLst/>
                <a:gdLst>
                  <a:gd name="T0" fmla="*/ 0 w 828"/>
                  <a:gd name="T1" fmla="*/ 0 h 63"/>
                  <a:gd name="T2" fmla="*/ 416 w 828"/>
                  <a:gd name="T3" fmla="*/ 63 h 63"/>
                  <a:gd name="T4" fmla="*/ 828 w 828"/>
                  <a:gd name="T5" fmla="*/ 1 h 63"/>
                  <a:gd name="T6" fmla="*/ 0 60000 65536"/>
                  <a:gd name="T7" fmla="*/ 0 60000 65536"/>
                  <a:gd name="T8" fmla="*/ 0 60000 65536"/>
                  <a:gd name="T9" fmla="*/ 0 w 828"/>
                  <a:gd name="T10" fmla="*/ 0 h 63"/>
                  <a:gd name="T11" fmla="*/ 828 w 828"/>
                  <a:gd name="T12" fmla="*/ 63 h 63"/>
                </a:gdLst>
                <a:ahLst/>
                <a:cxnLst>
                  <a:cxn ang="T6">
                    <a:pos x="T0" y="T1"/>
                  </a:cxn>
                  <a:cxn ang="T7">
                    <a:pos x="T2" y="T3"/>
                  </a:cxn>
                  <a:cxn ang="T8">
                    <a:pos x="T4" y="T5"/>
                  </a:cxn>
                </a:cxnLst>
                <a:rect l="T9" t="T10" r="T11" b="T12"/>
                <a:pathLst>
                  <a:path w="828" h="63">
                    <a:moveTo>
                      <a:pt x="0" y="0"/>
                    </a:moveTo>
                    <a:cubicBezTo>
                      <a:pt x="139" y="31"/>
                      <a:pt x="278" y="63"/>
                      <a:pt x="416" y="63"/>
                    </a:cubicBezTo>
                    <a:cubicBezTo>
                      <a:pt x="554" y="63"/>
                      <a:pt x="691" y="32"/>
                      <a:pt x="828" y="1"/>
                    </a:cubicBezTo>
                  </a:path>
                </a:pathLst>
              </a:custGeom>
              <a:gradFill rotWithShape="0">
                <a:gsLst>
                  <a:gs pos="0">
                    <a:srgbClr val="969696"/>
                  </a:gs>
                  <a:gs pos="100000">
                    <a:srgbClr val="EAEAEA"/>
                  </a:gs>
                </a:gsLst>
                <a:lin ang="5400000" scaled="1"/>
              </a:gradFill>
              <a:ln w="9525">
                <a:noFill/>
                <a:round/>
                <a:headEnd/>
                <a:tailEnd/>
              </a:ln>
            </p:spPr>
            <p:txBody>
              <a:bodyPr/>
              <a:lstStyle/>
              <a:p>
                <a:endParaRPr lang="zh-CN" altLang="en-US"/>
              </a:p>
            </p:txBody>
          </p:sp>
        </p:grpSp>
        <p:grpSp>
          <p:nvGrpSpPr>
            <p:cNvPr id="55456" name="Group 29"/>
            <p:cNvGrpSpPr>
              <a:grpSpLocks/>
            </p:cNvGrpSpPr>
            <p:nvPr/>
          </p:nvGrpSpPr>
          <p:grpSpPr bwMode="auto">
            <a:xfrm>
              <a:off x="2526" y="3146"/>
              <a:ext cx="841" cy="208"/>
              <a:chOff x="2107" y="3500"/>
              <a:chExt cx="841" cy="208"/>
            </a:xfrm>
          </p:grpSpPr>
          <p:sp>
            <p:nvSpPr>
              <p:cNvPr id="55462" name="Freeform 30"/>
              <p:cNvSpPr>
                <a:spLocks/>
              </p:cNvSpPr>
              <p:nvPr/>
            </p:nvSpPr>
            <p:spPr bwMode="auto">
              <a:xfrm flipV="1">
                <a:off x="2116" y="3500"/>
                <a:ext cx="828" cy="203"/>
              </a:xfrm>
              <a:custGeom>
                <a:avLst/>
                <a:gdLst>
                  <a:gd name="T0" fmla="*/ 0 w 828"/>
                  <a:gd name="T1" fmla="*/ 3 h 203"/>
                  <a:gd name="T2" fmla="*/ 414 w 828"/>
                  <a:gd name="T3" fmla="*/ 203 h 203"/>
                  <a:gd name="T4" fmla="*/ 828 w 828"/>
                  <a:gd name="T5" fmla="*/ 0 h 203"/>
                  <a:gd name="T6" fmla="*/ 0 60000 65536"/>
                  <a:gd name="T7" fmla="*/ 0 60000 65536"/>
                  <a:gd name="T8" fmla="*/ 0 60000 65536"/>
                  <a:gd name="T9" fmla="*/ 0 w 828"/>
                  <a:gd name="T10" fmla="*/ 0 h 203"/>
                  <a:gd name="T11" fmla="*/ 828 w 828"/>
                  <a:gd name="T12" fmla="*/ 203 h 203"/>
                </a:gdLst>
                <a:ahLst/>
                <a:cxnLst>
                  <a:cxn ang="T6">
                    <a:pos x="T0" y="T1"/>
                  </a:cxn>
                  <a:cxn ang="T7">
                    <a:pos x="T2" y="T3"/>
                  </a:cxn>
                  <a:cxn ang="T8">
                    <a:pos x="T4" y="T5"/>
                  </a:cxn>
                </a:cxnLst>
                <a:rect l="T9" t="T10" r="T11" b="T12"/>
                <a:pathLst>
                  <a:path w="828" h="203">
                    <a:moveTo>
                      <a:pt x="0" y="3"/>
                    </a:moveTo>
                    <a:cubicBezTo>
                      <a:pt x="138" y="103"/>
                      <a:pt x="276" y="203"/>
                      <a:pt x="414" y="203"/>
                    </a:cubicBezTo>
                    <a:cubicBezTo>
                      <a:pt x="552" y="203"/>
                      <a:pt x="759" y="34"/>
                      <a:pt x="828" y="0"/>
                    </a:cubicBezTo>
                  </a:path>
                </a:pathLst>
              </a:custGeom>
              <a:gradFill rotWithShape="0">
                <a:gsLst>
                  <a:gs pos="0">
                    <a:srgbClr val="DDDDDD"/>
                  </a:gs>
                  <a:gs pos="100000">
                    <a:srgbClr val="5F5F5F"/>
                  </a:gs>
                </a:gsLst>
                <a:lin ang="5400000" scaled="1"/>
              </a:gradFill>
              <a:ln w="9525">
                <a:noFill/>
                <a:round/>
                <a:headEnd/>
                <a:tailEnd/>
              </a:ln>
            </p:spPr>
            <p:txBody>
              <a:bodyPr/>
              <a:lstStyle/>
              <a:p>
                <a:endParaRPr lang="zh-CN" altLang="en-US"/>
              </a:p>
            </p:txBody>
          </p:sp>
          <p:sp>
            <p:nvSpPr>
              <p:cNvPr id="55463" name="Freeform 31"/>
              <p:cNvSpPr>
                <a:spLocks/>
              </p:cNvSpPr>
              <p:nvPr/>
            </p:nvSpPr>
            <p:spPr bwMode="auto">
              <a:xfrm flipV="1">
                <a:off x="2107" y="3573"/>
                <a:ext cx="831" cy="135"/>
              </a:xfrm>
              <a:custGeom>
                <a:avLst/>
                <a:gdLst>
                  <a:gd name="T0" fmla="*/ 0 w 831"/>
                  <a:gd name="T1" fmla="*/ 0 h 135"/>
                  <a:gd name="T2" fmla="*/ 416 w 831"/>
                  <a:gd name="T3" fmla="*/ 135 h 135"/>
                  <a:gd name="T4" fmla="*/ 831 w 831"/>
                  <a:gd name="T5" fmla="*/ 3 h 135"/>
                  <a:gd name="T6" fmla="*/ 0 60000 65536"/>
                  <a:gd name="T7" fmla="*/ 0 60000 65536"/>
                  <a:gd name="T8" fmla="*/ 0 60000 65536"/>
                  <a:gd name="T9" fmla="*/ 0 w 831"/>
                  <a:gd name="T10" fmla="*/ 0 h 135"/>
                  <a:gd name="T11" fmla="*/ 831 w 831"/>
                  <a:gd name="T12" fmla="*/ 135 h 135"/>
                </a:gdLst>
                <a:ahLst/>
                <a:cxnLst>
                  <a:cxn ang="T6">
                    <a:pos x="T0" y="T1"/>
                  </a:cxn>
                  <a:cxn ang="T7">
                    <a:pos x="T2" y="T3"/>
                  </a:cxn>
                  <a:cxn ang="T8">
                    <a:pos x="T4" y="T5"/>
                  </a:cxn>
                </a:cxnLst>
                <a:rect l="T9" t="T10" r="T11" b="T12"/>
                <a:pathLst>
                  <a:path w="831" h="135">
                    <a:moveTo>
                      <a:pt x="0" y="0"/>
                    </a:moveTo>
                    <a:cubicBezTo>
                      <a:pt x="139" y="67"/>
                      <a:pt x="278" y="135"/>
                      <a:pt x="416" y="135"/>
                    </a:cubicBezTo>
                    <a:cubicBezTo>
                      <a:pt x="554" y="135"/>
                      <a:pt x="692" y="69"/>
                      <a:pt x="831" y="3"/>
                    </a:cubicBezTo>
                  </a:path>
                </a:pathLst>
              </a:custGeom>
              <a:gradFill rotWithShape="0">
                <a:gsLst>
                  <a:gs pos="0">
                    <a:srgbClr val="DDDDDD"/>
                  </a:gs>
                  <a:gs pos="100000">
                    <a:srgbClr val="777777"/>
                  </a:gs>
                </a:gsLst>
                <a:lin ang="5400000" scaled="1"/>
              </a:gradFill>
              <a:ln w="9525">
                <a:noFill/>
                <a:round/>
                <a:headEnd/>
                <a:tailEnd/>
              </a:ln>
            </p:spPr>
            <p:txBody>
              <a:bodyPr/>
              <a:lstStyle/>
              <a:p>
                <a:endParaRPr lang="zh-CN" altLang="en-US"/>
              </a:p>
            </p:txBody>
          </p:sp>
          <p:sp>
            <p:nvSpPr>
              <p:cNvPr id="55464" name="Freeform 32"/>
              <p:cNvSpPr>
                <a:spLocks/>
              </p:cNvSpPr>
              <p:nvPr/>
            </p:nvSpPr>
            <p:spPr bwMode="auto">
              <a:xfrm flipV="1">
                <a:off x="2120" y="3638"/>
                <a:ext cx="828" cy="63"/>
              </a:xfrm>
              <a:custGeom>
                <a:avLst/>
                <a:gdLst>
                  <a:gd name="T0" fmla="*/ 0 w 828"/>
                  <a:gd name="T1" fmla="*/ 0 h 63"/>
                  <a:gd name="T2" fmla="*/ 416 w 828"/>
                  <a:gd name="T3" fmla="*/ 63 h 63"/>
                  <a:gd name="T4" fmla="*/ 828 w 828"/>
                  <a:gd name="T5" fmla="*/ 1 h 63"/>
                  <a:gd name="T6" fmla="*/ 0 60000 65536"/>
                  <a:gd name="T7" fmla="*/ 0 60000 65536"/>
                  <a:gd name="T8" fmla="*/ 0 60000 65536"/>
                  <a:gd name="T9" fmla="*/ 0 w 828"/>
                  <a:gd name="T10" fmla="*/ 0 h 63"/>
                  <a:gd name="T11" fmla="*/ 828 w 828"/>
                  <a:gd name="T12" fmla="*/ 63 h 63"/>
                </a:gdLst>
                <a:ahLst/>
                <a:cxnLst>
                  <a:cxn ang="T6">
                    <a:pos x="T0" y="T1"/>
                  </a:cxn>
                  <a:cxn ang="T7">
                    <a:pos x="T2" y="T3"/>
                  </a:cxn>
                  <a:cxn ang="T8">
                    <a:pos x="T4" y="T5"/>
                  </a:cxn>
                </a:cxnLst>
                <a:rect l="T9" t="T10" r="T11" b="T12"/>
                <a:pathLst>
                  <a:path w="828" h="63">
                    <a:moveTo>
                      <a:pt x="0" y="0"/>
                    </a:moveTo>
                    <a:cubicBezTo>
                      <a:pt x="139" y="31"/>
                      <a:pt x="278" y="63"/>
                      <a:pt x="416" y="63"/>
                    </a:cubicBezTo>
                    <a:cubicBezTo>
                      <a:pt x="554" y="63"/>
                      <a:pt x="691" y="32"/>
                      <a:pt x="828" y="1"/>
                    </a:cubicBezTo>
                  </a:path>
                </a:pathLst>
              </a:custGeom>
              <a:gradFill rotWithShape="0">
                <a:gsLst>
                  <a:gs pos="0">
                    <a:srgbClr val="EAEAEA"/>
                  </a:gs>
                  <a:gs pos="100000">
                    <a:srgbClr val="969696"/>
                  </a:gs>
                </a:gsLst>
                <a:lin ang="5400000" scaled="1"/>
              </a:gradFill>
              <a:ln w="9525">
                <a:noFill/>
                <a:round/>
                <a:headEnd/>
                <a:tailEnd/>
              </a:ln>
            </p:spPr>
            <p:txBody>
              <a:bodyPr/>
              <a:lstStyle/>
              <a:p>
                <a:endParaRPr lang="zh-CN" altLang="en-US"/>
              </a:p>
            </p:txBody>
          </p:sp>
        </p:grpSp>
        <p:grpSp>
          <p:nvGrpSpPr>
            <p:cNvPr id="55457" name="Group 33"/>
            <p:cNvGrpSpPr>
              <a:grpSpLocks/>
            </p:cNvGrpSpPr>
            <p:nvPr/>
          </p:nvGrpSpPr>
          <p:grpSpPr bwMode="auto">
            <a:xfrm>
              <a:off x="3347" y="3349"/>
              <a:ext cx="841" cy="208"/>
              <a:chOff x="2501" y="2835"/>
              <a:chExt cx="841" cy="208"/>
            </a:xfrm>
          </p:grpSpPr>
          <p:sp>
            <p:nvSpPr>
              <p:cNvPr id="55459" name="Freeform 34"/>
              <p:cNvSpPr>
                <a:spLocks/>
              </p:cNvSpPr>
              <p:nvPr/>
            </p:nvSpPr>
            <p:spPr bwMode="auto">
              <a:xfrm>
                <a:off x="2510" y="2840"/>
                <a:ext cx="828" cy="203"/>
              </a:xfrm>
              <a:custGeom>
                <a:avLst/>
                <a:gdLst>
                  <a:gd name="T0" fmla="*/ 0 w 828"/>
                  <a:gd name="T1" fmla="*/ 3 h 203"/>
                  <a:gd name="T2" fmla="*/ 414 w 828"/>
                  <a:gd name="T3" fmla="*/ 203 h 203"/>
                  <a:gd name="T4" fmla="*/ 828 w 828"/>
                  <a:gd name="T5" fmla="*/ 0 h 203"/>
                  <a:gd name="T6" fmla="*/ 0 60000 65536"/>
                  <a:gd name="T7" fmla="*/ 0 60000 65536"/>
                  <a:gd name="T8" fmla="*/ 0 60000 65536"/>
                  <a:gd name="T9" fmla="*/ 0 w 828"/>
                  <a:gd name="T10" fmla="*/ 0 h 203"/>
                  <a:gd name="T11" fmla="*/ 828 w 828"/>
                  <a:gd name="T12" fmla="*/ 203 h 203"/>
                </a:gdLst>
                <a:ahLst/>
                <a:cxnLst>
                  <a:cxn ang="T6">
                    <a:pos x="T0" y="T1"/>
                  </a:cxn>
                  <a:cxn ang="T7">
                    <a:pos x="T2" y="T3"/>
                  </a:cxn>
                  <a:cxn ang="T8">
                    <a:pos x="T4" y="T5"/>
                  </a:cxn>
                </a:cxnLst>
                <a:rect l="T9" t="T10" r="T11" b="T12"/>
                <a:pathLst>
                  <a:path w="828" h="203">
                    <a:moveTo>
                      <a:pt x="0" y="3"/>
                    </a:moveTo>
                    <a:cubicBezTo>
                      <a:pt x="138" y="103"/>
                      <a:pt x="276" y="203"/>
                      <a:pt x="414" y="203"/>
                    </a:cubicBezTo>
                    <a:cubicBezTo>
                      <a:pt x="552" y="203"/>
                      <a:pt x="759" y="34"/>
                      <a:pt x="828" y="0"/>
                    </a:cubicBezTo>
                  </a:path>
                </a:pathLst>
              </a:custGeom>
              <a:gradFill rotWithShape="0">
                <a:gsLst>
                  <a:gs pos="0">
                    <a:srgbClr val="5F5F5F"/>
                  </a:gs>
                  <a:gs pos="100000">
                    <a:srgbClr val="DDDDDD"/>
                  </a:gs>
                </a:gsLst>
                <a:lin ang="5400000" scaled="1"/>
              </a:gradFill>
              <a:ln w="9525">
                <a:noFill/>
                <a:round/>
                <a:headEnd/>
                <a:tailEnd/>
              </a:ln>
            </p:spPr>
            <p:txBody>
              <a:bodyPr/>
              <a:lstStyle/>
              <a:p>
                <a:endParaRPr lang="zh-CN" altLang="en-US"/>
              </a:p>
            </p:txBody>
          </p:sp>
          <p:sp>
            <p:nvSpPr>
              <p:cNvPr id="55460" name="Freeform 35"/>
              <p:cNvSpPr>
                <a:spLocks/>
              </p:cNvSpPr>
              <p:nvPr/>
            </p:nvSpPr>
            <p:spPr bwMode="auto">
              <a:xfrm>
                <a:off x="2501" y="2835"/>
                <a:ext cx="831" cy="135"/>
              </a:xfrm>
              <a:custGeom>
                <a:avLst/>
                <a:gdLst>
                  <a:gd name="T0" fmla="*/ 0 w 831"/>
                  <a:gd name="T1" fmla="*/ 0 h 135"/>
                  <a:gd name="T2" fmla="*/ 416 w 831"/>
                  <a:gd name="T3" fmla="*/ 135 h 135"/>
                  <a:gd name="T4" fmla="*/ 831 w 831"/>
                  <a:gd name="T5" fmla="*/ 3 h 135"/>
                  <a:gd name="T6" fmla="*/ 0 60000 65536"/>
                  <a:gd name="T7" fmla="*/ 0 60000 65536"/>
                  <a:gd name="T8" fmla="*/ 0 60000 65536"/>
                  <a:gd name="T9" fmla="*/ 0 w 831"/>
                  <a:gd name="T10" fmla="*/ 0 h 135"/>
                  <a:gd name="T11" fmla="*/ 831 w 831"/>
                  <a:gd name="T12" fmla="*/ 135 h 135"/>
                </a:gdLst>
                <a:ahLst/>
                <a:cxnLst>
                  <a:cxn ang="T6">
                    <a:pos x="T0" y="T1"/>
                  </a:cxn>
                  <a:cxn ang="T7">
                    <a:pos x="T2" y="T3"/>
                  </a:cxn>
                  <a:cxn ang="T8">
                    <a:pos x="T4" y="T5"/>
                  </a:cxn>
                </a:cxnLst>
                <a:rect l="T9" t="T10" r="T11" b="T12"/>
                <a:pathLst>
                  <a:path w="831" h="135">
                    <a:moveTo>
                      <a:pt x="0" y="0"/>
                    </a:moveTo>
                    <a:cubicBezTo>
                      <a:pt x="139" y="67"/>
                      <a:pt x="278" y="135"/>
                      <a:pt x="416" y="135"/>
                    </a:cubicBezTo>
                    <a:cubicBezTo>
                      <a:pt x="554" y="135"/>
                      <a:pt x="692" y="69"/>
                      <a:pt x="831" y="3"/>
                    </a:cubicBezTo>
                  </a:path>
                </a:pathLst>
              </a:custGeom>
              <a:gradFill rotWithShape="0">
                <a:gsLst>
                  <a:gs pos="0">
                    <a:srgbClr val="777777"/>
                  </a:gs>
                  <a:gs pos="100000">
                    <a:srgbClr val="DDDDDD"/>
                  </a:gs>
                </a:gsLst>
                <a:lin ang="5400000" scaled="1"/>
              </a:gradFill>
              <a:ln w="9525">
                <a:noFill/>
                <a:round/>
                <a:headEnd/>
                <a:tailEnd/>
              </a:ln>
            </p:spPr>
            <p:txBody>
              <a:bodyPr/>
              <a:lstStyle/>
              <a:p>
                <a:endParaRPr lang="zh-CN" altLang="en-US"/>
              </a:p>
            </p:txBody>
          </p:sp>
          <p:sp>
            <p:nvSpPr>
              <p:cNvPr id="55461" name="Freeform 36"/>
              <p:cNvSpPr>
                <a:spLocks/>
              </p:cNvSpPr>
              <p:nvPr/>
            </p:nvSpPr>
            <p:spPr bwMode="auto">
              <a:xfrm>
                <a:off x="2514" y="2842"/>
                <a:ext cx="828" cy="63"/>
              </a:xfrm>
              <a:custGeom>
                <a:avLst/>
                <a:gdLst>
                  <a:gd name="T0" fmla="*/ 0 w 828"/>
                  <a:gd name="T1" fmla="*/ 0 h 63"/>
                  <a:gd name="T2" fmla="*/ 416 w 828"/>
                  <a:gd name="T3" fmla="*/ 63 h 63"/>
                  <a:gd name="T4" fmla="*/ 828 w 828"/>
                  <a:gd name="T5" fmla="*/ 1 h 63"/>
                  <a:gd name="T6" fmla="*/ 0 60000 65536"/>
                  <a:gd name="T7" fmla="*/ 0 60000 65536"/>
                  <a:gd name="T8" fmla="*/ 0 60000 65536"/>
                  <a:gd name="T9" fmla="*/ 0 w 828"/>
                  <a:gd name="T10" fmla="*/ 0 h 63"/>
                  <a:gd name="T11" fmla="*/ 828 w 828"/>
                  <a:gd name="T12" fmla="*/ 63 h 63"/>
                </a:gdLst>
                <a:ahLst/>
                <a:cxnLst>
                  <a:cxn ang="T6">
                    <a:pos x="T0" y="T1"/>
                  </a:cxn>
                  <a:cxn ang="T7">
                    <a:pos x="T2" y="T3"/>
                  </a:cxn>
                  <a:cxn ang="T8">
                    <a:pos x="T4" y="T5"/>
                  </a:cxn>
                </a:cxnLst>
                <a:rect l="T9" t="T10" r="T11" b="T12"/>
                <a:pathLst>
                  <a:path w="828" h="63">
                    <a:moveTo>
                      <a:pt x="0" y="0"/>
                    </a:moveTo>
                    <a:cubicBezTo>
                      <a:pt x="139" y="31"/>
                      <a:pt x="278" y="63"/>
                      <a:pt x="416" y="63"/>
                    </a:cubicBezTo>
                    <a:cubicBezTo>
                      <a:pt x="554" y="63"/>
                      <a:pt x="691" y="32"/>
                      <a:pt x="828" y="1"/>
                    </a:cubicBezTo>
                  </a:path>
                </a:pathLst>
              </a:custGeom>
              <a:gradFill rotWithShape="0">
                <a:gsLst>
                  <a:gs pos="0">
                    <a:srgbClr val="969696"/>
                  </a:gs>
                  <a:gs pos="100000">
                    <a:srgbClr val="EAEAEA"/>
                  </a:gs>
                </a:gsLst>
                <a:lin ang="5400000" scaled="1"/>
              </a:gradFill>
              <a:ln w="9525">
                <a:noFill/>
                <a:round/>
                <a:headEnd/>
                <a:tailEnd/>
              </a:ln>
            </p:spPr>
            <p:txBody>
              <a:bodyPr/>
              <a:lstStyle/>
              <a:p>
                <a:endParaRPr lang="zh-CN" altLang="en-US"/>
              </a:p>
            </p:txBody>
          </p:sp>
        </p:grpSp>
        <p:sp>
          <p:nvSpPr>
            <p:cNvPr id="55458" name="Line 37"/>
            <p:cNvSpPr>
              <a:spLocks noChangeShapeType="1"/>
            </p:cNvSpPr>
            <p:nvPr/>
          </p:nvSpPr>
          <p:spPr bwMode="auto">
            <a:xfrm>
              <a:off x="1444" y="3353"/>
              <a:ext cx="3006" cy="0"/>
            </a:xfrm>
            <a:prstGeom prst="line">
              <a:avLst/>
            </a:prstGeom>
            <a:noFill/>
            <a:ln w="9525">
              <a:solidFill>
                <a:schemeClr val="tx1"/>
              </a:solidFill>
              <a:round/>
              <a:headEnd/>
              <a:tailEnd/>
            </a:ln>
          </p:spPr>
          <p:txBody>
            <a:bodyPr/>
            <a:lstStyle/>
            <a:p>
              <a:endParaRPr lang="zh-CN" altLang="en-US"/>
            </a:p>
          </p:txBody>
        </p:sp>
      </p:grpSp>
      <p:sp>
        <p:nvSpPr>
          <p:cNvPr id="66598" name="Rectangle 38"/>
          <p:cNvSpPr>
            <a:spLocks noChangeArrowheads="1"/>
          </p:cNvSpPr>
          <p:nvPr/>
        </p:nvSpPr>
        <p:spPr bwMode="auto">
          <a:xfrm>
            <a:off x="381000" y="1508125"/>
            <a:ext cx="3970338" cy="788988"/>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11" name="Group 39"/>
          <p:cNvGrpSpPr>
            <a:grpSpLocks/>
          </p:cNvGrpSpPr>
          <p:nvPr/>
        </p:nvGrpSpPr>
        <p:grpSpPr bwMode="auto">
          <a:xfrm>
            <a:off x="42863" y="1557338"/>
            <a:ext cx="4697412" cy="763587"/>
            <a:chOff x="1460" y="2612"/>
            <a:chExt cx="2959" cy="481"/>
          </a:xfrm>
        </p:grpSpPr>
        <p:sp>
          <p:nvSpPr>
            <p:cNvPr id="55440" name="Rectangle 40"/>
            <p:cNvSpPr>
              <a:spLocks noChangeArrowheads="1"/>
            </p:cNvSpPr>
            <p:nvPr/>
          </p:nvSpPr>
          <p:spPr bwMode="auto">
            <a:xfrm>
              <a:off x="1673" y="2612"/>
              <a:ext cx="2501" cy="481"/>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55441" name="Group 41"/>
            <p:cNvGrpSpPr>
              <a:grpSpLocks/>
            </p:cNvGrpSpPr>
            <p:nvPr/>
          </p:nvGrpSpPr>
          <p:grpSpPr bwMode="auto">
            <a:xfrm>
              <a:off x="1681" y="2648"/>
              <a:ext cx="841" cy="208"/>
              <a:chOff x="2107" y="3500"/>
              <a:chExt cx="841" cy="208"/>
            </a:xfrm>
          </p:grpSpPr>
          <p:sp>
            <p:nvSpPr>
              <p:cNvPr id="55451" name="Freeform 42"/>
              <p:cNvSpPr>
                <a:spLocks/>
              </p:cNvSpPr>
              <p:nvPr/>
            </p:nvSpPr>
            <p:spPr bwMode="auto">
              <a:xfrm flipV="1">
                <a:off x="2116" y="3500"/>
                <a:ext cx="828" cy="203"/>
              </a:xfrm>
              <a:custGeom>
                <a:avLst/>
                <a:gdLst>
                  <a:gd name="T0" fmla="*/ 0 w 828"/>
                  <a:gd name="T1" fmla="*/ 3 h 203"/>
                  <a:gd name="T2" fmla="*/ 414 w 828"/>
                  <a:gd name="T3" fmla="*/ 203 h 203"/>
                  <a:gd name="T4" fmla="*/ 828 w 828"/>
                  <a:gd name="T5" fmla="*/ 0 h 203"/>
                  <a:gd name="T6" fmla="*/ 0 60000 65536"/>
                  <a:gd name="T7" fmla="*/ 0 60000 65536"/>
                  <a:gd name="T8" fmla="*/ 0 60000 65536"/>
                  <a:gd name="T9" fmla="*/ 0 w 828"/>
                  <a:gd name="T10" fmla="*/ 0 h 203"/>
                  <a:gd name="T11" fmla="*/ 828 w 828"/>
                  <a:gd name="T12" fmla="*/ 203 h 203"/>
                </a:gdLst>
                <a:ahLst/>
                <a:cxnLst>
                  <a:cxn ang="T6">
                    <a:pos x="T0" y="T1"/>
                  </a:cxn>
                  <a:cxn ang="T7">
                    <a:pos x="T2" y="T3"/>
                  </a:cxn>
                  <a:cxn ang="T8">
                    <a:pos x="T4" y="T5"/>
                  </a:cxn>
                </a:cxnLst>
                <a:rect l="T9" t="T10" r="T11" b="T12"/>
                <a:pathLst>
                  <a:path w="828" h="203">
                    <a:moveTo>
                      <a:pt x="0" y="3"/>
                    </a:moveTo>
                    <a:cubicBezTo>
                      <a:pt x="138" y="103"/>
                      <a:pt x="276" y="203"/>
                      <a:pt x="414" y="203"/>
                    </a:cubicBezTo>
                    <a:cubicBezTo>
                      <a:pt x="552" y="203"/>
                      <a:pt x="759" y="34"/>
                      <a:pt x="828" y="0"/>
                    </a:cubicBezTo>
                  </a:path>
                </a:pathLst>
              </a:custGeom>
              <a:gradFill rotWithShape="0">
                <a:gsLst>
                  <a:gs pos="0">
                    <a:srgbClr val="DDDDDD"/>
                  </a:gs>
                  <a:gs pos="100000">
                    <a:srgbClr val="5F5F5F"/>
                  </a:gs>
                </a:gsLst>
                <a:lin ang="5400000" scaled="1"/>
              </a:gradFill>
              <a:ln w="9525">
                <a:noFill/>
                <a:round/>
                <a:headEnd/>
                <a:tailEnd/>
              </a:ln>
            </p:spPr>
            <p:txBody>
              <a:bodyPr/>
              <a:lstStyle/>
              <a:p>
                <a:endParaRPr lang="zh-CN" altLang="en-US"/>
              </a:p>
            </p:txBody>
          </p:sp>
          <p:sp>
            <p:nvSpPr>
              <p:cNvPr id="55452" name="Freeform 43"/>
              <p:cNvSpPr>
                <a:spLocks/>
              </p:cNvSpPr>
              <p:nvPr/>
            </p:nvSpPr>
            <p:spPr bwMode="auto">
              <a:xfrm flipV="1">
                <a:off x="2107" y="3573"/>
                <a:ext cx="831" cy="135"/>
              </a:xfrm>
              <a:custGeom>
                <a:avLst/>
                <a:gdLst>
                  <a:gd name="T0" fmla="*/ 0 w 831"/>
                  <a:gd name="T1" fmla="*/ 0 h 135"/>
                  <a:gd name="T2" fmla="*/ 416 w 831"/>
                  <a:gd name="T3" fmla="*/ 135 h 135"/>
                  <a:gd name="T4" fmla="*/ 831 w 831"/>
                  <a:gd name="T5" fmla="*/ 3 h 135"/>
                  <a:gd name="T6" fmla="*/ 0 60000 65536"/>
                  <a:gd name="T7" fmla="*/ 0 60000 65536"/>
                  <a:gd name="T8" fmla="*/ 0 60000 65536"/>
                  <a:gd name="T9" fmla="*/ 0 w 831"/>
                  <a:gd name="T10" fmla="*/ 0 h 135"/>
                  <a:gd name="T11" fmla="*/ 831 w 831"/>
                  <a:gd name="T12" fmla="*/ 135 h 135"/>
                </a:gdLst>
                <a:ahLst/>
                <a:cxnLst>
                  <a:cxn ang="T6">
                    <a:pos x="T0" y="T1"/>
                  </a:cxn>
                  <a:cxn ang="T7">
                    <a:pos x="T2" y="T3"/>
                  </a:cxn>
                  <a:cxn ang="T8">
                    <a:pos x="T4" y="T5"/>
                  </a:cxn>
                </a:cxnLst>
                <a:rect l="T9" t="T10" r="T11" b="T12"/>
                <a:pathLst>
                  <a:path w="831" h="135">
                    <a:moveTo>
                      <a:pt x="0" y="0"/>
                    </a:moveTo>
                    <a:cubicBezTo>
                      <a:pt x="139" y="67"/>
                      <a:pt x="278" y="135"/>
                      <a:pt x="416" y="135"/>
                    </a:cubicBezTo>
                    <a:cubicBezTo>
                      <a:pt x="554" y="135"/>
                      <a:pt x="692" y="69"/>
                      <a:pt x="831" y="3"/>
                    </a:cubicBezTo>
                  </a:path>
                </a:pathLst>
              </a:custGeom>
              <a:gradFill rotWithShape="0">
                <a:gsLst>
                  <a:gs pos="0">
                    <a:srgbClr val="DDDDDD"/>
                  </a:gs>
                  <a:gs pos="100000">
                    <a:srgbClr val="777777"/>
                  </a:gs>
                </a:gsLst>
                <a:lin ang="5400000" scaled="1"/>
              </a:gradFill>
              <a:ln w="9525">
                <a:noFill/>
                <a:round/>
                <a:headEnd/>
                <a:tailEnd/>
              </a:ln>
            </p:spPr>
            <p:txBody>
              <a:bodyPr/>
              <a:lstStyle/>
              <a:p>
                <a:endParaRPr lang="zh-CN" altLang="en-US"/>
              </a:p>
            </p:txBody>
          </p:sp>
          <p:sp>
            <p:nvSpPr>
              <p:cNvPr id="55453" name="Freeform 44"/>
              <p:cNvSpPr>
                <a:spLocks/>
              </p:cNvSpPr>
              <p:nvPr/>
            </p:nvSpPr>
            <p:spPr bwMode="auto">
              <a:xfrm flipV="1">
                <a:off x="2120" y="3638"/>
                <a:ext cx="828" cy="63"/>
              </a:xfrm>
              <a:custGeom>
                <a:avLst/>
                <a:gdLst>
                  <a:gd name="T0" fmla="*/ 0 w 828"/>
                  <a:gd name="T1" fmla="*/ 0 h 63"/>
                  <a:gd name="T2" fmla="*/ 416 w 828"/>
                  <a:gd name="T3" fmla="*/ 63 h 63"/>
                  <a:gd name="T4" fmla="*/ 828 w 828"/>
                  <a:gd name="T5" fmla="*/ 1 h 63"/>
                  <a:gd name="T6" fmla="*/ 0 60000 65536"/>
                  <a:gd name="T7" fmla="*/ 0 60000 65536"/>
                  <a:gd name="T8" fmla="*/ 0 60000 65536"/>
                  <a:gd name="T9" fmla="*/ 0 w 828"/>
                  <a:gd name="T10" fmla="*/ 0 h 63"/>
                  <a:gd name="T11" fmla="*/ 828 w 828"/>
                  <a:gd name="T12" fmla="*/ 63 h 63"/>
                </a:gdLst>
                <a:ahLst/>
                <a:cxnLst>
                  <a:cxn ang="T6">
                    <a:pos x="T0" y="T1"/>
                  </a:cxn>
                  <a:cxn ang="T7">
                    <a:pos x="T2" y="T3"/>
                  </a:cxn>
                  <a:cxn ang="T8">
                    <a:pos x="T4" y="T5"/>
                  </a:cxn>
                </a:cxnLst>
                <a:rect l="T9" t="T10" r="T11" b="T12"/>
                <a:pathLst>
                  <a:path w="828" h="63">
                    <a:moveTo>
                      <a:pt x="0" y="0"/>
                    </a:moveTo>
                    <a:cubicBezTo>
                      <a:pt x="139" y="31"/>
                      <a:pt x="278" y="63"/>
                      <a:pt x="416" y="63"/>
                    </a:cubicBezTo>
                    <a:cubicBezTo>
                      <a:pt x="554" y="63"/>
                      <a:pt x="691" y="32"/>
                      <a:pt x="828" y="1"/>
                    </a:cubicBezTo>
                  </a:path>
                </a:pathLst>
              </a:custGeom>
              <a:gradFill rotWithShape="0">
                <a:gsLst>
                  <a:gs pos="0">
                    <a:srgbClr val="EAEAEA"/>
                  </a:gs>
                  <a:gs pos="100000">
                    <a:srgbClr val="969696"/>
                  </a:gs>
                </a:gsLst>
                <a:lin ang="5400000" scaled="1"/>
              </a:gradFill>
              <a:ln w="9525">
                <a:noFill/>
                <a:round/>
                <a:headEnd/>
                <a:tailEnd/>
              </a:ln>
            </p:spPr>
            <p:txBody>
              <a:bodyPr/>
              <a:lstStyle/>
              <a:p>
                <a:endParaRPr lang="zh-CN" altLang="en-US"/>
              </a:p>
            </p:txBody>
          </p:sp>
        </p:grpSp>
        <p:grpSp>
          <p:nvGrpSpPr>
            <p:cNvPr id="55442" name="Group 45"/>
            <p:cNvGrpSpPr>
              <a:grpSpLocks/>
            </p:cNvGrpSpPr>
            <p:nvPr/>
          </p:nvGrpSpPr>
          <p:grpSpPr bwMode="auto">
            <a:xfrm>
              <a:off x="2501" y="2835"/>
              <a:ext cx="841" cy="208"/>
              <a:chOff x="2501" y="2835"/>
              <a:chExt cx="841" cy="208"/>
            </a:xfrm>
          </p:grpSpPr>
          <p:sp>
            <p:nvSpPr>
              <p:cNvPr id="55448" name="Freeform 46"/>
              <p:cNvSpPr>
                <a:spLocks/>
              </p:cNvSpPr>
              <p:nvPr/>
            </p:nvSpPr>
            <p:spPr bwMode="auto">
              <a:xfrm>
                <a:off x="2510" y="2840"/>
                <a:ext cx="828" cy="203"/>
              </a:xfrm>
              <a:custGeom>
                <a:avLst/>
                <a:gdLst>
                  <a:gd name="T0" fmla="*/ 0 w 828"/>
                  <a:gd name="T1" fmla="*/ 3 h 203"/>
                  <a:gd name="T2" fmla="*/ 414 w 828"/>
                  <a:gd name="T3" fmla="*/ 203 h 203"/>
                  <a:gd name="T4" fmla="*/ 828 w 828"/>
                  <a:gd name="T5" fmla="*/ 0 h 203"/>
                  <a:gd name="T6" fmla="*/ 0 60000 65536"/>
                  <a:gd name="T7" fmla="*/ 0 60000 65536"/>
                  <a:gd name="T8" fmla="*/ 0 60000 65536"/>
                  <a:gd name="T9" fmla="*/ 0 w 828"/>
                  <a:gd name="T10" fmla="*/ 0 h 203"/>
                  <a:gd name="T11" fmla="*/ 828 w 828"/>
                  <a:gd name="T12" fmla="*/ 203 h 203"/>
                </a:gdLst>
                <a:ahLst/>
                <a:cxnLst>
                  <a:cxn ang="T6">
                    <a:pos x="T0" y="T1"/>
                  </a:cxn>
                  <a:cxn ang="T7">
                    <a:pos x="T2" y="T3"/>
                  </a:cxn>
                  <a:cxn ang="T8">
                    <a:pos x="T4" y="T5"/>
                  </a:cxn>
                </a:cxnLst>
                <a:rect l="T9" t="T10" r="T11" b="T12"/>
                <a:pathLst>
                  <a:path w="828" h="203">
                    <a:moveTo>
                      <a:pt x="0" y="3"/>
                    </a:moveTo>
                    <a:cubicBezTo>
                      <a:pt x="138" y="103"/>
                      <a:pt x="276" y="203"/>
                      <a:pt x="414" y="203"/>
                    </a:cubicBezTo>
                    <a:cubicBezTo>
                      <a:pt x="552" y="203"/>
                      <a:pt x="759" y="34"/>
                      <a:pt x="828" y="0"/>
                    </a:cubicBezTo>
                  </a:path>
                </a:pathLst>
              </a:custGeom>
              <a:gradFill rotWithShape="0">
                <a:gsLst>
                  <a:gs pos="0">
                    <a:srgbClr val="5F5F5F"/>
                  </a:gs>
                  <a:gs pos="100000">
                    <a:srgbClr val="DDDDDD"/>
                  </a:gs>
                </a:gsLst>
                <a:lin ang="5400000" scaled="1"/>
              </a:gradFill>
              <a:ln w="9525">
                <a:noFill/>
                <a:round/>
                <a:headEnd/>
                <a:tailEnd/>
              </a:ln>
            </p:spPr>
            <p:txBody>
              <a:bodyPr/>
              <a:lstStyle/>
              <a:p>
                <a:endParaRPr lang="zh-CN" altLang="en-US"/>
              </a:p>
            </p:txBody>
          </p:sp>
          <p:sp>
            <p:nvSpPr>
              <p:cNvPr id="55449" name="Freeform 47"/>
              <p:cNvSpPr>
                <a:spLocks/>
              </p:cNvSpPr>
              <p:nvPr/>
            </p:nvSpPr>
            <p:spPr bwMode="auto">
              <a:xfrm>
                <a:off x="2501" y="2835"/>
                <a:ext cx="831" cy="135"/>
              </a:xfrm>
              <a:custGeom>
                <a:avLst/>
                <a:gdLst>
                  <a:gd name="T0" fmla="*/ 0 w 831"/>
                  <a:gd name="T1" fmla="*/ 0 h 135"/>
                  <a:gd name="T2" fmla="*/ 416 w 831"/>
                  <a:gd name="T3" fmla="*/ 135 h 135"/>
                  <a:gd name="T4" fmla="*/ 831 w 831"/>
                  <a:gd name="T5" fmla="*/ 3 h 135"/>
                  <a:gd name="T6" fmla="*/ 0 60000 65536"/>
                  <a:gd name="T7" fmla="*/ 0 60000 65536"/>
                  <a:gd name="T8" fmla="*/ 0 60000 65536"/>
                  <a:gd name="T9" fmla="*/ 0 w 831"/>
                  <a:gd name="T10" fmla="*/ 0 h 135"/>
                  <a:gd name="T11" fmla="*/ 831 w 831"/>
                  <a:gd name="T12" fmla="*/ 135 h 135"/>
                </a:gdLst>
                <a:ahLst/>
                <a:cxnLst>
                  <a:cxn ang="T6">
                    <a:pos x="T0" y="T1"/>
                  </a:cxn>
                  <a:cxn ang="T7">
                    <a:pos x="T2" y="T3"/>
                  </a:cxn>
                  <a:cxn ang="T8">
                    <a:pos x="T4" y="T5"/>
                  </a:cxn>
                </a:cxnLst>
                <a:rect l="T9" t="T10" r="T11" b="T12"/>
                <a:pathLst>
                  <a:path w="831" h="135">
                    <a:moveTo>
                      <a:pt x="0" y="0"/>
                    </a:moveTo>
                    <a:cubicBezTo>
                      <a:pt x="139" y="67"/>
                      <a:pt x="278" y="135"/>
                      <a:pt x="416" y="135"/>
                    </a:cubicBezTo>
                    <a:cubicBezTo>
                      <a:pt x="554" y="135"/>
                      <a:pt x="692" y="69"/>
                      <a:pt x="831" y="3"/>
                    </a:cubicBezTo>
                  </a:path>
                </a:pathLst>
              </a:custGeom>
              <a:gradFill rotWithShape="0">
                <a:gsLst>
                  <a:gs pos="0">
                    <a:srgbClr val="777777"/>
                  </a:gs>
                  <a:gs pos="100000">
                    <a:srgbClr val="DDDDDD"/>
                  </a:gs>
                </a:gsLst>
                <a:lin ang="5400000" scaled="1"/>
              </a:gradFill>
              <a:ln w="9525">
                <a:noFill/>
                <a:round/>
                <a:headEnd/>
                <a:tailEnd/>
              </a:ln>
            </p:spPr>
            <p:txBody>
              <a:bodyPr/>
              <a:lstStyle/>
              <a:p>
                <a:endParaRPr lang="zh-CN" altLang="en-US"/>
              </a:p>
            </p:txBody>
          </p:sp>
          <p:sp>
            <p:nvSpPr>
              <p:cNvPr id="55450" name="Freeform 48"/>
              <p:cNvSpPr>
                <a:spLocks/>
              </p:cNvSpPr>
              <p:nvPr/>
            </p:nvSpPr>
            <p:spPr bwMode="auto">
              <a:xfrm>
                <a:off x="2514" y="2842"/>
                <a:ext cx="828" cy="63"/>
              </a:xfrm>
              <a:custGeom>
                <a:avLst/>
                <a:gdLst>
                  <a:gd name="T0" fmla="*/ 0 w 828"/>
                  <a:gd name="T1" fmla="*/ 0 h 63"/>
                  <a:gd name="T2" fmla="*/ 416 w 828"/>
                  <a:gd name="T3" fmla="*/ 63 h 63"/>
                  <a:gd name="T4" fmla="*/ 828 w 828"/>
                  <a:gd name="T5" fmla="*/ 1 h 63"/>
                  <a:gd name="T6" fmla="*/ 0 60000 65536"/>
                  <a:gd name="T7" fmla="*/ 0 60000 65536"/>
                  <a:gd name="T8" fmla="*/ 0 60000 65536"/>
                  <a:gd name="T9" fmla="*/ 0 w 828"/>
                  <a:gd name="T10" fmla="*/ 0 h 63"/>
                  <a:gd name="T11" fmla="*/ 828 w 828"/>
                  <a:gd name="T12" fmla="*/ 63 h 63"/>
                </a:gdLst>
                <a:ahLst/>
                <a:cxnLst>
                  <a:cxn ang="T6">
                    <a:pos x="T0" y="T1"/>
                  </a:cxn>
                  <a:cxn ang="T7">
                    <a:pos x="T2" y="T3"/>
                  </a:cxn>
                  <a:cxn ang="T8">
                    <a:pos x="T4" y="T5"/>
                  </a:cxn>
                </a:cxnLst>
                <a:rect l="T9" t="T10" r="T11" b="T12"/>
                <a:pathLst>
                  <a:path w="828" h="63">
                    <a:moveTo>
                      <a:pt x="0" y="0"/>
                    </a:moveTo>
                    <a:cubicBezTo>
                      <a:pt x="139" y="31"/>
                      <a:pt x="278" y="63"/>
                      <a:pt x="416" y="63"/>
                    </a:cubicBezTo>
                    <a:cubicBezTo>
                      <a:pt x="554" y="63"/>
                      <a:pt x="691" y="32"/>
                      <a:pt x="828" y="1"/>
                    </a:cubicBezTo>
                  </a:path>
                </a:pathLst>
              </a:custGeom>
              <a:gradFill rotWithShape="0">
                <a:gsLst>
                  <a:gs pos="0">
                    <a:srgbClr val="969696"/>
                  </a:gs>
                  <a:gs pos="100000">
                    <a:srgbClr val="EAEAEA"/>
                  </a:gs>
                </a:gsLst>
                <a:lin ang="5400000" scaled="1"/>
              </a:gradFill>
              <a:ln w="9525">
                <a:noFill/>
                <a:round/>
                <a:headEnd/>
                <a:tailEnd/>
              </a:ln>
            </p:spPr>
            <p:txBody>
              <a:bodyPr/>
              <a:lstStyle/>
              <a:p>
                <a:endParaRPr lang="zh-CN" altLang="en-US"/>
              </a:p>
            </p:txBody>
          </p:sp>
        </p:grpSp>
        <p:grpSp>
          <p:nvGrpSpPr>
            <p:cNvPr id="55443" name="Group 49"/>
            <p:cNvGrpSpPr>
              <a:grpSpLocks/>
            </p:cNvGrpSpPr>
            <p:nvPr/>
          </p:nvGrpSpPr>
          <p:grpSpPr bwMode="auto">
            <a:xfrm>
              <a:off x="3355" y="2642"/>
              <a:ext cx="841" cy="208"/>
              <a:chOff x="2107" y="3500"/>
              <a:chExt cx="841" cy="208"/>
            </a:xfrm>
          </p:grpSpPr>
          <p:sp>
            <p:nvSpPr>
              <p:cNvPr id="55445" name="Freeform 50"/>
              <p:cNvSpPr>
                <a:spLocks/>
              </p:cNvSpPr>
              <p:nvPr/>
            </p:nvSpPr>
            <p:spPr bwMode="auto">
              <a:xfrm flipV="1">
                <a:off x="2116" y="3500"/>
                <a:ext cx="828" cy="203"/>
              </a:xfrm>
              <a:custGeom>
                <a:avLst/>
                <a:gdLst>
                  <a:gd name="T0" fmla="*/ 0 w 828"/>
                  <a:gd name="T1" fmla="*/ 3 h 203"/>
                  <a:gd name="T2" fmla="*/ 414 w 828"/>
                  <a:gd name="T3" fmla="*/ 203 h 203"/>
                  <a:gd name="T4" fmla="*/ 828 w 828"/>
                  <a:gd name="T5" fmla="*/ 0 h 203"/>
                  <a:gd name="T6" fmla="*/ 0 60000 65536"/>
                  <a:gd name="T7" fmla="*/ 0 60000 65536"/>
                  <a:gd name="T8" fmla="*/ 0 60000 65536"/>
                  <a:gd name="T9" fmla="*/ 0 w 828"/>
                  <a:gd name="T10" fmla="*/ 0 h 203"/>
                  <a:gd name="T11" fmla="*/ 828 w 828"/>
                  <a:gd name="T12" fmla="*/ 203 h 203"/>
                </a:gdLst>
                <a:ahLst/>
                <a:cxnLst>
                  <a:cxn ang="T6">
                    <a:pos x="T0" y="T1"/>
                  </a:cxn>
                  <a:cxn ang="T7">
                    <a:pos x="T2" y="T3"/>
                  </a:cxn>
                  <a:cxn ang="T8">
                    <a:pos x="T4" y="T5"/>
                  </a:cxn>
                </a:cxnLst>
                <a:rect l="T9" t="T10" r="T11" b="T12"/>
                <a:pathLst>
                  <a:path w="828" h="203">
                    <a:moveTo>
                      <a:pt x="0" y="3"/>
                    </a:moveTo>
                    <a:cubicBezTo>
                      <a:pt x="138" y="103"/>
                      <a:pt x="276" y="203"/>
                      <a:pt x="414" y="203"/>
                    </a:cubicBezTo>
                    <a:cubicBezTo>
                      <a:pt x="552" y="203"/>
                      <a:pt x="759" y="34"/>
                      <a:pt x="828" y="0"/>
                    </a:cubicBezTo>
                  </a:path>
                </a:pathLst>
              </a:custGeom>
              <a:gradFill rotWithShape="0">
                <a:gsLst>
                  <a:gs pos="0">
                    <a:srgbClr val="DDDDDD"/>
                  </a:gs>
                  <a:gs pos="100000">
                    <a:srgbClr val="5F5F5F"/>
                  </a:gs>
                </a:gsLst>
                <a:lin ang="5400000" scaled="1"/>
              </a:gradFill>
              <a:ln w="9525">
                <a:noFill/>
                <a:round/>
                <a:headEnd/>
                <a:tailEnd/>
              </a:ln>
            </p:spPr>
            <p:txBody>
              <a:bodyPr/>
              <a:lstStyle/>
              <a:p>
                <a:endParaRPr lang="zh-CN" altLang="en-US"/>
              </a:p>
            </p:txBody>
          </p:sp>
          <p:sp>
            <p:nvSpPr>
              <p:cNvPr id="55446" name="Freeform 51"/>
              <p:cNvSpPr>
                <a:spLocks/>
              </p:cNvSpPr>
              <p:nvPr/>
            </p:nvSpPr>
            <p:spPr bwMode="auto">
              <a:xfrm flipV="1">
                <a:off x="2107" y="3573"/>
                <a:ext cx="831" cy="135"/>
              </a:xfrm>
              <a:custGeom>
                <a:avLst/>
                <a:gdLst>
                  <a:gd name="T0" fmla="*/ 0 w 831"/>
                  <a:gd name="T1" fmla="*/ 0 h 135"/>
                  <a:gd name="T2" fmla="*/ 416 w 831"/>
                  <a:gd name="T3" fmla="*/ 135 h 135"/>
                  <a:gd name="T4" fmla="*/ 831 w 831"/>
                  <a:gd name="T5" fmla="*/ 3 h 135"/>
                  <a:gd name="T6" fmla="*/ 0 60000 65536"/>
                  <a:gd name="T7" fmla="*/ 0 60000 65536"/>
                  <a:gd name="T8" fmla="*/ 0 60000 65536"/>
                  <a:gd name="T9" fmla="*/ 0 w 831"/>
                  <a:gd name="T10" fmla="*/ 0 h 135"/>
                  <a:gd name="T11" fmla="*/ 831 w 831"/>
                  <a:gd name="T12" fmla="*/ 135 h 135"/>
                </a:gdLst>
                <a:ahLst/>
                <a:cxnLst>
                  <a:cxn ang="T6">
                    <a:pos x="T0" y="T1"/>
                  </a:cxn>
                  <a:cxn ang="T7">
                    <a:pos x="T2" y="T3"/>
                  </a:cxn>
                  <a:cxn ang="T8">
                    <a:pos x="T4" y="T5"/>
                  </a:cxn>
                </a:cxnLst>
                <a:rect l="T9" t="T10" r="T11" b="T12"/>
                <a:pathLst>
                  <a:path w="831" h="135">
                    <a:moveTo>
                      <a:pt x="0" y="0"/>
                    </a:moveTo>
                    <a:cubicBezTo>
                      <a:pt x="139" y="67"/>
                      <a:pt x="278" y="135"/>
                      <a:pt x="416" y="135"/>
                    </a:cubicBezTo>
                    <a:cubicBezTo>
                      <a:pt x="554" y="135"/>
                      <a:pt x="692" y="69"/>
                      <a:pt x="831" y="3"/>
                    </a:cubicBezTo>
                  </a:path>
                </a:pathLst>
              </a:custGeom>
              <a:gradFill rotWithShape="0">
                <a:gsLst>
                  <a:gs pos="0">
                    <a:srgbClr val="DDDDDD"/>
                  </a:gs>
                  <a:gs pos="100000">
                    <a:srgbClr val="777777"/>
                  </a:gs>
                </a:gsLst>
                <a:lin ang="5400000" scaled="1"/>
              </a:gradFill>
              <a:ln w="9525">
                <a:noFill/>
                <a:round/>
                <a:headEnd/>
                <a:tailEnd/>
              </a:ln>
            </p:spPr>
            <p:txBody>
              <a:bodyPr/>
              <a:lstStyle/>
              <a:p>
                <a:endParaRPr lang="zh-CN" altLang="en-US"/>
              </a:p>
            </p:txBody>
          </p:sp>
          <p:sp>
            <p:nvSpPr>
              <p:cNvPr id="55447" name="Freeform 52"/>
              <p:cNvSpPr>
                <a:spLocks/>
              </p:cNvSpPr>
              <p:nvPr/>
            </p:nvSpPr>
            <p:spPr bwMode="auto">
              <a:xfrm flipV="1">
                <a:off x="2120" y="3638"/>
                <a:ext cx="828" cy="63"/>
              </a:xfrm>
              <a:custGeom>
                <a:avLst/>
                <a:gdLst>
                  <a:gd name="T0" fmla="*/ 0 w 828"/>
                  <a:gd name="T1" fmla="*/ 0 h 63"/>
                  <a:gd name="T2" fmla="*/ 416 w 828"/>
                  <a:gd name="T3" fmla="*/ 63 h 63"/>
                  <a:gd name="T4" fmla="*/ 828 w 828"/>
                  <a:gd name="T5" fmla="*/ 1 h 63"/>
                  <a:gd name="T6" fmla="*/ 0 60000 65536"/>
                  <a:gd name="T7" fmla="*/ 0 60000 65536"/>
                  <a:gd name="T8" fmla="*/ 0 60000 65536"/>
                  <a:gd name="T9" fmla="*/ 0 w 828"/>
                  <a:gd name="T10" fmla="*/ 0 h 63"/>
                  <a:gd name="T11" fmla="*/ 828 w 828"/>
                  <a:gd name="T12" fmla="*/ 63 h 63"/>
                </a:gdLst>
                <a:ahLst/>
                <a:cxnLst>
                  <a:cxn ang="T6">
                    <a:pos x="T0" y="T1"/>
                  </a:cxn>
                  <a:cxn ang="T7">
                    <a:pos x="T2" y="T3"/>
                  </a:cxn>
                  <a:cxn ang="T8">
                    <a:pos x="T4" y="T5"/>
                  </a:cxn>
                </a:cxnLst>
                <a:rect l="T9" t="T10" r="T11" b="T12"/>
                <a:pathLst>
                  <a:path w="828" h="63">
                    <a:moveTo>
                      <a:pt x="0" y="0"/>
                    </a:moveTo>
                    <a:cubicBezTo>
                      <a:pt x="139" y="31"/>
                      <a:pt x="278" y="63"/>
                      <a:pt x="416" y="63"/>
                    </a:cubicBezTo>
                    <a:cubicBezTo>
                      <a:pt x="554" y="63"/>
                      <a:pt x="691" y="32"/>
                      <a:pt x="828" y="1"/>
                    </a:cubicBezTo>
                  </a:path>
                </a:pathLst>
              </a:custGeom>
              <a:gradFill rotWithShape="0">
                <a:gsLst>
                  <a:gs pos="0">
                    <a:srgbClr val="EAEAEA"/>
                  </a:gs>
                  <a:gs pos="100000">
                    <a:srgbClr val="969696"/>
                  </a:gs>
                </a:gsLst>
                <a:lin ang="5400000" scaled="1"/>
              </a:gradFill>
              <a:ln w="9525">
                <a:noFill/>
                <a:round/>
                <a:headEnd/>
                <a:tailEnd/>
              </a:ln>
            </p:spPr>
            <p:txBody>
              <a:bodyPr/>
              <a:lstStyle/>
              <a:p>
                <a:endParaRPr lang="zh-CN" altLang="en-US"/>
              </a:p>
            </p:txBody>
          </p:sp>
        </p:grpSp>
        <p:sp>
          <p:nvSpPr>
            <p:cNvPr id="55444" name="Line 53"/>
            <p:cNvSpPr>
              <a:spLocks noChangeShapeType="1"/>
            </p:cNvSpPr>
            <p:nvPr/>
          </p:nvSpPr>
          <p:spPr bwMode="auto">
            <a:xfrm flipV="1">
              <a:off x="1460" y="2841"/>
              <a:ext cx="2959" cy="0"/>
            </a:xfrm>
            <a:prstGeom prst="line">
              <a:avLst/>
            </a:prstGeom>
            <a:noFill/>
            <a:ln w="9525">
              <a:solidFill>
                <a:schemeClr val="tx1"/>
              </a:solidFill>
              <a:round/>
              <a:headEnd/>
              <a:tailEnd/>
            </a:ln>
          </p:spPr>
          <p:txBody>
            <a:bodyPr/>
            <a:lstStyle/>
            <a:p>
              <a:endParaRPr lang="zh-CN" altLang="en-US"/>
            </a:p>
          </p:txBody>
        </p:sp>
      </p:grpSp>
      <p:sp>
        <p:nvSpPr>
          <p:cNvPr id="66614" name="Rectangle 54"/>
          <p:cNvSpPr>
            <a:spLocks noChangeArrowheads="1"/>
          </p:cNvSpPr>
          <p:nvPr/>
        </p:nvSpPr>
        <p:spPr bwMode="auto">
          <a:xfrm>
            <a:off x="392113" y="1508125"/>
            <a:ext cx="3970337" cy="827088"/>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15" name="Group 55"/>
          <p:cNvGrpSpPr>
            <a:grpSpLocks/>
          </p:cNvGrpSpPr>
          <p:nvPr/>
        </p:nvGrpSpPr>
        <p:grpSpPr bwMode="auto">
          <a:xfrm>
            <a:off x="6350" y="1509713"/>
            <a:ext cx="4772025" cy="814387"/>
            <a:chOff x="1444" y="3093"/>
            <a:chExt cx="3006" cy="513"/>
          </a:xfrm>
        </p:grpSpPr>
        <p:sp>
          <p:nvSpPr>
            <p:cNvPr id="55426" name="Rectangle 56"/>
            <p:cNvSpPr>
              <a:spLocks noChangeArrowheads="1"/>
            </p:cNvSpPr>
            <p:nvPr/>
          </p:nvSpPr>
          <p:spPr bwMode="auto">
            <a:xfrm>
              <a:off x="1681" y="3093"/>
              <a:ext cx="2493" cy="513"/>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55427" name="Group 57"/>
            <p:cNvGrpSpPr>
              <a:grpSpLocks/>
            </p:cNvGrpSpPr>
            <p:nvPr/>
          </p:nvGrpSpPr>
          <p:grpSpPr bwMode="auto">
            <a:xfrm>
              <a:off x="1689" y="3340"/>
              <a:ext cx="841" cy="208"/>
              <a:chOff x="2501" y="2835"/>
              <a:chExt cx="841" cy="208"/>
            </a:xfrm>
          </p:grpSpPr>
          <p:sp>
            <p:nvSpPr>
              <p:cNvPr id="55437" name="Freeform 58"/>
              <p:cNvSpPr>
                <a:spLocks/>
              </p:cNvSpPr>
              <p:nvPr/>
            </p:nvSpPr>
            <p:spPr bwMode="auto">
              <a:xfrm>
                <a:off x="2510" y="2840"/>
                <a:ext cx="828" cy="203"/>
              </a:xfrm>
              <a:custGeom>
                <a:avLst/>
                <a:gdLst>
                  <a:gd name="T0" fmla="*/ 0 w 828"/>
                  <a:gd name="T1" fmla="*/ 3 h 203"/>
                  <a:gd name="T2" fmla="*/ 414 w 828"/>
                  <a:gd name="T3" fmla="*/ 203 h 203"/>
                  <a:gd name="T4" fmla="*/ 828 w 828"/>
                  <a:gd name="T5" fmla="*/ 0 h 203"/>
                  <a:gd name="T6" fmla="*/ 0 60000 65536"/>
                  <a:gd name="T7" fmla="*/ 0 60000 65536"/>
                  <a:gd name="T8" fmla="*/ 0 60000 65536"/>
                  <a:gd name="T9" fmla="*/ 0 w 828"/>
                  <a:gd name="T10" fmla="*/ 0 h 203"/>
                  <a:gd name="T11" fmla="*/ 828 w 828"/>
                  <a:gd name="T12" fmla="*/ 203 h 203"/>
                </a:gdLst>
                <a:ahLst/>
                <a:cxnLst>
                  <a:cxn ang="T6">
                    <a:pos x="T0" y="T1"/>
                  </a:cxn>
                  <a:cxn ang="T7">
                    <a:pos x="T2" y="T3"/>
                  </a:cxn>
                  <a:cxn ang="T8">
                    <a:pos x="T4" y="T5"/>
                  </a:cxn>
                </a:cxnLst>
                <a:rect l="T9" t="T10" r="T11" b="T12"/>
                <a:pathLst>
                  <a:path w="828" h="203">
                    <a:moveTo>
                      <a:pt x="0" y="3"/>
                    </a:moveTo>
                    <a:cubicBezTo>
                      <a:pt x="138" y="103"/>
                      <a:pt x="276" y="203"/>
                      <a:pt x="414" y="203"/>
                    </a:cubicBezTo>
                    <a:cubicBezTo>
                      <a:pt x="552" y="203"/>
                      <a:pt x="759" y="34"/>
                      <a:pt x="828" y="0"/>
                    </a:cubicBezTo>
                  </a:path>
                </a:pathLst>
              </a:custGeom>
              <a:gradFill rotWithShape="0">
                <a:gsLst>
                  <a:gs pos="0">
                    <a:srgbClr val="5F5F5F"/>
                  </a:gs>
                  <a:gs pos="100000">
                    <a:srgbClr val="DDDDDD"/>
                  </a:gs>
                </a:gsLst>
                <a:lin ang="5400000" scaled="1"/>
              </a:gradFill>
              <a:ln w="9525">
                <a:noFill/>
                <a:round/>
                <a:headEnd/>
                <a:tailEnd/>
              </a:ln>
            </p:spPr>
            <p:txBody>
              <a:bodyPr/>
              <a:lstStyle/>
              <a:p>
                <a:endParaRPr lang="zh-CN" altLang="en-US"/>
              </a:p>
            </p:txBody>
          </p:sp>
          <p:sp>
            <p:nvSpPr>
              <p:cNvPr id="55438" name="Freeform 59"/>
              <p:cNvSpPr>
                <a:spLocks/>
              </p:cNvSpPr>
              <p:nvPr/>
            </p:nvSpPr>
            <p:spPr bwMode="auto">
              <a:xfrm>
                <a:off x="2501" y="2835"/>
                <a:ext cx="831" cy="135"/>
              </a:xfrm>
              <a:custGeom>
                <a:avLst/>
                <a:gdLst>
                  <a:gd name="T0" fmla="*/ 0 w 831"/>
                  <a:gd name="T1" fmla="*/ 0 h 135"/>
                  <a:gd name="T2" fmla="*/ 416 w 831"/>
                  <a:gd name="T3" fmla="*/ 135 h 135"/>
                  <a:gd name="T4" fmla="*/ 831 w 831"/>
                  <a:gd name="T5" fmla="*/ 3 h 135"/>
                  <a:gd name="T6" fmla="*/ 0 60000 65536"/>
                  <a:gd name="T7" fmla="*/ 0 60000 65536"/>
                  <a:gd name="T8" fmla="*/ 0 60000 65536"/>
                  <a:gd name="T9" fmla="*/ 0 w 831"/>
                  <a:gd name="T10" fmla="*/ 0 h 135"/>
                  <a:gd name="T11" fmla="*/ 831 w 831"/>
                  <a:gd name="T12" fmla="*/ 135 h 135"/>
                </a:gdLst>
                <a:ahLst/>
                <a:cxnLst>
                  <a:cxn ang="T6">
                    <a:pos x="T0" y="T1"/>
                  </a:cxn>
                  <a:cxn ang="T7">
                    <a:pos x="T2" y="T3"/>
                  </a:cxn>
                  <a:cxn ang="T8">
                    <a:pos x="T4" y="T5"/>
                  </a:cxn>
                </a:cxnLst>
                <a:rect l="T9" t="T10" r="T11" b="T12"/>
                <a:pathLst>
                  <a:path w="831" h="135">
                    <a:moveTo>
                      <a:pt x="0" y="0"/>
                    </a:moveTo>
                    <a:cubicBezTo>
                      <a:pt x="139" y="67"/>
                      <a:pt x="278" y="135"/>
                      <a:pt x="416" y="135"/>
                    </a:cubicBezTo>
                    <a:cubicBezTo>
                      <a:pt x="554" y="135"/>
                      <a:pt x="692" y="69"/>
                      <a:pt x="831" y="3"/>
                    </a:cubicBezTo>
                  </a:path>
                </a:pathLst>
              </a:custGeom>
              <a:gradFill rotWithShape="0">
                <a:gsLst>
                  <a:gs pos="0">
                    <a:srgbClr val="777777"/>
                  </a:gs>
                  <a:gs pos="100000">
                    <a:srgbClr val="DDDDDD"/>
                  </a:gs>
                </a:gsLst>
                <a:lin ang="5400000" scaled="1"/>
              </a:gradFill>
              <a:ln w="9525">
                <a:noFill/>
                <a:round/>
                <a:headEnd/>
                <a:tailEnd/>
              </a:ln>
            </p:spPr>
            <p:txBody>
              <a:bodyPr/>
              <a:lstStyle/>
              <a:p>
                <a:endParaRPr lang="zh-CN" altLang="en-US"/>
              </a:p>
            </p:txBody>
          </p:sp>
          <p:sp>
            <p:nvSpPr>
              <p:cNvPr id="55439" name="Freeform 60"/>
              <p:cNvSpPr>
                <a:spLocks/>
              </p:cNvSpPr>
              <p:nvPr/>
            </p:nvSpPr>
            <p:spPr bwMode="auto">
              <a:xfrm>
                <a:off x="2514" y="2842"/>
                <a:ext cx="828" cy="63"/>
              </a:xfrm>
              <a:custGeom>
                <a:avLst/>
                <a:gdLst>
                  <a:gd name="T0" fmla="*/ 0 w 828"/>
                  <a:gd name="T1" fmla="*/ 0 h 63"/>
                  <a:gd name="T2" fmla="*/ 416 w 828"/>
                  <a:gd name="T3" fmla="*/ 63 h 63"/>
                  <a:gd name="T4" fmla="*/ 828 w 828"/>
                  <a:gd name="T5" fmla="*/ 1 h 63"/>
                  <a:gd name="T6" fmla="*/ 0 60000 65536"/>
                  <a:gd name="T7" fmla="*/ 0 60000 65536"/>
                  <a:gd name="T8" fmla="*/ 0 60000 65536"/>
                  <a:gd name="T9" fmla="*/ 0 w 828"/>
                  <a:gd name="T10" fmla="*/ 0 h 63"/>
                  <a:gd name="T11" fmla="*/ 828 w 828"/>
                  <a:gd name="T12" fmla="*/ 63 h 63"/>
                </a:gdLst>
                <a:ahLst/>
                <a:cxnLst>
                  <a:cxn ang="T6">
                    <a:pos x="T0" y="T1"/>
                  </a:cxn>
                  <a:cxn ang="T7">
                    <a:pos x="T2" y="T3"/>
                  </a:cxn>
                  <a:cxn ang="T8">
                    <a:pos x="T4" y="T5"/>
                  </a:cxn>
                </a:cxnLst>
                <a:rect l="T9" t="T10" r="T11" b="T12"/>
                <a:pathLst>
                  <a:path w="828" h="63">
                    <a:moveTo>
                      <a:pt x="0" y="0"/>
                    </a:moveTo>
                    <a:cubicBezTo>
                      <a:pt x="139" y="31"/>
                      <a:pt x="278" y="63"/>
                      <a:pt x="416" y="63"/>
                    </a:cubicBezTo>
                    <a:cubicBezTo>
                      <a:pt x="554" y="63"/>
                      <a:pt x="691" y="32"/>
                      <a:pt x="828" y="1"/>
                    </a:cubicBezTo>
                  </a:path>
                </a:pathLst>
              </a:custGeom>
              <a:gradFill rotWithShape="0">
                <a:gsLst>
                  <a:gs pos="0">
                    <a:srgbClr val="969696"/>
                  </a:gs>
                  <a:gs pos="100000">
                    <a:srgbClr val="EAEAEA"/>
                  </a:gs>
                </a:gsLst>
                <a:lin ang="5400000" scaled="1"/>
              </a:gradFill>
              <a:ln w="9525">
                <a:noFill/>
                <a:round/>
                <a:headEnd/>
                <a:tailEnd/>
              </a:ln>
            </p:spPr>
            <p:txBody>
              <a:bodyPr/>
              <a:lstStyle/>
              <a:p>
                <a:endParaRPr lang="zh-CN" altLang="en-US"/>
              </a:p>
            </p:txBody>
          </p:sp>
        </p:grpSp>
        <p:grpSp>
          <p:nvGrpSpPr>
            <p:cNvPr id="55428" name="Group 61"/>
            <p:cNvGrpSpPr>
              <a:grpSpLocks/>
            </p:cNvGrpSpPr>
            <p:nvPr/>
          </p:nvGrpSpPr>
          <p:grpSpPr bwMode="auto">
            <a:xfrm>
              <a:off x="2526" y="3146"/>
              <a:ext cx="841" cy="208"/>
              <a:chOff x="2107" y="3500"/>
              <a:chExt cx="841" cy="208"/>
            </a:xfrm>
          </p:grpSpPr>
          <p:sp>
            <p:nvSpPr>
              <p:cNvPr id="55434" name="Freeform 62"/>
              <p:cNvSpPr>
                <a:spLocks/>
              </p:cNvSpPr>
              <p:nvPr/>
            </p:nvSpPr>
            <p:spPr bwMode="auto">
              <a:xfrm flipV="1">
                <a:off x="2116" y="3500"/>
                <a:ext cx="828" cy="203"/>
              </a:xfrm>
              <a:custGeom>
                <a:avLst/>
                <a:gdLst>
                  <a:gd name="T0" fmla="*/ 0 w 828"/>
                  <a:gd name="T1" fmla="*/ 3 h 203"/>
                  <a:gd name="T2" fmla="*/ 414 w 828"/>
                  <a:gd name="T3" fmla="*/ 203 h 203"/>
                  <a:gd name="T4" fmla="*/ 828 w 828"/>
                  <a:gd name="T5" fmla="*/ 0 h 203"/>
                  <a:gd name="T6" fmla="*/ 0 60000 65536"/>
                  <a:gd name="T7" fmla="*/ 0 60000 65536"/>
                  <a:gd name="T8" fmla="*/ 0 60000 65536"/>
                  <a:gd name="T9" fmla="*/ 0 w 828"/>
                  <a:gd name="T10" fmla="*/ 0 h 203"/>
                  <a:gd name="T11" fmla="*/ 828 w 828"/>
                  <a:gd name="T12" fmla="*/ 203 h 203"/>
                </a:gdLst>
                <a:ahLst/>
                <a:cxnLst>
                  <a:cxn ang="T6">
                    <a:pos x="T0" y="T1"/>
                  </a:cxn>
                  <a:cxn ang="T7">
                    <a:pos x="T2" y="T3"/>
                  </a:cxn>
                  <a:cxn ang="T8">
                    <a:pos x="T4" y="T5"/>
                  </a:cxn>
                </a:cxnLst>
                <a:rect l="T9" t="T10" r="T11" b="T12"/>
                <a:pathLst>
                  <a:path w="828" h="203">
                    <a:moveTo>
                      <a:pt x="0" y="3"/>
                    </a:moveTo>
                    <a:cubicBezTo>
                      <a:pt x="138" y="103"/>
                      <a:pt x="276" y="203"/>
                      <a:pt x="414" y="203"/>
                    </a:cubicBezTo>
                    <a:cubicBezTo>
                      <a:pt x="552" y="203"/>
                      <a:pt x="759" y="34"/>
                      <a:pt x="828" y="0"/>
                    </a:cubicBezTo>
                  </a:path>
                </a:pathLst>
              </a:custGeom>
              <a:gradFill rotWithShape="0">
                <a:gsLst>
                  <a:gs pos="0">
                    <a:srgbClr val="DDDDDD"/>
                  </a:gs>
                  <a:gs pos="100000">
                    <a:srgbClr val="5F5F5F"/>
                  </a:gs>
                </a:gsLst>
                <a:lin ang="5400000" scaled="1"/>
              </a:gradFill>
              <a:ln w="9525">
                <a:noFill/>
                <a:round/>
                <a:headEnd/>
                <a:tailEnd/>
              </a:ln>
            </p:spPr>
            <p:txBody>
              <a:bodyPr/>
              <a:lstStyle/>
              <a:p>
                <a:endParaRPr lang="zh-CN" altLang="en-US"/>
              </a:p>
            </p:txBody>
          </p:sp>
          <p:sp>
            <p:nvSpPr>
              <p:cNvPr id="55435" name="Freeform 63"/>
              <p:cNvSpPr>
                <a:spLocks/>
              </p:cNvSpPr>
              <p:nvPr/>
            </p:nvSpPr>
            <p:spPr bwMode="auto">
              <a:xfrm flipV="1">
                <a:off x="2107" y="3573"/>
                <a:ext cx="831" cy="135"/>
              </a:xfrm>
              <a:custGeom>
                <a:avLst/>
                <a:gdLst>
                  <a:gd name="T0" fmla="*/ 0 w 831"/>
                  <a:gd name="T1" fmla="*/ 0 h 135"/>
                  <a:gd name="T2" fmla="*/ 416 w 831"/>
                  <a:gd name="T3" fmla="*/ 135 h 135"/>
                  <a:gd name="T4" fmla="*/ 831 w 831"/>
                  <a:gd name="T5" fmla="*/ 3 h 135"/>
                  <a:gd name="T6" fmla="*/ 0 60000 65536"/>
                  <a:gd name="T7" fmla="*/ 0 60000 65536"/>
                  <a:gd name="T8" fmla="*/ 0 60000 65536"/>
                  <a:gd name="T9" fmla="*/ 0 w 831"/>
                  <a:gd name="T10" fmla="*/ 0 h 135"/>
                  <a:gd name="T11" fmla="*/ 831 w 831"/>
                  <a:gd name="T12" fmla="*/ 135 h 135"/>
                </a:gdLst>
                <a:ahLst/>
                <a:cxnLst>
                  <a:cxn ang="T6">
                    <a:pos x="T0" y="T1"/>
                  </a:cxn>
                  <a:cxn ang="T7">
                    <a:pos x="T2" y="T3"/>
                  </a:cxn>
                  <a:cxn ang="T8">
                    <a:pos x="T4" y="T5"/>
                  </a:cxn>
                </a:cxnLst>
                <a:rect l="T9" t="T10" r="T11" b="T12"/>
                <a:pathLst>
                  <a:path w="831" h="135">
                    <a:moveTo>
                      <a:pt x="0" y="0"/>
                    </a:moveTo>
                    <a:cubicBezTo>
                      <a:pt x="139" y="67"/>
                      <a:pt x="278" y="135"/>
                      <a:pt x="416" y="135"/>
                    </a:cubicBezTo>
                    <a:cubicBezTo>
                      <a:pt x="554" y="135"/>
                      <a:pt x="692" y="69"/>
                      <a:pt x="831" y="3"/>
                    </a:cubicBezTo>
                  </a:path>
                </a:pathLst>
              </a:custGeom>
              <a:gradFill rotWithShape="0">
                <a:gsLst>
                  <a:gs pos="0">
                    <a:srgbClr val="DDDDDD"/>
                  </a:gs>
                  <a:gs pos="100000">
                    <a:srgbClr val="777777"/>
                  </a:gs>
                </a:gsLst>
                <a:lin ang="5400000" scaled="1"/>
              </a:gradFill>
              <a:ln w="9525">
                <a:noFill/>
                <a:round/>
                <a:headEnd/>
                <a:tailEnd/>
              </a:ln>
            </p:spPr>
            <p:txBody>
              <a:bodyPr/>
              <a:lstStyle/>
              <a:p>
                <a:endParaRPr lang="zh-CN" altLang="en-US"/>
              </a:p>
            </p:txBody>
          </p:sp>
          <p:sp>
            <p:nvSpPr>
              <p:cNvPr id="55436" name="Freeform 64"/>
              <p:cNvSpPr>
                <a:spLocks/>
              </p:cNvSpPr>
              <p:nvPr/>
            </p:nvSpPr>
            <p:spPr bwMode="auto">
              <a:xfrm flipV="1">
                <a:off x="2120" y="3638"/>
                <a:ext cx="828" cy="63"/>
              </a:xfrm>
              <a:custGeom>
                <a:avLst/>
                <a:gdLst>
                  <a:gd name="T0" fmla="*/ 0 w 828"/>
                  <a:gd name="T1" fmla="*/ 0 h 63"/>
                  <a:gd name="T2" fmla="*/ 416 w 828"/>
                  <a:gd name="T3" fmla="*/ 63 h 63"/>
                  <a:gd name="T4" fmla="*/ 828 w 828"/>
                  <a:gd name="T5" fmla="*/ 1 h 63"/>
                  <a:gd name="T6" fmla="*/ 0 60000 65536"/>
                  <a:gd name="T7" fmla="*/ 0 60000 65536"/>
                  <a:gd name="T8" fmla="*/ 0 60000 65536"/>
                  <a:gd name="T9" fmla="*/ 0 w 828"/>
                  <a:gd name="T10" fmla="*/ 0 h 63"/>
                  <a:gd name="T11" fmla="*/ 828 w 828"/>
                  <a:gd name="T12" fmla="*/ 63 h 63"/>
                </a:gdLst>
                <a:ahLst/>
                <a:cxnLst>
                  <a:cxn ang="T6">
                    <a:pos x="T0" y="T1"/>
                  </a:cxn>
                  <a:cxn ang="T7">
                    <a:pos x="T2" y="T3"/>
                  </a:cxn>
                  <a:cxn ang="T8">
                    <a:pos x="T4" y="T5"/>
                  </a:cxn>
                </a:cxnLst>
                <a:rect l="T9" t="T10" r="T11" b="T12"/>
                <a:pathLst>
                  <a:path w="828" h="63">
                    <a:moveTo>
                      <a:pt x="0" y="0"/>
                    </a:moveTo>
                    <a:cubicBezTo>
                      <a:pt x="139" y="31"/>
                      <a:pt x="278" y="63"/>
                      <a:pt x="416" y="63"/>
                    </a:cubicBezTo>
                    <a:cubicBezTo>
                      <a:pt x="554" y="63"/>
                      <a:pt x="691" y="32"/>
                      <a:pt x="828" y="1"/>
                    </a:cubicBezTo>
                  </a:path>
                </a:pathLst>
              </a:custGeom>
              <a:gradFill rotWithShape="0">
                <a:gsLst>
                  <a:gs pos="0">
                    <a:srgbClr val="EAEAEA"/>
                  </a:gs>
                  <a:gs pos="100000">
                    <a:srgbClr val="969696"/>
                  </a:gs>
                </a:gsLst>
                <a:lin ang="5400000" scaled="1"/>
              </a:gradFill>
              <a:ln w="9525">
                <a:noFill/>
                <a:round/>
                <a:headEnd/>
                <a:tailEnd/>
              </a:ln>
            </p:spPr>
            <p:txBody>
              <a:bodyPr/>
              <a:lstStyle/>
              <a:p>
                <a:endParaRPr lang="zh-CN" altLang="en-US"/>
              </a:p>
            </p:txBody>
          </p:sp>
        </p:grpSp>
        <p:grpSp>
          <p:nvGrpSpPr>
            <p:cNvPr id="55429" name="Group 65"/>
            <p:cNvGrpSpPr>
              <a:grpSpLocks/>
            </p:cNvGrpSpPr>
            <p:nvPr/>
          </p:nvGrpSpPr>
          <p:grpSpPr bwMode="auto">
            <a:xfrm>
              <a:off x="3347" y="3349"/>
              <a:ext cx="841" cy="208"/>
              <a:chOff x="2501" y="2835"/>
              <a:chExt cx="841" cy="208"/>
            </a:xfrm>
          </p:grpSpPr>
          <p:sp>
            <p:nvSpPr>
              <p:cNvPr id="55431" name="Freeform 66"/>
              <p:cNvSpPr>
                <a:spLocks/>
              </p:cNvSpPr>
              <p:nvPr/>
            </p:nvSpPr>
            <p:spPr bwMode="auto">
              <a:xfrm>
                <a:off x="2510" y="2840"/>
                <a:ext cx="828" cy="203"/>
              </a:xfrm>
              <a:custGeom>
                <a:avLst/>
                <a:gdLst>
                  <a:gd name="T0" fmla="*/ 0 w 828"/>
                  <a:gd name="T1" fmla="*/ 3 h 203"/>
                  <a:gd name="T2" fmla="*/ 414 w 828"/>
                  <a:gd name="T3" fmla="*/ 203 h 203"/>
                  <a:gd name="T4" fmla="*/ 828 w 828"/>
                  <a:gd name="T5" fmla="*/ 0 h 203"/>
                  <a:gd name="T6" fmla="*/ 0 60000 65536"/>
                  <a:gd name="T7" fmla="*/ 0 60000 65536"/>
                  <a:gd name="T8" fmla="*/ 0 60000 65536"/>
                  <a:gd name="T9" fmla="*/ 0 w 828"/>
                  <a:gd name="T10" fmla="*/ 0 h 203"/>
                  <a:gd name="T11" fmla="*/ 828 w 828"/>
                  <a:gd name="T12" fmla="*/ 203 h 203"/>
                </a:gdLst>
                <a:ahLst/>
                <a:cxnLst>
                  <a:cxn ang="T6">
                    <a:pos x="T0" y="T1"/>
                  </a:cxn>
                  <a:cxn ang="T7">
                    <a:pos x="T2" y="T3"/>
                  </a:cxn>
                  <a:cxn ang="T8">
                    <a:pos x="T4" y="T5"/>
                  </a:cxn>
                </a:cxnLst>
                <a:rect l="T9" t="T10" r="T11" b="T12"/>
                <a:pathLst>
                  <a:path w="828" h="203">
                    <a:moveTo>
                      <a:pt x="0" y="3"/>
                    </a:moveTo>
                    <a:cubicBezTo>
                      <a:pt x="138" y="103"/>
                      <a:pt x="276" y="203"/>
                      <a:pt x="414" y="203"/>
                    </a:cubicBezTo>
                    <a:cubicBezTo>
                      <a:pt x="552" y="203"/>
                      <a:pt x="759" y="34"/>
                      <a:pt x="828" y="0"/>
                    </a:cubicBezTo>
                  </a:path>
                </a:pathLst>
              </a:custGeom>
              <a:gradFill rotWithShape="0">
                <a:gsLst>
                  <a:gs pos="0">
                    <a:srgbClr val="5F5F5F"/>
                  </a:gs>
                  <a:gs pos="100000">
                    <a:srgbClr val="DDDDDD"/>
                  </a:gs>
                </a:gsLst>
                <a:lin ang="5400000" scaled="1"/>
              </a:gradFill>
              <a:ln w="9525">
                <a:noFill/>
                <a:round/>
                <a:headEnd/>
                <a:tailEnd/>
              </a:ln>
            </p:spPr>
            <p:txBody>
              <a:bodyPr/>
              <a:lstStyle/>
              <a:p>
                <a:endParaRPr lang="zh-CN" altLang="en-US"/>
              </a:p>
            </p:txBody>
          </p:sp>
          <p:sp>
            <p:nvSpPr>
              <p:cNvPr id="55432" name="Freeform 67"/>
              <p:cNvSpPr>
                <a:spLocks/>
              </p:cNvSpPr>
              <p:nvPr/>
            </p:nvSpPr>
            <p:spPr bwMode="auto">
              <a:xfrm>
                <a:off x="2501" y="2835"/>
                <a:ext cx="831" cy="135"/>
              </a:xfrm>
              <a:custGeom>
                <a:avLst/>
                <a:gdLst>
                  <a:gd name="T0" fmla="*/ 0 w 831"/>
                  <a:gd name="T1" fmla="*/ 0 h 135"/>
                  <a:gd name="T2" fmla="*/ 416 w 831"/>
                  <a:gd name="T3" fmla="*/ 135 h 135"/>
                  <a:gd name="T4" fmla="*/ 831 w 831"/>
                  <a:gd name="T5" fmla="*/ 3 h 135"/>
                  <a:gd name="T6" fmla="*/ 0 60000 65536"/>
                  <a:gd name="T7" fmla="*/ 0 60000 65536"/>
                  <a:gd name="T8" fmla="*/ 0 60000 65536"/>
                  <a:gd name="T9" fmla="*/ 0 w 831"/>
                  <a:gd name="T10" fmla="*/ 0 h 135"/>
                  <a:gd name="T11" fmla="*/ 831 w 831"/>
                  <a:gd name="T12" fmla="*/ 135 h 135"/>
                </a:gdLst>
                <a:ahLst/>
                <a:cxnLst>
                  <a:cxn ang="T6">
                    <a:pos x="T0" y="T1"/>
                  </a:cxn>
                  <a:cxn ang="T7">
                    <a:pos x="T2" y="T3"/>
                  </a:cxn>
                  <a:cxn ang="T8">
                    <a:pos x="T4" y="T5"/>
                  </a:cxn>
                </a:cxnLst>
                <a:rect l="T9" t="T10" r="T11" b="T12"/>
                <a:pathLst>
                  <a:path w="831" h="135">
                    <a:moveTo>
                      <a:pt x="0" y="0"/>
                    </a:moveTo>
                    <a:cubicBezTo>
                      <a:pt x="139" y="67"/>
                      <a:pt x="278" y="135"/>
                      <a:pt x="416" y="135"/>
                    </a:cubicBezTo>
                    <a:cubicBezTo>
                      <a:pt x="554" y="135"/>
                      <a:pt x="692" y="69"/>
                      <a:pt x="831" y="3"/>
                    </a:cubicBezTo>
                  </a:path>
                </a:pathLst>
              </a:custGeom>
              <a:gradFill rotWithShape="0">
                <a:gsLst>
                  <a:gs pos="0">
                    <a:srgbClr val="777777"/>
                  </a:gs>
                  <a:gs pos="100000">
                    <a:srgbClr val="DDDDDD"/>
                  </a:gs>
                </a:gsLst>
                <a:lin ang="5400000" scaled="1"/>
              </a:gradFill>
              <a:ln w="9525">
                <a:noFill/>
                <a:round/>
                <a:headEnd/>
                <a:tailEnd/>
              </a:ln>
            </p:spPr>
            <p:txBody>
              <a:bodyPr/>
              <a:lstStyle/>
              <a:p>
                <a:endParaRPr lang="zh-CN" altLang="en-US"/>
              </a:p>
            </p:txBody>
          </p:sp>
          <p:sp>
            <p:nvSpPr>
              <p:cNvPr id="55433" name="Freeform 68"/>
              <p:cNvSpPr>
                <a:spLocks/>
              </p:cNvSpPr>
              <p:nvPr/>
            </p:nvSpPr>
            <p:spPr bwMode="auto">
              <a:xfrm>
                <a:off x="2514" y="2842"/>
                <a:ext cx="828" cy="63"/>
              </a:xfrm>
              <a:custGeom>
                <a:avLst/>
                <a:gdLst>
                  <a:gd name="T0" fmla="*/ 0 w 828"/>
                  <a:gd name="T1" fmla="*/ 0 h 63"/>
                  <a:gd name="T2" fmla="*/ 416 w 828"/>
                  <a:gd name="T3" fmla="*/ 63 h 63"/>
                  <a:gd name="T4" fmla="*/ 828 w 828"/>
                  <a:gd name="T5" fmla="*/ 1 h 63"/>
                  <a:gd name="T6" fmla="*/ 0 60000 65536"/>
                  <a:gd name="T7" fmla="*/ 0 60000 65536"/>
                  <a:gd name="T8" fmla="*/ 0 60000 65536"/>
                  <a:gd name="T9" fmla="*/ 0 w 828"/>
                  <a:gd name="T10" fmla="*/ 0 h 63"/>
                  <a:gd name="T11" fmla="*/ 828 w 828"/>
                  <a:gd name="T12" fmla="*/ 63 h 63"/>
                </a:gdLst>
                <a:ahLst/>
                <a:cxnLst>
                  <a:cxn ang="T6">
                    <a:pos x="T0" y="T1"/>
                  </a:cxn>
                  <a:cxn ang="T7">
                    <a:pos x="T2" y="T3"/>
                  </a:cxn>
                  <a:cxn ang="T8">
                    <a:pos x="T4" y="T5"/>
                  </a:cxn>
                </a:cxnLst>
                <a:rect l="T9" t="T10" r="T11" b="T12"/>
                <a:pathLst>
                  <a:path w="828" h="63">
                    <a:moveTo>
                      <a:pt x="0" y="0"/>
                    </a:moveTo>
                    <a:cubicBezTo>
                      <a:pt x="139" y="31"/>
                      <a:pt x="278" y="63"/>
                      <a:pt x="416" y="63"/>
                    </a:cubicBezTo>
                    <a:cubicBezTo>
                      <a:pt x="554" y="63"/>
                      <a:pt x="691" y="32"/>
                      <a:pt x="828" y="1"/>
                    </a:cubicBezTo>
                  </a:path>
                </a:pathLst>
              </a:custGeom>
              <a:gradFill rotWithShape="0">
                <a:gsLst>
                  <a:gs pos="0">
                    <a:srgbClr val="969696"/>
                  </a:gs>
                  <a:gs pos="100000">
                    <a:srgbClr val="EAEAEA"/>
                  </a:gs>
                </a:gsLst>
                <a:lin ang="5400000" scaled="1"/>
              </a:gradFill>
              <a:ln w="9525">
                <a:noFill/>
                <a:round/>
                <a:headEnd/>
                <a:tailEnd/>
              </a:ln>
            </p:spPr>
            <p:txBody>
              <a:bodyPr/>
              <a:lstStyle/>
              <a:p>
                <a:endParaRPr lang="zh-CN" altLang="en-US"/>
              </a:p>
            </p:txBody>
          </p:sp>
        </p:grpSp>
        <p:sp>
          <p:nvSpPr>
            <p:cNvPr id="55430" name="Line 69"/>
            <p:cNvSpPr>
              <a:spLocks noChangeShapeType="1"/>
            </p:cNvSpPr>
            <p:nvPr/>
          </p:nvSpPr>
          <p:spPr bwMode="auto">
            <a:xfrm>
              <a:off x="1444" y="3353"/>
              <a:ext cx="3006" cy="0"/>
            </a:xfrm>
            <a:prstGeom prst="line">
              <a:avLst/>
            </a:prstGeom>
            <a:noFill/>
            <a:ln w="9525">
              <a:solidFill>
                <a:schemeClr val="tx1"/>
              </a:solidFill>
              <a:round/>
              <a:headEnd/>
              <a:tailEnd/>
            </a:ln>
          </p:spPr>
          <p:txBody>
            <a:bodyPr/>
            <a:lstStyle/>
            <a:p>
              <a:endParaRPr lang="zh-CN" altLang="en-US"/>
            </a:p>
          </p:txBody>
        </p:sp>
      </p:grpSp>
      <p:sp>
        <p:nvSpPr>
          <p:cNvPr id="66630" name="Rectangle 70"/>
          <p:cNvSpPr>
            <a:spLocks noChangeArrowheads="1"/>
          </p:cNvSpPr>
          <p:nvPr/>
        </p:nvSpPr>
        <p:spPr bwMode="auto">
          <a:xfrm>
            <a:off x="368300" y="1508125"/>
            <a:ext cx="3983038" cy="801688"/>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55308" name="Group 71"/>
          <p:cNvGrpSpPr>
            <a:grpSpLocks/>
          </p:cNvGrpSpPr>
          <p:nvPr/>
        </p:nvGrpSpPr>
        <p:grpSpPr bwMode="auto">
          <a:xfrm>
            <a:off x="419100" y="1598613"/>
            <a:ext cx="3949700" cy="642937"/>
            <a:chOff x="249" y="2606"/>
            <a:chExt cx="2488" cy="405"/>
          </a:xfrm>
        </p:grpSpPr>
        <p:sp>
          <p:nvSpPr>
            <p:cNvPr id="55420" name="Freeform 72"/>
            <p:cNvSpPr>
              <a:spLocks/>
            </p:cNvSpPr>
            <p:nvPr/>
          </p:nvSpPr>
          <p:spPr bwMode="auto">
            <a:xfrm>
              <a:off x="1081" y="2815"/>
              <a:ext cx="820" cy="196"/>
            </a:xfrm>
            <a:custGeom>
              <a:avLst/>
              <a:gdLst>
                <a:gd name="T0" fmla="*/ 0 w 820"/>
                <a:gd name="T1" fmla="*/ 1 h 211"/>
                <a:gd name="T2" fmla="*/ 409 w 820"/>
                <a:gd name="T3" fmla="*/ 126 h 211"/>
                <a:gd name="T4" fmla="*/ 820 w 820"/>
                <a:gd name="T5" fmla="*/ 0 h 211"/>
                <a:gd name="T6" fmla="*/ 0 60000 65536"/>
                <a:gd name="T7" fmla="*/ 0 60000 65536"/>
                <a:gd name="T8" fmla="*/ 0 60000 65536"/>
                <a:gd name="T9" fmla="*/ 0 w 820"/>
                <a:gd name="T10" fmla="*/ 0 h 211"/>
                <a:gd name="T11" fmla="*/ 820 w 820"/>
                <a:gd name="T12" fmla="*/ 211 h 211"/>
              </a:gdLst>
              <a:ahLst/>
              <a:cxnLst>
                <a:cxn ang="T6">
                  <a:pos x="T0" y="T1"/>
                </a:cxn>
                <a:cxn ang="T7">
                  <a:pos x="T2" y="T3"/>
                </a:cxn>
                <a:cxn ang="T8">
                  <a:pos x="T4" y="T5"/>
                </a:cxn>
              </a:cxnLst>
              <a:rect l="T9" t="T10" r="T11" b="T12"/>
              <a:pathLst>
                <a:path w="820" h="211">
                  <a:moveTo>
                    <a:pt x="0" y="1"/>
                  </a:moveTo>
                  <a:cubicBezTo>
                    <a:pt x="136" y="106"/>
                    <a:pt x="272" y="211"/>
                    <a:pt x="409" y="211"/>
                  </a:cubicBezTo>
                  <a:cubicBezTo>
                    <a:pt x="546" y="211"/>
                    <a:pt x="683" y="105"/>
                    <a:pt x="820" y="0"/>
                  </a:cubicBezTo>
                </a:path>
              </a:pathLst>
            </a:custGeom>
            <a:noFill/>
            <a:ln w="28575">
              <a:solidFill>
                <a:schemeClr val="tx1"/>
              </a:solidFill>
              <a:round/>
              <a:headEnd/>
              <a:tailEnd/>
            </a:ln>
          </p:spPr>
          <p:txBody>
            <a:bodyPr/>
            <a:lstStyle/>
            <a:p>
              <a:endParaRPr lang="zh-CN" altLang="en-US"/>
            </a:p>
          </p:txBody>
        </p:sp>
        <p:sp>
          <p:nvSpPr>
            <p:cNvPr id="55421" name="Freeform 73"/>
            <p:cNvSpPr>
              <a:spLocks/>
            </p:cNvSpPr>
            <p:nvPr/>
          </p:nvSpPr>
          <p:spPr bwMode="auto">
            <a:xfrm>
              <a:off x="249" y="2815"/>
              <a:ext cx="820" cy="196"/>
            </a:xfrm>
            <a:custGeom>
              <a:avLst/>
              <a:gdLst>
                <a:gd name="T0" fmla="*/ 0 w 820"/>
                <a:gd name="T1" fmla="*/ 1 h 211"/>
                <a:gd name="T2" fmla="*/ 409 w 820"/>
                <a:gd name="T3" fmla="*/ 126 h 211"/>
                <a:gd name="T4" fmla="*/ 820 w 820"/>
                <a:gd name="T5" fmla="*/ 0 h 211"/>
                <a:gd name="T6" fmla="*/ 0 60000 65536"/>
                <a:gd name="T7" fmla="*/ 0 60000 65536"/>
                <a:gd name="T8" fmla="*/ 0 60000 65536"/>
                <a:gd name="T9" fmla="*/ 0 w 820"/>
                <a:gd name="T10" fmla="*/ 0 h 211"/>
                <a:gd name="T11" fmla="*/ 820 w 820"/>
                <a:gd name="T12" fmla="*/ 211 h 211"/>
              </a:gdLst>
              <a:ahLst/>
              <a:cxnLst>
                <a:cxn ang="T6">
                  <a:pos x="T0" y="T1"/>
                </a:cxn>
                <a:cxn ang="T7">
                  <a:pos x="T2" y="T3"/>
                </a:cxn>
                <a:cxn ang="T8">
                  <a:pos x="T4" y="T5"/>
                </a:cxn>
              </a:cxnLst>
              <a:rect l="T9" t="T10" r="T11" b="T12"/>
              <a:pathLst>
                <a:path w="820" h="211">
                  <a:moveTo>
                    <a:pt x="0" y="1"/>
                  </a:moveTo>
                  <a:cubicBezTo>
                    <a:pt x="136" y="106"/>
                    <a:pt x="272" y="211"/>
                    <a:pt x="409" y="211"/>
                  </a:cubicBezTo>
                  <a:cubicBezTo>
                    <a:pt x="546" y="211"/>
                    <a:pt x="683" y="105"/>
                    <a:pt x="820" y="0"/>
                  </a:cubicBezTo>
                </a:path>
              </a:pathLst>
            </a:custGeom>
            <a:noFill/>
            <a:ln w="28575" cap="rnd">
              <a:solidFill>
                <a:schemeClr val="tx1"/>
              </a:solidFill>
              <a:prstDash val="sysDot"/>
              <a:round/>
              <a:headEnd/>
              <a:tailEnd/>
            </a:ln>
          </p:spPr>
          <p:txBody>
            <a:bodyPr/>
            <a:lstStyle/>
            <a:p>
              <a:endParaRPr lang="zh-CN" altLang="en-US"/>
            </a:p>
          </p:txBody>
        </p:sp>
        <p:sp>
          <p:nvSpPr>
            <p:cNvPr id="55422" name="Freeform 74"/>
            <p:cNvSpPr>
              <a:spLocks/>
            </p:cNvSpPr>
            <p:nvPr/>
          </p:nvSpPr>
          <p:spPr bwMode="auto">
            <a:xfrm>
              <a:off x="1917" y="2811"/>
              <a:ext cx="820" cy="196"/>
            </a:xfrm>
            <a:custGeom>
              <a:avLst/>
              <a:gdLst>
                <a:gd name="T0" fmla="*/ 0 w 820"/>
                <a:gd name="T1" fmla="*/ 1 h 211"/>
                <a:gd name="T2" fmla="*/ 409 w 820"/>
                <a:gd name="T3" fmla="*/ 126 h 211"/>
                <a:gd name="T4" fmla="*/ 820 w 820"/>
                <a:gd name="T5" fmla="*/ 0 h 211"/>
                <a:gd name="T6" fmla="*/ 0 60000 65536"/>
                <a:gd name="T7" fmla="*/ 0 60000 65536"/>
                <a:gd name="T8" fmla="*/ 0 60000 65536"/>
                <a:gd name="T9" fmla="*/ 0 w 820"/>
                <a:gd name="T10" fmla="*/ 0 h 211"/>
                <a:gd name="T11" fmla="*/ 820 w 820"/>
                <a:gd name="T12" fmla="*/ 211 h 211"/>
              </a:gdLst>
              <a:ahLst/>
              <a:cxnLst>
                <a:cxn ang="T6">
                  <a:pos x="T0" y="T1"/>
                </a:cxn>
                <a:cxn ang="T7">
                  <a:pos x="T2" y="T3"/>
                </a:cxn>
                <a:cxn ang="T8">
                  <a:pos x="T4" y="T5"/>
                </a:cxn>
              </a:cxnLst>
              <a:rect l="T9" t="T10" r="T11" b="T12"/>
              <a:pathLst>
                <a:path w="820" h="211">
                  <a:moveTo>
                    <a:pt x="0" y="1"/>
                  </a:moveTo>
                  <a:cubicBezTo>
                    <a:pt x="136" y="106"/>
                    <a:pt x="272" y="211"/>
                    <a:pt x="409" y="211"/>
                  </a:cubicBezTo>
                  <a:cubicBezTo>
                    <a:pt x="546" y="211"/>
                    <a:pt x="683" y="105"/>
                    <a:pt x="820" y="0"/>
                  </a:cubicBezTo>
                </a:path>
              </a:pathLst>
            </a:custGeom>
            <a:noFill/>
            <a:ln w="28575" cap="rnd">
              <a:solidFill>
                <a:schemeClr val="tx1"/>
              </a:solidFill>
              <a:prstDash val="sysDot"/>
              <a:round/>
              <a:headEnd/>
              <a:tailEnd/>
            </a:ln>
          </p:spPr>
          <p:txBody>
            <a:bodyPr/>
            <a:lstStyle/>
            <a:p>
              <a:endParaRPr lang="zh-CN" altLang="en-US"/>
            </a:p>
          </p:txBody>
        </p:sp>
        <p:sp>
          <p:nvSpPr>
            <p:cNvPr id="55423" name="Freeform 75"/>
            <p:cNvSpPr>
              <a:spLocks/>
            </p:cNvSpPr>
            <p:nvPr/>
          </p:nvSpPr>
          <p:spPr bwMode="auto">
            <a:xfrm flipV="1">
              <a:off x="1089" y="2606"/>
              <a:ext cx="820" cy="196"/>
            </a:xfrm>
            <a:custGeom>
              <a:avLst/>
              <a:gdLst>
                <a:gd name="T0" fmla="*/ 0 w 820"/>
                <a:gd name="T1" fmla="*/ 1 h 211"/>
                <a:gd name="T2" fmla="*/ 409 w 820"/>
                <a:gd name="T3" fmla="*/ 126 h 211"/>
                <a:gd name="T4" fmla="*/ 820 w 820"/>
                <a:gd name="T5" fmla="*/ 0 h 211"/>
                <a:gd name="T6" fmla="*/ 0 60000 65536"/>
                <a:gd name="T7" fmla="*/ 0 60000 65536"/>
                <a:gd name="T8" fmla="*/ 0 60000 65536"/>
                <a:gd name="T9" fmla="*/ 0 w 820"/>
                <a:gd name="T10" fmla="*/ 0 h 211"/>
                <a:gd name="T11" fmla="*/ 820 w 820"/>
                <a:gd name="T12" fmla="*/ 211 h 211"/>
              </a:gdLst>
              <a:ahLst/>
              <a:cxnLst>
                <a:cxn ang="T6">
                  <a:pos x="T0" y="T1"/>
                </a:cxn>
                <a:cxn ang="T7">
                  <a:pos x="T2" y="T3"/>
                </a:cxn>
                <a:cxn ang="T8">
                  <a:pos x="T4" y="T5"/>
                </a:cxn>
              </a:cxnLst>
              <a:rect l="T9" t="T10" r="T11" b="T12"/>
              <a:pathLst>
                <a:path w="820" h="211">
                  <a:moveTo>
                    <a:pt x="0" y="1"/>
                  </a:moveTo>
                  <a:cubicBezTo>
                    <a:pt x="136" y="106"/>
                    <a:pt x="272" y="211"/>
                    <a:pt x="409" y="211"/>
                  </a:cubicBezTo>
                  <a:cubicBezTo>
                    <a:pt x="546" y="211"/>
                    <a:pt x="683" y="105"/>
                    <a:pt x="820" y="0"/>
                  </a:cubicBezTo>
                </a:path>
              </a:pathLst>
            </a:custGeom>
            <a:noFill/>
            <a:ln w="28575" cap="rnd">
              <a:solidFill>
                <a:schemeClr val="tx1"/>
              </a:solidFill>
              <a:prstDash val="sysDot"/>
              <a:round/>
              <a:headEnd/>
              <a:tailEnd/>
            </a:ln>
          </p:spPr>
          <p:txBody>
            <a:bodyPr/>
            <a:lstStyle/>
            <a:p>
              <a:endParaRPr lang="zh-CN" altLang="en-US"/>
            </a:p>
          </p:txBody>
        </p:sp>
        <p:sp>
          <p:nvSpPr>
            <p:cNvPr id="55424" name="Freeform 76"/>
            <p:cNvSpPr>
              <a:spLocks/>
            </p:cNvSpPr>
            <p:nvPr/>
          </p:nvSpPr>
          <p:spPr bwMode="auto">
            <a:xfrm flipV="1">
              <a:off x="249" y="2606"/>
              <a:ext cx="820" cy="196"/>
            </a:xfrm>
            <a:custGeom>
              <a:avLst/>
              <a:gdLst>
                <a:gd name="T0" fmla="*/ 0 w 820"/>
                <a:gd name="T1" fmla="*/ 1 h 211"/>
                <a:gd name="T2" fmla="*/ 409 w 820"/>
                <a:gd name="T3" fmla="*/ 126 h 211"/>
                <a:gd name="T4" fmla="*/ 820 w 820"/>
                <a:gd name="T5" fmla="*/ 0 h 211"/>
                <a:gd name="T6" fmla="*/ 0 60000 65536"/>
                <a:gd name="T7" fmla="*/ 0 60000 65536"/>
                <a:gd name="T8" fmla="*/ 0 60000 65536"/>
                <a:gd name="T9" fmla="*/ 0 w 820"/>
                <a:gd name="T10" fmla="*/ 0 h 211"/>
                <a:gd name="T11" fmla="*/ 820 w 820"/>
                <a:gd name="T12" fmla="*/ 211 h 211"/>
              </a:gdLst>
              <a:ahLst/>
              <a:cxnLst>
                <a:cxn ang="T6">
                  <a:pos x="T0" y="T1"/>
                </a:cxn>
                <a:cxn ang="T7">
                  <a:pos x="T2" y="T3"/>
                </a:cxn>
                <a:cxn ang="T8">
                  <a:pos x="T4" y="T5"/>
                </a:cxn>
              </a:cxnLst>
              <a:rect l="T9" t="T10" r="T11" b="T12"/>
              <a:pathLst>
                <a:path w="820" h="211">
                  <a:moveTo>
                    <a:pt x="0" y="1"/>
                  </a:moveTo>
                  <a:cubicBezTo>
                    <a:pt x="136" y="106"/>
                    <a:pt x="272" y="211"/>
                    <a:pt x="409" y="211"/>
                  </a:cubicBezTo>
                  <a:cubicBezTo>
                    <a:pt x="546" y="211"/>
                    <a:pt x="683" y="105"/>
                    <a:pt x="820" y="0"/>
                  </a:cubicBezTo>
                </a:path>
              </a:pathLst>
            </a:custGeom>
            <a:noFill/>
            <a:ln w="28575">
              <a:solidFill>
                <a:schemeClr val="tx1"/>
              </a:solidFill>
              <a:round/>
              <a:headEnd/>
              <a:tailEnd/>
            </a:ln>
          </p:spPr>
          <p:txBody>
            <a:bodyPr/>
            <a:lstStyle/>
            <a:p>
              <a:endParaRPr lang="zh-CN" altLang="en-US"/>
            </a:p>
          </p:txBody>
        </p:sp>
        <p:sp>
          <p:nvSpPr>
            <p:cNvPr id="55425" name="Freeform 77"/>
            <p:cNvSpPr>
              <a:spLocks/>
            </p:cNvSpPr>
            <p:nvPr/>
          </p:nvSpPr>
          <p:spPr bwMode="auto">
            <a:xfrm flipV="1">
              <a:off x="1917" y="2610"/>
              <a:ext cx="820" cy="196"/>
            </a:xfrm>
            <a:custGeom>
              <a:avLst/>
              <a:gdLst>
                <a:gd name="T0" fmla="*/ 0 w 820"/>
                <a:gd name="T1" fmla="*/ 1 h 211"/>
                <a:gd name="T2" fmla="*/ 409 w 820"/>
                <a:gd name="T3" fmla="*/ 126 h 211"/>
                <a:gd name="T4" fmla="*/ 820 w 820"/>
                <a:gd name="T5" fmla="*/ 0 h 211"/>
                <a:gd name="T6" fmla="*/ 0 60000 65536"/>
                <a:gd name="T7" fmla="*/ 0 60000 65536"/>
                <a:gd name="T8" fmla="*/ 0 60000 65536"/>
                <a:gd name="T9" fmla="*/ 0 w 820"/>
                <a:gd name="T10" fmla="*/ 0 h 211"/>
                <a:gd name="T11" fmla="*/ 820 w 820"/>
                <a:gd name="T12" fmla="*/ 211 h 211"/>
              </a:gdLst>
              <a:ahLst/>
              <a:cxnLst>
                <a:cxn ang="T6">
                  <a:pos x="T0" y="T1"/>
                </a:cxn>
                <a:cxn ang="T7">
                  <a:pos x="T2" y="T3"/>
                </a:cxn>
                <a:cxn ang="T8">
                  <a:pos x="T4" y="T5"/>
                </a:cxn>
              </a:cxnLst>
              <a:rect l="T9" t="T10" r="T11" b="T12"/>
              <a:pathLst>
                <a:path w="820" h="211">
                  <a:moveTo>
                    <a:pt x="0" y="1"/>
                  </a:moveTo>
                  <a:cubicBezTo>
                    <a:pt x="136" y="106"/>
                    <a:pt x="272" y="211"/>
                    <a:pt x="409" y="211"/>
                  </a:cubicBezTo>
                  <a:cubicBezTo>
                    <a:pt x="546" y="211"/>
                    <a:pt x="683" y="105"/>
                    <a:pt x="820" y="0"/>
                  </a:cubicBezTo>
                </a:path>
              </a:pathLst>
            </a:custGeom>
            <a:noFill/>
            <a:ln w="28575">
              <a:solidFill>
                <a:schemeClr val="tx1"/>
              </a:solidFill>
              <a:round/>
              <a:headEnd/>
              <a:tailEnd/>
            </a:ln>
          </p:spPr>
          <p:txBody>
            <a:bodyPr/>
            <a:lstStyle/>
            <a:p>
              <a:endParaRPr lang="zh-CN" altLang="en-US"/>
            </a:p>
          </p:txBody>
        </p:sp>
      </p:grpSp>
      <p:sp>
        <p:nvSpPr>
          <p:cNvPr id="55309" name="Rectangle 78"/>
          <p:cNvSpPr>
            <a:spLocks noChangeArrowheads="1"/>
          </p:cNvSpPr>
          <p:nvPr/>
        </p:nvSpPr>
        <p:spPr bwMode="auto">
          <a:xfrm>
            <a:off x="0" y="1503363"/>
            <a:ext cx="385763" cy="901700"/>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55310" name="Rectangle 79"/>
          <p:cNvSpPr>
            <a:spLocks noChangeArrowheads="1"/>
          </p:cNvSpPr>
          <p:nvPr/>
        </p:nvSpPr>
        <p:spPr bwMode="auto">
          <a:xfrm>
            <a:off x="4375150" y="1476375"/>
            <a:ext cx="385763" cy="901700"/>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nvGrpSpPr>
          <p:cNvPr id="20" name="Group 80"/>
          <p:cNvGrpSpPr>
            <a:grpSpLocks/>
          </p:cNvGrpSpPr>
          <p:nvPr/>
        </p:nvGrpSpPr>
        <p:grpSpPr bwMode="auto">
          <a:xfrm>
            <a:off x="779463" y="1598613"/>
            <a:ext cx="3205162" cy="650875"/>
            <a:chOff x="491" y="1947"/>
            <a:chExt cx="2019" cy="410"/>
          </a:xfrm>
        </p:grpSpPr>
        <p:sp>
          <p:nvSpPr>
            <p:cNvPr id="55411" name="Line 81"/>
            <p:cNvSpPr>
              <a:spLocks noChangeShapeType="1"/>
            </p:cNvSpPr>
            <p:nvPr/>
          </p:nvSpPr>
          <p:spPr bwMode="auto">
            <a:xfrm flipV="1">
              <a:off x="669" y="1949"/>
              <a:ext cx="0" cy="189"/>
            </a:xfrm>
            <a:prstGeom prst="line">
              <a:avLst/>
            </a:prstGeom>
            <a:noFill/>
            <a:ln w="9525">
              <a:solidFill>
                <a:schemeClr val="accent2"/>
              </a:solidFill>
              <a:round/>
              <a:headEnd/>
              <a:tailEnd type="triangle" w="med" len="med"/>
            </a:ln>
          </p:spPr>
          <p:txBody>
            <a:bodyPr/>
            <a:lstStyle/>
            <a:p>
              <a:endParaRPr lang="zh-CN" altLang="en-US"/>
            </a:p>
          </p:txBody>
        </p:sp>
        <p:sp>
          <p:nvSpPr>
            <p:cNvPr id="55412" name="Line 82"/>
            <p:cNvSpPr>
              <a:spLocks noChangeShapeType="1"/>
            </p:cNvSpPr>
            <p:nvPr/>
          </p:nvSpPr>
          <p:spPr bwMode="auto">
            <a:xfrm flipV="1">
              <a:off x="491" y="1994"/>
              <a:ext cx="0" cy="153"/>
            </a:xfrm>
            <a:prstGeom prst="line">
              <a:avLst/>
            </a:prstGeom>
            <a:noFill/>
            <a:ln w="9525">
              <a:solidFill>
                <a:schemeClr val="tx1"/>
              </a:solidFill>
              <a:round/>
              <a:headEnd/>
              <a:tailEnd type="triangle" w="med" len="med"/>
            </a:ln>
          </p:spPr>
          <p:txBody>
            <a:bodyPr/>
            <a:lstStyle/>
            <a:p>
              <a:endParaRPr lang="zh-CN" altLang="en-US"/>
            </a:p>
          </p:txBody>
        </p:sp>
        <p:sp>
          <p:nvSpPr>
            <p:cNvPr id="55413" name="Line 83"/>
            <p:cNvSpPr>
              <a:spLocks noChangeShapeType="1"/>
            </p:cNvSpPr>
            <p:nvPr/>
          </p:nvSpPr>
          <p:spPr bwMode="auto">
            <a:xfrm flipV="1">
              <a:off x="845" y="1985"/>
              <a:ext cx="0" cy="153"/>
            </a:xfrm>
            <a:prstGeom prst="line">
              <a:avLst/>
            </a:prstGeom>
            <a:noFill/>
            <a:ln w="9525">
              <a:solidFill>
                <a:schemeClr val="tx1"/>
              </a:solidFill>
              <a:round/>
              <a:headEnd/>
              <a:tailEnd type="triangle" w="med" len="med"/>
            </a:ln>
          </p:spPr>
          <p:txBody>
            <a:bodyPr/>
            <a:lstStyle/>
            <a:p>
              <a:endParaRPr lang="zh-CN" altLang="en-US"/>
            </a:p>
          </p:txBody>
        </p:sp>
        <p:sp>
          <p:nvSpPr>
            <p:cNvPr id="55414" name="Line 84"/>
            <p:cNvSpPr>
              <a:spLocks noChangeShapeType="1"/>
            </p:cNvSpPr>
            <p:nvPr/>
          </p:nvSpPr>
          <p:spPr bwMode="auto">
            <a:xfrm>
              <a:off x="1499" y="2144"/>
              <a:ext cx="0" cy="213"/>
            </a:xfrm>
            <a:prstGeom prst="line">
              <a:avLst/>
            </a:prstGeom>
            <a:noFill/>
            <a:ln w="9525">
              <a:solidFill>
                <a:schemeClr val="accent2"/>
              </a:solidFill>
              <a:round/>
              <a:headEnd/>
              <a:tailEnd type="triangle" w="med" len="med"/>
            </a:ln>
          </p:spPr>
          <p:txBody>
            <a:bodyPr/>
            <a:lstStyle/>
            <a:p>
              <a:endParaRPr lang="zh-CN" altLang="en-US"/>
            </a:p>
          </p:txBody>
        </p:sp>
        <p:sp>
          <p:nvSpPr>
            <p:cNvPr id="55415" name="Line 85"/>
            <p:cNvSpPr>
              <a:spLocks noChangeShapeType="1"/>
            </p:cNvSpPr>
            <p:nvPr/>
          </p:nvSpPr>
          <p:spPr bwMode="auto">
            <a:xfrm>
              <a:off x="1685" y="2147"/>
              <a:ext cx="0" cy="153"/>
            </a:xfrm>
            <a:prstGeom prst="line">
              <a:avLst/>
            </a:prstGeom>
            <a:noFill/>
            <a:ln w="9525">
              <a:solidFill>
                <a:schemeClr val="tx1"/>
              </a:solidFill>
              <a:round/>
              <a:headEnd/>
              <a:tailEnd type="triangle" w="med" len="med"/>
            </a:ln>
          </p:spPr>
          <p:txBody>
            <a:bodyPr/>
            <a:lstStyle/>
            <a:p>
              <a:endParaRPr lang="zh-CN" altLang="en-US"/>
            </a:p>
          </p:txBody>
        </p:sp>
        <p:sp>
          <p:nvSpPr>
            <p:cNvPr id="55416" name="Line 86"/>
            <p:cNvSpPr>
              <a:spLocks noChangeShapeType="1"/>
            </p:cNvSpPr>
            <p:nvPr/>
          </p:nvSpPr>
          <p:spPr bwMode="auto">
            <a:xfrm>
              <a:off x="1307" y="2144"/>
              <a:ext cx="0" cy="153"/>
            </a:xfrm>
            <a:prstGeom prst="line">
              <a:avLst/>
            </a:prstGeom>
            <a:noFill/>
            <a:ln w="9525">
              <a:solidFill>
                <a:schemeClr val="tx1"/>
              </a:solidFill>
              <a:round/>
              <a:headEnd/>
              <a:tailEnd type="triangle" w="med" len="med"/>
            </a:ln>
          </p:spPr>
          <p:txBody>
            <a:bodyPr/>
            <a:lstStyle/>
            <a:p>
              <a:endParaRPr lang="zh-CN" altLang="en-US"/>
            </a:p>
          </p:txBody>
        </p:sp>
        <p:sp>
          <p:nvSpPr>
            <p:cNvPr id="55417" name="Line 87"/>
            <p:cNvSpPr>
              <a:spLocks noChangeShapeType="1"/>
            </p:cNvSpPr>
            <p:nvPr/>
          </p:nvSpPr>
          <p:spPr bwMode="auto">
            <a:xfrm flipV="1">
              <a:off x="2336" y="1947"/>
              <a:ext cx="0" cy="198"/>
            </a:xfrm>
            <a:prstGeom prst="line">
              <a:avLst/>
            </a:prstGeom>
            <a:noFill/>
            <a:ln w="9525">
              <a:solidFill>
                <a:schemeClr val="accent2"/>
              </a:solidFill>
              <a:round/>
              <a:headEnd/>
              <a:tailEnd type="triangle" w="med" len="med"/>
            </a:ln>
          </p:spPr>
          <p:txBody>
            <a:bodyPr/>
            <a:lstStyle/>
            <a:p>
              <a:endParaRPr lang="zh-CN" altLang="en-US"/>
            </a:p>
          </p:txBody>
        </p:sp>
        <p:sp>
          <p:nvSpPr>
            <p:cNvPr id="55418" name="Line 88"/>
            <p:cNvSpPr>
              <a:spLocks noChangeShapeType="1"/>
            </p:cNvSpPr>
            <p:nvPr/>
          </p:nvSpPr>
          <p:spPr bwMode="auto">
            <a:xfrm flipV="1">
              <a:off x="2510" y="1988"/>
              <a:ext cx="0" cy="153"/>
            </a:xfrm>
            <a:prstGeom prst="line">
              <a:avLst/>
            </a:prstGeom>
            <a:noFill/>
            <a:ln w="9525">
              <a:solidFill>
                <a:schemeClr val="tx1"/>
              </a:solidFill>
              <a:round/>
              <a:headEnd/>
              <a:tailEnd type="triangle" w="med" len="med"/>
            </a:ln>
          </p:spPr>
          <p:txBody>
            <a:bodyPr/>
            <a:lstStyle/>
            <a:p>
              <a:endParaRPr lang="zh-CN" altLang="en-US"/>
            </a:p>
          </p:txBody>
        </p:sp>
        <p:sp>
          <p:nvSpPr>
            <p:cNvPr id="55419" name="Line 89"/>
            <p:cNvSpPr>
              <a:spLocks noChangeShapeType="1"/>
            </p:cNvSpPr>
            <p:nvPr/>
          </p:nvSpPr>
          <p:spPr bwMode="auto">
            <a:xfrm flipV="1">
              <a:off x="2153" y="1994"/>
              <a:ext cx="0" cy="153"/>
            </a:xfrm>
            <a:prstGeom prst="line">
              <a:avLst/>
            </a:prstGeom>
            <a:noFill/>
            <a:ln w="9525">
              <a:solidFill>
                <a:schemeClr val="tx1"/>
              </a:solidFill>
              <a:round/>
              <a:headEnd/>
              <a:tailEnd type="triangle" w="med" len="med"/>
            </a:ln>
          </p:spPr>
          <p:txBody>
            <a:bodyPr/>
            <a:lstStyle/>
            <a:p>
              <a:endParaRPr lang="zh-CN" altLang="en-US"/>
            </a:p>
          </p:txBody>
        </p:sp>
      </p:grpSp>
      <p:sp>
        <p:nvSpPr>
          <p:cNvPr id="66650" name="Text Box 90"/>
          <p:cNvSpPr txBox="1">
            <a:spLocks noChangeArrowheads="1"/>
          </p:cNvSpPr>
          <p:nvPr/>
        </p:nvSpPr>
        <p:spPr bwMode="auto">
          <a:xfrm>
            <a:off x="752475" y="5057775"/>
            <a:ext cx="3300413" cy="1187450"/>
          </a:xfrm>
          <a:prstGeom prst="rect">
            <a:avLst/>
          </a:prstGeom>
          <a:noFill/>
          <a:ln w="9525">
            <a:noFill/>
            <a:miter lim="800000"/>
            <a:headEnd/>
            <a:tailEnd/>
          </a:ln>
        </p:spPr>
        <p:txBody>
          <a:bodyPr>
            <a:spAutoFit/>
          </a:bodyPr>
          <a:lstStyle/>
          <a:p>
            <a:pPr algn="l">
              <a:spcBef>
                <a:spcPct val="50000"/>
              </a:spcBef>
            </a:pPr>
            <a:r>
              <a:rPr kumimoji="1" lang="en-US" altLang="zh-CN" sz="2400">
                <a:latin typeface="Times New Roman" pitchFamily="18" charset="0"/>
                <a:ea typeface="华文中宋" pitchFamily="2" charset="-122"/>
              </a:rPr>
              <a:t>    </a:t>
            </a:r>
            <a:r>
              <a:rPr kumimoji="1" lang="zh-CN" altLang="en-US" sz="2400" b="1">
                <a:latin typeface="Times New Roman" pitchFamily="18" charset="0"/>
                <a:ea typeface="华文中宋" pitchFamily="2" charset="-122"/>
              </a:rPr>
              <a:t>驻波不是振动相位的传播过程，驻波的波形不发生定向传播。</a:t>
            </a:r>
          </a:p>
        </p:txBody>
      </p:sp>
      <p:grpSp>
        <p:nvGrpSpPr>
          <p:cNvPr id="55313" name="Group 91"/>
          <p:cNvGrpSpPr>
            <a:grpSpLocks/>
          </p:cNvGrpSpPr>
          <p:nvPr/>
        </p:nvGrpSpPr>
        <p:grpSpPr bwMode="auto">
          <a:xfrm>
            <a:off x="384175" y="1860550"/>
            <a:ext cx="4044950" cy="111125"/>
            <a:chOff x="242" y="1172"/>
            <a:chExt cx="2548" cy="70"/>
          </a:xfrm>
        </p:grpSpPr>
        <p:sp>
          <p:nvSpPr>
            <p:cNvPr id="55406" name="Line 92"/>
            <p:cNvSpPr>
              <a:spLocks noChangeShapeType="1"/>
            </p:cNvSpPr>
            <p:nvPr/>
          </p:nvSpPr>
          <p:spPr bwMode="auto">
            <a:xfrm>
              <a:off x="296" y="1205"/>
              <a:ext cx="2478" cy="0"/>
            </a:xfrm>
            <a:prstGeom prst="line">
              <a:avLst/>
            </a:prstGeom>
            <a:noFill/>
            <a:ln w="9525">
              <a:solidFill>
                <a:schemeClr val="tx1"/>
              </a:solidFill>
              <a:round/>
              <a:headEnd/>
              <a:tailEnd/>
            </a:ln>
          </p:spPr>
          <p:txBody>
            <a:bodyPr/>
            <a:lstStyle/>
            <a:p>
              <a:endParaRPr lang="zh-CN" altLang="en-US"/>
            </a:p>
          </p:txBody>
        </p:sp>
        <p:sp>
          <p:nvSpPr>
            <p:cNvPr id="55407" name="Oval 93"/>
            <p:cNvSpPr>
              <a:spLocks noChangeArrowheads="1"/>
            </p:cNvSpPr>
            <p:nvPr/>
          </p:nvSpPr>
          <p:spPr bwMode="auto">
            <a:xfrm>
              <a:off x="1063" y="1179"/>
              <a:ext cx="56" cy="60"/>
            </a:xfrm>
            <a:prstGeom prst="ellipse">
              <a:avLst/>
            </a:prstGeom>
            <a:solidFill>
              <a:schemeClr val="bg1"/>
            </a:solidFill>
            <a:ln w="28575">
              <a:solidFill>
                <a:srgbClr val="FF3300"/>
              </a:solidFill>
              <a:round/>
              <a:headEnd/>
              <a:tailEnd/>
            </a:ln>
          </p:spPr>
          <p:txBody>
            <a:bodyPr wrap="none" anchor="ctr"/>
            <a:lstStyle/>
            <a:p>
              <a:endParaRPr lang="zh-CN" altLang="en-US"/>
            </a:p>
          </p:txBody>
        </p:sp>
        <p:sp>
          <p:nvSpPr>
            <p:cNvPr id="55408" name="Oval 94"/>
            <p:cNvSpPr>
              <a:spLocks noChangeArrowheads="1"/>
            </p:cNvSpPr>
            <p:nvPr/>
          </p:nvSpPr>
          <p:spPr bwMode="auto">
            <a:xfrm>
              <a:off x="242" y="1172"/>
              <a:ext cx="56" cy="60"/>
            </a:xfrm>
            <a:prstGeom prst="ellipse">
              <a:avLst/>
            </a:prstGeom>
            <a:solidFill>
              <a:schemeClr val="bg1"/>
            </a:solidFill>
            <a:ln w="28575">
              <a:solidFill>
                <a:srgbClr val="FF3300"/>
              </a:solidFill>
              <a:round/>
              <a:headEnd/>
              <a:tailEnd/>
            </a:ln>
          </p:spPr>
          <p:txBody>
            <a:bodyPr wrap="none" anchor="ctr"/>
            <a:lstStyle/>
            <a:p>
              <a:endParaRPr lang="zh-CN" altLang="en-US"/>
            </a:p>
          </p:txBody>
        </p:sp>
        <p:sp>
          <p:nvSpPr>
            <p:cNvPr id="55409" name="Oval 95"/>
            <p:cNvSpPr>
              <a:spLocks noChangeArrowheads="1"/>
            </p:cNvSpPr>
            <p:nvPr/>
          </p:nvSpPr>
          <p:spPr bwMode="auto">
            <a:xfrm>
              <a:off x="2733" y="1175"/>
              <a:ext cx="57" cy="60"/>
            </a:xfrm>
            <a:prstGeom prst="ellipse">
              <a:avLst/>
            </a:prstGeom>
            <a:solidFill>
              <a:schemeClr val="bg1"/>
            </a:solidFill>
            <a:ln w="28575">
              <a:solidFill>
                <a:srgbClr val="FF3300"/>
              </a:solidFill>
              <a:round/>
              <a:headEnd/>
              <a:tailEnd/>
            </a:ln>
          </p:spPr>
          <p:txBody>
            <a:bodyPr wrap="none" anchor="ctr"/>
            <a:lstStyle/>
            <a:p>
              <a:endParaRPr lang="zh-CN" altLang="en-US"/>
            </a:p>
          </p:txBody>
        </p:sp>
        <p:sp>
          <p:nvSpPr>
            <p:cNvPr id="55410" name="Oval 96"/>
            <p:cNvSpPr>
              <a:spLocks noChangeArrowheads="1"/>
            </p:cNvSpPr>
            <p:nvPr/>
          </p:nvSpPr>
          <p:spPr bwMode="auto">
            <a:xfrm>
              <a:off x="1917" y="1182"/>
              <a:ext cx="56" cy="60"/>
            </a:xfrm>
            <a:prstGeom prst="ellipse">
              <a:avLst/>
            </a:prstGeom>
            <a:solidFill>
              <a:schemeClr val="bg1"/>
            </a:solidFill>
            <a:ln w="28575">
              <a:solidFill>
                <a:srgbClr val="FF3300"/>
              </a:solidFill>
              <a:round/>
              <a:headEnd/>
              <a:tailEnd/>
            </a:ln>
          </p:spPr>
          <p:txBody>
            <a:bodyPr wrap="none" anchor="ctr"/>
            <a:lstStyle/>
            <a:p>
              <a:endParaRPr lang="zh-CN" altLang="en-US"/>
            </a:p>
          </p:txBody>
        </p:sp>
      </p:grpSp>
      <p:grpSp>
        <p:nvGrpSpPr>
          <p:cNvPr id="22" name="Group 190"/>
          <p:cNvGrpSpPr>
            <a:grpSpLocks/>
          </p:cNvGrpSpPr>
          <p:nvPr/>
        </p:nvGrpSpPr>
        <p:grpSpPr bwMode="auto">
          <a:xfrm>
            <a:off x="542925" y="527050"/>
            <a:ext cx="3652838" cy="642938"/>
            <a:chOff x="314" y="323"/>
            <a:chExt cx="2301" cy="405"/>
          </a:xfrm>
        </p:grpSpPr>
        <p:sp>
          <p:nvSpPr>
            <p:cNvPr id="55404" name="Rectangle 98" descr="球体"/>
            <p:cNvSpPr>
              <a:spLocks noChangeArrowheads="1"/>
            </p:cNvSpPr>
            <p:nvPr/>
          </p:nvSpPr>
          <p:spPr bwMode="auto">
            <a:xfrm>
              <a:off x="342" y="662"/>
              <a:ext cx="2270" cy="66"/>
            </a:xfrm>
            <a:prstGeom prst="rect">
              <a:avLst/>
            </a:prstGeom>
            <a:pattFill prst="sphere">
              <a:fgClr>
                <a:schemeClr val="bg1"/>
              </a:fgClr>
              <a:bgClr>
                <a:srgbClr val="C4E9F8"/>
              </a:bgClr>
            </a:pattFill>
            <a:ln w="9525">
              <a:noFill/>
              <a:miter lim="800000"/>
              <a:headEnd/>
              <a:tailEnd/>
            </a:ln>
          </p:spPr>
          <p:txBody>
            <a:bodyPr wrap="none" anchor="ctr"/>
            <a:lstStyle/>
            <a:p>
              <a:endParaRPr lang="zh-CN" altLang="en-US"/>
            </a:p>
          </p:txBody>
        </p:sp>
        <p:sp>
          <p:nvSpPr>
            <p:cNvPr id="66659" name="WordArt 99"/>
            <p:cNvSpPr>
              <a:spLocks noChangeArrowheads="1" noChangeShapeType="1" noTextEdit="1"/>
            </p:cNvSpPr>
            <p:nvPr/>
          </p:nvSpPr>
          <p:spPr bwMode="auto">
            <a:xfrm>
              <a:off x="314" y="323"/>
              <a:ext cx="2301" cy="234"/>
            </a:xfrm>
            <a:prstGeom prst="rect">
              <a:avLst/>
            </a:prstGeom>
          </p:spPr>
          <p:txBody>
            <a:bodyPr wrap="none" fromWordArt="1">
              <a:prstTxWarp prst="textPlain">
                <a:avLst>
                  <a:gd name="adj" fmla="val 50000"/>
                </a:avLst>
              </a:prstTxWarp>
            </a:bodyPr>
            <a:lstStyle/>
            <a:p>
              <a:pPr>
                <a:defRPr/>
              </a:pPr>
              <a:r>
                <a:rPr lang="en-US" altLang="zh-CN" sz="1800" b="1" kern="10" dirty="0" smtClean="0">
                  <a:ln w="9525">
                    <a:solidFill>
                      <a:srgbClr val="CC0000"/>
                    </a:solidFill>
                    <a:round/>
                    <a:headEnd/>
                    <a:tailEnd/>
                  </a:ln>
                  <a:solidFill>
                    <a:srgbClr val="CC0000"/>
                  </a:solidFill>
                  <a:latin typeface="华文中宋"/>
                  <a:ea typeface="华文中宋"/>
                </a:rPr>
                <a:t>7.6.5  </a:t>
              </a:r>
              <a:r>
                <a:rPr lang="zh-CN" altLang="en-US" sz="1800" b="1" kern="10" dirty="0" smtClean="0">
                  <a:ln w="9525">
                    <a:solidFill>
                      <a:srgbClr val="CC0000"/>
                    </a:solidFill>
                    <a:round/>
                    <a:headEnd/>
                    <a:tailEnd/>
                  </a:ln>
                  <a:solidFill>
                    <a:srgbClr val="CC0000"/>
                  </a:solidFill>
                  <a:latin typeface="华文中宋"/>
                  <a:ea typeface="华文中宋"/>
                </a:rPr>
                <a:t>驻波</a:t>
              </a:r>
              <a:r>
                <a:rPr lang="zh-CN" altLang="en-US" sz="1800" b="1" kern="10" dirty="0">
                  <a:ln w="9525">
                    <a:solidFill>
                      <a:srgbClr val="CC0000"/>
                    </a:solidFill>
                    <a:round/>
                    <a:headEnd/>
                    <a:tailEnd/>
                  </a:ln>
                  <a:solidFill>
                    <a:srgbClr val="CC0000"/>
                  </a:solidFill>
                  <a:latin typeface="华文中宋"/>
                  <a:ea typeface="华文中宋"/>
                </a:rPr>
                <a:t>的相位特点</a:t>
              </a:r>
            </a:p>
          </p:txBody>
        </p:sp>
      </p:grpSp>
      <p:grpSp>
        <p:nvGrpSpPr>
          <p:cNvPr id="23" name="Group 100"/>
          <p:cNvGrpSpPr>
            <a:grpSpLocks/>
          </p:cNvGrpSpPr>
          <p:nvPr/>
        </p:nvGrpSpPr>
        <p:grpSpPr bwMode="auto">
          <a:xfrm>
            <a:off x="574675" y="2587625"/>
            <a:ext cx="5119688" cy="2273300"/>
            <a:chOff x="362" y="1660"/>
            <a:chExt cx="3225" cy="1432"/>
          </a:xfrm>
        </p:grpSpPr>
        <p:sp>
          <p:nvSpPr>
            <p:cNvPr id="55399" name="Text Box 101"/>
            <p:cNvSpPr txBox="1">
              <a:spLocks noChangeArrowheads="1"/>
            </p:cNvSpPr>
            <p:nvPr/>
          </p:nvSpPr>
          <p:spPr bwMode="auto">
            <a:xfrm flipH="1">
              <a:off x="382" y="2526"/>
              <a:ext cx="3205" cy="288"/>
            </a:xfrm>
            <a:prstGeom prst="rect">
              <a:avLst/>
            </a:prstGeom>
            <a:noFill/>
            <a:ln w="9525">
              <a:noFill/>
              <a:miter lim="800000"/>
              <a:headEnd/>
              <a:tailEnd/>
            </a:ln>
          </p:spPr>
          <p:txBody>
            <a:bodyPr>
              <a:spAutoFit/>
            </a:bodyPr>
            <a:lstStyle/>
            <a:p>
              <a:pPr algn="l">
                <a:spcBef>
                  <a:spcPct val="50000"/>
                </a:spcBef>
              </a:pPr>
              <a:r>
                <a:rPr kumimoji="1" lang="zh-CN" altLang="en-US" sz="2400" b="1">
                  <a:solidFill>
                    <a:srgbClr val="FF3300"/>
                  </a:solidFill>
                  <a:latin typeface="Times New Roman" pitchFamily="18" charset="0"/>
                  <a:ea typeface="华文中宋" pitchFamily="2" charset="-122"/>
                </a:rPr>
                <a:t>波节两侧</a:t>
              </a:r>
              <a:r>
                <a:rPr kumimoji="1" lang="zh-CN" altLang="en-US" sz="2400" b="1">
                  <a:latin typeface="Times New Roman" pitchFamily="18" charset="0"/>
                  <a:ea typeface="华文中宋" pitchFamily="2" charset="-122"/>
                </a:rPr>
                <a:t>的各质点的振动</a:t>
              </a:r>
            </a:p>
          </p:txBody>
        </p:sp>
        <p:sp>
          <p:nvSpPr>
            <p:cNvPr id="55400" name="Text Box 102"/>
            <p:cNvSpPr txBox="1">
              <a:spLocks noChangeArrowheads="1"/>
            </p:cNvSpPr>
            <p:nvPr/>
          </p:nvSpPr>
          <p:spPr bwMode="auto">
            <a:xfrm flipH="1">
              <a:off x="961" y="1660"/>
              <a:ext cx="1630" cy="288"/>
            </a:xfrm>
            <a:prstGeom prst="rect">
              <a:avLst/>
            </a:prstGeom>
            <a:noFill/>
            <a:ln w="9525">
              <a:noFill/>
              <a:miter lim="800000"/>
              <a:headEnd/>
              <a:tailEnd/>
            </a:ln>
          </p:spPr>
          <p:txBody>
            <a:bodyPr>
              <a:spAutoFit/>
            </a:bodyPr>
            <a:lstStyle/>
            <a:p>
              <a:pPr algn="l">
                <a:spcBef>
                  <a:spcPct val="50000"/>
                </a:spcBef>
              </a:pPr>
              <a:r>
                <a:rPr kumimoji="1" lang="zh-CN" altLang="en-US" sz="2400" b="1">
                  <a:latin typeface="Times New Roman" pitchFamily="18" charset="0"/>
                  <a:ea typeface="华文中宋" pitchFamily="2" charset="-122"/>
                </a:rPr>
                <a:t>同一时刻，</a:t>
              </a:r>
            </a:p>
          </p:txBody>
        </p:sp>
        <p:sp>
          <p:nvSpPr>
            <p:cNvPr id="55401" name="Text Box 103"/>
            <p:cNvSpPr txBox="1">
              <a:spLocks noChangeArrowheads="1"/>
            </p:cNvSpPr>
            <p:nvPr/>
          </p:nvSpPr>
          <p:spPr bwMode="auto">
            <a:xfrm flipH="1">
              <a:off x="362" y="1946"/>
              <a:ext cx="2931" cy="288"/>
            </a:xfrm>
            <a:prstGeom prst="rect">
              <a:avLst/>
            </a:prstGeom>
            <a:noFill/>
            <a:ln w="9525">
              <a:noFill/>
              <a:miter lim="800000"/>
              <a:headEnd/>
              <a:tailEnd/>
            </a:ln>
          </p:spPr>
          <p:txBody>
            <a:bodyPr>
              <a:spAutoFit/>
            </a:bodyPr>
            <a:lstStyle/>
            <a:p>
              <a:pPr algn="l">
                <a:spcBef>
                  <a:spcPct val="50000"/>
                </a:spcBef>
              </a:pPr>
              <a:r>
                <a:rPr kumimoji="1" lang="zh-CN" altLang="en-US" sz="2400" b="1">
                  <a:latin typeface="Times New Roman" pitchFamily="18" charset="0"/>
                  <a:ea typeface="华文中宋" pitchFamily="2" charset="-122"/>
                </a:rPr>
                <a:t>相邻两</a:t>
              </a:r>
              <a:r>
                <a:rPr kumimoji="1" lang="zh-CN" altLang="en-US" sz="2400" b="1">
                  <a:solidFill>
                    <a:srgbClr val="FF3300"/>
                  </a:solidFill>
                  <a:latin typeface="Times New Roman" pitchFamily="18" charset="0"/>
                  <a:ea typeface="华文中宋" pitchFamily="2" charset="-122"/>
                </a:rPr>
                <a:t>波节之间</a:t>
              </a:r>
              <a:r>
                <a:rPr kumimoji="1" lang="zh-CN" altLang="en-US" sz="2400" b="1">
                  <a:latin typeface="Times New Roman" pitchFamily="18" charset="0"/>
                  <a:ea typeface="华文中宋" pitchFamily="2" charset="-122"/>
                </a:rPr>
                <a:t>的各质点</a:t>
              </a:r>
            </a:p>
          </p:txBody>
        </p:sp>
        <p:sp>
          <p:nvSpPr>
            <p:cNvPr id="55402" name="Text Box 104"/>
            <p:cNvSpPr txBox="1">
              <a:spLocks noChangeArrowheads="1"/>
            </p:cNvSpPr>
            <p:nvPr/>
          </p:nvSpPr>
          <p:spPr bwMode="auto">
            <a:xfrm flipH="1">
              <a:off x="708" y="2246"/>
              <a:ext cx="2398" cy="288"/>
            </a:xfrm>
            <a:prstGeom prst="rect">
              <a:avLst/>
            </a:prstGeom>
            <a:noFill/>
            <a:ln w="9525">
              <a:noFill/>
              <a:miter lim="800000"/>
              <a:headEnd/>
              <a:tailEnd/>
            </a:ln>
          </p:spPr>
          <p:txBody>
            <a:bodyPr>
              <a:spAutoFit/>
            </a:bodyPr>
            <a:lstStyle/>
            <a:p>
              <a:pPr algn="l">
                <a:spcBef>
                  <a:spcPct val="50000"/>
                </a:spcBef>
              </a:pPr>
              <a:r>
                <a:rPr kumimoji="1" lang="zh-CN" altLang="en-US" sz="2400" b="1">
                  <a:latin typeface="Times New Roman" pitchFamily="18" charset="0"/>
                  <a:ea typeface="华文中宋" pitchFamily="2" charset="-122"/>
                </a:rPr>
                <a:t>的振动相位</a:t>
              </a:r>
              <a:r>
                <a:rPr kumimoji="1" lang="zh-CN" altLang="en-US" sz="2400" b="1">
                  <a:solidFill>
                    <a:srgbClr val="FF3300"/>
                  </a:solidFill>
                  <a:latin typeface="Times New Roman" pitchFamily="18" charset="0"/>
                  <a:ea typeface="华文中宋" pitchFamily="2" charset="-122"/>
                </a:rPr>
                <a:t>相同</a:t>
              </a:r>
              <a:r>
                <a:rPr kumimoji="1" lang="zh-CN" altLang="en-US" sz="2400" b="1">
                  <a:latin typeface="Times New Roman" pitchFamily="18" charset="0"/>
                  <a:ea typeface="华文中宋" pitchFamily="2" charset="-122"/>
                </a:rPr>
                <a:t>；</a:t>
              </a:r>
            </a:p>
          </p:txBody>
        </p:sp>
        <p:sp>
          <p:nvSpPr>
            <p:cNvPr id="55403" name="Text Box 105"/>
            <p:cNvSpPr txBox="1">
              <a:spLocks noChangeArrowheads="1"/>
            </p:cNvSpPr>
            <p:nvPr/>
          </p:nvSpPr>
          <p:spPr bwMode="auto">
            <a:xfrm>
              <a:off x="1001" y="2804"/>
              <a:ext cx="2132" cy="288"/>
            </a:xfrm>
            <a:prstGeom prst="rect">
              <a:avLst/>
            </a:prstGeom>
            <a:noFill/>
            <a:ln w="9525">
              <a:noFill/>
              <a:miter lim="800000"/>
              <a:headEnd/>
              <a:tailEnd/>
            </a:ln>
          </p:spPr>
          <p:txBody>
            <a:bodyPr>
              <a:spAutoFit/>
            </a:bodyPr>
            <a:lstStyle/>
            <a:p>
              <a:pPr algn="l">
                <a:spcBef>
                  <a:spcPct val="50000"/>
                </a:spcBef>
              </a:pPr>
              <a:r>
                <a:rPr kumimoji="1" lang="zh-CN" altLang="en-US" sz="2400" b="1">
                  <a:latin typeface="Times New Roman" pitchFamily="18" charset="0"/>
                  <a:ea typeface="华文中宋" pitchFamily="2" charset="-122"/>
                </a:rPr>
                <a:t>相位</a:t>
              </a:r>
              <a:r>
                <a:rPr kumimoji="1" lang="zh-CN" altLang="en-US" sz="2400" b="1">
                  <a:solidFill>
                    <a:srgbClr val="FF3300"/>
                  </a:solidFill>
                  <a:latin typeface="Times New Roman" pitchFamily="18" charset="0"/>
                  <a:ea typeface="华文中宋" pitchFamily="2" charset="-122"/>
                </a:rPr>
                <a:t>相反</a:t>
              </a:r>
              <a:r>
                <a:rPr kumimoji="1" lang="zh-CN" altLang="en-US" sz="2400" b="1">
                  <a:latin typeface="Times New Roman" pitchFamily="18" charset="0"/>
                  <a:ea typeface="华文中宋" pitchFamily="2" charset="-122"/>
                </a:rPr>
                <a:t>。</a:t>
              </a:r>
            </a:p>
          </p:txBody>
        </p:sp>
      </p:grpSp>
      <p:grpSp>
        <p:nvGrpSpPr>
          <p:cNvPr id="24" name="Group 106"/>
          <p:cNvGrpSpPr>
            <a:grpSpLocks/>
          </p:cNvGrpSpPr>
          <p:nvPr/>
        </p:nvGrpSpPr>
        <p:grpSpPr bwMode="auto">
          <a:xfrm>
            <a:off x="5295900" y="1398588"/>
            <a:ext cx="3192463" cy="938212"/>
            <a:chOff x="3245" y="1836"/>
            <a:chExt cx="2011" cy="591"/>
          </a:xfrm>
        </p:grpSpPr>
        <p:sp>
          <p:nvSpPr>
            <p:cNvPr id="55395" name="Freeform 107" descr="深色竖线"/>
            <p:cNvSpPr>
              <a:spLocks/>
            </p:cNvSpPr>
            <p:nvPr/>
          </p:nvSpPr>
          <p:spPr bwMode="auto">
            <a:xfrm>
              <a:off x="4582" y="1836"/>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pattFill prst="dkVert">
              <a:fgClr>
                <a:schemeClr val="folHlink"/>
              </a:fgClr>
              <a:bgClr>
                <a:schemeClr val="bg1"/>
              </a:bgClr>
            </a:pattFill>
            <a:ln w="38100">
              <a:solidFill>
                <a:schemeClr val="tx1"/>
              </a:solidFill>
              <a:round/>
              <a:headEnd/>
              <a:tailEnd/>
            </a:ln>
          </p:spPr>
          <p:txBody>
            <a:bodyPr/>
            <a:lstStyle/>
            <a:p>
              <a:endParaRPr lang="zh-CN" altLang="en-US"/>
            </a:p>
          </p:txBody>
        </p:sp>
        <p:grpSp>
          <p:nvGrpSpPr>
            <p:cNvPr id="55396" name="Group 108" descr="深色竖线"/>
            <p:cNvGrpSpPr>
              <a:grpSpLocks/>
            </p:cNvGrpSpPr>
            <p:nvPr/>
          </p:nvGrpSpPr>
          <p:grpSpPr bwMode="auto">
            <a:xfrm>
              <a:off x="3245" y="1842"/>
              <a:ext cx="1343" cy="585"/>
              <a:chOff x="2493" y="2144"/>
              <a:chExt cx="1343" cy="585"/>
            </a:xfrm>
          </p:grpSpPr>
          <p:sp>
            <p:nvSpPr>
              <p:cNvPr id="55397" name="Freeform 109" descr="深色竖线"/>
              <p:cNvSpPr>
                <a:spLocks/>
              </p:cNvSpPr>
              <p:nvPr/>
            </p:nvSpPr>
            <p:spPr bwMode="auto">
              <a:xfrm>
                <a:off x="2493" y="2144"/>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pattFill prst="dkVert">
                <a:fgClr>
                  <a:schemeClr val="folHlink"/>
                </a:fgClr>
                <a:bgClr>
                  <a:schemeClr val="bg1"/>
                </a:bgClr>
              </a:pattFill>
              <a:ln w="38100">
                <a:solidFill>
                  <a:schemeClr val="tx1"/>
                </a:solidFill>
                <a:round/>
                <a:headEnd/>
                <a:tailEnd/>
              </a:ln>
            </p:spPr>
            <p:txBody>
              <a:bodyPr/>
              <a:lstStyle/>
              <a:p>
                <a:endParaRPr lang="zh-CN" altLang="en-US"/>
              </a:p>
            </p:txBody>
          </p:sp>
          <p:sp>
            <p:nvSpPr>
              <p:cNvPr id="55398" name="Freeform 110" descr="深色竖线"/>
              <p:cNvSpPr>
                <a:spLocks/>
              </p:cNvSpPr>
              <p:nvPr/>
            </p:nvSpPr>
            <p:spPr bwMode="auto">
              <a:xfrm flipV="1">
                <a:off x="3162" y="2432"/>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pattFill prst="dkVert">
                <a:fgClr>
                  <a:schemeClr val="folHlink"/>
                </a:fgClr>
                <a:bgClr>
                  <a:schemeClr val="bg1"/>
                </a:bgClr>
              </a:pattFill>
              <a:ln w="38100">
                <a:solidFill>
                  <a:schemeClr val="tx1"/>
                </a:solidFill>
                <a:round/>
                <a:headEnd/>
                <a:tailEnd/>
              </a:ln>
            </p:spPr>
            <p:txBody>
              <a:bodyPr/>
              <a:lstStyle/>
              <a:p>
                <a:endParaRPr lang="zh-CN" altLang="en-US"/>
              </a:p>
            </p:txBody>
          </p:sp>
        </p:grpSp>
      </p:grpSp>
      <p:sp>
        <p:nvSpPr>
          <p:cNvPr id="66671" name="Rectangle 111"/>
          <p:cNvSpPr>
            <a:spLocks noChangeArrowheads="1"/>
          </p:cNvSpPr>
          <p:nvPr/>
        </p:nvSpPr>
        <p:spPr bwMode="auto">
          <a:xfrm>
            <a:off x="5272088" y="1311275"/>
            <a:ext cx="3235325" cy="1108075"/>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55318" name="Rectangle 112"/>
          <p:cNvSpPr>
            <a:spLocks noChangeArrowheads="1"/>
          </p:cNvSpPr>
          <p:nvPr/>
        </p:nvSpPr>
        <p:spPr bwMode="auto">
          <a:xfrm>
            <a:off x="4375150" y="1476375"/>
            <a:ext cx="385763" cy="901700"/>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55319" name="Rectangle 113" descr="球体"/>
          <p:cNvSpPr>
            <a:spLocks noChangeArrowheads="1"/>
          </p:cNvSpPr>
          <p:nvPr/>
        </p:nvSpPr>
        <p:spPr bwMode="auto">
          <a:xfrm>
            <a:off x="4511675" y="0"/>
            <a:ext cx="193675" cy="6757988"/>
          </a:xfrm>
          <a:prstGeom prst="rect">
            <a:avLst/>
          </a:prstGeom>
          <a:pattFill prst="sphere">
            <a:fgClr>
              <a:schemeClr val="bg1"/>
            </a:fgClr>
            <a:bgClr>
              <a:srgbClr val="C4E9F8"/>
            </a:bgClr>
          </a:pattFill>
          <a:ln w="9525">
            <a:noFill/>
            <a:miter lim="800000"/>
            <a:headEnd/>
            <a:tailEnd/>
          </a:ln>
        </p:spPr>
        <p:txBody>
          <a:bodyPr wrap="none" anchor="ctr"/>
          <a:lstStyle/>
          <a:p>
            <a:endParaRPr lang="zh-CN" altLang="en-US"/>
          </a:p>
        </p:txBody>
      </p:sp>
      <p:sp>
        <p:nvSpPr>
          <p:cNvPr id="66674" name="Line 114"/>
          <p:cNvSpPr>
            <a:spLocks noChangeShapeType="1"/>
          </p:cNvSpPr>
          <p:nvPr/>
        </p:nvSpPr>
        <p:spPr bwMode="auto">
          <a:xfrm flipV="1">
            <a:off x="5367338" y="1876425"/>
            <a:ext cx="3067050" cy="0"/>
          </a:xfrm>
          <a:prstGeom prst="line">
            <a:avLst/>
          </a:prstGeom>
          <a:noFill/>
          <a:ln w="38100">
            <a:solidFill>
              <a:schemeClr val="tx1"/>
            </a:solidFill>
            <a:round/>
            <a:headEnd/>
            <a:tailEnd/>
          </a:ln>
        </p:spPr>
        <p:txBody>
          <a:bodyPr/>
          <a:lstStyle/>
          <a:p>
            <a:endParaRPr lang="zh-CN" altLang="en-US"/>
          </a:p>
        </p:txBody>
      </p:sp>
      <p:grpSp>
        <p:nvGrpSpPr>
          <p:cNvPr id="26" name="Group 115"/>
          <p:cNvGrpSpPr>
            <a:grpSpLocks/>
          </p:cNvGrpSpPr>
          <p:nvPr/>
        </p:nvGrpSpPr>
        <p:grpSpPr bwMode="auto">
          <a:xfrm>
            <a:off x="5300663" y="1401763"/>
            <a:ext cx="3206750" cy="958850"/>
            <a:chOff x="3346" y="921"/>
            <a:chExt cx="2020" cy="604"/>
          </a:xfrm>
        </p:grpSpPr>
        <p:grpSp>
          <p:nvGrpSpPr>
            <p:cNvPr id="55383" name="Group 116"/>
            <p:cNvGrpSpPr>
              <a:grpSpLocks/>
            </p:cNvGrpSpPr>
            <p:nvPr/>
          </p:nvGrpSpPr>
          <p:grpSpPr bwMode="auto">
            <a:xfrm>
              <a:off x="3346" y="921"/>
              <a:ext cx="2016" cy="604"/>
              <a:chOff x="3346" y="921"/>
              <a:chExt cx="2016" cy="604"/>
            </a:xfrm>
          </p:grpSpPr>
          <p:grpSp>
            <p:nvGrpSpPr>
              <p:cNvPr id="55385" name="Group 117"/>
              <p:cNvGrpSpPr>
                <a:grpSpLocks/>
              </p:cNvGrpSpPr>
              <p:nvPr/>
            </p:nvGrpSpPr>
            <p:grpSpPr bwMode="auto">
              <a:xfrm>
                <a:off x="3346" y="921"/>
                <a:ext cx="2011" cy="591"/>
                <a:chOff x="3331" y="1626"/>
                <a:chExt cx="2011" cy="591"/>
              </a:xfrm>
            </p:grpSpPr>
            <p:sp>
              <p:nvSpPr>
                <p:cNvPr id="55391" name="Freeform 118"/>
                <p:cNvSpPr>
                  <a:spLocks/>
                </p:cNvSpPr>
                <p:nvPr/>
              </p:nvSpPr>
              <p:spPr bwMode="auto">
                <a:xfrm>
                  <a:off x="4668" y="1626"/>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28575" cap="rnd">
                  <a:solidFill>
                    <a:schemeClr val="tx1"/>
                  </a:solidFill>
                  <a:prstDash val="sysDot"/>
                  <a:round/>
                  <a:headEnd/>
                  <a:tailEnd/>
                </a:ln>
              </p:spPr>
              <p:txBody>
                <a:bodyPr/>
                <a:lstStyle/>
                <a:p>
                  <a:endParaRPr lang="zh-CN" altLang="en-US"/>
                </a:p>
              </p:txBody>
            </p:sp>
            <p:grpSp>
              <p:nvGrpSpPr>
                <p:cNvPr id="55392" name="Group 119"/>
                <p:cNvGrpSpPr>
                  <a:grpSpLocks/>
                </p:cNvGrpSpPr>
                <p:nvPr/>
              </p:nvGrpSpPr>
              <p:grpSpPr bwMode="auto">
                <a:xfrm>
                  <a:off x="3331" y="1632"/>
                  <a:ext cx="1343" cy="585"/>
                  <a:chOff x="2493" y="2144"/>
                  <a:chExt cx="1343" cy="585"/>
                </a:xfrm>
              </p:grpSpPr>
              <p:sp>
                <p:nvSpPr>
                  <p:cNvPr id="55393" name="Freeform 120"/>
                  <p:cNvSpPr>
                    <a:spLocks/>
                  </p:cNvSpPr>
                  <p:nvPr/>
                </p:nvSpPr>
                <p:spPr bwMode="auto">
                  <a:xfrm>
                    <a:off x="2493" y="2144"/>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28575" cap="rnd">
                    <a:solidFill>
                      <a:schemeClr val="tx1"/>
                    </a:solidFill>
                    <a:prstDash val="sysDot"/>
                    <a:round/>
                    <a:headEnd/>
                    <a:tailEnd/>
                  </a:ln>
                </p:spPr>
                <p:txBody>
                  <a:bodyPr/>
                  <a:lstStyle/>
                  <a:p>
                    <a:endParaRPr lang="zh-CN" altLang="en-US"/>
                  </a:p>
                </p:txBody>
              </p:sp>
              <p:sp>
                <p:nvSpPr>
                  <p:cNvPr id="55394" name="Freeform 121"/>
                  <p:cNvSpPr>
                    <a:spLocks/>
                  </p:cNvSpPr>
                  <p:nvPr/>
                </p:nvSpPr>
                <p:spPr bwMode="auto">
                  <a:xfrm flipV="1">
                    <a:off x="3162" y="2432"/>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28575" cap="rnd">
                    <a:solidFill>
                      <a:schemeClr val="tx1"/>
                    </a:solidFill>
                    <a:prstDash val="sysDot"/>
                    <a:round/>
                    <a:headEnd/>
                    <a:tailEnd/>
                  </a:ln>
                </p:spPr>
                <p:txBody>
                  <a:bodyPr/>
                  <a:lstStyle/>
                  <a:p>
                    <a:endParaRPr lang="zh-CN" altLang="en-US"/>
                  </a:p>
                </p:txBody>
              </p:sp>
            </p:grpSp>
          </p:grpSp>
          <p:grpSp>
            <p:nvGrpSpPr>
              <p:cNvPr id="55386" name="Group 122"/>
              <p:cNvGrpSpPr>
                <a:grpSpLocks/>
              </p:cNvGrpSpPr>
              <p:nvPr/>
            </p:nvGrpSpPr>
            <p:grpSpPr bwMode="auto">
              <a:xfrm flipV="1">
                <a:off x="3351" y="934"/>
                <a:ext cx="2011" cy="591"/>
                <a:chOff x="3331" y="1626"/>
                <a:chExt cx="2011" cy="591"/>
              </a:xfrm>
            </p:grpSpPr>
            <p:sp>
              <p:nvSpPr>
                <p:cNvPr id="55387" name="Freeform 123"/>
                <p:cNvSpPr>
                  <a:spLocks/>
                </p:cNvSpPr>
                <p:nvPr/>
              </p:nvSpPr>
              <p:spPr bwMode="auto">
                <a:xfrm>
                  <a:off x="4668" y="1626"/>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19050" cap="rnd">
                  <a:solidFill>
                    <a:schemeClr val="tx1"/>
                  </a:solidFill>
                  <a:prstDash val="sysDot"/>
                  <a:round/>
                  <a:headEnd/>
                  <a:tailEnd/>
                </a:ln>
              </p:spPr>
              <p:txBody>
                <a:bodyPr/>
                <a:lstStyle/>
                <a:p>
                  <a:endParaRPr lang="zh-CN" altLang="en-US"/>
                </a:p>
              </p:txBody>
            </p:sp>
            <p:grpSp>
              <p:nvGrpSpPr>
                <p:cNvPr id="55388" name="Group 124"/>
                <p:cNvGrpSpPr>
                  <a:grpSpLocks/>
                </p:cNvGrpSpPr>
                <p:nvPr/>
              </p:nvGrpSpPr>
              <p:grpSpPr bwMode="auto">
                <a:xfrm>
                  <a:off x="3331" y="1632"/>
                  <a:ext cx="1343" cy="585"/>
                  <a:chOff x="2493" y="2144"/>
                  <a:chExt cx="1343" cy="585"/>
                </a:xfrm>
              </p:grpSpPr>
              <p:sp>
                <p:nvSpPr>
                  <p:cNvPr id="55389" name="Freeform 125"/>
                  <p:cNvSpPr>
                    <a:spLocks/>
                  </p:cNvSpPr>
                  <p:nvPr/>
                </p:nvSpPr>
                <p:spPr bwMode="auto">
                  <a:xfrm>
                    <a:off x="2493" y="2144"/>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19050" cap="rnd">
                    <a:solidFill>
                      <a:schemeClr val="tx1"/>
                    </a:solidFill>
                    <a:prstDash val="sysDot"/>
                    <a:round/>
                    <a:headEnd/>
                    <a:tailEnd/>
                  </a:ln>
                </p:spPr>
                <p:txBody>
                  <a:bodyPr/>
                  <a:lstStyle/>
                  <a:p>
                    <a:endParaRPr lang="zh-CN" altLang="en-US"/>
                  </a:p>
                </p:txBody>
              </p:sp>
              <p:sp>
                <p:nvSpPr>
                  <p:cNvPr id="55390" name="Freeform 126"/>
                  <p:cNvSpPr>
                    <a:spLocks/>
                  </p:cNvSpPr>
                  <p:nvPr/>
                </p:nvSpPr>
                <p:spPr bwMode="auto">
                  <a:xfrm flipV="1">
                    <a:off x="3162" y="2432"/>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19050" cap="rnd">
                    <a:solidFill>
                      <a:schemeClr val="tx1"/>
                    </a:solidFill>
                    <a:prstDash val="sysDot"/>
                    <a:round/>
                    <a:headEnd/>
                    <a:tailEnd/>
                  </a:ln>
                </p:spPr>
                <p:txBody>
                  <a:bodyPr/>
                  <a:lstStyle/>
                  <a:p>
                    <a:endParaRPr lang="zh-CN" altLang="en-US"/>
                  </a:p>
                </p:txBody>
              </p:sp>
            </p:grpSp>
          </p:grpSp>
        </p:grpSp>
        <p:sp>
          <p:nvSpPr>
            <p:cNvPr id="55384" name="Line 127"/>
            <p:cNvSpPr>
              <a:spLocks noChangeShapeType="1"/>
            </p:cNvSpPr>
            <p:nvPr/>
          </p:nvSpPr>
          <p:spPr bwMode="auto">
            <a:xfrm>
              <a:off x="3357" y="1213"/>
              <a:ext cx="2009" cy="0"/>
            </a:xfrm>
            <a:prstGeom prst="line">
              <a:avLst/>
            </a:prstGeom>
            <a:noFill/>
            <a:ln w="9525" cap="rnd">
              <a:solidFill>
                <a:schemeClr val="tx1"/>
              </a:solidFill>
              <a:prstDash val="sysDot"/>
              <a:round/>
              <a:headEnd/>
              <a:tailEnd/>
            </a:ln>
          </p:spPr>
          <p:txBody>
            <a:bodyPr/>
            <a:lstStyle/>
            <a:p>
              <a:endParaRPr lang="zh-CN" altLang="en-US"/>
            </a:p>
          </p:txBody>
        </p:sp>
      </p:grpSp>
      <p:grpSp>
        <p:nvGrpSpPr>
          <p:cNvPr id="55296" name="Group 128"/>
          <p:cNvGrpSpPr>
            <a:grpSpLocks/>
          </p:cNvGrpSpPr>
          <p:nvPr/>
        </p:nvGrpSpPr>
        <p:grpSpPr bwMode="auto">
          <a:xfrm>
            <a:off x="5264150" y="1820863"/>
            <a:ext cx="3263900" cy="106362"/>
            <a:chOff x="3377" y="1844"/>
            <a:chExt cx="2056" cy="67"/>
          </a:xfrm>
        </p:grpSpPr>
        <p:sp>
          <p:nvSpPr>
            <p:cNvPr id="55379" name="Oval 129"/>
            <p:cNvSpPr>
              <a:spLocks noChangeArrowheads="1"/>
            </p:cNvSpPr>
            <p:nvPr/>
          </p:nvSpPr>
          <p:spPr bwMode="auto">
            <a:xfrm>
              <a:off x="4053" y="1851"/>
              <a:ext cx="56" cy="60"/>
            </a:xfrm>
            <a:prstGeom prst="ellipse">
              <a:avLst/>
            </a:prstGeom>
            <a:solidFill>
              <a:schemeClr val="bg1"/>
            </a:solidFill>
            <a:ln w="38100">
              <a:solidFill>
                <a:srgbClr val="FF3300"/>
              </a:solidFill>
              <a:round/>
              <a:headEnd/>
              <a:tailEnd/>
            </a:ln>
          </p:spPr>
          <p:txBody>
            <a:bodyPr wrap="none" anchor="ctr"/>
            <a:lstStyle/>
            <a:p>
              <a:endParaRPr lang="zh-CN" altLang="en-US"/>
            </a:p>
          </p:txBody>
        </p:sp>
        <p:sp>
          <p:nvSpPr>
            <p:cNvPr id="55380" name="Oval 130"/>
            <p:cNvSpPr>
              <a:spLocks noChangeArrowheads="1"/>
            </p:cNvSpPr>
            <p:nvPr/>
          </p:nvSpPr>
          <p:spPr bwMode="auto">
            <a:xfrm>
              <a:off x="3377" y="1844"/>
              <a:ext cx="56" cy="60"/>
            </a:xfrm>
            <a:prstGeom prst="ellipse">
              <a:avLst/>
            </a:prstGeom>
            <a:solidFill>
              <a:schemeClr val="bg1"/>
            </a:solidFill>
            <a:ln w="38100">
              <a:solidFill>
                <a:srgbClr val="FF3300"/>
              </a:solidFill>
              <a:round/>
              <a:headEnd/>
              <a:tailEnd/>
            </a:ln>
          </p:spPr>
          <p:txBody>
            <a:bodyPr wrap="none" anchor="ctr"/>
            <a:lstStyle/>
            <a:p>
              <a:endParaRPr lang="zh-CN" altLang="en-US"/>
            </a:p>
          </p:txBody>
        </p:sp>
        <p:sp>
          <p:nvSpPr>
            <p:cNvPr id="55381" name="Oval 131"/>
            <p:cNvSpPr>
              <a:spLocks noChangeArrowheads="1"/>
            </p:cNvSpPr>
            <p:nvPr/>
          </p:nvSpPr>
          <p:spPr bwMode="auto">
            <a:xfrm>
              <a:off x="5376" y="1848"/>
              <a:ext cx="57" cy="60"/>
            </a:xfrm>
            <a:prstGeom prst="ellipse">
              <a:avLst/>
            </a:prstGeom>
            <a:solidFill>
              <a:schemeClr val="bg1"/>
            </a:solidFill>
            <a:ln w="38100">
              <a:solidFill>
                <a:srgbClr val="FF3300"/>
              </a:solidFill>
              <a:round/>
              <a:headEnd/>
              <a:tailEnd/>
            </a:ln>
          </p:spPr>
          <p:txBody>
            <a:bodyPr wrap="none" anchor="ctr"/>
            <a:lstStyle/>
            <a:p>
              <a:endParaRPr lang="zh-CN" altLang="en-US"/>
            </a:p>
          </p:txBody>
        </p:sp>
        <p:sp>
          <p:nvSpPr>
            <p:cNvPr id="55382" name="Oval 132"/>
            <p:cNvSpPr>
              <a:spLocks noChangeArrowheads="1"/>
            </p:cNvSpPr>
            <p:nvPr/>
          </p:nvSpPr>
          <p:spPr bwMode="auto">
            <a:xfrm>
              <a:off x="4695" y="1847"/>
              <a:ext cx="56" cy="60"/>
            </a:xfrm>
            <a:prstGeom prst="ellipse">
              <a:avLst/>
            </a:prstGeom>
            <a:solidFill>
              <a:schemeClr val="bg1"/>
            </a:solidFill>
            <a:ln w="38100">
              <a:solidFill>
                <a:srgbClr val="FF3300"/>
              </a:solidFill>
              <a:round/>
              <a:headEnd/>
              <a:tailEnd/>
            </a:ln>
          </p:spPr>
          <p:txBody>
            <a:bodyPr wrap="none" anchor="ctr"/>
            <a:lstStyle/>
            <a:p>
              <a:endParaRPr lang="zh-CN" altLang="en-US"/>
            </a:p>
          </p:txBody>
        </p:sp>
      </p:grpSp>
      <p:grpSp>
        <p:nvGrpSpPr>
          <p:cNvPr id="55297" name="Group 133"/>
          <p:cNvGrpSpPr>
            <a:grpSpLocks/>
          </p:cNvGrpSpPr>
          <p:nvPr/>
        </p:nvGrpSpPr>
        <p:grpSpPr bwMode="auto">
          <a:xfrm>
            <a:off x="4832350" y="2551113"/>
            <a:ext cx="4311650" cy="457200"/>
            <a:chOff x="3044" y="1607"/>
            <a:chExt cx="2716" cy="288"/>
          </a:xfrm>
        </p:grpSpPr>
        <p:sp>
          <p:nvSpPr>
            <p:cNvPr id="55369" name="Text Box 134"/>
            <p:cNvSpPr txBox="1">
              <a:spLocks noChangeArrowheads="1"/>
            </p:cNvSpPr>
            <p:nvPr/>
          </p:nvSpPr>
          <p:spPr bwMode="auto">
            <a:xfrm>
              <a:off x="3160" y="1607"/>
              <a:ext cx="2600" cy="288"/>
            </a:xfrm>
            <a:prstGeom prst="rect">
              <a:avLst/>
            </a:prstGeom>
            <a:noFill/>
            <a:ln w="9525">
              <a:noFill/>
              <a:miter lim="800000"/>
              <a:headEnd/>
              <a:tailEnd/>
            </a:ln>
          </p:spPr>
          <p:txBody>
            <a:bodyPr>
              <a:spAutoFit/>
            </a:bodyPr>
            <a:lstStyle/>
            <a:p>
              <a:pPr algn="l">
                <a:spcBef>
                  <a:spcPct val="50000"/>
                </a:spcBef>
              </a:pPr>
              <a:r>
                <a:rPr kumimoji="1" lang="zh-CN" altLang="en-US" sz="2400" b="1">
                  <a:solidFill>
                    <a:srgbClr val="FF3300"/>
                  </a:solidFill>
                  <a:latin typeface="Times New Roman" pitchFamily="18" charset="0"/>
                  <a:ea typeface="华文中宋" pitchFamily="2" charset="-122"/>
                </a:rPr>
                <a:t>波节</a:t>
              </a:r>
              <a:r>
                <a:rPr kumimoji="1" lang="zh-CN" altLang="en-US" sz="2000" b="1">
                  <a:latin typeface="Times New Roman" pitchFamily="18" charset="0"/>
                  <a:ea typeface="华文中宋" pitchFamily="2" charset="-122"/>
                </a:rPr>
                <a:t>体积元不动</a:t>
              </a:r>
              <a:r>
                <a:rPr kumimoji="1" lang="zh-CN" altLang="en-US" sz="2400" b="1">
                  <a:latin typeface="Times New Roman" pitchFamily="18" charset="0"/>
                  <a:ea typeface="华文中宋" pitchFamily="2" charset="-122"/>
                </a:rPr>
                <a:t>，</a:t>
              </a:r>
              <a:r>
                <a:rPr kumimoji="1" lang="zh-CN" altLang="en-US" sz="2000" b="1">
                  <a:latin typeface="Times New Roman" pitchFamily="18" charset="0"/>
                  <a:ea typeface="华文中宋" pitchFamily="2" charset="-122"/>
                </a:rPr>
                <a:t>动能</a:t>
              </a:r>
            </a:p>
          </p:txBody>
        </p:sp>
        <p:grpSp>
          <p:nvGrpSpPr>
            <p:cNvPr id="55370" name="Group 135"/>
            <p:cNvGrpSpPr>
              <a:grpSpLocks/>
            </p:cNvGrpSpPr>
            <p:nvPr/>
          </p:nvGrpSpPr>
          <p:grpSpPr bwMode="auto">
            <a:xfrm>
              <a:off x="4982" y="1683"/>
              <a:ext cx="212" cy="170"/>
              <a:chOff x="4982" y="1803"/>
              <a:chExt cx="212" cy="170"/>
            </a:xfrm>
          </p:grpSpPr>
          <p:sp>
            <p:nvSpPr>
              <p:cNvPr id="55377" name="WordArt 136"/>
              <p:cNvSpPr>
                <a:spLocks noChangeArrowheads="1" noChangeShapeType="1" noTextEdit="1"/>
              </p:cNvSpPr>
              <p:nvPr/>
            </p:nvSpPr>
            <p:spPr bwMode="auto">
              <a:xfrm>
                <a:off x="4982" y="1803"/>
                <a:ext cx="151" cy="148"/>
              </a:xfrm>
              <a:prstGeom prst="rect">
                <a:avLst/>
              </a:prstGeom>
            </p:spPr>
            <p:txBody>
              <a:bodyPr wrap="none" fromWordArt="1">
                <a:prstTxWarp prst="textPlain">
                  <a:avLst>
                    <a:gd name="adj" fmla="val 38972"/>
                  </a:avLst>
                </a:prstTxWarp>
              </a:bodyPr>
              <a:lstStyle/>
              <a:p>
                <a:r>
                  <a:rPr lang="en-US" altLang="zh-CN" sz="3600" kern="10">
                    <a:ln w="9525">
                      <a:solidFill>
                        <a:srgbClr val="FF3300"/>
                      </a:solidFill>
                      <a:round/>
                      <a:headEnd/>
                      <a:tailEnd/>
                    </a:ln>
                    <a:solidFill>
                      <a:srgbClr val="FF3300"/>
                    </a:solidFill>
                    <a:latin typeface="宋体"/>
                    <a:ea typeface="宋体"/>
                  </a:rPr>
                  <a:t>E</a:t>
                </a:r>
                <a:endParaRPr lang="zh-CN" altLang="en-US" sz="3600" kern="10">
                  <a:ln w="9525">
                    <a:solidFill>
                      <a:srgbClr val="FF3300"/>
                    </a:solidFill>
                    <a:round/>
                    <a:headEnd/>
                    <a:tailEnd/>
                  </a:ln>
                  <a:solidFill>
                    <a:srgbClr val="FF3300"/>
                  </a:solidFill>
                  <a:latin typeface="宋体"/>
                  <a:ea typeface="宋体"/>
                </a:endParaRPr>
              </a:p>
            </p:txBody>
          </p:sp>
          <p:sp>
            <p:nvSpPr>
              <p:cNvPr id="55378" name="WordArt 137"/>
              <p:cNvSpPr>
                <a:spLocks noChangeArrowheads="1" noChangeShapeType="1" noTextEdit="1"/>
              </p:cNvSpPr>
              <p:nvPr/>
            </p:nvSpPr>
            <p:spPr bwMode="auto">
              <a:xfrm>
                <a:off x="5126" y="1867"/>
                <a:ext cx="68" cy="106"/>
              </a:xfrm>
              <a:prstGeom prst="rect">
                <a:avLst/>
              </a:prstGeom>
            </p:spPr>
            <p:txBody>
              <a:bodyPr wrap="none" fromWordArt="1">
                <a:prstTxWarp prst="textPlain">
                  <a:avLst>
                    <a:gd name="adj" fmla="val 50000"/>
                  </a:avLst>
                </a:prstTxWarp>
              </a:bodyPr>
              <a:lstStyle/>
              <a:p>
                <a:r>
                  <a:rPr lang="en-US" altLang="zh-CN" sz="3600" i="1" kern="10">
                    <a:ln w="9525">
                      <a:solidFill>
                        <a:srgbClr val="FF3300"/>
                      </a:solidFill>
                      <a:round/>
                      <a:headEnd/>
                      <a:tailEnd/>
                    </a:ln>
                    <a:solidFill>
                      <a:srgbClr val="FF3300"/>
                    </a:solidFill>
                    <a:latin typeface="Times New Roman"/>
                    <a:cs typeface="Times New Roman"/>
                  </a:rPr>
                  <a:t>k</a:t>
                </a:r>
                <a:endParaRPr lang="zh-CN" altLang="en-US" sz="3600" i="1" kern="10">
                  <a:ln w="9525">
                    <a:solidFill>
                      <a:srgbClr val="FF3300"/>
                    </a:solidFill>
                    <a:round/>
                    <a:headEnd/>
                    <a:tailEnd/>
                  </a:ln>
                  <a:solidFill>
                    <a:srgbClr val="FF3300"/>
                  </a:solidFill>
                  <a:latin typeface="Times New Roman"/>
                  <a:cs typeface="Times New Roman"/>
                </a:endParaRPr>
              </a:p>
            </p:txBody>
          </p:sp>
        </p:grpSp>
        <p:sp>
          <p:nvSpPr>
            <p:cNvPr id="55371" name="WordArt 138"/>
            <p:cNvSpPr>
              <a:spLocks noChangeArrowheads="1" noChangeShapeType="1" noTextEdit="1"/>
            </p:cNvSpPr>
            <p:nvPr/>
          </p:nvSpPr>
          <p:spPr bwMode="auto">
            <a:xfrm>
              <a:off x="5387" y="1696"/>
              <a:ext cx="85" cy="147"/>
            </a:xfrm>
            <a:prstGeom prst="rect">
              <a:avLst/>
            </a:prstGeom>
          </p:spPr>
          <p:txBody>
            <a:bodyPr wrap="none" fromWordArt="1">
              <a:prstTxWarp prst="textPlain">
                <a:avLst>
                  <a:gd name="adj" fmla="val 51199"/>
                </a:avLst>
              </a:prstTxWarp>
            </a:bodyPr>
            <a:lstStyle/>
            <a:p>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sp>
          <p:nvSpPr>
            <p:cNvPr id="55372" name="Line 139"/>
            <p:cNvSpPr>
              <a:spLocks noChangeShapeType="1"/>
            </p:cNvSpPr>
            <p:nvPr/>
          </p:nvSpPr>
          <p:spPr bwMode="auto">
            <a:xfrm>
              <a:off x="5229" y="1730"/>
              <a:ext cx="121" cy="1"/>
            </a:xfrm>
            <a:prstGeom prst="line">
              <a:avLst/>
            </a:prstGeom>
            <a:noFill/>
            <a:ln w="28575">
              <a:solidFill>
                <a:schemeClr val="tx1"/>
              </a:solidFill>
              <a:round/>
              <a:headEnd/>
              <a:tailEnd/>
            </a:ln>
          </p:spPr>
          <p:txBody>
            <a:bodyPr/>
            <a:lstStyle/>
            <a:p>
              <a:endParaRPr lang="zh-CN" altLang="en-US"/>
            </a:p>
          </p:txBody>
        </p:sp>
        <p:sp>
          <p:nvSpPr>
            <p:cNvPr id="55373" name="Line 140"/>
            <p:cNvSpPr>
              <a:spLocks noChangeShapeType="1"/>
            </p:cNvSpPr>
            <p:nvPr/>
          </p:nvSpPr>
          <p:spPr bwMode="auto">
            <a:xfrm>
              <a:off x="5229" y="1769"/>
              <a:ext cx="121" cy="1"/>
            </a:xfrm>
            <a:prstGeom prst="line">
              <a:avLst/>
            </a:prstGeom>
            <a:noFill/>
            <a:ln w="28575">
              <a:solidFill>
                <a:schemeClr val="tx1"/>
              </a:solidFill>
              <a:round/>
              <a:headEnd/>
              <a:tailEnd/>
            </a:ln>
          </p:spPr>
          <p:txBody>
            <a:bodyPr/>
            <a:lstStyle/>
            <a:p>
              <a:endParaRPr lang="zh-CN" altLang="en-US"/>
            </a:p>
          </p:txBody>
        </p:sp>
        <p:sp>
          <p:nvSpPr>
            <p:cNvPr id="55374" name="Line 141"/>
            <p:cNvSpPr>
              <a:spLocks noChangeShapeType="1"/>
            </p:cNvSpPr>
            <p:nvPr/>
          </p:nvSpPr>
          <p:spPr bwMode="auto">
            <a:xfrm>
              <a:off x="5228" y="1807"/>
              <a:ext cx="121" cy="1"/>
            </a:xfrm>
            <a:prstGeom prst="line">
              <a:avLst/>
            </a:prstGeom>
            <a:noFill/>
            <a:ln w="28575">
              <a:solidFill>
                <a:schemeClr val="tx1"/>
              </a:solidFill>
              <a:round/>
              <a:headEnd/>
              <a:tailEnd/>
            </a:ln>
          </p:spPr>
          <p:txBody>
            <a:bodyPr/>
            <a:lstStyle/>
            <a:p>
              <a:endParaRPr lang="zh-CN" altLang="en-US"/>
            </a:p>
          </p:txBody>
        </p:sp>
        <p:sp>
          <p:nvSpPr>
            <p:cNvPr id="55375" name="Oval 142"/>
            <p:cNvSpPr>
              <a:spLocks noChangeArrowheads="1"/>
            </p:cNvSpPr>
            <p:nvPr/>
          </p:nvSpPr>
          <p:spPr bwMode="auto">
            <a:xfrm>
              <a:off x="3044" y="1705"/>
              <a:ext cx="132" cy="124"/>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55376" name="Oval 143"/>
            <p:cNvSpPr>
              <a:spLocks noChangeArrowheads="1"/>
            </p:cNvSpPr>
            <p:nvPr/>
          </p:nvSpPr>
          <p:spPr bwMode="auto">
            <a:xfrm rot="2011591">
              <a:off x="3065" y="1725"/>
              <a:ext cx="51" cy="5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grpSp>
        <p:nvGrpSpPr>
          <p:cNvPr id="55300" name="Group 144"/>
          <p:cNvGrpSpPr>
            <a:grpSpLocks/>
          </p:cNvGrpSpPr>
          <p:nvPr/>
        </p:nvGrpSpPr>
        <p:grpSpPr bwMode="auto">
          <a:xfrm>
            <a:off x="4829175" y="3025775"/>
            <a:ext cx="4314825" cy="1200150"/>
            <a:chOff x="3042" y="1906"/>
            <a:chExt cx="2718" cy="756"/>
          </a:xfrm>
        </p:grpSpPr>
        <p:sp>
          <p:nvSpPr>
            <p:cNvPr id="55352" name="Text Box 145"/>
            <p:cNvSpPr txBox="1">
              <a:spLocks noChangeArrowheads="1"/>
            </p:cNvSpPr>
            <p:nvPr/>
          </p:nvSpPr>
          <p:spPr bwMode="auto">
            <a:xfrm>
              <a:off x="3161" y="1906"/>
              <a:ext cx="2599" cy="250"/>
            </a:xfrm>
            <a:prstGeom prst="rect">
              <a:avLst/>
            </a:prstGeom>
            <a:noFill/>
            <a:ln w="9525">
              <a:noFill/>
              <a:miter lim="800000"/>
              <a:headEnd/>
              <a:tailEnd/>
            </a:ln>
          </p:spPr>
          <p:txBody>
            <a:bodyPr>
              <a:spAutoFit/>
            </a:bodyPr>
            <a:lstStyle/>
            <a:p>
              <a:pPr algn="l">
                <a:spcBef>
                  <a:spcPct val="50000"/>
                </a:spcBef>
              </a:pPr>
              <a:r>
                <a:rPr kumimoji="1" lang="zh-CN" altLang="en-US" sz="2000" b="1">
                  <a:latin typeface="Times New Roman" pitchFamily="18" charset="0"/>
                  <a:ea typeface="华文中宋" pitchFamily="2" charset="-122"/>
                </a:rPr>
                <a:t>其它各质点同时到达</a:t>
              </a:r>
              <a:r>
                <a:rPr kumimoji="1" lang="zh-CN" altLang="en-US" sz="2000" b="1">
                  <a:solidFill>
                    <a:srgbClr val="FF0000"/>
                  </a:solidFill>
                  <a:latin typeface="Times New Roman" pitchFamily="18" charset="0"/>
                  <a:ea typeface="华文中宋" pitchFamily="2" charset="-122"/>
                </a:rPr>
                <a:t>最大位移</a:t>
              </a:r>
              <a:r>
                <a:rPr kumimoji="1" lang="zh-CN" altLang="en-US" sz="2000" b="1">
                  <a:latin typeface="Times New Roman" pitchFamily="18" charset="0"/>
                  <a:ea typeface="华文中宋" pitchFamily="2" charset="-122"/>
                </a:rPr>
                <a:t>时</a:t>
              </a:r>
            </a:p>
          </p:txBody>
        </p:sp>
        <p:grpSp>
          <p:nvGrpSpPr>
            <p:cNvPr id="55353" name="Group 146"/>
            <p:cNvGrpSpPr>
              <a:grpSpLocks/>
            </p:cNvGrpSpPr>
            <p:nvPr/>
          </p:nvGrpSpPr>
          <p:grpSpPr bwMode="auto">
            <a:xfrm>
              <a:off x="3042" y="1969"/>
              <a:ext cx="132" cy="124"/>
              <a:chOff x="3045" y="1834"/>
              <a:chExt cx="101" cy="101"/>
            </a:xfrm>
          </p:grpSpPr>
          <p:sp>
            <p:nvSpPr>
              <p:cNvPr id="55367" name="Oval 147"/>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55368" name="Oval 148"/>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sp>
          <p:nvSpPr>
            <p:cNvPr id="55354" name="Text Box 149"/>
            <p:cNvSpPr txBox="1">
              <a:spLocks noChangeArrowheads="1"/>
            </p:cNvSpPr>
            <p:nvPr/>
          </p:nvSpPr>
          <p:spPr bwMode="auto">
            <a:xfrm>
              <a:off x="3176" y="2132"/>
              <a:ext cx="2584" cy="288"/>
            </a:xfrm>
            <a:prstGeom prst="rect">
              <a:avLst/>
            </a:prstGeom>
            <a:noFill/>
            <a:ln w="9525">
              <a:noFill/>
              <a:miter lim="800000"/>
              <a:headEnd/>
              <a:tailEnd/>
            </a:ln>
          </p:spPr>
          <p:txBody>
            <a:bodyPr>
              <a:spAutoFit/>
            </a:bodyPr>
            <a:lstStyle/>
            <a:p>
              <a:pPr algn="l">
                <a:spcBef>
                  <a:spcPct val="50000"/>
                </a:spcBef>
              </a:pPr>
              <a:r>
                <a:rPr kumimoji="1" lang="zh-CN" altLang="en-US" sz="2400" b="1">
                  <a:solidFill>
                    <a:schemeClr val="accent2"/>
                  </a:solidFill>
                  <a:latin typeface="Times New Roman" pitchFamily="18" charset="0"/>
                  <a:ea typeface="华文中宋" pitchFamily="2" charset="-122"/>
                </a:rPr>
                <a:t>波腹</a:t>
              </a:r>
              <a:r>
                <a:rPr kumimoji="1" lang="zh-CN" altLang="en-US" sz="2000" b="1">
                  <a:latin typeface="Times New Roman" pitchFamily="18" charset="0"/>
                  <a:ea typeface="华文中宋" pitchFamily="2" charset="-122"/>
                </a:rPr>
                <a:t>及其它质点的动能</a:t>
              </a:r>
            </a:p>
          </p:txBody>
        </p:sp>
        <p:grpSp>
          <p:nvGrpSpPr>
            <p:cNvPr id="55355" name="Group 150"/>
            <p:cNvGrpSpPr>
              <a:grpSpLocks/>
            </p:cNvGrpSpPr>
            <p:nvPr/>
          </p:nvGrpSpPr>
          <p:grpSpPr bwMode="auto">
            <a:xfrm>
              <a:off x="4964" y="2213"/>
              <a:ext cx="212" cy="170"/>
              <a:chOff x="4982" y="1803"/>
              <a:chExt cx="212" cy="170"/>
            </a:xfrm>
          </p:grpSpPr>
          <p:sp>
            <p:nvSpPr>
              <p:cNvPr id="55365" name="WordArt 151"/>
              <p:cNvSpPr>
                <a:spLocks noChangeArrowheads="1" noChangeShapeType="1" noTextEdit="1"/>
              </p:cNvSpPr>
              <p:nvPr/>
            </p:nvSpPr>
            <p:spPr bwMode="auto">
              <a:xfrm>
                <a:off x="4982" y="1803"/>
                <a:ext cx="151" cy="148"/>
              </a:xfrm>
              <a:prstGeom prst="rect">
                <a:avLst/>
              </a:prstGeom>
            </p:spPr>
            <p:txBody>
              <a:bodyPr wrap="none" fromWordArt="1">
                <a:prstTxWarp prst="textPlain">
                  <a:avLst>
                    <a:gd name="adj" fmla="val 38972"/>
                  </a:avLst>
                </a:prstTxWarp>
              </a:bodyPr>
              <a:lstStyle/>
              <a:p>
                <a:r>
                  <a:rPr lang="en-US" altLang="zh-CN" sz="3600" kern="10">
                    <a:ln w="9525">
                      <a:solidFill>
                        <a:schemeClr val="accent2"/>
                      </a:solidFill>
                      <a:round/>
                      <a:headEnd/>
                      <a:tailEnd/>
                    </a:ln>
                    <a:solidFill>
                      <a:schemeClr val="accent2"/>
                    </a:solidFill>
                    <a:latin typeface="宋体"/>
                    <a:ea typeface="宋体"/>
                  </a:rPr>
                  <a:t>E</a:t>
                </a:r>
                <a:endParaRPr lang="zh-CN" altLang="en-US" sz="3600" kern="10">
                  <a:ln w="9525">
                    <a:solidFill>
                      <a:schemeClr val="accent2"/>
                    </a:solidFill>
                    <a:round/>
                    <a:headEnd/>
                    <a:tailEnd/>
                  </a:ln>
                  <a:solidFill>
                    <a:schemeClr val="accent2"/>
                  </a:solidFill>
                  <a:latin typeface="宋体"/>
                  <a:ea typeface="宋体"/>
                </a:endParaRPr>
              </a:p>
            </p:txBody>
          </p:sp>
          <p:sp>
            <p:nvSpPr>
              <p:cNvPr id="55366" name="WordArt 152"/>
              <p:cNvSpPr>
                <a:spLocks noChangeArrowheads="1" noChangeShapeType="1" noTextEdit="1"/>
              </p:cNvSpPr>
              <p:nvPr/>
            </p:nvSpPr>
            <p:spPr bwMode="auto">
              <a:xfrm>
                <a:off x="5126" y="1867"/>
                <a:ext cx="68" cy="106"/>
              </a:xfrm>
              <a:prstGeom prst="rect">
                <a:avLst/>
              </a:prstGeom>
            </p:spPr>
            <p:txBody>
              <a:bodyPr wrap="none" fromWordArt="1">
                <a:prstTxWarp prst="textPlain">
                  <a:avLst>
                    <a:gd name="adj" fmla="val 50000"/>
                  </a:avLst>
                </a:prstTxWarp>
              </a:bodyPr>
              <a:lstStyle/>
              <a:p>
                <a:r>
                  <a:rPr lang="en-US" altLang="zh-CN" sz="3600" i="1" kern="10">
                    <a:ln w="9525">
                      <a:solidFill>
                        <a:schemeClr val="accent2"/>
                      </a:solidFill>
                      <a:round/>
                      <a:headEnd/>
                      <a:tailEnd/>
                    </a:ln>
                    <a:solidFill>
                      <a:schemeClr val="accent2"/>
                    </a:solidFill>
                    <a:latin typeface="Times New Roman"/>
                    <a:cs typeface="Times New Roman"/>
                  </a:rPr>
                  <a:t>k</a:t>
                </a:r>
                <a:endParaRPr lang="zh-CN" altLang="en-US" sz="3600" i="1" kern="10">
                  <a:ln w="9525">
                    <a:solidFill>
                      <a:schemeClr val="accent2"/>
                    </a:solidFill>
                    <a:round/>
                    <a:headEnd/>
                    <a:tailEnd/>
                  </a:ln>
                  <a:solidFill>
                    <a:schemeClr val="accent2"/>
                  </a:solidFill>
                  <a:latin typeface="Times New Roman"/>
                  <a:cs typeface="Times New Roman"/>
                </a:endParaRPr>
              </a:p>
            </p:txBody>
          </p:sp>
        </p:grpSp>
        <p:sp>
          <p:nvSpPr>
            <p:cNvPr id="55356" name="WordArt 153"/>
            <p:cNvSpPr>
              <a:spLocks noChangeArrowheads="1" noChangeShapeType="1" noTextEdit="1"/>
            </p:cNvSpPr>
            <p:nvPr/>
          </p:nvSpPr>
          <p:spPr bwMode="auto">
            <a:xfrm>
              <a:off x="5369" y="2233"/>
              <a:ext cx="85" cy="147"/>
            </a:xfrm>
            <a:prstGeom prst="rect">
              <a:avLst/>
            </a:prstGeom>
          </p:spPr>
          <p:txBody>
            <a:bodyPr wrap="none" fromWordArt="1">
              <a:prstTxWarp prst="textPlain">
                <a:avLst>
                  <a:gd name="adj" fmla="val 51199"/>
                </a:avLst>
              </a:prstTxWarp>
            </a:bodyPr>
            <a:lstStyle/>
            <a:p>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sp>
          <p:nvSpPr>
            <p:cNvPr id="55357" name="Line 154"/>
            <p:cNvSpPr>
              <a:spLocks noChangeShapeType="1"/>
            </p:cNvSpPr>
            <p:nvPr/>
          </p:nvSpPr>
          <p:spPr bwMode="auto">
            <a:xfrm>
              <a:off x="5219" y="2321"/>
              <a:ext cx="121" cy="1"/>
            </a:xfrm>
            <a:prstGeom prst="line">
              <a:avLst/>
            </a:prstGeom>
            <a:noFill/>
            <a:ln w="28575">
              <a:solidFill>
                <a:schemeClr val="tx1"/>
              </a:solidFill>
              <a:round/>
              <a:headEnd/>
              <a:tailEnd/>
            </a:ln>
          </p:spPr>
          <p:txBody>
            <a:bodyPr/>
            <a:lstStyle/>
            <a:p>
              <a:endParaRPr lang="zh-CN" altLang="en-US"/>
            </a:p>
          </p:txBody>
        </p:sp>
        <p:sp>
          <p:nvSpPr>
            <p:cNvPr id="55358" name="Line 155"/>
            <p:cNvSpPr>
              <a:spLocks noChangeShapeType="1"/>
            </p:cNvSpPr>
            <p:nvPr/>
          </p:nvSpPr>
          <p:spPr bwMode="auto">
            <a:xfrm>
              <a:off x="5224" y="2269"/>
              <a:ext cx="121" cy="1"/>
            </a:xfrm>
            <a:prstGeom prst="line">
              <a:avLst/>
            </a:prstGeom>
            <a:noFill/>
            <a:ln w="28575">
              <a:solidFill>
                <a:schemeClr val="tx1"/>
              </a:solidFill>
              <a:round/>
              <a:headEnd/>
              <a:tailEnd/>
            </a:ln>
          </p:spPr>
          <p:txBody>
            <a:bodyPr/>
            <a:lstStyle/>
            <a:p>
              <a:endParaRPr lang="zh-CN" altLang="en-US"/>
            </a:p>
          </p:txBody>
        </p:sp>
        <p:sp>
          <p:nvSpPr>
            <p:cNvPr id="55359" name="Text Box 156"/>
            <p:cNvSpPr txBox="1">
              <a:spLocks noChangeArrowheads="1"/>
            </p:cNvSpPr>
            <p:nvPr/>
          </p:nvSpPr>
          <p:spPr bwMode="auto">
            <a:xfrm>
              <a:off x="3176" y="2374"/>
              <a:ext cx="2584" cy="288"/>
            </a:xfrm>
            <a:prstGeom prst="rect">
              <a:avLst/>
            </a:prstGeom>
            <a:noFill/>
            <a:ln w="9525">
              <a:noFill/>
              <a:miter lim="800000"/>
              <a:headEnd/>
              <a:tailEnd/>
            </a:ln>
          </p:spPr>
          <p:txBody>
            <a:bodyPr>
              <a:spAutoFit/>
            </a:bodyPr>
            <a:lstStyle/>
            <a:p>
              <a:pPr algn="l">
                <a:spcBef>
                  <a:spcPct val="50000"/>
                </a:spcBef>
              </a:pPr>
              <a:r>
                <a:rPr kumimoji="1" lang="zh-CN" altLang="en-US" sz="2400" b="1">
                  <a:solidFill>
                    <a:srgbClr val="FF3300"/>
                  </a:solidFill>
                  <a:latin typeface="Times New Roman" pitchFamily="18" charset="0"/>
                  <a:ea typeface="华文中宋" pitchFamily="2" charset="-122"/>
                </a:rPr>
                <a:t>波节</a:t>
              </a:r>
              <a:r>
                <a:rPr kumimoji="1" lang="zh-CN" altLang="en-US" sz="2000" b="1">
                  <a:latin typeface="Times New Roman" pitchFamily="18" charset="0"/>
                  <a:ea typeface="华文中宋" pitchFamily="2" charset="-122"/>
                </a:rPr>
                <a:t>处形变最大 势能</a:t>
              </a:r>
            </a:p>
          </p:txBody>
        </p:sp>
        <p:sp>
          <p:nvSpPr>
            <p:cNvPr id="55360" name="WordArt 157"/>
            <p:cNvSpPr>
              <a:spLocks noChangeArrowheads="1" noChangeShapeType="1" noTextEdit="1"/>
            </p:cNvSpPr>
            <p:nvPr/>
          </p:nvSpPr>
          <p:spPr bwMode="auto">
            <a:xfrm>
              <a:off x="4829" y="2446"/>
              <a:ext cx="151" cy="148"/>
            </a:xfrm>
            <a:prstGeom prst="rect">
              <a:avLst/>
            </a:prstGeom>
          </p:spPr>
          <p:txBody>
            <a:bodyPr wrap="none" fromWordArt="1">
              <a:prstTxWarp prst="textPlain">
                <a:avLst>
                  <a:gd name="adj" fmla="val 38972"/>
                </a:avLst>
              </a:prstTxWarp>
            </a:bodyPr>
            <a:lstStyle/>
            <a:p>
              <a:r>
                <a:rPr lang="en-US" altLang="zh-CN" sz="3600" kern="10">
                  <a:ln w="9525">
                    <a:solidFill>
                      <a:srgbClr val="FF0000"/>
                    </a:solidFill>
                    <a:round/>
                    <a:headEnd/>
                    <a:tailEnd/>
                  </a:ln>
                  <a:solidFill>
                    <a:srgbClr val="FF0000"/>
                  </a:solidFill>
                  <a:latin typeface="宋体"/>
                  <a:ea typeface="宋体"/>
                </a:rPr>
                <a:t>E</a:t>
              </a:r>
              <a:endParaRPr lang="zh-CN" altLang="en-US" sz="3600" kern="10">
                <a:ln w="9525">
                  <a:solidFill>
                    <a:srgbClr val="FF0000"/>
                  </a:solidFill>
                  <a:round/>
                  <a:headEnd/>
                  <a:tailEnd/>
                </a:ln>
                <a:solidFill>
                  <a:srgbClr val="FF0000"/>
                </a:solidFill>
                <a:latin typeface="宋体"/>
                <a:ea typeface="宋体"/>
              </a:endParaRPr>
            </a:p>
          </p:txBody>
        </p:sp>
        <p:sp>
          <p:nvSpPr>
            <p:cNvPr id="55361" name="WordArt 158"/>
            <p:cNvSpPr>
              <a:spLocks noChangeArrowheads="1" noChangeShapeType="1" noTextEdit="1"/>
            </p:cNvSpPr>
            <p:nvPr/>
          </p:nvSpPr>
          <p:spPr bwMode="auto">
            <a:xfrm>
              <a:off x="4960" y="2515"/>
              <a:ext cx="68" cy="118"/>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Monotype Corsiva"/>
                </a:rPr>
                <a:t>p</a:t>
              </a:r>
              <a:endParaRPr lang="zh-CN" altLang="en-US" sz="3600" i="1" kern="10">
                <a:ln w="9525">
                  <a:solidFill>
                    <a:srgbClr val="FF0000"/>
                  </a:solidFill>
                  <a:round/>
                  <a:headEnd/>
                  <a:tailEnd/>
                </a:ln>
                <a:solidFill>
                  <a:srgbClr val="FF0000"/>
                </a:solidFill>
                <a:latin typeface="Monotype Corsiva"/>
              </a:endParaRPr>
            </a:p>
          </p:txBody>
        </p:sp>
        <p:sp>
          <p:nvSpPr>
            <p:cNvPr id="55362" name="Line 159"/>
            <p:cNvSpPr>
              <a:spLocks noChangeShapeType="1"/>
            </p:cNvSpPr>
            <p:nvPr/>
          </p:nvSpPr>
          <p:spPr bwMode="auto">
            <a:xfrm flipH="1" flipV="1">
              <a:off x="5105" y="2423"/>
              <a:ext cx="1" cy="224"/>
            </a:xfrm>
            <a:prstGeom prst="line">
              <a:avLst/>
            </a:prstGeom>
            <a:noFill/>
            <a:ln w="28575">
              <a:solidFill>
                <a:schemeClr val="tx1"/>
              </a:solidFill>
              <a:round/>
              <a:headEnd/>
              <a:tailEnd type="triangle" w="sm" len="med"/>
            </a:ln>
          </p:spPr>
          <p:txBody>
            <a:bodyPr/>
            <a:lstStyle/>
            <a:p>
              <a:endParaRPr lang="zh-CN" altLang="en-US"/>
            </a:p>
          </p:txBody>
        </p:sp>
        <p:sp>
          <p:nvSpPr>
            <p:cNvPr id="55363" name="Text Box 160"/>
            <p:cNvSpPr txBox="1">
              <a:spLocks noChangeArrowheads="1"/>
            </p:cNvSpPr>
            <p:nvPr/>
          </p:nvSpPr>
          <p:spPr bwMode="auto">
            <a:xfrm>
              <a:off x="5113" y="2389"/>
              <a:ext cx="647" cy="250"/>
            </a:xfrm>
            <a:prstGeom prst="rect">
              <a:avLst/>
            </a:prstGeom>
            <a:noFill/>
            <a:ln w="9525">
              <a:noFill/>
              <a:miter lim="800000"/>
              <a:headEnd/>
              <a:tailEnd/>
            </a:ln>
          </p:spPr>
          <p:txBody>
            <a:bodyPr>
              <a:spAutoFit/>
            </a:bodyPr>
            <a:lstStyle/>
            <a:p>
              <a:pPr algn="l">
                <a:spcBef>
                  <a:spcPct val="50000"/>
                </a:spcBef>
              </a:pPr>
              <a:r>
                <a:rPr kumimoji="1" lang="zh-CN" altLang="en-US" sz="2000" b="1">
                  <a:latin typeface="Times New Roman" pitchFamily="18" charset="0"/>
                  <a:ea typeface="华文中宋" pitchFamily="2" charset="-122"/>
                </a:rPr>
                <a:t>最大</a:t>
              </a:r>
            </a:p>
          </p:txBody>
        </p:sp>
        <p:sp>
          <p:nvSpPr>
            <p:cNvPr id="55364" name="WordArt 161"/>
            <p:cNvSpPr>
              <a:spLocks noChangeArrowheads="1" noChangeShapeType="1" noTextEdit="1"/>
            </p:cNvSpPr>
            <p:nvPr/>
          </p:nvSpPr>
          <p:spPr bwMode="auto">
            <a:xfrm>
              <a:off x="4425" y="2582"/>
              <a:ext cx="27" cy="4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grpSp>
        <p:nvGrpSpPr>
          <p:cNvPr id="55303" name="Group 162"/>
          <p:cNvGrpSpPr>
            <a:grpSpLocks/>
          </p:cNvGrpSpPr>
          <p:nvPr/>
        </p:nvGrpSpPr>
        <p:grpSpPr bwMode="auto">
          <a:xfrm>
            <a:off x="4848225" y="4224338"/>
            <a:ext cx="4295775" cy="1198562"/>
            <a:chOff x="3054" y="2661"/>
            <a:chExt cx="2706" cy="755"/>
          </a:xfrm>
        </p:grpSpPr>
        <p:sp>
          <p:nvSpPr>
            <p:cNvPr id="55337" name="Text Box 163"/>
            <p:cNvSpPr txBox="1">
              <a:spLocks noChangeArrowheads="1"/>
            </p:cNvSpPr>
            <p:nvPr/>
          </p:nvSpPr>
          <p:spPr bwMode="auto">
            <a:xfrm flipH="1">
              <a:off x="3164" y="2879"/>
              <a:ext cx="2596" cy="288"/>
            </a:xfrm>
            <a:prstGeom prst="rect">
              <a:avLst/>
            </a:prstGeom>
            <a:noFill/>
            <a:ln w="9525">
              <a:noFill/>
              <a:miter lim="800000"/>
              <a:headEnd/>
              <a:tailEnd/>
            </a:ln>
          </p:spPr>
          <p:txBody>
            <a:bodyPr>
              <a:spAutoFit/>
            </a:bodyPr>
            <a:lstStyle/>
            <a:p>
              <a:pPr algn="l">
                <a:spcBef>
                  <a:spcPct val="50000"/>
                </a:spcBef>
              </a:pPr>
              <a:r>
                <a:rPr kumimoji="1" lang="zh-CN" altLang="en-US" sz="2400" b="1">
                  <a:solidFill>
                    <a:schemeClr val="accent2"/>
                  </a:solidFill>
                  <a:latin typeface="Times New Roman" pitchFamily="18" charset="0"/>
                  <a:ea typeface="华文中宋" pitchFamily="2" charset="-122"/>
                </a:rPr>
                <a:t>波腹</a:t>
              </a:r>
              <a:r>
                <a:rPr kumimoji="1" lang="zh-CN" altLang="en-US" sz="2000" b="1">
                  <a:latin typeface="Times New Roman" pitchFamily="18" charset="0"/>
                  <a:ea typeface="华文中宋" pitchFamily="2" charset="-122"/>
                </a:rPr>
                <a:t>附近各点速度最大</a:t>
              </a:r>
            </a:p>
          </p:txBody>
        </p:sp>
        <p:grpSp>
          <p:nvGrpSpPr>
            <p:cNvPr id="55338" name="Group 164"/>
            <p:cNvGrpSpPr>
              <a:grpSpLocks/>
            </p:cNvGrpSpPr>
            <p:nvPr/>
          </p:nvGrpSpPr>
          <p:grpSpPr bwMode="auto">
            <a:xfrm>
              <a:off x="3054" y="2716"/>
              <a:ext cx="132" cy="124"/>
              <a:chOff x="3045" y="1834"/>
              <a:chExt cx="101" cy="101"/>
            </a:xfrm>
          </p:grpSpPr>
          <p:sp>
            <p:nvSpPr>
              <p:cNvPr id="55350" name="Oval 165"/>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55351" name="Oval 166"/>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sp>
          <p:nvSpPr>
            <p:cNvPr id="55339" name="Text Box 167"/>
            <p:cNvSpPr txBox="1">
              <a:spLocks noChangeArrowheads="1"/>
            </p:cNvSpPr>
            <p:nvPr/>
          </p:nvSpPr>
          <p:spPr bwMode="auto">
            <a:xfrm>
              <a:off x="3174" y="2661"/>
              <a:ext cx="2586" cy="250"/>
            </a:xfrm>
            <a:prstGeom prst="rect">
              <a:avLst/>
            </a:prstGeom>
            <a:noFill/>
            <a:ln w="9525">
              <a:noFill/>
              <a:miter lim="800000"/>
              <a:headEnd/>
              <a:tailEnd/>
            </a:ln>
          </p:spPr>
          <p:txBody>
            <a:bodyPr>
              <a:spAutoFit/>
            </a:bodyPr>
            <a:lstStyle/>
            <a:p>
              <a:pPr algn="l">
                <a:spcBef>
                  <a:spcPct val="50000"/>
                </a:spcBef>
              </a:pPr>
              <a:r>
                <a:rPr kumimoji="1" lang="zh-CN" altLang="en-US" sz="2000" b="1">
                  <a:latin typeface="Times New Roman" pitchFamily="18" charset="0"/>
                  <a:ea typeface="华文中宋" pitchFamily="2" charset="-122"/>
                </a:rPr>
                <a:t>其它各质点同时通过</a:t>
              </a:r>
              <a:r>
                <a:rPr kumimoji="1" lang="zh-CN" altLang="en-US" sz="2000" b="1">
                  <a:solidFill>
                    <a:srgbClr val="FF0000"/>
                  </a:solidFill>
                  <a:latin typeface="Times New Roman" pitchFamily="18" charset="0"/>
                  <a:ea typeface="华文中宋" pitchFamily="2" charset="-122"/>
                </a:rPr>
                <a:t>平衡位置</a:t>
              </a:r>
              <a:r>
                <a:rPr kumimoji="1" lang="zh-CN" altLang="en-US" sz="2000" b="1">
                  <a:latin typeface="Times New Roman" pitchFamily="18" charset="0"/>
                  <a:ea typeface="华文中宋" pitchFamily="2" charset="-122"/>
                </a:rPr>
                <a:t>时</a:t>
              </a:r>
            </a:p>
          </p:txBody>
        </p:sp>
        <p:grpSp>
          <p:nvGrpSpPr>
            <p:cNvPr id="55340" name="Group 168"/>
            <p:cNvGrpSpPr>
              <a:grpSpLocks/>
            </p:cNvGrpSpPr>
            <p:nvPr/>
          </p:nvGrpSpPr>
          <p:grpSpPr bwMode="auto">
            <a:xfrm>
              <a:off x="4916" y="2946"/>
              <a:ext cx="212" cy="170"/>
              <a:chOff x="4982" y="1803"/>
              <a:chExt cx="212" cy="170"/>
            </a:xfrm>
          </p:grpSpPr>
          <p:sp>
            <p:nvSpPr>
              <p:cNvPr id="55348" name="WordArt 169"/>
              <p:cNvSpPr>
                <a:spLocks noChangeArrowheads="1" noChangeShapeType="1" noTextEdit="1"/>
              </p:cNvSpPr>
              <p:nvPr/>
            </p:nvSpPr>
            <p:spPr bwMode="auto">
              <a:xfrm>
                <a:off x="4982" y="1803"/>
                <a:ext cx="151" cy="148"/>
              </a:xfrm>
              <a:prstGeom prst="rect">
                <a:avLst/>
              </a:prstGeom>
            </p:spPr>
            <p:txBody>
              <a:bodyPr wrap="none" fromWordArt="1">
                <a:prstTxWarp prst="textPlain">
                  <a:avLst>
                    <a:gd name="adj" fmla="val 38972"/>
                  </a:avLst>
                </a:prstTxWarp>
              </a:bodyPr>
              <a:lstStyle/>
              <a:p>
                <a:r>
                  <a:rPr lang="en-US" altLang="zh-CN" sz="3600" kern="10">
                    <a:ln w="9525">
                      <a:solidFill>
                        <a:schemeClr val="accent2"/>
                      </a:solidFill>
                      <a:round/>
                      <a:headEnd/>
                      <a:tailEnd/>
                    </a:ln>
                    <a:solidFill>
                      <a:schemeClr val="accent2"/>
                    </a:solidFill>
                    <a:latin typeface="宋体"/>
                    <a:ea typeface="宋体"/>
                  </a:rPr>
                  <a:t>E</a:t>
                </a:r>
                <a:endParaRPr lang="zh-CN" altLang="en-US" sz="3600" kern="10">
                  <a:ln w="9525">
                    <a:solidFill>
                      <a:schemeClr val="accent2"/>
                    </a:solidFill>
                    <a:round/>
                    <a:headEnd/>
                    <a:tailEnd/>
                  </a:ln>
                  <a:solidFill>
                    <a:schemeClr val="accent2"/>
                  </a:solidFill>
                  <a:latin typeface="宋体"/>
                  <a:ea typeface="宋体"/>
                </a:endParaRPr>
              </a:p>
            </p:txBody>
          </p:sp>
          <p:sp>
            <p:nvSpPr>
              <p:cNvPr id="55349" name="WordArt 170"/>
              <p:cNvSpPr>
                <a:spLocks noChangeArrowheads="1" noChangeShapeType="1" noTextEdit="1"/>
              </p:cNvSpPr>
              <p:nvPr/>
            </p:nvSpPr>
            <p:spPr bwMode="auto">
              <a:xfrm>
                <a:off x="5126" y="1867"/>
                <a:ext cx="68" cy="106"/>
              </a:xfrm>
              <a:prstGeom prst="rect">
                <a:avLst/>
              </a:prstGeom>
            </p:spPr>
            <p:txBody>
              <a:bodyPr wrap="none" fromWordArt="1">
                <a:prstTxWarp prst="textPlain">
                  <a:avLst>
                    <a:gd name="adj" fmla="val 50000"/>
                  </a:avLst>
                </a:prstTxWarp>
              </a:bodyPr>
              <a:lstStyle/>
              <a:p>
                <a:r>
                  <a:rPr lang="en-US" altLang="zh-CN" sz="3600" i="1" kern="10">
                    <a:ln w="9525">
                      <a:solidFill>
                        <a:schemeClr val="accent2"/>
                      </a:solidFill>
                      <a:round/>
                      <a:headEnd/>
                      <a:tailEnd/>
                    </a:ln>
                    <a:solidFill>
                      <a:schemeClr val="accent2"/>
                    </a:solidFill>
                    <a:latin typeface="Times New Roman"/>
                    <a:cs typeface="Times New Roman"/>
                  </a:rPr>
                  <a:t>k</a:t>
                </a:r>
                <a:endParaRPr lang="zh-CN" altLang="en-US" sz="3600" i="1" kern="10">
                  <a:ln w="9525">
                    <a:solidFill>
                      <a:schemeClr val="accent2"/>
                    </a:solidFill>
                    <a:round/>
                    <a:headEnd/>
                    <a:tailEnd/>
                  </a:ln>
                  <a:solidFill>
                    <a:schemeClr val="accent2"/>
                  </a:solidFill>
                  <a:latin typeface="Times New Roman"/>
                  <a:cs typeface="Times New Roman"/>
                </a:endParaRPr>
              </a:p>
            </p:txBody>
          </p:sp>
        </p:grpSp>
        <p:sp>
          <p:nvSpPr>
            <p:cNvPr id="55341" name="Line 171"/>
            <p:cNvSpPr>
              <a:spLocks noChangeShapeType="1"/>
            </p:cNvSpPr>
            <p:nvPr/>
          </p:nvSpPr>
          <p:spPr bwMode="auto">
            <a:xfrm flipH="1" flipV="1">
              <a:off x="5196" y="2921"/>
              <a:ext cx="1" cy="224"/>
            </a:xfrm>
            <a:prstGeom prst="line">
              <a:avLst/>
            </a:prstGeom>
            <a:noFill/>
            <a:ln w="28575">
              <a:solidFill>
                <a:schemeClr val="tx1"/>
              </a:solidFill>
              <a:round/>
              <a:headEnd/>
              <a:tailEnd type="triangle" w="sm" len="med"/>
            </a:ln>
          </p:spPr>
          <p:txBody>
            <a:bodyPr/>
            <a:lstStyle/>
            <a:p>
              <a:endParaRPr lang="zh-CN" altLang="en-US"/>
            </a:p>
          </p:txBody>
        </p:sp>
        <p:sp>
          <p:nvSpPr>
            <p:cNvPr id="55342" name="Text Box 172"/>
            <p:cNvSpPr txBox="1">
              <a:spLocks noChangeArrowheads="1"/>
            </p:cNvSpPr>
            <p:nvPr/>
          </p:nvSpPr>
          <p:spPr bwMode="auto">
            <a:xfrm>
              <a:off x="5221" y="2902"/>
              <a:ext cx="539" cy="250"/>
            </a:xfrm>
            <a:prstGeom prst="rect">
              <a:avLst/>
            </a:prstGeom>
            <a:noFill/>
            <a:ln w="9525">
              <a:noFill/>
              <a:miter lim="800000"/>
              <a:headEnd/>
              <a:tailEnd/>
            </a:ln>
          </p:spPr>
          <p:txBody>
            <a:bodyPr>
              <a:spAutoFit/>
            </a:bodyPr>
            <a:lstStyle/>
            <a:p>
              <a:pPr algn="l">
                <a:spcBef>
                  <a:spcPct val="50000"/>
                </a:spcBef>
              </a:pPr>
              <a:r>
                <a:rPr kumimoji="1" lang="zh-CN" altLang="en-US" sz="2000" b="1">
                  <a:latin typeface="Times New Roman" pitchFamily="18" charset="0"/>
                  <a:ea typeface="华文中宋" pitchFamily="2" charset="-122"/>
                </a:rPr>
                <a:t>最大</a:t>
              </a:r>
            </a:p>
          </p:txBody>
        </p:sp>
        <p:sp>
          <p:nvSpPr>
            <p:cNvPr id="55343" name="Text Box 173"/>
            <p:cNvSpPr txBox="1">
              <a:spLocks noChangeArrowheads="1"/>
            </p:cNvSpPr>
            <p:nvPr/>
          </p:nvSpPr>
          <p:spPr bwMode="auto">
            <a:xfrm>
              <a:off x="3173" y="3128"/>
              <a:ext cx="2587" cy="288"/>
            </a:xfrm>
            <a:prstGeom prst="rect">
              <a:avLst/>
            </a:prstGeom>
            <a:noFill/>
            <a:ln w="9525">
              <a:noFill/>
              <a:miter lim="800000"/>
              <a:headEnd/>
              <a:tailEnd/>
            </a:ln>
          </p:spPr>
          <p:txBody>
            <a:bodyPr>
              <a:spAutoFit/>
            </a:bodyPr>
            <a:lstStyle/>
            <a:p>
              <a:pPr algn="l">
                <a:spcBef>
                  <a:spcPct val="50000"/>
                </a:spcBef>
              </a:pPr>
              <a:r>
                <a:rPr kumimoji="1" lang="zh-CN" altLang="en-US" sz="2400" b="1">
                  <a:solidFill>
                    <a:srgbClr val="FF3300"/>
                  </a:solidFill>
                  <a:latin typeface="Times New Roman" pitchFamily="18" charset="0"/>
                  <a:ea typeface="华文中宋" pitchFamily="2" charset="-122"/>
                </a:rPr>
                <a:t>波节</a:t>
              </a:r>
              <a:r>
                <a:rPr kumimoji="1" lang="zh-CN" altLang="en-US" sz="2000" b="1">
                  <a:latin typeface="Times New Roman" pitchFamily="18" charset="0"/>
                  <a:ea typeface="华文中宋" pitchFamily="2" charset="-122"/>
                </a:rPr>
                <a:t>及其它点无形变</a:t>
              </a:r>
            </a:p>
          </p:txBody>
        </p:sp>
        <p:sp>
          <p:nvSpPr>
            <p:cNvPr id="55344" name="WordArt 174"/>
            <p:cNvSpPr>
              <a:spLocks noChangeArrowheads="1" noChangeShapeType="1" noTextEdit="1"/>
            </p:cNvSpPr>
            <p:nvPr/>
          </p:nvSpPr>
          <p:spPr bwMode="auto">
            <a:xfrm>
              <a:off x="4830" y="3202"/>
              <a:ext cx="151" cy="148"/>
            </a:xfrm>
            <a:prstGeom prst="rect">
              <a:avLst/>
            </a:prstGeom>
          </p:spPr>
          <p:txBody>
            <a:bodyPr wrap="none" fromWordArt="1">
              <a:prstTxWarp prst="textPlain">
                <a:avLst>
                  <a:gd name="adj" fmla="val 38972"/>
                </a:avLst>
              </a:prstTxWarp>
            </a:bodyPr>
            <a:lstStyle/>
            <a:p>
              <a:r>
                <a:rPr lang="en-US" altLang="zh-CN" sz="3600" kern="10">
                  <a:ln w="9525">
                    <a:solidFill>
                      <a:srgbClr val="FF0000"/>
                    </a:solidFill>
                    <a:round/>
                    <a:headEnd/>
                    <a:tailEnd/>
                  </a:ln>
                  <a:solidFill>
                    <a:srgbClr val="FF0000"/>
                  </a:solidFill>
                  <a:latin typeface="宋体"/>
                  <a:ea typeface="宋体"/>
                </a:rPr>
                <a:t>E</a:t>
              </a:r>
              <a:endParaRPr lang="zh-CN" altLang="en-US" sz="3600" kern="10">
                <a:ln w="9525">
                  <a:solidFill>
                    <a:srgbClr val="FF0000"/>
                  </a:solidFill>
                  <a:round/>
                  <a:headEnd/>
                  <a:tailEnd/>
                </a:ln>
                <a:solidFill>
                  <a:srgbClr val="FF0000"/>
                </a:solidFill>
                <a:latin typeface="宋体"/>
                <a:ea typeface="宋体"/>
              </a:endParaRPr>
            </a:p>
          </p:txBody>
        </p:sp>
        <p:sp>
          <p:nvSpPr>
            <p:cNvPr id="55345" name="WordArt 175"/>
            <p:cNvSpPr>
              <a:spLocks noChangeArrowheads="1" noChangeShapeType="1" noTextEdit="1"/>
            </p:cNvSpPr>
            <p:nvPr/>
          </p:nvSpPr>
          <p:spPr bwMode="auto">
            <a:xfrm>
              <a:off x="4961" y="3271"/>
              <a:ext cx="67" cy="118"/>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Monotype Corsiva"/>
                </a:rPr>
                <a:t>p</a:t>
              </a:r>
              <a:endParaRPr lang="zh-CN" altLang="en-US" sz="3600" i="1" kern="10">
                <a:ln w="9525">
                  <a:solidFill>
                    <a:srgbClr val="FF0000"/>
                  </a:solidFill>
                  <a:round/>
                  <a:headEnd/>
                  <a:tailEnd/>
                </a:ln>
                <a:solidFill>
                  <a:srgbClr val="FF0000"/>
                </a:solidFill>
                <a:latin typeface="Monotype Corsiva"/>
              </a:endParaRPr>
            </a:p>
          </p:txBody>
        </p:sp>
        <p:sp>
          <p:nvSpPr>
            <p:cNvPr id="55346" name="Line 176"/>
            <p:cNvSpPr>
              <a:spLocks noChangeShapeType="1"/>
            </p:cNvSpPr>
            <p:nvPr/>
          </p:nvSpPr>
          <p:spPr bwMode="auto">
            <a:xfrm flipH="1">
              <a:off x="5106" y="3179"/>
              <a:ext cx="1" cy="224"/>
            </a:xfrm>
            <a:prstGeom prst="line">
              <a:avLst/>
            </a:prstGeom>
            <a:noFill/>
            <a:ln w="28575">
              <a:solidFill>
                <a:schemeClr val="tx1"/>
              </a:solidFill>
              <a:round/>
              <a:headEnd/>
              <a:tailEnd type="triangle" w="sm" len="med"/>
            </a:ln>
          </p:spPr>
          <p:txBody>
            <a:bodyPr/>
            <a:lstStyle/>
            <a:p>
              <a:endParaRPr lang="zh-CN" altLang="en-US"/>
            </a:p>
          </p:txBody>
        </p:sp>
        <p:sp>
          <p:nvSpPr>
            <p:cNvPr id="55347" name="WordArt 177"/>
            <p:cNvSpPr>
              <a:spLocks noChangeArrowheads="1" noChangeShapeType="1" noTextEdit="1"/>
            </p:cNvSpPr>
            <p:nvPr/>
          </p:nvSpPr>
          <p:spPr bwMode="auto">
            <a:xfrm>
              <a:off x="5215" y="3223"/>
              <a:ext cx="85" cy="147"/>
            </a:xfrm>
            <a:prstGeom prst="rect">
              <a:avLst/>
            </a:prstGeom>
          </p:spPr>
          <p:txBody>
            <a:bodyPr wrap="none" fromWordArt="1">
              <a:prstTxWarp prst="textPlain">
                <a:avLst>
                  <a:gd name="adj" fmla="val 51199"/>
                </a:avLst>
              </a:prstTxWarp>
            </a:bodyPr>
            <a:lstStyle/>
            <a:p>
              <a:r>
                <a:rPr lang="en-US" altLang="zh-CN" sz="3600" kern="10">
                  <a:ln w="9525">
                    <a:solidFill>
                      <a:schemeClr val="tx1"/>
                    </a:solidFill>
                    <a:round/>
                    <a:headEnd/>
                    <a:tailEnd/>
                  </a:ln>
                  <a:latin typeface="宋体"/>
                  <a:ea typeface="宋体"/>
                </a:rPr>
                <a:t>0</a:t>
              </a:r>
              <a:endParaRPr lang="zh-CN" altLang="en-US" sz="3600" kern="10">
                <a:ln w="9525">
                  <a:solidFill>
                    <a:schemeClr val="tx1"/>
                  </a:solidFill>
                  <a:round/>
                  <a:headEnd/>
                  <a:tailEnd/>
                </a:ln>
                <a:latin typeface="宋体"/>
                <a:ea typeface="宋体"/>
              </a:endParaRPr>
            </a:p>
          </p:txBody>
        </p:sp>
      </p:grpSp>
      <p:sp>
        <p:nvSpPr>
          <p:cNvPr id="66738" name="Text Box 178"/>
          <p:cNvSpPr txBox="1">
            <a:spLocks noChangeArrowheads="1"/>
          </p:cNvSpPr>
          <p:nvPr/>
        </p:nvSpPr>
        <p:spPr bwMode="auto">
          <a:xfrm>
            <a:off x="4711700" y="5426075"/>
            <a:ext cx="4432300" cy="1066800"/>
          </a:xfrm>
          <a:prstGeom prst="rect">
            <a:avLst/>
          </a:prstGeom>
          <a:noFill/>
          <a:ln w="9525">
            <a:noFill/>
            <a:miter lim="800000"/>
            <a:headEnd/>
            <a:tailEnd/>
          </a:ln>
        </p:spPr>
        <p:txBody>
          <a:bodyPr>
            <a:spAutoFit/>
          </a:bodyPr>
          <a:lstStyle/>
          <a:p>
            <a:pPr algn="l">
              <a:spcBef>
                <a:spcPct val="50000"/>
              </a:spcBef>
            </a:pPr>
            <a:r>
              <a:rPr kumimoji="1" lang="en-US" altLang="zh-CN" sz="2400">
                <a:latin typeface="Times New Roman" pitchFamily="18" charset="0"/>
                <a:ea typeface="华文中宋" pitchFamily="2" charset="-122"/>
              </a:rPr>
              <a:t>    </a:t>
            </a:r>
            <a:r>
              <a:rPr kumimoji="1" lang="zh-CN" altLang="en-US" sz="2000" b="1">
                <a:latin typeface="Times New Roman" pitchFamily="18" charset="0"/>
                <a:ea typeface="华文中宋" pitchFamily="2" charset="-122"/>
              </a:rPr>
              <a:t>驻波的能量不作定向传播，其能量转移过程是动能与势能的相互转移以及波腹与波节之间的能量转移。</a:t>
            </a:r>
          </a:p>
        </p:txBody>
      </p:sp>
      <p:grpSp>
        <p:nvGrpSpPr>
          <p:cNvPr id="55306" name="Group 179"/>
          <p:cNvGrpSpPr>
            <a:grpSpLocks/>
          </p:cNvGrpSpPr>
          <p:nvPr/>
        </p:nvGrpSpPr>
        <p:grpSpPr bwMode="auto">
          <a:xfrm>
            <a:off x="5786438" y="1512888"/>
            <a:ext cx="2225675" cy="750887"/>
            <a:chOff x="3652" y="991"/>
            <a:chExt cx="1402" cy="473"/>
          </a:xfrm>
        </p:grpSpPr>
        <p:sp>
          <p:nvSpPr>
            <p:cNvPr id="55331" name="Line 180"/>
            <p:cNvSpPr>
              <a:spLocks noChangeShapeType="1"/>
            </p:cNvSpPr>
            <p:nvPr/>
          </p:nvSpPr>
          <p:spPr bwMode="auto">
            <a:xfrm>
              <a:off x="3684" y="1252"/>
              <a:ext cx="0" cy="212"/>
            </a:xfrm>
            <a:prstGeom prst="line">
              <a:avLst/>
            </a:prstGeom>
            <a:noFill/>
            <a:ln w="28575">
              <a:solidFill>
                <a:schemeClr val="accent2"/>
              </a:solidFill>
              <a:round/>
              <a:headEnd/>
              <a:tailEnd type="triangle" w="med" len="med"/>
            </a:ln>
          </p:spPr>
          <p:txBody>
            <a:bodyPr/>
            <a:lstStyle/>
            <a:p>
              <a:endParaRPr lang="zh-CN" altLang="en-US"/>
            </a:p>
          </p:txBody>
        </p:sp>
        <p:sp>
          <p:nvSpPr>
            <p:cNvPr id="55332" name="Oval 181"/>
            <p:cNvSpPr>
              <a:spLocks noChangeArrowheads="1"/>
            </p:cNvSpPr>
            <p:nvPr/>
          </p:nvSpPr>
          <p:spPr bwMode="auto">
            <a:xfrm>
              <a:off x="3652" y="1190"/>
              <a:ext cx="63" cy="60"/>
            </a:xfrm>
            <a:prstGeom prst="ellipse">
              <a:avLst/>
            </a:prstGeom>
            <a:solidFill>
              <a:schemeClr val="bg1"/>
            </a:solidFill>
            <a:ln w="28575">
              <a:solidFill>
                <a:schemeClr val="accent2"/>
              </a:solidFill>
              <a:round/>
              <a:headEnd/>
              <a:tailEnd/>
            </a:ln>
          </p:spPr>
          <p:txBody>
            <a:bodyPr wrap="none" anchor="ctr"/>
            <a:lstStyle/>
            <a:p>
              <a:endParaRPr lang="zh-CN" altLang="en-US"/>
            </a:p>
          </p:txBody>
        </p:sp>
        <p:sp>
          <p:nvSpPr>
            <p:cNvPr id="55333" name="Line 182"/>
            <p:cNvSpPr>
              <a:spLocks noChangeShapeType="1"/>
            </p:cNvSpPr>
            <p:nvPr/>
          </p:nvSpPr>
          <p:spPr bwMode="auto">
            <a:xfrm flipV="1">
              <a:off x="4347" y="991"/>
              <a:ext cx="0" cy="212"/>
            </a:xfrm>
            <a:prstGeom prst="line">
              <a:avLst/>
            </a:prstGeom>
            <a:noFill/>
            <a:ln w="28575">
              <a:solidFill>
                <a:schemeClr val="accent2"/>
              </a:solidFill>
              <a:round/>
              <a:headEnd/>
              <a:tailEnd type="triangle" w="med" len="med"/>
            </a:ln>
          </p:spPr>
          <p:txBody>
            <a:bodyPr/>
            <a:lstStyle/>
            <a:p>
              <a:endParaRPr lang="zh-CN" altLang="en-US"/>
            </a:p>
          </p:txBody>
        </p:sp>
        <p:sp>
          <p:nvSpPr>
            <p:cNvPr id="55334" name="Oval 183"/>
            <p:cNvSpPr>
              <a:spLocks noChangeArrowheads="1"/>
            </p:cNvSpPr>
            <p:nvPr/>
          </p:nvSpPr>
          <p:spPr bwMode="auto">
            <a:xfrm>
              <a:off x="4317" y="1196"/>
              <a:ext cx="63" cy="60"/>
            </a:xfrm>
            <a:prstGeom prst="ellipse">
              <a:avLst/>
            </a:prstGeom>
            <a:solidFill>
              <a:schemeClr val="bg1"/>
            </a:solidFill>
            <a:ln w="28575">
              <a:solidFill>
                <a:schemeClr val="accent2"/>
              </a:solidFill>
              <a:round/>
              <a:headEnd/>
              <a:tailEnd/>
            </a:ln>
          </p:spPr>
          <p:txBody>
            <a:bodyPr wrap="none" anchor="ctr"/>
            <a:lstStyle/>
            <a:p>
              <a:endParaRPr lang="zh-CN" altLang="en-US"/>
            </a:p>
          </p:txBody>
        </p:sp>
        <p:sp>
          <p:nvSpPr>
            <p:cNvPr id="55335" name="Line 184"/>
            <p:cNvSpPr>
              <a:spLocks noChangeShapeType="1"/>
            </p:cNvSpPr>
            <p:nvPr/>
          </p:nvSpPr>
          <p:spPr bwMode="auto">
            <a:xfrm>
              <a:off x="5023" y="1250"/>
              <a:ext cx="0" cy="212"/>
            </a:xfrm>
            <a:prstGeom prst="line">
              <a:avLst/>
            </a:prstGeom>
            <a:noFill/>
            <a:ln w="28575">
              <a:solidFill>
                <a:schemeClr val="accent2"/>
              </a:solidFill>
              <a:round/>
              <a:headEnd/>
              <a:tailEnd type="triangle" w="med" len="med"/>
            </a:ln>
          </p:spPr>
          <p:txBody>
            <a:bodyPr/>
            <a:lstStyle/>
            <a:p>
              <a:endParaRPr lang="zh-CN" altLang="en-US"/>
            </a:p>
          </p:txBody>
        </p:sp>
        <p:sp>
          <p:nvSpPr>
            <p:cNvPr id="55336" name="Oval 185"/>
            <p:cNvSpPr>
              <a:spLocks noChangeArrowheads="1"/>
            </p:cNvSpPr>
            <p:nvPr/>
          </p:nvSpPr>
          <p:spPr bwMode="auto">
            <a:xfrm>
              <a:off x="4991" y="1187"/>
              <a:ext cx="63" cy="60"/>
            </a:xfrm>
            <a:prstGeom prst="ellipse">
              <a:avLst/>
            </a:prstGeom>
            <a:solidFill>
              <a:schemeClr val="bg1"/>
            </a:solidFill>
            <a:ln w="28575">
              <a:solidFill>
                <a:schemeClr val="accent2"/>
              </a:solidFill>
              <a:round/>
              <a:headEnd/>
              <a:tailEnd/>
            </a:ln>
          </p:spPr>
          <p:txBody>
            <a:bodyPr wrap="none" anchor="ctr"/>
            <a:lstStyle/>
            <a:p>
              <a:endParaRPr lang="zh-CN" altLang="en-US"/>
            </a:p>
          </p:txBody>
        </p:sp>
      </p:grpSp>
      <p:grpSp>
        <p:nvGrpSpPr>
          <p:cNvPr id="55307" name="Group 186"/>
          <p:cNvGrpSpPr>
            <a:grpSpLocks/>
          </p:cNvGrpSpPr>
          <p:nvPr/>
        </p:nvGrpSpPr>
        <p:grpSpPr bwMode="auto">
          <a:xfrm>
            <a:off x="5565775" y="509588"/>
            <a:ext cx="2587625" cy="622300"/>
            <a:chOff x="3506" y="321"/>
            <a:chExt cx="1630" cy="392"/>
          </a:xfrm>
        </p:grpSpPr>
        <p:sp>
          <p:nvSpPr>
            <p:cNvPr id="55329" name="Rectangle 187" descr="球体"/>
            <p:cNvSpPr>
              <a:spLocks noChangeArrowheads="1"/>
            </p:cNvSpPr>
            <p:nvPr/>
          </p:nvSpPr>
          <p:spPr bwMode="auto">
            <a:xfrm>
              <a:off x="3506" y="624"/>
              <a:ext cx="1630" cy="89"/>
            </a:xfrm>
            <a:prstGeom prst="rect">
              <a:avLst/>
            </a:prstGeom>
            <a:pattFill prst="sphere">
              <a:fgClr>
                <a:schemeClr val="bg1"/>
              </a:fgClr>
              <a:bgClr>
                <a:srgbClr val="C4E9F8"/>
              </a:bgClr>
            </a:pattFill>
            <a:ln w="9525">
              <a:noFill/>
              <a:miter lim="800000"/>
              <a:headEnd/>
              <a:tailEnd/>
            </a:ln>
          </p:spPr>
          <p:txBody>
            <a:bodyPr wrap="none" anchor="ctr"/>
            <a:lstStyle/>
            <a:p>
              <a:endParaRPr lang="zh-CN" altLang="en-US"/>
            </a:p>
          </p:txBody>
        </p:sp>
        <p:sp>
          <p:nvSpPr>
            <p:cNvPr id="55330" name="WordArt 188"/>
            <p:cNvSpPr>
              <a:spLocks noChangeArrowheads="1" noChangeShapeType="1" noTextEdit="1"/>
            </p:cNvSpPr>
            <p:nvPr/>
          </p:nvSpPr>
          <p:spPr bwMode="auto">
            <a:xfrm>
              <a:off x="3539" y="321"/>
              <a:ext cx="1562" cy="227"/>
            </a:xfrm>
            <a:prstGeom prst="rect">
              <a:avLst/>
            </a:prstGeom>
          </p:spPr>
          <p:txBody>
            <a:bodyPr wrap="none" fromWordArt="1">
              <a:prstTxWarp prst="textPlain">
                <a:avLst>
                  <a:gd name="adj" fmla="val 50000"/>
                </a:avLst>
              </a:prstTxWarp>
            </a:bodyPr>
            <a:lstStyle/>
            <a:p>
              <a:r>
                <a:rPr lang="zh-CN" altLang="en-US" sz="1800" b="1" kern="10">
                  <a:ln w="9525">
                    <a:solidFill>
                      <a:srgbClr val="CC0000"/>
                    </a:solidFill>
                    <a:round/>
                    <a:headEnd/>
                    <a:tailEnd/>
                  </a:ln>
                  <a:solidFill>
                    <a:srgbClr val="CC0000"/>
                  </a:solidFill>
                  <a:latin typeface="华文中宋"/>
                  <a:ea typeface="华文中宋"/>
                </a:rPr>
                <a:t>驻波的能量特点</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16" presetClass="entr" presetSubtype="42"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outHorizontal)">
                                      <p:cBhvr>
                                        <p:cTn id="13" dur="500"/>
                                        <p:tgtEl>
                                          <p:spTgt spid="3"/>
                                        </p:tgtEl>
                                      </p:cBhvr>
                                    </p:animEffect>
                                  </p:childTnLst>
                                </p:cTn>
                              </p:par>
                            </p:childTnLst>
                          </p:cTn>
                        </p:par>
                        <p:par>
                          <p:cTn id="14" fill="hold">
                            <p:stCondLst>
                              <p:cond delay="1000"/>
                            </p:stCondLst>
                            <p:childTnLst>
                              <p:par>
                                <p:cTn id="15" presetID="16" presetClass="entr" presetSubtype="26" fill="hold" grpId="0" nodeType="afterEffect">
                                  <p:stCondLst>
                                    <p:cond delay="0"/>
                                  </p:stCondLst>
                                  <p:childTnLst>
                                    <p:set>
                                      <p:cBhvr>
                                        <p:cTn id="16" dur="1" fill="hold">
                                          <p:stCondLst>
                                            <p:cond delay="0"/>
                                          </p:stCondLst>
                                        </p:cTn>
                                        <p:tgtEl>
                                          <p:spTgt spid="66582"/>
                                        </p:tgtEl>
                                        <p:attrNameLst>
                                          <p:attrName>style.visibility</p:attrName>
                                        </p:attrNameLst>
                                      </p:cBhvr>
                                      <p:to>
                                        <p:strVal val="visible"/>
                                      </p:to>
                                    </p:set>
                                    <p:animEffect transition="in" filter="barn(inHorizontal)">
                                      <p:cBhvr>
                                        <p:cTn id="17" dur="500"/>
                                        <p:tgtEl>
                                          <p:spTgt spid="66582"/>
                                        </p:tgtEl>
                                      </p:cBhvr>
                                    </p:animEffect>
                                  </p:childTnLst>
                                </p:cTn>
                              </p:par>
                            </p:childTnLst>
                          </p:cTn>
                        </p:par>
                        <p:par>
                          <p:cTn id="18" fill="hold">
                            <p:stCondLst>
                              <p:cond delay="1500"/>
                            </p:stCondLst>
                            <p:childTnLst>
                              <p:par>
                                <p:cTn id="19" presetID="16" presetClass="entr" presetSubtype="42"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outHorizontal)">
                                      <p:cBhvr>
                                        <p:cTn id="21" dur="500"/>
                                        <p:tgtEl>
                                          <p:spTgt spid="7"/>
                                        </p:tgtEl>
                                      </p:cBhvr>
                                    </p:animEffect>
                                  </p:childTnLst>
                                </p:cTn>
                              </p:par>
                            </p:childTnLst>
                          </p:cTn>
                        </p:par>
                        <p:par>
                          <p:cTn id="22" fill="hold">
                            <p:stCondLst>
                              <p:cond delay="2000"/>
                            </p:stCondLst>
                            <p:childTnLst>
                              <p:par>
                                <p:cTn id="23" presetID="16" presetClass="entr" presetSubtype="26" fill="hold" grpId="0" nodeType="afterEffect">
                                  <p:stCondLst>
                                    <p:cond delay="0"/>
                                  </p:stCondLst>
                                  <p:childTnLst>
                                    <p:set>
                                      <p:cBhvr>
                                        <p:cTn id="24" dur="1" fill="hold">
                                          <p:stCondLst>
                                            <p:cond delay="0"/>
                                          </p:stCondLst>
                                        </p:cTn>
                                        <p:tgtEl>
                                          <p:spTgt spid="66598"/>
                                        </p:tgtEl>
                                        <p:attrNameLst>
                                          <p:attrName>style.visibility</p:attrName>
                                        </p:attrNameLst>
                                      </p:cBhvr>
                                      <p:to>
                                        <p:strVal val="visible"/>
                                      </p:to>
                                    </p:set>
                                    <p:animEffect transition="in" filter="barn(inHorizontal)">
                                      <p:cBhvr>
                                        <p:cTn id="25" dur="500"/>
                                        <p:tgtEl>
                                          <p:spTgt spid="66598"/>
                                        </p:tgtEl>
                                      </p:cBhvr>
                                    </p:animEffect>
                                  </p:childTnLst>
                                </p:cTn>
                              </p:par>
                            </p:childTnLst>
                          </p:cTn>
                        </p:par>
                        <p:par>
                          <p:cTn id="26" fill="hold">
                            <p:stCondLst>
                              <p:cond delay="2500"/>
                            </p:stCondLst>
                            <p:childTnLst>
                              <p:par>
                                <p:cTn id="27" presetID="16" presetClass="entr" presetSubtype="42"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arn(outHorizontal)">
                                      <p:cBhvr>
                                        <p:cTn id="29" dur="500"/>
                                        <p:tgtEl>
                                          <p:spTgt spid="11"/>
                                        </p:tgtEl>
                                      </p:cBhvr>
                                    </p:animEffect>
                                  </p:childTnLst>
                                </p:cTn>
                              </p:par>
                            </p:childTnLst>
                          </p:cTn>
                        </p:par>
                        <p:par>
                          <p:cTn id="30" fill="hold">
                            <p:stCondLst>
                              <p:cond delay="3000"/>
                            </p:stCondLst>
                            <p:childTnLst>
                              <p:par>
                                <p:cTn id="31" presetID="16" presetClass="entr" presetSubtype="26" fill="hold" grpId="0" nodeType="afterEffect">
                                  <p:stCondLst>
                                    <p:cond delay="0"/>
                                  </p:stCondLst>
                                  <p:childTnLst>
                                    <p:set>
                                      <p:cBhvr>
                                        <p:cTn id="32" dur="1" fill="hold">
                                          <p:stCondLst>
                                            <p:cond delay="0"/>
                                          </p:stCondLst>
                                        </p:cTn>
                                        <p:tgtEl>
                                          <p:spTgt spid="66614"/>
                                        </p:tgtEl>
                                        <p:attrNameLst>
                                          <p:attrName>style.visibility</p:attrName>
                                        </p:attrNameLst>
                                      </p:cBhvr>
                                      <p:to>
                                        <p:strVal val="visible"/>
                                      </p:to>
                                    </p:set>
                                    <p:animEffect transition="in" filter="barn(inHorizontal)">
                                      <p:cBhvr>
                                        <p:cTn id="33" dur="500"/>
                                        <p:tgtEl>
                                          <p:spTgt spid="66614"/>
                                        </p:tgtEl>
                                      </p:cBhvr>
                                    </p:animEffect>
                                  </p:childTnLst>
                                </p:cTn>
                              </p:par>
                            </p:childTnLst>
                          </p:cTn>
                        </p:par>
                        <p:par>
                          <p:cTn id="34" fill="hold">
                            <p:stCondLst>
                              <p:cond delay="3500"/>
                            </p:stCondLst>
                            <p:childTnLst>
                              <p:par>
                                <p:cTn id="35" presetID="16" presetClass="entr" presetSubtype="42"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arn(outHorizontal)">
                                      <p:cBhvr>
                                        <p:cTn id="37" dur="500"/>
                                        <p:tgtEl>
                                          <p:spTgt spid="15"/>
                                        </p:tgtEl>
                                      </p:cBhvr>
                                    </p:animEffect>
                                  </p:childTnLst>
                                </p:cTn>
                              </p:par>
                            </p:childTnLst>
                          </p:cTn>
                        </p:par>
                        <p:par>
                          <p:cTn id="38" fill="hold">
                            <p:stCondLst>
                              <p:cond delay="4000"/>
                            </p:stCondLst>
                            <p:childTnLst>
                              <p:par>
                                <p:cTn id="39" presetID="16" presetClass="entr" presetSubtype="26" fill="hold" grpId="0" nodeType="afterEffect">
                                  <p:stCondLst>
                                    <p:cond delay="0"/>
                                  </p:stCondLst>
                                  <p:childTnLst>
                                    <p:set>
                                      <p:cBhvr>
                                        <p:cTn id="40" dur="1" fill="hold">
                                          <p:stCondLst>
                                            <p:cond delay="0"/>
                                          </p:stCondLst>
                                        </p:cTn>
                                        <p:tgtEl>
                                          <p:spTgt spid="66630"/>
                                        </p:tgtEl>
                                        <p:attrNameLst>
                                          <p:attrName>style.visibility</p:attrName>
                                        </p:attrNameLst>
                                      </p:cBhvr>
                                      <p:to>
                                        <p:strVal val="visible"/>
                                      </p:to>
                                    </p:set>
                                    <p:animEffect transition="in" filter="barn(inHorizontal)">
                                      <p:cBhvr>
                                        <p:cTn id="41" dur="500"/>
                                        <p:tgtEl>
                                          <p:spTgt spid="66630"/>
                                        </p:tgtEl>
                                      </p:cBhvr>
                                    </p:animEffect>
                                  </p:childTnLst>
                                </p:cTn>
                              </p:par>
                            </p:childTnLst>
                          </p:cTn>
                        </p:par>
                        <p:par>
                          <p:cTn id="42" fill="hold">
                            <p:stCondLst>
                              <p:cond delay="4500"/>
                            </p:stCondLst>
                            <p:childTnLst>
                              <p:par>
                                <p:cTn id="43" presetID="16" presetClass="entr" presetSubtype="42" fill="hold" nodeType="after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barn(outHorizontal)">
                                      <p:cBhvr>
                                        <p:cTn id="45" dur="500"/>
                                        <p:tgtEl>
                                          <p:spTgt spid="20"/>
                                        </p:tgtEl>
                                      </p:cBhvr>
                                    </p:animEffect>
                                  </p:childTnLst>
                                </p:cTn>
                              </p:par>
                            </p:childTnLst>
                          </p:cTn>
                        </p:par>
                        <p:par>
                          <p:cTn id="46" fill="hold">
                            <p:stCondLst>
                              <p:cond delay="5000"/>
                            </p:stCondLst>
                            <p:childTnLst>
                              <p:par>
                                <p:cTn id="47" presetID="3" presetClass="entr" presetSubtype="10" fill="hold"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blinds(horizontal)">
                                      <p:cBhvr>
                                        <p:cTn id="49" dur="500"/>
                                        <p:tgtEl>
                                          <p:spTgt spid="2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66650"/>
                                        </p:tgtEl>
                                        <p:attrNameLst>
                                          <p:attrName>style.visibility</p:attrName>
                                        </p:attrNameLst>
                                      </p:cBhvr>
                                      <p:to>
                                        <p:strVal val="visible"/>
                                      </p:to>
                                    </p:set>
                                    <p:animEffect transition="in" filter="wipe(up)">
                                      <p:cBhvr>
                                        <p:cTn id="54" dur="500"/>
                                        <p:tgtEl>
                                          <p:spTgt spid="66650"/>
                                        </p:tgtEl>
                                      </p:cBhvr>
                                    </p:animEffect>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nodeType="clickEffect">
                                  <p:stCondLst>
                                    <p:cond delay="0"/>
                                  </p:stCondLst>
                                  <p:childTnLst>
                                    <p:set>
                                      <p:cBhvr>
                                        <p:cTn id="58" dur="1" fill="hold">
                                          <p:stCondLst>
                                            <p:cond delay="0"/>
                                          </p:stCondLst>
                                        </p:cTn>
                                        <p:tgtEl>
                                          <p:spTgt spid="55307"/>
                                        </p:tgtEl>
                                        <p:attrNameLst>
                                          <p:attrName>style.visibility</p:attrName>
                                        </p:attrNameLst>
                                      </p:cBhvr>
                                      <p:to>
                                        <p:strVal val="visible"/>
                                      </p:to>
                                    </p:set>
                                    <p:anim calcmode="lin" valueType="num">
                                      <p:cBhvr>
                                        <p:cTn id="59" dur="500" fill="hold"/>
                                        <p:tgtEl>
                                          <p:spTgt spid="55307"/>
                                        </p:tgtEl>
                                        <p:attrNameLst>
                                          <p:attrName>ppt_w</p:attrName>
                                        </p:attrNameLst>
                                      </p:cBhvr>
                                      <p:tavLst>
                                        <p:tav tm="0">
                                          <p:val>
                                            <p:fltVal val="0"/>
                                          </p:val>
                                        </p:tav>
                                        <p:tav tm="100000">
                                          <p:val>
                                            <p:strVal val="#ppt_w"/>
                                          </p:val>
                                        </p:tav>
                                      </p:tavLst>
                                    </p:anim>
                                    <p:anim calcmode="lin" valueType="num">
                                      <p:cBhvr>
                                        <p:cTn id="60" dur="500" fill="hold"/>
                                        <p:tgtEl>
                                          <p:spTgt spid="55307"/>
                                        </p:tgtEl>
                                        <p:attrNameLst>
                                          <p:attrName>ppt_h</p:attrName>
                                        </p:attrNameLst>
                                      </p:cBhvr>
                                      <p:tavLst>
                                        <p:tav tm="0">
                                          <p:val>
                                            <p:fltVal val="0"/>
                                          </p:val>
                                        </p:tav>
                                        <p:tav tm="100000">
                                          <p:val>
                                            <p:strVal val="#ppt_h"/>
                                          </p:val>
                                        </p:tav>
                                      </p:tavLst>
                                    </p:anim>
                                  </p:childTnLst>
                                </p:cTn>
                              </p:par>
                            </p:childTnLst>
                          </p:cTn>
                        </p:par>
                        <p:par>
                          <p:cTn id="61" fill="hold">
                            <p:stCondLst>
                              <p:cond delay="500"/>
                            </p:stCondLst>
                            <p:childTnLst>
                              <p:par>
                                <p:cTn id="62" presetID="14" presetClass="entr" presetSubtype="5" fill="hold"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randombar(vertical)">
                                      <p:cBhvr>
                                        <p:cTn id="64" dur="500"/>
                                        <p:tgtEl>
                                          <p:spTgt spid="26"/>
                                        </p:tgtEl>
                                      </p:cBhvr>
                                    </p:animEffect>
                                  </p:childTnLst>
                                </p:cTn>
                              </p:par>
                            </p:childTnLst>
                          </p:cTn>
                        </p:par>
                        <p:par>
                          <p:cTn id="65" fill="hold">
                            <p:stCondLst>
                              <p:cond delay="1000"/>
                            </p:stCondLst>
                            <p:childTnLst>
                              <p:par>
                                <p:cTn id="66" presetID="14" presetClass="entr" presetSubtype="5" fill="hold" nodeType="afterEffect">
                                  <p:stCondLst>
                                    <p:cond delay="0"/>
                                  </p:stCondLst>
                                  <p:childTnLst>
                                    <p:set>
                                      <p:cBhvr>
                                        <p:cTn id="67" dur="1" fill="hold">
                                          <p:stCondLst>
                                            <p:cond delay="0"/>
                                          </p:stCondLst>
                                        </p:cTn>
                                        <p:tgtEl>
                                          <p:spTgt spid="55296"/>
                                        </p:tgtEl>
                                        <p:attrNameLst>
                                          <p:attrName>style.visibility</p:attrName>
                                        </p:attrNameLst>
                                      </p:cBhvr>
                                      <p:to>
                                        <p:strVal val="visible"/>
                                      </p:to>
                                    </p:set>
                                    <p:animEffect transition="in" filter="randombar(vertical)">
                                      <p:cBhvr>
                                        <p:cTn id="68" dur="500"/>
                                        <p:tgtEl>
                                          <p:spTgt spid="55296"/>
                                        </p:tgtEl>
                                      </p:cBhvr>
                                    </p:animEffect>
                                  </p:childTnLst>
                                </p:cTn>
                              </p:par>
                            </p:childTnLst>
                          </p:cTn>
                        </p:par>
                        <p:par>
                          <p:cTn id="69" fill="hold">
                            <p:stCondLst>
                              <p:cond delay="1500"/>
                            </p:stCondLst>
                            <p:childTnLst>
                              <p:par>
                                <p:cTn id="70" presetID="16" presetClass="entr" presetSubtype="42" fill="hold"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barn(outHorizontal)">
                                      <p:cBhvr>
                                        <p:cTn id="72" dur="500"/>
                                        <p:tgtEl>
                                          <p:spTgt spid="24"/>
                                        </p:tgtEl>
                                      </p:cBhvr>
                                    </p:animEffect>
                                  </p:childTnLst>
                                </p:cTn>
                              </p:par>
                            </p:childTnLst>
                          </p:cTn>
                        </p:par>
                        <p:par>
                          <p:cTn id="73" fill="hold">
                            <p:stCondLst>
                              <p:cond delay="2000"/>
                            </p:stCondLst>
                            <p:childTnLst>
                              <p:par>
                                <p:cTn id="74" presetID="16" presetClass="entr" presetSubtype="26" fill="hold" grpId="0" nodeType="afterEffect">
                                  <p:stCondLst>
                                    <p:cond delay="0"/>
                                  </p:stCondLst>
                                  <p:childTnLst>
                                    <p:set>
                                      <p:cBhvr>
                                        <p:cTn id="75" dur="1" fill="hold">
                                          <p:stCondLst>
                                            <p:cond delay="0"/>
                                          </p:stCondLst>
                                        </p:cTn>
                                        <p:tgtEl>
                                          <p:spTgt spid="66671"/>
                                        </p:tgtEl>
                                        <p:attrNameLst>
                                          <p:attrName>style.visibility</p:attrName>
                                        </p:attrNameLst>
                                      </p:cBhvr>
                                      <p:to>
                                        <p:strVal val="visible"/>
                                      </p:to>
                                    </p:set>
                                    <p:animEffect transition="in" filter="barn(inHorizontal)">
                                      <p:cBhvr>
                                        <p:cTn id="76" dur="500"/>
                                        <p:tgtEl>
                                          <p:spTgt spid="66671"/>
                                        </p:tgtEl>
                                      </p:cBhvr>
                                    </p:animEffect>
                                  </p:childTnLst>
                                </p:cTn>
                              </p:par>
                            </p:childTnLst>
                          </p:cTn>
                        </p:par>
                        <p:par>
                          <p:cTn id="77" fill="hold">
                            <p:stCondLst>
                              <p:cond delay="2500"/>
                            </p:stCondLst>
                            <p:childTnLst>
                              <p:par>
                                <p:cTn id="78" presetID="1" presetClass="entr" presetSubtype="0" fill="hold" grpId="0" nodeType="afterEffect">
                                  <p:stCondLst>
                                    <p:cond delay="0"/>
                                  </p:stCondLst>
                                  <p:childTnLst>
                                    <p:set>
                                      <p:cBhvr>
                                        <p:cTn id="79" dur="1" fill="hold">
                                          <p:stCondLst>
                                            <p:cond delay="499"/>
                                          </p:stCondLst>
                                        </p:cTn>
                                        <p:tgtEl>
                                          <p:spTgt spid="66674"/>
                                        </p:tgtEl>
                                        <p:attrNameLst>
                                          <p:attrName>style.visibility</p:attrName>
                                        </p:attrNameLst>
                                      </p:cBhvr>
                                      <p:to>
                                        <p:strVal val="visible"/>
                                      </p:to>
                                    </p:set>
                                  </p:childTnLst>
                                </p:cTn>
                              </p:par>
                            </p:childTnLst>
                          </p:cTn>
                        </p:par>
                        <p:par>
                          <p:cTn id="80" fill="hold">
                            <p:stCondLst>
                              <p:cond delay="3000"/>
                            </p:stCondLst>
                            <p:childTnLst>
                              <p:par>
                                <p:cTn id="81" presetID="16" presetClass="entr" presetSubtype="42" fill="hold" nodeType="afterEffect">
                                  <p:stCondLst>
                                    <p:cond delay="0"/>
                                  </p:stCondLst>
                                  <p:childTnLst>
                                    <p:set>
                                      <p:cBhvr>
                                        <p:cTn id="82" dur="1" fill="hold">
                                          <p:stCondLst>
                                            <p:cond delay="0"/>
                                          </p:stCondLst>
                                        </p:cTn>
                                        <p:tgtEl>
                                          <p:spTgt spid="55306"/>
                                        </p:tgtEl>
                                        <p:attrNameLst>
                                          <p:attrName>style.visibility</p:attrName>
                                        </p:attrNameLst>
                                      </p:cBhvr>
                                      <p:to>
                                        <p:strVal val="visible"/>
                                      </p:to>
                                    </p:set>
                                    <p:animEffect transition="in" filter="barn(outHorizontal)">
                                      <p:cBhvr>
                                        <p:cTn id="83" dur="500"/>
                                        <p:tgtEl>
                                          <p:spTgt spid="55306"/>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nodeType="clickEffect">
                                  <p:stCondLst>
                                    <p:cond delay="0"/>
                                  </p:stCondLst>
                                  <p:childTnLst>
                                    <p:set>
                                      <p:cBhvr>
                                        <p:cTn id="87" dur="1" fill="hold">
                                          <p:stCondLst>
                                            <p:cond delay="0"/>
                                          </p:stCondLst>
                                        </p:cTn>
                                        <p:tgtEl>
                                          <p:spTgt spid="55297"/>
                                        </p:tgtEl>
                                        <p:attrNameLst>
                                          <p:attrName>style.visibility</p:attrName>
                                        </p:attrNameLst>
                                      </p:cBhvr>
                                      <p:to>
                                        <p:strVal val="visible"/>
                                      </p:to>
                                    </p:set>
                                    <p:anim calcmode="lin" valueType="num">
                                      <p:cBhvr additive="base">
                                        <p:cTn id="88" dur="500" fill="hold"/>
                                        <p:tgtEl>
                                          <p:spTgt spid="55297"/>
                                        </p:tgtEl>
                                        <p:attrNameLst>
                                          <p:attrName>ppt_x</p:attrName>
                                        </p:attrNameLst>
                                      </p:cBhvr>
                                      <p:tavLst>
                                        <p:tav tm="0">
                                          <p:val>
                                            <p:strVal val="#ppt_x"/>
                                          </p:val>
                                        </p:tav>
                                        <p:tav tm="100000">
                                          <p:val>
                                            <p:strVal val="#ppt_x"/>
                                          </p:val>
                                        </p:tav>
                                      </p:tavLst>
                                    </p:anim>
                                    <p:anim calcmode="lin" valueType="num">
                                      <p:cBhvr additive="base">
                                        <p:cTn id="89" dur="500" fill="hold"/>
                                        <p:tgtEl>
                                          <p:spTgt spid="55297"/>
                                        </p:tgtEl>
                                        <p:attrNameLst>
                                          <p:attrName>ppt_y</p:attrName>
                                        </p:attrNameLst>
                                      </p:cBhvr>
                                      <p:tavLst>
                                        <p:tav tm="0">
                                          <p:val>
                                            <p:strVal val="1+#ppt_h/2"/>
                                          </p:val>
                                        </p:tav>
                                        <p:tav tm="100000">
                                          <p:val>
                                            <p:strVal val="#ppt_y"/>
                                          </p:val>
                                        </p:tav>
                                      </p:tavLst>
                                    </p:anim>
                                  </p:childTnLst>
                                </p:cTn>
                              </p:par>
                              <p:par>
                                <p:cTn id="90" presetID="2" presetClass="entr" presetSubtype="4" fill="hold" nodeType="withEffect">
                                  <p:stCondLst>
                                    <p:cond delay="0"/>
                                  </p:stCondLst>
                                  <p:childTnLst>
                                    <p:set>
                                      <p:cBhvr>
                                        <p:cTn id="91" dur="1" fill="hold">
                                          <p:stCondLst>
                                            <p:cond delay="0"/>
                                          </p:stCondLst>
                                        </p:cTn>
                                        <p:tgtEl>
                                          <p:spTgt spid="55300"/>
                                        </p:tgtEl>
                                        <p:attrNameLst>
                                          <p:attrName>style.visibility</p:attrName>
                                        </p:attrNameLst>
                                      </p:cBhvr>
                                      <p:to>
                                        <p:strVal val="visible"/>
                                      </p:to>
                                    </p:set>
                                    <p:anim calcmode="lin" valueType="num">
                                      <p:cBhvr additive="base">
                                        <p:cTn id="92" dur="500" fill="hold"/>
                                        <p:tgtEl>
                                          <p:spTgt spid="55300"/>
                                        </p:tgtEl>
                                        <p:attrNameLst>
                                          <p:attrName>ppt_x</p:attrName>
                                        </p:attrNameLst>
                                      </p:cBhvr>
                                      <p:tavLst>
                                        <p:tav tm="0">
                                          <p:val>
                                            <p:strVal val="#ppt_x"/>
                                          </p:val>
                                        </p:tav>
                                        <p:tav tm="100000">
                                          <p:val>
                                            <p:strVal val="#ppt_x"/>
                                          </p:val>
                                        </p:tav>
                                      </p:tavLst>
                                    </p:anim>
                                    <p:anim calcmode="lin" valueType="num">
                                      <p:cBhvr additive="base">
                                        <p:cTn id="93" dur="500" fill="hold"/>
                                        <p:tgtEl>
                                          <p:spTgt spid="55300"/>
                                        </p:tgtEl>
                                        <p:attrNameLst>
                                          <p:attrName>ppt_y</p:attrName>
                                        </p:attrNameLst>
                                      </p:cBhvr>
                                      <p:tavLst>
                                        <p:tav tm="0">
                                          <p:val>
                                            <p:strVal val="1+#ppt_h/2"/>
                                          </p:val>
                                        </p:tav>
                                        <p:tav tm="100000">
                                          <p:val>
                                            <p:strVal val="#ppt_y"/>
                                          </p:val>
                                        </p:tav>
                                      </p:tavLst>
                                    </p:anim>
                                  </p:childTnLst>
                                </p:cTn>
                              </p:par>
                              <p:par>
                                <p:cTn id="94" presetID="2" presetClass="entr" presetSubtype="4" fill="hold" nodeType="withEffect">
                                  <p:stCondLst>
                                    <p:cond delay="0"/>
                                  </p:stCondLst>
                                  <p:childTnLst>
                                    <p:set>
                                      <p:cBhvr>
                                        <p:cTn id="95" dur="1" fill="hold">
                                          <p:stCondLst>
                                            <p:cond delay="0"/>
                                          </p:stCondLst>
                                        </p:cTn>
                                        <p:tgtEl>
                                          <p:spTgt spid="55303"/>
                                        </p:tgtEl>
                                        <p:attrNameLst>
                                          <p:attrName>style.visibility</p:attrName>
                                        </p:attrNameLst>
                                      </p:cBhvr>
                                      <p:to>
                                        <p:strVal val="visible"/>
                                      </p:to>
                                    </p:set>
                                    <p:anim calcmode="lin" valueType="num">
                                      <p:cBhvr additive="base">
                                        <p:cTn id="96" dur="500" fill="hold"/>
                                        <p:tgtEl>
                                          <p:spTgt spid="55303"/>
                                        </p:tgtEl>
                                        <p:attrNameLst>
                                          <p:attrName>ppt_x</p:attrName>
                                        </p:attrNameLst>
                                      </p:cBhvr>
                                      <p:tavLst>
                                        <p:tav tm="0">
                                          <p:val>
                                            <p:strVal val="#ppt_x"/>
                                          </p:val>
                                        </p:tav>
                                        <p:tav tm="100000">
                                          <p:val>
                                            <p:strVal val="#ppt_x"/>
                                          </p:val>
                                        </p:tav>
                                      </p:tavLst>
                                    </p:anim>
                                    <p:anim calcmode="lin" valueType="num">
                                      <p:cBhvr additive="base">
                                        <p:cTn id="97" dur="500" fill="hold"/>
                                        <p:tgtEl>
                                          <p:spTgt spid="55303"/>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66738"/>
                                        </p:tgtEl>
                                        <p:attrNameLst>
                                          <p:attrName>style.visibility</p:attrName>
                                        </p:attrNameLst>
                                      </p:cBhvr>
                                      <p:to>
                                        <p:strVal val="visible"/>
                                      </p:to>
                                    </p:set>
                                    <p:anim calcmode="lin" valueType="num">
                                      <p:cBhvr additive="base">
                                        <p:cTn id="100" dur="500" fill="hold"/>
                                        <p:tgtEl>
                                          <p:spTgt spid="66738"/>
                                        </p:tgtEl>
                                        <p:attrNameLst>
                                          <p:attrName>ppt_x</p:attrName>
                                        </p:attrNameLst>
                                      </p:cBhvr>
                                      <p:tavLst>
                                        <p:tav tm="0">
                                          <p:val>
                                            <p:strVal val="#ppt_x"/>
                                          </p:val>
                                        </p:tav>
                                        <p:tav tm="100000">
                                          <p:val>
                                            <p:strVal val="#ppt_x"/>
                                          </p:val>
                                        </p:tav>
                                      </p:tavLst>
                                    </p:anim>
                                    <p:anim calcmode="lin" valueType="num">
                                      <p:cBhvr additive="base">
                                        <p:cTn id="101" dur="500" fill="hold"/>
                                        <p:tgtEl>
                                          <p:spTgt spid="667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82" grpId="0" animBg="1"/>
      <p:bldP spid="66598" grpId="0" animBg="1"/>
      <p:bldP spid="66614" grpId="0" animBg="1"/>
      <p:bldP spid="66630" grpId="0" animBg="1"/>
      <p:bldP spid="66650" grpId="0" autoUpdateAnimBg="0"/>
      <p:bldP spid="66671" grpId="0" animBg="1"/>
      <p:bldP spid="66674" grpId="0" animBg="1"/>
      <p:bldP spid="6673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94"/>
          <p:cNvSpPr>
            <a:spLocks noGrp="1" noChangeArrowheads="1"/>
          </p:cNvSpPr>
          <p:nvPr>
            <p:ph type="title" idx="4294967295"/>
          </p:nvPr>
        </p:nvSpPr>
        <p:spPr>
          <a:xfrm>
            <a:off x="517525" y="0"/>
            <a:ext cx="8229600" cy="155575"/>
          </a:xfrm>
        </p:spPr>
        <p:txBody>
          <a:bodyPr/>
          <a:lstStyle/>
          <a:p>
            <a:pPr eaLnBrk="1" hangingPunct="1"/>
            <a:r>
              <a:rPr lang="zh-CN" altLang="en-US" sz="700" smtClean="0">
                <a:solidFill>
                  <a:schemeClr val="bg1"/>
                </a:solidFill>
              </a:rPr>
              <a:t>半波损失</a:t>
            </a:r>
          </a:p>
        </p:txBody>
      </p:sp>
      <p:sp>
        <p:nvSpPr>
          <p:cNvPr id="56323" name="Rectangle 5" descr="之字形"/>
          <p:cNvSpPr>
            <a:spLocks noChangeArrowheads="1"/>
          </p:cNvSpPr>
          <p:nvPr/>
        </p:nvSpPr>
        <p:spPr bwMode="auto">
          <a:xfrm>
            <a:off x="0" y="6681788"/>
            <a:ext cx="9144000" cy="176212"/>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56324" name="Rectangle 6" descr="之字形"/>
          <p:cNvSpPr>
            <a:spLocks noChangeArrowheads="1"/>
          </p:cNvSpPr>
          <p:nvPr/>
        </p:nvSpPr>
        <p:spPr bwMode="auto">
          <a:xfrm>
            <a:off x="0" y="0"/>
            <a:ext cx="9144000" cy="153988"/>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grpSp>
        <p:nvGrpSpPr>
          <p:cNvPr id="56325" name="Group 46"/>
          <p:cNvGrpSpPr>
            <a:grpSpLocks/>
          </p:cNvGrpSpPr>
          <p:nvPr/>
        </p:nvGrpSpPr>
        <p:grpSpPr bwMode="auto">
          <a:xfrm>
            <a:off x="476250" y="358775"/>
            <a:ext cx="3603625" cy="557213"/>
            <a:chOff x="338" y="254"/>
            <a:chExt cx="2270" cy="351"/>
          </a:xfrm>
        </p:grpSpPr>
        <p:sp>
          <p:nvSpPr>
            <p:cNvPr id="56366" name="Rectangle 44" descr="球体"/>
            <p:cNvSpPr>
              <a:spLocks noChangeArrowheads="1"/>
            </p:cNvSpPr>
            <p:nvPr/>
          </p:nvSpPr>
          <p:spPr bwMode="auto">
            <a:xfrm>
              <a:off x="338" y="539"/>
              <a:ext cx="2270" cy="66"/>
            </a:xfrm>
            <a:prstGeom prst="rect">
              <a:avLst/>
            </a:prstGeom>
            <a:pattFill prst="sphere">
              <a:fgClr>
                <a:schemeClr val="bg1"/>
              </a:fgClr>
              <a:bgClr>
                <a:srgbClr val="C4E9F8"/>
              </a:bgClr>
            </a:pattFill>
            <a:ln w="9525">
              <a:noFill/>
              <a:miter lim="800000"/>
              <a:headEnd/>
              <a:tailEnd/>
            </a:ln>
          </p:spPr>
          <p:txBody>
            <a:bodyPr wrap="none" anchor="ctr"/>
            <a:lstStyle/>
            <a:p>
              <a:endParaRPr lang="zh-CN" altLang="en-US"/>
            </a:p>
          </p:txBody>
        </p:sp>
        <p:sp>
          <p:nvSpPr>
            <p:cNvPr id="108589" name="WordArt 45"/>
            <p:cNvSpPr>
              <a:spLocks noChangeArrowheads="1" noChangeShapeType="1" noTextEdit="1"/>
            </p:cNvSpPr>
            <p:nvPr/>
          </p:nvSpPr>
          <p:spPr bwMode="auto">
            <a:xfrm>
              <a:off x="374" y="254"/>
              <a:ext cx="2176" cy="195"/>
            </a:xfrm>
            <a:prstGeom prst="rect">
              <a:avLst/>
            </a:prstGeom>
          </p:spPr>
          <p:txBody>
            <a:bodyPr wrap="none" fromWordArt="1">
              <a:prstTxWarp prst="textPlain">
                <a:avLst>
                  <a:gd name="adj" fmla="val 50000"/>
                </a:avLst>
              </a:prstTxWarp>
            </a:bodyPr>
            <a:lstStyle/>
            <a:p>
              <a:pPr>
                <a:defRPr/>
              </a:pPr>
              <a:r>
                <a:rPr lang="en-US" altLang="zh-CN" sz="1800" b="1" kern="10" dirty="0" smtClean="0">
                  <a:ln w="9525">
                    <a:solidFill>
                      <a:srgbClr val="CC0000"/>
                    </a:solidFill>
                    <a:round/>
                    <a:headEnd/>
                    <a:tailEnd/>
                  </a:ln>
                  <a:solidFill>
                    <a:srgbClr val="CC0000"/>
                  </a:solidFill>
                  <a:latin typeface="华文中宋"/>
                  <a:ea typeface="华文中宋"/>
                </a:rPr>
                <a:t>7.6.6  </a:t>
              </a:r>
              <a:r>
                <a:rPr lang="zh-CN" altLang="en-US" sz="1800" b="1" kern="10" dirty="0" smtClean="0">
                  <a:ln w="9525">
                    <a:solidFill>
                      <a:srgbClr val="CC0000"/>
                    </a:solidFill>
                    <a:round/>
                    <a:headEnd/>
                    <a:tailEnd/>
                  </a:ln>
                  <a:solidFill>
                    <a:srgbClr val="CC0000"/>
                  </a:solidFill>
                  <a:latin typeface="华文中宋"/>
                  <a:ea typeface="华文中宋"/>
                </a:rPr>
                <a:t>半波损失</a:t>
              </a:r>
              <a:endParaRPr lang="zh-CN" altLang="en-US" sz="1800" b="1" kern="10" dirty="0">
                <a:ln w="9525">
                  <a:solidFill>
                    <a:srgbClr val="CC0000"/>
                  </a:solidFill>
                  <a:round/>
                  <a:headEnd/>
                  <a:tailEnd/>
                </a:ln>
                <a:solidFill>
                  <a:srgbClr val="CC0000"/>
                </a:solidFill>
                <a:latin typeface="华文中宋"/>
                <a:ea typeface="华文中宋"/>
              </a:endParaRPr>
            </a:p>
          </p:txBody>
        </p:sp>
      </p:grpSp>
      <p:sp>
        <p:nvSpPr>
          <p:cNvPr id="56326" name="Line 47"/>
          <p:cNvSpPr>
            <a:spLocks noChangeShapeType="1"/>
          </p:cNvSpPr>
          <p:nvPr/>
        </p:nvSpPr>
        <p:spPr bwMode="auto">
          <a:xfrm flipV="1">
            <a:off x="1100138" y="1876425"/>
            <a:ext cx="6611937" cy="1588"/>
          </a:xfrm>
          <a:prstGeom prst="line">
            <a:avLst/>
          </a:prstGeom>
          <a:noFill/>
          <a:ln w="38100">
            <a:solidFill>
              <a:schemeClr val="tx1"/>
            </a:solidFill>
            <a:prstDash val="sysDot"/>
            <a:round/>
            <a:headEnd/>
            <a:tailEnd/>
          </a:ln>
        </p:spPr>
        <p:txBody>
          <a:bodyPr/>
          <a:lstStyle/>
          <a:p>
            <a:endParaRPr lang="zh-CN" altLang="en-US"/>
          </a:p>
        </p:txBody>
      </p:sp>
      <p:grpSp>
        <p:nvGrpSpPr>
          <p:cNvPr id="3" name="Group 53"/>
          <p:cNvGrpSpPr>
            <a:grpSpLocks/>
          </p:cNvGrpSpPr>
          <p:nvPr/>
        </p:nvGrpSpPr>
        <p:grpSpPr bwMode="auto">
          <a:xfrm>
            <a:off x="1408113" y="1323975"/>
            <a:ext cx="334962" cy="577850"/>
            <a:chOff x="933" y="1324"/>
            <a:chExt cx="420" cy="512"/>
          </a:xfrm>
        </p:grpSpPr>
        <p:sp>
          <p:nvSpPr>
            <p:cNvPr id="56364" name="Rectangle 51"/>
            <p:cNvSpPr>
              <a:spLocks noChangeArrowheads="1"/>
            </p:cNvSpPr>
            <p:nvPr/>
          </p:nvSpPr>
          <p:spPr bwMode="auto">
            <a:xfrm>
              <a:off x="933" y="1771"/>
              <a:ext cx="412" cy="65"/>
            </a:xfrm>
            <a:prstGeom prst="rect">
              <a:avLst/>
            </a:prstGeom>
            <a:solidFill>
              <a:srgbClr val="F8F8F8"/>
            </a:solidFill>
            <a:ln w="38100">
              <a:noFill/>
              <a:miter lim="800000"/>
              <a:headEnd/>
              <a:tailEnd/>
            </a:ln>
          </p:spPr>
          <p:txBody>
            <a:bodyPr wrap="none" anchor="ctr"/>
            <a:lstStyle/>
            <a:p>
              <a:endParaRPr lang="zh-CN" altLang="en-US"/>
            </a:p>
          </p:txBody>
        </p:sp>
        <p:sp>
          <p:nvSpPr>
            <p:cNvPr id="56365" name="Freeform 52"/>
            <p:cNvSpPr>
              <a:spLocks/>
            </p:cNvSpPr>
            <p:nvPr/>
          </p:nvSpPr>
          <p:spPr bwMode="auto">
            <a:xfrm>
              <a:off x="948" y="1324"/>
              <a:ext cx="405" cy="468"/>
            </a:xfrm>
            <a:custGeom>
              <a:avLst/>
              <a:gdLst>
                <a:gd name="T0" fmla="*/ 0 w 816"/>
                <a:gd name="T1" fmla="*/ 127 h 581"/>
                <a:gd name="T2" fmla="*/ 0 w 816"/>
                <a:gd name="T3" fmla="*/ 121 h 581"/>
                <a:gd name="T4" fmla="*/ 0 w 816"/>
                <a:gd name="T5" fmla="*/ 114 h 581"/>
                <a:gd name="T6" fmla="*/ 1 w 816"/>
                <a:gd name="T7" fmla="*/ 104 h 581"/>
                <a:gd name="T8" fmla="*/ 1 w 816"/>
                <a:gd name="T9" fmla="*/ 89 h 581"/>
                <a:gd name="T10" fmla="*/ 1 w 816"/>
                <a:gd name="T11" fmla="*/ 60 h 581"/>
                <a:gd name="T12" fmla="*/ 1 w 816"/>
                <a:gd name="T13" fmla="*/ 34 h 581"/>
                <a:gd name="T14" fmla="*/ 2 w 816"/>
                <a:gd name="T15" fmla="*/ 11 h 581"/>
                <a:gd name="T16" fmla="*/ 2 w 816"/>
                <a:gd name="T17" fmla="*/ 2 h 581"/>
                <a:gd name="T18" fmla="*/ 3 w 816"/>
                <a:gd name="T19" fmla="*/ 2 h 581"/>
                <a:gd name="T20" fmla="*/ 3 w 816"/>
                <a:gd name="T21" fmla="*/ 5 h 581"/>
                <a:gd name="T22" fmla="*/ 3 w 816"/>
                <a:gd name="T23" fmla="*/ 14 h 581"/>
                <a:gd name="T24" fmla="*/ 4 w 816"/>
                <a:gd name="T25" fmla="*/ 34 h 581"/>
                <a:gd name="T26" fmla="*/ 4 w 816"/>
                <a:gd name="T27" fmla="*/ 77 h 581"/>
                <a:gd name="T28" fmla="*/ 4 w 816"/>
                <a:gd name="T29" fmla="*/ 98 h 581"/>
                <a:gd name="T30" fmla="*/ 4 w 816"/>
                <a:gd name="T31" fmla="*/ 112 h 581"/>
                <a:gd name="T32" fmla="*/ 5 w 816"/>
                <a:gd name="T33" fmla="*/ 122 h 581"/>
                <a:gd name="T34" fmla="*/ 5 w 816"/>
                <a:gd name="T35" fmla="*/ 123 h 581"/>
                <a:gd name="T36" fmla="*/ 6 w 816"/>
                <a:gd name="T37" fmla="*/ 128 h 58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16"/>
                <a:gd name="T58" fmla="*/ 0 h 581"/>
                <a:gd name="T59" fmla="*/ 816 w 816"/>
                <a:gd name="T60" fmla="*/ 581 h 58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16" h="581">
                  <a:moveTo>
                    <a:pt x="0" y="577"/>
                  </a:moveTo>
                  <a:cubicBezTo>
                    <a:pt x="26" y="568"/>
                    <a:pt x="53" y="559"/>
                    <a:pt x="72" y="549"/>
                  </a:cubicBezTo>
                  <a:cubicBezTo>
                    <a:pt x="91" y="539"/>
                    <a:pt x="99" y="530"/>
                    <a:pt x="112" y="517"/>
                  </a:cubicBezTo>
                  <a:cubicBezTo>
                    <a:pt x="125" y="504"/>
                    <a:pt x="137" y="492"/>
                    <a:pt x="148" y="473"/>
                  </a:cubicBezTo>
                  <a:cubicBezTo>
                    <a:pt x="159" y="454"/>
                    <a:pt x="168" y="437"/>
                    <a:pt x="178" y="403"/>
                  </a:cubicBezTo>
                  <a:cubicBezTo>
                    <a:pt x="188" y="369"/>
                    <a:pt x="199" y="313"/>
                    <a:pt x="210" y="271"/>
                  </a:cubicBezTo>
                  <a:cubicBezTo>
                    <a:pt x="221" y="229"/>
                    <a:pt x="230" y="188"/>
                    <a:pt x="244" y="151"/>
                  </a:cubicBezTo>
                  <a:cubicBezTo>
                    <a:pt x="258" y="114"/>
                    <a:pt x="275" y="75"/>
                    <a:pt x="294" y="51"/>
                  </a:cubicBezTo>
                  <a:cubicBezTo>
                    <a:pt x="313" y="27"/>
                    <a:pt x="339" y="14"/>
                    <a:pt x="360" y="7"/>
                  </a:cubicBezTo>
                  <a:cubicBezTo>
                    <a:pt x="381" y="0"/>
                    <a:pt x="404" y="4"/>
                    <a:pt x="420" y="7"/>
                  </a:cubicBezTo>
                  <a:cubicBezTo>
                    <a:pt x="436" y="10"/>
                    <a:pt x="442" y="16"/>
                    <a:pt x="454" y="25"/>
                  </a:cubicBezTo>
                  <a:cubicBezTo>
                    <a:pt x="466" y="34"/>
                    <a:pt x="478" y="41"/>
                    <a:pt x="490" y="63"/>
                  </a:cubicBezTo>
                  <a:cubicBezTo>
                    <a:pt x="502" y="85"/>
                    <a:pt x="513" y="109"/>
                    <a:pt x="528" y="157"/>
                  </a:cubicBezTo>
                  <a:cubicBezTo>
                    <a:pt x="543" y="205"/>
                    <a:pt x="564" y="305"/>
                    <a:pt x="578" y="353"/>
                  </a:cubicBezTo>
                  <a:cubicBezTo>
                    <a:pt x="592" y="401"/>
                    <a:pt x="598" y="421"/>
                    <a:pt x="610" y="447"/>
                  </a:cubicBezTo>
                  <a:cubicBezTo>
                    <a:pt x="622" y="473"/>
                    <a:pt x="632" y="489"/>
                    <a:pt x="650" y="507"/>
                  </a:cubicBezTo>
                  <a:cubicBezTo>
                    <a:pt x="668" y="525"/>
                    <a:pt x="701" y="546"/>
                    <a:pt x="716" y="555"/>
                  </a:cubicBezTo>
                  <a:cubicBezTo>
                    <a:pt x="731" y="564"/>
                    <a:pt x="723" y="557"/>
                    <a:pt x="740" y="561"/>
                  </a:cubicBezTo>
                  <a:cubicBezTo>
                    <a:pt x="757" y="565"/>
                    <a:pt x="786" y="573"/>
                    <a:pt x="816" y="581"/>
                  </a:cubicBezTo>
                </a:path>
              </a:pathLst>
            </a:custGeom>
            <a:solidFill>
              <a:schemeClr val="bg1"/>
            </a:solidFill>
            <a:ln w="38100">
              <a:solidFill>
                <a:schemeClr val="tx1"/>
              </a:solidFill>
              <a:prstDash val="sysDot"/>
              <a:round/>
              <a:headEnd/>
              <a:tailEnd/>
            </a:ln>
          </p:spPr>
          <p:txBody>
            <a:bodyPr/>
            <a:lstStyle/>
            <a:p>
              <a:endParaRPr lang="zh-CN" altLang="en-US"/>
            </a:p>
          </p:txBody>
        </p:sp>
      </p:grpSp>
      <p:grpSp>
        <p:nvGrpSpPr>
          <p:cNvPr id="4" name="Group 54"/>
          <p:cNvGrpSpPr>
            <a:grpSpLocks/>
          </p:cNvGrpSpPr>
          <p:nvPr/>
        </p:nvGrpSpPr>
        <p:grpSpPr bwMode="auto">
          <a:xfrm flipV="1">
            <a:off x="7591425" y="1828800"/>
            <a:ext cx="334963" cy="577850"/>
            <a:chOff x="933" y="1324"/>
            <a:chExt cx="420" cy="512"/>
          </a:xfrm>
        </p:grpSpPr>
        <p:sp>
          <p:nvSpPr>
            <p:cNvPr id="56362" name="Rectangle 55"/>
            <p:cNvSpPr>
              <a:spLocks noChangeArrowheads="1"/>
            </p:cNvSpPr>
            <p:nvPr/>
          </p:nvSpPr>
          <p:spPr bwMode="auto">
            <a:xfrm>
              <a:off x="933" y="1771"/>
              <a:ext cx="412" cy="65"/>
            </a:xfrm>
            <a:prstGeom prst="rect">
              <a:avLst/>
            </a:prstGeom>
            <a:solidFill>
              <a:srgbClr val="F8F8F8"/>
            </a:solidFill>
            <a:ln w="38100">
              <a:noFill/>
              <a:miter lim="800000"/>
              <a:headEnd/>
              <a:tailEnd/>
            </a:ln>
          </p:spPr>
          <p:txBody>
            <a:bodyPr wrap="none" anchor="ctr"/>
            <a:lstStyle/>
            <a:p>
              <a:endParaRPr lang="zh-CN" altLang="en-US"/>
            </a:p>
          </p:txBody>
        </p:sp>
        <p:sp>
          <p:nvSpPr>
            <p:cNvPr id="56363" name="Freeform 56"/>
            <p:cNvSpPr>
              <a:spLocks/>
            </p:cNvSpPr>
            <p:nvPr/>
          </p:nvSpPr>
          <p:spPr bwMode="auto">
            <a:xfrm>
              <a:off x="948" y="1324"/>
              <a:ext cx="405" cy="468"/>
            </a:xfrm>
            <a:custGeom>
              <a:avLst/>
              <a:gdLst>
                <a:gd name="T0" fmla="*/ 0 w 816"/>
                <a:gd name="T1" fmla="*/ 127 h 581"/>
                <a:gd name="T2" fmla="*/ 0 w 816"/>
                <a:gd name="T3" fmla="*/ 121 h 581"/>
                <a:gd name="T4" fmla="*/ 0 w 816"/>
                <a:gd name="T5" fmla="*/ 114 h 581"/>
                <a:gd name="T6" fmla="*/ 1 w 816"/>
                <a:gd name="T7" fmla="*/ 104 h 581"/>
                <a:gd name="T8" fmla="*/ 1 w 816"/>
                <a:gd name="T9" fmla="*/ 89 h 581"/>
                <a:gd name="T10" fmla="*/ 1 w 816"/>
                <a:gd name="T11" fmla="*/ 60 h 581"/>
                <a:gd name="T12" fmla="*/ 1 w 816"/>
                <a:gd name="T13" fmla="*/ 34 h 581"/>
                <a:gd name="T14" fmla="*/ 2 w 816"/>
                <a:gd name="T15" fmla="*/ 11 h 581"/>
                <a:gd name="T16" fmla="*/ 2 w 816"/>
                <a:gd name="T17" fmla="*/ 2 h 581"/>
                <a:gd name="T18" fmla="*/ 3 w 816"/>
                <a:gd name="T19" fmla="*/ 2 h 581"/>
                <a:gd name="T20" fmla="*/ 3 w 816"/>
                <a:gd name="T21" fmla="*/ 5 h 581"/>
                <a:gd name="T22" fmla="*/ 3 w 816"/>
                <a:gd name="T23" fmla="*/ 14 h 581"/>
                <a:gd name="T24" fmla="*/ 4 w 816"/>
                <a:gd name="T25" fmla="*/ 34 h 581"/>
                <a:gd name="T26" fmla="*/ 4 w 816"/>
                <a:gd name="T27" fmla="*/ 77 h 581"/>
                <a:gd name="T28" fmla="*/ 4 w 816"/>
                <a:gd name="T29" fmla="*/ 98 h 581"/>
                <a:gd name="T30" fmla="*/ 4 w 816"/>
                <a:gd name="T31" fmla="*/ 112 h 581"/>
                <a:gd name="T32" fmla="*/ 5 w 816"/>
                <a:gd name="T33" fmla="*/ 122 h 581"/>
                <a:gd name="T34" fmla="*/ 5 w 816"/>
                <a:gd name="T35" fmla="*/ 123 h 581"/>
                <a:gd name="T36" fmla="*/ 6 w 816"/>
                <a:gd name="T37" fmla="*/ 128 h 58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16"/>
                <a:gd name="T58" fmla="*/ 0 h 581"/>
                <a:gd name="T59" fmla="*/ 816 w 816"/>
                <a:gd name="T60" fmla="*/ 581 h 58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16" h="581">
                  <a:moveTo>
                    <a:pt x="0" y="577"/>
                  </a:moveTo>
                  <a:cubicBezTo>
                    <a:pt x="26" y="568"/>
                    <a:pt x="53" y="559"/>
                    <a:pt x="72" y="549"/>
                  </a:cubicBezTo>
                  <a:cubicBezTo>
                    <a:pt x="91" y="539"/>
                    <a:pt x="99" y="530"/>
                    <a:pt x="112" y="517"/>
                  </a:cubicBezTo>
                  <a:cubicBezTo>
                    <a:pt x="125" y="504"/>
                    <a:pt x="137" y="492"/>
                    <a:pt x="148" y="473"/>
                  </a:cubicBezTo>
                  <a:cubicBezTo>
                    <a:pt x="159" y="454"/>
                    <a:pt x="168" y="437"/>
                    <a:pt x="178" y="403"/>
                  </a:cubicBezTo>
                  <a:cubicBezTo>
                    <a:pt x="188" y="369"/>
                    <a:pt x="199" y="313"/>
                    <a:pt x="210" y="271"/>
                  </a:cubicBezTo>
                  <a:cubicBezTo>
                    <a:pt x="221" y="229"/>
                    <a:pt x="230" y="188"/>
                    <a:pt x="244" y="151"/>
                  </a:cubicBezTo>
                  <a:cubicBezTo>
                    <a:pt x="258" y="114"/>
                    <a:pt x="275" y="75"/>
                    <a:pt x="294" y="51"/>
                  </a:cubicBezTo>
                  <a:cubicBezTo>
                    <a:pt x="313" y="27"/>
                    <a:pt x="339" y="14"/>
                    <a:pt x="360" y="7"/>
                  </a:cubicBezTo>
                  <a:cubicBezTo>
                    <a:pt x="381" y="0"/>
                    <a:pt x="404" y="4"/>
                    <a:pt x="420" y="7"/>
                  </a:cubicBezTo>
                  <a:cubicBezTo>
                    <a:pt x="436" y="10"/>
                    <a:pt x="442" y="16"/>
                    <a:pt x="454" y="25"/>
                  </a:cubicBezTo>
                  <a:cubicBezTo>
                    <a:pt x="466" y="34"/>
                    <a:pt x="478" y="41"/>
                    <a:pt x="490" y="63"/>
                  </a:cubicBezTo>
                  <a:cubicBezTo>
                    <a:pt x="502" y="85"/>
                    <a:pt x="513" y="109"/>
                    <a:pt x="528" y="157"/>
                  </a:cubicBezTo>
                  <a:cubicBezTo>
                    <a:pt x="543" y="205"/>
                    <a:pt x="564" y="305"/>
                    <a:pt x="578" y="353"/>
                  </a:cubicBezTo>
                  <a:cubicBezTo>
                    <a:pt x="592" y="401"/>
                    <a:pt x="598" y="421"/>
                    <a:pt x="610" y="447"/>
                  </a:cubicBezTo>
                  <a:cubicBezTo>
                    <a:pt x="622" y="473"/>
                    <a:pt x="632" y="489"/>
                    <a:pt x="650" y="507"/>
                  </a:cubicBezTo>
                  <a:cubicBezTo>
                    <a:pt x="668" y="525"/>
                    <a:pt x="701" y="546"/>
                    <a:pt x="716" y="555"/>
                  </a:cubicBezTo>
                  <a:cubicBezTo>
                    <a:pt x="731" y="564"/>
                    <a:pt x="723" y="557"/>
                    <a:pt x="740" y="561"/>
                  </a:cubicBezTo>
                  <a:cubicBezTo>
                    <a:pt x="757" y="565"/>
                    <a:pt x="786" y="573"/>
                    <a:pt x="816" y="581"/>
                  </a:cubicBezTo>
                </a:path>
              </a:pathLst>
            </a:custGeom>
            <a:solidFill>
              <a:schemeClr val="bg1"/>
            </a:solidFill>
            <a:ln w="38100">
              <a:solidFill>
                <a:schemeClr val="tx1"/>
              </a:solidFill>
              <a:prstDash val="sysDot"/>
              <a:round/>
              <a:headEnd/>
              <a:tailEnd/>
            </a:ln>
          </p:spPr>
          <p:txBody>
            <a:bodyPr/>
            <a:lstStyle/>
            <a:p>
              <a:endParaRPr lang="zh-CN" altLang="en-US"/>
            </a:p>
          </p:txBody>
        </p:sp>
      </p:grpSp>
      <p:grpSp>
        <p:nvGrpSpPr>
          <p:cNvPr id="56329" name="Group 57"/>
          <p:cNvGrpSpPr>
            <a:grpSpLocks/>
          </p:cNvGrpSpPr>
          <p:nvPr/>
        </p:nvGrpSpPr>
        <p:grpSpPr bwMode="auto">
          <a:xfrm>
            <a:off x="7710488" y="1262063"/>
            <a:ext cx="234950" cy="1235075"/>
            <a:chOff x="4857" y="795"/>
            <a:chExt cx="148" cy="778"/>
          </a:xfrm>
        </p:grpSpPr>
        <p:sp>
          <p:nvSpPr>
            <p:cNvPr id="56360" name="Rectangle 48" descr="浅色上对角线"/>
            <p:cNvSpPr>
              <a:spLocks noChangeArrowheads="1"/>
            </p:cNvSpPr>
            <p:nvPr/>
          </p:nvSpPr>
          <p:spPr bwMode="auto">
            <a:xfrm>
              <a:off x="4865" y="795"/>
              <a:ext cx="140" cy="778"/>
            </a:xfrm>
            <a:prstGeom prst="rect">
              <a:avLst/>
            </a:prstGeom>
            <a:pattFill prst="ltUpDiag">
              <a:fgClr>
                <a:schemeClr val="tx1"/>
              </a:fgClr>
              <a:bgClr>
                <a:schemeClr val="bg1"/>
              </a:bgClr>
            </a:pattFill>
            <a:ln w="9525">
              <a:noFill/>
              <a:miter lim="800000"/>
              <a:headEnd/>
              <a:tailEnd/>
            </a:ln>
          </p:spPr>
          <p:txBody>
            <a:bodyPr wrap="none" anchor="ctr"/>
            <a:lstStyle/>
            <a:p>
              <a:endParaRPr lang="zh-CN" altLang="en-US"/>
            </a:p>
          </p:txBody>
        </p:sp>
        <p:sp>
          <p:nvSpPr>
            <p:cNvPr id="56361" name="Line 49"/>
            <p:cNvSpPr>
              <a:spLocks noChangeShapeType="1"/>
            </p:cNvSpPr>
            <p:nvPr/>
          </p:nvSpPr>
          <p:spPr bwMode="auto">
            <a:xfrm>
              <a:off x="4857" y="802"/>
              <a:ext cx="0" cy="763"/>
            </a:xfrm>
            <a:prstGeom prst="line">
              <a:avLst/>
            </a:prstGeom>
            <a:noFill/>
            <a:ln w="28575">
              <a:solidFill>
                <a:schemeClr val="tx1"/>
              </a:solidFill>
              <a:round/>
              <a:headEnd/>
              <a:tailEnd/>
            </a:ln>
          </p:spPr>
          <p:txBody>
            <a:bodyPr/>
            <a:lstStyle/>
            <a:p>
              <a:endParaRPr lang="zh-CN" altLang="en-US"/>
            </a:p>
          </p:txBody>
        </p:sp>
      </p:grpSp>
      <p:sp>
        <p:nvSpPr>
          <p:cNvPr id="56330" name="WordArt 58"/>
          <p:cNvSpPr>
            <a:spLocks noChangeArrowheads="1" noChangeShapeType="1" noTextEdit="1"/>
          </p:cNvSpPr>
          <p:nvPr/>
        </p:nvSpPr>
        <p:spPr bwMode="auto">
          <a:xfrm>
            <a:off x="3141663" y="2041525"/>
            <a:ext cx="696912" cy="211138"/>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软绳</a:t>
            </a:r>
          </a:p>
        </p:txBody>
      </p:sp>
      <p:sp>
        <p:nvSpPr>
          <p:cNvPr id="56331" name="WordArt 59"/>
          <p:cNvSpPr>
            <a:spLocks noChangeArrowheads="1" noChangeShapeType="1" noTextEdit="1"/>
          </p:cNvSpPr>
          <p:nvPr/>
        </p:nvSpPr>
        <p:spPr bwMode="auto">
          <a:xfrm>
            <a:off x="7448550" y="993775"/>
            <a:ext cx="812800" cy="195263"/>
          </a:xfrm>
          <a:prstGeom prst="rect">
            <a:avLst/>
          </a:prstGeom>
        </p:spPr>
        <p:txBody>
          <a:bodyPr wrap="none" fromWordArt="1">
            <a:prstTxWarp prst="textPlain">
              <a:avLst>
                <a:gd name="adj" fmla="val 50000"/>
              </a:avLst>
            </a:prstTxWarp>
          </a:bodyPr>
          <a:lstStyle/>
          <a:p>
            <a:r>
              <a:rPr lang="zh-CN" altLang="en-US" sz="3600" kern="10">
                <a:ln w="9525">
                  <a:solidFill>
                    <a:srgbClr val="CC0000"/>
                  </a:solidFill>
                  <a:round/>
                  <a:headEnd/>
                  <a:tailEnd/>
                </a:ln>
                <a:solidFill>
                  <a:srgbClr val="CC0000"/>
                </a:solidFill>
                <a:latin typeface="宋体"/>
                <a:ea typeface="宋体"/>
              </a:rPr>
              <a:t>固定端</a:t>
            </a:r>
          </a:p>
        </p:txBody>
      </p:sp>
      <p:sp>
        <p:nvSpPr>
          <p:cNvPr id="56332" name="WordArt 60"/>
          <p:cNvSpPr>
            <a:spLocks noChangeArrowheads="1" noChangeShapeType="1" noTextEdit="1"/>
          </p:cNvSpPr>
          <p:nvPr/>
        </p:nvSpPr>
        <p:spPr bwMode="auto">
          <a:xfrm>
            <a:off x="1063625" y="2039938"/>
            <a:ext cx="1028700" cy="196850"/>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入射脉冲波</a:t>
            </a:r>
          </a:p>
        </p:txBody>
      </p:sp>
      <p:sp>
        <p:nvSpPr>
          <p:cNvPr id="56333" name="Line 62"/>
          <p:cNvSpPr>
            <a:spLocks noChangeShapeType="1"/>
          </p:cNvSpPr>
          <p:nvPr/>
        </p:nvSpPr>
        <p:spPr bwMode="auto">
          <a:xfrm>
            <a:off x="739775" y="1930400"/>
            <a:ext cx="7634288" cy="0"/>
          </a:xfrm>
          <a:prstGeom prst="line">
            <a:avLst/>
          </a:prstGeom>
          <a:noFill/>
          <a:ln w="9525">
            <a:solidFill>
              <a:schemeClr val="tx1"/>
            </a:solidFill>
            <a:round/>
            <a:headEnd/>
            <a:tailEnd type="triangle" w="lg" len="lg"/>
          </a:ln>
        </p:spPr>
        <p:txBody>
          <a:bodyPr/>
          <a:lstStyle/>
          <a:p>
            <a:endParaRPr lang="zh-CN" altLang="en-US"/>
          </a:p>
        </p:txBody>
      </p:sp>
      <p:sp>
        <p:nvSpPr>
          <p:cNvPr id="56334" name="WordArt 63"/>
          <p:cNvSpPr>
            <a:spLocks noChangeArrowheads="1" noChangeShapeType="1" noTextEdit="1"/>
          </p:cNvSpPr>
          <p:nvPr/>
        </p:nvSpPr>
        <p:spPr bwMode="auto">
          <a:xfrm>
            <a:off x="8404225" y="1836738"/>
            <a:ext cx="257175" cy="219075"/>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latin typeface="Times New Roman"/>
                <a:cs typeface="Times New Roman"/>
              </a:rPr>
              <a:t>x</a:t>
            </a:r>
            <a:endParaRPr lang="zh-CN" altLang="en-US" sz="3600" i="1" kern="10">
              <a:ln w="9525">
                <a:solidFill>
                  <a:srgbClr val="000000"/>
                </a:solidFill>
                <a:round/>
                <a:headEnd/>
                <a:tailEnd/>
              </a:ln>
              <a:latin typeface="Times New Roman"/>
              <a:cs typeface="Times New Roman"/>
            </a:endParaRPr>
          </a:p>
        </p:txBody>
      </p:sp>
      <p:sp>
        <p:nvSpPr>
          <p:cNvPr id="56335" name="WordArt 64"/>
          <p:cNvSpPr>
            <a:spLocks noChangeArrowheads="1" noChangeShapeType="1" noTextEdit="1"/>
          </p:cNvSpPr>
          <p:nvPr/>
        </p:nvSpPr>
        <p:spPr bwMode="auto">
          <a:xfrm>
            <a:off x="508000" y="2022475"/>
            <a:ext cx="169863" cy="233363"/>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latin typeface="Times New Roman"/>
                <a:cs typeface="Times New Roman"/>
              </a:rPr>
              <a:t>0</a:t>
            </a:r>
            <a:endParaRPr lang="zh-CN" altLang="en-US" sz="3600" i="1" kern="10">
              <a:ln w="9525">
                <a:solidFill>
                  <a:srgbClr val="000000"/>
                </a:solidFill>
                <a:round/>
                <a:headEnd/>
                <a:tailEnd/>
              </a:ln>
              <a:latin typeface="Times New Roman"/>
              <a:cs typeface="Times New Roman"/>
            </a:endParaRPr>
          </a:p>
        </p:txBody>
      </p:sp>
      <p:sp>
        <p:nvSpPr>
          <p:cNvPr id="56336" name="Oval 65"/>
          <p:cNvSpPr>
            <a:spLocks noChangeArrowheads="1"/>
          </p:cNvSpPr>
          <p:nvPr/>
        </p:nvSpPr>
        <p:spPr bwMode="auto">
          <a:xfrm>
            <a:off x="668338" y="1900238"/>
            <a:ext cx="88900" cy="87312"/>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56337" name="Line 67"/>
          <p:cNvSpPr>
            <a:spLocks noChangeShapeType="1"/>
          </p:cNvSpPr>
          <p:nvPr/>
        </p:nvSpPr>
        <p:spPr bwMode="auto">
          <a:xfrm flipV="1">
            <a:off x="1243013" y="4881563"/>
            <a:ext cx="6611937" cy="1587"/>
          </a:xfrm>
          <a:prstGeom prst="line">
            <a:avLst/>
          </a:prstGeom>
          <a:noFill/>
          <a:ln w="38100">
            <a:solidFill>
              <a:schemeClr val="tx1"/>
            </a:solidFill>
            <a:prstDash val="sysDot"/>
            <a:round/>
            <a:headEnd/>
            <a:tailEnd/>
          </a:ln>
        </p:spPr>
        <p:txBody>
          <a:bodyPr/>
          <a:lstStyle/>
          <a:p>
            <a:endParaRPr lang="zh-CN" altLang="en-US"/>
          </a:p>
        </p:txBody>
      </p:sp>
      <p:grpSp>
        <p:nvGrpSpPr>
          <p:cNvPr id="6" name="Group 68"/>
          <p:cNvGrpSpPr>
            <a:grpSpLocks/>
          </p:cNvGrpSpPr>
          <p:nvPr/>
        </p:nvGrpSpPr>
        <p:grpSpPr bwMode="auto">
          <a:xfrm>
            <a:off x="1550988" y="4329113"/>
            <a:ext cx="334962" cy="577850"/>
            <a:chOff x="933" y="1324"/>
            <a:chExt cx="420" cy="512"/>
          </a:xfrm>
        </p:grpSpPr>
        <p:sp>
          <p:nvSpPr>
            <p:cNvPr id="56358" name="Rectangle 69"/>
            <p:cNvSpPr>
              <a:spLocks noChangeArrowheads="1"/>
            </p:cNvSpPr>
            <p:nvPr/>
          </p:nvSpPr>
          <p:spPr bwMode="auto">
            <a:xfrm>
              <a:off x="933" y="1771"/>
              <a:ext cx="412" cy="65"/>
            </a:xfrm>
            <a:prstGeom prst="rect">
              <a:avLst/>
            </a:prstGeom>
            <a:solidFill>
              <a:srgbClr val="F8F8F8"/>
            </a:solidFill>
            <a:ln w="38100">
              <a:noFill/>
              <a:miter lim="800000"/>
              <a:headEnd/>
              <a:tailEnd/>
            </a:ln>
          </p:spPr>
          <p:txBody>
            <a:bodyPr wrap="none" anchor="ctr"/>
            <a:lstStyle/>
            <a:p>
              <a:endParaRPr lang="zh-CN" altLang="en-US"/>
            </a:p>
          </p:txBody>
        </p:sp>
        <p:sp>
          <p:nvSpPr>
            <p:cNvPr id="56359" name="Freeform 70"/>
            <p:cNvSpPr>
              <a:spLocks/>
            </p:cNvSpPr>
            <p:nvPr/>
          </p:nvSpPr>
          <p:spPr bwMode="auto">
            <a:xfrm>
              <a:off x="948" y="1324"/>
              <a:ext cx="405" cy="468"/>
            </a:xfrm>
            <a:custGeom>
              <a:avLst/>
              <a:gdLst>
                <a:gd name="T0" fmla="*/ 0 w 816"/>
                <a:gd name="T1" fmla="*/ 127 h 581"/>
                <a:gd name="T2" fmla="*/ 0 w 816"/>
                <a:gd name="T3" fmla="*/ 121 h 581"/>
                <a:gd name="T4" fmla="*/ 0 w 816"/>
                <a:gd name="T5" fmla="*/ 114 h 581"/>
                <a:gd name="T6" fmla="*/ 1 w 816"/>
                <a:gd name="T7" fmla="*/ 104 h 581"/>
                <a:gd name="T8" fmla="*/ 1 w 816"/>
                <a:gd name="T9" fmla="*/ 89 h 581"/>
                <a:gd name="T10" fmla="*/ 1 w 816"/>
                <a:gd name="T11" fmla="*/ 60 h 581"/>
                <a:gd name="T12" fmla="*/ 1 w 816"/>
                <a:gd name="T13" fmla="*/ 34 h 581"/>
                <a:gd name="T14" fmla="*/ 2 w 816"/>
                <a:gd name="T15" fmla="*/ 11 h 581"/>
                <a:gd name="T16" fmla="*/ 2 w 816"/>
                <a:gd name="T17" fmla="*/ 2 h 581"/>
                <a:gd name="T18" fmla="*/ 3 w 816"/>
                <a:gd name="T19" fmla="*/ 2 h 581"/>
                <a:gd name="T20" fmla="*/ 3 w 816"/>
                <a:gd name="T21" fmla="*/ 5 h 581"/>
                <a:gd name="T22" fmla="*/ 3 w 816"/>
                <a:gd name="T23" fmla="*/ 14 h 581"/>
                <a:gd name="T24" fmla="*/ 4 w 816"/>
                <a:gd name="T25" fmla="*/ 34 h 581"/>
                <a:gd name="T26" fmla="*/ 4 w 816"/>
                <a:gd name="T27" fmla="*/ 77 h 581"/>
                <a:gd name="T28" fmla="*/ 4 w 816"/>
                <a:gd name="T29" fmla="*/ 98 h 581"/>
                <a:gd name="T30" fmla="*/ 4 w 816"/>
                <a:gd name="T31" fmla="*/ 112 h 581"/>
                <a:gd name="T32" fmla="*/ 5 w 816"/>
                <a:gd name="T33" fmla="*/ 122 h 581"/>
                <a:gd name="T34" fmla="*/ 5 w 816"/>
                <a:gd name="T35" fmla="*/ 123 h 581"/>
                <a:gd name="T36" fmla="*/ 6 w 816"/>
                <a:gd name="T37" fmla="*/ 128 h 58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16"/>
                <a:gd name="T58" fmla="*/ 0 h 581"/>
                <a:gd name="T59" fmla="*/ 816 w 816"/>
                <a:gd name="T60" fmla="*/ 581 h 58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16" h="581">
                  <a:moveTo>
                    <a:pt x="0" y="577"/>
                  </a:moveTo>
                  <a:cubicBezTo>
                    <a:pt x="26" y="568"/>
                    <a:pt x="53" y="559"/>
                    <a:pt x="72" y="549"/>
                  </a:cubicBezTo>
                  <a:cubicBezTo>
                    <a:pt x="91" y="539"/>
                    <a:pt x="99" y="530"/>
                    <a:pt x="112" y="517"/>
                  </a:cubicBezTo>
                  <a:cubicBezTo>
                    <a:pt x="125" y="504"/>
                    <a:pt x="137" y="492"/>
                    <a:pt x="148" y="473"/>
                  </a:cubicBezTo>
                  <a:cubicBezTo>
                    <a:pt x="159" y="454"/>
                    <a:pt x="168" y="437"/>
                    <a:pt x="178" y="403"/>
                  </a:cubicBezTo>
                  <a:cubicBezTo>
                    <a:pt x="188" y="369"/>
                    <a:pt x="199" y="313"/>
                    <a:pt x="210" y="271"/>
                  </a:cubicBezTo>
                  <a:cubicBezTo>
                    <a:pt x="221" y="229"/>
                    <a:pt x="230" y="188"/>
                    <a:pt x="244" y="151"/>
                  </a:cubicBezTo>
                  <a:cubicBezTo>
                    <a:pt x="258" y="114"/>
                    <a:pt x="275" y="75"/>
                    <a:pt x="294" y="51"/>
                  </a:cubicBezTo>
                  <a:cubicBezTo>
                    <a:pt x="313" y="27"/>
                    <a:pt x="339" y="14"/>
                    <a:pt x="360" y="7"/>
                  </a:cubicBezTo>
                  <a:cubicBezTo>
                    <a:pt x="381" y="0"/>
                    <a:pt x="404" y="4"/>
                    <a:pt x="420" y="7"/>
                  </a:cubicBezTo>
                  <a:cubicBezTo>
                    <a:pt x="436" y="10"/>
                    <a:pt x="442" y="16"/>
                    <a:pt x="454" y="25"/>
                  </a:cubicBezTo>
                  <a:cubicBezTo>
                    <a:pt x="466" y="34"/>
                    <a:pt x="478" y="41"/>
                    <a:pt x="490" y="63"/>
                  </a:cubicBezTo>
                  <a:cubicBezTo>
                    <a:pt x="502" y="85"/>
                    <a:pt x="513" y="109"/>
                    <a:pt x="528" y="157"/>
                  </a:cubicBezTo>
                  <a:cubicBezTo>
                    <a:pt x="543" y="205"/>
                    <a:pt x="564" y="305"/>
                    <a:pt x="578" y="353"/>
                  </a:cubicBezTo>
                  <a:cubicBezTo>
                    <a:pt x="592" y="401"/>
                    <a:pt x="598" y="421"/>
                    <a:pt x="610" y="447"/>
                  </a:cubicBezTo>
                  <a:cubicBezTo>
                    <a:pt x="622" y="473"/>
                    <a:pt x="632" y="489"/>
                    <a:pt x="650" y="507"/>
                  </a:cubicBezTo>
                  <a:cubicBezTo>
                    <a:pt x="668" y="525"/>
                    <a:pt x="701" y="546"/>
                    <a:pt x="716" y="555"/>
                  </a:cubicBezTo>
                  <a:cubicBezTo>
                    <a:pt x="731" y="564"/>
                    <a:pt x="723" y="557"/>
                    <a:pt x="740" y="561"/>
                  </a:cubicBezTo>
                  <a:cubicBezTo>
                    <a:pt x="757" y="565"/>
                    <a:pt x="786" y="573"/>
                    <a:pt x="816" y="581"/>
                  </a:cubicBezTo>
                </a:path>
              </a:pathLst>
            </a:custGeom>
            <a:solidFill>
              <a:schemeClr val="bg1"/>
            </a:solidFill>
            <a:ln w="38100">
              <a:solidFill>
                <a:schemeClr val="tx1"/>
              </a:solidFill>
              <a:prstDash val="sysDot"/>
              <a:round/>
              <a:headEnd/>
              <a:tailEnd/>
            </a:ln>
          </p:spPr>
          <p:txBody>
            <a:bodyPr/>
            <a:lstStyle/>
            <a:p>
              <a:endParaRPr lang="zh-CN" altLang="en-US"/>
            </a:p>
          </p:txBody>
        </p:sp>
      </p:grpSp>
      <p:grpSp>
        <p:nvGrpSpPr>
          <p:cNvPr id="7" name="Group 71"/>
          <p:cNvGrpSpPr>
            <a:grpSpLocks/>
          </p:cNvGrpSpPr>
          <p:nvPr/>
        </p:nvGrpSpPr>
        <p:grpSpPr bwMode="auto">
          <a:xfrm>
            <a:off x="7720013" y="4371975"/>
            <a:ext cx="334962" cy="577850"/>
            <a:chOff x="933" y="1324"/>
            <a:chExt cx="420" cy="512"/>
          </a:xfrm>
        </p:grpSpPr>
        <p:sp>
          <p:nvSpPr>
            <p:cNvPr id="56356" name="Rectangle 72"/>
            <p:cNvSpPr>
              <a:spLocks noChangeArrowheads="1"/>
            </p:cNvSpPr>
            <p:nvPr/>
          </p:nvSpPr>
          <p:spPr bwMode="auto">
            <a:xfrm>
              <a:off x="933" y="1771"/>
              <a:ext cx="412" cy="65"/>
            </a:xfrm>
            <a:prstGeom prst="rect">
              <a:avLst/>
            </a:prstGeom>
            <a:solidFill>
              <a:srgbClr val="F8F8F8"/>
            </a:solidFill>
            <a:ln w="38100">
              <a:noFill/>
              <a:miter lim="800000"/>
              <a:headEnd/>
              <a:tailEnd/>
            </a:ln>
          </p:spPr>
          <p:txBody>
            <a:bodyPr wrap="none" anchor="ctr"/>
            <a:lstStyle/>
            <a:p>
              <a:endParaRPr lang="zh-CN" altLang="en-US"/>
            </a:p>
          </p:txBody>
        </p:sp>
        <p:sp>
          <p:nvSpPr>
            <p:cNvPr id="56357" name="Freeform 73"/>
            <p:cNvSpPr>
              <a:spLocks/>
            </p:cNvSpPr>
            <p:nvPr/>
          </p:nvSpPr>
          <p:spPr bwMode="auto">
            <a:xfrm>
              <a:off x="948" y="1324"/>
              <a:ext cx="405" cy="468"/>
            </a:xfrm>
            <a:custGeom>
              <a:avLst/>
              <a:gdLst>
                <a:gd name="T0" fmla="*/ 0 w 816"/>
                <a:gd name="T1" fmla="*/ 127 h 581"/>
                <a:gd name="T2" fmla="*/ 0 w 816"/>
                <a:gd name="T3" fmla="*/ 121 h 581"/>
                <a:gd name="T4" fmla="*/ 0 w 816"/>
                <a:gd name="T5" fmla="*/ 114 h 581"/>
                <a:gd name="T6" fmla="*/ 1 w 816"/>
                <a:gd name="T7" fmla="*/ 104 h 581"/>
                <a:gd name="T8" fmla="*/ 1 w 816"/>
                <a:gd name="T9" fmla="*/ 89 h 581"/>
                <a:gd name="T10" fmla="*/ 1 w 816"/>
                <a:gd name="T11" fmla="*/ 60 h 581"/>
                <a:gd name="T12" fmla="*/ 1 w 816"/>
                <a:gd name="T13" fmla="*/ 34 h 581"/>
                <a:gd name="T14" fmla="*/ 2 w 816"/>
                <a:gd name="T15" fmla="*/ 11 h 581"/>
                <a:gd name="T16" fmla="*/ 2 w 816"/>
                <a:gd name="T17" fmla="*/ 2 h 581"/>
                <a:gd name="T18" fmla="*/ 3 w 816"/>
                <a:gd name="T19" fmla="*/ 2 h 581"/>
                <a:gd name="T20" fmla="*/ 3 w 816"/>
                <a:gd name="T21" fmla="*/ 5 h 581"/>
                <a:gd name="T22" fmla="*/ 3 w 816"/>
                <a:gd name="T23" fmla="*/ 14 h 581"/>
                <a:gd name="T24" fmla="*/ 4 w 816"/>
                <a:gd name="T25" fmla="*/ 34 h 581"/>
                <a:gd name="T26" fmla="*/ 4 w 816"/>
                <a:gd name="T27" fmla="*/ 77 h 581"/>
                <a:gd name="T28" fmla="*/ 4 w 816"/>
                <a:gd name="T29" fmla="*/ 98 h 581"/>
                <a:gd name="T30" fmla="*/ 4 w 816"/>
                <a:gd name="T31" fmla="*/ 112 h 581"/>
                <a:gd name="T32" fmla="*/ 5 w 816"/>
                <a:gd name="T33" fmla="*/ 122 h 581"/>
                <a:gd name="T34" fmla="*/ 5 w 816"/>
                <a:gd name="T35" fmla="*/ 123 h 581"/>
                <a:gd name="T36" fmla="*/ 6 w 816"/>
                <a:gd name="T37" fmla="*/ 128 h 58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16"/>
                <a:gd name="T58" fmla="*/ 0 h 581"/>
                <a:gd name="T59" fmla="*/ 816 w 816"/>
                <a:gd name="T60" fmla="*/ 581 h 58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16" h="581">
                  <a:moveTo>
                    <a:pt x="0" y="577"/>
                  </a:moveTo>
                  <a:cubicBezTo>
                    <a:pt x="26" y="568"/>
                    <a:pt x="53" y="559"/>
                    <a:pt x="72" y="549"/>
                  </a:cubicBezTo>
                  <a:cubicBezTo>
                    <a:pt x="91" y="539"/>
                    <a:pt x="99" y="530"/>
                    <a:pt x="112" y="517"/>
                  </a:cubicBezTo>
                  <a:cubicBezTo>
                    <a:pt x="125" y="504"/>
                    <a:pt x="137" y="492"/>
                    <a:pt x="148" y="473"/>
                  </a:cubicBezTo>
                  <a:cubicBezTo>
                    <a:pt x="159" y="454"/>
                    <a:pt x="168" y="437"/>
                    <a:pt x="178" y="403"/>
                  </a:cubicBezTo>
                  <a:cubicBezTo>
                    <a:pt x="188" y="369"/>
                    <a:pt x="199" y="313"/>
                    <a:pt x="210" y="271"/>
                  </a:cubicBezTo>
                  <a:cubicBezTo>
                    <a:pt x="221" y="229"/>
                    <a:pt x="230" y="188"/>
                    <a:pt x="244" y="151"/>
                  </a:cubicBezTo>
                  <a:cubicBezTo>
                    <a:pt x="258" y="114"/>
                    <a:pt x="275" y="75"/>
                    <a:pt x="294" y="51"/>
                  </a:cubicBezTo>
                  <a:cubicBezTo>
                    <a:pt x="313" y="27"/>
                    <a:pt x="339" y="14"/>
                    <a:pt x="360" y="7"/>
                  </a:cubicBezTo>
                  <a:cubicBezTo>
                    <a:pt x="381" y="0"/>
                    <a:pt x="404" y="4"/>
                    <a:pt x="420" y="7"/>
                  </a:cubicBezTo>
                  <a:cubicBezTo>
                    <a:pt x="436" y="10"/>
                    <a:pt x="442" y="16"/>
                    <a:pt x="454" y="25"/>
                  </a:cubicBezTo>
                  <a:cubicBezTo>
                    <a:pt x="466" y="34"/>
                    <a:pt x="478" y="41"/>
                    <a:pt x="490" y="63"/>
                  </a:cubicBezTo>
                  <a:cubicBezTo>
                    <a:pt x="502" y="85"/>
                    <a:pt x="513" y="109"/>
                    <a:pt x="528" y="157"/>
                  </a:cubicBezTo>
                  <a:cubicBezTo>
                    <a:pt x="543" y="205"/>
                    <a:pt x="564" y="305"/>
                    <a:pt x="578" y="353"/>
                  </a:cubicBezTo>
                  <a:cubicBezTo>
                    <a:pt x="592" y="401"/>
                    <a:pt x="598" y="421"/>
                    <a:pt x="610" y="447"/>
                  </a:cubicBezTo>
                  <a:cubicBezTo>
                    <a:pt x="622" y="473"/>
                    <a:pt x="632" y="489"/>
                    <a:pt x="650" y="507"/>
                  </a:cubicBezTo>
                  <a:cubicBezTo>
                    <a:pt x="668" y="525"/>
                    <a:pt x="701" y="546"/>
                    <a:pt x="716" y="555"/>
                  </a:cubicBezTo>
                  <a:cubicBezTo>
                    <a:pt x="731" y="564"/>
                    <a:pt x="723" y="557"/>
                    <a:pt x="740" y="561"/>
                  </a:cubicBezTo>
                  <a:cubicBezTo>
                    <a:pt x="757" y="565"/>
                    <a:pt x="786" y="573"/>
                    <a:pt x="816" y="581"/>
                  </a:cubicBezTo>
                </a:path>
              </a:pathLst>
            </a:custGeom>
            <a:solidFill>
              <a:schemeClr val="bg1"/>
            </a:solidFill>
            <a:ln w="38100">
              <a:solidFill>
                <a:schemeClr val="tx1"/>
              </a:solidFill>
              <a:prstDash val="sysDot"/>
              <a:round/>
              <a:headEnd/>
              <a:tailEnd/>
            </a:ln>
          </p:spPr>
          <p:txBody>
            <a:bodyPr/>
            <a:lstStyle/>
            <a:p>
              <a:endParaRPr lang="zh-CN" altLang="en-US"/>
            </a:p>
          </p:txBody>
        </p:sp>
      </p:grpSp>
      <p:sp>
        <p:nvSpPr>
          <p:cNvPr id="56340" name="WordArt 77"/>
          <p:cNvSpPr>
            <a:spLocks noChangeArrowheads="1" noChangeShapeType="1" noTextEdit="1"/>
          </p:cNvSpPr>
          <p:nvPr/>
        </p:nvSpPr>
        <p:spPr bwMode="auto">
          <a:xfrm>
            <a:off x="3284538" y="5046663"/>
            <a:ext cx="696912" cy="211137"/>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软绳</a:t>
            </a:r>
          </a:p>
        </p:txBody>
      </p:sp>
      <p:sp>
        <p:nvSpPr>
          <p:cNvPr id="56341" name="WordArt 78"/>
          <p:cNvSpPr>
            <a:spLocks noChangeArrowheads="1" noChangeShapeType="1" noTextEdit="1"/>
          </p:cNvSpPr>
          <p:nvPr/>
        </p:nvSpPr>
        <p:spPr bwMode="auto">
          <a:xfrm>
            <a:off x="7577138" y="4260850"/>
            <a:ext cx="812800" cy="195263"/>
          </a:xfrm>
          <a:prstGeom prst="rect">
            <a:avLst/>
          </a:prstGeom>
        </p:spPr>
        <p:txBody>
          <a:bodyPr wrap="none" fromWordArt="1">
            <a:prstTxWarp prst="textPlain">
              <a:avLst>
                <a:gd name="adj" fmla="val 50000"/>
              </a:avLst>
            </a:prstTxWarp>
          </a:bodyPr>
          <a:lstStyle/>
          <a:p>
            <a:r>
              <a:rPr lang="zh-CN" altLang="en-US" sz="3600" kern="10">
                <a:ln w="9525">
                  <a:solidFill>
                    <a:srgbClr val="0000CC"/>
                  </a:solidFill>
                  <a:round/>
                  <a:headEnd/>
                  <a:tailEnd/>
                </a:ln>
                <a:solidFill>
                  <a:srgbClr val="0000CC"/>
                </a:solidFill>
                <a:latin typeface="宋体"/>
                <a:ea typeface="宋体"/>
              </a:rPr>
              <a:t>自由端</a:t>
            </a:r>
          </a:p>
        </p:txBody>
      </p:sp>
      <p:sp>
        <p:nvSpPr>
          <p:cNvPr id="56342" name="WordArt 79"/>
          <p:cNvSpPr>
            <a:spLocks noChangeArrowheads="1" noChangeShapeType="1" noTextEdit="1"/>
          </p:cNvSpPr>
          <p:nvPr/>
        </p:nvSpPr>
        <p:spPr bwMode="auto">
          <a:xfrm>
            <a:off x="1206500" y="5045075"/>
            <a:ext cx="1028700" cy="196850"/>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入射脉冲波</a:t>
            </a:r>
          </a:p>
        </p:txBody>
      </p:sp>
      <p:sp>
        <p:nvSpPr>
          <p:cNvPr id="56343" name="Line 80"/>
          <p:cNvSpPr>
            <a:spLocks noChangeShapeType="1"/>
          </p:cNvSpPr>
          <p:nvPr/>
        </p:nvSpPr>
        <p:spPr bwMode="auto">
          <a:xfrm>
            <a:off x="882650" y="4935538"/>
            <a:ext cx="7634288" cy="0"/>
          </a:xfrm>
          <a:prstGeom prst="line">
            <a:avLst/>
          </a:prstGeom>
          <a:noFill/>
          <a:ln w="9525">
            <a:solidFill>
              <a:schemeClr val="tx1"/>
            </a:solidFill>
            <a:round/>
            <a:headEnd/>
            <a:tailEnd type="triangle" w="lg" len="lg"/>
          </a:ln>
        </p:spPr>
        <p:txBody>
          <a:bodyPr/>
          <a:lstStyle/>
          <a:p>
            <a:endParaRPr lang="zh-CN" altLang="en-US"/>
          </a:p>
        </p:txBody>
      </p:sp>
      <p:sp>
        <p:nvSpPr>
          <p:cNvPr id="56344" name="WordArt 81"/>
          <p:cNvSpPr>
            <a:spLocks noChangeArrowheads="1" noChangeShapeType="1" noTextEdit="1"/>
          </p:cNvSpPr>
          <p:nvPr/>
        </p:nvSpPr>
        <p:spPr bwMode="auto">
          <a:xfrm>
            <a:off x="8547100" y="4841875"/>
            <a:ext cx="257175" cy="219075"/>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latin typeface="Times New Roman"/>
                <a:cs typeface="Times New Roman"/>
              </a:rPr>
              <a:t>x</a:t>
            </a:r>
            <a:endParaRPr lang="zh-CN" altLang="en-US" sz="3600" i="1" kern="10">
              <a:ln w="9525">
                <a:solidFill>
                  <a:srgbClr val="000000"/>
                </a:solidFill>
                <a:round/>
                <a:headEnd/>
                <a:tailEnd/>
              </a:ln>
              <a:latin typeface="Times New Roman"/>
              <a:cs typeface="Times New Roman"/>
            </a:endParaRPr>
          </a:p>
        </p:txBody>
      </p:sp>
      <p:sp>
        <p:nvSpPr>
          <p:cNvPr id="56345" name="WordArt 82"/>
          <p:cNvSpPr>
            <a:spLocks noChangeArrowheads="1" noChangeShapeType="1" noTextEdit="1"/>
          </p:cNvSpPr>
          <p:nvPr/>
        </p:nvSpPr>
        <p:spPr bwMode="auto">
          <a:xfrm>
            <a:off x="650875" y="5027613"/>
            <a:ext cx="169863" cy="233362"/>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latin typeface="Times New Roman"/>
                <a:cs typeface="Times New Roman"/>
              </a:rPr>
              <a:t>0</a:t>
            </a:r>
            <a:endParaRPr lang="zh-CN" altLang="en-US" sz="3600" i="1" kern="10">
              <a:ln w="9525">
                <a:solidFill>
                  <a:srgbClr val="000000"/>
                </a:solidFill>
                <a:round/>
                <a:headEnd/>
                <a:tailEnd/>
              </a:ln>
              <a:latin typeface="Times New Roman"/>
              <a:cs typeface="Times New Roman"/>
            </a:endParaRPr>
          </a:p>
        </p:txBody>
      </p:sp>
      <p:sp>
        <p:nvSpPr>
          <p:cNvPr id="56346" name="Oval 83"/>
          <p:cNvSpPr>
            <a:spLocks noChangeArrowheads="1"/>
          </p:cNvSpPr>
          <p:nvPr/>
        </p:nvSpPr>
        <p:spPr bwMode="auto">
          <a:xfrm>
            <a:off x="811213" y="4905375"/>
            <a:ext cx="88900" cy="87313"/>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56347" name="Rectangle 85" descr="羊皮纸"/>
          <p:cNvSpPr>
            <a:spLocks noChangeArrowheads="1"/>
          </p:cNvSpPr>
          <p:nvPr/>
        </p:nvSpPr>
        <p:spPr bwMode="auto">
          <a:xfrm>
            <a:off x="0" y="3833813"/>
            <a:ext cx="9144000" cy="146050"/>
          </a:xfrm>
          <a:prstGeom prst="rect">
            <a:avLst/>
          </a:prstGeom>
          <a:blipFill dpi="0" rotWithShape="1">
            <a:blip r:embed="rId4" cstate="print"/>
            <a:srcRect/>
            <a:tile tx="0" ty="0" sx="100000" sy="100000" flip="none" algn="tl"/>
          </a:blipFill>
          <a:ln w="9525">
            <a:noFill/>
            <a:miter lim="800000"/>
            <a:headEnd/>
            <a:tailEnd/>
          </a:ln>
        </p:spPr>
        <p:txBody>
          <a:bodyPr wrap="none" anchor="ctr"/>
          <a:lstStyle/>
          <a:p>
            <a:endParaRPr lang="zh-CN" altLang="en-US"/>
          </a:p>
        </p:txBody>
      </p:sp>
      <p:sp>
        <p:nvSpPr>
          <p:cNvPr id="56348" name="WordArt 88"/>
          <p:cNvSpPr>
            <a:spLocks noChangeArrowheads="1" noChangeShapeType="1" noTextEdit="1"/>
          </p:cNvSpPr>
          <p:nvPr/>
        </p:nvSpPr>
        <p:spPr bwMode="auto">
          <a:xfrm>
            <a:off x="4424363" y="407988"/>
            <a:ext cx="1233487" cy="268287"/>
          </a:xfrm>
          <a:prstGeom prst="rect">
            <a:avLst/>
          </a:prstGeom>
        </p:spPr>
        <p:txBody>
          <a:bodyPr wrap="none" fromWordArt="1">
            <a:prstTxWarp prst="textPlain">
              <a:avLst>
                <a:gd name="adj" fmla="val 50000"/>
              </a:avLst>
            </a:prstTxWarp>
          </a:bodyPr>
          <a:lstStyle/>
          <a:p>
            <a:r>
              <a:rPr lang="zh-CN" altLang="en-US" sz="3600" kern="10">
                <a:ln w="9525">
                  <a:solidFill>
                    <a:srgbClr val="008000"/>
                  </a:solidFill>
                  <a:round/>
                  <a:headEnd/>
                  <a:tailEnd/>
                </a:ln>
                <a:solidFill>
                  <a:srgbClr val="008000"/>
                </a:solidFill>
                <a:latin typeface="宋体"/>
                <a:ea typeface="宋体"/>
              </a:rPr>
              <a:t>现象</a:t>
            </a:r>
          </a:p>
        </p:txBody>
      </p:sp>
      <p:sp>
        <p:nvSpPr>
          <p:cNvPr id="56349" name="WordArt 89"/>
          <p:cNvSpPr>
            <a:spLocks noChangeArrowheads="1" noChangeShapeType="1" noTextEdit="1"/>
          </p:cNvSpPr>
          <p:nvPr/>
        </p:nvSpPr>
        <p:spPr bwMode="auto">
          <a:xfrm>
            <a:off x="6080125" y="434975"/>
            <a:ext cx="1287463" cy="207963"/>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脉冲波</a:t>
            </a:r>
          </a:p>
        </p:txBody>
      </p:sp>
      <p:grpSp>
        <p:nvGrpSpPr>
          <p:cNvPr id="9" name="Group 93"/>
          <p:cNvGrpSpPr>
            <a:grpSpLocks/>
          </p:cNvGrpSpPr>
          <p:nvPr/>
        </p:nvGrpSpPr>
        <p:grpSpPr bwMode="auto">
          <a:xfrm>
            <a:off x="957263" y="5626100"/>
            <a:ext cx="7426325" cy="820738"/>
            <a:chOff x="603" y="3544"/>
            <a:chExt cx="4678" cy="517"/>
          </a:xfrm>
        </p:grpSpPr>
        <p:sp>
          <p:nvSpPr>
            <p:cNvPr id="56352" name="WordArt 84"/>
            <p:cNvSpPr>
              <a:spLocks noChangeArrowheads="1" noChangeShapeType="1" noTextEdit="1"/>
            </p:cNvSpPr>
            <p:nvPr/>
          </p:nvSpPr>
          <p:spPr bwMode="auto">
            <a:xfrm>
              <a:off x="603" y="3544"/>
              <a:ext cx="4678" cy="170"/>
            </a:xfrm>
            <a:prstGeom prst="rect">
              <a:avLst/>
            </a:prstGeom>
          </p:spPr>
          <p:txBody>
            <a:bodyPr wrap="none" fromWordArt="1">
              <a:prstTxWarp prst="textPlain">
                <a:avLst>
                  <a:gd name="adj" fmla="val 50000"/>
                </a:avLst>
              </a:prstTxWarp>
            </a:bodyPr>
            <a:lstStyle/>
            <a:p>
              <a:r>
                <a:rPr lang="zh-CN" altLang="en-US" sz="3600" kern="10">
                  <a:ln w="9525">
                    <a:solidFill>
                      <a:srgbClr val="0000CC"/>
                    </a:solidFill>
                    <a:round/>
                    <a:headEnd/>
                    <a:tailEnd/>
                  </a:ln>
                  <a:solidFill>
                    <a:srgbClr val="0000CC"/>
                  </a:solidFill>
                  <a:latin typeface="宋体"/>
                  <a:ea typeface="宋体"/>
                </a:rPr>
                <a:t>对于同一坐标系，反射脉冲波与入射脉冲波的相位相同。</a:t>
              </a:r>
            </a:p>
          </p:txBody>
        </p:sp>
        <p:sp>
          <p:nvSpPr>
            <p:cNvPr id="56353" name="WordArt 91"/>
            <p:cNvSpPr>
              <a:spLocks noChangeArrowheads="1" noChangeShapeType="1" noTextEdit="1"/>
            </p:cNvSpPr>
            <p:nvPr/>
          </p:nvSpPr>
          <p:spPr bwMode="auto">
            <a:xfrm>
              <a:off x="1644" y="3873"/>
              <a:ext cx="2593" cy="188"/>
            </a:xfrm>
            <a:prstGeom prst="rect">
              <a:avLst/>
            </a:prstGeom>
          </p:spPr>
          <p:txBody>
            <a:bodyPr wrap="none" fromWordArt="1">
              <a:prstTxWarp prst="textPlain">
                <a:avLst>
                  <a:gd name="adj" fmla="val 50000"/>
                </a:avLst>
              </a:prstTxWarp>
            </a:bodyPr>
            <a:lstStyle/>
            <a:p>
              <a:r>
                <a:rPr lang="zh-CN" altLang="en-US" sz="3600" kern="10">
                  <a:ln w="9525">
                    <a:solidFill>
                      <a:srgbClr val="0000CC"/>
                    </a:solidFill>
                    <a:round/>
                    <a:headEnd/>
                    <a:tailEnd/>
                  </a:ln>
                  <a:solidFill>
                    <a:srgbClr val="0000CC"/>
                  </a:solidFill>
                  <a:latin typeface="宋体"/>
                  <a:ea typeface="宋体"/>
                </a:rPr>
                <a:t>即自由端反射时，没有半波损失。</a:t>
              </a:r>
            </a:p>
          </p:txBody>
        </p:sp>
      </p:grpSp>
      <p:grpSp>
        <p:nvGrpSpPr>
          <p:cNvPr id="49" name="组合 48"/>
          <p:cNvGrpSpPr/>
          <p:nvPr/>
        </p:nvGrpSpPr>
        <p:grpSpPr>
          <a:xfrm>
            <a:off x="465138" y="2751138"/>
            <a:ext cx="8223250" cy="835025"/>
            <a:chOff x="465138" y="2751138"/>
            <a:chExt cx="8223250" cy="835025"/>
          </a:xfrm>
        </p:grpSpPr>
        <p:grpSp>
          <p:nvGrpSpPr>
            <p:cNvPr id="8" name="Group 92"/>
            <p:cNvGrpSpPr>
              <a:grpSpLocks/>
            </p:cNvGrpSpPr>
            <p:nvPr/>
          </p:nvGrpSpPr>
          <p:grpSpPr bwMode="auto">
            <a:xfrm>
              <a:off x="465138" y="2751138"/>
              <a:ext cx="8223250" cy="835025"/>
              <a:chOff x="293" y="1733"/>
              <a:chExt cx="5180" cy="526"/>
            </a:xfrm>
          </p:grpSpPr>
          <p:sp>
            <p:nvSpPr>
              <p:cNvPr id="56354" name="WordArt 61"/>
              <p:cNvSpPr>
                <a:spLocks noChangeArrowheads="1" noChangeShapeType="1" noTextEdit="1"/>
              </p:cNvSpPr>
              <p:nvPr/>
            </p:nvSpPr>
            <p:spPr bwMode="auto">
              <a:xfrm>
                <a:off x="541" y="1733"/>
                <a:ext cx="4678" cy="170"/>
              </a:xfrm>
              <a:prstGeom prst="rect">
                <a:avLst/>
              </a:prstGeom>
            </p:spPr>
            <p:txBody>
              <a:bodyPr wrap="none" fromWordArt="1">
                <a:prstTxWarp prst="textPlain">
                  <a:avLst>
                    <a:gd name="adj" fmla="val 50000"/>
                  </a:avLst>
                </a:prstTxWarp>
              </a:bodyPr>
              <a:lstStyle/>
              <a:p>
                <a:r>
                  <a:rPr lang="zh-CN" altLang="en-US" sz="3600" kern="10" dirty="0">
                    <a:ln w="9525">
                      <a:solidFill>
                        <a:srgbClr val="CC0000"/>
                      </a:solidFill>
                      <a:round/>
                      <a:headEnd/>
                      <a:tailEnd/>
                    </a:ln>
                    <a:solidFill>
                      <a:srgbClr val="CC0000"/>
                    </a:solidFill>
                    <a:latin typeface="宋体"/>
                    <a:ea typeface="宋体"/>
                  </a:rPr>
                  <a:t>对于同一坐标系，反射脉冲波与入射脉冲波的相位相反。</a:t>
                </a:r>
              </a:p>
            </p:txBody>
          </p:sp>
          <p:sp>
            <p:nvSpPr>
              <p:cNvPr id="56355" name="WordArt 90"/>
              <p:cNvSpPr>
                <a:spLocks noChangeArrowheads="1" noChangeShapeType="1" noTextEdit="1"/>
              </p:cNvSpPr>
              <p:nvPr/>
            </p:nvSpPr>
            <p:spPr bwMode="auto">
              <a:xfrm>
                <a:off x="293" y="2052"/>
                <a:ext cx="5180" cy="207"/>
              </a:xfrm>
              <a:prstGeom prst="rect">
                <a:avLst/>
              </a:prstGeom>
            </p:spPr>
            <p:txBody>
              <a:bodyPr wrap="none" fromWordArt="1">
                <a:prstTxWarp prst="textPlain">
                  <a:avLst>
                    <a:gd name="adj" fmla="val 50000"/>
                  </a:avLst>
                </a:prstTxWarp>
              </a:bodyPr>
              <a:lstStyle/>
              <a:p>
                <a:r>
                  <a:rPr lang="zh-CN" altLang="en-US" sz="3600" kern="10" dirty="0">
                    <a:ln w="9525">
                      <a:solidFill>
                        <a:srgbClr val="CC0000"/>
                      </a:solidFill>
                      <a:round/>
                      <a:headEnd/>
                      <a:tailEnd/>
                    </a:ln>
                    <a:solidFill>
                      <a:srgbClr val="CC0000"/>
                    </a:solidFill>
                    <a:latin typeface="宋体"/>
                    <a:ea typeface="宋体"/>
                  </a:rPr>
                  <a:t>即反射波的相位突然变化了  ，相当于波程差突变了半个波长，称为“半波损失”</a:t>
                </a:r>
              </a:p>
            </p:txBody>
          </p:sp>
        </p:grpSp>
        <p:graphicFrame>
          <p:nvGraphicFramePr>
            <p:cNvPr id="250881" name="Object 3"/>
            <p:cNvGraphicFramePr>
              <a:graphicFrameLocks noChangeAspect="1"/>
            </p:cNvGraphicFramePr>
            <p:nvPr/>
          </p:nvGraphicFramePr>
          <p:xfrm>
            <a:off x="3213136" y="3264811"/>
            <a:ext cx="290513" cy="288925"/>
          </p:xfrm>
          <a:graphic>
            <a:graphicData uri="http://schemas.openxmlformats.org/presentationml/2006/ole">
              <mc:AlternateContent xmlns:mc="http://schemas.openxmlformats.org/markup-compatibility/2006">
                <mc:Choice xmlns:v="urn:schemas-microsoft-com:vml" Requires="v">
                  <p:oleObj spid="_x0000_s250952" name="Equation" r:id="rId5" imgW="139680" imgH="139680" progId="Equation.DSMT4">
                    <p:embed/>
                  </p:oleObj>
                </mc:Choice>
                <mc:Fallback>
                  <p:oleObj name="Equation" r:id="rId5" imgW="139680" imgH="13968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3136" y="3264811"/>
                          <a:ext cx="29051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5.55556E-7 2.89017E-7 L 0.66042 2.89017E-7 " pathEditMode="relative" ptsTypes="AA">
                                      <p:cBhvr>
                                        <p:cTn id="6" dur="2000" fill="hold"/>
                                        <p:tgtEl>
                                          <p:spTgt spid="3"/>
                                        </p:tgtEl>
                                        <p:attrNameLst>
                                          <p:attrName>ppt_x</p:attrName>
                                          <p:attrName>ppt_y</p:attrName>
                                        </p:attrNameLst>
                                      </p:cBhvr>
                                    </p:animMotion>
                                  </p:childTnLst>
                                </p:cTn>
                              </p:par>
                            </p:childTnLst>
                          </p:cTn>
                        </p:par>
                        <p:par>
                          <p:cTn id="7" fill="hold">
                            <p:stCondLst>
                              <p:cond delay="2000"/>
                            </p:stCondLst>
                            <p:childTnLst>
                              <p:par>
                                <p:cTn id="8" presetID="1" presetClass="exit" presetSubtype="0" fill="hold" nodeType="afterEffect">
                                  <p:stCondLst>
                                    <p:cond delay="0"/>
                                  </p:stCondLst>
                                  <p:childTnLst>
                                    <p:set>
                                      <p:cBhvr>
                                        <p:cTn id="9" dur="1" fill="hold">
                                          <p:stCondLst>
                                            <p:cond delay="0"/>
                                          </p:stCondLst>
                                        </p:cTn>
                                        <p:tgtEl>
                                          <p:spTgt spid="3"/>
                                        </p:tgtEl>
                                        <p:attrNameLst>
                                          <p:attrName>style.visibility</p:attrName>
                                        </p:attrNameLst>
                                      </p:cBhvr>
                                      <p:to>
                                        <p:strVal val="hidden"/>
                                      </p:to>
                                    </p:set>
                                  </p:childTnLst>
                                </p:cTn>
                              </p:par>
                            </p:childTnLst>
                          </p:cTn>
                        </p:par>
                        <p:par>
                          <p:cTn id="10" fill="hold">
                            <p:stCondLst>
                              <p:cond delay="2000"/>
                            </p:stCondLst>
                            <p:childTnLst>
                              <p:par>
                                <p:cTn id="11" presetID="1"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p:stCondLst>
                              <p:cond delay="2000"/>
                            </p:stCondLst>
                            <p:childTnLst>
                              <p:par>
                                <p:cTn id="14" presetID="0" presetClass="path" presetSubtype="0" accel="50000" decel="50000" fill="hold" nodeType="afterEffect">
                                  <p:stCondLst>
                                    <p:cond delay="0"/>
                                  </p:stCondLst>
                                  <p:childTnLst>
                                    <p:animMotion origin="layout" path="M -5.55556E-7 -1.21387E-6 L -0.17622 -1.21387E-6 " pathEditMode="relative" ptsTypes="AA">
                                      <p:cBhvr>
                                        <p:cTn id="15" dur="2000" fill="hold"/>
                                        <p:tgtEl>
                                          <p:spTgt spid="4"/>
                                        </p:tgtEl>
                                        <p:attrNameLst>
                                          <p:attrName>ppt_x</p:attrName>
                                          <p:attrName>ppt_y</p:attrName>
                                        </p:attrNameLst>
                                      </p:cBhvr>
                                    </p:animMotion>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blinds(horizontal)">
                                      <p:cBhvr>
                                        <p:cTn id="20" dur="500"/>
                                        <p:tgtEl>
                                          <p:spTgt spid="49"/>
                                        </p:tgtEl>
                                      </p:cBhvr>
                                    </p:animEffec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nodeType="clickEffect">
                                  <p:stCondLst>
                                    <p:cond delay="0"/>
                                  </p:stCondLst>
                                  <p:childTnLst>
                                    <p:animMotion origin="layout" path="M 5.55556E-7 2.89017E-7 L 0.66042 2.89017E-7 " pathEditMode="relative" ptsTypes="AA">
                                      <p:cBhvr>
                                        <p:cTn id="24" dur="2000" fill="hold"/>
                                        <p:tgtEl>
                                          <p:spTgt spid="6"/>
                                        </p:tgtEl>
                                        <p:attrNameLst>
                                          <p:attrName>ppt_x</p:attrName>
                                          <p:attrName>ppt_y</p:attrName>
                                        </p:attrNameLst>
                                      </p:cBhvr>
                                    </p:animMotion>
                                  </p:childTnLst>
                                </p:cTn>
                              </p:par>
                            </p:childTnLst>
                          </p:cTn>
                        </p:par>
                        <p:par>
                          <p:cTn id="25" fill="hold">
                            <p:stCondLst>
                              <p:cond delay="2000"/>
                            </p:stCondLst>
                            <p:childTnLst>
                              <p:par>
                                <p:cTn id="26" presetID="1" presetClass="exit" presetSubtype="0" fill="hold" nodeType="afterEffect">
                                  <p:stCondLst>
                                    <p:cond delay="0"/>
                                  </p:stCondLst>
                                  <p:childTnLst>
                                    <p:set>
                                      <p:cBhvr>
                                        <p:cTn id="27" dur="1" fill="hold">
                                          <p:stCondLst>
                                            <p:cond delay="0"/>
                                          </p:stCondLst>
                                        </p:cTn>
                                        <p:tgtEl>
                                          <p:spTgt spid="6"/>
                                        </p:tgtEl>
                                        <p:attrNameLst>
                                          <p:attrName>style.visibility</p:attrName>
                                        </p:attrNameLst>
                                      </p:cBhvr>
                                      <p:to>
                                        <p:strVal val="hidden"/>
                                      </p:to>
                                    </p:set>
                                  </p:childTnLst>
                                </p:cTn>
                              </p:par>
                            </p:childTnLst>
                          </p:cTn>
                        </p:par>
                        <p:par>
                          <p:cTn id="28" fill="hold">
                            <p:stCondLst>
                              <p:cond delay="2000"/>
                            </p:stCondLst>
                            <p:childTnLst>
                              <p:par>
                                <p:cTn id="29" presetID="1" presetClass="entr" presetSubtype="0"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par>
                          <p:cTn id="31" fill="hold">
                            <p:stCondLst>
                              <p:cond delay="2000"/>
                            </p:stCondLst>
                            <p:childTnLst>
                              <p:par>
                                <p:cTn id="32" presetID="0" presetClass="path" presetSubtype="0" accel="50000" decel="50000" fill="hold" nodeType="afterEffect">
                                  <p:stCondLst>
                                    <p:cond delay="0"/>
                                  </p:stCondLst>
                                  <p:childTnLst>
                                    <p:animMotion origin="layout" path="M 8.33333E-7 1.84971E-6 L -0.22708 1.84971E-6 " pathEditMode="relative" ptsTypes="AA">
                                      <p:cBhvr>
                                        <p:cTn id="33" dur="2000" fill="hold"/>
                                        <p:tgtEl>
                                          <p:spTgt spid="7"/>
                                        </p:tgtEl>
                                        <p:attrNameLst>
                                          <p:attrName>ppt_x</p:attrName>
                                          <p:attrName>ppt_y</p:attrName>
                                        </p:attrNameLst>
                                      </p:cBhvr>
                                    </p:animMotion>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up)">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37"/>
          <p:cNvSpPr>
            <a:spLocks noGrp="1" noChangeArrowheads="1"/>
          </p:cNvSpPr>
          <p:nvPr>
            <p:ph type="title" idx="4294967295"/>
          </p:nvPr>
        </p:nvSpPr>
        <p:spPr>
          <a:xfrm>
            <a:off x="506413" y="0"/>
            <a:ext cx="8229600" cy="192088"/>
          </a:xfrm>
        </p:spPr>
        <p:txBody>
          <a:bodyPr/>
          <a:lstStyle/>
          <a:p>
            <a:pPr eaLnBrk="1" hangingPunct="1"/>
            <a:r>
              <a:rPr lang="zh-CN" altLang="en-US" sz="700" smtClean="0">
                <a:solidFill>
                  <a:schemeClr val="bg1"/>
                </a:solidFill>
              </a:rPr>
              <a:t>现象</a:t>
            </a:r>
          </a:p>
        </p:txBody>
      </p:sp>
      <p:sp>
        <p:nvSpPr>
          <p:cNvPr id="57348" name="Rectangle 7" descr="球体"/>
          <p:cNvSpPr>
            <a:spLocks noChangeArrowheads="1"/>
          </p:cNvSpPr>
          <p:nvPr/>
        </p:nvSpPr>
        <p:spPr bwMode="auto">
          <a:xfrm>
            <a:off x="0" y="0"/>
            <a:ext cx="9144000" cy="153988"/>
          </a:xfrm>
          <a:prstGeom prst="rect">
            <a:avLst/>
          </a:prstGeom>
          <a:pattFill prst="sphere">
            <a:fgClr>
              <a:schemeClr val="bg1"/>
            </a:fgClr>
            <a:bgClr>
              <a:srgbClr val="C4E9F8"/>
            </a:bgClr>
          </a:pattFill>
          <a:ln w="9525">
            <a:noFill/>
            <a:miter lim="800000"/>
            <a:headEnd/>
            <a:tailEnd/>
          </a:ln>
        </p:spPr>
        <p:txBody>
          <a:bodyPr wrap="none" anchor="ctr"/>
          <a:lstStyle/>
          <a:p>
            <a:endParaRPr lang="zh-CN" altLang="en-US"/>
          </a:p>
        </p:txBody>
      </p:sp>
      <p:sp>
        <p:nvSpPr>
          <p:cNvPr id="57349" name="Rectangle 8" descr="球体"/>
          <p:cNvSpPr>
            <a:spLocks noChangeArrowheads="1"/>
          </p:cNvSpPr>
          <p:nvPr/>
        </p:nvSpPr>
        <p:spPr bwMode="auto">
          <a:xfrm>
            <a:off x="0" y="6692900"/>
            <a:ext cx="9144000" cy="165100"/>
          </a:xfrm>
          <a:prstGeom prst="rect">
            <a:avLst/>
          </a:prstGeom>
          <a:pattFill prst="sphere">
            <a:fgClr>
              <a:schemeClr val="bg1"/>
            </a:fgClr>
            <a:bgClr>
              <a:srgbClr val="C4E9F8"/>
            </a:bgClr>
          </a:pattFill>
          <a:ln w="9525">
            <a:noFill/>
            <a:miter lim="800000"/>
            <a:headEnd/>
            <a:tailEnd/>
          </a:ln>
        </p:spPr>
        <p:txBody>
          <a:bodyPr wrap="none" anchor="ctr"/>
          <a:lstStyle/>
          <a:p>
            <a:endParaRPr lang="zh-CN" altLang="en-US"/>
          </a:p>
        </p:txBody>
      </p:sp>
      <p:grpSp>
        <p:nvGrpSpPr>
          <p:cNvPr id="327" name="组合 326"/>
          <p:cNvGrpSpPr/>
          <p:nvPr/>
        </p:nvGrpSpPr>
        <p:grpSpPr>
          <a:xfrm>
            <a:off x="4406900" y="1541463"/>
            <a:ext cx="1778000" cy="4654550"/>
            <a:chOff x="4406900" y="1541463"/>
            <a:chExt cx="1778000" cy="4654550"/>
          </a:xfrm>
        </p:grpSpPr>
        <p:sp>
          <p:nvSpPr>
            <p:cNvPr id="57428" name="Rectangle 83"/>
            <p:cNvSpPr>
              <a:spLocks noChangeArrowheads="1"/>
            </p:cNvSpPr>
            <p:nvPr/>
          </p:nvSpPr>
          <p:spPr bwMode="auto">
            <a:xfrm>
              <a:off x="4872038" y="1587500"/>
              <a:ext cx="1009650" cy="4152900"/>
            </a:xfrm>
            <a:prstGeom prst="rect">
              <a:avLst/>
            </a:prstGeom>
            <a:solidFill>
              <a:srgbClr val="C0C0C0"/>
            </a:solidFill>
            <a:ln w="28575">
              <a:solidFill>
                <a:schemeClr val="tx1"/>
              </a:solidFill>
              <a:miter lim="800000"/>
              <a:headEnd/>
              <a:tailEnd/>
            </a:ln>
          </p:spPr>
          <p:txBody>
            <a:bodyPr wrap="none" anchor="ctr"/>
            <a:lstStyle/>
            <a:p>
              <a:endParaRPr lang="zh-CN" altLang="en-US"/>
            </a:p>
          </p:txBody>
        </p:sp>
        <p:sp>
          <p:nvSpPr>
            <p:cNvPr id="57429" name="Rectangle 84"/>
            <p:cNvSpPr>
              <a:spLocks noChangeArrowheads="1"/>
            </p:cNvSpPr>
            <p:nvPr/>
          </p:nvSpPr>
          <p:spPr bwMode="auto">
            <a:xfrm>
              <a:off x="4918075" y="2217738"/>
              <a:ext cx="920750" cy="3495675"/>
            </a:xfrm>
            <a:prstGeom prst="rect">
              <a:avLst/>
            </a:prstGeom>
            <a:solidFill>
              <a:srgbClr val="6DE3FF"/>
            </a:solidFill>
            <a:ln w="9525">
              <a:solidFill>
                <a:schemeClr val="tx1"/>
              </a:solidFill>
              <a:miter lim="800000"/>
              <a:headEnd/>
              <a:tailEnd/>
            </a:ln>
          </p:spPr>
          <p:txBody>
            <a:bodyPr wrap="none" anchor="ctr"/>
            <a:lstStyle/>
            <a:p>
              <a:endParaRPr lang="zh-CN" altLang="en-US"/>
            </a:p>
          </p:txBody>
        </p:sp>
        <p:sp>
          <p:nvSpPr>
            <p:cNvPr id="57430" name="Rectangle 85"/>
            <p:cNvSpPr>
              <a:spLocks noChangeArrowheads="1"/>
            </p:cNvSpPr>
            <p:nvPr/>
          </p:nvSpPr>
          <p:spPr bwMode="auto">
            <a:xfrm>
              <a:off x="4916488" y="1595438"/>
              <a:ext cx="923925" cy="4141788"/>
            </a:xfrm>
            <a:prstGeom prst="rect">
              <a:avLst/>
            </a:prstGeom>
            <a:noFill/>
            <a:ln w="9525">
              <a:solidFill>
                <a:schemeClr val="tx1"/>
              </a:solidFill>
              <a:miter lim="800000"/>
              <a:headEnd/>
              <a:tailEnd/>
            </a:ln>
          </p:spPr>
          <p:txBody>
            <a:bodyPr wrap="none" anchor="ctr"/>
            <a:lstStyle/>
            <a:p>
              <a:endParaRPr lang="zh-CN" altLang="en-US"/>
            </a:p>
          </p:txBody>
        </p:sp>
        <p:grpSp>
          <p:nvGrpSpPr>
            <p:cNvPr id="57431" name="Group 86"/>
            <p:cNvGrpSpPr>
              <a:grpSpLocks/>
            </p:cNvGrpSpPr>
            <p:nvPr/>
          </p:nvGrpSpPr>
          <p:grpSpPr bwMode="auto">
            <a:xfrm>
              <a:off x="4927600" y="2146300"/>
              <a:ext cx="903288" cy="554038"/>
              <a:chOff x="2387" y="1187"/>
              <a:chExt cx="715" cy="417"/>
            </a:xfrm>
          </p:grpSpPr>
          <p:sp>
            <p:nvSpPr>
              <p:cNvPr id="57656" name="Rectangle 87"/>
              <p:cNvSpPr>
                <a:spLocks noChangeArrowheads="1"/>
              </p:cNvSpPr>
              <p:nvPr/>
            </p:nvSpPr>
            <p:spPr bwMode="auto">
              <a:xfrm>
                <a:off x="2389" y="1188"/>
                <a:ext cx="713" cy="219"/>
              </a:xfrm>
              <a:prstGeom prst="rect">
                <a:avLst/>
              </a:prstGeom>
              <a:noFill/>
              <a:ln w="9525">
                <a:noFill/>
                <a:miter lim="800000"/>
                <a:headEnd/>
                <a:tailEnd/>
              </a:ln>
            </p:spPr>
            <p:txBody>
              <a:bodyPr wrap="none" anchor="ctr"/>
              <a:lstStyle/>
              <a:p>
                <a:endParaRPr lang="zh-CN" altLang="en-US"/>
              </a:p>
            </p:txBody>
          </p:sp>
          <p:sp>
            <p:nvSpPr>
              <p:cNvPr id="57657" name="Line 88"/>
              <p:cNvSpPr>
                <a:spLocks noChangeShapeType="1"/>
              </p:cNvSpPr>
              <p:nvPr/>
            </p:nvSpPr>
            <p:spPr bwMode="auto">
              <a:xfrm>
                <a:off x="2746" y="1188"/>
                <a:ext cx="0" cy="219"/>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658" name="Line 89"/>
              <p:cNvSpPr>
                <a:spLocks noChangeShapeType="1"/>
              </p:cNvSpPr>
              <p:nvPr/>
            </p:nvSpPr>
            <p:spPr bwMode="auto">
              <a:xfrm>
                <a:off x="2936" y="1189"/>
                <a:ext cx="0" cy="219"/>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659" name="Line 90"/>
              <p:cNvSpPr>
                <a:spLocks noChangeShapeType="1"/>
              </p:cNvSpPr>
              <p:nvPr/>
            </p:nvSpPr>
            <p:spPr bwMode="auto">
              <a:xfrm>
                <a:off x="2561" y="1190"/>
                <a:ext cx="0" cy="219"/>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660" name="Line 91"/>
              <p:cNvSpPr>
                <a:spLocks noChangeShapeType="1"/>
              </p:cNvSpPr>
              <p:nvPr/>
            </p:nvSpPr>
            <p:spPr bwMode="auto">
              <a:xfrm>
                <a:off x="2651" y="1190"/>
                <a:ext cx="0" cy="219"/>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661" name="Line 92"/>
              <p:cNvSpPr>
                <a:spLocks noChangeShapeType="1"/>
              </p:cNvSpPr>
              <p:nvPr/>
            </p:nvSpPr>
            <p:spPr bwMode="auto">
              <a:xfrm>
                <a:off x="2470" y="1189"/>
                <a:ext cx="0" cy="219"/>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662" name="Line 93"/>
              <p:cNvSpPr>
                <a:spLocks noChangeShapeType="1"/>
              </p:cNvSpPr>
              <p:nvPr/>
            </p:nvSpPr>
            <p:spPr bwMode="auto">
              <a:xfrm>
                <a:off x="2839" y="1187"/>
                <a:ext cx="0" cy="219"/>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663" name="Line 94"/>
              <p:cNvSpPr>
                <a:spLocks noChangeShapeType="1"/>
              </p:cNvSpPr>
              <p:nvPr/>
            </p:nvSpPr>
            <p:spPr bwMode="auto">
              <a:xfrm>
                <a:off x="3024" y="1191"/>
                <a:ext cx="0" cy="219"/>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664" name="Rectangle 95"/>
              <p:cNvSpPr>
                <a:spLocks noChangeArrowheads="1"/>
              </p:cNvSpPr>
              <p:nvPr/>
            </p:nvSpPr>
            <p:spPr bwMode="auto">
              <a:xfrm>
                <a:off x="2387" y="1480"/>
                <a:ext cx="710" cy="122"/>
              </a:xfrm>
              <a:prstGeom prst="rect">
                <a:avLst/>
              </a:prstGeom>
              <a:noFill/>
              <a:ln w="9525">
                <a:noFill/>
                <a:miter lim="800000"/>
                <a:headEnd/>
                <a:tailEnd/>
              </a:ln>
            </p:spPr>
            <p:txBody>
              <a:bodyPr wrap="none" anchor="ctr"/>
              <a:lstStyle/>
              <a:p>
                <a:endParaRPr lang="zh-CN" altLang="en-US"/>
              </a:p>
            </p:txBody>
          </p:sp>
          <p:sp>
            <p:nvSpPr>
              <p:cNvPr id="57665" name="Line 96"/>
              <p:cNvSpPr>
                <a:spLocks noChangeShapeType="1"/>
              </p:cNvSpPr>
              <p:nvPr/>
            </p:nvSpPr>
            <p:spPr bwMode="auto">
              <a:xfrm>
                <a:off x="2742" y="1480"/>
                <a:ext cx="0" cy="122"/>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666" name="Line 97"/>
              <p:cNvSpPr>
                <a:spLocks noChangeShapeType="1"/>
              </p:cNvSpPr>
              <p:nvPr/>
            </p:nvSpPr>
            <p:spPr bwMode="auto">
              <a:xfrm>
                <a:off x="2931" y="1480"/>
                <a:ext cx="0" cy="12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667" name="Line 98"/>
              <p:cNvSpPr>
                <a:spLocks noChangeShapeType="1"/>
              </p:cNvSpPr>
              <p:nvPr/>
            </p:nvSpPr>
            <p:spPr bwMode="auto">
              <a:xfrm>
                <a:off x="2558" y="1481"/>
                <a:ext cx="0" cy="122"/>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668" name="Line 99"/>
              <p:cNvSpPr>
                <a:spLocks noChangeShapeType="1"/>
              </p:cNvSpPr>
              <p:nvPr/>
            </p:nvSpPr>
            <p:spPr bwMode="auto">
              <a:xfrm>
                <a:off x="2648" y="1481"/>
                <a:ext cx="0" cy="122"/>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669" name="Line 100"/>
              <p:cNvSpPr>
                <a:spLocks noChangeShapeType="1"/>
              </p:cNvSpPr>
              <p:nvPr/>
            </p:nvSpPr>
            <p:spPr bwMode="auto">
              <a:xfrm>
                <a:off x="2468" y="1480"/>
                <a:ext cx="0" cy="12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670" name="Line 101"/>
              <p:cNvSpPr>
                <a:spLocks noChangeShapeType="1"/>
              </p:cNvSpPr>
              <p:nvPr/>
            </p:nvSpPr>
            <p:spPr bwMode="auto">
              <a:xfrm>
                <a:off x="2835" y="1479"/>
                <a:ext cx="0" cy="12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671" name="Line 102"/>
              <p:cNvSpPr>
                <a:spLocks noChangeShapeType="1"/>
              </p:cNvSpPr>
              <p:nvPr/>
            </p:nvSpPr>
            <p:spPr bwMode="auto">
              <a:xfrm>
                <a:off x="3020" y="1481"/>
                <a:ext cx="0" cy="123"/>
              </a:xfrm>
              <a:prstGeom prst="line">
                <a:avLst/>
              </a:prstGeom>
              <a:noFill/>
              <a:ln w="9525">
                <a:solidFill>
                  <a:schemeClr val="bg1"/>
                </a:solidFill>
                <a:round/>
                <a:headEnd type="triangle" w="sm" len="sm"/>
                <a:tailEnd type="triangle" w="sm" len="sm"/>
              </a:ln>
            </p:spPr>
            <p:txBody>
              <a:bodyPr/>
              <a:lstStyle/>
              <a:p>
                <a:endParaRPr lang="zh-CN" altLang="en-US"/>
              </a:p>
            </p:txBody>
          </p:sp>
        </p:grpSp>
        <p:sp>
          <p:nvSpPr>
            <p:cNvPr id="57432" name="Rectangle 103"/>
            <p:cNvSpPr>
              <a:spLocks noChangeArrowheads="1"/>
            </p:cNvSpPr>
            <p:nvPr/>
          </p:nvSpPr>
          <p:spPr bwMode="auto">
            <a:xfrm>
              <a:off x="4929188" y="3300413"/>
              <a:ext cx="896938" cy="290513"/>
            </a:xfrm>
            <a:prstGeom prst="rect">
              <a:avLst/>
            </a:prstGeom>
            <a:noFill/>
            <a:ln w="9525">
              <a:noFill/>
              <a:miter lim="800000"/>
              <a:headEnd/>
              <a:tailEnd/>
            </a:ln>
          </p:spPr>
          <p:txBody>
            <a:bodyPr wrap="none" anchor="ctr"/>
            <a:lstStyle/>
            <a:p>
              <a:endParaRPr lang="zh-CN" altLang="en-US"/>
            </a:p>
          </p:txBody>
        </p:sp>
        <p:sp>
          <p:nvSpPr>
            <p:cNvPr id="57433" name="Line 104"/>
            <p:cNvSpPr>
              <a:spLocks noChangeShapeType="1"/>
            </p:cNvSpPr>
            <p:nvPr/>
          </p:nvSpPr>
          <p:spPr bwMode="auto">
            <a:xfrm>
              <a:off x="5378450" y="3300413"/>
              <a:ext cx="0" cy="290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34" name="Line 105"/>
            <p:cNvSpPr>
              <a:spLocks noChangeShapeType="1"/>
            </p:cNvSpPr>
            <p:nvPr/>
          </p:nvSpPr>
          <p:spPr bwMode="auto">
            <a:xfrm>
              <a:off x="5616575" y="3300413"/>
              <a:ext cx="0" cy="292100"/>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35" name="Line 106"/>
            <p:cNvSpPr>
              <a:spLocks noChangeShapeType="1"/>
            </p:cNvSpPr>
            <p:nvPr/>
          </p:nvSpPr>
          <p:spPr bwMode="auto">
            <a:xfrm>
              <a:off x="5145088" y="3302000"/>
              <a:ext cx="0" cy="292100"/>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36" name="Line 107"/>
            <p:cNvSpPr>
              <a:spLocks noChangeShapeType="1"/>
            </p:cNvSpPr>
            <p:nvPr/>
          </p:nvSpPr>
          <p:spPr bwMode="auto">
            <a:xfrm>
              <a:off x="5259388" y="3302000"/>
              <a:ext cx="0" cy="292100"/>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37" name="Line 108"/>
            <p:cNvSpPr>
              <a:spLocks noChangeShapeType="1"/>
            </p:cNvSpPr>
            <p:nvPr/>
          </p:nvSpPr>
          <p:spPr bwMode="auto">
            <a:xfrm>
              <a:off x="5032375" y="3300413"/>
              <a:ext cx="0" cy="292100"/>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38" name="Line 109"/>
            <p:cNvSpPr>
              <a:spLocks noChangeShapeType="1"/>
            </p:cNvSpPr>
            <p:nvPr/>
          </p:nvSpPr>
          <p:spPr bwMode="auto">
            <a:xfrm>
              <a:off x="5495925" y="3298825"/>
              <a:ext cx="0" cy="290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39" name="Line 110"/>
            <p:cNvSpPr>
              <a:spLocks noChangeShapeType="1"/>
            </p:cNvSpPr>
            <p:nvPr/>
          </p:nvSpPr>
          <p:spPr bwMode="auto">
            <a:xfrm>
              <a:off x="5729288" y="3303588"/>
              <a:ext cx="0" cy="292100"/>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40" name="Rectangle 111"/>
            <p:cNvSpPr>
              <a:spLocks noChangeArrowheads="1"/>
            </p:cNvSpPr>
            <p:nvPr/>
          </p:nvSpPr>
          <p:spPr bwMode="auto">
            <a:xfrm>
              <a:off x="4930775" y="4435475"/>
              <a:ext cx="896938" cy="292100"/>
            </a:xfrm>
            <a:prstGeom prst="rect">
              <a:avLst/>
            </a:prstGeom>
            <a:noFill/>
            <a:ln w="9525">
              <a:noFill/>
              <a:miter lim="800000"/>
              <a:headEnd/>
              <a:tailEnd/>
            </a:ln>
          </p:spPr>
          <p:txBody>
            <a:bodyPr wrap="none" anchor="ctr"/>
            <a:lstStyle/>
            <a:p>
              <a:endParaRPr lang="zh-CN" altLang="en-US"/>
            </a:p>
          </p:txBody>
        </p:sp>
        <p:sp>
          <p:nvSpPr>
            <p:cNvPr id="57441" name="Line 112"/>
            <p:cNvSpPr>
              <a:spLocks noChangeShapeType="1"/>
            </p:cNvSpPr>
            <p:nvPr/>
          </p:nvSpPr>
          <p:spPr bwMode="auto">
            <a:xfrm>
              <a:off x="5378450" y="4435475"/>
              <a:ext cx="0" cy="292100"/>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42" name="Line 113"/>
            <p:cNvSpPr>
              <a:spLocks noChangeShapeType="1"/>
            </p:cNvSpPr>
            <p:nvPr/>
          </p:nvSpPr>
          <p:spPr bwMode="auto">
            <a:xfrm>
              <a:off x="5618163" y="4437063"/>
              <a:ext cx="0" cy="292100"/>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43" name="Line 114"/>
            <p:cNvSpPr>
              <a:spLocks noChangeShapeType="1"/>
            </p:cNvSpPr>
            <p:nvPr/>
          </p:nvSpPr>
          <p:spPr bwMode="auto">
            <a:xfrm>
              <a:off x="5146675" y="4438650"/>
              <a:ext cx="0" cy="290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44" name="Line 115"/>
            <p:cNvSpPr>
              <a:spLocks noChangeShapeType="1"/>
            </p:cNvSpPr>
            <p:nvPr/>
          </p:nvSpPr>
          <p:spPr bwMode="auto">
            <a:xfrm>
              <a:off x="5260975" y="4438650"/>
              <a:ext cx="0" cy="290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45" name="Line 116"/>
            <p:cNvSpPr>
              <a:spLocks noChangeShapeType="1"/>
            </p:cNvSpPr>
            <p:nvPr/>
          </p:nvSpPr>
          <p:spPr bwMode="auto">
            <a:xfrm>
              <a:off x="5032375" y="4437063"/>
              <a:ext cx="0" cy="292100"/>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46" name="Line 117"/>
            <p:cNvSpPr>
              <a:spLocks noChangeShapeType="1"/>
            </p:cNvSpPr>
            <p:nvPr/>
          </p:nvSpPr>
          <p:spPr bwMode="auto">
            <a:xfrm>
              <a:off x="5495925" y="4433888"/>
              <a:ext cx="0" cy="292100"/>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47" name="Line 118"/>
            <p:cNvSpPr>
              <a:spLocks noChangeShapeType="1"/>
            </p:cNvSpPr>
            <p:nvPr/>
          </p:nvSpPr>
          <p:spPr bwMode="auto">
            <a:xfrm>
              <a:off x="5730875" y="4440238"/>
              <a:ext cx="0" cy="290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48" name="Rectangle 119"/>
            <p:cNvSpPr>
              <a:spLocks noChangeArrowheads="1"/>
            </p:cNvSpPr>
            <p:nvPr/>
          </p:nvSpPr>
          <p:spPr bwMode="auto">
            <a:xfrm>
              <a:off x="4940300" y="3025775"/>
              <a:ext cx="877888" cy="161925"/>
            </a:xfrm>
            <a:prstGeom prst="rect">
              <a:avLst/>
            </a:prstGeom>
            <a:noFill/>
            <a:ln w="9525">
              <a:noFill/>
              <a:miter lim="800000"/>
              <a:headEnd/>
              <a:tailEnd/>
            </a:ln>
          </p:spPr>
          <p:txBody>
            <a:bodyPr wrap="none" anchor="ctr"/>
            <a:lstStyle/>
            <a:p>
              <a:endParaRPr lang="zh-CN" altLang="en-US"/>
            </a:p>
          </p:txBody>
        </p:sp>
        <p:sp>
          <p:nvSpPr>
            <p:cNvPr id="57449" name="Line 120"/>
            <p:cNvSpPr>
              <a:spLocks noChangeShapeType="1"/>
            </p:cNvSpPr>
            <p:nvPr/>
          </p:nvSpPr>
          <p:spPr bwMode="auto">
            <a:xfrm>
              <a:off x="5380038" y="3025775"/>
              <a:ext cx="0" cy="161925"/>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50" name="Line 121"/>
            <p:cNvSpPr>
              <a:spLocks noChangeShapeType="1"/>
            </p:cNvSpPr>
            <p:nvPr/>
          </p:nvSpPr>
          <p:spPr bwMode="auto">
            <a:xfrm>
              <a:off x="5614988" y="3025775"/>
              <a:ext cx="0" cy="163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51" name="Line 122"/>
            <p:cNvSpPr>
              <a:spLocks noChangeShapeType="1"/>
            </p:cNvSpPr>
            <p:nvPr/>
          </p:nvSpPr>
          <p:spPr bwMode="auto">
            <a:xfrm>
              <a:off x="5153025" y="3027363"/>
              <a:ext cx="0" cy="161925"/>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52" name="Line 123"/>
            <p:cNvSpPr>
              <a:spLocks noChangeShapeType="1"/>
            </p:cNvSpPr>
            <p:nvPr/>
          </p:nvSpPr>
          <p:spPr bwMode="auto">
            <a:xfrm>
              <a:off x="5264150" y="3027363"/>
              <a:ext cx="0" cy="161925"/>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53" name="Line 124"/>
            <p:cNvSpPr>
              <a:spLocks noChangeShapeType="1"/>
            </p:cNvSpPr>
            <p:nvPr/>
          </p:nvSpPr>
          <p:spPr bwMode="auto">
            <a:xfrm>
              <a:off x="5040313" y="3025775"/>
              <a:ext cx="0" cy="163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54" name="Line 125"/>
            <p:cNvSpPr>
              <a:spLocks noChangeShapeType="1"/>
            </p:cNvSpPr>
            <p:nvPr/>
          </p:nvSpPr>
          <p:spPr bwMode="auto">
            <a:xfrm>
              <a:off x="5494338" y="3024188"/>
              <a:ext cx="0" cy="163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55" name="Line 126"/>
            <p:cNvSpPr>
              <a:spLocks noChangeShapeType="1"/>
            </p:cNvSpPr>
            <p:nvPr/>
          </p:nvSpPr>
          <p:spPr bwMode="auto">
            <a:xfrm>
              <a:off x="5722938" y="3027363"/>
              <a:ext cx="0" cy="163513"/>
            </a:xfrm>
            <a:prstGeom prst="line">
              <a:avLst/>
            </a:prstGeom>
            <a:noFill/>
            <a:ln w="9525">
              <a:solidFill>
                <a:schemeClr val="bg1"/>
              </a:solidFill>
              <a:round/>
              <a:headEnd type="triangle" w="sm" len="sm"/>
              <a:tailEnd type="triangle" w="sm" len="sm"/>
            </a:ln>
          </p:spPr>
          <p:txBody>
            <a:bodyPr/>
            <a:lstStyle/>
            <a:p>
              <a:endParaRPr lang="zh-CN" altLang="en-US"/>
            </a:p>
          </p:txBody>
        </p:sp>
        <p:grpSp>
          <p:nvGrpSpPr>
            <p:cNvPr id="57456" name="Group 127"/>
            <p:cNvGrpSpPr>
              <a:grpSpLocks/>
            </p:cNvGrpSpPr>
            <p:nvPr/>
          </p:nvGrpSpPr>
          <p:grpSpPr bwMode="auto">
            <a:xfrm>
              <a:off x="4933950" y="2838450"/>
              <a:ext cx="882650" cy="42863"/>
              <a:chOff x="3521" y="1797"/>
              <a:chExt cx="556" cy="27"/>
            </a:xfrm>
          </p:grpSpPr>
          <p:sp>
            <p:nvSpPr>
              <p:cNvPr id="57648" name="Rectangle 128"/>
              <p:cNvSpPr>
                <a:spLocks noChangeArrowheads="1"/>
              </p:cNvSpPr>
              <p:nvPr/>
            </p:nvSpPr>
            <p:spPr bwMode="auto">
              <a:xfrm>
                <a:off x="3521" y="1797"/>
                <a:ext cx="556" cy="26"/>
              </a:xfrm>
              <a:prstGeom prst="rect">
                <a:avLst/>
              </a:prstGeom>
              <a:noFill/>
              <a:ln w="9525">
                <a:noFill/>
                <a:miter lim="800000"/>
                <a:headEnd/>
                <a:tailEnd/>
              </a:ln>
            </p:spPr>
            <p:txBody>
              <a:bodyPr wrap="none" anchor="ctr"/>
              <a:lstStyle/>
              <a:p>
                <a:endParaRPr lang="zh-CN" altLang="en-US"/>
              </a:p>
            </p:txBody>
          </p:sp>
          <p:sp>
            <p:nvSpPr>
              <p:cNvPr id="57649" name="Line 129"/>
              <p:cNvSpPr>
                <a:spLocks noChangeShapeType="1"/>
              </p:cNvSpPr>
              <p:nvPr/>
            </p:nvSpPr>
            <p:spPr bwMode="auto">
              <a:xfrm>
                <a:off x="3799" y="1797"/>
                <a:ext cx="0" cy="26"/>
              </a:xfrm>
              <a:prstGeom prst="line">
                <a:avLst/>
              </a:prstGeom>
              <a:noFill/>
              <a:ln w="38100">
                <a:solidFill>
                  <a:schemeClr val="bg1"/>
                </a:solidFill>
                <a:round/>
                <a:headEnd type="none" w="sm" len="sm"/>
                <a:tailEnd type="none" w="sm" len="sm"/>
              </a:ln>
            </p:spPr>
            <p:txBody>
              <a:bodyPr/>
              <a:lstStyle/>
              <a:p>
                <a:endParaRPr lang="zh-CN" altLang="en-US"/>
              </a:p>
            </p:txBody>
          </p:sp>
          <p:sp>
            <p:nvSpPr>
              <p:cNvPr id="57650" name="Line 130"/>
              <p:cNvSpPr>
                <a:spLocks noChangeShapeType="1"/>
              </p:cNvSpPr>
              <p:nvPr/>
            </p:nvSpPr>
            <p:spPr bwMode="auto">
              <a:xfrm>
                <a:off x="3947" y="1797"/>
                <a:ext cx="0" cy="27"/>
              </a:xfrm>
              <a:prstGeom prst="line">
                <a:avLst/>
              </a:prstGeom>
              <a:noFill/>
              <a:ln w="38100">
                <a:solidFill>
                  <a:schemeClr val="bg1"/>
                </a:solidFill>
                <a:round/>
                <a:headEnd type="none" w="sm" len="sm"/>
                <a:tailEnd type="none" w="sm" len="sm"/>
              </a:ln>
            </p:spPr>
            <p:txBody>
              <a:bodyPr/>
              <a:lstStyle/>
              <a:p>
                <a:endParaRPr lang="zh-CN" altLang="en-US"/>
              </a:p>
            </p:txBody>
          </p:sp>
          <p:sp>
            <p:nvSpPr>
              <p:cNvPr id="57651" name="Line 131"/>
              <p:cNvSpPr>
                <a:spLocks noChangeShapeType="1"/>
              </p:cNvSpPr>
              <p:nvPr/>
            </p:nvSpPr>
            <p:spPr bwMode="auto">
              <a:xfrm>
                <a:off x="3655" y="1798"/>
                <a:ext cx="0" cy="26"/>
              </a:xfrm>
              <a:prstGeom prst="line">
                <a:avLst/>
              </a:prstGeom>
              <a:noFill/>
              <a:ln w="38100">
                <a:solidFill>
                  <a:schemeClr val="bg1"/>
                </a:solidFill>
                <a:round/>
                <a:headEnd type="none" w="sm" len="sm"/>
                <a:tailEnd type="none" w="sm" len="sm"/>
              </a:ln>
            </p:spPr>
            <p:txBody>
              <a:bodyPr/>
              <a:lstStyle/>
              <a:p>
                <a:endParaRPr lang="zh-CN" altLang="en-US"/>
              </a:p>
            </p:txBody>
          </p:sp>
          <p:sp>
            <p:nvSpPr>
              <p:cNvPr id="57652" name="Line 132"/>
              <p:cNvSpPr>
                <a:spLocks noChangeShapeType="1"/>
              </p:cNvSpPr>
              <p:nvPr/>
            </p:nvSpPr>
            <p:spPr bwMode="auto">
              <a:xfrm>
                <a:off x="3726" y="1798"/>
                <a:ext cx="0" cy="26"/>
              </a:xfrm>
              <a:prstGeom prst="line">
                <a:avLst/>
              </a:prstGeom>
              <a:noFill/>
              <a:ln w="38100">
                <a:solidFill>
                  <a:schemeClr val="bg1"/>
                </a:solidFill>
                <a:round/>
                <a:headEnd type="none" w="sm" len="sm"/>
                <a:tailEnd type="none" w="sm" len="sm"/>
              </a:ln>
            </p:spPr>
            <p:txBody>
              <a:bodyPr/>
              <a:lstStyle/>
              <a:p>
                <a:endParaRPr lang="zh-CN" altLang="en-US"/>
              </a:p>
            </p:txBody>
          </p:sp>
          <p:sp>
            <p:nvSpPr>
              <p:cNvPr id="57653" name="Line 133"/>
              <p:cNvSpPr>
                <a:spLocks noChangeShapeType="1"/>
              </p:cNvSpPr>
              <p:nvPr/>
            </p:nvSpPr>
            <p:spPr bwMode="auto">
              <a:xfrm>
                <a:off x="3585" y="1797"/>
                <a:ext cx="0" cy="27"/>
              </a:xfrm>
              <a:prstGeom prst="line">
                <a:avLst/>
              </a:prstGeom>
              <a:noFill/>
              <a:ln w="38100">
                <a:solidFill>
                  <a:schemeClr val="bg1"/>
                </a:solidFill>
                <a:round/>
                <a:headEnd type="none" w="sm" len="sm"/>
                <a:tailEnd type="none" w="sm" len="sm"/>
              </a:ln>
            </p:spPr>
            <p:txBody>
              <a:bodyPr/>
              <a:lstStyle/>
              <a:p>
                <a:endParaRPr lang="zh-CN" altLang="en-US"/>
              </a:p>
            </p:txBody>
          </p:sp>
          <p:sp>
            <p:nvSpPr>
              <p:cNvPr id="57654" name="Line 134"/>
              <p:cNvSpPr>
                <a:spLocks noChangeShapeType="1"/>
              </p:cNvSpPr>
              <p:nvPr/>
            </p:nvSpPr>
            <p:spPr bwMode="auto">
              <a:xfrm>
                <a:off x="3871" y="1797"/>
                <a:ext cx="0" cy="26"/>
              </a:xfrm>
              <a:prstGeom prst="line">
                <a:avLst/>
              </a:prstGeom>
              <a:noFill/>
              <a:ln w="38100">
                <a:solidFill>
                  <a:schemeClr val="bg1"/>
                </a:solidFill>
                <a:round/>
                <a:headEnd type="none" w="sm" len="sm"/>
                <a:tailEnd type="none" w="sm" len="sm"/>
              </a:ln>
            </p:spPr>
            <p:txBody>
              <a:bodyPr/>
              <a:lstStyle/>
              <a:p>
                <a:endParaRPr lang="zh-CN" altLang="en-US"/>
              </a:p>
            </p:txBody>
          </p:sp>
          <p:sp>
            <p:nvSpPr>
              <p:cNvPr id="57655" name="Line 135"/>
              <p:cNvSpPr>
                <a:spLocks noChangeShapeType="1"/>
              </p:cNvSpPr>
              <p:nvPr/>
            </p:nvSpPr>
            <p:spPr bwMode="auto">
              <a:xfrm>
                <a:off x="4016" y="1798"/>
                <a:ext cx="0" cy="26"/>
              </a:xfrm>
              <a:prstGeom prst="line">
                <a:avLst/>
              </a:prstGeom>
              <a:noFill/>
              <a:ln w="38100">
                <a:solidFill>
                  <a:schemeClr val="bg1"/>
                </a:solidFill>
                <a:round/>
                <a:headEnd type="none" w="sm" len="sm"/>
                <a:tailEnd type="none" w="sm" len="sm"/>
              </a:ln>
            </p:spPr>
            <p:txBody>
              <a:bodyPr/>
              <a:lstStyle/>
              <a:p>
                <a:endParaRPr lang="zh-CN" altLang="en-US"/>
              </a:p>
            </p:txBody>
          </p:sp>
        </p:grpSp>
        <p:sp>
          <p:nvSpPr>
            <p:cNvPr id="57457" name="Rectangle 136"/>
            <p:cNvSpPr>
              <a:spLocks noChangeArrowheads="1"/>
            </p:cNvSpPr>
            <p:nvPr/>
          </p:nvSpPr>
          <p:spPr bwMode="auto">
            <a:xfrm>
              <a:off x="4924425" y="3671888"/>
              <a:ext cx="896938" cy="161925"/>
            </a:xfrm>
            <a:prstGeom prst="rect">
              <a:avLst/>
            </a:prstGeom>
            <a:noFill/>
            <a:ln w="9525">
              <a:noFill/>
              <a:miter lim="800000"/>
              <a:headEnd/>
              <a:tailEnd/>
            </a:ln>
          </p:spPr>
          <p:txBody>
            <a:bodyPr wrap="none" anchor="ctr"/>
            <a:lstStyle/>
            <a:p>
              <a:endParaRPr lang="zh-CN" altLang="en-US"/>
            </a:p>
          </p:txBody>
        </p:sp>
        <p:sp>
          <p:nvSpPr>
            <p:cNvPr id="57458" name="Line 137"/>
            <p:cNvSpPr>
              <a:spLocks noChangeShapeType="1"/>
            </p:cNvSpPr>
            <p:nvPr/>
          </p:nvSpPr>
          <p:spPr bwMode="auto">
            <a:xfrm>
              <a:off x="5373688" y="3671888"/>
              <a:ext cx="0" cy="161925"/>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59" name="Line 138"/>
            <p:cNvSpPr>
              <a:spLocks noChangeShapeType="1"/>
            </p:cNvSpPr>
            <p:nvPr/>
          </p:nvSpPr>
          <p:spPr bwMode="auto">
            <a:xfrm>
              <a:off x="5611813" y="3671888"/>
              <a:ext cx="0" cy="163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60" name="Line 139"/>
            <p:cNvSpPr>
              <a:spLocks noChangeShapeType="1"/>
            </p:cNvSpPr>
            <p:nvPr/>
          </p:nvSpPr>
          <p:spPr bwMode="auto">
            <a:xfrm>
              <a:off x="5140325" y="3673475"/>
              <a:ext cx="0" cy="161925"/>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61" name="Line 140"/>
            <p:cNvSpPr>
              <a:spLocks noChangeShapeType="1"/>
            </p:cNvSpPr>
            <p:nvPr/>
          </p:nvSpPr>
          <p:spPr bwMode="auto">
            <a:xfrm>
              <a:off x="5254625" y="3673475"/>
              <a:ext cx="0" cy="161925"/>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62" name="Line 141"/>
            <p:cNvSpPr>
              <a:spLocks noChangeShapeType="1"/>
            </p:cNvSpPr>
            <p:nvPr/>
          </p:nvSpPr>
          <p:spPr bwMode="auto">
            <a:xfrm>
              <a:off x="5026025" y="3671888"/>
              <a:ext cx="0" cy="163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63" name="Line 142"/>
            <p:cNvSpPr>
              <a:spLocks noChangeShapeType="1"/>
            </p:cNvSpPr>
            <p:nvPr/>
          </p:nvSpPr>
          <p:spPr bwMode="auto">
            <a:xfrm>
              <a:off x="5491163" y="3670300"/>
              <a:ext cx="0" cy="163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64" name="Line 143"/>
            <p:cNvSpPr>
              <a:spLocks noChangeShapeType="1"/>
            </p:cNvSpPr>
            <p:nvPr/>
          </p:nvSpPr>
          <p:spPr bwMode="auto">
            <a:xfrm>
              <a:off x="5724525" y="3673475"/>
              <a:ext cx="0" cy="163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65" name="Rectangle 144"/>
            <p:cNvSpPr>
              <a:spLocks noChangeArrowheads="1"/>
            </p:cNvSpPr>
            <p:nvPr/>
          </p:nvSpPr>
          <p:spPr bwMode="auto">
            <a:xfrm>
              <a:off x="4937125" y="4162425"/>
              <a:ext cx="877888" cy="161925"/>
            </a:xfrm>
            <a:prstGeom prst="rect">
              <a:avLst/>
            </a:prstGeom>
            <a:noFill/>
            <a:ln w="9525">
              <a:noFill/>
              <a:miter lim="800000"/>
              <a:headEnd/>
              <a:tailEnd/>
            </a:ln>
          </p:spPr>
          <p:txBody>
            <a:bodyPr wrap="none" anchor="ctr"/>
            <a:lstStyle/>
            <a:p>
              <a:endParaRPr lang="zh-CN" altLang="en-US"/>
            </a:p>
          </p:txBody>
        </p:sp>
        <p:sp>
          <p:nvSpPr>
            <p:cNvPr id="57466" name="Line 145"/>
            <p:cNvSpPr>
              <a:spLocks noChangeShapeType="1"/>
            </p:cNvSpPr>
            <p:nvPr/>
          </p:nvSpPr>
          <p:spPr bwMode="auto">
            <a:xfrm>
              <a:off x="5376863" y="4162425"/>
              <a:ext cx="0" cy="161925"/>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67" name="Line 146"/>
            <p:cNvSpPr>
              <a:spLocks noChangeShapeType="1"/>
            </p:cNvSpPr>
            <p:nvPr/>
          </p:nvSpPr>
          <p:spPr bwMode="auto">
            <a:xfrm>
              <a:off x="5610225" y="4162425"/>
              <a:ext cx="0" cy="163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68" name="Line 147"/>
            <p:cNvSpPr>
              <a:spLocks noChangeShapeType="1"/>
            </p:cNvSpPr>
            <p:nvPr/>
          </p:nvSpPr>
          <p:spPr bwMode="auto">
            <a:xfrm>
              <a:off x="5149850" y="4162425"/>
              <a:ext cx="0" cy="163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69" name="Line 148"/>
            <p:cNvSpPr>
              <a:spLocks noChangeShapeType="1"/>
            </p:cNvSpPr>
            <p:nvPr/>
          </p:nvSpPr>
          <p:spPr bwMode="auto">
            <a:xfrm>
              <a:off x="5260975" y="4162425"/>
              <a:ext cx="0" cy="163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70" name="Line 149"/>
            <p:cNvSpPr>
              <a:spLocks noChangeShapeType="1"/>
            </p:cNvSpPr>
            <p:nvPr/>
          </p:nvSpPr>
          <p:spPr bwMode="auto">
            <a:xfrm>
              <a:off x="5037138" y="4162425"/>
              <a:ext cx="0" cy="163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71" name="Line 150"/>
            <p:cNvSpPr>
              <a:spLocks noChangeShapeType="1"/>
            </p:cNvSpPr>
            <p:nvPr/>
          </p:nvSpPr>
          <p:spPr bwMode="auto">
            <a:xfrm>
              <a:off x="5491163" y="4160838"/>
              <a:ext cx="0" cy="163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72" name="Line 151"/>
            <p:cNvSpPr>
              <a:spLocks noChangeShapeType="1"/>
            </p:cNvSpPr>
            <p:nvPr/>
          </p:nvSpPr>
          <p:spPr bwMode="auto">
            <a:xfrm>
              <a:off x="5719763" y="4162425"/>
              <a:ext cx="0" cy="165100"/>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73" name="Rectangle 152"/>
            <p:cNvSpPr>
              <a:spLocks noChangeArrowheads="1"/>
            </p:cNvSpPr>
            <p:nvPr/>
          </p:nvSpPr>
          <p:spPr bwMode="auto">
            <a:xfrm>
              <a:off x="4932363" y="4819650"/>
              <a:ext cx="893763" cy="161925"/>
            </a:xfrm>
            <a:prstGeom prst="rect">
              <a:avLst/>
            </a:prstGeom>
            <a:noFill/>
            <a:ln w="9525">
              <a:noFill/>
              <a:miter lim="800000"/>
              <a:headEnd/>
              <a:tailEnd/>
            </a:ln>
          </p:spPr>
          <p:txBody>
            <a:bodyPr wrap="none" anchor="ctr"/>
            <a:lstStyle/>
            <a:p>
              <a:endParaRPr lang="zh-CN" altLang="en-US"/>
            </a:p>
          </p:txBody>
        </p:sp>
        <p:sp>
          <p:nvSpPr>
            <p:cNvPr id="57474" name="Line 153"/>
            <p:cNvSpPr>
              <a:spLocks noChangeShapeType="1"/>
            </p:cNvSpPr>
            <p:nvPr/>
          </p:nvSpPr>
          <p:spPr bwMode="auto">
            <a:xfrm>
              <a:off x="5378450" y="4819650"/>
              <a:ext cx="0" cy="161925"/>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75" name="Line 154"/>
            <p:cNvSpPr>
              <a:spLocks noChangeShapeType="1"/>
            </p:cNvSpPr>
            <p:nvPr/>
          </p:nvSpPr>
          <p:spPr bwMode="auto">
            <a:xfrm>
              <a:off x="5618163" y="4819650"/>
              <a:ext cx="0" cy="163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76" name="Line 155"/>
            <p:cNvSpPr>
              <a:spLocks noChangeShapeType="1"/>
            </p:cNvSpPr>
            <p:nvPr/>
          </p:nvSpPr>
          <p:spPr bwMode="auto">
            <a:xfrm>
              <a:off x="5148263" y="4819650"/>
              <a:ext cx="0" cy="163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77" name="Line 156"/>
            <p:cNvSpPr>
              <a:spLocks noChangeShapeType="1"/>
            </p:cNvSpPr>
            <p:nvPr/>
          </p:nvSpPr>
          <p:spPr bwMode="auto">
            <a:xfrm>
              <a:off x="5260975" y="4819650"/>
              <a:ext cx="0" cy="163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78" name="Line 157"/>
            <p:cNvSpPr>
              <a:spLocks noChangeShapeType="1"/>
            </p:cNvSpPr>
            <p:nvPr/>
          </p:nvSpPr>
          <p:spPr bwMode="auto">
            <a:xfrm>
              <a:off x="5033963" y="4819650"/>
              <a:ext cx="0" cy="163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79" name="Line 158"/>
            <p:cNvSpPr>
              <a:spLocks noChangeShapeType="1"/>
            </p:cNvSpPr>
            <p:nvPr/>
          </p:nvSpPr>
          <p:spPr bwMode="auto">
            <a:xfrm>
              <a:off x="5495925" y="4818063"/>
              <a:ext cx="0" cy="163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80" name="Line 159"/>
            <p:cNvSpPr>
              <a:spLocks noChangeShapeType="1"/>
            </p:cNvSpPr>
            <p:nvPr/>
          </p:nvSpPr>
          <p:spPr bwMode="auto">
            <a:xfrm>
              <a:off x="5729288" y="4819650"/>
              <a:ext cx="0" cy="165100"/>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81" name="Rectangle 160"/>
            <p:cNvSpPr>
              <a:spLocks noChangeArrowheads="1"/>
            </p:cNvSpPr>
            <p:nvPr/>
          </p:nvSpPr>
          <p:spPr bwMode="auto">
            <a:xfrm>
              <a:off x="4945063" y="5308600"/>
              <a:ext cx="874713" cy="161925"/>
            </a:xfrm>
            <a:prstGeom prst="rect">
              <a:avLst/>
            </a:prstGeom>
            <a:noFill/>
            <a:ln w="9525">
              <a:noFill/>
              <a:miter lim="800000"/>
              <a:headEnd/>
              <a:tailEnd/>
            </a:ln>
          </p:spPr>
          <p:txBody>
            <a:bodyPr wrap="none" anchor="ctr"/>
            <a:lstStyle/>
            <a:p>
              <a:endParaRPr lang="zh-CN" altLang="en-US"/>
            </a:p>
          </p:txBody>
        </p:sp>
        <p:sp>
          <p:nvSpPr>
            <p:cNvPr id="57482" name="Line 161"/>
            <p:cNvSpPr>
              <a:spLocks noChangeShapeType="1"/>
            </p:cNvSpPr>
            <p:nvPr/>
          </p:nvSpPr>
          <p:spPr bwMode="auto">
            <a:xfrm>
              <a:off x="5383213" y="5308600"/>
              <a:ext cx="0" cy="161925"/>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83" name="Line 162"/>
            <p:cNvSpPr>
              <a:spLocks noChangeShapeType="1"/>
            </p:cNvSpPr>
            <p:nvPr/>
          </p:nvSpPr>
          <p:spPr bwMode="auto">
            <a:xfrm>
              <a:off x="5614988" y="5308600"/>
              <a:ext cx="0" cy="163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84" name="Line 163"/>
            <p:cNvSpPr>
              <a:spLocks noChangeShapeType="1"/>
            </p:cNvSpPr>
            <p:nvPr/>
          </p:nvSpPr>
          <p:spPr bwMode="auto">
            <a:xfrm>
              <a:off x="5156200" y="5310188"/>
              <a:ext cx="0" cy="161925"/>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85" name="Line 164"/>
            <p:cNvSpPr>
              <a:spLocks noChangeShapeType="1"/>
            </p:cNvSpPr>
            <p:nvPr/>
          </p:nvSpPr>
          <p:spPr bwMode="auto">
            <a:xfrm>
              <a:off x="5267325" y="5310188"/>
              <a:ext cx="0" cy="161925"/>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86" name="Line 165"/>
            <p:cNvSpPr>
              <a:spLocks noChangeShapeType="1"/>
            </p:cNvSpPr>
            <p:nvPr/>
          </p:nvSpPr>
          <p:spPr bwMode="auto">
            <a:xfrm>
              <a:off x="5045075" y="5308600"/>
              <a:ext cx="0" cy="163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87" name="Line 166"/>
            <p:cNvSpPr>
              <a:spLocks noChangeShapeType="1"/>
            </p:cNvSpPr>
            <p:nvPr/>
          </p:nvSpPr>
          <p:spPr bwMode="auto">
            <a:xfrm>
              <a:off x="5495925" y="5307013"/>
              <a:ext cx="0" cy="163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88" name="Line 167"/>
            <p:cNvSpPr>
              <a:spLocks noChangeShapeType="1"/>
            </p:cNvSpPr>
            <p:nvPr/>
          </p:nvSpPr>
          <p:spPr bwMode="auto">
            <a:xfrm>
              <a:off x="5724525" y="5310188"/>
              <a:ext cx="0" cy="163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489" name="Rectangle 168"/>
            <p:cNvSpPr>
              <a:spLocks noChangeArrowheads="1"/>
            </p:cNvSpPr>
            <p:nvPr/>
          </p:nvSpPr>
          <p:spPr bwMode="auto">
            <a:xfrm>
              <a:off x="4805363" y="5719763"/>
              <a:ext cx="1165225" cy="476250"/>
            </a:xfrm>
            <a:prstGeom prst="rect">
              <a:avLst/>
            </a:prstGeom>
            <a:gradFill rotWithShape="0">
              <a:gsLst>
                <a:gs pos="0">
                  <a:srgbClr val="000000"/>
                </a:gs>
                <a:gs pos="100000">
                  <a:srgbClr val="AAAAAA"/>
                </a:gs>
              </a:gsLst>
              <a:path path="shape">
                <a:fillToRect l="50000" t="50000" r="50000" b="50000"/>
              </a:path>
            </a:gradFill>
            <a:ln w="28575">
              <a:solidFill>
                <a:schemeClr val="tx1"/>
              </a:solidFill>
              <a:miter lim="800000"/>
              <a:headEnd/>
              <a:tailEnd/>
            </a:ln>
          </p:spPr>
          <p:txBody>
            <a:bodyPr wrap="none" anchor="ctr"/>
            <a:lstStyle/>
            <a:p>
              <a:endParaRPr lang="zh-CN" altLang="en-US"/>
            </a:p>
          </p:txBody>
        </p:sp>
        <p:grpSp>
          <p:nvGrpSpPr>
            <p:cNvPr id="57490" name="Group 169"/>
            <p:cNvGrpSpPr>
              <a:grpSpLocks/>
            </p:cNvGrpSpPr>
            <p:nvPr/>
          </p:nvGrpSpPr>
          <p:grpSpPr bwMode="auto">
            <a:xfrm>
              <a:off x="4924425" y="5713413"/>
              <a:ext cx="914400" cy="242888"/>
              <a:chOff x="2342" y="3818"/>
              <a:chExt cx="794" cy="171"/>
            </a:xfrm>
          </p:grpSpPr>
          <p:sp>
            <p:nvSpPr>
              <p:cNvPr id="57646" name="AutoShape 170"/>
              <p:cNvSpPr>
                <a:spLocks noChangeArrowheads="1"/>
              </p:cNvSpPr>
              <p:nvPr/>
            </p:nvSpPr>
            <p:spPr bwMode="auto">
              <a:xfrm>
                <a:off x="2366" y="3822"/>
                <a:ext cx="765" cy="16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89 w 21600"/>
                  <a:gd name="T13" fmla="*/ 4527 h 21600"/>
                  <a:gd name="T14" fmla="*/ 17111 w 21600"/>
                  <a:gd name="T15" fmla="*/ 1707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gradFill rotWithShape="0">
                <a:gsLst>
                  <a:gs pos="0">
                    <a:srgbClr val="555555"/>
                  </a:gs>
                  <a:gs pos="50000">
                    <a:srgbClr val="A8A8A8"/>
                  </a:gs>
                  <a:gs pos="100000">
                    <a:srgbClr val="555555"/>
                  </a:gs>
                </a:gsLst>
                <a:lin ang="0" scaled="1"/>
              </a:gradFill>
              <a:ln w="19050">
                <a:solidFill>
                  <a:schemeClr val="tx1"/>
                </a:solidFill>
                <a:miter lim="800000"/>
                <a:headEnd/>
                <a:tailEnd/>
              </a:ln>
            </p:spPr>
            <p:txBody>
              <a:bodyPr wrap="none" anchor="ctr"/>
              <a:lstStyle/>
              <a:p>
                <a:endParaRPr lang="zh-CN" altLang="en-US"/>
              </a:p>
            </p:txBody>
          </p:sp>
          <p:sp>
            <p:nvSpPr>
              <p:cNvPr id="57647" name="Rectangle 171"/>
              <p:cNvSpPr>
                <a:spLocks noChangeArrowheads="1"/>
              </p:cNvSpPr>
              <p:nvPr/>
            </p:nvSpPr>
            <p:spPr bwMode="auto">
              <a:xfrm>
                <a:off x="2342" y="3818"/>
                <a:ext cx="794" cy="60"/>
              </a:xfrm>
              <a:prstGeom prst="rect">
                <a:avLst/>
              </a:prstGeom>
              <a:gradFill rotWithShape="0">
                <a:gsLst>
                  <a:gs pos="0">
                    <a:srgbClr val="404040"/>
                  </a:gs>
                  <a:gs pos="50000">
                    <a:srgbClr val="C0C0C0"/>
                  </a:gs>
                  <a:gs pos="100000">
                    <a:srgbClr val="404040"/>
                  </a:gs>
                </a:gsLst>
                <a:lin ang="0" scaled="1"/>
              </a:gradFill>
              <a:ln w="19050">
                <a:solidFill>
                  <a:schemeClr val="tx1"/>
                </a:solidFill>
                <a:miter lim="800000"/>
                <a:headEnd/>
                <a:tailEnd/>
              </a:ln>
            </p:spPr>
            <p:txBody>
              <a:bodyPr wrap="none" anchor="ctr"/>
              <a:lstStyle/>
              <a:p>
                <a:endParaRPr lang="zh-CN" altLang="en-US"/>
              </a:p>
            </p:txBody>
          </p:sp>
        </p:grpSp>
        <p:grpSp>
          <p:nvGrpSpPr>
            <p:cNvPr id="57491" name="Group 172"/>
            <p:cNvGrpSpPr>
              <a:grpSpLocks/>
            </p:cNvGrpSpPr>
            <p:nvPr/>
          </p:nvGrpSpPr>
          <p:grpSpPr bwMode="auto">
            <a:xfrm rot="16200000">
              <a:off x="4230687" y="2422525"/>
              <a:ext cx="2303463" cy="852488"/>
              <a:chOff x="2493" y="2144"/>
              <a:chExt cx="1343" cy="585"/>
            </a:xfrm>
          </p:grpSpPr>
          <p:sp>
            <p:nvSpPr>
              <p:cNvPr id="57644" name="Freeform 173"/>
              <p:cNvSpPr>
                <a:spLocks/>
              </p:cNvSpPr>
              <p:nvPr/>
            </p:nvSpPr>
            <p:spPr bwMode="auto">
              <a:xfrm>
                <a:off x="2493" y="2144"/>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12700">
                <a:solidFill>
                  <a:schemeClr val="tx1"/>
                </a:solidFill>
                <a:round/>
                <a:headEnd/>
                <a:tailEnd/>
              </a:ln>
            </p:spPr>
            <p:txBody>
              <a:bodyPr/>
              <a:lstStyle/>
              <a:p>
                <a:endParaRPr lang="zh-CN" altLang="en-US"/>
              </a:p>
            </p:txBody>
          </p:sp>
          <p:sp>
            <p:nvSpPr>
              <p:cNvPr id="57645" name="Freeform 174"/>
              <p:cNvSpPr>
                <a:spLocks/>
              </p:cNvSpPr>
              <p:nvPr/>
            </p:nvSpPr>
            <p:spPr bwMode="auto">
              <a:xfrm flipV="1">
                <a:off x="3162" y="2432"/>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12700">
                <a:solidFill>
                  <a:schemeClr val="tx1"/>
                </a:solidFill>
                <a:round/>
                <a:headEnd/>
                <a:tailEnd/>
              </a:ln>
            </p:spPr>
            <p:txBody>
              <a:bodyPr/>
              <a:lstStyle/>
              <a:p>
                <a:endParaRPr lang="zh-CN" altLang="en-US"/>
              </a:p>
            </p:txBody>
          </p:sp>
        </p:grpSp>
        <p:sp>
          <p:nvSpPr>
            <p:cNvPr id="57492" name="Freeform 175"/>
            <p:cNvSpPr>
              <a:spLocks/>
            </p:cNvSpPr>
            <p:nvPr/>
          </p:nvSpPr>
          <p:spPr bwMode="auto">
            <a:xfrm rot="16200000">
              <a:off x="4597400" y="4341813"/>
              <a:ext cx="1157288" cy="431800"/>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12700" cap="rnd">
              <a:solidFill>
                <a:schemeClr val="tx1"/>
              </a:solidFill>
              <a:prstDash val="sysDot"/>
              <a:round/>
              <a:headEnd/>
              <a:tailEnd/>
            </a:ln>
          </p:spPr>
          <p:txBody>
            <a:bodyPr/>
            <a:lstStyle/>
            <a:p>
              <a:endParaRPr lang="zh-CN" altLang="en-US"/>
            </a:p>
          </p:txBody>
        </p:sp>
        <p:grpSp>
          <p:nvGrpSpPr>
            <p:cNvPr id="57493" name="Group 176"/>
            <p:cNvGrpSpPr>
              <a:grpSpLocks/>
            </p:cNvGrpSpPr>
            <p:nvPr/>
          </p:nvGrpSpPr>
          <p:grpSpPr bwMode="auto">
            <a:xfrm rot="5400000" flipH="1">
              <a:off x="4235450" y="2439988"/>
              <a:ext cx="2303463" cy="850900"/>
              <a:chOff x="2493" y="2144"/>
              <a:chExt cx="1343" cy="585"/>
            </a:xfrm>
          </p:grpSpPr>
          <p:sp>
            <p:nvSpPr>
              <p:cNvPr id="57642" name="Freeform 177"/>
              <p:cNvSpPr>
                <a:spLocks/>
              </p:cNvSpPr>
              <p:nvPr/>
            </p:nvSpPr>
            <p:spPr bwMode="auto">
              <a:xfrm>
                <a:off x="2493" y="2144"/>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12700" cap="rnd">
                <a:solidFill>
                  <a:schemeClr val="tx1"/>
                </a:solidFill>
                <a:prstDash val="sysDot"/>
                <a:round/>
                <a:headEnd/>
                <a:tailEnd/>
              </a:ln>
            </p:spPr>
            <p:txBody>
              <a:bodyPr/>
              <a:lstStyle/>
              <a:p>
                <a:endParaRPr lang="zh-CN" altLang="en-US"/>
              </a:p>
            </p:txBody>
          </p:sp>
          <p:sp>
            <p:nvSpPr>
              <p:cNvPr id="57643" name="Freeform 178"/>
              <p:cNvSpPr>
                <a:spLocks/>
              </p:cNvSpPr>
              <p:nvPr/>
            </p:nvSpPr>
            <p:spPr bwMode="auto">
              <a:xfrm flipV="1">
                <a:off x="3162" y="2432"/>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12700" cap="rnd">
                <a:solidFill>
                  <a:schemeClr val="tx1"/>
                </a:solidFill>
                <a:prstDash val="sysDot"/>
                <a:round/>
                <a:headEnd/>
                <a:tailEnd/>
              </a:ln>
            </p:spPr>
            <p:txBody>
              <a:bodyPr/>
              <a:lstStyle/>
              <a:p>
                <a:endParaRPr lang="zh-CN" altLang="en-US"/>
              </a:p>
            </p:txBody>
          </p:sp>
        </p:grpSp>
        <p:sp>
          <p:nvSpPr>
            <p:cNvPr id="57494" name="Rectangle 179"/>
            <p:cNvSpPr>
              <a:spLocks noChangeArrowheads="1"/>
            </p:cNvSpPr>
            <p:nvPr/>
          </p:nvSpPr>
          <p:spPr bwMode="auto">
            <a:xfrm>
              <a:off x="4924425" y="1541463"/>
              <a:ext cx="900113" cy="676275"/>
            </a:xfrm>
            <a:prstGeom prst="rect">
              <a:avLst/>
            </a:prstGeom>
            <a:solidFill>
              <a:schemeClr val="bg1"/>
            </a:solidFill>
            <a:ln w="9525">
              <a:noFill/>
              <a:miter lim="800000"/>
              <a:headEnd/>
              <a:tailEnd/>
            </a:ln>
          </p:spPr>
          <p:txBody>
            <a:bodyPr wrap="none" anchor="ctr"/>
            <a:lstStyle/>
            <a:p>
              <a:endParaRPr lang="zh-CN" altLang="en-US"/>
            </a:p>
          </p:txBody>
        </p:sp>
        <p:grpSp>
          <p:nvGrpSpPr>
            <p:cNvPr id="57495" name="Group 180"/>
            <p:cNvGrpSpPr>
              <a:grpSpLocks/>
            </p:cNvGrpSpPr>
            <p:nvPr/>
          </p:nvGrpSpPr>
          <p:grpSpPr bwMode="auto">
            <a:xfrm>
              <a:off x="4954588" y="3978275"/>
              <a:ext cx="882650" cy="42863"/>
              <a:chOff x="3521" y="1797"/>
              <a:chExt cx="556" cy="27"/>
            </a:xfrm>
          </p:grpSpPr>
          <p:sp>
            <p:nvSpPr>
              <p:cNvPr id="57634" name="Rectangle 181"/>
              <p:cNvSpPr>
                <a:spLocks noChangeArrowheads="1"/>
              </p:cNvSpPr>
              <p:nvPr/>
            </p:nvSpPr>
            <p:spPr bwMode="auto">
              <a:xfrm>
                <a:off x="3521" y="1797"/>
                <a:ext cx="556" cy="26"/>
              </a:xfrm>
              <a:prstGeom prst="rect">
                <a:avLst/>
              </a:prstGeom>
              <a:noFill/>
              <a:ln w="9525">
                <a:noFill/>
                <a:miter lim="800000"/>
                <a:headEnd/>
                <a:tailEnd/>
              </a:ln>
            </p:spPr>
            <p:txBody>
              <a:bodyPr wrap="none" anchor="ctr"/>
              <a:lstStyle/>
              <a:p>
                <a:endParaRPr lang="zh-CN" altLang="en-US"/>
              </a:p>
            </p:txBody>
          </p:sp>
          <p:sp>
            <p:nvSpPr>
              <p:cNvPr id="57635" name="Line 182"/>
              <p:cNvSpPr>
                <a:spLocks noChangeShapeType="1"/>
              </p:cNvSpPr>
              <p:nvPr/>
            </p:nvSpPr>
            <p:spPr bwMode="auto">
              <a:xfrm>
                <a:off x="3799" y="1797"/>
                <a:ext cx="0" cy="26"/>
              </a:xfrm>
              <a:prstGeom prst="line">
                <a:avLst/>
              </a:prstGeom>
              <a:noFill/>
              <a:ln w="38100">
                <a:solidFill>
                  <a:schemeClr val="bg1"/>
                </a:solidFill>
                <a:round/>
                <a:headEnd type="none" w="sm" len="sm"/>
                <a:tailEnd type="none" w="sm" len="sm"/>
              </a:ln>
            </p:spPr>
            <p:txBody>
              <a:bodyPr/>
              <a:lstStyle/>
              <a:p>
                <a:endParaRPr lang="zh-CN" altLang="en-US"/>
              </a:p>
            </p:txBody>
          </p:sp>
          <p:sp>
            <p:nvSpPr>
              <p:cNvPr id="57636" name="Line 183"/>
              <p:cNvSpPr>
                <a:spLocks noChangeShapeType="1"/>
              </p:cNvSpPr>
              <p:nvPr/>
            </p:nvSpPr>
            <p:spPr bwMode="auto">
              <a:xfrm>
                <a:off x="3947" y="1797"/>
                <a:ext cx="0" cy="27"/>
              </a:xfrm>
              <a:prstGeom prst="line">
                <a:avLst/>
              </a:prstGeom>
              <a:noFill/>
              <a:ln w="38100">
                <a:solidFill>
                  <a:schemeClr val="bg1"/>
                </a:solidFill>
                <a:round/>
                <a:headEnd type="none" w="sm" len="sm"/>
                <a:tailEnd type="none" w="sm" len="sm"/>
              </a:ln>
            </p:spPr>
            <p:txBody>
              <a:bodyPr/>
              <a:lstStyle/>
              <a:p>
                <a:endParaRPr lang="zh-CN" altLang="en-US"/>
              </a:p>
            </p:txBody>
          </p:sp>
          <p:sp>
            <p:nvSpPr>
              <p:cNvPr id="57637" name="Line 184"/>
              <p:cNvSpPr>
                <a:spLocks noChangeShapeType="1"/>
              </p:cNvSpPr>
              <p:nvPr/>
            </p:nvSpPr>
            <p:spPr bwMode="auto">
              <a:xfrm>
                <a:off x="3655" y="1798"/>
                <a:ext cx="0" cy="26"/>
              </a:xfrm>
              <a:prstGeom prst="line">
                <a:avLst/>
              </a:prstGeom>
              <a:noFill/>
              <a:ln w="38100">
                <a:solidFill>
                  <a:schemeClr val="bg1"/>
                </a:solidFill>
                <a:round/>
                <a:headEnd type="none" w="sm" len="sm"/>
                <a:tailEnd type="none" w="sm" len="sm"/>
              </a:ln>
            </p:spPr>
            <p:txBody>
              <a:bodyPr/>
              <a:lstStyle/>
              <a:p>
                <a:endParaRPr lang="zh-CN" altLang="en-US"/>
              </a:p>
            </p:txBody>
          </p:sp>
          <p:sp>
            <p:nvSpPr>
              <p:cNvPr id="57638" name="Line 185"/>
              <p:cNvSpPr>
                <a:spLocks noChangeShapeType="1"/>
              </p:cNvSpPr>
              <p:nvPr/>
            </p:nvSpPr>
            <p:spPr bwMode="auto">
              <a:xfrm>
                <a:off x="3726" y="1798"/>
                <a:ext cx="0" cy="26"/>
              </a:xfrm>
              <a:prstGeom prst="line">
                <a:avLst/>
              </a:prstGeom>
              <a:noFill/>
              <a:ln w="38100">
                <a:solidFill>
                  <a:schemeClr val="bg1"/>
                </a:solidFill>
                <a:round/>
                <a:headEnd type="none" w="sm" len="sm"/>
                <a:tailEnd type="none" w="sm" len="sm"/>
              </a:ln>
            </p:spPr>
            <p:txBody>
              <a:bodyPr/>
              <a:lstStyle/>
              <a:p>
                <a:endParaRPr lang="zh-CN" altLang="en-US"/>
              </a:p>
            </p:txBody>
          </p:sp>
          <p:sp>
            <p:nvSpPr>
              <p:cNvPr id="57639" name="Line 186"/>
              <p:cNvSpPr>
                <a:spLocks noChangeShapeType="1"/>
              </p:cNvSpPr>
              <p:nvPr/>
            </p:nvSpPr>
            <p:spPr bwMode="auto">
              <a:xfrm>
                <a:off x="3585" y="1797"/>
                <a:ext cx="0" cy="27"/>
              </a:xfrm>
              <a:prstGeom prst="line">
                <a:avLst/>
              </a:prstGeom>
              <a:noFill/>
              <a:ln w="38100">
                <a:solidFill>
                  <a:schemeClr val="bg1"/>
                </a:solidFill>
                <a:round/>
                <a:headEnd type="none" w="sm" len="sm"/>
                <a:tailEnd type="none" w="sm" len="sm"/>
              </a:ln>
            </p:spPr>
            <p:txBody>
              <a:bodyPr/>
              <a:lstStyle/>
              <a:p>
                <a:endParaRPr lang="zh-CN" altLang="en-US"/>
              </a:p>
            </p:txBody>
          </p:sp>
          <p:sp>
            <p:nvSpPr>
              <p:cNvPr id="57640" name="Line 187"/>
              <p:cNvSpPr>
                <a:spLocks noChangeShapeType="1"/>
              </p:cNvSpPr>
              <p:nvPr/>
            </p:nvSpPr>
            <p:spPr bwMode="auto">
              <a:xfrm>
                <a:off x="3871" y="1797"/>
                <a:ext cx="0" cy="26"/>
              </a:xfrm>
              <a:prstGeom prst="line">
                <a:avLst/>
              </a:prstGeom>
              <a:noFill/>
              <a:ln w="38100">
                <a:solidFill>
                  <a:schemeClr val="bg1"/>
                </a:solidFill>
                <a:round/>
                <a:headEnd type="none" w="sm" len="sm"/>
                <a:tailEnd type="none" w="sm" len="sm"/>
              </a:ln>
            </p:spPr>
            <p:txBody>
              <a:bodyPr/>
              <a:lstStyle/>
              <a:p>
                <a:endParaRPr lang="zh-CN" altLang="en-US"/>
              </a:p>
            </p:txBody>
          </p:sp>
          <p:sp>
            <p:nvSpPr>
              <p:cNvPr id="57641" name="Line 188"/>
              <p:cNvSpPr>
                <a:spLocks noChangeShapeType="1"/>
              </p:cNvSpPr>
              <p:nvPr/>
            </p:nvSpPr>
            <p:spPr bwMode="auto">
              <a:xfrm>
                <a:off x="4016" y="1798"/>
                <a:ext cx="0" cy="26"/>
              </a:xfrm>
              <a:prstGeom prst="line">
                <a:avLst/>
              </a:prstGeom>
              <a:noFill/>
              <a:ln w="38100">
                <a:solidFill>
                  <a:schemeClr val="bg1"/>
                </a:solidFill>
                <a:round/>
                <a:headEnd type="none" w="sm" len="sm"/>
                <a:tailEnd type="none" w="sm" len="sm"/>
              </a:ln>
            </p:spPr>
            <p:txBody>
              <a:bodyPr/>
              <a:lstStyle/>
              <a:p>
                <a:endParaRPr lang="zh-CN" altLang="en-US"/>
              </a:p>
            </p:txBody>
          </p:sp>
        </p:grpSp>
        <p:sp>
          <p:nvSpPr>
            <p:cNvPr id="57496" name="Freeform 189"/>
            <p:cNvSpPr>
              <a:spLocks/>
            </p:cNvSpPr>
            <p:nvPr/>
          </p:nvSpPr>
          <p:spPr bwMode="auto">
            <a:xfrm rot="16200000" flipV="1">
              <a:off x="5013325" y="4356100"/>
              <a:ext cx="1155700" cy="431800"/>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12700">
              <a:solidFill>
                <a:schemeClr val="tx1"/>
              </a:solidFill>
              <a:round/>
              <a:headEnd/>
              <a:tailEnd/>
            </a:ln>
          </p:spPr>
          <p:txBody>
            <a:bodyPr/>
            <a:lstStyle/>
            <a:p>
              <a:endParaRPr lang="zh-CN" altLang="en-US"/>
            </a:p>
          </p:txBody>
        </p:sp>
        <p:grpSp>
          <p:nvGrpSpPr>
            <p:cNvPr id="57497" name="Group 190"/>
            <p:cNvGrpSpPr>
              <a:grpSpLocks/>
            </p:cNvGrpSpPr>
            <p:nvPr/>
          </p:nvGrpSpPr>
          <p:grpSpPr bwMode="auto">
            <a:xfrm>
              <a:off x="4938713" y="5129213"/>
              <a:ext cx="882650" cy="42863"/>
              <a:chOff x="3521" y="1797"/>
              <a:chExt cx="556" cy="27"/>
            </a:xfrm>
          </p:grpSpPr>
          <p:sp>
            <p:nvSpPr>
              <p:cNvPr id="57626" name="Rectangle 191"/>
              <p:cNvSpPr>
                <a:spLocks noChangeArrowheads="1"/>
              </p:cNvSpPr>
              <p:nvPr/>
            </p:nvSpPr>
            <p:spPr bwMode="auto">
              <a:xfrm>
                <a:off x="3521" y="1797"/>
                <a:ext cx="556" cy="26"/>
              </a:xfrm>
              <a:prstGeom prst="rect">
                <a:avLst/>
              </a:prstGeom>
              <a:noFill/>
              <a:ln w="9525">
                <a:noFill/>
                <a:miter lim="800000"/>
                <a:headEnd/>
                <a:tailEnd/>
              </a:ln>
            </p:spPr>
            <p:txBody>
              <a:bodyPr wrap="none" anchor="ctr"/>
              <a:lstStyle/>
              <a:p>
                <a:endParaRPr lang="zh-CN" altLang="en-US"/>
              </a:p>
            </p:txBody>
          </p:sp>
          <p:sp>
            <p:nvSpPr>
              <p:cNvPr id="57627" name="Line 192"/>
              <p:cNvSpPr>
                <a:spLocks noChangeShapeType="1"/>
              </p:cNvSpPr>
              <p:nvPr/>
            </p:nvSpPr>
            <p:spPr bwMode="auto">
              <a:xfrm>
                <a:off x="3799" y="1797"/>
                <a:ext cx="0" cy="26"/>
              </a:xfrm>
              <a:prstGeom prst="line">
                <a:avLst/>
              </a:prstGeom>
              <a:noFill/>
              <a:ln w="38100">
                <a:solidFill>
                  <a:schemeClr val="bg1"/>
                </a:solidFill>
                <a:round/>
                <a:headEnd type="none" w="sm" len="sm"/>
                <a:tailEnd type="none" w="sm" len="sm"/>
              </a:ln>
            </p:spPr>
            <p:txBody>
              <a:bodyPr/>
              <a:lstStyle/>
              <a:p>
                <a:endParaRPr lang="zh-CN" altLang="en-US"/>
              </a:p>
            </p:txBody>
          </p:sp>
          <p:sp>
            <p:nvSpPr>
              <p:cNvPr id="57628" name="Line 193"/>
              <p:cNvSpPr>
                <a:spLocks noChangeShapeType="1"/>
              </p:cNvSpPr>
              <p:nvPr/>
            </p:nvSpPr>
            <p:spPr bwMode="auto">
              <a:xfrm>
                <a:off x="3947" y="1797"/>
                <a:ext cx="0" cy="27"/>
              </a:xfrm>
              <a:prstGeom prst="line">
                <a:avLst/>
              </a:prstGeom>
              <a:noFill/>
              <a:ln w="38100">
                <a:solidFill>
                  <a:schemeClr val="bg1"/>
                </a:solidFill>
                <a:round/>
                <a:headEnd type="none" w="sm" len="sm"/>
                <a:tailEnd type="none" w="sm" len="sm"/>
              </a:ln>
            </p:spPr>
            <p:txBody>
              <a:bodyPr/>
              <a:lstStyle/>
              <a:p>
                <a:endParaRPr lang="zh-CN" altLang="en-US"/>
              </a:p>
            </p:txBody>
          </p:sp>
          <p:sp>
            <p:nvSpPr>
              <p:cNvPr id="57629" name="Line 194"/>
              <p:cNvSpPr>
                <a:spLocks noChangeShapeType="1"/>
              </p:cNvSpPr>
              <p:nvPr/>
            </p:nvSpPr>
            <p:spPr bwMode="auto">
              <a:xfrm>
                <a:off x="3655" y="1798"/>
                <a:ext cx="0" cy="26"/>
              </a:xfrm>
              <a:prstGeom prst="line">
                <a:avLst/>
              </a:prstGeom>
              <a:noFill/>
              <a:ln w="38100">
                <a:solidFill>
                  <a:schemeClr val="bg1"/>
                </a:solidFill>
                <a:round/>
                <a:headEnd type="none" w="sm" len="sm"/>
                <a:tailEnd type="none" w="sm" len="sm"/>
              </a:ln>
            </p:spPr>
            <p:txBody>
              <a:bodyPr/>
              <a:lstStyle/>
              <a:p>
                <a:endParaRPr lang="zh-CN" altLang="en-US"/>
              </a:p>
            </p:txBody>
          </p:sp>
          <p:sp>
            <p:nvSpPr>
              <p:cNvPr id="57630" name="Line 195"/>
              <p:cNvSpPr>
                <a:spLocks noChangeShapeType="1"/>
              </p:cNvSpPr>
              <p:nvPr/>
            </p:nvSpPr>
            <p:spPr bwMode="auto">
              <a:xfrm>
                <a:off x="3726" y="1798"/>
                <a:ext cx="0" cy="26"/>
              </a:xfrm>
              <a:prstGeom prst="line">
                <a:avLst/>
              </a:prstGeom>
              <a:noFill/>
              <a:ln w="38100">
                <a:solidFill>
                  <a:schemeClr val="bg1"/>
                </a:solidFill>
                <a:round/>
                <a:headEnd type="none" w="sm" len="sm"/>
                <a:tailEnd type="none" w="sm" len="sm"/>
              </a:ln>
            </p:spPr>
            <p:txBody>
              <a:bodyPr/>
              <a:lstStyle/>
              <a:p>
                <a:endParaRPr lang="zh-CN" altLang="en-US"/>
              </a:p>
            </p:txBody>
          </p:sp>
          <p:sp>
            <p:nvSpPr>
              <p:cNvPr id="57631" name="Line 196"/>
              <p:cNvSpPr>
                <a:spLocks noChangeShapeType="1"/>
              </p:cNvSpPr>
              <p:nvPr/>
            </p:nvSpPr>
            <p:spPr bwMode="auto">
              <a:xfrm>
                <a:off x="3585" y="1797"/>
                <a:ext cx="0" cy="27"/>
              </a:xfrm>
              <a:prstGeom prst="line">
                <a:avLst/>
              </a:prstGeom>
              <a:noFill/>
              <a:ln w="38100">
                <a:solidFill>
                  <a:schemeClr val="bg1"/>
                </a:solidFill>
                <a:round/>
                <a:headEnd type="none" w="sm" len="sm"/>
                <a:tailEnd type="none" w="sm" len="sm"/>
              </a:ln>
            </p:spPr>
            <p:txBody>
              <a:bodyPr/>
              <a:lstStyle/>
              <a:p>
                <a:endParaRPr lang="zh-CN" altLang="en-US"/>
              </a:p>
            </p:txBody>
          </p:sp>
          <p:sp>
            <p:nvSpPr>
              <p:cNvPr id="57632" name="Line 197"/>
              <p:cNvSpPr>
                <a:spLocks noChangeShapeType="1"/>
              </p:cNvSpPr>
              <p:nvPr/>
            </p:nvSpPr>
            <p:spPr bwMode="auto">
              <a:xfrm>
                <a:off x="3871" y="1797"/>
                <a:ext cx="0" cy="26"/>
              </a:xfrm>
              <a:prstGeom prst="line">
                <a:avLst/>
              </a:prstGeom>
              <a:noFill/>
              <a:ln w="38100">
                <a:solidFill>
                  <a:schemeClr val="bg1"/>
                </a:solidFill>
                <a:round/>
                <a:headEnd type="none" w="sm" len="sm"/>
                <a:tailEnd type="none" w="sm" len="sm"/>
              </a:ln>
            </p:spPr>
            <p:txBody>
              <a:bodyPr/>
              <a:lstStyle/>
              <a:p>
                <a:endParaRPr lang="zh-CN" altLang="en-US"/>
              </a:p>
            </p:txBody>
          </p:sp>
          <p:sp>
            <p:nvSpPr>
              <p:cNvPr id="57633" name="Line 198"/>
              <p:cNvSpPr>
                <a:spLocks noChangeShapeType="1"/>
              </p:cNvSpPr>
              <p:nvPr/>
            </p:nvSpPr>
            <p:spPr bwMode="auto">
              <a:xfrm>
                <a:off x="4016" y="1798"/>
                <a:ext cx="0" cy="26"/>
              </a:xfrm>
              <a:prstGeom prst="line">
                <a:avLst/>
              </a:prstGeom>
              <a:noFill/>
              <a:ln w="38100">
                <a:solidFill>
                  <a:schemeClr val="bg1"/>
                </a:solidFill>
                <a:round/>
                <a:headEnd type="none" w="sm" len="sm"/>
                <a:tailEnd type="none" w="sm" len="sm"/>
              </a:ln>
            </p:spPr>
            <p:txBody>
              <a:bodyPr/>
              <a:lstStyle/>
              <a:p>
                <a:endParaRPr lang="zh-CN" altLang="en-US"/>
              </a:p>
            </p:txBody>
          </p:sp>
        </p:grpSp>
        <p:sp>
          <p:nvSpPr>
            <p:cNvPr id="57569" name="WordArt 316"/>
            <p:cNvSpPr>
              <a:spLocks noChangeArrowheads="1" noChangeShapeType="1" noTextEdit="1"/>
            </p:cNvSpPr>
            <p:nvPr/>
          </p:nvSpPr>
          <p:spPr bwMode="auto">
            <a:xfrm rot="5400000">
              <a:off x="2597150" y="3409950"/>
              <a:ext cx="3873500" cy="254000"/>
            </a:xfrm>
            <a:prstGeom prst="rect">
              <a:avLst/>
            </a:prstGeom>
          </p:spPr>
          <p:txBody>
            <a:bodyPr vert="eaVert" wrap="none" fromWordArt="1">
              <a:prstTxWarp prst="textPlain">
                <a:avLst>
                  <a:gd name="adj" fmla="val 50000"/>
                </a:avLst>
              </a:prstTxWarp>
            </a:bodyPr>
            <a:lstStyle/>
            <a:p>
              <a:pPr fontAlgn="auto"/>
              <a:r>
                <a:rPr lang="zh-CN" altLang="en-US" sz="3600" kern="10">
                  <a:ln w="3175">
                    <a:solidFill>
                      <a:srgbClr val="000000"/>
                    </a:solidFill>
                    <a:round/>
                    <a:headEnd/>
                    <a:tailEnd/>
                  </a:ln>
                  <a:latin typeface="宋体"/>
                  <a:ea typeface="宋体"/>
                </a:rPr>
                <a:t>由波密媒质到波疏媒质界面反射</a:t>
              </a:r>
            </a:p>
          </p:txBody>
        </p:sp>
        <p:sp>
          <p:nvSpPr>
            <p:cNvPr id="57570" name="WordArt 317"/>
            <p:cNvSpPr>
              <a:spLocks noChangeArrowheads="1" noChangeShapeType="1" noTextEdit="1"/>
            </p:cNvSpPr>
            <p:nvPr/>
          </p:nvSpPr>
          <p:spPr bwMode="auto">
            <a:xfrm rot="5400000">
              <a:off x="4210050" y="3498850"/>
              <a:ext cx="3759200" cy="190500"/>
            </a:xfrm>
            <a:prstGeom prst="rect">
              <a:avLst/>
            </a:prstGeom>
          </p:spPr>
          <p:txBody>
            <a:bodyPr vert="eaVert" wrap="none" fromWordArt="1">
              <a:prstTxWarp prst="textPlain">
                <a:avLst>
                  <a:gd name="adj" fmla="val 50000"/>
                </a:avLst>
              </a:prstTxWarp>
            </a:bodyPr>
            <a:lstStyle/>
            <a:p>
              <a:pPr fontAlgn="auto"/>
              <a:r>
                <a:rPr lang="zh-CN" altLang="en-US" sz="3600" kern="10" dirty="0">
                  <a:ln w="3175">
                    <a:solidFill>
                      <a:srgbClr val="008000"/>
                    </a:solidFill>
                    <a:round/>
                    <a:headEnd/>
                    <a:tailEnd/>
                  </a:ln>
                  <a:solidFill>
                    <a:srgbClr val="008000"/>
                  </a:solidFill>
                  <a:latin typeface="宋体"/>
                  <a:ea typeface="宋体"/>
                </a:rPr>
                <a:t>反射界面上总是出现波腹</a:t>
              </a:r>
            </a:p>
          </p:txBody>
        </p:sp>
        <p:sp>
          <p:nvSpPr>
            <p:cNvPr id="57575" name="WordArt 322"/>
            <p:cNvSpPr>
              <a:spLocks noChangeArrowheads="1" noChangeShapeType="1" noTextEdit="1"/>
            </p:cNvSpPr>
            <p:nvPr/>
          </p:nvSpPr>
          <p:spPr bwMode="auto">
            <a:xfrm>
              <a:off x="4864100" y="5943600"/>
              <a:ext cx="1066800" cy="203200"/>
            </a:xfrm>
            <a:prstGeom prst="rect">
              <a:avLst/>
            </a:prstGeom>
          </p:spPr>
          <p:txBody>
            <a:bodyPr wrap="none" fromWordArt="1">
              <a:prstTxWarp prst="textPlain">
                <a:avLst>
                  <a:gd name="adj" fmla="val 50000"/>
                </a:avLst>
              </a:prstTxWarp>
            </a:bodyPr>
            <a:lstStyle/>
            <a:p>
              <a:r>
                <a:rPr lang="zh-CN" altLang="en-US" sz="3600" kern="10">
                  <a:ln w="3175">
                    <a:solidFill>
                      <a:schemeClr val="bg1"/>
                    </a:solidFill>
                    <a:round/>
                    <a:headEnd/>
                    <a:tailEnd/>
                  </a:ln>
                  <a:solidFill>
                    <a:schemeClr val="bg1"/>
                  </a:solidFill>
                  <a:latin typeface="宋体"/>
                  <a:ea typeface="宋体"/>
                </a:rPr>
                <a:t>声  源</a:t>
              </a:r>
            </a:p>
          </p:txBody>
        </p:sp>
        <p:sp>
          <p:nvSpPr>
            <p:cNvPr id="57577" name="WordArt 324"/>
            <p:cNvSpPr>
              <a:spLocks noChangeArrowheads="1" noChangeShapeType="1" noTextEdit="1"/>
            </p:cNvSpPr>
            <p:nvPr/>
          </p:nvSpPr>
          <p:spPr bwMode="auto">
            <a:xfrm>
              <a:off x="5051425" y="1779588"/>
              <a:ext cx="679450" cy="246063"/>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空气</a:t>
              </a:r>
            </a:p>
          </p:txBody>
        </p:sp>
        <p:sp>
          <p:nvSpPr>
            <p:cNvPr id="57578" name="WordArt 325"/>
            <p:cNvSpPr>
              <a:spLocks noChangeArrowheads="1" noChangeShapeType="1" noTextEdit="1"/>
            </p:cNvSpPr>
            <p:nvPr/>
          </p:nvSpPr>
          <p:spPr bwMode="auto">
            <a:xfrm>
              <a:off x="5249863" y="5202238"/>
              <a:ext cx="307975" cy="320675"/>
            </a:xfrm>
            <a:prstGeom prst="rect">
              <a:avLst/>
            </a:prstGeom>
          </p:spPr>
          <p:txBody>
            <a:bodyPr wrap="none" fromWordArt="1">
              <a:prstTxWarp prst="textPlain">
                <a:avLst>
                  <a:gd name="adj" fmla="val 50000"/>
                </a:avLst>
              </a:prstTxWarp>
            </a:bodyPr>
            <a:lstStyle/>
            <a:p>
              <a:r>
                <a:rPr lang="zh-CN" altLang="en-US" sz="3600" kern="10">
                  <a:ln w="3175">
                    <a:solidFill>
                      <a:srgbClr val="000000"/>
                    </a:solidFill>
                    <a:round/>
                    <a:headEnd/>
                    <a:tailEnd/>
                  </a:ln>
                  <a:latin typeface="宋体"/>
                  <a:ea typeface="宋体"/>
                </a:rPr>
                <a:t>水</a:t>
              </a:r>
            </a:p>
          </p:txBody>
        </p:sp>
      </p:grpSp>
      <p:grpSp>
        <p:nvGrpSpPr>
          <p:cNvPr id="328" name="组合 327"/>
          <p:cNvGrpSpPr/>
          <p:nvPr/>
        </p:nvGrpSpPr>
        <p:grpSpPr>
          <a:xfrm>
            <a:off x="7010400" y="1524000"/>
            <a:ext cx="1663700" cy="4657725"/>
            <a:chOff x="7010400" y="1524000"/>
            <a:chExt cx="1663700" cy="4657725"/>
          </a:xfrm>
        </p:grpSpPr>
        <p:sp>
          <p:nvSpPr>
            <p:cNvPr id="57498" name="Rectangle 199"/>
            <p:cNvSpPr>
              <a:spLocks noChangeArrowheads="1"/>
            </p:cNvSpPr>
            <p:nvPr/>
          </p:nvSpPr>
          <p:spPr bwMode="auto">
            <a:xfrm>
              <a:off x="7339013" y="1531938"/>
              <a:ext cx="973138" cy="4152900"/>
            </a:xfrm>
            <a:prstGeom prst="rect">
              <a:avLst/>
            </a:prstGeom>
            <a:solidFill>
              <a:srgbClr val="C0C0C0"/>
            </a:solidFill>
            <a:ln w="9525">
              <a:solidFill>
                <a:schemeClr val="tx1"/>
              </a:solidFill>
              <a:miter lim="800000"/>
              <a:headEnd/>
              <a:tailEnd/>
            </a:ln>
          </p:spPr>
          <p:txBody>
            <a:bodyPr wrap="none" anchor="ctr"/>
            <a:lstStyle/>
            <a:p>
              <a:endParaRPr lang="zh-CN" altLang="en-US"/>
            </a:p>
          </p:txBody>
        </p:sp>
        <p:sp>
          <p:nvSpPr>
            <p:cNvPr id="57499" name="Rectangle 200"/>
            <p:cNvSpPr>
              <a:spLocks noChangeArrowheads="1"/>
            </p:cNvSpPr>
            <p:nvPr/>
          </p:nvSpPr>
          <p:spPr bwMode="auto">
            <a:xfrm>
              <a:off x="7383463" y="1528763"/>
              <a:ext cx="884238" cy="4143375"/>
            </a:xfrm>
            <a:prstGeom prst="rect">
              <a:avLst/>
            </a:prstGeom>
            <a:noFill/>
            <a:ln w="9525">
              <a:solidFill>
                <a:schemeClr val="tx1"/>
              </a:solidFill>
              <a:miter lim="800000"/>
              <a:headEnd/>
              <a:tailEnd/>
            </a:ln>
          </p:spPr>
          <p:txBody>
            <a:bodyPr wrap="none" anchor="ctr"/>
            <a:lstStyle/>
            <a:p>
              <a:endParaRPr lang="zh-CN" altLang="en-US"/>
            </a:p>
          </p:txBody>
        </p:sp>
        <p:sp>
          <p:nvSpPr>
            <p:cNvPr id="57500" name="Rectangle 201"/>
            <p:cNvSpPr>
              <a:spLocks noChangeArrowheads="1"/>
            </p:cNvSpPr>
            <p:nvPr/>
          </p:nvSpPr>
          <p:spPr bwMode="auto">
            <a:xfrm>
              <a:off x="7380288" y="2209800"/>
              <a:ext cx="887413" cy="3486150"/>
            </a:xfrm>
            <a:prstGeom prst="rect">
              <a:avLst/>
            </a:prstGeom>
            <a:solidFill>
              <a:srgbClr val="6DE3FF"/>
            </a:solidFill>
            <a:ln w="9525">
              <a:solidFill>
                <a:schemeClr val="tx1"/>
              </a:solidFill>
              <a:miter lim="800000"/>
              <a:headEnd/>
              <a:tailEnd/>
            </a:ln>
          </p:spPr>
          <p:txBody>
            <a:bodyPr wrap="none" anchor="ctr"/>
            <a:lstStyle/>
            <a:p>
              <a:endParaRPr lang="zh-CN" altLang="en-US"/>
            </a:p>
          </p:txBody>
        </p:sp>
        <p:sp>
          <p:nvSpPr>
            <p:cNvPr id="57501" name="Rectangle 202"/>
            <p:cNvSpPr>
              <a:spLocks noChangeArrowheads="1"/>
            </p:cNvSpPr>
            <p:nvPr/>
          </p:nvSpPr>
          <p:spPr bwMode="auto">
            <a:xfrm>
              <a:off x="7377113" y="1524000"/>
              <a:ext cx="887413" cy="717550"/>
            </a:xfrm>
            <a:prstGeom prst="rect">
              <a:avLst/>
            </a:prstGeom>
            <a:solidFill>
              <a:srgbClr val="C0C0C0"/>
            </a:solidFill>
            <a:ln w="9525">
              <a:solidFill>
                <a:schemeClr val="tx1"/>
              </a:solidFill>
              <a:miter lim="800000"/>
              <a:headEnd/>
              <a:tailEnd/>
            </a:ln>
          </p:spPr>
          <p:txBody>
            <a:bodyPr wrap="none" anchor="ctr"/>
            <a:lstStyle/>
            <a:p>
              <a:endParaRPr lang="zh-CN" altLang="en-US"/>
            </a:p>
          </p:txBody>
        </p:sp>
        <p:sp>
          <p:nvSpPr>
            <p:cNvPr id="57502" name="Rectangle 203"/>
            <p:cNvSpPr>
              <a:spLocks noChangeArrowheads="1"/>
            </p:cNvSpPr>
            <p:nvPr/>
          </p:nvSpPr>
          <p:spPr bwMode="auto">
            <a:xfrm>
              <a:off x="7378700" y="2711450"/>
              <a:ext cx="896938" cy="290513"/>
            </a:xfrm>
            <a:prstGeom prst="rect">
              <a:avLst/>
            </a:prstGeom>
            <a:noFill/>
            <a:ln w="9525">
              <a:noFill/>
              <a:miter lim="800000"/>
              <a:headEnd/>
              <a:tailEnd/>
            </a:ln>
          </p:spPr>
          <p:txBody>
            <a:bodyPr wrap="none" anchor="ctr"/>
            <a:lstStyle/>
            <a:p>
              <a:endParaRPr lang="zh-CN" altLang="en-US"/>
            </a:p>
          </p:txBody>
        </p:sp>
        <p:sp>
          <p:nvSpPr>
            <p:cNvPr id="57503" name="Line 204"/>
            <p:cNvSpPr>
              <a:spLocks noChangeShapeType="1"/>
            </p:cNvSpPr>
            <p:nvPr/>
          </p:nvSpPr>
          <p:spPr bwMode="auto">
            <a:xfrm>
              <a:off x="7827963" y="2711450"/>
              <a:ext cx="0" cy="290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04" name="Line 205"/>
            <p:cNvSpPr>
              <a:spLocks noChangeShapeType="1"/>
            </p:cNvSpPr>
            <p:nvPr/>
          </p:nvSpPr>
          <p:spPr bwMode="auto">
            <a:xfrm>
              <a:off x="8066088" y="2713038"/>
              <a:ext cx="0" cy="290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05" name="Line 206"/>
            <p:cNvSpPr>
              <a:spLocks noChangeShapeType="1"/>
            </p:cNvSpPr>
            <p:nvPr/>
          </p:nvSpPr>
          <p:spPr bwMode="auto">
            <a:xfrm>
              <a:off x="7594600" y="2713038"/>
              <a:ext cx="0" cy="292100"/>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06" name="Line 207"/>
            <p:cNvSpPr>
              <a:spLocks noChangeShapeType="1"/>
            </p:cNvSpPr>
            <p:nvPr/>
          </p:nvSpPr>
          <p:spPr bwMode="auto">
            <a:xfrm>
              <a:off x="7708900" y="2713038"/>
              <a:ext cx="0" cy="292100"/>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07" name="Line 208"/>
            <p:cNvSpPr>
              <a:spLocks noChangeShapeType="1"/>
            </p:cNvSpPr>
            <p:nvPr/>
          </p:nvSpPr>
          <p:spPr bwMode="auto">
            <a:xfrm>
              <a:off x="7481888" y="2713038"/>
              <a:ext cx="0" cy="290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08" name="Line 209"/>
            <p:cNvSpPr>
              <a:spLocks noChangeShapeType="1"/>
            </p:cNvSpPr>
            <p:nvPr/>
          </p:nvSpPr>
          <p:spPr bwMode="auto">
            <a:xfrm>
              <a:off x="7945438" y="2709863"/>
              <a:ext cx="0" cy="292100"/>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09" name="Line 210"/>
            <p:cNvSpPr>
              <a:spLocks noChangeShapeType="1"/>
            </p:cNvSpPr>
            <p:nvPr/>
          </p:nvSpPr>
          <p:spPr bwMode="auto">
            <a:xfrm>
              <a:off x="8178800" y="2714625"/>
              <a:ext cx="0" cy="292100"/>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10" name="Rectangle 211"/>
            <p:cNvSpPr>
              <a:spLocks noChangeArrowheads="1"/>
            </p:cNvSpPr>
            <p:nvPr/>
          </p:nvSpPr>
          <p:spPr bwMode="auto">
            <a:xfrm>
              <a:off x="7380288" y="3848100"/>
              <a:ext cx="896938" cy="292100"/>
            </a:xfrm>
            <a:prstGeom prst="rect">
              <a:avLst/>
            </a:prstGeom>
            <a:noFill/>
            <a:ln w="9525">
              <a:noFill/>
              <a:miter lim="800000"/>
              <a:headEnd/>
              <a:tailEnd/>
            </a:ln>
          </p:spPr>
          <p:txBody>
            <a:bodyPr wrap="none" anchor="ctr"/>
            <a:lstStyle/>
            <a:p>
              <a:endParaRPr lang="zh-CN" altLang="en-US"/>
            </a:p>
          </p:txBody>
        </p:sp>
        <p:sp>
          <p:nvSpPr>
            <p:cNvPr id="57511" name="Line 212"/>
            <p:cNvSpPr>
              <a:spLocks noChangeShapeType="1"/>
            </p:cNvSpPr>
            <p:nvPr/>
          </p:nvSpPr>
          <p:spPr bwMode="auto">
            <a:xfrm>
              <a:off x="7827963" y="3848100"/>
              <a:ext cx="0" cy="292100"/>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12" name="Line 213"/>
            <p:cNvSpPr>
              <a:spLocks noChangeShapeType="1"/>
            </p:cNvSpPr>
            <p:nvPr/>
          </p:nvSpPr>
          <p:spPr bwMode="auto">
            <a:xfrm>
              <a:off x="8067675" y="3849688"/>
              <a:ext cx="0" cy="290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13" name="Line 214"/>
            <p:cNvSpPr>
              <a:spLocks noChangeShapeType="1"/>
            </p:cNvSpPr>
            <p:nvPr/>
          </p:nvSpPr>
          <p:spPr bwMode="auto">
            <a:xfrm>
              <a:off x="7596188" y="3851275"/>
              <a:ext cx="0" cy="290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14" name="Line 215"/>
            <p:cNvSpPr>
              <a:spLocks noChangeShapeType="1"/>
            </p:cNvSpPr>
            <p:nvPr/>
          </p:nvSpPr>
          <p:spPr bwMode="auto">
            <a:xfrm>
              <a:off x="7710488" y="3851275"/>
              <a:ext cx="0" cy="290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15" name="Line 216"/>
            <p:cNvSpPr>
              <a:spLocks noChangeShapeType="1"/>
            </p:cNvSpPr>
            <p:nvPr/>
          </p:nvSpPr>
          <p:spPr bwMode="auto">
            <a:xfrm>
              <a:off x="7481888" y="3849688"/>
              <a:ext cx="0" cy="290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16" name="Line 217"/>
            <p:cNvSpPr>
              <a:spLocks noChangeShapeType="1"/>
            </p:cNvSpPr>
            <p:nvPr/>
          </p:nvSpPr>
          <p:spPr bwMode="auto">
            <a:xfrm>
              <a:off x="7945438" y="3846513"/>
              <a:ext cx="0" cy="292100"/>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17" name="Line 218"/>
            <p:cNvSpPr>
              <a:spLocks noChangeShapeType="1"/>
            </p:cNvSpPr>
            <p:nvPr/>
          </p:nvSpPr>
          <p:spPr bwMode="auto">
            <a:xfrm>
              <a:off x="8180388" y="3851275"/>
              <a:ext cx="0" cy="292100"/>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18" name="Rectangle 219"/>
            <p:cNvSpPr>
              <a:spLocks noChangeArrowheads="1"/>
            </p:cNvSpPr>
            <p:nvPr/>
          </p:nvSpPr>
          <p:spPr bwMode="auto">
            <a:xfrm>
              <a:off x="7389813" y="2436813"/>
              <a:ext cx="877888" cy="161925"/>
            </a:xfrm>
            <a:prstGeom prst="rect">
              <a:avLst/>
            </a:prstGeom>
            <a:noFill/>
            <a:ln w="9525">
              <a:noFill/>
              <a:miter lim="800000"/>
              <a:headEnd/>
              <a:tailEnd/>
            </a:ln>
          </p:spPr>
          <p:txBody>
            <a:bodyPr wrap="none" anchor="ctr"/>
            <a:lstStyle/>
            <a:p>
              <a:endParaRPr lang="zh-CN" altLang="en-US"/>
            </a:p>
          </p:txBody>
        </p:sp>
        <p:sp>
          <p:nvSpPr>
            <p:cNvPr id="57519" name="Line 220"/>
            <p:cNvSpPr>
              <a:spLocks noChangeShapeType="1"/>
            </p:cNvSpPr>
            <p:nvPr/>
          </p:nvSpPr>
          <p:spPr bwMode="auto">
            <a:xfrm>
              <a:off x="7829550" y="2436813"/>
              <a:ext cx="0" cy="161925"/>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20" name="Line 221"/>
            <p:cNvSpPr>
              <a:spLocks noChangeShapeType="1"/>
            </p:cNvSpPr>
            <p:nvPr/>
          </p:nvSpPr>
          <p:spPr bwMode="auto">
            <a:xfrm>
              <a:off x="8064500" y="2436813"/>
              <a:ext cx="0" cy="163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21" name="Line 222"/>
            <p:cNvSpPr>
              <a:spLocks noChangeShapeType="1"/>
            </p:cNvSpPr>
            <p:nvPr/>
          </p:nvSpPr>
          <p:spPr bwMode="auto">
            <a:xfrm>
              <a:off x="7602538" y="2438400"/>
              <a:ext cx="0" cy="161925"/>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22" name="Line 223"/>
            <p:cNvSpPr>
              <a:spLocks noChangeShapeType="1"/>
            </p:cNvSpPr>
            <p:nvPr/>
          </p:nvSpPr>
          <p:spPr bwMode="auto">
            <a:xfrm>
              <a:off x="7713663" y="2438400"/>
              <a:ext cx="0" cy="161925"/>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23" name="Line 224"/>
            <p:cNvSpPr>
              <a:spLocks noChangeShapeType="1"/>
            </p:cNvSpPr>
            <p:nvPr/>
          </p:nvSpPr>
          <p:spPr bwMode="auto">
            <a:xfrm>
              <a:off x="7489825" y="2436813"/>
              <a:ext cx="0" cy="163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24" name="Line 225"/>
            <p:cNvSpPr>
              <a:spLocks noChangeShapeType="1"/>
            </p:cNvSpPr>
            <p:nvPr/>
          </p:nvSpPr>
          <p:spPr bwMode="auto">
            <a:xfrm>
              <a:off x="7943850" y="2435225"/>
              <a:ext cx="0" cy="163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25" name="Line 226"/>
            <p:cNvSpPr>
              <a:spLocks noChangeShapeType="1"/>
            </p:cNvSpPr>
            <p:nvPr/>
          </p:nvSpPr>
          <p:spPr bwMode="auto">
            <a:xfrm>
              <a:off x="8172450" y="2438400"/>
              <a:ext cx="0" cy="163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26" name="Rectangle 227"/>
            <p:cNvSpPr>
              <a:spLocks noChangeArrowheads="1"/>
            </p:cNvSpPr>
            <p:nvPr/>
          </p:nvSpPr>
          <p:spPr bwMode="auto">
            <a:xfrm>
              <a:off x="7373938" y="3084513"/>
              <a:ext cx="896938" cy="161925"/>
            </a:xfrm>
            <a:prstGeom prst="rect">
              <a:avLst/>
            </a:prstGeom>
            <a:noFill/>
            <a:ln w="9525">
              <a:noFill/>
              <a:miter lim="800000"/>
              <a:headEnd/>
              <a:tailEnd/>
            </a:ln>
          </p:spPr>
          <p:txBody>
            <a:bodyPr wrap="none" anchor="ctr"/>
            <a:lstStyle/>
            <a:p>
              <a:endParaRPr lang="zh-CN" altLang="en-US"/>
            </a:p>
          </p:txBody>
        </p:sp>
        <p:sp>
          <p:nvSpPr>
            <p:cNvPr id="57527" name="Line 228"/>
            <p:cNvSpPr>
              <a:spLocks noChangeShapeType="1"/>
            </p:cNvSpPr>
            <p:nvPr/>
          </p:nvSpPr>
          <p:spPr bwMode="auto">
            <a:xfrm>
              <a:off x="7823200" y="3084513"/>
              <a:ext cx="0" cy="161925"/>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28" name="Line 229"/>
            <p:cNvSpPr>
              <a:spLocks noChangeShapeType="1"/>
            </p:cNvSpPr>
            <p:nvPr/>
          </p:nvSpPr>
          <p:spPr bwMode="auto">
            <a:xfrm>
              <a:off x="8061325" y="3084513"/>
              <a:ext cx="0" cy="163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29" name="Line 230"/>
            <p:cNvSpPr>
              <a:spLocks noChangeShapeType="1"/>
            </p:cNvSpPr>
            <p:nvPr/>
          </p:nvSpPr>
          <p:spPr bwMode="auto">
            <a:xfrm>
              <a:off x="7589838" y="3084513"/>
              <a:ext cx="0" cy="163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30" name="Line 231"/>
            <p:cNvSpPr>
              <a:spLocks noChangeShapeType="1"/>
            </p:cNvSpPr>
            <p:nvPr/>
          </p:nvSpPr>
          <p:spPr bwMode="auto">
            <a:xfrm>
              <a:off x="7704138" y="3084513"/>
              <a:ext cx="0" cy="163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31" name="Line 232"/>
            <p:cNvSpPr>
              <a:spLocks noChangeShapeType="1"/>
            </p:cNvSpPr>
            <p:nvPr/>
          </p:nvSpPr>
          <p:spPr bwMode="auto">
            <a:xfrm>
              <a:off x="7475538" y="3084513"/>
              <a:ext cx="0" cy="163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32" name="Line 233"/>
            <p:cNvSpPr>
              <a:spLocks noChangeShapeType="1"/>
            </p:cNvSpPr>
            <p:nvPr/>
          </p:nvSpPr>
          <p:spPr bwMode="auto">
            <a:xfrm>
              <a:off x="7940675" y="3082925"/>
              <a:ext cx="0" cy="163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33" name="Line 234"/>
            <p:cNvSpPr>
              <a:spLocks noChangeShapeType="1"/>
            </p:cNvSpPr>
            <p:nvPr/>
          </p:nvSpPr>
          <p:spPr bwMode="auto">
            <a:xfrm>
              <a:off x="8174038" y="3084513"/>
              <a:ext cx="0" cy="165100"/>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34" name="Rectangle 235"/>
            <p:cNvSpPr>
              <a:spLocks noChangeArrowheads="1"/>
            </p:cNvSpPr>
            <p:nvPr/>
          </p:nvSpPr>
          <p:spPr bwMode="auto">
            <a:xfrm>
              <a:off x="7386638" y="3573463"/>
              <a:ext cx="877888" cy="161925"/>
            </a:xfrm>
            <a:prstGeom prst="rect">
              <a:avLst/>
            </a:prstGeom>
            <a:noFill/>
            <a:ln w="9525">
              <a:noFill/>
              <a:miter lim="800000"/>
              <a:headEnd/>
              <a:tailEnd/>
            </a:ln>
          </p:spPr>
          <p:txBody>
            <a:bodyPr wrap="none" anchor="ctr"/>
            <a:lstStyle/>
            <a:p>
              <a:endParaRPr lang="zh-CN" altLang="en-US"/>
            </a:p>
          </p:txBody>
        </p:sp>
        <p:sp>
          <p:nvSpPr>
            <p:cNvPr id="57535" name="Line 236"/>
            <p:cNvSpPr>
              <a:spLocks noChangeShapeType="1"/>
            </p:cNvSpPr>
            <p:nvPr/>
          </p:nvSpPr>
          <p:spPr bwMode="auto">
            <a:xfrm>
              <a:off x="7826375" y="3573463"/>
              <a:ext cx="0" cy="161925"/>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36" name="Line 237"/>
            <p:cNvSpPr>
              <a:spLocks noChangeShapeType="1"/>
            </p:cNvSpPr>
            <p:nvPr/>
          </p:nvSpPr>
          <p:spPr bwMode="auto">
            <a:xfrm>
              <a:off x="8059738" y="3573463"/>
              <a:ext cx="0" cy="163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37" name="Line 238"/>
            <p:cNvSpPr>
              <a:spLocks noChangeShapeType="1"/>
            </p:cNvSpPr>
            <p:nvPr/>
          </p:nvSpPr>
          <p:spPr bwMode="auto">
            <a:xfrm>
              <a:off x="7599363" y="3575050"/>
              <a:ext cx="0" cy="161925"/>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38" name="Line 239"/>
            <p:cNvSpPr>
              <a:spLocks noChangeShapeType="1"/>
            </p:cNvSpPr>
            <p:nvPr/>
          </p:nvSpPr>
          <p:spPr bwMode="auto">
            <a:xfrm>
              <a:off x="7710488" y="3575050"/>
              <a:ext cx="0" cy="161925"/>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39" name="Line 240"/>
            <p:cNvSpPr>
              <a:spLocks noChangeShapeType="1"/>
            </p:cNvSpPr>
            <p:nvPr/>
          </p:nvSpPr>
          <p:spPr bwMode="auto">
            <a:xfrm>
              <a:off x="7486650" y="3573463"/>
              <a:ext cx="0" cy="163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40" name="Line 241"/>
            <p:cNvSpPr>
              <a:spLocks noChangeShapeType="1"/>
            </p:cNvSpPr>
            <p:nvPr/>
          </p:nvSpPr>
          <p:spPr bwMode="auto">
            <a:xfrm>
              <a:off x="7940675" y="3571875"/>
              <a:ext cx="0" cy="163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41" name="Line 242"/>
            <p:cNvSpPr>
              <a:spLocks noChangeShapeType="1"/>
            </p:cNvSpPr>
            <p:nvPr/>
          </p:nvSpPr>
          <p:spPr bwMode="auto">
            <a:xfrm>
              <a:off x="8169275" y="3575050"/>
              <a:ext cx="0" cy="163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42" name="Rectangle 243"/>
            <p:cNvSpPr>
              <a:spLocks noChangeArrowheads="1"/>
            </p:cNvSpPr>
            <p:nvPr/>
          </p:nvSpPr>
          <p:spPr bwMode="auto">
            <a:xfrm>
              <a:off x="7381875" y="4230688"/>
              <a:ext cx="893763" cy="163513"/>
            </a:xfrm>
            <a:prstGeom prst="rect">
              <a:avLst/>
            </a:prstGeom>
            <a:noFill/>
            <a:ln w="9525">
              <a:noFill/>
              <a:miter lim="800000"/>
              <a:headEnd/>
              <a:tailEnd/>
            </a:ln>
          </p:spPr>
          <p:txBody>
            <a:bodyPr wrap="none" anchor="ctr"/>
            <a:lstStyle/>
            <a:p>
              <a:endParaRPr lang="zh-CN" altLang="en-US"/>
            </a:p>
          </p:txBody>
        </p:sp>
        <p:sp>
          <p:nvSpPr>
            <p:cNvPr id="57543" name="Line 244"/>
            <p:cNvSpPr>
              <a:spLocks noChangeShapeType="1"/>
            </p:cNvSpPr>
            <p:nvPr/>
          </p:nvSpPr>
          <p:spPr bwMode="auto">
            <a:xfrm>
              <a:off x="7827963" y="4230688"/>
              <a:ext cx="0" cy="163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44" name="Line 245"/>
            <p:cNvSpPr>
              <a:spLocks noChangeShapeType="1"/>
            </p:cNvSpPr>
            <p:nvPr/>
          </p:nvSpPr>
          <p:spPr bwMode="auto">
            <a:xfrm>
              <a:off x="8067675" y="4230688"/>
              <a:ext cx="0" cy="165100"/>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45" name="Line 246"/>
            <p:cNvSpPr>
              <a:spLocks noChangeShapeType="1"/>
            </p:cNvSpPr>
            <p:nvPr/>
          </p:nvSpPr>
          <p:spPr bwMode="auto">
            <a:xfrm>
              <a:off x="7597775" y="4232275"/>
              <a:ext cx="0" cy="163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46" name="Line 247"/>
            <p:cNvSpPr>
              <a:spLocks noChangeShapeType="1"/>
            </p:cNvSpPr>
            <p:nvPr/>
          </p:nvSpPr>
          <p:spPr bwMode="auto">
            <a:xfrm>
              <a:off x="7710488" y="4232275"/>
              <a:ext cx="0" cy="163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47" name="Line 248"/>
            <p:cNvSpPr>
              <a:spLocks noChangeShapeType="1"/>
            </p:cNvSpPr>
            <p:nvPr/>
          </p:nvSpPr>
          <p:spPr bwMode="auto">
            <a:xfrm>
              <a:off x="7483475" y="4230688"/>
              <a:ext cx="0" cy="165100"/>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48" name="Line 249"/>
            <p:cNvSpPr>
              <a:spLocks noChangeShapeType="1"/>
            </p:cNvSpPr>
            <p:nvPr/>
          </p:nvSpPr>
          <p:spPr bwMode="auto">
            <a:xfrm>
              <a:off x="7945438" y="4230688"/>
              <a:ext cx="0" cy="163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49" name="Line 250"/>
            <p:cNvSpPr>
              <a:spLocks noChangeShapeType="1"/>
            </p:cNvSpPr>
            <p:nvPr/>
          </p:nvSpPr>
          <p:spPr bwMode="auto">
            <a:xfrm>
              <a:off x="8178800" y="4232275"/>
              <a:ext cx="0" cy="163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50" name="Rectangle 251"/>
            <p:cNvSpPr>
              <a:spLocks noChangeArrowheads="1"/>
            </p:cNvSpPr>
            <p:nvPr/>
          </p:nvSpPr>
          <p:spPr bwMode="auto">
            <a:xfrm>
              <a:off x="7394575" y="4721225"/>
              <a:ext cx="874713" cy="161925"/>
            </a:xfrm>
            <a:prstGeom prst="rect">
              <a:avLst/>
            </a:prstGeom>
            <a:noFill/>
            <a:ln w="9525">
              <a:noFill/>
              <a:miter lim="800000"/>
              <a:headEnd/>
              <a:tailEnd/>
            </a:ln>
          </p:spPr>
          <p:txBody>
            <a:bodyPr wrap="none" anchor="ctr"/>
            <a:lstStyle/>
            <a:p>
              <a:endParaRPr lang="zh-CN" altLang="en-US"/>
            </a:p>
          </p:txBody>
        </p:sp>
        <p:sp>
          <p:nvSpPr>
            <p:cNvPr id="57551" name="Line 252"/>
            <p:cNvSpPr>
              <a:spLocks noChangeShapeType="1"/>
            </p:cNvSpPr>
            <p:nvPr/>
          </p:nvSpPr>
          <p:spPr bwMode="auto">
            <a:xfrm>
              <a:off x="7832725" y="4721225"/>
              <a:ext cx="0" cy="161925"/>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52" name="Line 253"/>
            <p:cNvSpPr>
              <a:spLocks noChangeShapeType="1"/>
            </p:cNvSpPr>
            <p:nvPr/>
          </p:nvSpPr>
          <p:spPr bwMode="auto">
            <a:xfrm>
              <a:off x="8064500" y="4721225"/>
              <a:ext cx="0" cy="163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53" name="Line 254"/>
            <p:cNvSpPr>
              <a:spLocks noChangeShapeType="1"/>
            </p:cNvSpPr>
            <p:nvPr/>
          </p:nvSpPr>
          <p:spPr bwMode="auto">
            <a:xfrm>
              <a:off x="7605713" y="4722813"/>
              <a:ext cx="0" cy="161925"/>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54" name="Line 255"/>
            <p:cNvSpPr>
              <a:spLocks noChangeShapeType="1"/>
            </p:cNvSpPr>
            <p:nvPr/>
          </p:nvSpPr>
          <p:spPr bwMode="auto">
            <a:xfrm>
              <a:off x="7716838" y="4722813"/>
              <a:ext cx="0" cy="161925"/>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55" name="Line 256"/>
            <p:cNvSpPr>
              <a:spLocks noChangeShapeType="1"/>
            </p:cNvSpPr>
            <p:nvPr/>
          </p:nvSpPr>
          <p:spPr bwMode="auto">
            <a:xfrm>
              <a:off x="7494588" y="4721225"/>
              <a:ext cx="0" cy="163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56" name="Line 257"/>
            <p:cNvSpPr>
              <a:spLocks noChangeShapeType="1"/>
            </p:cNvSpPr>
            <p:nvPr/>
          </p:nvSpPr>
          <p:spPr bwMode="auto">
            <a:xfrm>
              <a:off x="7945438" y="4719638"/>
              <a:ext cx="0" cy="16351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557" name="Line 258"/>
            <p:cNvSpPr>
              <a:spLocks noChangeShapeType="1"/>
            </p:cNvSpPr>
            <p:nvPr/>
          </p:nvSpPr>
          <p:spPr bwMode="auto">
            <a:xfrm>
              <a:off x="8174038" y="4722813"/>
              <a:ext cx="0" cy="163513"/>
            </a:xfrm>
            <a:prstGeom prst="line">
              <a:avLst/>
            </a:prstGeom>
            <a:noFill/>
            <a:ln w="9525">
              <a:solidFill>
                <a:schemeClr val="bg1"/>
              </a:solidFill>
              <a:round/>
              <a:headEnd type="triangle" w="sm" len="sm"/>
              <a:tailEnd type="triangle" w="sm" len="sm"/>
            </a:ln>
          </p:spPr>
          <p:txBody>
            <a:bodyPr/>
            <a:lstStyle/>
            <a:p>
              <a:endParaRPr lang="zh-CN" altLang="en-US"/>
            </a:p>
          </p:txBody>
        </p:sp>
        <p:grpSp>
          <p:nvGrpSpPr>
            <p:cNvPr id="57558" name="Group 259"/>
            <p:cNvGrpSpPr>
              <a:grpSpLocks/>
            </p:cNvGrpSpPr>
            <p:nvPr/>
          </p:nvGrpSpPr>
          <p:grpSpPr bwMode="auto">
            <a:xfrm>
              <a:off x="7385050" y="4935538"/>
              <a:ext cx="903288" cy="555625"/>
              <a:chOff x="2387" y="1187"/>
              <a:chExt cx="715" cy="417"/>
            </a:xfrm>
          </p:grpSpPr>
          <p:sp>
            <p:nvSpPr>
              <p:cNvPr id="57610" name="Rectangle 260"/>
              <p:cNvSpPr>
                <a:spLocks noChangeArrowheads="1"/>
              </p:cNvSpPr>
              <p:nvPr/>
            </p:nvSpPr>
            <p:spPr bwMode="auto">
              <a:xfrm>
                <a:off x="2389" y="1188"/>
                <a:ext cx="713" cy="219"/>
              </a:xfrm>
              <a:prstGeom prst="rect">
                <a:avLst/>
              </a:prstGeom>
              <a:noFill/>
              <a:ln w="9525">
                <a:noFill/>
                <a:miter lim="800000"/>
                <a:headEnd/>
                <a:tailEnd/>
              </a:ln>
            </p:spPr>
            <p:txBody>
              <a:bodyPr wrap="none" anchor="ctr"/>
              <a:lstStyle/>
              <a:p>
                <a:endParaRPr lang="zh-CN" altLang="en-US"/>
              </a:p>
            </p:txBody>
          </p:sp>
          <p:sp>
            <p:nvSpPr>
              <p:cNvPr id="57611" name="Line 261"/>
              <p:cNvSpPr>
                <a:spLocks noChangeShapeType="1"/>
              </p:cNvSpPr>
              <p:nvPr/>
            </p:nvSpPr>
            <p:spPr bwMode="auto">
              <a:xfrm>
                <a:off x="2746" y="1188"/>
                <a:ext cx="0" cy="219"/>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612" name="Line 262"/>
              <p:cNvSpPr>
                <a:spLocks noChangeShapeType="1"/>
              </p:cNvSpPr>
              <p:nvPr/>
            </p:nvSpPr>
            <p:spPr bwMode="auto">
              <a:xfrm>
                <a:off x="2936" y="1189"/>
                <a:ext cx="0" cy="219"/>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613" name="Line 263"/>
              <p:cNvSpPr>
                <a:spLocks noChangeShapeType="1"/>
              </p:cNvSpPr>
              <p:nvPr/>
            </p:nvSpPr>
            <p:spPr bwMode="auto">
              <a:xfrm>
                <a:off x="2561" y="1190"/>
                <a:ext cx="0" cy="219"/>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614" name="Line 264"/>
              <p:cNvSpPr>
                <a:spLocks noChangeShapeType="1"/>
              </p:cNvSpPr>
              <p:nvPr/>
            </p:nvSpPr>
            <p:spPr bwMode="auto">
              <a:xfrm>
                <a:off x="2651" y="1190"/>
                <a:ext cx="0" cy="219"/>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615" name="Line 265"/>
              <p:cNvSpPr>
                <a:spLocks noChangeShapeType="1"/>
              </p:cNvSpPr>
              <p:nvPr/>
            </p:nvSpPr>
            <p:spPr bwMode="auto">
              <a:xfrm>
                <a:off x="2470" y="1189"/>
                <a:ext cx="0" cy="219"/>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616" name="Line 266"/>
              <p:cNvSpPr>
                <a:spLocks noChangeShapeType="1"/>
              </p:cNvSpPr>
              <p:nvPr/>
            </p:nvSpPr>
            <p:spPr bwMode="auto">
              <a:xfrm>
                <a:off x="2839" y="1187"/>
                <a:ext cx="0" cy="219"/>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617" name="Line 267"/>
              <p:cNvSpPr>
                <a:spLocks noChangeShapeType="1"/>
              </p:cNvSpPr>
              <p:nvPr/>
            </p:nvSpPr>
            <p:spPr bwMode="auto">
              <a:xfrm>
                <a:off x="3024" y="1191"/>
                <a:ext cx="0" cy="219"/>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618" name="Rectangle 268"/>
              <p:cNvSpPr>
                <a:spLocks noChangeArrowheads="1"/>
              </p:cNvSpPr>
              <p:nvPr/>
            </p:nvSpPr>
            <p:spPr bwMode="auto">
              <a:xfrm>
                <a:off x="2387" y="1480"/>
                <a:ext cx="710" cy="122"/>
              </a:xfrm>
              <a:prstGeom prst="rect">
                <a:avLst/>
              </a:prstGeom>
              <a:noFill/>
              <a:ln w="9525">
                <a:noFill/>
                <a:miter lim="800000"/>
                <a:headEnd/>
                <a:tailEnd/>
              </a:ln>
            </p:spPr>
            <p:txBody>
              <a:bodyPr wrap="none" anchor="ctr"/>
              <a:lstStyle/>
              <a:p>
                <a:endParaRPr lang="zh-CN" altLang="en-US"/>
              </a:p>
            </p:txBody>
          </p:sp>
          <p:sp>
            <p:nvSpPr>
              <p:cNvPr id="57619" name="Line 269"/>
              <p:cNvSpPr>
                <a:spLocks noChangeShapeType="1"/>
              </p:cNvSpPr>
              <p:nvPr/>
            </p:nvSpPr>
            <p:spPr bwMode="auto">
              <a:xfrm>
                <a:off x="2742" y="1480"/>
                <a:ext cx="0" cy="122"/>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620" name="Line 270"/>
              <p:cNvSpPr>
                <a:spLocks noChangeShapeType="1"/>
              </p:cNvSpPr>
              <p:nvPr/>
            </p:nvSpPr>
            <p:spPr bwMode="auto">
              <a:xfrm>
                <a:off x="2931" y="1480"/>
                <a:ext cx="0" cy="12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621" name="Line 271"/>
              <p:cNvSpPr>
                <a:spLocks noChangeShapeType="1"/>
              </p:cNvSpPr>
              <p:nvPr/>
            </p:nvSpPr>
            <p:spPr bwMode="auto">
              <a:xfrm>
                <a:off x="2558" y="1481"/>
                <a:ext cx="0" cy="122"/>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622" name="Line 272"/>
              <p:cNvSpPr>
                <a:spLocks noChangeShapeType="1"/>
              </p:cNvSpPr>
              <p:nvPr/>
            </p:nvSpPr>
            <p:spPr bwMode="auto">
              <a:xfrm>
                <a:off x="2648" y="1481"/>
                <a:ext cx="0" cy="122"/>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623" name="Line 273"/>
              <p:cNvSpPr>
                <a:spLocks noChangeShapeType="1"/>
              </p:cNvSpPr>
              <p:nvPr/>
            </p:nvSpPr>
            <p:spPr bwMode="auto">
              <a:xfrm>
                <a:off x="2468" y="1480"/>
                <a:ext cx="0" cy="12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624" name="Line 274"/>
              <p:cNvSpPr>
                <a:spLocks noChangeShapeType="1"/>
              </p:cNvSpPr>
              <p:nvPr/>
            </p:nvSpPr>
            <p:spPr bwMode="auto">
              <a:xfrm>
                <a:off x="2835" y="1479"/>
                <a:ext cx="0" cy="123"/>
              </a:xfrm>
              <a:prstGeom prst="line">
                <a:avLst/>
              </a:prstGeom>
              <a:noFill/>
              <a:ln w="9525">
                <a:solidFill>
                  <a:schemeClr val="bg1"/>
                </a:solidFill>
                <a:round/>
                <a:headEnd type="triangle" w="sm" len="sm"/>
                <a:tailEnd type="triangle" w="sm" len="sm"/>
              </a:ln>
            </p:spPr>
            <p:txBody>
              <a:bodyPr/>
              <a:lstStyle/>
              <a:p>
                <a:endParaRPr lang="zh-CN" altLang="en-US"/>
              </a:p>
            </p:txBody>
          </p:sp>
          <p:sp>
            <p:nvSpPr>
              <p:cNvPr id="57625" name="Line 275"/>
              <p:cNvSpPr>
                <a:spLocks noChangeShapeType="1"/>
              </p:cNvSpPr>
              <p:nvPr/>
            </p:nvSpPr>
            <p:spPr bwMode="auto">
              <a:xfrm>
                <a:off x="3020" y="1481"/>
                <a:ext cx="0" cy="123"/>
              </a:xfrm>
              <a:prstGeom prst="line">
                <a:avLst/>
              </a:prstGeom>
              <a:noFill/>
              <a:ln w="9525">
                <a:solidFill>
                  <a:schemeClr val="bg1"/>
                </a:solidFill>
                <a:round/>
                <a:headEnd type="triangle" w="sm" len="sm"/>
                <a:tailEnd type="triangle" w="sm" len="sm"/>
              </a:ln>
            </p:spPr>
            <p:txBody>
              <a:bodyPr/>
              <a:lstStyle/>
              <a:p>
                <a:endParaRPr lang="zh-CN" altLang="en-US"/>
              </a:p>
            </p:txBody>
          </p:sp>
        </p:grpSp>
        <p:grpSp>
          <p:nvGrpSpPr>
            <p:cNvPr id="57559" name="Group 276"/>
            <p:cNvGrpSpPr>
              <a:grpSpLocks/>
            </p:cNvGrpSpPr>
            <p:nvPr/>
          </p:nvGrpSpPr>
          <p:grpSpPr bwMode="auto">
            <a:xfrm rot="5400000" flipH="1">
              <a:off x="6675437" y="2973388"/>
              <a:ext cx="2301875" cy="852488"/>
              <a:chOff x="2493" y="2144"/>
              <a:chExt cx="1343" cy="585"/>
            </a:xfrm>
          </p:grpSpPr>
          <p:sp>
            <p:nvSpPr>
              <p:cNvPr id="57608" name="Freeform 277"/>
              <p:cNvSpPr>
                <a:spLocks/>
              </p:cNvSpPr>
              <p:nvPr/>
            </p:nvSpPr>
            <p:spPr bwMode="auto">
              <a:xfrm>
                <a:off x="2493" y="2144"/>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12700" cap="rnd">
                <a:solidFill>
                  <a:schemeClr val="tx1"/>
                </a:solidFill>
                <a:prstDash val="sysDot"/>
                <a:round/>
                <a:headEnd/>
                <a:tailEnd/>
              </a:ln>
            </p:spPr>
            <p:txBody>
              <a:bodyPr/>
              <a:lstStyle/>
              <a:p>
                <a:endParaRPr lang="zh-CN" altLang="en-US"/>
              </a:p>
            </p:txBody>
          </p:sp>
          <p:sp>
            <p:nvSpPr>
              <p:cNvPr id="57609" name="Freeform 278"/>
              <p:cNvSpPr>
                <a:spLocks/>
              </p:cNvSpPr>
              <p:nvPr/>
            </p:nvSpPr>
            <p:spPr bwMode="auto">
              <a:xfrm flipV="1">
                <a:off x="3162" y="2432"/>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12700" cap="rnd">
                <a:solidFill>
                  <a:schemeClr val="tx1"/>
                </a:solidFill>
                <a:prstDash val="sysDot"/>
                <a:round/>
                <a:headEnd/>
                <a:tailEnd/>
              </a:ln>
            </p:spPr>
            <p:txBody>
              <a:bodyPr/>
              <a:lstStyle/>
              <a:p>
                <a:endParaRPr lang="zh-CN" altLang="en-US"/>
              </a:p>
            </p:txBody>
          </p:sp>
        </p:grpSp>
        <p:sp>
          <p:nvSpPr>
            <p:cNvPr id="57560" name="Line 279"/>
            <p:cNvSpPr>
              <a:spLocks noChangeShapeType="1"/>
            </p:cNvSpPr>
            <p:nvPr/>
          </p:nvSpPr>
          <p:spPr bwMode="auto">
            <a:xfrm>
              <a:off x="7380288" y="2239963"/>
              <a:ext cx="900113" cy="0"/>
            </a:xfrm>
            <a:prstGeom prst="line">
              <a:avLst/>
            </a:prstGeom>
            <a:noFill/>
            <a:ln w="9525">
              <a:solidFill>
                <a:schemeClr val="tx1"/>
              </a:solidFill>
              <a:round/>
              <a:headEnd/>
              <a:tailEnd/>
            </a:ln>
          </p:spPr>
          <p:txBody>
            <a:bodyPr/>
            <a:lstStyle/>
            <a:p>
              <a:endParaRPr lang="zh-CN" altLang="en-US"/>
            </a:p>
          </p:txBody>
        </p:sp>
        <p:sp>
          <p:nvSpPr>
            <p:cNvPr id="57561" name="Rectangle 280"/>
            <p:cNvSpPr>
              <a:spLocks noChangeArrowheads="1"/>
            </p:cNvSpPr>
            <p:nvPr/>
          </p:nvSpPr>
          <p:spPr bwMode="auto">
            <a:xfrm>
              <a:off x="7254875" y="5705475"/>
              <a:ext cx="1165225" cy="476250"/>
            </a:xfrm>
            <a:prstGeom prst="rect">
              <a:avLst/>
            </a:prstGeom>
            <a:gradFill rotWithShape="0">
              <a:gsLst>
                <a:gs pos="0">
                  <a:srgbClr val="000000"/>
                </a:gs>
                <a:gs pos="100000">
                  <a:srgbClr val="AAAAAA"/>
                </a:gs>
              </a:gsLst>
              <a:path path="shape">
                <a:fillToRect l="50000" t="50000" r="50000" b="50000"/>
              </a:path>
            </a:gradFill>
            <a:ln w="28575">
              <a:solidFill>
                <a:schemeClr val="tx1"/>
              </a:solidFill>
              <a:miter lim="800000"/>
              <a:headEnd/>
              <a:tailEnd/>
            </a:ln>
          </p:spPr>
          <p:txBody>
            <a:bodyPr wrap="none" anchor="ctr"/>
            <a:lstStyle/>
            <a:p>
              <a:endParaRPr lang="zh-CN" altLang="en-US"/>
            </a:p>
          </p:txBody>
        </p:sp>
        <p:grpSp>
          <p:nvGrpSpPr>
            <p:cNvPr id="57562" name="Group 281"/>
            <p:cNvGrpSpPr>
              <a:grpSpLocks/>
            </p:cNvGrpSpPr>
            <p:nvPr/>
          </p:nvGrpSpPr>
          <p:grpSpPr bwMode="auto">
            <a:xfrm>
              <a:off x="7373938" y="5699125"/>
              <a:ext cx="914400" cy="242888"/>
              <a:chOff x="2342" y="3818"/>
              <a:chExt cx="794" cy="171"/>
            </a:xfrm>
          </p:grpSpPr>
          <p:sp>
            <p:nvSpPr>
              <p:cNvPr id="57606" name="AutoShape 282"/>
              <p:cNvSpPr>
                <a:spLocks noChangeArrowheads="1"/>
              </p:cNvSpPr>
              <p:nvPr/>
            </p:nvSpPr>
            <p:spPr bwMode="auto">
              <a:xfrm>
                <a:off x="2366" y="3822"/>
                <a:ext cx="765" cy="16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89 w 21600"/>
                  <a:gd name="T13" fmla="*/ 4527 h 21600"/>
                  <a:gd name="T14" fmla="*/ 17111 w 21600"/>
                  <a:gd name="T15" fmla="*/ 1707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gradFill rotWithShape="0">
                <a:gsLst>
                  <a:gs pos="0">
                    <a:srgbClr val="555555"/>
                  </a:gs>
                  <a:gs pos="50000">
                    <a:srgbClr val="A8A8A8"/>
                  </a:gs>
                  <a:gs pos="100000">
                    <a:srgbClr val="555555"/>
                  </a:gs>
                </a:gsLst>
                <a:lin ang="0" scaled="1"/>
              </a:gradFill>
              <a:ln w="19050">
                <a:solidFill>
                  <a:schemeClr val="tx1"/>
                </a:solidFill>
                <a:miter lim="800000"/>
                <a:headEnd/>
                <a:tailEnd/>
              </a:ln>
            </p:spPr>
            <p:txBody>
              <a:bodyPr wrap="none" anchor="ctr"/>
              <a:lstStyle/>
              <a:p>
                <a:endParaRPr lang="zh-CN" altLang="en-US"/>
              </a:p>
            </p:txBody>
          </p:sp>
          <p:sp>
            <p:nvSpPr>
              <p:cNvPr id="57607" name="Rectangle 283"/>
              <p:cNvSpPr>
                <a:spLocks noChangeArrowheads="1"/>
              </p:cNvSpPr>
              <p:nvPr/>
            </p:nvSpPr>
            <p:spPr bwMode="auto">
              <a:xfrm>
                <a:off x="2342" y="3818"/>
                <a:ext cx="794" cy="60"/>
              </a:xfrm>
              <a:prstGeom prst="rect">
                <a:avLst/>
              </a:prstGeom>
              <a:gradFill rotWithShape="0">
                <a:gsLst>
                  <a:gs pos="0">
                    <a:srgbClr val="404040"/>
                  </a:gs>
                  <a:gs pos="50000">
                    <a:srgbClr val="C0C0C0"/>
                  </a:gs>
                  <a:gs pos="100000">
                    <a:srgbClr val="404040"/>
                  </a:gs>
                </a:gsLst>
                <a:lin ang="0" scaled="1"/>
              </a:gradFill>
              <a:ln w="19050">
                <a:solidFill>
                  <a:schemeClr val="tx1"/>
                </a:solidFill>
                <a:miter lim="800000"/>
                <a:headEnd/>
                <a:tailEnd/>
              </a:ln>
            </p:spPr>
            <p:txBody>
              <a:bodyPr wrap="none" anchor="ctr"/>
              <a:lstStyle/>
              <a:p>
                <a:endParaRPr lang="zh-CN" altLang="en-US"/>
              </a:p>
            </p:txBody>
          </p:sp>
        </p:grpSp>
        <p:sp>
          <p:nvSpPr>
            <p:cNvPr id="57563" name="Freeform 284"/>
            <p:cNvSpPr>
              <a:spLocks/>
            </p:cNvSpPr>
            <p:nvPr/>
          </p:nvSpPr>
          <p:spPr bwMode="auto">
            <a:xfrm>
              <a:off x="7454900" y="4552950"/>
              <a:ext cx="354013" cy="379413"/>
            </a:xfrm>
            <a:custGeom>
              <a:avLst/>
              <a:gdLst>
                <a:gd name="T0" fmla="*/ 57 w 280"/>
                <a:gd name="T1" fmla="*/ 0 h 284"/>
                <a:gd name="T2" fmla="*/ 34 w 280"/>
                <a:gd name="T3" fmla="*/ 29 h 284"/>
                <a:gd name="T4" fmla="*/ 14 w 280"/>
                <a:gd name="T5" fmla="*/ 57 h 284"/>
                <a:gd name="T6" fmla="*/ 0 w 280"/>
                <a:gd name="T7" fmla="*/ 85 h 284"/>
                <a:gd name="T8" fmla="*/ 0 60000 65536"/>
                <a:gd name="T9" fmla="*/ 0 60000 65536"/>
                <a:gd name="T10" fmla="*/ 0 60000 65536"/>
                <a:gd name="T11" fmla="*/ 0 60000 65536"/>
                <a:gd name="T12" fmla="*/ 0 w 280"/>
                <a:gd name="T13" fmla="*/ 0 h 284"/>
                <a:gd name="T14" fmla="*/ 280 w 280"/>
                <a:gd name="T15" fmla="*/ 284 h 284"/>
              </a:gdLst>
              <a:ahLst/>
              <a:cxnLst>
                <a:cxn ang="T8">
                  <a:pos x="T0" y="T1"/>
                </a:cxn>
                <a:cxn ang="T9">
                  <a:pos x="T2" y="T3"/>
                </a:cxn>
                <a:cxn ang="T10">
                  <a:pos x="T4" y="T5"/>
                </a:cxn>
                <a:cxn ang="T11">
                  <a:pos x="T6" y="T7"/>
                </a:cxn>
              </a:cxnLst>
              <a:rect l="T12" t="T13" r="T14" b="T15"/>
              <a:pathLst>
                <a:path w="280" h="284">
                  <a:moveTo>
                    <a:pt x="280" y="0"/>
                  </a:moveTo>
                  <a:lnTo>
                    <a:pt x="168" y="100"/>
                  </a:lnTo>
                  <a:lnTo>
                    <a:pt x="68" y="192"/>
                  </a:lnTo>
                  <a:lnTo>
                    <a:pt x="0" y="284"/>
                  </a:lnTo>
                </a:path>
              </a:pathLst>
            </a:custGeom>
            <a:noFill/>
            <a:ln w="12700" cap="rnd">
              <a:solidFill>
                <a:schemeClr val="tx1"/>
              </a:solidFill>
              <a:prstDash val="sysDot"/>
              <a:round/>
              <a:headEnd/>
              <a:tailEnd/>
            </a:ln>
          </p:spPr>
          <p:txBody>
            <a:bodyPr/>
            <a:lstStyle/>
            <a:p>
              <a:endParaRPr lang="zh-CN" altLang="en-US"/>
            </a:p>
          </p:txBody>
        </p:sp>
        <p:grpSp>
          <p:nvGrpSpPr>
            <p:cNvPr id="57564" name="Group 285"/>
            <p:cNvGrpSpPr>
              <a:grpSpLocks/>
            </p:cNvGrpSpPr>
            <p:nvPr/>
          </p:nvGrpSpPr>
          <p:grpSpPr bwMode="auto">
            <a:xfrm>
              <a:off x="7405688" y="2265363"/>
              <a:ext cx="882650" cy="42863"/>
              <a:chOff x="3521" y="1797"/>
              <a:chExt cx="556" cy="27"/>
            </a:xfrm>
          </p:grpSpPr>
          <p:sp>
            <p:nvSpPr>
              <p:cNvPr id="57598" name="Rectangle 286"/>
              <p:cNvSpPr>
                <a:spLocks noChangeArrowheads="1"/>
              </p:cNvSpPr>
              <p:nvPr/>
            </p:nvSpPr>
            <p:spPr bwMode="auto">
              <a:xfrm>
                <a:off x="3521" y="1797"/>
                <a:ext cx="556" cy="26"/>
              </a:xfrm>
              <a:prstGeom prst="rect">
                <a:avLst/>
              </a:prstGeom>
              <a:noFill/>
              <a:ln w="9525">
                <a:noFill/>
                <a:miter lim="800000"/>
                <a:headEnd/>
                <a:tailEnd/>
              </a:ln>
            </p:spPr>
            <p:txBody>
              <a:bodyPr wrap="none" anchor="ctr"/>
              <a:lstStyle/>
              <a:p>
                <a:endParaRPr lang="zh-CN" altLang="en-US"/>
              </a:p>
            </p:txBody>
          </p:sp>
          <p:sp>
            <p:nvSpPr>
              <p:cNvPr id="57599" name="Line 287"/>
              <p:cNvSpPr>
                <a:spLocks noChangeShapeType="1"/>
              </p:cNvSpPr>
              <p:nvPr/>
            </p:nvSpPr>
            <p:spPr bwMode="auto">
              <a:xfrm>
                <a:off x="3799" y="1797"/>
                <a:ext cx="0" cy="26"/>
              </a:xfrm>
              <a:prstGeom prst="line">
                <a:avLst/>
              </a:prstGeom>
              <a:noFill/>
              <a:ln w="38100">
                <a:solidFill>
                  <a:schemeClr val="bg1"/>
                </a:solidFill>
                <a:round/>
                <a:headEnd type="none" w="sm" len="sm"/>
                <a:tailEnd type="none" w="sm" len="sm"/>
              </a:ln>
            </p:spPr>
            <p:txBody>
              <a:bodyPr/>
              <a:lstStyle/>
              <a:p>
                <a:endParaRPr lang="zh-CN" altLang="en-US"/>
              </a:p>
            </p:txBody>
          </p:sp>
          <p:sp>
            <p:nvSpPr>
              <p:cNvPr id="57600" name="Line 288"/>
              <p:cNvSpPr>
                <a:spLocks noChangeShapeType="1"/>
              </p:cNvSpPr>
              <p:nvPr/>
            </p:nvSpPr>
            <p:spPr bwMode="auto">
              <a:xfrm>
                <a:off x="3947" y="1797"/>
                <a:ext cx="0" cy="27"/>
              </a:xfrm>
              <a:prstGeom prst="line">
                <a:avLst/>
              </a:prstGeom>
              <a:noFill/>
              <a:ln w="38100">
                <a:solidFill>
                  <a:schemeClr val="bg1"/>
                </a:solidFill>
                <a:round/>
                <a:headEnd type="none" w="sm" len="sm"/>
                <a:tailEnd type="none" w="sm" len="sm"/>
              </a:ln>
            </p:spPr>
            <p:txBody>
              <a:bodyPr/>
              <a:lstStyle/>
              <a:p>
                <a:endParaRPr lang="zh-CN" altLang="en-US"/>
              </a:p>
            </p:txBody>
          </p:sp>
          <p:sp>
            <p:nvSpPr>
              <p:cNvPr id="57601" name="Line 289"/>
              <p:cNvSpPr>
                <a:spLocks noChangeShapeType="1"/>
              </p:cNvSpPr>
              <p:nvPr/>
            </p:nvSpPr>
            <p:spPr bwMode="auto">
              <a:xfrm>
                <a:off x="3655" y="1798"/>
                <a:ext cx="0" cy="26"/>
              </a:xfrm>
              <a:prstGeom prst="line">
                <a:avLst/>
              </a:prstGeom>
              <a:noFill/>
              <a:ln w="38100">
                <a:solidFill>
                  <a:schemeClr val="bg1"/>
                </a:solidFill>
                <a:round/>
                <a:headEnd type="none" w="sm" len="sm"/>
                <a:tailEnd type="none" w="sm" len="sm"/>
              </a:ln>
            </p:spPr>
            <p:txBody>
              <a:bodyPr/>
              <a:lstStyle/>
              <a:p>
                <a:endParaRPr lang="zh-CN" altLang="en-US"/>
              </a:p>
            </p:txBody>
          </p:sp>
          <p:sp>
            <p:nvSpPr>
              <p:cNvPr id="57602" name="Line 290"/>
              <p:cNvSpPr>
                <a:spLocks noChangeShapeType="1"/>
              </p:cNvSpPr>
              <p:nvPr/>
            </p:nvSpPr>
            <p:spPr bwMode="auto">
              <a:xfrm>
                <a:off x="3726" y="1798"/>
                <a:ext cx="0" cy="26"/>
              </a:xfrm>
              <a:prstGeom prst="line">
                <a:avLst/>
              </a:prstGeom>
              <a:noFill/>
              <a:ln w="38100">
                <a:solidFill>
                  <a:schemeClr val="bg1"/>
                </a:solidFill>
                <a:round/>
                <a:headEnd type="none" w="sm" len="sm"/>
                <a:tailEnd type="none" w="sm" len="sm"/>
              </a:ln>
            </p:spPr>
            <p:txBody>
              <a:bodyPr/>
              <a:lstStyle/>
              <a:p>
                <a:endParaRPr lang="zh-CN" altLang="en-US"/>
              </a:p>
            </p:txBody>
          </p:sp>
          <p:sp>
            <p:nvSpPr>
              <p:cNvPr id="57603" name="Line 291"/>
              <p:cNvSpPr>
                <a:spLocks noChangeShapeType="1"/>
              </p:cNvSpPr>
              <p:nvPr/>
            </p:nvSpPr>
            <p:spPr bwMode="auto">
              <a:xfrm>
                <a:off x="3585" y="1797"/>
                <a:ext cx="0" cy="27"/>
              </a:xfrm>
              <a:prstGeom prst="line">
                <a:avLst/>
              </a:prstGeom>
              <a:noFill/>
              <a:ln w="38100">
                <a:solidFill>
                  <a:schemeClr val="bg1"/>
                </a:solidFill>
                <a:round/>
                <a:headEnd type="none" w="sm" len="sm"/>
                <a:tailEnd type="none" w="sm" len="sm"/>
              </a:ln>
            </p:spPr>
            <p:txBody>
              <a:bodyPr/>
              <a:lstStyle/>
              <a:p>
                <a:endParaRPr lang="zh-CN" altLang="en-US"/>
              </a:p>
            </p:txBody>
          </p:sp>
          <p:sp>
            <p:nvSpPr>
              <p:cNvPr id="57604" name="Line 292"/>
              <p:cNvSpPr>
                <a:spLocks noChangeShapeType="1"/>
              </p:cNvSpPr>
              <p:nvPr/>
            </p:nvSpPr>
            <p:spPr bwMode="auto">
              <a:xfrm>
                <a:off x="3871" y="1797"/>
                <a:ext cx="0" cy="26"/>
              </a:xfrm>
              <a:prstGeom prst="line">
                <a:avLst/>
              </a:prstGeom>
              <a:noFill/>
              <a:ln w="38100">
                <a:solidFill>
                  <a:schemeClr val="bg1"/>
                </a:solidFill>
                <a:round/>
                <a:headEnd type="none" w="sm" len="sm"/>
                <a:tailEnd type="none" w="sm" len="sm"/>
              </a:ln>
            </p:spPr>
            <p:txBody>
              <a:bodyPr/>
              <a:lstStyle/>
              <a:p>
                <a:endParaRPr lang="zh-CN" altLang="en-US"/>
              </a:p>
            </p:txBody>
          </p:sp>
          <p:sp>
            <p:nvSpPr>
              <p:cNvPr id="57605" name="Line 293"/>
              <p:cNvSpPr>
                <a:spLocks noChangeShapeType="1"/>
              </p:cNvSpPr>
              <p:nvPr/>
            </p:nvSpPr>
            <p:spPr bwMode="auto">
              <a:xfrm>
                <a:off x="4016" y="1798"/>
                <a:ext cx="0" cy="26"/>
              </a:xfrm>
              <a:prstGeom prst="line">
                <a:avLst/>
              </a:prstGeom>
              <a:noFill/>
              <a:ln w="38100">
                <a:solidFill>
                  <a:schemeClr val="bg1"/>
                </a:solidFill>
                <a:round/>
                <a:headEnd type="none" w="sm" len="sm"/>
                <a:tailEnd type="none" w="sm" len="sm"/>
              </a:ln>
            </p:spPr>
            <p:txBody>
              <a:bodyPr/>
              <a:lstStyle/>
              <a:p>
                <a:endParaRPr lang="zh-CN" altLang="en-US"/>
              </a:p>
            </p:txBody>
          </p:sp>
        </p:grpSp>
        <p:grpSp>
          <p:nvGrpSpPr>
            <p:cNvPr id="57565" name="Group 294"/>
            <p:cNvGrpSpPr>
              <a:grpSpLocks/>
            </p:cNvGrpSpPr>
            <p:nvPr/>
          </p:nvGrpSpPr>
          <p:grpSpPr bwMode="auto">
            <a:xfrm>
              <a:off x="7388225" y="3367088"/>
              <a:ext cx="882650" cy="42863"/>
              <a:chOff x="3521" y="1797"/>
              <a:chExt cx="556" cy="27"/>
            </a:xfrm>
          </p:grpSpPr>
          <p:sp>
            <p:nvSpPr>
              <p:cNvPr id="57590" name="Rectangle 295"/>
              <p:cNvSpPr>
                <a:spLocks noChangeArrowheads="1"/>
              </p:cNvSpPr>
              <p:nvPr/>
            </p:nvSpPr>
            <p:spPr bwMode="auto">
              <a:xfrm>
                <a:off x="3521" y="1797"/>
                <a:ext cx="556" cy="26"/>
              </a:xfrm>
              <a:prstGeom prst="rect">
                <a:avLst/>
              </a:prstGeom>
              <a:noFill/>
              <a:ln w="9525">
                <a:noFill/>
                <a:miter lim="800000"/>
                <a:headEnd/>
                <a:tailEnd/>
              </a:ln>
            </p:spPr>
            <p:txBody>
              <a:bodyPr wrap="none" anchor="ctr"/>
              <a:lstStyle/>
              <a:p>
                <a:endParaRPr lang="zh-CN" altLang="en-US"/>
              </a:p>
            </p:txBody>
          </p:sp>
          <p:sp>
            <p:nvSpPr>
              <p:cNvPr id="57591" name="Line 296"/>
              <p:cNvSpPr>
                <a:spLocks noChangeShapeType="1"/>
              </p:cNvSpPr>
              <p:nvPr/>
            </p:nvSpPr>
            <p:spPr bwMode="auto">
              <a:xfrm>
                <a:off x="3799" y="1797"/>
                <a:ext cx="0" cy="26"/>
              </a:xfrm>
              <a:prstGeom prst="line">
                <a:avLst/>
              </a:prstGeom>
              <a:noFill/>
              <a:ln w="38100">
                <a:solidFill>
                  <a:schemeClr val="bg1"/>
                </a:solidFill>
                <a:round/>
                <a:headEnd type="none" w="sm" len="sm"/>
                <a:tailEnd type="none" w="sm" len="sm"/>
              </a:ln>
            </p:spPr>
            <p:txBody>
              <a:bodyPr/>
              <a:lstStyle/>
              <a:p>
                <a:endParaRPr lang="zh-CN" altLang="en-US"/>
              </a:p>
            </p:txBody>
          </p:sp>
          <p:sp>
            <p:nvSpPr>
              <p:cNvPr id="57592" name="Line 297"/>
              <p:cNvSpPr>
                <a:spLocks noChangeShapeType="1"/>
              </p:cNvSpPr>
              <p:nvPr/>
            </p:nvSpPr>
            <p:spPr bwMode="auto">
              <a:xfrm>
                <a:off x="3947" y="1797"/>
                <a:ext cx="0" cy="27"/>
              </a:xfrm>
              <a:prstGeom prst="line">
                <a:avLst/>
              </a:prstGeom>
              <a:noFill/>
              <a:ln w="38100">
                <a:solidFill>
                  <a:schemeClr val="bg1"/>
                </a:solidFill>
                <a:round/>
                <a:headEnd type="none" w="sm" len="sm"/>
                <a:tailEnd type="none" w="sm" len="sm"/>
              </a:ln>
            </p:spPr>
            <p:txBody>
              <a:bodyPr/>
              <a:lstStyle/>
              <a:p>
                <a:endParaRPr lang="zh-CN" altLang="en-US"/>
              </a:p>
            </p:txBody>
          </p:sp>
          <p:sp>
            <p:nvSpPr>
              <p:cNvPr id="57593" name="Line 298"/>
              <p:cNvSpPr>
                <a:spLocks noChangeShapeType="1"/>
              </p:cNvSpPr>
              <p:nvPr/>
            </p:nvSpPr>
            <p:spPr bwMode="auto">
              <a:xfrm>
                <a:off x="3655" y="1798"/>
                <a:ext cx="0" cy="26"/>
              </a:xfrm>
              <a:prstGeom prst="line">
                <a:avLst/>
              </a:prstGeom>
              <a:noFill/>
              <a:ln w="38100">
                <a:solidFill>
                  <a:schemeClr val="bg1"/>
                </a:solidFill>
                <a:round/>
                <a:headEnd type="none" w="sm" len="sm"/>
                <a:tailEnd type="none" w="sm" len="sm"/>
              </a:ln>
            </p:spPr>
            <p:txBody>
              <a:bodyPr/>
              <a:lstStyle/>
              <a:p>
                <a:endParaRPr lang="zh-CN" altLang="en-US"/>
              </a:p>
            </p:txBody>
          </p:sp>
          <p:sp>
            <p:nvSpPr>
              <p:cNvPr id="57594" name="Line 299"/>
              <p:cNvSpPr>
                <a:spLocks noChangeShapeType="1"/>
              </p:cNvSpPr>
              <p:nvPr/>
            </p:nvSpPr>
            <p:spPr bwMode="auto">
              <a:xfrm>
                <a:off x="3726" y="1798"/>
                <a:ext cx="0" cy="26"/>
              </a:xfrm>
              <a:prstGeom prst="line">
                <a:avLst/>
              </a:prstGeom>
              <a:noFill/>
              <a:ln w="38100">
                <a:solidFill>
                  <a:schemeClr val="bg1"/>
                </a:solidFill>
                <a:round/>
                <a:headEnd type="none" w="sm" len="sm"/>
                <a:tailEnd type="none" w="sm" len="sm"/>
              </a:ln>
            </p:spPr>
            <p:txBody>
              <a:bodyPr/>
              <a:lstStyle/>
              <a:p>
                <a:endParaRPr lang="zh-CN" altLang="en-US"/>
              </a:p>
            </p:txBody>
          </p:sp>
          <p:sp>
            <p:nvSpPr>
              <p:cNvPr id="57595" name="Line 300"/>
              <p:cNvSpPr>
                <a:spLocks noChangeShapeType="1"/>
              </p:cNvSpPr>
              <p:nvPr/>
            </p:nvSpPr>
            <p:spPr bwMode="auto">
              <a:xfrm>
                <a:off x="3585" y="1797"/>
                <a:ext cx="0" cy="27"/>
              </a:xfrm>
              <a:prstGeom prst="line">
                <a:avLst/>
              </a:prstGeom>
              <a:noFill/>
              <a:ln w="38100">
                <a:solidFill>
                  <a:schemeClr val="bg1"/>
                </a:solidFill>
                <a:round/>
                <a:headEnd type="none" w="sm" len="sm"/>
                <a:tailEnd type="none" w="sm" len="sm"/>
              </a:ln>
            </p:spPr>
            <p:txBody>
              <a:bodyPr/>
              <a:lstStyle/>
              <a:p>
                <a:endParaRPr lang="zh-CN" altLang="en-US"/>
              </a:p>
            </p:txBody>
          </p:sp>
          <p:sp>
            <p:nvSpPr>
              <p:cNvPr id="57596" name="Line 301"/>
              <p:cNvSpPr>
                <a:spLocks noChangeShapeType="1"/>
              </p:cNvSpPr>
              <p:nvPr/>
            </p:nvSpPr>
            <p:spPr bwMode="auto">
              <a:xfrm>
                <a:off x="3871" y="1797"/>
                <a:ext cx="0" cy="26"/>
              </a:xfrm>
              <a:prstGeom prst="line">
                <a:avLst/>
              </a:prstGeom>
              <a:noFill/>
              <a:ln w="38100">
                <a:solidFill>
                  <a:schemeClr val="bg1"/>
                </a:solidFill>
                <a:round/>
                <a:headEnd type="none" w="sm" len="sm"/>
                <a:tailEnd type="none" w="sm" len="sm"/>
              </a:ln>
            </p:spPr>
            <p:txBody>
              <a:bodyPr/>
              <a:lstStyle/>
              <a:p>
                <a:endParaRPr lang="zh-CN" altLang="en-US"/>
              </a:p>
            </p:txBody>
          </p:sp>
          <p:sp>
            <p:nvSpPr>
              <p:cNvPr id="57597" name="Line 302"/>
              <p:cNvSpPr>
                <a:spLocks noChangeShapeType="1"/>
              </p:cNvSpPr>
              <p:nvPr/>
            </p:nvSpPr>
            <p:spPr bwMode="auto">
              <a:xfrm>
                <a:off x="4016" y="1798"/>
                <a:ext cx="0" cy="26"/>
              </a:xfrm>
              <a:prstGeom prst="line">
                <a:avLst/>
              </a:prstGeom>
              <a:noFill/>
              <a:ln w="38100">
                <a:solidFill>
                  <a:schemeClr val="bg1"/>
                </a:solidFill>
                <a:round/>
                <a:headEnd type="none" w="sm" len="sm"/>
                <a:tailEnd type="none" w="sm" len="sm"/>
              </a:ln>
            </p:spPr>
            <p:txBody>
              <a:bodyPr/>
              <a:lstStyle/>
              <a:p>
                <a:endParaRPr lang="zh-CN" altLang="en-US"/>
              </a:p>
            </p:txBody>
          </p:sp>
        </p:grpSp>
        <p:grpSp>
          <p:nvGrpSpPr>
            <p:cNvPr id="57566" name="Group 303"/>
            <p:cNvGrpSpPr>
              <a:grpSpLocks/>
            </p:cNvGrpSpPr>
            <p:nvPr/>
          </p:nvGrpSpPr>
          <p:grpSpPr bwMode="auto">
            <a:xfrm>
              <a:off x="7394575" y="4518025"/>
              <a:ext cx="882650" cy="42863"/>
              <a:chOff x="3521" y="1797"/>
              <a:chExt cx="556" cy="27"/>
            </a:xfrm>
          </p:grpSpPr>
          <p:sp>
            <p:nvSpPr>
              <p:cNvPr id="57582" name="Rectangle 304"/>
              <p:cNvSpPr>
                <a:spLocks noChangeArrowheads="1"/>
              </p:cNvSpPr>
              <p:nvPr/>
            </p:nvSpPr>
            <p:spPr bwMode="auto">
              <a:xfrm>
                <a:off x="3521" y="1797"/>
                <a:ext cx="556" cy="26"/>
              </a:xfrm>
              <a:prstGeom prst="rect">
                <a:avLst/>
              </a:prstGeom>
              <a:noFill/>
              <a:ln w="9525">
                <a:noFill/>
                <a:miter lim="800000"/>
                <a:headEnd/>
                <a:tailEnd/>
              </a:ln>
            </p:spPr>
            <p:txBody>
              <a:bodyPr wrap="none" anchor="ctr"/>
              <a:lstStyle/>
              <a:p>
                <a:endParaRPr lang="zh-CN" altLang="en-US"/>
              </a:p>
            </p:txBody>
          </p:sp>
          <p:sp>
            <p:nvSpPr>
              <p:cNvPr id="57583" name="Line 305"/>
              <p:cNvSpPr>
                <a:spLocks noChangeShapeType="1"/>
              </p:cNvSpPr>
              <p:nvPr/>
            </p:nvSpPr>
            <p:spPr bwMode="auto">
              <a:xfrm>
                <a:off x="3799" y="1797"/>
                <a:ext cx="0" cy="26"/>
              </a:xfrm>
              <a:prstGeom prst="line">
                <a:avLst/>
              </a:prstGeom>
              <a:noFill/>
              <a:ln w="38100">
                <a:solidFill>
                  <a:schemeClr val="bg1"/>
                </a:solidFill>
                <a:round/>
                <a:headEnd type="none" w="sm" len="sm"/>
                <a:tailEnd type="none" w="sm" len="sm"/>
              </a:ln>
            </p:spPr>
            <p:txBody>
              <a:bodyPr/>
              <a:lstStyle/>
              <a:p>
                <a:endParaRPr lang="zh-CN" altLang="en-US"/>
              </a:p>
            </p:txBody>
          </p:sp>
          <p:sp>
            <p:nvSpPr>
              <p:cNvPr id="57584" name="Line 306"/>
              <p:cNvSpPr>
                <a:spLocks noChangeShapeType="1"/>
              </p:cNvSpPr>
              <p:nvPr/>
            </p:nvSpPr>
            <p:spPr bwMode="auto">
              <a:xfrm>
                <a:off x="3947" y="1797"/>
                <a:ext cx="0" cy="27"/>
              </a:xfrm>
              <a:prstGeom prst="line">
                <a:avLst/>
              </a:prstGeom>
              <a:noFill/>
              <a:ln w="38100">
                <a:solidFill>
                  <a:schemeClr val="bg1"/>
                </a:solidFill>
                <a:round/>
                <a:headEnd type="none" w="sm" len="sm"/>
                <a:tailEnd type="none" w="sm" len="sm"/>
              </a:ln>
            </p:spPr>
            <p:txBody>
              <a:bodyPr/>
              <a:lstStyle/>
              <a:p>
                <a:endParaRPr lang="zh-CN" altLang="en-US"/>
              </a:p>
            </p:txBody>
          </p:sp>
          <p:sp>
            <p:nvSpPr>
              <p:cNvPr id="57585" name="Line 307"/>
              <p:cNvSpPr>
                <a:spLocks noChangeShapeType="1"/>
              </p:cNvSpPr>
              <p:nvPr/>
            </p:nvSpPr>
            <p:spPr bwMode="auto">
              <a:xfrm>
                <a:off x="3655" y="1798"/>
                <a:ext cx="0" cy="26"/>
              </a:xfrm>
              <a:prstGeom prst="line">
                <a:avLst/>
              </a:prstGeom>
              <a:noFill/>
              <a:ln w="38100">
                <a:solidFill>
                  <a:schemeClr val="bg1"/>
                </a:solidFill>
                <a:round/>
                <a:headEnd type="none" w="sm" len="sm"/>
                <a:tailEnd type="none" w="sm" len="sm"/>
              </a:ln>
            </p:spPr>
            <p:txBody>
              <a:bodyPr/>
              <a:lstStyle/>
              <a:p>
                <a:endParaRPr lang="zh-CN" altLang="en-US"/>
              </a:p>
            </p:txBody>
          </p:sp>
          <p:sp>
            <p:nvSpPr>
              <p:cNvPr id="57586" name="Line 308"/>
              <p:cNvSpPr>
                <a:spLocks noChangeShapeType="1"/>
              </p:cNvSpPr>
              <p:nvPr/>
            </p:nvSpPr>
            <p:spPr bwMode="auto">
              <a:xfrm>
                <a:off x="3726" y="1798"/>
                <a:ext cx="0" cy="26"/>
              </a:xfrm>
              <a:prstGeom prst="line">
                <a:avLst/>
              </a:prstGeom>
              <a:noFill/>
              <a:ln w="38100">
                <a:solidFill>
                  <a:schemeClr val="bg1"/>
                </a:solidFill>
                <a:round/>
                <a:headEnd type="none" w="sm" len="sm"/>
                <a:tailEnd type="none" w="sm" len="sm"/>
              </a:ln>
            </p:spPr>
            <p:txBody>
              <a:bodyPr/>
              <a:lstStyle/>
              <a:p>
                <a:endParaRPr lang="zh-CN" altLang="en-US"/>
              </a:p>
            </p:txBody>
          </p:sp>
          <p:sp>
            <p:nvSpPr>
              <p:cNvPr id="57587" name="Line 309"/>
              <p:cNvSpPr>
                <a:spLocks noChangeShapeType="1"/>
              </p:cNvSpPr>
              <p:nvPr/>
            </p:nvSpPr>
            <p:spPr bwMode="auto">
              <a:xfrm>
                <a:off x="3585" y="1797"/>
                <a:ext cx="0" cy="27"/>
              </a:xfrm>
              <a:prstGeom prst="line">
                <a:avLst/>
              </a:prstGeom>
              <a:noFill/>
              <a:ln w="38100">
                <a:solidFill>
                  <a:schemeClr val="bg1"/>
                </a:solidFill>
                <a:round/>
                <a:headEnd type="none" w="sm" len="sm"/>
                <a:tailEnd type="none" w="sm" len="sm"/>
              </a:ln>
            </p:spPr>
            <p:txBody>
              <a:bodyPr/>
              <a:lstStyle/>
              <a:p>
                <a:endParaRPr lang="zh-CN" altLang="en-US"/>
              </a:p>
            </p:txBody>
          </p:sp>
          <p:sp>
            <p:nvSpPr>
              <p:cNvPr id="57588" name="Line 310"/>
              <p:cNvSpPr>
                <a:spLocks noChangeShapeType="1"/>
              </p:cNvSpPr>
              <p:nvPr/>
            </p:nvSpPr>
            <p:spPr bwMode="auto">
              <a:xfrm>
                <a:off x="3871" y="1797"/>
                <a:ext cx="0" cy="26"/>
              </a:xfrm>
              <a:prstGeom prst="line">
                <a:avLst/>
              </a:prstGeom>
              <a:noFill/>
              <a:ln w="38100">
                <a:solidFill>
                  <a:schemeClr val="bg1"/>
                </a:solidFill>
                <a:round/>
                <a:headEnd type="none" w="sm" len="sm"/>
                <a:tailEnd type="none" w="sm" len="sm"/>
              </a:ln>
            </p:spPr>
            <p:txBody>
              <a:bodyPr/>
              <a:lstStyle/>
              <a:p>
                <a:endParaRPr lang="zh-CN" altLang="en-US"/>
              </a:p>
            </p:txBody>
          </p:sp>
          <p:sp>
            <p:nvSpPr>
              <p:cNvPr id="57589" name="Line 311"/>
              <p:cNvSpPr>
                <a:spLocks noChangeShapeType="1"/>
              </p:cNvSpPr>
              <p:nvPr/>
            </p:nvSpPr>
            <p:spPr bwMode="auto">
              <a:xfrm>
                <a:off x="4016" y="1798"/>
                <a:ext cx="0" cy="26"/>
              </a:xfrm>
              <a:prstGeom prst="line">
                <a:avLst/>
              </a:prstGeom>
              <a:noFill/>
              <a:ln w="38100">
                <a:solidFill>
                  <a:schemeClr val="bg1"/>
                </a:solidFill>
                <a:round/>
                <a:headEnd type="none" w="sm" len="sm"/>
                <a:tailEnd type="none" w="sm" len="sm"/>
              </a:ln>
            </p:spPr>
            <p:txBody>
              <a:bodyPr/>
              <a:lstStyle/>
              <a:p>
                <a:endParaRPr lang="zh-CN" altLang="en-US"/>
              </a:p>
            </p:txBody>
          </p:sp>
        </p:grpSp>
        <p:grpSp>
          <p:nvGrpSpPr>
            <p:cNvPr id="57567" name="Group 312"/>
            <p:cNvGrpSpPr>
              <a:grpSpLocks/>
            </p:cNvGrpSpPr>
            <p:nvPr/>
          </p:nvGrpSpPr>
          <p:grpSpPr bwMode="auto">
            <a:xfrm rot="16200000">
              <a:off x="6677025" y="2979738"/>
              <a:ext cx="2303463" cy="850900"/>
              <a:chOff x="2493" y="2144"/>
              <a:chExt cx="1343" cy="585"/>
            </a:xfrm>
          </p:grpSpPr>
          <p:sp>
            <p:nvSpPr>
              <p:cNvPr id="57580" name="Freeform 313"/>
              <p:cNvSpPr>
                <a:spLocks/>
              </p:cNvSpPr>
              <p:nvPr/>
            </p:nvSpPr>
            <p:spPr bwMode="auto">
              <a:xfrm>
                <a:off x="2493" y="2144"/>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12700">
                <a:solidFill>
                  <a:schemeClr val="tx1"/>
                </a:solidFill>
                <a:round/>
                <a:headEnd/>
                <a:tailEnd/>
              </a:ln>
            </p:spPr>
            <p:txBody>
              <a:bodyPr/>
              <a:lstStyle/>
              <a:p>
                <a:endParaRPr lang="zh-CN" altLang="en-US"/>
              </a:p>
            </p:txBody>
          </p:sp>
          <p:sp>
            <p:nvSpPr>
              <p:cNvPr id="57581" name="Freeform 314"/>
              <p:cNvSpPr>
                <a:spLocks/>
              </p:cNvSpPr>
              <p:nvPr/>
            </p:nvSpPr>
            <p:spPr bwMode="auto">
              <a:xfrm flipV="1">
                <a:off x="3162" y="2432"/>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noFill/>
              <a:ln w="12700">
                <a:solidFill>
                  <a:schemeClr val="tx1"/>
                </a:solidFill>
                <a:round/>
                <a:headEnd/>
                <a:tailEnd/>
              </a:ln>
            </p:spPr>
            <p:txBody>
              <a:bodyPr/>
              <a:lstStyle/>
              <a:p>
                <a:endParaRPr lang="zh-CN" altLang="en-US"/>
              </a:p>
            </p:txBody>
          </p:sp>
        </p:grpSp>
        <p:sp>
          <p:nvSpPr>
            <p:cNvPr id="57568" name="Freeform 315"/>
            <p:cNvSpPr>
              <a:spLocks/>
            </p:cNvSpPr>
            <p:nvPr/>
          </p:nvSpPr>
          <p:spPr bwMode="auto">
            <a:xfrm flipH="1">
              <a:off x="7827963" y="4543425"/>
              <a:ext cx="354013" cy="377825"/>
            </a:xfrm>
            <a:custGeom>
              <a:avLst/>
              <a:gdLst>
                <a:gd name="T0" fmla="*/ 57 w 280"/>
                <a:gd name="T1" fmla="*/ 0 h 284"/>
                <a:gd name="T2" fmla="*/ 34 w 280"/>
                <a:gd name="T3" fmla="*/ 28 h 284"/>
                <a:gd name="T4" fmla="*/ 14 w 280"/>
                <a:gd name="T5" fmla="*/ 56 h 284"/>
                <a:gd name="T6" fmla="*/ 0 w 280"/>
                <a:gd name="T7" fmla="*/ 82 h 284"/>
                <a:gd name="T8" fmla="*/ 0 60000 65536"/>
                <a:gd name="T9" fmla="*/ 0 60000 65536"/>
                <a:gd name="T10" fmla="*/ 0 60000 65536"/>
                <a:gd name="T11" fmla="*/ 0 60000 65536"/>
                <a:gd name="T12" fmla="*/ 0 w 280"/>
                <a:gd name="T13" fmla="*/ 0 h 284"/>
                <a:gd name="T14" fmla="*/ 280 w 280"/>
                <a:gd name="T15" fmla="*/ 284 h 284"/>
              </a:gdLst>
              <a:ahLst/>
              <a:cxnLst>
                <a:cxn ang="T8">
                  <a:pos x="T0" y="T1"/>
                </a:cxn>
                <a:cxn ang="T9">
                  <a:pos x="T2" y="T3"/>
                </a:cxn>
                <a:cxn ang="T10">
                  <a:pos x="T4" y="T5"/>
                </a:cxn>
                <a:cxn ang="T11">
                  <a:pos x="T6" y="T7"/>
                </a:cxn>
              </a:cxnLst>
              <a:rect l="T12" t="T13" r="T14" b="T15"/>
              <a:pathLst>
                <a:path w="280" h="284">
                  <a:moveTo>
                    <a:pt x="280" y="0"/>
                  </a:moveTo>
                  <a:lnTo>
                    <a:pt x="168" y="100"/>
                  </a:lnTo>
                  <a:lnTo>
                    <a:pt x="68" y="192"/>
                  </a:lnTo>
                  <a:lnTo>
                    <a:pt x="0" y="284"/>
                  </a:lnTo>
                </a:path>
              </a:pathLst>
            </a:custGeom>
            <a:noFill/>
            <a:ln w="12700">
              <a:solidFill>
                <a:schemeClr val="tx1"/>
              </a:solidFill>
              <a:round/>
              <a:headEnd/>
              <a:tailEnd/>
            </a:ln>
          </p:spPr>
          <p:txBody>
            <a:bodyPr/>
            <a:lstStyle/>
            <a:p>
              <a:endParaRPr lang="zh-CN" altLang="en-US"/>
            </a:p>
          </p:txBody>
        </p:sp>
        <p:sp>
          <p:nvSpPr>
            <p:cNvPr id="57572" name="WordArt 319"/>
            <p:cNvSpPr>
              <a:spLocks noChangeArrowheads="1" noChangeShapeType="1" noTextEdit="1"/>
            </p:cNvSpPr>
            <p:nvPr/>
          </p:nvSpPr>
          <p:spPr bwMode="auto">
            <a:xfrm rot="5400000">
              <a:off x="5283200" y="3492500"/>
              <a:ext cx="3657600" cy="203200"/>
            </a:xfrm>
            <a:prstGeom prst="rect">
              <a:avLst/>
            </a:prstGeom>
          </p:spPr>
          <p:txBody>
            <a:bodyPr vert="eaVert" wrap="none" fromWordArt="1">
              <a:prstTxWarp prst="textPlain">
                <a:avLst>
                  <a:gd name="adj" fmla="val 50000"/>
                </a:avLst>
              </a:prstTxWarp>
            </a:bodyPr>
            <a:lstStyle/>
            <a:p>
              <a:pPr fontAlgn="auto"/>
              <a:r>
                <a:rPr lang="zh-CN" altLang="en-US" sz="3600" kern="10">
                  <a:ln w="3175">
                    <a:solidFill>
                      <a:srgbClr val="008000"/>
                    </a:solidFill>
                    <a:round/>
                    <a:headEnd/>
                    <a:tailEnd/>
                  </a:ln>
                  <a:solidFill>
                    <a:srgbClr val="008000"/>
                  </a:solidFill>
                  <a:latin typeface="宋体"/>
                  <a:ea typeface="宋体"/>
                </a:rPr>
                <a:t>反射界面上总是出现波节</a:t>
              </a:r>
            </a:p>
          </p:txBody>
        </p:sp>
        <p:sp>
          <p:nvSpPr>
            <p:cNvPr id="57573" name="WordArt 320"/>
            <p:cNvSpPr>
              <a:spLocks noChangeArrowheads="1" noChangeShapeType="1" noTextEdit="1"/>
            </p:cNvSpPr>
            <p:nvPr/>
          </p:nvSpPr>
          <p:spPr bwMode="auto">
            <a:xfrm rot="5400000">
              <a:off x="6591300" y="3441700"/>
              <a:ext cx="3924300" cy="241300"/>
            </a:xfrm>
            <a:prstGeom prst="rect">
              <a:avLst/>
            </a:prstGeom>
          </p:spPr>
          <p:txBody>
            <a:bodyPr vert="eaVert" wrap="none" fromWordArt="1">
              <a:prstTxWarp prst="textPlain">
                <a:avLst>
                  <a:gd name="adj" fmla="val 50000"/>
                </a:avLst>
              </a:prstTxWarp>
            </a:bodyPr>
            <a:lstStyle/>
            <a:p>
              <a:pPr fontAlgn="auto"/>
              <a:r>
                <a:rPr lang="zh-CN" altLang="en-US" sz="3600" kern="10">
                  <a:ln w="3175">
                    <a:solidFill>
                      <a:schemeClr val="tx1"/>
                    </a:solidFill>
                    <a:round/>
                    <a:headEnd/>
                    <a:tailEnd/>
                  </a:ln>
                  <a:latin typeface="宋体"/>
                  <a:ea typeface="宋体"/>
                </a:rPr>
                <a:t>由波疏媒质到波密媒质界面反射</a:t>
              </a:r>
            </a:p>
          </p:txBody>
        </p:sp>
        <p:sp>
          <p:nvSpPr>
            <p:cNvPr id="57574" name="WordArt 321"/>
            <p:cNvSpPr>
              <a:spLocks noChangeArrowheads="1" noChangeShapeType="1" noTextEdit="1"/>
            </p:cNvSpPr>
            <p:nvPr/>
          </p:nvSpPr>
          <p:spPr bwMode="auto">
            <a:xfrm>
              <a:off x="7315200" y="5905500"/>
              <a:ext cx="1066800" cy="203200"/>
            </a:xfrm>
            <a:prstGeom prst="rect">
              <a:avLst/>
            </a:prstGeom>
          </p:spPr>
          <p:txBody>
            <a:bodyPr wrap="none" fromWordArt="1">
              <a:prstTxWarp prst="textPlain">
                <a:avLst>
                  <a:gd name="adj" fmla="val 50000"/>
                </a:avLst>
              </a:prstTxWarp>
            </a:bodyPr>
            <a:lstStyle/>
            <a:p>
              <a:r>
                <a:rPr lang="zh-CN" altLang="en-US" sz="3600" kern="10">
                  <a:ln w="3175">
                    <a:solidFill>
                      <a:schemeClr val="bg1"/>
                    </a:solidFill>
                    <a:round/>
                    <a:headEnd/>
                    <a:tailEnd/>
                  </a:ln>
                  <a:solidFill>
                    <a:schemeClr val="bg1"/>
                  </a:solidFill>
                  <a:latin typeface="宋体"/>
                  <a:ea typeface="宋体"/>
                </a:rPr>
                <a:t>声  源</a:t>
              </a:r>
            </a:p>
          </p:txBody>
        </p:sp>
        <p:sp>
          <p:nvSpPr>
            <p:cNvPr id="57576" name="WordArt 323"/>
            <p:cNvSpPr>
              <a:spLocks noChangeArrowheads="1" noChangeShapeType="1" noTextEdit="1"/>
            </p:cNvSpPr>
            <p:nvPr/>
          </p:nvSpPr>
          <p:spPr bwMode="auto">
            <a:xfrm>
              <a:off x="7505700" y="1763713"/>
              <a:ext cx="647700" cy="228600"/>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玻璃</a:t>
              </a:r>
            </a:p>
          </p:txBody>
        </p:sp>
        <p:sp>
          <p:nvSpPr>
            <p:cNvPr id="57579" name="WordArt 326"/>
            <p:cNvSpPr>
              <a:spLocks noChangeArrowheads="1" noChangeShapeType="1" noTextEdit="1"/>
            </p:cNvSpPr>
            <p:nvPr/>
          </p:nvSpPr>
          <p:spPr bwMode="auto">
            <a:xfrm>
              <a:off x="7688263" y="5145088"/>
              <a:ext cx="307975" cy="320675"/>
            </a:xfrm>
            <a:prstGeom prst="rect">
              <a:avLst/>
            </a:prstGeom>
          </p:spPr>
          <p:txBody>
            <a:bodyPr wrap="none" fromWordArt="1">
              <a:prstTxWarp prst="textPlain">
                <a:avLst>
                  <a:gd name="adj" fmla="val 50000"/>
                </a:avLst>
              </a:prstTxWarp>
            </a:bodyPr>
            <a:lstStyle/>
            <a:p>
              <a:r>
                <a:rPr lang="zh-CN" altLang="en-US" sz="3600" kern="10">
                  <a:ln w="3175">
                    <a:solidFill>
                      <a:srgbClr val="000000"/>
                    </a:solidFill>
                    <a:round/>
                    <a:headEnd/>
                    <a:tailEnd/>
                  </a:ln>
                  <a:latin typeface="宋体"/>
                  <a:ea typeface="宋体"/>
                </a:rPr>
                <a:t>水</a:t>
              </a:r>
            </a:p>
          </p:txBody>
        </p:sp>
      </p:grpSp>
      <p:sp>
        <p:nvSpPr>
          <p:cNvPr id="57426" name="Rectangle 328" descr="球体"/>
          <p:cNvSpPr>
            <a:spLocks noChangeArrowheads="1"/>
          </p:cNvSpPr>
          <p:nvPr/>
        </p:nvSpPr>
        <p:spPr bwMode="auto">
          <a:xfrm>
            <a:off x="476250" y="811213"/>
            <a:ext cx="3603625" cy="104775"/>
          </a:xfrm>
          <a:prstGeom prst="rect">
            <a:avLst/>
          </a:prstGeom>
          <a:pattFill prst="sphere">
            <a:fgClr>
              <a:schemeClr val="bg1"/>
            </a:fgClr>
            <a:bgClr>
              <a:srgbClr val="C4E9F8"/>
            </a:bgClr>
          </a:pattFill>
          <a:ln w="9525">
            <a:noFill/>
            <a:miter lim="800000"/>
            <a:headEnd/>
            <a:tailEnd/>
          </a:ln>
        </p:spPr>
        <p:txBody>
          <a:bodyPr wrap="none" anchor="ctr"/>
          <a:lstStyle/>
          <a:p>
            <a:endParaRPr lang="zh-CN" altLang="en-US"/>
          </a:p>
        </p:txBody>
      </p:sp>
      <p:sp>
        <p:nvSpPr>
          <p:cNvPr id="115017" name="WordArt 329"/>
          <p:cNvSpPr>
            <a:spLocks noChangeArrowheads="1" noChangeShapeType="1" noTextEdit="1"/>
          </p:cNvSpPr>
          <p:nvPr/>
        </p:nvSpPr>
        <p:spPr bwMode="auto">
          <a:xfrm>
            <a:off x="533400" y="358775"/>
            <a:ext cx="2181808" cy="309563"/>
          </a:xfrm>
          <a:prstGeom prst="rect">
            <a:avLst/>
          </a:prstGeom>
        </p:spPr>
        <p:txBody>
          <a:bodyPr wrap="none" fromWordArt="1">
            <a:prstTxWarp prst="textPlain">
              <a:avLst>
                <a:gd name="adj" fmla="val 50000"/>
              </a:avLst>
            </a:prstTxWarp>
          </a:bodyPr>
          <a:lstStyle/>
          <a:p>
            <a:pPr>
              <a:defRPr/>
            </a:pPr>
            <a:r>
              <a:rPr lang="zh-CN" altLang="en-US" sz="1800" b="1" kern="10" dirty="0" smtClean="0">
                <a:ln w="9525">
                  <a:solidFill>
                    <a:srgbClr val="CC0000"/>
                  </a:solidFill>
                  <a:round/>
                  <a:headEnd/>
                  <a:tailEnd/>
                </a:ln>
                <a:solidFill>
                  <a:srgbClr val="CC0000"/>
                </a:solidFill>
                <a:latin typeface="华文中宋"/>
                <a:ea typeface="华文中宋"/>
              </a:rPr>
              <a:t>半波损失</a:t>
            </a:r>
            <a:endParaRPr lang="zh-CN" altLang="en-US" sz="1800" b="1" kern="10" dirty="0">
              <a:ln w="9525">
                <a:solidFill>
                  <a:srgbClr val="CC0000"/>
                </a:solidFill>
                <a:round/>
                <a:headEnd/>
                <a:tailEnd/>
              </a:ln>
              <a:solidFill>
                <a:srgbClr val="CC0000"/>
              </a:solidFill>
              <a:latin typeface="华文中宋"/>
              <a:ea typeface="华文中宋"/>
            </a:endParaRPr>
          </a:p>
        </p:txBody>
      </p:sp>
      <p:sp>
        <p:nvSpPr>
          <p:cNvPr id="57352" name="WordArt 330"/>
          <p:cNvSpPr>
            <a:spLocks noChangeArrowheads="1" noChangeShapeType="1" noTextEdit="1"/>
          </p:cNvSpPr>
          <p:nvPr/>
        </p:nvSpPr>
        <p:spPr bwMode="auto">
          <a:xfrm>
            <a:off x="4424363" y="407988"/>
            <a:ext cx="1233487" cy="268287"/>
          </a:xfrm>
          <a:prstGeom prst="rect">
            <a:avLst/>
          </a:prstGeom>
        </p:spPr>
        <p:txBody>
          <a:bodyPr wrap="none" fromWordArt="1">
            <a:prstTxWarp prst="textPlain">
              <a:avLst>
                <a:gd name="adj" fmla="val 50000"/>
              </a:avLst>
            </a:prstTxWarp>
          </a:bodyPr>
          <a:lstStyle/>
          <a:p>
            <a:r>
              <a:rPr lang="zh-CN" altLang="en-US" sz="3600" kern="10">
                <a:ln w="9525">
                  <a:solidFill>
                    <a:srgbClr val="008000"/>
                  </a:solidFill>
                  <a:round/>
                  <a:headEnd/>
                  <a:tailEnd/>
                </a:ln>
                <a:solidFill>
                  <a:srgbClr val="008000"/>
                </a:solidFill>
                <a:latin typeface="宋体"/>
                <a:ea typeface="宋体"/>
              </a:rPr>
              <a:t>现象</a:t>
            </a:r>
          </a:p>
        </p:txBody>
      </p:sp>
      <p:sp>
        <p:nvSpPr>
          <p:cNvPr id="57353" name="WordArt 331"/>
          <p:cNvSpPr>
            <a:spLocks noChangeArrowheads="1" noChangeShapeType="1" noTextEdit="1"/>
          </p:cNvSpPr>
          <p:nvPr/>
        </p:nvSpPr>
        <p:spPr bwMode="auto">
          <a:xfrm>
            <a:off x="6080125" y="434975"/>
            <a:ext cx="1287463" cy="207963"/>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连续波</a:t>
            </a:r>
          </a:p>
        </p:txBody>
      </p:sp>
      <p:grpSp>
        <p:nvGrpSpPr>
          <p:cNvPr id="57354" name="Group 336"/>
          <p:cNvGrpSpPr>
            <a:grpSpLocks/>
          </p:cNvGrpSpPr>
          <p:nvPr/>
        </p:nvGrpSpPr>
        <p:grpSpPr bwMode="auto">
          <a:xfrm>
            <a:off x="566738" y="1319213"/>
            <a:ext cx="3257550" cy="5030787"/>
            <a:chOff x="357" y="831"/>
            <a:chExt cx="2052" cy="3169"/>
          </a:xfrm>
        </p:grpSpPr>
        <p:sp>
          <p:nvSpPr>
            <p:cNvPr id="57355" name="Line 15"/>
            <p:cNvSpPr>
              <a:spLocks noChangeShapeType="1"/>
            </p:cNvSpPr>
            <p:nvPr/>
          </p:nvSpPr>
          <p:spPr bwMode="auto">
            <a:xfrm>
              <a:off x="841" y="1437"/>
              <a:ext cx="0" cy="1819"/>
            </a:xfrm>
            <a:prstGeom prst="line">
              <a:avLst/>
            </a:prstGeom>
            <a:noFill/>
            <a:ln w="9525">
              <a:solidFill>
                <a:schemeClr val="tx1"/>
              </a:solidFill>
              <a:round/>
              <a:headEnd/>
              <a:tailEnd/>
            </a:ln>
          </p:spPr>
          <p:txBody>
            <a:bodyPr/>
            <a:lstStyle/>
            <a:p>
              <a:endParaRPr lang="zh-CN" altLang="en-US"/>
            </a:p>
          </p:txBody>
        </p:sp>
        <p:sp>
          <p:nvSpPr>
            <p:cNvPr id="57356" name="Line 16"/>
            <p:cNvSpPr>
              <a:spLocks noChangeShapeType="1"/>
            </p:cNvSpPr>
            <p:nvPr/>
          </p:nvSpPr>
          <p:spPr bwMode="auto">
            <a:xfrm>
              <a:off x="1930" y="1412"/>
              <a:ext cx="0" cy="2509"/>
            </a:xfrm>
            <a:prstGeom prst="line">
              <a:avLst/>
            </a:prstGeom>
            <a:noFill/>
            <a:ln w="9525">
              <a:solidFill>
                <a:schemeClr val="tx1"/>
              </a:solidFill>
              <a:round/>
              <a:headEnd/>
              <a:tailEnd/>
            </a:ln>
          </p:spPr>
          <p:txBody>
            <a:bodyPr/>
            <a:lstStyle/>
            <a:p>
              <a:endParaRPr lang="zh-CN" altLang="en-US"/>
            </a:p>
          </p:txBody>
        </p:sp>
        <p:grpSp>
          <p:nvGrpSpPr>
            <p:cNvPr id="57357" name="Group 17"/>
            <p:cNvGrpSpPr>
              <a:grpSpLocks/>
            </p:cNvGrpSpPr>
            <p:nvPr/>
          </p:nvGrpSpPr>
          <p:grpSpPr bwMode="auto">
            <a:xfrm>
              <a:off x="714" y="951"/>
              <a:ext cx="151" cy="488"/>
              <a:chOff x="609" y="977"/>
              <a:chExt cx="220" cy="609"/>
            </a:xfrm>
          </p:grpSpPr>
          <p:grpSp>
            <p:nvGrpSpPr>
              <p:cNvPr id="57421" name="Group 18"/>
              <p:cNvGrpSpPr>
                <a:grpSpLocks/>
              </p:cNvGrpSpPr>
              <p:nvPr/>
            </p:nvGrpSpPr>
            <p:grpSpPr bwMode="auto">
              <a:xfrm>
                <a:off x="609" y="1227"/>
                <a:ext cx="220" cy="359"/>
                <a:chOff x="405" y="893"/>
                <a:chExt cx="220" cy="359"/>
              </a:xfrm>
            </p:grpSpPr>
            <p:sp>
              <p:nvSpPr>
                <p:cNvPr id="57423" name="AutoShape 19"/>
                <p:cNvSpPr>
                  <a:spLocks noChangeArrowheads="1"/>
                </p:cNvSpPr>
                <p:nvPr/>
              </p:nvSpPr>
              <p:spPr bwMode="auto">
                <a:xfrm>
                  <a:off x="405" y="893"/>
                  <a:ext cx="220" cy="31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93 w 21600"/>
                    <a:gd name="T13" fmla="*/ 0 h 21600"/>
                    <a:gd name="T14" fmla="*/ 21207 w 21600"/>
                    <a:gd name="T15" fmla="*/ 8695 h 21600"/>
                  </a:gdLst>
                  <a:ahLst/>
                  <a:cxnLst>
                    <a:cxn ang="T8">
                      <a:pos x="T0" y="T1"/>
                    </a:cxn>
                    <a:cxn ang="T9">
                      <a:pos x="T2" y="T3"/>
                    </a:cxn>
                    <a:cxn ang="T10">
                      <a:pos x="T4" y="T5"/>
                    </a:cxn>
                    <a:cxn ang="T11">
                      <a:pos x="T6" y="T7"/>
                    </a:cxn>
                  </a:cxnLst>
                  <a:rect l="T12" t="T13" r="T14" b="T15"/>
                  <a:pathLst>
                    <a:path w="21600" h="21600">
                      <a:moveTo>
                        <a:pt x="3829" y="6901"/>
                      </a:moveTo>
                      <a:cubicBezTo>
                        <a:pt x="5241" y="4376"/>
                        <a:pt x="7907" y="2812"/>
                        <a:pt x="10800" y="2813"/>
                      </a:cubicBezTo>
                      <a:cubicBezTo>
                        <a:pt x="13692" y="2813"/>
                        <a:pt x="16358" y="4376"/>
                        <a:pt x="17770" y="6901"/>
                      </a:cubicBezTo>
                      <a:lnTo>
                        <a:pt x="20225" y="5527"/>
                      </a:lnTo>
                      <a:cubicBezTo>
                        <a:pt x="18316" y="2114"/>
                        <a:pt x="14711" y="-1"/>
                        <a:pt x="10799" y="0"/>
                      </a:cubicBezTo>
                      <a:cubicBezTo>
                        <a:pt x="6888" y="0"/>
                        <a:pt x="3283" y="2114"/>
                        <a:pt x="1374" y="5527"/>
                      </a:cubicBezTo>
                      <a:close/>
                    </a:path>
                  </a:pathLst>
                </a:custGeom>
                <a:solidFill>
                  <a:schemeClr val="accent1"/>
                </a:solidFill>
                <a:ln w="9525">
                  <a:solidFill>
                    <a:schemeClr val="tx1"/>
                  </a:solidFill>
                  <a:miter lim="800000"/>
                  <a:headEnd/>
                  <a:tailEnd/>
                </a:ln>
              </p:spPr>
              <p:txBody>
                <a:bodyPr wrap="none" anchor="ctr"/>
                <a:lstStyle/>
                <a:p>
                  <a:endParaRPr lang="zh-CN" altLang="en-US"/>
                </a:p>
              </p:txBody>
            </p:sp>
            <p:sp>
              <p:nvSpPr>
                <p:cNvPr id="57424" name="Rectangle 20"/>
                <p:cNvSpPr>
                  <a:spLocks noChangeArrowheads="1"/>
                </p:cNvSpPr>
                <p:nvPr/>
              </p:nvSpPr>
              <p:spPr bwMode="auto">
                <a:xfrm>
                  <a:off x="421" y="973"/>
                  <a:ext cx="32" cy="279"/>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7425" name="Rectangle 21"/>
                <p:cNvSpPr>
                  <a:spLocks noChangeArrowheads="1"/>
                </p:cNvSpPr>
                <p:nvPr/>
              </p:nvSpPr>
              <p:spPr bwMode="auto">
                <a:xfrm>
                  <a:off x="580" y="973"/>
                  <a:ext cx="32" cy="279"/>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57422" name="Rectangle 22"/>
              <p:cNvSpPr>
                <a:spLocks noChangeArrowheads="1"/>
              </p:cNvSpPr>
              <p:nvPr/>
            </p:nvSpPr>
            <p:spPr bwMode="auto">
              <a:xfrm>
                <a:off x="695" y="977"/>
                <a:ext cx="47" cy="279"/>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57358" name="Group 23"/>
            <p:cNvGrpSpPr>
              <a:grpSpLocks/>
            </p:cNvGrpSpPr>
            <p:nvPr/>
          </p:nvGrpSpPr>
          <p:grpSpPr bwMode="auto">
            <a:xfrm>
              <a:off x="357" y="831"/>
              <a:ext cx="879" cy="129"/>
              <a:chOff x="1460" y="913"/>
              <a:chExt cx="879" cy="129"/>
            </a:xfrm>
          </p:grpSpPr>
          <p:sp>
            <p:nvSpPr>
              <p:cNvPr id="57419" name="Rectangle 24" descr="深色上对角线"/>
              <p:cNvSpPr>
                <a:spLocks noChangeArrowheads="1"/>
              </p:cNvSpPr>
              <p:nvPr/>
            </p:nvSpPr>
            <p:spPr bwMode="auto">
              <a:xfrm>
                <a:off x="1466" y="913"/>
                <a:ext cx="870" cy="129"/>
              </a:xfrm>
              <a:prstGeom prst="rect">
                <a:avLst/>
              </a:prstGeom>
              <a:pattFill prst="dkUpDiag">
                <a:fgClr>
                  <a:schemeClr val="tx1"/>
                </a:fgClr>
                <a:bgClr>
                  <a:schemeClr val="bg1"/>
                </a:bgClr>
              </a:pattFill>
              <a:ln w="9525">
                <a:noFill/>
                <a:miter lim="800000"/>
                <a:headEnd/>
                <a:tailEnd/>
              </a:ln>
            </p:spPr>
            <p:txBody>
              <a:bodyPr wrap="none" anchor="ctr"/>
              <a:lstStyle/>
              <a:p>
                <a:endParaRPr lang="zh-CN" altLang="en-US"/>
              </a:p>
            </p:txBody>
          </p:sp>
          <p:sp>
            <p:nvSpPr>
              <p:cNvPr id="57420" name="Line 25"/>
              <p:cNvSpPr>
                <a:spLocks noChangeShapeType="1"/>
              </p:cNvSpPr>
              <p:nvPr/>
            </p:nvSpPr>
            <p:spPr bwMode="auto">
              <a:xfrm>
                <a:off x="1460" y="1021"/>
                <a:ext cx="879" cy="8"/>
              </a:xfrm>
              <a:prstGeom prst="line">
                <a:avLst/>
              </a:prstGeom>
              <a:noFill/>
              <a:ln w="38100">
                <a:solidFill>
                  <a:schemeClr val="tx1"/>
                </a:solidFill>
                <a:round/>
                <a:headEnd/>
                <a:tailEnd/>
              </a:ln>
            </p:spPr>
            <p:txBody>
              <a:bodyPr/>
              <a:lstStyle/>
              <a:p>
                <a:endParaRPr lang="zh-CN" altLang="en-US"/>
              </a:p>
            </p:txBody>
          </p:sp>
        </p:grpSp>
        <p:grpSp>
          <p:nvGrpSpPr>
            <p:cNvPr id="57359" name="Group 26"/>
            <p:cNvGrpSpPr>
              <a:grpSpLocks/>
            </p:cNvGrpSpPr>
            <p:nvPr/>
          </p:nvGrpSpPr>
          <p:grpSpPr bwMode="auto">
            <a:xfrm>
              <a:off x="1802" y="948"/>
              <a:ext cx="151" cy="488"/>
              <a:chOff x="609" y="977"/>
              <a:chExt cx="220" cy="609"/>
            </a:xfrm>
          </p:grpSpPr>
          <p:grpSp>
            <p:nvGrpSpPr>
              <p:cNvPr id="57414" name="Group 27"/>
              <p:cNvGrpSpPr>
                <a:grpSpLocks/>
              </p:cNvGrpSpPr>
              <p:nvPr/>
            </p:nvGrpSpPr>
            <p:grpSpPr bwMode="auto">
              <a:xfrm>
                <a:off x="609" y="1227"/>
                <a:ext cx="220" cy="359"/>
                <a:chOff x="405" y="893"/>
                <a:chExt cx="220" cy="359"/>
              </a:xfrm>
            </p:grpSpPr>
            <p:sp>
              <p:nvSpPr>
                <p:cNvPr id="57416" name="AutoShape 28"/>
                <p:cNvSpPr>
                  <a:spLocks noChangeArrowheads="1"/>
                </p:cNvSpPr>
                <p:nvPr/>
              </p:nvSpPr>
              <p:spPr bwMode="auto">
                <a:xfrm>
                  <a:off x="405" y="893"/>
                  <a:ext cx="220" cy="31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93 w 21600"/>
                    <a:gd name="T13" fmla="*/ 0 h 21600"/>
                    <a:gd name="T14" fmla="*/ 21207 w 21600"/>
                    <a:gd name="T15" fmla="*/ 8695 h 21600"/>
                  </a:gdLst>
                  <a:ahLst/>
                  <a:cxnLst>
                    <a:cxn ang="T8">
                      <a:pos x="T0" y="T1"/>
                    </a:cxn>
                    <a:cxn ang="T9">
                      <a:pos x="T2" y="T3"/>
                    </a:cxn>
                    <a:cxn ang="T10">
                      <a:pos x="T4" y="T5"/>
                    </a:cxn>
                    <a:cxn ang="T11">
                      <a:pos x="T6" y="T7"/>
                    </a:cxn>
                  </a:cxnLst>
                  <a:rect l="T12" t="T13" r="T14" b="T15"/>
                  <a:pathLst>
                    <a:path w="21600" h="21600">
                      <a:moveTo>
                        <a:pt x="3829" y="6901"/>
                      </a:moveTo>
                      <a:cubicBezTo>
                        <a:pt x="5241" y="4376"/>
                        <a:pt x="7907" y="2812"/>
                        <a:pt x="10800" y="2813"/>
                      </a:cubicBezTo>
                      <a:cubicBezTo>
                        <a:pt x="13692" y="2813"/>
                        <a:pt x="16358" y="4376"/>
                        <a:pt x="17770" y="6901"/>
                      </a:cubicBezTo>
                      <a:lnTo>
                        <a:pt x="20225" y="5527"/>
                      </a:lnTo>
                      <a:cubicBezTo>
                        <a:pt x="18316" y="2114"/>
                        <a:pt x="14711" y="-1"/>
                        <a:pt x="10799" y="0"/>
                      </a:cubicBezTo>
                      <a:cubicBezTo>
                        <a:pt x="6888" y="0"/>
                        <a:pt x="3283" y="2114"/>
                        <a:pt x="1374" y="5527"/>
                      </a:cubicBezTo>
                      <a:close/>
                    </a:path>
                  </a:pathLst>
                </a:custGeom>
                <a:solidFill>
                  <a:schemeClr val="accent1"/>
                </a:solidFill>
                <a:ln w="9525">
                  <a:solidFill>
                    <a:schemeClr val="tx1"/>
                  </a:solidFill>
                  <a:miter lim="800000"/>
                  <a:headEnd/>
                  <a:tailEnd/>
                </a:ln>
              </p:spPr>
              <p:txBody>
                <a:bodyPr wrap="none" anchor="ctr"/>
                <a:lstStyle/>
                <a:p>
                  <a:endParaRPr lang="zh-CN" altLang="en-US"/>
                </a:p>
              </p:txBody>
            </p:sp>
            <p:sp>
              <p:nvSpPr>
                <p:cNvPr id="57417" name="Rectangle 29"/>
                <p:cNvSpPr>
                  <a:spLocks noChangeArrowheads="1"/>
                </p:cNvSpPr>
                <p:nvPr/>
              </p:nvSpPr>
              <p:spPr bwMode="auto">
                <a:xfrm>
                  <a:off x="421" y="973"/>
                  <a:ext cx="32" cy="279"/>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7418" name="Rectangle 30"/>
                <p:cNvSpPr>
                  <a:spLocks noChangeArrowheads="1"/>
                </p:cNvSpPr>
                <p:nvPr/>
              </p:nvSpPr>
              <p:spPr bwMode="auto">
                <a:xfrm>
                  <a:off x="580" y="973"/>
                  <a:ext cx="32" cy="279"/>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57415" name="Rectangle 31"/>
              <p:cNvSpPr>
                <a:spLocks noChangeArrowheads="1"/>
              </p:cNvSpPr>
              <p:nvPr/>
            </p:nvSpPr>
            <p:spPr bwMode="auto">
              <a:xfrm>
                <a:off x="695" y="977"/>
                <a:ext cx="47" cy="279"/>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57360" name="Group 32"/>
            <p:cNvGrpSpPr>
              <a:grpSpLocks/>
            </p:cNvGrpSpPr>
            <p:nvPr/>
          </p:nvGrpSpPr>
          <p:grpSpPr bwMode="auto">
            <a:xfrm>
              <a:off x="1474" y="841"/>
              <a:ext cx="879" cy="129"/>
              <a:chOff x="1460" y="913"/>
              <a:chExt cx="879" cy="129"/>
            </a:xfrm>
          </p:grpSpPr>
          <p:sp>
            <p:nvSpPr>
              <p:cNvPr id="57412" name="Rectangle 33" descr="深色上对角线"/>
              <p:cNvSpPr>
                <a:spLocks noChangeArrowheads="1"/>
              </p:cNvSpPr>
              <p:nvPr/>
            </p:nvSpPr>
            <p:spPr bwMode="auto">
              <a:xfrm>
                <a:off x="1466" y="913"/>
                <a:ext cx="870" cy="129"/>
              </a:xfrm>
              <a:prstGeom prst="rect">
                <a:avLst/>
              </a:prstGeom>
              <a:pattFill prst="dkUpDiag">
                <a:fgClr>
                  <a:schemeClr val="tx1"/>
                </a:fgClr>
                <a:bgClr>
                  <a:schemeClr val="bg1"/>
                </a:bgClr>
              </a:pattFill>
              <a:ln w="9525">
                <a:noFill/>
                <a:miter lim="800000"/>
                <a:headEnd/>
                <a:tailEnd/>
              </a:ln>
            </p:spPr>
            <p:txBody>
              <a:bodyPr wrap="none" anchor="ctr"/>
              <a:lstStyle/>
              <a:p>
                <a:endParaRPr lang="zh-CN" altLang="en-US"/>
              </a:p>
            </p:txBody>
          </p:sp>
          <p:sp>
            <p:nvSpPr>
              <p:cNvPr id="57413" name="Line 34"/>
              <p:cNvSpPr>
                <a:spLocks noChangeShapeType="1"/>
              </p:cNvSpPr>
              <p:nvPr/>
            </p:nvSpPr>
            <p:spPr bwMode="auto">
              <a:xfrm>
                <a:off x="1460" y="1021"/>
                <a:ext cx="879" cy="8"/>
              </a:xfrm>
              <a:prstGeom prst="line">
                <a:avLst/>
              </a:prstGeom>
              <a:noFill/>
              <a:ln w="38100">
                <a:solidFill>
                  <a:schemeClr val="tx1"/>
                </a:solidFill>
                <a:round/>
                <a:headEnd/>
                <a:tailEnd/>
              </a:ln>
            </p:spPr>
            <p:txBody>
              <a:bodyPr/>
              <a:lstStyle/>
              <a:p>
                <a:endParaRPr lang="zh-CN" altLang="en-US"/>
              </a:p>
            </p:txBody>
          </p:sp>
        </p:grpSp>
        <p:sp>
          <p:nvSpPr>
            <p:cNvPr id="57361" name="Rectangle 35"/>
            <p:cNvSpPr>
              <a:spLocks noChangeArrowheads="1"/>
            </p:cNvSpPr>
            <p:nvPr/>
          </p:nvSpPr>
          <p:spPr bwMode="auto">
            <a:xfrm>
              <a:off x="1462" y="3460"/>
              <a:ext cx="947" cy="508"/>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57362" name="Rectangle 36" descr="深色上对角线"/>
            <p:cNvSpPr>
              <a:spLocks noChangeArrowheads="1"/>
            </p:cNvSpPr>
            <p:nvPr/>
          </p:nvSpPr>
          <p:spPr bwMode="auto">
            <a:xfrm>
              <a:off x="1500" y="3460"/>
              <a:ext cx="870" cy="129"/>
            </a:xfrm>
            <a:prstGeom prst="rect">
              <a:avLst/>
            </a:prstGeom>
            <a:pattFill prst="dkUpDiag">
              <a:fgClr>
                <a:schemeClr val="tx1"/>
              </a:fgClr>
              <a:bgClr>
                <a:schemeClr val="bg1"/>
              </a:bgClr>
            </a:pattFill>
            <a:ln w="9525">
              <a:noFill/>
              <a:miter lim="800000"/>
              <a:headEnd/>
              <a:tailEnd/>
            </a:ln>
          </p:spPr>
          <p:txBody>
            <a:bodyPr wrap="none" anchor="ctr"/>
            <a:lstStyle/>
            <a:p>
              <a:endParaRPr lang="zh-CN" altLang="en-US"/>
            </a:p>
          </p:txBody>
        </p:sp>
        <p:sp>
          <p:nvSpPr>
            <p:cNvPr id="57363" name="Line 37"/>
            <p:cNvSpPr>
              <a:spLocks noChangeShapeType="1"/>
            </p:cNvSpPr>
            <p:nvPr/>
          </p:nvSpPr>
          <p:spPr bwMode="auto">
            <a:xfrm>
              <a:off x="1498" y="3462"/>
              <a:ext cx="881" cy="2"/>
            </a:xfrm>
            <a:prstGeom prst="line">
              <a:avLst/>
            </a:prstGeom>
            <a:noFill/>
            <a:ln w="38100">
              <a:solidFill>
                <a:schemeClr val="tx1"/>
              </a:solidFill>
              <a:round/>
              <a:headEnd/>
              <a:tailEnd/>
            </a:ln>
          </p:spPr>
          <p:txBody>
            <a:bodyPr/>
            <a:lstStyle/>
            <a:p>
              <a:endParaRPr lang="zh-CN" altLang="en-US"/>
            </a:p>
          </p:txBody>
        </p:sp>
        <p:grpSp>
          <p:nvGrpSpPr>
            <p:cNvPr id="57364" name="Group 38"/>
            <p:cNvGrpSpPr>
              <a:grpSpLocks/>
            </p:cNvGrpSpPr>
            <p:nvPr/>
          </p:nvGrpSpPr>
          <p:grpSpPr bwMode="auto">
            <a:xfrm>
              <a:off x="623" y="1331"/>
              <a:ext cx="419" cy="2152"/>
              <a:chOff x="2285" y="399"/>
              <a:chExt cx="419" cy="2152"/>
            </a:xfrm>
          </p:grpSpPr>
          <p:grpSp>
            <p:nvGrpSpPr>
              <p:cNvPr id="57393" name="Group 39"/>
              <p:cNvGrpSpPr>
                <a:grpSpLocks/>
              </p:cNvGrpSpPr>
              <p:nvPr/>
            </p:nvGrpSpPr>
            <p:grpSpPr bwMode="auto">
              <a:xfrm>
                <a:off x="2355" y="399"/>
                <a:ext cx="294" cy="2128"/>
                <a:chOff x="683" y="1408"/>
                <a:chExt cx="294" cy="2128"/>
              </a:xfrm>
            </p:grpSpPr>
            <p:grpSp>
              <p:nvGrpSpPr>
                <p:cNvPr id="57395" name="Group 40"/>
                <p:cNvGrpSpPr>
                  <a:grpSpLocks/>
                </p:cNvGrpSpPr>
                <p:nvPr/>
              </p:nvGrpSpPr>
              <p:grpSpPr bwMode="auto">
                <a:xfrm rot="-5400000">
                  <a:off x="-179" y="2380"/>
                  <a:ext cx="2029" cy="283"/>
                  <a:chOff x="420" y="3014"/>
                  <a:chExt cx="3340" cy="587"/>
                </a:xfrm>
              </p:grpSpPr>
              <p:grpSp>
                <p:nvGrpSpPr>
                  <p:cNvPr id="57405" name="Group 41"/>
                  <p:cNvGrpSpPr>
                    <a:grpSpLocks/>
                  </p:cNvGrpSpPr>
                  <p:nvPr/>
                </p:nvGrpSpPr>
                <p:grpSpPr bwMode="auto">
                  <a:xfrm>
                    <a:off x="2417" y="3016"/>
                    <a:ext cx="1343" cy="585"/>
                    <a:chOff x="2493" y="2144"/>
                    <a:chExt cx="1343" cy="585"/>
                  </a:xfrm>
                </p:grpSpPr>
                <p:sp>
                  <p:nvSpPr>
                    <p:cNvPr id="57410" name="Freeform 42"/>
                    <p:cNvSpPr>
                      <a:spLocks/>
                    </p:cNvSpPr>
                    <p:nvPr/>
                  </p:nvSpPr>
                  <p:spPr bwMode="auto">
                    <a:xfrm>
                      <a:off x="2493" y="2144"/>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solidFill>
                      <a:srgbClr val="83FFDF"/>
                    </a:solidFill>
                    <a:ln w="28575" cap="rnd">
                      <a:solidFill>
                        <a:schemeClr val="tx1"/>
                      </a:solidFill>
                      <a:prstDash val="sysDot"/>
                      <a:round/>
                      <a:headEnd/>
                      <a:tailEnd/>
                    </a:ln>
                  </p:spPr>
                  <p:txBody>
                    <a:bodyPr/>
                    <a:lstStyle/>
                    <a:p>
                      <a:endParaRPr lang="zh-CN" altLang="en-US"/>
                    </a:p>
                  </p:txBody>
                </p:sp>
                <p:sp>
                  <p:nvSpPr>
                    <p:cNvPr id="57411" name="Freeform 43"/>
                    <p:cNvSpPr>
                      <a:spLocks/>
                    </p:cNvSpPr>
                    <p:nvPr/>
                  </p:nvSpPr>
                  <p:spPr bwMode="auto">
                    <a:xfrm flipV="1">
                      <a:off x="3162" y="2432"/>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solidFill>
                      <a:srgbClr val="83FFDF"/>
                    </a:solidFill>
                    <a:ln w="28575" cap="rnd">
                      <a:solidFill>
                        <a:schemeClr val="tx1"/>
                      </a:solidFill>
                      <a:prstDash val="sysDot"/>
                      <a:round/>
                      <a:headEnd/>
                      <a:tailEnd/>
                    </a:ln>
                  </p:spPr>
                  <p:txBody>
                    <a:bodyPr/>
                    <a:lstStyle/>
                    <a:p>
                      <a:endParaRPr lang="zh-CN" altLang="en-US"/>
                    </a:p>
                  </p:txBody>
                </p:sp>
              </p:grpSp>
              <p:grpSp>
                <p:nvGrpSpPr>
                  <p:cNvPr id="57406" name="Group 44"/>
                  <p:cNvGrpSpPr>
                    <a:grpSpLocks/>
                  </p:cNvGrpSpPr>
                  <p:nvPr/>
                </p:nvGrpSpPr>
                <p:grpSpPr bwMode="auto">
                  <a:xfrm>
                    <a:off x="1073" y="3014"/>
                    <a:ext cx="1343" cy="585"/>
                    <a:chOff x="2493" y="2144"/>
                    <a:chExt cx="1343" cy="585"/>
                  </a:xfrm>
                </p:grpSpPr>
                <p:sp>
                  <p:nvSpPr>
                    <p:cNvPr id="57408" name="Freeform 45"/>
                    <p:cNvSpPr>
                      <a:spLocks/>
                    </p:cNvSpPr>
                    <p:nvPr/>
                  </p:nvSpPr>
                  <p:spPr bwMode="auto">
                    <a:xfrm>
                      <a:off x="2493" y="2144"/>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solidFill>
                      <a:srgbClr val="83FFDF"/>
                    </a:solidFill>
                    <a:ln w="28575" cap="rnd">
                      <a:solidFill>
                        <a:schemeClr val="tx1"/>
                      </a:solidFill>
                      <a:prstDash val="sysDot"/>
                      <a:round/>
                      <a:headEnd/>
                      <a:tailEnd/>
                    </a:ln>
                  </p:spPr>
                  <p:txBody>
                    <a:bodyPr/>
                    <a:lstStyle/>
                    <a:p>
                      <a:endParaRPr lang="zh-CN" altLang="en-US"/>
                    </a:p>
                  </p:txBody>
                </p:sp>
                <p:sp>
                  <p:nvSpPr>
                    <p:cNvPr id="57409" name="Freeform 46"/>
                    <p:cNvSpPr>
                      <a:spLocks/>
                    </p:cNvSpPr>
                    <p:nvPr/>
                  </p:nvSpPr>
                  <p:spPr bwMode="auto">
                    <a:xfrm flipV="1">
                      <a:off x="3162" y="2432"/>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solidFill>
                      <a:srgbClr val="83FFDF"/>
                    </a:solidFill>
                    <a:ln w="28575" cap="rnd">
                      <a:solidFill>
                        <a:schemeClr val="tx1"/>
                      </a:solidFill>
                      <a:prstDash val="sysDot"/>
                      <a:round/>
                      <a:headEnd/>
                      <a:tailEnd/>
                    </a:ln>
                  </p:spPr>
                  <p:txBody>
                    <a:bodyPr/>
                    <a:lstStyle/>
                    <a:p>
                      <a:endParaRPr lang="zh-CN" altLang="en-US"/>
                    </a:p>
                  </p:txBody>
                </p:sp>
              </p:grpSp>
              <p:sp>
                <p:nvSpPr>
                  <p:cNvPr id="57407" name="Freeform 47"/>
                  <p:cNvSpPr>
                    <a:spLocks/>
                  </p:cNvSpPr>
                  <p:nvPr/>
                </p:nvSpPr>
                <p:spPr bwMode="auto">
                  <a:xfrm flipV="1">
                    <a:off x="420" y="3300"/>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solidFill>
                    <a:srgbClr val="83FFDF"/>
                  </a:solidFill>
                  <a:ln w="28575" cap="rnd">
                    <a:solidFill>
                      <a:schemeClr val="tx1"/>
                    </a:solidFill>
                    <a:prstDash val="sysDot"/>
                    <a:round/>
                    <a:headEnd/>
                    <a:tailEnd/>
                  </a:ln>
                </p:spPr>
                <p:txBody>
                  <a:bodyPr/>
                  <a:lstStyle/>
                  <a:p>
                    <a:endParaRPr lang="zh-CN" altLang="en-US"/>
                  </a:p>
                </p:txBody>
              </p:sp>
            </p:grpSp>
            <p:grpSp>
              <p:nvGrpSpPr>
                <p:cNvPr id="57396" name="Group 48"/>
                <p:cNvGrpSpPr>
                  <a:grpSpLocks/>
                </p:cNvGrpSpPr>
                <p:nvPr/>
              </p:nvGrpSpPr>
              <p:grpSpPr bwMode="auto">
                <a:xfrm rot="5400000" flipH="1">
                  <a:off x="-190" y="2371"/>
                  <a:ext cx="2029" cy="283"/>
                  <a:chOff x="420" y="3014"/>
                  <a:chExt cx="3340" cy="587"/>
                </a:xfrm>
              </p:grpSpPr>
              <p:grpSp>
                <p:nvGrpSpPr>
                  <p:cNvPr id="57398" name="Group 49"/>
                  <p:cNvGrpSpPr>
                    <a:grpSpLocks/>
                  </p:cNvGrpSpPr>
                  <p:nvPr/>
                </p:nvGrpSpPr>
                <p:grpSpPr bwMode="auto">
                  <a:xfrm>
                    <a:off x="2417" y="3016"/>
                    <a:ext cx="1343" cy="585"/>
                    <a:chOff x="2493" y="2144"/>
                    <a:chExt cx="1343" cy="585"/>
                  </a:xfrm>
                </p:grpSpPr>
                <p:sp>
                  <p:nvSpPr>
                    <p:cNvPr id="57403" name="Freeform 50"/>
                    <p:cNvSpPr>
                      <a:spLocks/>
                    </p:cNvSpPr>
                    <p:nvPr/>
                  </p:nvSpPr>
                  <p:spPr bwMode="auto">
                    <a:xfrm>
                      <a:off x="2493" y="2144"/>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solidFill>
                      <a:srgbClr val="83FFDF"/>
                    </a:solidFill>
                    <a:ln w="12700">
                      <a:solidFill>
                        <a:schemeClr val="tx1"/>
                      </a:solidFill>
                      <a:round/>
                      <a:headEnd/>
                      <a:tailEnd/>
                    </a:ln>
                  </p:spPr>
                  <p:txBody>
                    <a:bodyPr/>
                    <a:lstStyle/>
                    <a:p>
                      <a:endParaRPr lang="zh-CN" altLang="en-US"/>
                    </a:p>
                  </p:txBody>
                </p:sp>
                <p:sp>
                  <p:nvSpPr>
                    <p:cNvPr id="57404" name="Freeform 51"/>
                    <p:cNvSpPr>
                      <a:spLocks/>
                    </p:cNvSpPr>
                    <p:nvPr/>
                  </p:nvSpPr>
                  <p:spPr bwMode="auto">
                    <a:xfrm flipV="1">
                      <a:off x="3162" y="2432"/>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solidFill>
                      <a:srgbClr val="83FFDF"/>
                    </a:solidFill>
                    <a:ln w="12700">
                      <a:solidFill>
                        <a:schemeClr val="tx1"/>
                      </a:solidFill>
                      <a:round/>
                      <a:headEnd/>
                      <a:tailEnd/>
                    </a:ln>
                  </p:spPr>
                  <p:txBody>
                    <a:bodyPr/>
                    <a:lstStyle/>
                    <a:p>
                      <a:endParaRPr lang="zh-CN" altLang="en-US"/>
                    </a:p>
                  </p:txBody>
                </p:sp>
              </p:grpSp>
              <p:grpSp>
                <p:nvGrpSpPr>
                  <p:cNvPr id="57399" name="Group 52"/>
                  <p:cNvGrpSpPr>
                    <a:grpSpLocks/>
                  </p:cNvGrpSpPr>
                  <p:nvPr/>
                </p:nvGrpSpPr>
                <p:grpSpPr bwMode="auto">
                  <a:xfrm>
                    <a:off x="1073" y="3014"/>
                    <a:ext cx="1343" cy="585"/>
                    <a:chOff x="2493" y="2144"/>
                    <a:chExt cx="1343" cy="585"/>
                  </a:xfrm>
                </p:grpSpPr>
                <p:sp>
                  <p:nvSpPr>
                    <p:cNvPr id="57401" name="Freeform 53"/>
                    <p:cNvSpPr>
                      <a:spLocks/>
                    </p:cNvSpPr>
                    <p:nvPr/>
                  </p:nvSpPr>
                  <p:spPr bwMode="auto">
                    <a:xfrm>
                      <a:off x="2493" y="2144"/>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solidFill>
                      <a:srgbClr val="83FFDF"/>
                    </a:solidFill>
                    <a:ln w="12700">
                      <a:solidFill>
                        <a:schemeClr val="tx1"/>
                      </a:solidFill>
                      <a:round/>
                      <a:headEnd/>
                      <a:tailEnd/>
                    </a:ln>
                  </p:spPr>
                  <p:txBody>
                    <a:bodyPr/>
                    <a:lstStyle/>
                    <a:p>
                      <a:endParaRPr lang="zh-CN" altLang="en-US"/>
                    </a:p>
                  </p:txBody>
                </p:sp>
                <p:sp>
                  <p:nvSpPr>
                    <p:cNvPr id="57402" name="Freeform 54"/>
                    <p:cNvSpPr>
                      <a:spLocks/>
                    </p:cNvSpPr>
                    <p:nvPr/>
                  </p:nvSpPr>
                  <p:spPr bwMode="auto">
                    <a:xfrm flipV="1">
                      <a:off x="3162" y="2432"/>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solidFill>
                      <a:srgbClr val="83FFDF"/>
                    </a:solidFill>
                    <a:ln w="12700">
                      <a:solidFill>
                        <a:schemeClr val="tx1"/>
                      </a:solidFill>
                      <a:round/>
                      <a:headEnd/>
                      <a:tailEnd/>
                    </a:ln>
                  </p:spPr>
                  <p:txBody>
                    <a:bodyPr/>
                    <a:lstStyle/>
                    <a:p>
                      <a:endParaRPr lang="zh-CN" altLang="en-US"/>
                    </a:p>
                  </p:txBody>
                </p:sp>
              </p:grpSp>
              <p:sp>
                <p:nvSpPr>
                  <p:cNvPr id="57400" name="Freeform 55"/>
                  <p:cNvSpPr>
                    <a:spLocks/>
                  </p:cNvSpPr>
                  <p:nvPr/>
                </p:nvSpPr>
                <p:spPr bwMode="auto">
                  <a:xfrm flipV="1">
                    <a:off x="420" y="3300"/>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solidFill>
                    <a:srgbClr val="83FFDF"/>
                  </a:solidFill>
                  <a:ln w="12700">
                    <a:solidFill>
                      <a:schemeClr val="tx1"/>
                    </a:solidFill>
                    <a:round/>
                    <a:headEnd/>
                    <a:tailEnd/>
                  </a:ln>
                </p:spPr>
                <p:txBody>
                  <a:bodyPr/>
                  <a:lstStyle/>
                  <a:p>
                    <a:endParaRPr lang="zh-CN" altLang="en-US"/>
                  </a:p>
                </p:txBody>
              </p:sp>
            </p:grpSp>
            <p:sp>
              <p:nvSpPr>
                <p:cNvPr id="57397" name="Line 56"/>
                <p:cNvSpPr>
                  <a:spLocks noChangeShapeType="1"/>
                </p:cNvSpPr>
                <p:nvPr/>
              </p:nvSpPr>
              <p:spPr bwMode="auto">
                <a:xfrm>
                  <a:off x="823" y="1408"/>
                  <a:ext cx="8" cy="2054"/>
                </a:xfrm>
                <a:prstGeom prst="line">
                  <a:avLst/>
                </a:prstGeom>
                <a:noFill/>
                <a:ln w="28575" cap="rnd">
                  <a:solidFill>
                    <a:schemeClr val="tx1"/>
                  </a:solidFill>
                  <a:prstDash val="sysDot"/>
                  <a:round/>
                  <a:headEnd/>
                  <a:tailEnd/>
                </a:ln>
              </p:spPr>
              <p:txBody>
                <a:bodyPr/>
                <a:lstStyle/>
                <a:p>
                  <a:endParaRPr lang="zh-CN" altLang="en-US"/>
                </a:p>
              </p:txBody>
            </p:sp>
          </p:grpSp>
          <p:sp>
            <p:nvSpPr>
              <p:cNvPr id="57394" name="Rectangle 57"/>
              <p:cNvSpPr>
                <a:spLocks noChangeArrowheads="1"/>
              </p:cNvSpPr>
              <p:nvPr/>
            </p:nvSpPr>
            <p:spPr bwMode="auto">
              <a:xfrm>
                <a:off x="2285" y="2293"/>
                <a:ext cx="419" cy="258"/>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grpSp>
          <p:nvGrpSpPr>
            <p:cNvPr id="57365" name="Group 58"/>
            <p:cNvGrpSpPr>
              <a:grpSpLocks/>
            </p:cNvGrpSpPr>
            <p:nvPr/>
          </p:nvGrpSpPr>
          <p:grpSpPr bwMode="auto">
            <a:xfrm>
              <a:off x="1772" y="1427"/>
              <a:ext cx="303" cy="2041"/>
              <a:chOff x="1830" y="1483"/>
              <a:chExt cx="179" cy="2041"/>
            </a:xfrm>
          </p:grpSpPr>
          <p:grpSp>
            <p:nvGrpSpPr>
              <p:cNvPr id="57377" name="Group 59"/>
              <p:cNvGrpSpPr>
                <a:grpSpLocks/>
              </p:cNvGrpSpPr>
              <p:nvPr/>
            </p:nvGrpSpPr>
            <p:grpSpPr bwMode="auto">
              <a:xfrm rot="5400000" flipH="1">
                <a:off x="904" y="2409"/>
                <a:ext cx="2029" cy="178"/>
                <a:chOff x="420" y="3014"/>
                <a:chExt cx="3340" cy="587"/>
              </a:xfrm>
            </p:grpSpPr>
            <p:grpSp>
              <p:nvGrpSpPr>
                <p:cNvPr id="57386" name="Group 60"/>
                <p:cNvGrpSpPr>
                  <a:grpSpLocks/>
                </p:cNvGrpSpPr>
                <p:nvPr/>
              </p:nvGrpSpPr>
              <p:grpSpPr bwMode="auto">
                <a:xfrm>
                  <a:off x="2417" y="3016"/>
                  <a:ext cx="1343" cy="585"/>
                  <a:chOff x="2493" y="2144"/>
                  <a:chExt cx="1343" cy="585"/>
                </a:xfrm>
              </p:grpSpPr>
              <p:sp>
                <p:nvSpPr>
                  <p:cNvPr id="57391" name="Freeform 61"/>
                  <p:cNvSpPr>
                    <a:spLocks/>
                  </p:cNvSpPr>
                  <p:nvPr/>
                </p:nvSpPr>
                <p:spPr bwMode="auto">
                  <a:xfrm>
                    <a:off x="2493" y="2144"/>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solidFill>
                    <a:srgbClr val="83FFDF"/>
                  </a:solidFill>
                  <a:ln w="12700">
                    <a:solidFill>
                      <a:schemeClr val="tx1"/>
                    </a:solidFill>
                    <a:round/>
                    <a:headEnd/>
                    <a:tailEnd/>
                  </a:ln>
                </p:spPr>
                <p:txBody>
                  <a:bodyPr/>
                  <a:lstStyle/>
                  <a:p>
                    <a:endParaRPr lang="zh-CN" altLang="en-US"/>
                  </a:p>
                </p:txBody>
              </p:sp>
              <p:sp>
                <p:nvSpPr>
                  <p:cNvPr id="57392" name="Freeform 62"/>
                  <p:cNvSpPr>
                    <a:spLocks/>
                  </p:cNvSpPr>
                  <p:nvPr/>
                </p:nvSpPr>
                <p:spPr bwMode="auto">
                  <a:xfrm flipV="1">
                    <a:off x="3162" y="2432"/>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solidFill>
                    <a:srgbClr val="83FFDF"/>
                  </a:solidFill>
                  <a:ln w="12700">
                    <a:solidFill>
                      <a:schemeClr val="tx1"/>
                    </a:solidFill>
                    <a:round/>
                    <a:headEnd/>
                    <a:tailEnd/>
                  </a:ln>
                </p:spPr>
                <p:txBody>
                  <a:bodyPr/>
                  <a:lstStyle/>
                  <a:p>
                    <a:endParaRPr lang="zh-CN" altLang="en-US"/>
                  </a:p>
                </p:txBody>
              </p:sp>
            </p:grpSp>
            <p:grpSp>
              <p:nvGrpSpPr>
                <p:cNvPr id="57387" name="Group 63"/>
                <p:cNvGrpSpPr>
                  <a:grpSpLocks/>
                </p:cNvGrpSpPr>
                <p:nvPr/>
              </p:nvGrpSpPr>
              <p:grpSpPr bwMode="auto">
                <a:xfrm>
                  <a:off x="1073" y="3014"/>
                  <a:ext cx="1343" cy="585"/>
                  <a:chOff x="2493" y="2144"/>
                  <a:chExt cx="1343" cy="585"/>
                </a:xfrm>
              </p:grpSpPr>
              <p:sp>
                <p:nvSpPr>
                  <p:cNvPr id="57389" name="Freeform 64"/>
                  <p:cNvSpPr>
                    <a:spLocks/>
                  </p:cNvSpPr>
                  <p:nvPr/>
                </p:nvSpPr>
                <p:spPr bwMode="auto">
                  <a:xfrm>
                    <a:off x="2493" y="2144"/>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solidFill>
                    <a:srgbClr val="83FFDF"/>
                  </a:solidFill>
                  <a:ln w="12700">
                    <a:solidFill>
                      <a:schemeClr val="tx1"/>
                    </a:solidFill>
                    <a:round/>
                    <a:headEnd/>
                    <a:tailEnd/>
                  </a:ln>
                </p:spPr>
                <p:txBody>
                  <a:bodyPr/>
                  <a:lstStyle/>
                  <a:p>
                    <a:endParaRPr lang="zh-CN" altLang="en-US"/>
                  </a:p>
                </p:txBody>
              </p:sp>
              <p:sp>
                <p:nvSpPr>
                  <p:cNvPr id="57390" name="Freeform 65"/>
                  <p:cNvSpPr>
                    <a:spLocks/>
                  </p:cNvSpPr>
                  <p:nvPr/>
                </p:nvSpPr>
                <p:spPr bwMode="auto">
                  <a:xfrm flipV="1">
                    <a:off x="3162" y="2432"/>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solidFill>
                    <a:srgbClr val="83FFDF"/>
                  </a:solidFill>
                  <a:ln w="12700">
                    <a:solidFill>
                      <a:schemeClr val="tx1"/>
                    </a:solidFill>
                    <a:round/>
                    <a:headEnd/>
                    <a:tailEnd/>
                  </a:ln>
                </p:spPr>
                <p:txBody>
                  <a:bodyPr/>
                  <a:lstStyle/>
                  <a:p>
                    <a:endParaRPr lang="zh-CN" altLang="en-US"/>
                  </a:p>
                </p:txBody>
              </p:sp>
            </p:grpSp>
            <p:sp>
              <p:nvSpPr>
                <p:cNvPr id="57388" name="Freeform 66"/>
                <p:cNvSpPr>
                  <a:spLocks/>
                </p:cNvSpPr>
                <p:nvPr/>
              </p:nvSpPr>
              <p:spPr bwMode="auto">
                <a:xfrm flipV="1">
                  <a:off x="420" y="3300"/>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solidFill>
                  <a:srgbClr val="83FFDF"/>
                </a:solidFill>
                <a:ln w="12700">
                  <a:solidFill>
                    <a:schemeClr val="tx1"/>
                  </a:solidFill>
                  <a:round/>
                  <a:headEnd/>
                  <a:tailEnd/>
                </a:ln>
              </p:spPr>
              <p:txBody>
                <a:bodyPr/>
                <a:lstStyle/>
                <a:p>
                  <a:endParaRPr lang="zh-CN" altLang="en-US"/>
                </a:p>
              </p:txBody>
            </p:sp>
          </p:grpSp>
          <p:grpSp>
            <p:nvGrpSpPr>
              <p:cNvPr id="57378" name="Group 67"/>
              <p:cNvGrpSpPr>
                <a:grpSpLocks/>
              </p:cNvGrpSpPr>
              <p:nvPr/>
            </p:nvGrpSpPr>
            <p:grpSpPr bwMode="auto">
              <a:xfrm rot="-5400000">
                <a:off x="1513" y="1805"/>
                <a:ext cx="816" cy="177"/>
                <a:chOff x="2493" y="2144"/>
                <a:chExt cx="1343" cy="585"/>
              </a:xfrm>
            </p:grpSpPr>
            <p:sp>
              <p:nvSpPr>
                <p:cNvPr id="57384" name="Freeform 68"/>
                <p:cNvSpPr>
                  <a:spLocks/>
                </p:cNvSpPr>
                <p:nvPr/>
              </p:nvSpPr>
              <p:spPr bwMode="auto">
                <a:xfrm>
                  <a:off x="2493" y="2144"/>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solidFill>
                  <a:srgbClr val="83FFDF"/>
                </a:solidFill>
                <a:ln w="28575" cap="rnd">
                  <a:solidFill>
                    <a:schemeClr val="tx1"/>
                  </a:solidFill>
                  <a:prstDash val="sysDot"/>
                  <a:round/>
                  <a:headEnd/>
                  <a:tailEnd/>
                </a:ln>
              </p:spPr>
              <p:txBody>
                <a:bodyPr/>
                <a:lstStyle/>
                <a:p>
                  <a:endParaRPr lang="zh-CN" altLang="en-US"/>
                </a:p>
              </p:txBody>
            </p:sp>
            <p:sp>
              <p:nvSpPr>
                <p:cNvPr id="57385" name="Freeform 69"/>
                <p:cNvSpPr>
                  <a:spLocks/>
                </p:cNvSpPr>
                <p:nvPr/>
              </p:nvSpPr>
              <p:spPr bwMode="auto">
                <a:xfrm flipV="1">
                  <a:off x="3162" y="2432"/>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solidFill>
                  <a:srgbClr val="83FFDF"/>
                </a:solidFill>
                <a:ln w="28575" cap="rnd">
                  <a:solidFill>
                    <a:schemeClr val="tx1"/>
                  </a:solidFill>
                  <a:prstDash val="sysDot"/>
                  <a:round/>
                  <a:headEnd/>
                  <a:tailEnd/>
                </a:ln>
              </p:spPr>
              <p:txBody>
                <a:bodyPr/>
                <a:lstStyle/>
                <a:p>
                  <a:endParaRPr lang="zh-CN" altLang="en-US"/>
                </a:p>
              </p:txBody>
            </p:sp>
          </p:grpSp>
          <p:grpSp>
            <p:nvGrpSpPr>
              <p:cNvPr id="57379" name="Group 70"/>
              <p:cNvGrpSpPr>
                <a:grpSpLocks/>
              </p:cNvGrpSpPr>
              <p:nvPr/>
            </p:nvGrpSpPr>
            <p:grpSpPr bwMode="auto">
              <a:xfrm rot="-5400000">
                <a:off x="1512" y="2621"/>
                <a:ext cx="816" cy="177"/>
                <a:chOff x="2493" y="2144"/>
                <a:chExt cx="1343" cy="585"/>
              </a:xfrm>
            </p:grpSpPr>
            <p:sp>
              <p:nvSpPr>
                <p:cNvPr id="57382" name="Freeform 71"/>
                <p:cNvSpPr>
                  <a:spLocks/>
                </p:cNvSpPr>
                <p:nvPr/>
              </p:nvSpPr>
              <p:spPr bwMode="auto">
                <a:xfrm>
                  <a:off x="2493" y="2144"/>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solidFill>
                  <a:srgbClr val="83FFDF"/>
                </a:solidFill>
                <a:ln w="28575" cap="rnd">
                  <a:solidFill>
                    <a:schemeClr val="tx1"/>
                  </a:solidFill>
                  <a:prstDash val="sysDot"/>
                  <a:round/>
                  <a:headEnd/>
                  <a:tailEnd/>
                </a:ln>
              </p:spPr>
              <p:txBody>
                <a:bodyPr/>
                <a:lstStyle/>
                <a:p>
                  <a:endParaRPr lang="zh-CN" altLang="en-US"/>
                </a:p>
              </p:txBody>
            </p:sp>
            <p:sp>
              <p:nvSpPr>
                <p:cNvPr id="57383" name="Freeform 72"/>
                <p:cNvSpPr>
                  <a:spLocks/>
                </p:cNvSpPr>
                <p:nvPr/>
              </p:nvSpPr>
              <p:spPr bwMode="auto">
                <a:xfrm flipV="1">
                  <a:off x="3162" y="2432"/>
                  <a:ext cx="674" cy="297"/>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solidFill>
                  <a:srgbClr val="83FFDF"/>
                </a:solidFill>
                <a:ln w="28575" cap="rnd">
                  <a:solidFill>
                    <a:schemeClr val="tx1"/>
                  </a:solidFill>
                  <a:prstDash val="sysDot"/>
                  <a:round/>
                  <a:headEnd/>
                  <a:tailEnd/>
                </a:ln>
              </p:spPr>
              <p:txBody>
                <a:bodyPr/>
                <a:lstStyle/>
                <a:p>
                  <a:endParaRPr lang="zh-CN" altLang="en-US"/>
                </a:p>
              </p:txBody>
            </p:sp>
          </p:grpSp>
          <p:sp>
            <p:nvSpPr>
              <p:cNvPr id="57380" name="Freeform 73"/>
              <p:cNvSpPr>
                <a:spLocks/>
              </p:cNvSpPr>
              <p:nvPr/>
            </p:nvSpPr>
            <p:spPr bwMode="auto">
              <a:xfrm rot="16200000" flipV="1">
                <a:off x="1758" y="3265"/>
                <a:ext cx="409" cy="90"/>
              </a:xfrm>
              <a:custGeom>
                <a:avLst/>
                <a:gdLst>
                  <a:gd name="T0" fmla="*/ 0 w 2531"/>
                  <a:gd name="T1" fmla="*/ 0 h 1622"/>
                  <a:gd name="T2" fmla="*/ 0 w 2531"/>
                  <a:gd name="T3" fmla="*/ 0 h 1622"/>
                  <a:gd name="T4" fmla="*/ 0 w 2531"/>
                  <a:gd name="T5" fmla="*/ 0 h 1622"/>
                  <a:gd name="T6" fmla="*/ 0 w 2531"/>
                  <a:gd name="T7" fmla="*/ 0 h 1622"/>
                  <a:gd name="T8" fmla="*/ 0 w 2531"/>
                  <a:gd name="T9" fmla="*/ 0 h 1622"/>
                  <a:gd name="T10" fmla="*/ 0 w 2531"/>
                  <a:gd name="T11" fmla="*/ 0 h 1622"/>
                  <a:gd name="T12" fmla="*/ 0 w 2531"/>
                  <a:gd name="T13" fmla="*/ 0 h 1622"/>
                  <a:gd name="T14" fmla="*/ 0 60000 65536"/>
                  <a:gd name="T15" fmla="*/ 0 60000 65536"/>
                  <a:gd name="T16" fmla="*/ 0 60000 65536"/>
                  <a:gd name="T17" fmla="*/ 0 60000 65536"/>
                  <a:gd name="T18" fmla="*/ 0 60000 65536"/>
                  <a:gd name="T19" fmla="*/ 0 60000 65536"/>
                  <a:gd name="T20" fmla="*/ 0 60000 65536"/>
                  <a:gd name="T21" fmla="*/ 0 w 2531"/>
                  <a:gd name="T22" fmla="*/ 0 h 1622"/>
                  <a:gd name="T23" fmla="*/ 2531 w 2531"/>
                  <a:gd name="T24" fmla="*/ 1622 h 16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31" h="1622">
                    <a:moveTo>
                      <a:pt x="0" y="1622"/>
                    </a:moveTo>
                    <a:cubicBezTo>
                      <a:pt x="145" y="1334"/>
                      <a:pt x="291" y="1046"/>
                      <a:pt x="432" y="811"/>
                    </a:cubicBezTo>
                    <a:cubicBezTo>
                      <a:pt x="573" y="576"/>
                      <a:pt x="709" y="347"/>
                      <a:pt x="848" y="212"/>
                    </a:cubicBezTo>
                    <a:cubicBezTo>
                      <a:pt x="987" y="77"/>
                      <a:pt x="1125" y="0"/>
                      <a:pt x="1265" y="0"/>
                    </a:cubicBezTo>
                    <a:cubicBezTo>
                      <a:pt x="1405" y="0"/>
                      <a:pt x="1549" y="75"/>
                      <a:pt x="1690" y="212"/>
                    </a:cubicBezTo>
                    <a:cubicBezTo>
                      <a:pt x="1831" y="349"/>
                      <a:pt x="1974" y="585"/>
                      <a:pt x="2114" y="819"/>
                    </a:cubicBezTo>
                    <a:cubicBezTo>
                      <a:pt x="2254" y="1053"/>
                      <a:pt x="2392" y="1333"/>
                      <a:pt x="2531" y="1614"/>
                    </a:cubicBezTo>
                  </a:path>
                </a:pathLst>
              </a:custGeom>
              <a:solidFill>
                <a:srgbClr val="83FFDF"/>
              </a:solidFill>
              <a:ln w="28575" cap="rnd">
                <a:solidFill>
                  <a:schemeClr val="tx1"/>
                </a:solidFill>
                <a:prstDash val="sysDot"/>
                <a:round/>
                <a:headEnd/>
                <a:tailEnd/>
              </a:ln>
            </p:spPr>
            <p:txBody>
              <a:bodyPr/>
              <a:lstStyle/>
              <a:p>
                <a:endParaRPr lang="zh-CN" altLang="en-US"/>
              </a:p>
            </p:txBody>
          </p:sp>
          <p:sp>
            <p:nvSpPr>
              <p:cNvPr id="57381" name="Line 74"/>
              <p:cNvSpPr>
                <a:spLocks noChangeShapeType="1"/>
              </p:cNvSpPr>
              <p:nvPr/>
            </p:nvSpPr>
            <p:spPr bwMode="auto">
              <a:xfrm>
                <a:off x="1919" y="1523"/>
                <a:ext cx="0" cy="2001"/>
              </a:xfrm>
              <a:prstGeom prst="line">
                <a:avLst/>
              </a:prstGeom>
              <a:noFill/>
              <a:ln w="28575" cap="rnd">
                <a:solidFill>
                  <a:schemeClr val="tx1"/>
                </a:solidFill>
                <a:prstDash val="sysDot"/>
                <a:round/>
                <a:headEnd/>
                <a:tailEnd/>
              </a:ln>
            </p:spPr>
            <p:txBody>
              <a:bodyPr/>
              <a:lstStyle/>
              <a:p>
                <a:endParaRPr lang="zh-CN" altLang="en-US"/>
              </a:p>
            </p:txBody>
          </p:sp>
        </p:grpSp>
        <p:sp>
          <p:nvSpPr>
            <p:cNvPr id="57366" name="WordArt 75"/>
            <p:cNvSpPr>
              <a:spLocks noChangeArrowheads="1" noChangeShapeType="1" noTextEdit="1"/>
            </p:cNvSpPr>
            <p:nvPr/>
          </p:nvSpPr>
          <p:spPr bwMode="auto">
            <a:xfrm>
              <a:off x="480" y="3608"/>
              <a:ext cx="816" cy="136"/>
            </a:xfrm>
            <a:prstGeom prst="rect">
              <a:avLst/>
            </a:prstGeom>
          </p:spPr>
          <p:txBody>
            <a:bodyPr wrap="none" fromWordArt="1">
              <a:prstTxWarp prst="textPlain">
                <a:avLst>
                  <a:gd name="adj" fmla="val 50000"/>
                </a:avLst>
              </a:prstTxWarp>
            </a:bodyPr>
            <a:lstStyle/>
            <a:p>
              <a:r>
                <a:rPr lang="zh-CN" altLang="en-US" sz="3600" kern="10">
                  <a:ln w="3175">
                    <a:solidFill>
                      <a:srgbClr val="000000"/>
                    </a:solidFill>
                    <a:round/>
                    <a:headEnd/>
                    <a:tailEnd/>
                  </a:ln>
                  <a:latin typeface="宋体"/>
                  <a:ea typeface="宋体"/>
                </a:rPr>
                <a:t>自由端反射</a:t>
              </a:r>
            </a:p>
          </p:txBody>
        </p:sp>
        <p:sp>
          <p:nvSpPr>
            <p:cNvPr id="57367" name="WordArt 76"/>
            <p:cNvSpPr>
              <a:spLocks noChangeArrowheads="1" noChangeShapeType="1" noTextEdit="1"/>
            </p:cNvSpPr>
            <p:nvPr/>
          </p:nvSpPr>
          <p:spPr bwMode="auto">
            <a:xfrm>
              <a:off x="416" y="3856"/>
              <a:ext cx="848" cy="144"/>
            </a:xfrm>
            <a:prstGeom prst="rect">
              <a:avLst/>
            </a:prstGeom>
          </p:spPr>
          <p:txBody>
            <a:bodyPr wrap="none" fromWordArt="1">
              <a:prstTxWarp prst="textPlain">
                <a:avLst>
                  <a:gd name="adj" fmla="val 50000"/>
                </a:avLst>
              </a:prstTxWarp>
            </a:bodyPr>
            <a:lstStyle/>
            <a:p>
              <a:r>
                <a:rPr lang="zh-CN" altLang="en-US" sz="3600" kern="10">
                  <a:ln w="3175">
                    <a:solidFill>
                      <a:srgbClr val="008000"/>
                    </a:solidFill>
                    <a:round/>
                    <a:headEnd/>
                    <a:tailEnd/>
                  </a:ln>
                  <a:solidFill>
                    <a:srgbClr val="008000"/>
                  </a:solidFill>
                  <a:latin typeface="宋体"/>
                  <a:ea typeface="宋体"/>
                </a:rPr>
                <a:t>总是出现波腹</a:t>
              </a:r>
            </a:p>
          </p:txBody>
        </p:sp>
        <p:sp>
          <p:nvSpPr>
            <p:cNvPr id="57368" name="WordArt 77"/>
            <p:cNvSpPr>
              <a:spLocks noChangeArrowheads="1" noChangeShapeType="1" noTextEdit="1"/>
            </p:cNvSpPr>
            <p:nvPr/>
          </p:nvSpPr>
          <p:spPr bwMode="auto">
            <a:xfrm>
              <a:off x="1536" y="3632"/>
              <a:ext cx="808" cy="136"/>
            </a:xfrm>
            <a:prstGeom prst="rect">
              <a:avLst/>
            </a:prstGeom>
          </p:spPr>
          <p:txBody>
            <a:bodyPr wrap="none" fromWordArt="1">
              <a:prstTxWarp prst="textPlain">
                <a:avLst>
                  <a:gd name="adj" fmla="val 50000"/>
                </a:avLst>
              </a:prstTxWarp>
            </a:bodyPr>
            <a:lstStyle/>
            <a:p>
              <a:r>
                <a:rPr lang="zh-CN" altLang="en-US" sz="3600" kern="10">
                  <a:ln w="3175">
                    <a:solidFill>
                      <a:srgbClr val="000000"/>
                    </a:solidFill>
                    <a:round/>
                    <a:headEnd/>
                    <a:tailEnd/>
                  </a:ln>
                  <a:latin typeface="宋体"/>
                  <a:ea typeface="宋体"/>
                </a:rPr>
                <a:t>固定端反射</a:t>
              </a:r>
            </a:p>
          </p:txBody>
        </p:sp>
        <p:sp>
          <p:nvSpPr>
            <p:cNvPr id="57369" name="WordArt 78"/>
            <p:cNvSpPr>
              <a:spLocks noChangeArrowheads="1" noChangeShapeType="1" noTextEdit="1"/>
            </p:cNvSpPr>
            <p:nvPr/>
          </p:nvSpPr>
          <p:spPr bwMode="auto">
            <a:xfrm>
              <a:off x="1496" y="3856"/>
              <a:ext cx="872" cy="136"/>
            </a:xfrm>
            <a:prstGeom prst="rect">
              <a:avLst/>
            </a:prstGeom>
          </p:spPr>
          <p:txBody>
            <a:bodyPr wrap="none" fromWordArt="1">
              <a:prstTxWarp prst="textPlain">
                <a:avLst>
                  <a:gd name="adj" fmla="val 50000"/>
                </a:avLst>
              </a:prstTxWarp>
            </a:bodyPr>
            <a:lstStyle/>
            <a:p>
              <a:r>
                <a:rPr lang="zh-CN" altLang="en-US" sz="3600" kern="10">
                  <a:ln w="3175">
                    <a:solidFill>
                      <a:srgbClr val="008000"/>
                    </a:solidFill>
                    <a:round/>
                    <a:headEnd/>
                    <a:tailEnd/>
                  </a:ln>
                  <a:solidFill>
                    <a:srgbClr val="008000"/>
                  </a:solidFill>
                  <a:latin typeface="宋体"/>
                  <a:ea typeface="宋体"/>
                </a:rPr>
                <a:t>总是出现波节</a:t>
              </a:r>
            </a:p>
          </p:txBody>
        </p:sp>
        <p:sp>
          <p:nvSpPr>
            <p:cNvPr id="57370" name="WordArt 79"/>
            <p:cNvSpPr>
              <a:spLocks noChangeArrowheads="1" noChangeShapeType="1" noTextEdit="1"/>
            </p:cNvSpPr>
            <p:nvPr/>
          </p:nvSpPr>
          <p:spPr bwMode="auto">
            <a:xfrm rot="5400000">
              <a:off x="1196" y="1702"/>
              <a:ext cx="332" cy="144"/>
            </a:xfrm>
            <a:prstGeom prst="rect">
              <a:avLst/>
            </a:prstGeom>
          </p:spPr>
          <p:txBody>
            <a:bodyPr vert="eaVert" wrap="none" fromWordArt="1">
              <a:prstTxWarp prst="textPlain">
                <a:avLst>
                  <a:gd name="adj" fmla="val 50000"/>
                </a:avLst>
              </a:prstTxWarp>
            </a:bodyPr>
            <a:lstStyle/>
            <a:p>
              <a:pPr fontAlgn="auto"/>
              <a:r>
                <a:rPr lang="zh-CN" altLang="en-US" sz="3600" kern="10">
                  <a:ln w="3175">
                    <a:solidFill>
                      <a:schemeClr val="tx1"/>
                    </a:solidFill>
                    <a:round/>
                    <a:headEnd/>
                    <a:tailEnd/>
                  </a:ln>
                  <a:latin typeface="宋体"/>
                  <a:ea typeface="宋体"/>
                </a:rPr>
                <a:t>软绳</a:t>
              </a:r>
            </a:p>
          </p:txBody>
        </p:sp>
        <p:sp>
          <p:nvSpPr>
            <p:cNvPr id="57371" name="WordArt 80"/>
            <p:cNvSpPr>
              <a:spLocks noChangeArrowheads="1" noChangeShapeType="1" noTextEdit="1"/>
            </p:cNvSpPr>
            <p:nvPr/>
          </p:nvSpPr>
          <p:spPr bwMode="auto">
            <a:xfrm rot="5400000">
              <a:off x="796" y="2508"/>
              <a:ext cx="1128" cy="128"/>
            </a:xfrm>
            <a:prstGeom prst="rect">
              <a:avLst/>
            </a:prstGeom>
          </p:spPr>
          <p:txBody>
            <a:bodyPr vert="eaVert" wrap="none" fromWordArt="1">
              <a:prstTxWarp prst="textPlain">
                <a:avLst>
                  <a:gd name="adj" fmla="val 50000"/>
                </a:avLst>
              </a:prstTxWarp>
            </a:bodyPr>
            <a:lstStyle/>
            <a:p>
              <a:pPr fontAlgn="auto"/>
              <a:r>
                <a:rPr lang="zh-CN" altLang="en-US" sz="3600" kern="10">
                  <a:ln w="3175">
                    <a:solidFill>
                      <a:srgbClr val="008000"/>
                    </a:solidFill>
                    <a:round/>
                    <a:headEnd/>
                    <a:tailEnd/>
                  </a:ln>
                  <a:solidFill>
                    <a:srgbClr val="008000"/>
                  </a:solidFill>
                  <a:latin typeface="宋体"/>
                  <a:ea typeface="宋体"/>
                </a:rPr>
                <a:t>当形成驻波时</a:t>
              </a:r>
            </a:p>
          </p:txBody>
        </p:sp>
        <p:sp>
          <p:nvSpPr>
            <p:cNvPr id="57372" name="WordArt 81"/>
            <p:cNvSpPr>
              <a:spLocks noChangeArrowheads="1" noChangeShapeType="1" noTextEdit="1"/>
            </p:cNvSpPr>
            <p:nvPr/>
          </p:nvSpPr>
          <p:spPr bwMode="auto">
            <a:xfrm>
              <a:off x="1096" y="1240"/>
              <a:ext cx="512" cy="104"/>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宋体"/>
                  <a:ea typeface="宋体"/>
                </a:rPr>
                <a:t>振源</a:t>
              </a:r>
            </a:p>
          </p:txBody>
        </p:sp>
        <p:sp>
          <p:nvSpPr>
            <p:cNvPr id="57373" name="Line 332"/>
            <p:cNvSpPr>
              <a:spLocks noChangeShapeType="1"/>
            </p:cNvSpPr>
            <p:nvPr/>
          </p:nvSpPr>
          <p:spPr bwMode="auto">
            <a:xfrm>
              <a:off x="615" y="1557"/>
              <a:ext cx="0" cy="210"/>
            </a:xfrm>
            <a:prstGeom prst="line">
              <a:avLst/>
            </a:prstGeom>
            <a:noFill/>
            <a:ln w="9525">
              <a:solidFill>
                <a:schemeClr val="tx1"/>
              </a:solidFill>
              <a:round/>
              <a:headEnd/>
              <a:tailEnd type="triangle" w="med" len="med"/>
            </a:ln>
          </p:spPr>
          <p:txBody>
            <a:bodyPr/>
            <a:lstStyle/>
            <a:p>
              <a:endParaRPr lang="zh-CN" altLang="en-US"/>
            </a:p>
          </p:txBody>
        </p:sp>
        <p:sp>
          <p:nvSpPr>
            <p:cNvPr id="57374" name="Line 333"/>
            <p:cNvSpPr>
              <a:spLocks noChangeShapeType="1"/>
            </p:cNvSpPr>
            <p:nvPr/>
          </p:nvSpPr>
          <p:spPr bwMode="auto">
            <a:xfrm flipV="1">
              <a:off x="1086" y="1576"/>
              <a:ext cx="0" cy="210"/>
            </a:xfrm>
            <a:prstGeom prst="line">
              <a:avLst/>
            </a:prstGeom>
            <a:noFill/>
            <a:ln w="9525">
              <a:solidFill>
                <a:schemeClr val="tx1"/>
              </a:solidFill>
              <a:round/>
              <a:headEnd/>
              <a:tailEnd type="triangle" w="med" len="med"/>
            </a:ln>
          </p:spPr>
          <p:txBody>
            <a:bodyPr/>
            <a:lstStyle/>
            <a:p>
              <a:endParaRPr lang="zh-CN" altLang="en-US"/>
            </a:p>
          </p:txBody>
        </p:sp>
        <p:sp>
          <p:nvSpPr>
            <p:cNvPr id="57375" name="Line 334"/>
            <p:cNvSpPr>
              <a:spLocks noChangeShapeType="1"/>
            </p:cNvSpPr>
            <p:nvPr/>
          </p:nvSpPr>
          <p:spPr bwMode="auto">
            <a:xfrm flipV="1">
              <a:off x="2157" y="1511"/>
              <a:ext cx="0" cy="210"/>
            </a:xfrm>
            <a:prstGeom prst="line">
              <a:avLst/>
            </a:prstGeom>
            <a:noFill/>
            <a:ln w="9525">
              <a:solidFill>
                <a:schemeClr val="tx1"/>
              </a:solidFill>
              <a:round/>
              <a:headEnd/>
              <a:tailEnd type="triangle" w="med" len="med"/>
            </a:ln>
          </p:spPr>
          <p:txBody>
            <a:bodyPr/>
            <a:lstStyle/>
            <a:p>
              <a:endParaRPr lang="zh-CN" altLang="en-US"/>
            </a:p>
          </p:txBody>
        </p:sp>
        <p:sp>
          <p:nvSpPr>
            <p:cNvPr id="57376" name="Line 335"/>
            <p:cNvSpPr>
              <a:spLocks noChangeShapeType="1"/>
            </p:cNvSpPr>
            <p:nvPr/>
          </p:nvSpPr>
          <p:spPr bwMode="auto">
            <a:xfrm>
              <a:off x="1692" y="1507"/>
              <a:ext cx="0" cy="210"/>
            </a:xfrm>
            <a:prstGeom prst="line">
              <a:avLst/>
            </a:prstGeom>
            <a:noFill/>
            <a:ln w="9525">
              <a:solidFill>
                <a:schemeClr val="tx1"/>
              </a:solidFill>
              <a:round/>
              <a:headEnd/>
              <a:tailEnd type="triangle" w="med" len="med"/>
            </a:ln>
          </p:spPr>
          <p:txBody>
            <a:bodyPr/>
            <a:lstStyle/>
            <a:p>
              <a:endParaRPr lang="zh-CN" altLang="en-US"/>
            </a:p>
          </p:txBody>
        </p:sp>
      </p:grpSp>
      <p:sp>
        <p:nvSpPr>
          <p:cNvPr id="326" name="Text Box 93"/>
          <p:cNvSpPr txBox="1">
            <a:spLocks noChangeArrowheads="1"/>
          </p:cNvSpPr>
          <p:nvPr/>
        </p:nvSpPr>
        <p:spPr bwMode="auto">
          <a:xfrm>
            <a:off x="5565708" y="827822"/>
            <a:ext cx="2040943" cy="461665"/>
          </a:xfrm>
          <a:prstGeom prst="rect">
            <a:avLst/>
          </a:prstGeom>
          <a:noFill/>
          <a:ln w="9525">
            <a:noFill/>
            <a:miter lim="800000"/>
            <a:headEnd/>
            <a:tailEnd/>
          </a:ln>
        </p:spPr>
        <p:txBody>
          <a:bodyPr wrap="none">
            <a:spAutoFit/>
          </a:bodyPr>
          <a:lstStyle/>
          <a:p>
            <a:pPr eaLnBrk="1" hangingPunct="1"/>
            <a:r>
              <a:rPr lang="zh-CN" altLang="en-US" sz="2400" b="1" dirty="0" smtClean="0">
                <a:solidFill>
                  <a:srgbClr val="0000FF"/>
                </a:solidFill>
              </a:rPr>
              <a:t>当形成驻波时</a:t>
            </a:r>
            <a:endParaRPr lang="zh-CN" altLang="zh-CN" sz="2400" b="1" dirty="0" smtClean="0">
              <a:solidFill>
                <a:srgbClr val="0000FF"/>
              </a:solidFill>
            </a:endParaRPr>
          </a:p>
        </p:txBody>
      </p:sp>
      <p:sp>
        <p:nvSpPr>
          <p:cNvPr id="329" name="Text Box 93"/>
          <p:cNvSpPr txBox="1">
            <a:spLocks noChangeArrowheads="1"/>
          </p:cNvSpPr>
          <p:nvPr/>
        </p:nvSpPr>
        <p:spPr bwMode="auto">
          <a:xfrm>
            <a:off x="2288439" y="6416622"/>
            <a:ext cx="1545616" cy="400110"/>
          </a:xfrm>
          <a:prstGeom prst="rect">
            <a:avLst/>
          </a:prstGeom>
          <a:noFill/>
          <a:ln w="9525">
            <a:noFill/>
            <a:miter lim="800000"/>
            <a:headEnd/>
            <a:tailEnd/>
          </a:ln>
        </p:spPr>
        <p:txBody>
          <a:bodyPr wrap="none">
            <a:spAutoFit/>
          </a:bodyPr>
          <a:lstStyle/>
          <a:p>
            <a:pPr eaLnBrk="1" hangingPunct="1"/>
            <a:r>
              <a:rPr lang="zh-CN" altLang="en-US" sz="2000" b="1" dirty="0" smtClean="0">
                <a:solidFill>
                  <a:srgbClr val="0000FF"/>
                </a:solidFill>
              </a:rPr>
              <a:t>有半波损失 </a:t>
            </a:r>
            <a:endParaRPr lang="zh-CN" altLang="zh-CN" sz="2000" b="1" dirty="0" smtClean="0">
              <a:solidFill>
                <a:srgbClr val="0000FF"/>
              </a:solidFill>
            </a:endParaRPr>
          </a:p>
        </p:txBody>
      </p:sp>
      <p:sp>
        <p:nvSpPr>
          <p:cNvPr id="330" name="Text Box 93"/>
          <p:cNvSpPr txBox="1">
            <a:spLocks noChangeArrowheads="1"/>
          </p:cNvSpPr>
          <p:nvPr/>
        </p:nvSpPr>
        <p:spPr bwMode="auto">
          <a:xfrm>
            <a:off x="566738" y="6471051"/>
            <a:ext cx="1475083" cy="400110"/>
          </a:xfrm>
          <a:prstGeom prst="rect">
            <a:avLst/>
          </a:prstGeom>
          <a:noFill/>
          <a:ln w="9525">
            <a:noFill/>
            <a:miter lim="800000"/>
            <a:headEnd/>
            <a:tailEnd/>
          </a:ln>
        </p:spPr>
        <p:txBody>
          <a:bodyPr wrap="none">
            <a:spAutoFit/>
          </a:bodyPr>
          <a:lstStyle/>
          <a:p>
            <a:pPr eaLnBrk="1" hangingPunct="1"/>
            <a:r>
              <a:rPr lang="zh-CN" altLang="en-US" sz="2000" b="1" dirty="0" smtClean="0">
                <a:solidFill>
                  <a:srgbClr val="0000FF"/>
                </a:solidFill>
              </a:rPr>
              <a:t>无半波损失</a:t>
            </a:r>
            <a:endParaRPr lang="zh-CN" altLang="zh-CN" sz="2000" b="1" dirty="0" smtClean="0">
              <a:solidFill>
                <a:srgbClr val="0000FF"/>
              </a:solidFill>
            </a:endParaRPr>
          </a:p>
        </p:txBody>
      </p:sp>
      <p:sp>
        <p:nvSpPr>
          <p:cNvPr id="331" name="Text Box 93"/>
          <p:cNvSpPr txBox="1">
            <a:spLocks noChangeArrowheads="1"/>
          </p:cNvSpPr>
          <p:nvPr/>
        </p:nvSpPr>
        <p:spPr bwMode="auto">
          <a:xfrm>
            <a:off x="7167867" y="6376669"/>
            <a:ext cx="1545616" cy="400110"/>
          </a:xfrm>
          <a:prstGeom prst="rect">
            <a:avLst/>
          </a:prstGeom>
          <a:noFill/>
          <a:ln w="9525">
            <a:noFill/>
            <a:miter lim="800000"/>
            <a:headEnd/>
            <a:tailEnd/>
          </a:ln>
        </p:spPr>
        <p:txBody>
          <a:bodyPr wrap="none">
            <a:spAutoFit/>
          </a:bodyPr>
          <a:lstStyle/>
          <a:p>
            <a:pPr eaLnBrk="1" hangingPunct="1"/>
            <a:r>
              <a:rPr lang="zh-CN" altLang="en-US" sz="2000" b="1" dirty="0" smtClean="0">
                <a:solidFill>
                  <a:srgbClr val="0000FF"/>
                </a:solidFill>
              </a:rPr>
              <a:t>有半波损失 </a:t>
            </a:r>
            <a:endParaRPr lang="zh-CN" altLang="zh-CN" sz="2000" b="1" dirty="0" smtClean="0">
              <a:solidFill>
                <a:srgbClr val="0000FF"/>
              </a:solidFill>
            </a:endParaRPr>
          </a:p>
        </p:txBody>
      </p:sp>
      <p:sp>
        <p:nvSpPr>
          <p:cNvPr id="332" name="Text Box 93"/>
          <p:cNvSpPr txBox="1">
            <a:spLocks noChangeArrowheads="1"/>
          </p:cNvSpPr>
          <p:nvPr/>
        </p:nvSpPr>
        <p:spPr bwMode="auto">
          <a:xfrm>
            <a:off x="4711722" y="6396137"/>
            <a:ext cx="1475083" cy="400110"/>
          </a:xfrm>
          <a:prstGeom prst="rect">
            <a:avLst/>
          </a:prstGeom>
          <a:noFill/>
          <a:ln w="9525">
            <a:noFill/>
            <a:miter lim="800000"/>
            <a:headEnd/>
            <a:tailEnd/>
          </a:ln>
        </p:spPr>
        <p:txBody>
          <a:bodyPr wrap="none">
            <a:spAutoFit/>
          </a:bodyPr>
          <a:lstStyle/>
          <a:p>
            <a:pPr eaLnBrk="1" hangingPunct="1"/>
            <a:r>
              <a:rPr lang="zh-CN" altLang="en-US" sz="2000" b="1" dirty="0" smtClean="0">
                <a:solidFill>
                  <a:srgbClr val="0000FF"/>
                </a:solidFill>
              </a:rPr>
              <a:t>无半波损失</a:t>
            </a:r>
            <a:endParaRPr lang="zh-CN" altLang="zh-CN" sz="2000" b="1" dirty="0" smtClean="0">
              <a:solidFill>
                <a:srgbClr val="0000FF"/>
              </a:solidFill>
            </a:endParaRP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6"/>
                                        </p:tgtEl>
                                        <p:attrNameLst>
                                          <p:attrName>style.visibility</p:attrName>
                                        </p:attrNameLst>
                                      </p:cBhvr>
                                      <p:to>
                                        <p:strVal val="visible"/>
                                      </p:to>
                                    </p:set>
                                    <p:animEffect transition="in" filter="blinds(horizontal)">
                                      <p:cBhvr>
                                        <p:cTn id="7" dur="500"/>
                                        <p:tgtEl>
                                          <p:spTgt spid="3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27"/>
                                        </p:tgtEl>
                                        <p:attrNameLst>
                                          <p:attrName>style.visibility</p:attrName>
                                        </p:attrNameLst>
                                      </p:cBhvr>
                                      <p:to>
                                        <p:strVal val="visible"/>
                                      </p:to>
                                    </p:set>
                                    <p:animEffect transition="in" filter="wipe(down)">
                                      <p:cBhvr>
                                        <p:cTn id="12" dur="500"/>
                                        <p:tgtEl>
                                          <p:spTgt spid="3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28"/>
                                        </p:tgtEl>
                                        <p:attrNameLst>
                                          <p:attrName>style.visibility</p:attrName>
                                        </p:attrNameLst>
                                      </p:cBhvr>
                                      <p:to>
                                        <p:strVal val="visible"/>
                                      </p:to>
                                    </p:set>
                                    <p:animEffect transition="in" filter="wipe(up)">
                                      <p:cBhvr>
                                        <p:cTn id="17" dur="500"/>
                                        <p:tgtEl>
                                          <p:spTgt spid="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49"/>
          <p:cNvSpPr>
            <a:spLocks noGrp="1" noChangeArrowheads="1"/>
          </p:cNvSpPr>
          <p:nvPr>
            <p:ph type="title"/>
          </p:nvPr>
        </p:nvSpPr>
        <p:spPr>
          <a:xfrm>
            <a:off x="554038" y="0"/>
            <a:ext cx="8229600" cy="228600"/>
          </a:xfrm>
        </p:spPr>
        <p:txBody>
          <a:bodyPr/>
          <a:lstStyle/>
          <a:p>
            <a:pPr eaLnBrk="1" hangingPunct="1"/>
            <a:r>
              <a:rPr lang="zh-CN" altLang="en-US" sz="800" smtClean="0">
                <a:solidFill>
                  <a:schemeClr val="bg1"/>
                </a:solidFill>
              </a:rPr>
              <a:t>动画分解</a:t>
            </a:r>
          </a:p>
        </p:txBody>
      </p:sp>
      <p:sp>
        <p:nvSpPr>
          <p:cNvPr id="58371" name="WordArt 29"/>
          <p:cNvSpPr>
            <a:spLocks noChangeArrowheads="1" noChangeShapeType="1" noTextEdit="1"/>
          </p:cNvSpPr>
          <p:nvPr/>
        </p:nvSpPr>
        <p:spPr bwMode="auto">
          <a:xfrm>
            <a:off x="8359775" y="4716463"/>
            <a:ext cx="257175" cy="219075"/>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latin typeface="Times New Roman"/>
                <a:cs typeface="Times New Roman"/>
              </a:rPr>
              <a:t>x</a:t>
            </a:r>
            <a:endParaRPr lang="zh-CN" altLang="en-US" sz="3600" i="1" kern="10">
              <a:ln w="9525">
                <a:solidFill>
                  <a:srgbClr val="000000"/>
                </a:solidFill>
                <a:round/>
                <a:headEnd/>
                <a:tailEnd/>
              </a:ln>
              <a:latin typeface="Times New Roman"/>
              <a:cs typeface="Times New Roman"/>
            </a:endParaRPr>
          </a:p>
        </p:txBody>
      </p:sp>
      <p:grpSp>
        <p:nvGrpSpPr>
          <p:cNvPr id="2" name="Group 73"/>
          <p:cNvGrpSpPr>
            <a:grpSpLocks/>
          </p:cNvGrpSpPr>
          <p:nvPr/>
        </p:nvGrpSpPr>
        <p:grpSpPr bwMode="auto">
          <a:xfrm>
            <a:off x="-5783263" y="1176338"/>
            <a:ext cx="12873038" cy="974725"/>
            <a:chOff x="-3285" y="751"/>
            <a:chExt cx="8109" cy="614"/>
          </a:xfrm>
        </p:grpSpPr>
        <p:grpSp>
          <p:nvGrpSpPr>
            <p:cNvPr id="58507" name="Group 20"/>
            <p:cNvGrpSpPr>
              <a:grpSpLocks/>
            </p:cNvGrpSpPr>
            <p:nvPr/>
          </p:nvGrpSpPr>
          <p:grpSpPr bwMode="auto">
            <a:xfrm flipV="1">
              <a:off x="767" y="767"/>
              <a:ext cx="4057" cy="598"/>
              <a:chOff x="579" y="2027"/>
              <a:chExt cx="4384" cy="839"/>
            </a:xfrm>
          </p:grpSpPr>
          <p:grpSp>
            <p:nvGrpSpPr>
              <p:cNvPr id="58517" name="Group 21"/>
              <p:cNvGrpSpPr>
                <a:grpSpLocks/>
              </p:cNvGrpSpPr>
              <p:nvPr/>
            </p:nvGrpSpPr>
            <p:grpSpPr bwMode="auto">
              <a:xfrm>
                <a:off x="579" y="2039"/>
                <a:ext cx="2200" cy="827"/>
                <a:chOff x="1000" y="2358"/>
                <a:chExt cx="3788" cy="827"/>
              </a:xfrm>
            </p:grpSpPr>
            <p:sp>
              <p:nvSpPr>
                <p:cNvPr id="58522" name="Freeform 22"/>
                <p:cNvSpPr>
                  <a:spLocks/>
                </p:cNvSpPr>
                <p:nvPr/>
              </p:nvSpPr>
              <p:spPr bwMode="auto">
                <a:xfrm>
                  <a:off x="1000" y="2358"/>
                  <a:ext cx="1277" cy="424"/>
                </a:xfrm>
                <a:custGeom>
                  <a:avLst/>
                  <a:gdLst>
                    <a:gd name="T0" fmla="*/ 0 w 1261"/>
                    <a:gd name="T1" fmla="*/ 424 h 424"/>
                    <a:gd name="T2" fmla="*/ 664 w 1261"/>
                    <a:gd name="T3" fmla="*/ 0 h 424"/>
                    <a:gd name="T4" fmla="*/ 1377 w 1261"/>
                    <a:gd name="T5" fmla="*/ 424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FF0000"/>
                  </a:solidFill>
                  <a:prstDash val="sysDot"/>
                  <a:round/>
                  <a:headEnd/>
                  <a:tailEnd/>
                </a:ln>
              </p:spPr>
              <p:txBody>
                <a:bodyPr/>
                <a:lstStyle/>
                <a:p>
                  <a:endParaRPr lang="zh-CN" altLang="en-US"/>
                </a:p>
              </p:txBody>
            </p:sp>
            <p:sp>
              <p:nvSpPr>
                <p:cNvPr id="58523" name="Freeform 23"/>
                <p:cNvSpPr>
                  <a:spLocks/>
                </p:cNvSpPr>
                <p:nvPr/>
              </p:nvSpPr>
              <p:spPr bwMode="auto">
                <a:xfrm flipV="1">
                  <a:off x="2269" y="2773"/>
                  <a:ext cx="1261" cy="412"/>
                </a:xfrm>
                <a:custGeom>
                  <a:avLst/>
                  <a:gdLst>
                    <a:gd name="T0" fmla="*/ 0 w 1261"/>
                    <a:gd name="T1" fmla="*/ 347 h 424"/>
                    <a:gd name="T2" fmla="*/ 608 w 1261"/>
                    <a:gd name="T3" fmla="*/ 0 h 424"/>
                    <a:gd name="T4" fmla="*/ 1261 w 1261"/>
                    <a:gd name="T5" fmla="*/ 347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FF0000"/>
                  </a:solidFill>
                  <a:prstDash val="sysDot"/>
                  <a:round/>
                  <a:headEnd/>
                  <a:tailEnd/>
                </a:ln>
              </p:spPr>
              <p:txBody>
                <a:bodyPr/>
                <a:lstStyle/>
                <a:p>
                  <a:endParaRPr lang="zh-CN" altLang="en-US"/>
                </a:p>
              </p:txBody>
            </p:sp>
            <p:sp>
              <p:nvSpPr>
                <p:cNvPr id="58524" name="Freeform 24"/>
                <p:cNvSpPr>
                  <a:spLocks/>
                </p:cNvSpPr>
                <p:nvPr/>
              </p:nvSpPr>
              <p:spPr bwMode="auto">
                <a:xfrm>
                  <a:off x="3527" y="2376"/>
                  <a:ext cx="1261" cy="400"/>
                </a:xfrm>
                <a:custGeom>
                  <a:avLst/>
                  <a:gdLst>
                    <a:gd name="T0" fmla="*/ 0 w 1261"/>
                    <a:gd name="T1" fmla="*/ 282 h 424"/>
                    <a:gd name="T2" fmla="*/ 608 w 1261"/>
                    <a:gd name="T3" fmla="*/ 0 h 424"/>
                    <a:gd name="T4" fmla="*/ 1261 w 1261"/>
                    <a:gd name="T5" fmla="*/ 282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FF0000"/>
                  </a:solidFill>
                  <a:prstDash val="sysDot"/>
                  <a:round/>
                  <a:headEnd/>
                  <a:tailEnd/>
                </a:ln>
              </p:spPr>
              <p:txBody>
                <a:bodyPr/>
                <a:lstStyle/>
                <a:p>
                  <a:endParaRPr lang="zh-CN" altLang="en-US"/>
                </a:p>
              </p:txBody>
            </p:sp>
          </p:grpSp>
          <p:grpSp>
            <p:nvGrpSpPr>
              <p:cNvPr id="58518" name="Group 25"/>
              <p:cNvGrpSpPr>
                <a:grpSpLocks/>
              </p:cNvGrpSpPr>
              <p:nvPr/>
            </p:nvGrpSpPr>
            <p:grpSpPr bwMode="auto">
              <a:xfrm flipV="1">
                <a:off x="2763" y="2027"/>
                <a:ext cx="2200" cy="827"/>
                <a:chOff x="1000" y="2358"/>
                <a:chExt cx="3788" cy="827"/>
              </a:xfrm>
            </p:grpSpPr>
            <p:sp>
              <p:nvSpPr>
                <p:cNvPr id="58519" name="Freeform 26"/>
                <p:cNvSpPr>
                  <a:spLocks/>
                </p:cNvSpPr>
                <p:nvPr/>
              </p:nvSpPr>
              <p:spPr bwMode="auto">
                <a:xfrm>
                  <a:off x="1000" y="2358"/>
                  <a:ext cx="1277" cy="424"/>
                </a:xfrm>
                <a:custGeom>
                  <a:avLst/>
                  <a:gdLst>
                    <a:gd name="T0" fmla="*/ 0 w 1261"/>
                    <a:gd name="T1" fmla="*/ 424 h 424"/>
                    <a:gd name="T2" fmla="*/ 664 w 1261"/>
                    <a:gd name="T3" fmla="*/ 0 h 424"/>
                    <a:gd name="T4" fmla="*/ 1377 w 1261"/>
                    <a:gd name="T5" fmla="*/ 424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FF0000"/>
                  </a:solidFill>
                  <a:prstDash val="sysDot"/>
                  <a:round/>
                  <a:headEnd/>
                  <a:tailEnd/>
                </a:ln>
              </p:spPr>
              <p:txBody>
                <a:bodyPr/>
                <a:lstStyle/>
                <a:p>
                  <a:endParaRPr lang="zh-CN" altLang="en-US"/>
                </a:p>
              </p:txBody>
            </p:sp>
            <p:sp>
              <p:nvSpPr>
                <p:cNvPr id="58520" name="Freeform 27"/>
                <p:cNvSpPr>
                  <a:spLocks/>
                </p:cNvSpPr>
                <p:nvPr/>
              </p:nvSpPr>
              <p:spPr bwMode="auto">
                <a:xfrm flipV="1">
                  <a:off x="2269" y="2773"/>
                  <a:ext cx="1261" cy="412"/>
                </a:xfrm>
                <a:custGeom>
                  <a:avLst/>
                  <a:gdLst>
                    <a:gd name="T0" fmla="*/ 0 w 1261"/>
                    <a:gd name="T1" fmla="*/ 347 h 424"/>
                    <a:gd name="T2" fmla="*/ 608 w 1261"/>
                    <a:gd name="T3" fmla="*/ 0 h 424"/>
                    <a:gd name="T4" fmla="*/ 1261 w 1261"/>
                    <a:gd name="T5" fmla="*/ 347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FF0000"/>
                  </a:solidFill>
                  <a:prstDash val="sysDot"/>
                  <a:round/>
                  <a:headEnd/>
                  <a:tailEnd/>
                </a:ln>
              </p:spPr>
              <p:txBody>
                <a:bodyPr/>
                <a:lstStyle/>
                <a:p>
                  <a:endParaRPr lang="zh-CN" altLang="en-US"/>
                </a:p>
              </p:txBody>
            </p:sp>
            <p:sp>
              <p:nvSpPr>
                <p:cNvPr id="58521" name="Freeform 28"/>
                <p:cNvSpPr>
                  <a:spLocks/>
                </p:cNvSpPr>
                <p:nvPr/>
              </p:nvSpPr>
              <p:spPr bwMode="auto">
                <a:xfrm>
                  <a:off x="3527" y="2376"/>
                  <a:ext cx="1261" cy="400"/>
                </a:xfrm>
                <a:custGeom>
                  <a:avLst/>
                  <a:gdLst>
                    <a:gd name="T0" fmla="*/ 0 w 1261"/>
                    <a:gd name="T1" fmla="*/ 282 h 424"/>
                    <a:gd name="T2" fmla="*/ 608 w 1261"/>
                    <a:gd name="T3" fmla="*/ 0 h 424"/>
                    <a:gd name="T4" fmla="*/ 1261 w 1261"/>
                    <a:gd name="T5" fmla="*/ 282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FF0000"/>
                  </a:solidFill>
                  <a:prstDash val="sysDot"/>
                  <a:round/>
                  <a:headEnd/>
                  <a:tailEnd/>
                </a:ln>
              </p:spPr>
              <p:txBody>
                <a:bodyPr/>
                <a:lstStyle/>
                <a:p>
                  <a:endParaRPr lang="zh-CN" altLang="en-US"/>
                </a:p>
              </p:txBody>
            </p:sp>
          </p:grpSp>
        </p:grpSp>
        <p:grpSp>
          <p:nvGrpSpPr>
            <p:cNvPr id="58508" name="Group 52"/>
            <p:cNvGrpSpPr>
              <a:grpSpLocks/>
            </p:cNvGrpSpPr>
            <p:nvPr/>
          </p:nvGrpSpPr>
          <p:grpSpPr bwMode="auto">
            <a:xfrm flipV="1">
              <a:off x="-3285" y="751"/>
              <a:ext cx="4057" cy="598"/>
              <a:chOff x="579" y="2027"/>
              <a:chExt cx="4384" cy="839"/>
            </a:xfrm>
          </p:grpSpPr>
          <p:grpSp>
            <p:nvGrpSpPr>
              <p:cNvPr id="3" name="Group 53"/>
              <p:cNvGrpSpPr>
                <a:grpSpLocks/>
              </p:cNvGrpSpPr>
              <p:nvPr/>
            </p:nvGrpSpPr>
            <p:grpSpPr bwMode="auto">
              <a:xfrm>
                <a:off x="579" y="2039"/>
                <a:ext cx="2200" cy="827"/>
                <a:chOff x="1000" y="2358"/>
                <a:chExt cx="3788" cy="827"/>
              </a:xfrm>
            </p:grpSpPr>
            <p:sp>
              <p:nvSpPr>
                <p:cNvPr id="58514" name="Freeform 54"/>
                <p:cNvSpPr>
                  <a:spLocks/>
                </p:cNvSpPr>
                <p:nvPr/>
              </p:nvSpPr>
              <p:spPr bwMode="auto">
                <a:xfrm>
                  <a:off x="1000" y="2358"/>
                  <a:ext cx="1277" cy="424"/>
                </a:xfrm>
                <a:custGeom>
                  <a:avLst/>
                  <a:gdLst>
                    <a:gd name="T0" fmla="*/ 0 w 1261"/>
                    <a:gd name="T1" fmla="*/ 424 h 424"/>
                    <a:gd name="T2" fmla="*/ 664 w 1261"/>
                    <a:gd name="T3" fmla="*/ 0 h 424"/>
                    <a:gd name="T4" fmla="*/ 1377 w 1261"/>
                    <a:gd name="T5" fmla="*/ 424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FF0000"/>
                  </a:solidFill>
                  <a:prstDash val="sysDot"/>
                  <a:round/>
                  <a:headEnd/>
                  <a:tailEnd/>
                </a:ln>
              </p:spPr>
              <p:txBody>
                <a:bodyPr/>
                <a:lstStyle/>
                <a:p>
                  <a:endParaRPr lang="zh-CN" altLang="en-US"/>
                </a:p>
              </p:txBody>
            </p:sp>
            <p:sp>
              <p:nvSpPr>
                <p:cNvPr id="58515" name="Freeform 55"/>
                <p:cNvSpPr>
                  <a:spLocks/>
                </p:cNvSpPr>
                <p:nvPr/>
              </p:nvSpPr>
              <p:spPr bwMode="auto">
                <a:xfrm flipV="1">
                  <a:off x="2269" y="2773"/>
                  <a:ext cx="1261" cy="412"/>
                </a:xfrm>
                <a:custGeom>
                  <a:avLst/>
                  <a:gdLst>
                    <a:gd name="T0" fmla="*/ 0 w 1261"/>
                    <a:gd name="T1" fmla="*/ 347 h 424"/>
                    <a:gd name="T2" fmla="*/ 608 w 1261"/>
                    <a:gd name="T3" fmla="*/ 0 h 424"/>
                    <a:gd name="T4" fmla="*/ 1261 w 1261"/>
                    <a:gd name="T5" fmla="*/ 347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FF0000"/>
                  </a:solidFill>
                  <a:prstDash val="sysDot"/>
                  <a:round/>
                  <a:headEnd/>
                  <a:tailEnd/>
                </a:ln>
              </p:spPr>
              <p:txBody>
                <a:bodyPr/>
                <a:lstStyle/>
                <a:p>
                  <a:endParaRPr lang="zh-CN" altLang="en-US"/>
                </a:p>
              </p:txBody>
            </p:sp>
            <p:sp>
              <p:nvSpPr>
                <p:cNvPr id="58516" name="Freeform 56"/>
                <p:cNvSpPr>
                  <a:spLocks/>
                </p:cNvSpPr>
                <p:nvPr/>
              </p:nvSpPr>
              <p:spPr bwMode="auto">
                <a:xfrm>
                  <a:off x="3527" y="2376"/>
                  <a:ext cx="1261" cy="400"/>
                </a:xfrm>
                <a:custGeom>
                  <a:avLst/>
                  <a:gdLst>
                    <a:gd name="T0" fmla="*/ 0 w 1261"/>
                    <a:gd name="T1" fmla="*/ 282 h 424"/>
                    <a:gd name="T2" fmla="*/ 608 w 1261"/>
                    <a:gd name="T3" fmla="*/ 0 h 424"/>
                    <a:gd name="T4" fmla="*/ 1261 w 1261"/>
                    <a:gd name="T5" fmla="*/ 282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FF0000"/>
                  </a:solidFill>
                  <a:prstDash val="sysDot"/>
                  <a:round/>
                  <a:headEnd/>
                  <a:tailEnd/>
                </a:ln>
              </p:spPr>
              <p:txBody>
                <a:bodyPr/>
                <a:lstStyle/>
                <a:p>
                  <a:endParaRPr lang="zh-CN" altLang="en-US"/>
                </a:p>
              </p:txBody>
            </p:sp>
          </p:grpSp>
          <p:grpSp>
            <p:nvGrpSpPr>
              <p:cNvPr id="58510" name="Group 57"/>
              <p:cNvGrpSpPr>
                <a:grpSpLocks/>
              </p:cNvGrpSpPr>
              <p:nvPr/>
            </p:nvGrpSpPr>
            <p:grpSpPr bwMode="auto">
              <a:xfrm flipV="1">
                <a:off x="2763" y="2027"/>
                <a:ext cx="2200" cy="827"/>
                <a:chOff x="1000" y="2358"/>
                <a:chExt cx="3788" cy="827"/>
              </a:xfrm>
            </p:grpSpPr>
            <p:sp>
              <p:nvSpPr>
                <p:cNvPr id="58511" name="Freeform 58"/>
                <p:cNvSpPr>
                  <a:spLocks/>
                </p:cNvSpPr>
                <p:nvPr/>
              </p:nvSpPr>
              <p:spPr bwMode="auto">
                <a:xfrm>
                  <a:off x="1000" y="2358"/>
                  <a:ext cx="1277" cy="424"/>
                </a:xfrm>
                <a:custGeom>
                  <a:avLst/>
                  <a:gdLst>
                    <a:gd name="T0" fmla="*/ 0 w 1261"/>
                    <a:gd name="T1" fmla="*/ 424 h 424"/>
                    <a:gd name="T2" fmla="*/ 664 w 1261"/>
                    <a:gd name="T3" fmla="*/ 0 h 424"/>
                    <a:gd name="T4" fmla="*/ 1377 w 1261"/>
                    <a:gd name="T5" fmla="*/ 424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FF0000"/>
                  </a:solidFill>
                  <a:prstDash val="sysDot"/>
                  <a:round/>
                  <a:headEnd/>
                  <a:tailEnd/>
                </a:ln>
              </p:spPr>
              <p:txBody>
                <a:bodyPr/>
                <a:lstStyle/>
                <a:p>
                  <a:endParaRPr lang="zh-CN" altLang="en-US"/>
                </a:p>
              </p:txBody>
            </p:sp>
            <p:sp>
              <p:nvSpPr>
                <p:cNvPr id="58512" name="Freeform 59"/>
                <p:cNvSpPr>
                  <a:spLocks/>
                </p:cNvSpPr>
                <p:nvPr/>
              </p:nvSpPr>
              <p:spPr bwMode="auto">
                <a:xfrm flipV="1">
                  <a:off x="2269" y="2773"/>
                  <a:ext cx="1261" cy="412"/>
                </a:xfrm>
                <a:custGeom>
                  <a:avLst/>
                  <a:gdLst>
                    <a:gd name="T0" fmla="*/ 0 w 1261"/>
                    <a:gd name="T1" fmla="*/ 347 h 424"/>
                    <a:gd name="T2" fmla="*/ 608 w 1261"/>
                    <a:gd name="T3" fmla="*/ 0 h 424"/>
                    <a:gd name="T4" fmla="*/ 1261 w 1261"/>
                    <a:gd name="T5" fmla="*/ 347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FF0000"/>
                  </a:solidFill>
                  <a:prstDash val="sysDot"/>
                  <a:round/>
                  <a:headEnd/>
                  <a:tailEnd/>
                </a:ln>
              </p:spPr>
              <p:txBody>
                <a:bodyPr/>
                <a:lstStyle/>
                <a:p>
                  <a:endParaRPr lang="zh-CN" altLang="en-US"/>
                </a:p>
              </p:txBody>
            </p:sp>
            <p:sp>
              <p:nvSpPr>
                <p:cNvPr id="58513" name="Freeform 60"/>
                <p:cNvSpPr>
                  <a:spLocks/>
                </p:cNvSpPr>
                <p:nvPr/>
              </p:nvSpPr>
              <p:spPr bwMode="auto">
                <a:xfrm>
                  <a:off x="3527" y="2376"/>
                  <a:ext cx="1261" cy="400"/>
                </a:xfrm>
                <a:custGeom>
                  <a:avLst/>
                  <a:gdLst>
                    <a:gd name="T0" fmla="*/ 0 w 1261"/>
                    <a:gd name="T1" fmla="*/ 282 h 424"/>
                    <a:gd name="T2" fmla="*/ 608 w 1261"/>
                    <a:gd name="T3" fmla="*/ 0 h 424"/>
                    <a:gd name="T4" fmla="*/ 1261 w 1261"/>
                    <a:gd name="T5" fmla="*/ 282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FF0000"/>
                  </a:solidFill>
                  <a:prstDash val="sysDot"/>
                  <a:round/>
                  <a:headEnd/>
                  <a:tailEnd/>
                </a:ln>
              </p:spPr>
              <p:txBody>
                <a:bodyPr/>
                <a:lstStyle/>
                <a:p>
                  <a:endParaRPr lang="zh-CN" altLang="en-US"/>
                </a:p>
              </p:txBody>
            </p:sp>
          </p:grpSp>
        </p:grpSp>
      </p:grpSp>
      <p:grpSp>
        <p:nvGrpSpPr>
          <p:cNvPr id="9" name="Group 71"/>
          <p:cNvGrpSpPr>
            <a:grpSpLocks/>
          </p:cNvGrpSpPr>
          <p:nvPr/>
        </p:nvGrpSpPr>
        <p:grpSpPr bwMode="auto">
          <a:xfrm>
            <a:off x="7659688" y="1187450"/>
            <a:ext cx="12809537" cy="993775"/>
            <a:chOff x="4824" y="715"/>
            <a:chExt cx="8069" cy="626"/>
          </a:xfrm>
        </p:grpSpPr>
        <p:grpSp>
          <p:nvGrpSpPr>
            <p:cNvPr id="58489" name="Group 11"/>
            <p:cNvGrpSpPr>
              <a:grpSpLocks/>
            </p:cNvGrpSpPr>
            <p:nvPr/>
          </p:nvGrpSpPr>
          <p:grpSpPr bwMode="auto">
            <a:xfrm flipV="1">
              <a:off x="8836" y="715"/>
              <a:ext cx="4057" cy="598"/>
              <a:chOff x="579" y="2027"/>
              <a:chExt cx="4384" cy="839"/>
            </a:xfrm>
          </p:grpSpPr>
          <p:grpSp>
            <p:nvGrpSpPr>
              <p:cNvPr id="58499" name="Group 12"/>
              <p:cNvGrpSpPr>
                <a:grpSpLocks/>
              </p:cNvGrpSpPr>
              <p:nvPr/>
            </p:nvGrpSpPr>
            <p:grpSpPr bwMode="auto">
              <a:xfrm>
                <a:off x="579" y="2039"/>
                <a:ext cx="2200" cy="827"/>
                <a:chOff x="1000" y="2358"/>
                <a:chExt cx="3788" cy="827"/>
              </a:xfrm>
            </p:grpSpPr>
            <p:sp>
              <p:nvSpPr>
                <p:cNvPr id="58504" name="Freeform 13"/>
                <p:cNvSpPr>
                  <a:spLocks/>
                </p:cNvSpPr>
                <p:nvPr/>
              </p:nvSpPr>
              <p:spPr bwMode="auto">
                <a:xfrm>
                  <a:off x="1000" y="2358"/>
                  <a:ext cx="1277" cy="424"/>
                </a:xfrm>
                <a:custGeom>
                  <a:avLst/>
                  <a:gdLst>
                    <a:gd name="T0" fmla="*/ 0 w 1261"/>
                    <a:gd name="T1" fmla="*/ 424 h 424"/>
                    <a:gd name="T2" fmla="*/ 664 w 1261"/>
                    <a:gd name="T3" fmla="*/ 0 h 424"/>
                    <a:gd name="T4" fmla="*/ 1377 w 1261"/>
                    <a:gd name="T5" fmla="*/ 424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0000FF"/>
                  </a:solidFill>
                  <a:prstDash val="sysDot"/>
                  <a:round/>
                  <a:headEnd/>
                  <a:tailEnd/>
                </a:ln>
              </p:spPr>
              <p:txBody>
                <a:bodyPr/>
                <a:lstStyle/>
                <a:p>
                  <a:endParaRPr lang="zh-CN" altLang="en-US"/>
                </a:p>
              </p:txBody>
            </p:sp>
            <p:sp>
              <p:nvSpPr>
                <p:cNvPr id="58505" name="Freeform 14"/>
                <p:cNvSpPr>
                  <a:spLocks/>
                </p:cNvSpPr>
                <p:nvPr/>
              </p:nvSpPr>
              <p:spPr bwMode="auto">
                <a:xfrm flipV="1">
                  <a:off x="2269" y="2773"/>
                  <a:ext cx="1261" cy="412"/>
                </a:xfrm>
                <a:custGeom>
                  <a:avLst/>
                  <a:gdLst>
                    <a:gd name="T0" fmla="*/ 0 w 1261"/>
                    <a:gd name="T1" fmla="*/ 347 h 424"/>
                    <a:gd name="T2" fmla="*/ 608 w 1261"/>
                    <a:gd name="T3" fmla="*/ 0 h 424"/>
                    <a:gd name="T4" fmla="*/ 1261 w 1261"/>
                    <a:gd name="T5" fmla="*/ 347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0000FF"/>
                  </a:solidFill>
                  <a:prstDash val="sysDot"/>
                  <a:round/>
                  <a:headEnd/>
                  <a:tailEnd/>
                </a:ln>
              </p:spPr>
              <p:txBody>
                <a:bodyPr/>
                <a:lstStyle/>
                <a:p>
                  <a:endParaRPr lang="zh-CN" altLang="en-US"/>
                </a:p>
              </p:txBody>
            </p:sp>
            <p:sp>
              <p:nvSpPr>
                <p:cNvPr id="58506" name="Freeform 15"/>
                <p:cNvSpPr>
                  <a:spLocks/>
                </p:cNvSpPr>
                <p:nvPr/>
              </p:nvSpPr>
              <p:spPr bwMode="auto">
                <a:xfrm>
                  <a:off x="3527" y="2376"/>
                  <a:ext cx="1261" cy="400"/>
                </a:xfrm>
                <a:custGeom>
                  <a:avLst/>
                  <a:gdLst>
                    <a:gd name="T0" fmla="*/ 0 w 1261"/>
                    <a:gd name="T1" fmla="*/ 282 h 424"/>
                    <a:gd name="T2" fmla="*/ 608 w 1261"/>
                    <a:gd name="T3" fmla="*/ 0 h 424"/>
                    <a:gd name="T4" fmla="*/ 1261 w 1261"/>
                    <a:gd name="T5" fmla="*/ 282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0000FF"/>
                  </a:solidFill>
                  <a:prstDash val="sysDot"/>
                  <a:round/>
                  <a:headEnd/>
                  <a:tailEnd/>
                </a:ln>
              </p:spPr>
              <p:txBody>
                <a:bodyPr/>
                <a:lstStyle/>
                <a:p>
                  <a:endParaRPr lang="zh-CN" altLang="en-US"/>
                </a:p>
              </p:txBody>
            </p:sp>
          </p:grpSp>
          <p:grpSp>
            <p:nvGrpSpPr>
              <p:cNvPr id="58500" name="Group 16"/>
              <p:cNvGrpSpPr>
                <a:grpSpLocks/>
              </p:cNvGrpSpPr>
              <p:nvPr/>
            </p:nvGrpSpPr>
            <p:grpSpPr bwMode="auto">
              <a:xfrm flipV="1">
                <a:off x="2763" y="2027"/>
                <a:ext cx="2200" cy="827"/>
                <a:chOff x="1000" y="2358"/>
                <a:chExt cx="3788" cy="827"/>
              </a:xfrm>
            </p:grpSpPr>
            <p:sp>
              <p:nvSpPr>
                <p:cNvPr id="58501" name="Freeform 17"/>
                <p:cNvSpPr>
                  <a:spLocks/>
                </p:cNvSpPr>
                <p:nvPr/>
              </p:nvSpPr>
              <p:spPr bwMode="auto">
                <a:xfrm>
                  <a:off x="1000" y="2358"/>
                  <a:ext cx="1277" cy="424"/>
                </a:xfrm>
                <a:custGeom>
                  <a:avLst/>
                  <a:gdLst>
                    <a:gd name="T0" fmla="*/ 0 w 1261"/>
                    <a:gd name="T1" fmla="*/ 424 h 424"/>
                    <a:gd name="T2" fmla="*/ 664 w 1261"/>
                    <a:gd name="T3" fmla="*/ 0 h 424"/>
                    <a:gd name="T4" fmla="*/ 1377 w 1261"/>
                    <a:gd name="T5" fmla="*/ 424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0000FF"/>
                  </a:solidFill>
                  <a:prstDash val="sysDot"/>
                  <a:round/>
                  <a:headEnd/>
                  <a:tailEnd/>
                </a:ln>
              </p:spPr>
              <p:txBody>
                <a:bodyPr/>
                <a:lstStyle/>
                <a:p>
                  <a:endParaRPr lang="zh-CN" altLang="en-US"/>
                </a:p>
              </p:txBody>
            </p:sp>
            <p:sp>
              <p:nvSpPr>
                <p:cNvPr id="58502" name="Freeform 18"/>
                <p:cNvSpPr>
                  <a:spLocks/>
                </p:cNvSpPr>
                <p:nvPr/>
              </p:nvSpPr>
              <p:spPr bwMode="auto">
                <a:xfrm flipV="1">
                  <a:off x="2269" y="2773"/>
                  <a:ext cx="1261" cy="412"/>
                </a:xfrm>
                <a:custGeom>
                  <a:avLst/>
                  <a:gdLst>
                    <a:gd name="T0" fmla="*/ 0 w 1261"/>
                    <a:gd name="T1" fmla="*/ 347 h 424"/>
                    <a:gd name="T2" fmla="*/ 608 w 1261"/>
                    <a:gd name="T3" fmla="*/ 0 h 424"/>
                    <a:gd name="T4" fmla="*/ 1261 w 1261"/>
                    <a:gd name="T5" fmla="*/ 347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0000FF"/>
                  </a:solidFill>
                  <a:prstDash val="sysDot"/>
                  <a:round/>
                  <a:headEnd/>
                  <a:tailEnd/>
                </a:ln>
              </p:spPr>
              <p:txBody>
                <a:bodyPr/>
                <a:lstStyle/>
                <a:p>
                  <a:endParaRPr lang="zh-CN" altLang="en-US"/>
                </a:p>
              </p:txBody>
            </p:sp>
            <p:sp>
              <p:nvSpPr>
                <p:cNvPr id="58503" name="Freeform 19"/>
                <p:cNvSpPr>
                  <a:spLocks/>
                </p:cNvSpPr>
                <p:nvPr/>
              </p:nvSpPr>
              <p:spPr bwMode="auto">
                <a:xfrm>
                  <a:off x="3527" y="2376"/>
                  <a:ext cx="1261" cy="400"/>
                </a:xfrm>
                <a:custGeom>
                  <a:avLst/>
                  <a:gdLst>
                    <a:gd name="T0" fmla="*/ 0 w 1261"/>
                    <a:gd name="T1" fmla="*/ 282 h 424"/>
                    <a:gd name="T2" fmla="*/ 608 w 1261"/>
                    <a:gd name="T3" fmla="*/ 0 h 424"/>
                    <a:gd name="T4" fmla="*/ 1261 w 1261"/>
                    <a:gd name="T5" fmla="*/ 282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0000FF"/>
                  </a:solidFill>
                  <a:prstDash val="sysDot"/>
                  <a:round/>
                  <a:headEnd/>
                  <a:tailEnd/>
                </a:ln>
              </p:spPr>
              <p:txBody>
                <a:bodyPr/>
                <a:lstStyle/>
                <a:p>
                  <a:endParaRPr lang="zh-CN" altLang="en-US"/>
                </a:p>
              </p:txBody>
            </p:sp>
          </p:grpSp>
        </p:grpSp>
        <p:grpSp>
          <p:nvGrpSpPr>
            <p:cNvPr id="58490" name="Group 61"/>
            <p:cNvGrpSpPr>
              <a:grpSpLocks/>
            </p:cNvGrpSpPr>
            <p:nvPr/>
          </p:nvGrpSpPr>
          <p:grpSpPr bwMode="auto">
            <a:xfrm flipV="1">
              <a:off x="4824" y="743"/>
              <a:ext cx="4057" cy="598"/>
              <a:chOff x="579" y="2027"/>
              <a:chExt cx="4384" cy="839"/>
            </a:xfrm>
          </p:grpSpPr>
          <p:grpSp>
            <p:nvGrpSpPr>
              <p:cNvPr id="58491" name="Group 62"/>
              <p:cNvGrpSpPr>
                <a:grpSpLocks/>
              </p:cNvGrpSpPr>
              <p:nvPr/>
            </p:nvGrpSpPr>
            <p:grpSpPr bwMode="auto">
              <a:xfrm>
                <a:off x="579" y="2039"/>
                <a:ext cx="2200" cy="827"/>
                <a:chOff x="1000" y="2358"/>
                <a:chExt cx="3788" cy="827"/>
              </a:xfrm>
            </p:grpSpPr>
            <p:sp>
              <p:nvSpPr>
                <p:cNvPr id="58496" name="Freeform 63"/>
                <p:cNvSpPr>
                  <a:spLocks/>
                </p:cNvSpPr>
                <p:nvPr/>
              </p:nvSpPr>
              <p:spPr bwMode="auto">
                <a:xfrm>
                  <a:off x="1000" y="2358"/>
                  <a:ext cx="1277" cy="424"/>
                </a:xfrm>
                <a:custGeom>
                  <a:avLst/>
                  <a:gdLst>
                    <a:gd name="T0" fmla="*/ 0 w 1261"/>
                    <a:gd name="T1" fmla="*/ 424 h 424"/>
                    <a:gd name="T2" fmla="*/ 664 w 1261"/>
                    <a:gd name="T3" fmla="*/ 0 h 424"/>
                    <a:gd name="T4" fmla="*/ 1377 w 1261"/>
                    <a:gd name="T5" fmla="*/ 424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0000FF"/>
                  </a:solidFill>
                  <a:prstDash val="sysDot"/>
                  <a:round/>
                  <a:headEnd/>
                  <a:tailEnd/>
                </a:ln>
              </p:spPr>
              <p:txBody>
                <a:bodyPr/>
                <a:lstStyle/>
                <a:p>
                  <a:endParaRPr lang="zh-CN" altLang="en-US"/>
                </a:p>
              </p:txBody>
            </p:sp>
            <p:sp>
              <p:nvSpPr>
                <p:cNvPr id="58497" name="Freeform 64"/>
                <p:cNvSpPr>
                  <a:spLocks/>
                </p:cNvSpPr>
                <p:nvPr/>
              </p:nvSpPr>
              <p:spPr bwMode="auto">
                <a:xfrm flipV="1">
                  <a:off x="2269" y="2773"/>
                  <a:ext cx="1261" cy="412"/>
                </a:xfrm>
                <a:custGeom>
                  <a:avLst/>
                  <a:gdLst>
                    <a:gd name="T0" fmla="*/ 0 w 1261"/>
                    <a:gd name="T1" fmla="*/ 347 h 424"/>
                    <a:gd name="T2" fmla="*/ 608 w 1261"/>
                    <a:gd name="T3" fmla="*/ 0 h 424"/>
                    <a:gd name="T4" fmla="*/ 1261 w 1261"/>
                    <a:gd name="T5" fmla="*/ 347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0000FF"/>
                  </a:solidFill>
                  <a:prstDash val="sysDot"/>
                  <a:round/>
                  <a:headEnd/>
                  <a:tailEnd/>
                </a:ln>
              </p:spPr>
              <p:txBody>
                <a:bodyPr/>
                <a:lstStyle/>
                <a:p>
                  <a:endParaRPr lang="zh-CN" altLang="en-US"/>
                </a:p>
              </p:txBody>
            </p:sp>
            <p:sp>
              <p:nvSpPr>
                <p:cNvPr id="58498" name="Freeform 65"/>
                <p:cNvSpPr>
                  <a:spLocks/>
                </p:cNvSpPr>
                <p:nvPr/>
              </p:nvSpPr>
              <p:spPr bwMode="auto">
                <a:xfrm>
                  <a:off x="3527" y="2376"/>
                  <a:ext cx="1261" cy="400"/>
                </a:xfrm>
                <a:custGeom>
                  <a:avLst/>
                  <a:gdLst>
                    <a:gd name="T0" fmla="*/ 0 w 1261"/>
                    <a:gd name="T1" fmla="*/ 282 h 424"/>
                    <a:gd name="T2" fmla="*/ 608 w 1261"/>
                    <a:gd name="T3" fmla="*/ 0 h 424"/>
                    <a:gd name="T4" fmla="*/ 1261 w 1261"/>
                    <a:gd name="T5" fmla="*/ 282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0000FF"/>
                  </a:solidFill>
                  <a:prstDash val="sysDot"/>
                  <a:round/>
                  <a:headEnd/>
                  <a:tailEnd/>
                </a:ln>
              </p:spPr>
              <p:txBody>
                <a:bodyPr/>
                <a:lstStyle/>
                <a:p>
                  <a:endParaRPr lang="zh-CN" altLang="en-US"/>
                </a:p>
              </p:txBody>
            </p:sp>
          </p:grpSp>
          <p:grpSp>
            <p:nvGrpSpPr>
              <p:cNvPr id="58492" name="Group 66"/>
              <p:cNvGrpSpPr>
                <a:grpSpLocks/>
              </p:cNvGrpSpPr>
              <p:nvPr/>
            </p:nvGrpSpPr>
            <p:grpSpPr bwMode="auto">
              <a:xfrm flipV="1">
                <a:off x="2763" y="2027"/>
                <a:ext cx="2200" cy="827"/>
                <a:chOff x="1000" y="2358"/>
                <a:chExt cx="3788" cy="827"/>
              </a:xfrm>
            </p:grpSpPr>
            <p:sp>
              <p:nvSpPr>
                <p:cNvPr id="58493" name="Freeform 67"/>
                <p:cNvSpPr>
                  <a:spLocks/>
                </p:cNvSpPr>
                <p:nvPr/>
              </p:nvSpPr>
              <p:spPr bwMode="auto">
                <a:xfrm>
                  <a:off x="1000" y="2358"/>
                  <a:ext cx="1277" cy="424"/>
                </a:xfrm>
                <a:custGeom>
                  <a:avLst/>
                  <a:gdLst>
                    <a:gd name="T0" fmla="*/ 0 w 1261"/>
                    <a:gd name="T1" fmla="*/ 424 h 424"/>
                    <a:gd name="T2" fmla="*/ 664 w 1261"/>
                    <a:gd name="T3" fmla="*/ 0 h 424"/>
                    <a:gd name="T4" fmla="*/ 1377 w 1261"/>
                    <a:gd name="T5" fmla="*/ 424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0000FF"/>
                  </a:solidFill>
                  <a:prstDash val="sysDot"/>
                  <a:round/>
                  <a:headEnd/>
                  <a:tailEnd/>
                </a:ln>
              </p:spPr>
              <p:txBody>
                <a:bodyPr/>
                <a:lstStyle/>
                <a:p>
                  <a:endParaRPr lang="zh-CN" altLang="en-US"/>
                </a:p>
              </p:txBody>
            </p:sp>
            <p:sp>
              <p:nvSpPr>
                <p:cNvPr id="58494" name="Freeform 68"/>
                <p:cNvSpPr>
                  <a:spLocks/>
                </p:cNvSpPr>
                <p:nvPr/>
              </p:nvSpPr>
              <p:spPr bwMode="auto">
                <a:xfrm flipV="1">
                  <a:off x="2269" y="2773"/>
                  <a:ext cx="1261" cy="412"/>
                </a:xfrm>
                <a:custGeom>
                  <a:avLst/>
                  <a:gdLst>
                    <a:gd name="T0" fmla="*/ 0 w 1261"/>
                    <a:gd name="T1" fmla="*/ 347 h 424"/>
                    <a:gd name="T2" fmla="*/ 608 w 1261"/>
                    <a:gd name="T3" fmla="*/ 0 h 424"/>
                    <a:gd name="T4" fmla="*/ 1261 w 1261"/>
                    <a:gd name="T5" fmla="*/ 347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0000FF"/>
                  </a:solidFill>
                  <a:prstDash val="sysDot"/>
                  <a:round/>
                  <a:headEnd/>
                  <a:tailEnd/>
                </a:ln>
              </p:spPr>
              <p:txBody>
                <a:bodyPr/>
                <a:lstStyle/>
                <a:p>
                  <a:endParaRPr lang="zh-CN" altLang="en-US"/>
                </a:p>
              </p:txBody>
            </p:sp>
            <p:sp>
              <p:nvSpPr>
                <p:cNvPr id="58495" name="Freeform 69"/>
                <p:cNvSpPr>
                  <a:spLocks/>
                </p:cNvSpPr>
                <p:nvPr/>
              </p:nvSpPr>
              <p:spPr bwMode="auto">
                <a:xfrm>
                  <a:off x="3527" y="2376"/>
                  <a:ext cx="1261" cy="400"/>
                </a:xfrm>
                <a:custGeom>
                  <a:avLst/>
                  <a:gdLst>
                    <a:gd name="T0" fmla="*/ 0 w 1261"/>
                    <a:gd name="T1" fmla="*/ 282 h 424"/>
                    <a:gd name="T2" fmla="*/ 608 w 1261"/>
                    <a:gd name="T3" fmla="*/ 0 h 424"/>
                    <a:gd name="T4" fmla="*/ 1261 w 1261"/>
                    <a:gd name="T5" fmla="*/ 282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0000FF"/>
                  </a:solidFill>
                  <a:prstDash val="sysDot"/>
                  <a:round/>
                  <a:headEnd/>
                  <a:tailEnd/>
                </a:ln>
              </p:spPr>
              <p:txBody>
                <a:bodyPr/>
                <a:lstStyle/>
                <a:p>
                  <a:endParaRPr lang="zh-CN" altLang="en-US"/>
                </a:p>
              </p:txBody>
            </p:sp>
          </p:grpSp>
        </p:grpSp>
      </p:grpSp>
      <p:sp>
        <p:nvSpPr>
          <p:cNvPr id="58374" name="Rectangle 74"/>
          <p:cNvSpPr>
            <a:spLocks noChangeArrowheads="1"/>
          </p:cNvSpPr>
          <p:nvPr/>
        </p:nvSpPr>
        <p:spPr bwMode="auto">
          <a:xfrm>
            <a:off x="7631113" y="0"/>
            <a:ext cx="1512887" cy="3881438"/>
          </a:xfrm>
          <a:prstGeom prst="rect">
            <a:avLst/>
          </a:prstGeom>
          <a:solidFill>
            <a:srgbClr val="F8F8F8"/>
          </a:solidFill>
          <a:ln w="9525">
            <a:noFill/>
            <a:miter lim="800000"/>
            <a:headEnd/>
            <a:tailEnd/>
          </a:ln>
        </p:spPr>
        <p:txBody>
          <a:bodyPr wrap="none" anchor="ctr"/>
          <a:lstStyle/>
          <a:p>
            <a:endParaRPr lang="zh-CN" altLang="en-US"/>
          </a:p>
        </p:txBody>
      </p:sp>
      <p:grpSp>
        <p:nvGrpSpPr>
          <p:cNvPr id="58375" name="Group 72"/>
          <p:cNvGrpSpPr>
            <a:grpSpLocks/>
          </p:cNvGrpSpPr>
          <p:nvPr/>
        </p:nvGrpSpPr>
        <p:grpSpPr bwMode="auto">
          <a:xfrm>
            <a:off x="1516063" y="1641475"/>
            <a:ext cx="249237" cy="355600"/>
            <a:chOff x="288" y="1045"/>
            <a:chExt cx="157" cy="224"/>
          </a:xfrm>
        </p:grpSpPr>
        <p:sp>
          <p:nvSpPr>
            <p:cNvPr id="58487" name="WordArt 9"/>
            <p:cNvSpPr>
              <a:spLocks noChangeArrowheads="1" noChangeShapeType="1" noTextEdit="1"/>
            </p:cNvSpPr>
            <p:nvPr/>
          </p:nvSpPr>
          <p:spPr bwMode="auto">
            <a:xfrm>
              <a:off x="288" y="1122"/>
              <a:ext cx="107" cy="147"/>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latin typeface="Times New Roman"/>
                  <a:cs typeface="Times New Roman"/>
                </a:rPr>
                <a:t>0</a:t>
              </a:r>
              <a:endParaRPr lang="zh-CN" altLang="en-US" sz="3600" i="1" kern="10">
                <a:ln w="9525">
                  <a:solidFill>
                    <a:srgbClr val="000000"/>
                  </a:solidFill>
                  <a:round/>
                  <a:headEnd/>
                  <a:tailEnd/>
                </a:ln>
                <a:latin typeface="Times New Roman"/>
                <a:cs typeface="Times New Roman"/>
              </a:endParaRPr>
            </a:p>
          </p:txBody>
        </p:sp>
        <p:sp>
          <p:nvSpPr>
            <p:cNvPr id="58488" name="Oval 10"/>
            <p:cNvSpPr>
              <a:spLocks noChangeArrowheads="1"/>
            </p:cNvSpPr>
            <p:nvPr/>
          </p:nvSpPr>
          <p:spPr bwMode="auto">
            <a:xfrm>
              <a:off x="389" y="1045"/>
              <a:ext cx="56" cy="55"/>
            </a:xfrm>
            <a:prstGeom prst="ellipse">
              <a:avLst/>
            </a:prstGeom>
            <a:solidFill>
              <a:schemeClr val="bg1"/>
            </a:solidFill>
            <a:ln w="9525">
              <a:solidFill>
                <a:schemeClr val="tx1"/>
              </a:solidFill>
              <a:round/>
              <a:headEnd/>
              <a:tailEnd/>
            </a:ln>
          </p:spPr>
          <p:txBody>
            <a:bodyPr wrap="none" anchor="ctr"/>
            <a:lstStyle/>
            <a:p>
              <a:endParaRPr lang="zh-CN" altLang="en-US"/>
            </a:p>
          </p:txBody>
        </p:sp>
      </p:grpSp>
      <p:grpSp>
        <p:nvGrpSpPr>
          <p:cNvPr id="17" name="Group 134"/>
          <p:cNvGrpSpPr>
            <a:grpSpLocks/>
          </p:cNvGrpSpPr>
          <p:nvPr/>
        </p:nvGrpSpPr>
        <p:grpSpPr bwMode="auto">
          <a:xfrm>
            <a:off x="1246188" y="630238"/>
            <a:ext cx="6423025" cy="2112962"/>
            <a:chOff x="804" y="397"/>
            <a:chExt cx="4027" cy="1331"/>
          </a:xfrm>
        </p:grpSpPr>
        <p:sp>
          <p:nvSpPr>
            <p:cNvPr id="58481" name="Freeform 135"/>
            <p:cNvSpPr>
              <a:spLocks/>
            </p:cNvSpPr>
            <p:nvPr/>
          </p:nvSpPr>
          <p:spPr bwMode="auto">
            <a:xfrm>
              <a:off x="804" y="1065"/>
              <a:ext cx="666" cy="663"/>
            </a:xfrm>
            <a:custGeom>
              <a:avLst/>
              <a:gdLst>
                <a:gd name="T0" fmla="*/ 0 w 708"/>
                <a:gd name="T1" fmla="*/ 0 h 663"/>
                <a:gd name="T2" fmla="*/ 231 w 708"/>
                <a:gd name="T3" fmla="*/ 663 h 663"/>
                <a:gd name="T4" fmla="*/ 461 w 708"/>
                <a:gd name="T5" fmla="*/ 0 h 663"/>
                <a:gd name="T6" fmla="*/ 0 60000 65536"/>
                <a:gd name="T7" fmla="*/ 0 60000 65536"/>
                <a:gd name="T8" fmla="*/ 0 60000 65536"/>
                <a:gd name="T9" fmla="*/ 0 w 708"/>
                <a:gd name="T10" fmla="*/ 0 h 663"/>
                <a:gd name="T11" fmla="*/ 708 w 708"/>
                <a:gd name="T12" fmla="*/ 663 h 663"/>
              </a:gdLst>
              <a:ahLst/>
              <a:cxnLst>
                <a:cxn ang="T6">
                  <a:pos x="T0" y="T1"/>
                </a:cxn>
                <a:cxn ang="T7">
                  <a:pos x="T2" y="T3"/>
                </a:cxn>
                <a:cxn ang="T8">
                  <a:pos x="T4" y="T5"/>
                </a:cxn>
              </a:cxnLst>
              <a:rect l="T9" t="T10" r="T11" b="T12"/>
              <a:pathLst>
                <a:path w="708" h="663">
                  <a:moveTo>
                    <a:pt x="0" y="0"/>
                  </a:moveTo>
                  <a:cubicBezTo>
                    <a:pt x="118" y="331"/>
                    <a:pt x="236" y="663"/>
                    <a:pt x="354" y="663"/>
                  </a:cubicBezTo>
                  <a:cubicBezTo>
                    <a:pt x="472" y="663"/>
                    <a:pt x="590" y="331"/>
                    <a:pt x="708" y="0"/>
                  </a:cubicBezTo>
                </a:path>
              </a:pathLst>
            </a:custGeom>
            <a:noFill/>
            <a:ln w="38100">
              <a:solidFill>
                <a:schemeClr val="tx1"/>
              </a:solidFill>
              <a:round/>
              <a:headEnd/>
              <a:tailEnd/>
            </a:ln>
          </p:spPr>
          <p:txBody>
            <a:bodyPr/>
            <a:lstStyle/>
            <a:p>
              <a:endParaRPr lang="zh-CN" altLang="en-US"/>
            </a:p>
          </p:txBody>
        </p:sp>
        <p:sp>
          <p:nvSpPr>
            <p:cNvPr id="58482" name="Freeform 136"/>
            <p:cNvSpPr>
              <a:spLocks/>
            </p:cNvSpPr>
            <p:nvPr/>
          </p:nvSpPr>
          <p:spPr bwMode="auto">
            <a:xfrm flipV="1">
              <a:off x="1469" y="401"/>
              <a:ext cx="666" cy="663"/>
            </a:xfrm>
            <a:custGeom>
              <a:avLst/>
              <a:gdLst>
                <a:gd name="T0" fmla="*/ 0 w 708"/>
                <a:gd name="T1" fmla="*/ 0 h 663"/>
                <a:gd name="T2" fmla="*/ 231 w 708"/>
                <a:gd name="T3" fmla="*/ 663 h 663"/>
                <a:gd name="T4" fmla="*/ 461 w 708"/>
                <a:gd name="T5" fmla="*/ 0 h 663"/>
                <a:gd name="T6" fmla="*/ 0 60000 65536"/>
                <a:gd name="T7" fmla="*/ 0 60000 65536"/>
                <a:gd name="T8" fmla="*/ 0 60000 65536"/>
                <a:gd name="T9" fmla="*/ 0 w 708"/>
                <a:gd name="T10" fmla="*/ 0 h 663"/>
                <a:gd name="T11" fmla="*/ 708 w 708"/>
                <a:gd name="T12" fmla="*/ 663 h 663"/>
              </a:gdLst>
              <a:ahLst/>
              <a:cxnLst>
                <a:cxn ang="T6">
                  <a:pos x="T0" y="T1"/>
                </a:cxn>
                <a:cxn ang="T7">
                  <a:pos x="T2" y="T3"/>
                </a:cxn>
                <a:cxn ang="T8">
                  <a:pos x="T4" y="T5"/>
                </a:cxn>
              </a:cxnLst>
              <a:rect l="T9" t="T10" r="T11" b="T12"/>
              <a:pathLst>
                <a:path w="708" h="663">
                  <a:moveTo>
                    <a:pt x="0" y="0"/>
                  </a:moveTo>
                  <a:cubicBezTo>
                    <a:pt x="118" y="331"/>
                    <a:pt x="236" y="663"/>
                    <a:pt x="354" y="663"/>
                  </a:cubicBezTo>
                  <a:cubicBezTo>
                    <a:pt x="472" y="663"/>
                    <a:pt x="590" y="331"/>
                    <a:pt x="708" y="0"/>
                  </a:cubicBezTo>
                </a:path>
              </a:pathLst>
            </a:custGeom>
            <a:noFill/>
            <a:ln w="38100">
              <a:solidFill>
                <a:schemeClr val="tx1"/>
              </a:solidFill>
              <a:round/>
              <a:headEnd/>
              <a:tailEnd/>
            </a:ln>
          </p:spPr>
          <p:txBody>
            <a:bodyPr/>
            <a:lstStyle/>
            <a:p>
              <a:endParaRPr lang="zh-CN" altLang="en-US"/>
            </a:p>
          </p:txBody>
        </p:sp>
        <p:sp>
          <p:nvSpPr>
            <p:cNvPr id="58483" name="Freeform 137"/>
            <p:cNvSpPr>
              <a:spLocks/>
            </p:cNvSpPr>
            <p:nvPr/>
          </p:nvSpPr>
          <p:spPr bwMode="auto">
            <a:xfrm>
              <a:off x="2137" y="1063"/>
              <a:ext cx="666" cy="663"/>
            </a:xfrm>
            <a:custGeom>
              <a:avLst/>
              <a:gdLst>
                <a:gd name="T0" fmla="*/ 0 w 708"/>
                <a:gd name="T1" fmla="*/ 0 h 663"/>
                <a:gd name="T2" fmla="*/ 231 w 708"/>
                <a:gd name="T3" fmla="*/ 663 h 663"/>
                <a:gd name="T4" fmla="*/ 461 w 708"/>
                <a:gd name="T5" fmla="*/ 0 h 663"/>
                <a:gd name="T6" fmla="*/ 0 60000 65536"/>
                <a:gd name="T7" fmla="*/ 0 60000 65536"/>
                <a:gd name="T8" fmla="*/ 0 60000 65536"/>
                <a:gd name="T9" fmla="*/ 0 w 708"/>
                <a:gd name="T10" fmla="*/ 0 h 663"/>
                <a:gd name="T11" fmla="*/ 708 w 708"/>
                <a:gd name="T12" fmla="*/ 663 h 663"/>
              </a:gdLst>
              <a:ahLst/>
              <a:cxnLst>
                <a:cxn ang="T6">
                  <a:pos x="T0" y="T1"/>
                </a:cxn>
                <a:cxn ang="T7">
                  <a:pos x="T2" y="T3"/>
                </a:cxn>
                <a:cxn ang="T8">
                  <a:pos x="T4" y="T5"/>
                </a:cxn>
              </a:cxnLst>
              <a:rect l="T9" t="T10" r="T11" b="T12"/>
              <a:pathLst>
                <a:path w="708" h="663">
                  <a:moveTo>
                    <a:pt x="0" y="0"/>
                  </a:moveTo>
                  <a:cubicBezTo>
                    <a:pt x="118" y="331"/>
                    <a:pt x="236" y="663"/>
                    <a:pt x="354" y="663"/>
                  </a:cubicBezTo>
                  <a:cubicBezTo>
                    <a:pt x="472" y="663"/>
                    <a:pt x="590" y="331"/>
                    <a:pt x="708" y="0"/>
                  </a:cubicBezTo>
                </a:path>
              </a:pathLst>
            </a:custGeom>
            <a:noFill/>
            <a:ln w="38100">
              <a:solidFill>
                <a:schemeClr val="tx1"/>
              </a:solidFill>
              <a:round/>
              <a:headEnd/>
              <a:tailEnd/>
            </a:ln>
          </p:spPr>
          <p:txBody>
            <a:bodyPr/>
            <a:lstStyle/>
            <a:p>
              <a:endParaRPr lang="zh-CN" altLang="en-US"/>
            </a:p>
          </p:txBody>
        </p:sp>
        <p:sp>
          <p:nvSpPr>
            <p:cNvPr id="58484" name="Freeform 138"/>
            <p:cNvSpPr>
              <a:spLocks/>
            </p:cNvSpPr>
            <p:nvPr/>
          </p:nvSpPr>
          <p:spPr bwMode="auto">
            <a:xfrm flipV="1">
              <a:off x="2801" y="398"/>
              <a:ext cx="657" cy="663"/>
            </a:xfrm>
            <a:custGeom>
              <a:avLst/>
              <a:gdLst>
                <a:gd name="T0" fmla="*/ 0 w 708"/>
                <a:gd name="T1" fmla="*/ 0 h 663"/>
                <a:gd name="T2" fmla="*/ 210 w 708"/>
                <a:gd name="T3" fmla="*/ 663 h 663"/>
                <a:gd name="T4" fmla="*/ 419 w 708"/>
                <a:gd name="T5" fmla="*/ 0 h 663"/>
                <a:gd name="T6" fmla="*/ 0 60000 65536"/>
                <a:gd name="T7" fmla="*/ 0 60000 65536"/>
                <a:gd name="T8" fmla="*/ 0 60000 65536"/>
                <a:gd name="T9" fmla="*/ 0 w 708"/>
                <a:gd name="T10" fmla="*/ 0 h 663"/>
                <a:gd name="T11" fmla="*/ 708 w 708"/>
                <a:gd name="T12" fmla="*/ 663 h 663"/>
              </a:gdLst>
              <a:ahLst/>
              <a:cxnLst>
                <a:cxn ang="T6">
                  <a:pos x="T0" y="T1"/>
                </a:cxn>
                <a:cxn ang="T7">
                  <a:pos x="T2" y="T3"/>
                </a:cxn>
                <a:cxn ang="T8">
                  <a:pos x="T4" y="T5"/>
                </a:cxn>
              </a:cxnLst>
              <a:rect l="T9" t="T10" r="T11" b="T12"/>
              <a:pathLst>
                <a:path w="708" h="663">
                  <a:moveTo>
                    <a:pt x="0" y="0"/>
                  </a:moveTo>
                  <a:cubicBezTo>
                    <a:pt x="118" y="331"/>
                    <a:pt x="236" y="663"/>
                    <a:pt x="354" y="663"/>
                  </a:cubicBezTo>
                  <a:cubicBezTo>
                    <a:pt x="472" y="663"/>
                    <a:pt x="590" y="331"/>
                    <a:pt x="708" y="0"/>
                  </a:cubicBezTo>
                </a:path>
              </a:pathLst>
            </a:custGeom>
            <a:noFill/>
            <a:ln w="38100">
              <a:solidFill>
                <a:schemeClr val="tx1"/>
              </a:solidFill>
              <a:round/>
              <a:headEnd/>
              <a:tailEnd/>
            </a:ln>
          </p:spPr>
          <p:txBody>
            <a:bodyPr/>
            <a:lstStyle/>
            <a:p>
              <a:endParaRPr lang="zh-CN" altLang="en-US"/>
            </a:p>
          </p:txBody>
        </p:sp>
        <p:sp>
          <p:nvSpPr>
            <p:cNvPr id="58485" name="Freeform 139"/>
            <p:cNvSpPr>
              <a:spLocks/>
            </p:cNvSpPr>
            <p:nvPr/>
          </p:nvSpPr>
          <p:spPr bwMode="auto">
            <a:xfrm>
              <a:off x="3462" y="1062"/>
              <a:ext cx="708" cy="663"/>
            </a:xfrm>
            <a:custGeom>
              <a:avLst/>
              <a:gdLst>
                <a:gd name="T0" fmla="*/ 0 w 708"/>
                <a:gd name="T1" fmla="*/ 0 h 663"/>
                <a:gd name="T2" fmla="*/ 354 w 708"/>
                <a:gd name="T3" fmla="*/ 663 h 663"/>
                <a:gd name="T4" fmla="*/ 708 w 708"/>
                <a:gd name="T5" fmla="*/ 0 h 663"/>
                <a:gd name="T6" fmla="*/ 0 60000 65536"/>
                <a:gd name="T7" fmla="*/ 0 60000 65536"/>
                <a:gd name="T8" fmla="*/ 0 60000 65536"/>
                <a:gd name="T9" fmla="*/ 0 w 708"/>
                <a:gd name="T10" fmla="*/ 0 h 663"/>
                <a:gd name="T11" fmla="*/ 708 w 708"/>
                <a:gd name="T12" fmla="*/ 663 h 663"/>
              </a:gdLst>
              <a:ahLst/>
              <a:cxnLst>
                <a:cxn ang="T6">
                  <a:pos x="T0" y="T1"/>
                </a:cxn>
                <a:cxn ang="T7">
                  <a:pos x="T2" y="T3"/>
                </a:cxn>
                <a:cxn ang="T8">
                  <a:pos x="T4" y="T5"/>
                </a:cxn>
              </a:cxnLst>
              <a:rect l="T9" t="T10" r="T11" b="T12"/>
              <a:pathLst>
                <a:path w="708" h="663">
                  <a:moveTo>
                    <a:pt x="0" y="0"/>
                  </a:moveTo>
                  <a:cubicBezTo>
                    <a:pt x="118" y="331"/>
                    <a:pt x="236" y="663"/>
                    <a:pt x="354" y="663"/>
                  </a:cubicBezTo>
                  <a:cubicBezTo>
                    <a:pt x="472" y="663"/>
                    <a:pt x="590" y="331"/>
                    <a:pt x="708" y="0"/>
                  </a:cubicBezTo>
                </a:path>
              </a:pathLst>
            </a:custGeom>
            <a:noFill/>
            <a:ln w="38100">
              <a:solidFill>
                <a:schemeClr val="tx1"/>
              </a:solidFill>
              <a:round/>
              <a:headEnd/>
              <a:tailEnd/>
            </a:ln>
          </p:spPr>
          <p:txBody>
            <a:bodyPr/>
            <a:lstStyle/>
            <a:p>
              <a:endParaRPr lang="zh-CN" altLang="en-US"/>
            </a:p>
          </p:txBody>
        </p:sp>
        <p:sp>
          <p:nvSpPr>
            <p:cNvPr id="58486" name="Freeform 140"/>
            <p:cNvSpPr>
              <a:spLocks/>
            </p:cNvSpPr>
            <p:nvPr/>
          </p:nvSpPr>
          <p:spPr bwMode="auto">
            <a:xfrm flipV="1">
              <a:off x="4171" y="397"/>
              <a:ext cx="660" cy="663"/>
            </a:xfrm>
            <a:custGeom>
              <a:avLst/>
              <a:gdLst>
                <a:gd name="T0" fmla="*/ 0 w 708"/>
                <a:gd name="T1" fmla="*/ 0 h 663"/>
                <a:gd name="T2" fmla="*/ 217 w 708"/>
                <a:gd name="T3" fmla="*/ 663 h 663"/>
                <a:gd name="T4" fmla="*/ 433 w 708"/>
                <a:gd name="T5" fmla="*/ 0 h 663"/>
                <a:gd name="T6" fmla="*/ 0 60000 65536"/>
                <a:gd name="T7" fmla="*/ 0 60000 65536"/>
                <a:gd name="T8" fmla="*/ 0 60000 65536"/>
                <a:gd name="T9" fmla="*/ 0 w 708"/>
                <a:gd name="T10" fmla="*/ 0 h 663"/>
                <a:gd name="T11" fmla="*/ 708 w 708"/>
                <a:gd name="T12" fmla="*/ 663 h 663"/>
              </a:gdLst>
              <a:ahLst/>
              <a:cxnLst>
                <a:cxn ang="T6">
                  <a:pos x="T0" y="T1"/>
                </a:cxn>
                <a:cxn ang="T7">
                  <a:pos x="T2" y="T3"/>
                </a:cxn>
                <a:cxn ang="T8">
                  <a:pos x="T4" y="T5"/>
                </a:cxn>
              </a:cxnLst>
              <a:rect l="T9" t="T10" r="T11" b="T12"/>
              <a:pathLst>
                <a:path w="708" h="663">
                  <a:moveTo>
                    <a:pt x="0" y="0"/>
                  </a:moveTo>
                  <a:cubicBezTo>
                    <a:pt x="118" y="331"/>
                    <a:pt x="236" y="663"/>
                    <a:pt x="354" y="663"/>
                  </a:cubicBezTo>
                  <a:cubicBezTo>
                    <a:pt x="472" y="663"/>
                    <a:pt x="590" y="331"/>
                    <a:pt x="708" y="0"/>
                  </a:cubicBezTo>
                </a:path>
              </a:pathLst>
            </a:custGeom>
            <a:noFill/>
            <a:ln w="38100">
              <a:solidFill>
                <a:schemeClr val="tx1"/>
              </a:solidFill>
              <a:round/>
              <a:headEnd/>
              <a:tailEnd/>
            </a:ln>
          </p:spPr>
          <p:txBody>
            <a:bodyPr/>
            <a:lstStyle/>
            <a:p>
              <a:endParaRPr lang="zh-CN" altLang="en-US"/>
            </a:p>
          </p:txBody>
        </p:sp>
      </p:grpSp>
      <p:sp>
        <p:nvSpPr>
          <p:cNvPr id="58377" name="Rectangle 78"/>
          <p:cNvSpPr>
            <a:spLocks noChangeArrowheads="1"/>
          </p:cNvSpPr>
          <p:nvPr/>
        </p:nvSpPr>
        <p:spPr bwMode="auto">
          <a:xfrm>
            <a:off x="0" y="0"/>
            <a:ext cx="1752600" cy="4364038"/>
          </a:xfrm>
          <a:prstGeom prst="rect">
            <a:avLst/>
          </a:prstGeom>
          <a:solidFill>
            <a:srgbClr val="F8F8F8"/>
          </a:solidFill>
          <a:ln w="9525">
            <a:noFill/>
            <a:miter lim="800000"/>
            <a:headEnd/>
            <a:tailEnd/>
          </a:ln>
        </p:spPr>
        <p:txBody>
          <a:bodyPr wrap="none" anchor="ctr"/>
          <a:lstStyle/>
          <a:p>
            <a:endParaRPr lang="zh-CN" altLang="en-US"/>
          </a:p>
        </p:txBody>
      </p:sp>
      <p:sp>
        <p:nvSpPr>
          <p:cNvPr id="58378" name="Line 152"/>
          <p:cNvSpPr>
            <a:spLocks noChangeShapeType="1"/>
          </p:cNvSpPr>
          <p:nvPr/>
        </p:nvSpPr>
        <p:spPr bwMode="auto">
          <a:xfrm flipV="1">
            <a:off x="1757363" y="403225"/>
            <a:ext cx="0" cy="2493963"/>
          </a:xfrm>
          <a:prstGeom prst="line">
            <a:avLst/>
          </a:prstGeom>
          <a:noFill/>
          <a:ln w="9525">
            <a:solidFill>
              <a:schemeClr val="tx1"/>
            </a:solidFill>
            <a:round/>
            <a:headEnd/>
            <a:tailEnd type="triangle" w="lg" len="lg"/>
          </a:ln>
        </p:spPr>
        <p:txBody>
          <a:bodyPr/>
          <a:lstStyle/>
          <a:p>
            <a:endParaRPr lang="zh-CN" altLang="en-US"/>
          </a:p>
        </p:txBody>
      </p:sp>
      <p:grpSp>
        <p:nvGrpSpPr>
          <p:cNvPr id="58379" name="Group 149"/>
          <p:cNvGrpSpPr>
            <a:grpSpLocks/>
          </p:cNvGrpSpPr>
          <p:nvPr/>
        </p:nvGrpSpPr>
        <p:grpSpPr bwMode="auto">
          <a:xfrm>
            <a:off x="1582738" y="1660525"/>
            <a:ext cx="212725" cy="381000"/>
            <a:chOff x="315" y="2825"/>
            <a:chExt cx="134" cy="240"/>
          </a:xfrm>
        </p:grpSpPr>
        <p:sp>
          <p:nvSpPr>
            <p:cNvPr id="58479" name="WordArt 150"/>
            <p:cNvSpPr>
              <a:spLocks noChangeArrowheads="1" noChangeShapeType="1" noTextEdit="1"/>
            </p:cNvSpPr>
            <p:nvPr/>
          </p:nvSpPr>
          <p:spPr bwMode="auto">
            <a:xfrm>
              <a:off x="315" y="2918"/>
              <a:ext cx="107" cy="147"/>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latin typeface="Times New Roman"/>
                  <a:cs typeface="Times New Roman"/>
                </a:rPr>
                <a:t>0</a:t>
              </a:r>
              <a:endParaRPr lang="zh-CN" altLang="en-US" sz="3600" i="1" kern="10">
                <a:ln w="9525">
                  <a:solidFill>
                    <a:srgbClr val="000000"/>
                  </a:solidFill>
                  <a:round/>
                  <a:headEnd/>
                  <a:tailEnd/>
                </a:ln>
                <a:latin typeface="Times New Roman"/>
                <a:cs typeface="Times New Roman"/>
              </a:endParaRPr>
            </a:p>
          </p:txBody>
        </p:sp>
        <p:sp>
          <p:nvSpPr>
            <p:cNvPr id="58480" name="Oval 151"/>
            <p:cNvSpPr>
              <a:spLocks noChangeArrowheads="1"/>
            </p:cNvSpPr>
            <p:nvPr/>
          </p:nvSpPr>
          <p:spPr bwMode="auto">
            <a:xfrm>
              <a:off x="393" y="2825"/>
              <a:ext cx="56" cy="55"/>
            </a:xfrm>
            <a:prstGeom prst="ellipse">
              <a:avLst/>
            </a:prstGeom>
            <a:solidFill>
              <a:schemeClr val="bg1"/>
            </a:solidFill>
            <a:ln w="9525">
              <a:solidFill>
                <a:schemeClr val="tx1"/>
              </a:solidFill>
              <a:round/>
              <a:headEnd/>
              <a:tailEnd/>
            </a:ln>
          </p:spPr>
          <p:txBody>
            <a:bodyPr wrap="none" anchor="ctr"/>
            <a:lstStyle/>
            <a:p>
              <a:endParaRPr lang="zh-CN" altLang="en-US"/>
            </a:p>
          </p:txBody>
        </p:sp>
      </p:grpSp>
      <p:grpSp>
        <p:nvGrpSpPr>
          <p:cNvPr id="58380" name="Group 70"/>
          <p:cNvGrpSpPr>
            <a:grpSpLocks/>
          </p:cNvGrpSpPr>
          <p:nvPr/>
        </p:nvGrpSpPr>
        <p:grpSpPr bwMode="auto">
          <a:xfrm>
            <a:off x="7678738" y="1087438"/>
            <a:ext cx="950912" cy="1235075"/>
            <a:chOff x="4825" y="643"/>
            <a:chExt cx="599" cy="778"/>
          </a:xfrm>
        </p:grpSpPr>
        <p:grpSp>
          <p:nvGrpSpPr>
            <p:cNvPr id="4" name="Group 4"/>
            <p:cNvGrpSpPr>
              <a:grpSpLocks/>
            </p:cNvGrpSpPr>
            <p:nvPr/>
          </p:nvGrpSpPr>
          <p:grpSpPr bwMode="auto">
            <a:xfrm>
              <a:off x="4825" y="643"/>
              <a:ext cx="148" cy="778"/>
              <a:chOff x="4857" y="795"/>
              <a:chExt cx="148" cy="778"/>
            </a:xfrm>
          </p:grpSpPr>
          <p:sp>
            <p:nvSpPr>
              <p:cNvPr id="58477" name="Rectangle 5" descr="浅色上对角线"/>
              <p:cNvSpPr>
                <a:spLocks noChangeArrowheads="1"/>
              </p:cNvSpPr>
              <p:nvPr/>
            </p:nvSpPr>
            <p:spPr bwMode="auto">
              <a:xfrm>
                <a:off x="4865" y="795"/>
                <a:ext cx="140" cy="778"/>
              </a:xfrm>
              <a:prstGeom prst="rect">
                <a:avLst/>
              </a:prstGeom>
              <a:pattFill prst="ltUpDiag">
                <a:fgClr>
                  <a:schemeClr val="tx1"/>
                </a:fgClr>
                <a:bgClr>
                  <a:schemeClr val="bg1"/>
                </a:bgClr>
              </a:pattFill>
              <a:ln w="9525">
                <a:noFill/>
                <a:miter lim="800000"/>
                <a:headEnd/>
                <a:tailEnd/>
              </a:ln>
            </p:spPr>
            <p:txBody>
              <a:bodyPr wrap="none" anchor="ctr"/>
              <a:lstStyle/>
              <a:p>
                <a:endParaRPr lang="zh-CN" altLang="en-US"/>
              </a:p>
            </p:txBody>
          </p:sp>
          <p:sp>
            <p:nvSpPr>
              <p:cNvPr id="58478" name="Line 6"/>
              <p:cNvSpPr>
                <a:spLocks noChangeShapeType="1"/>
              </p:cNvSpPr>
              <p:nvPr/>
            </p:nvSpPr>
            <p:spPr bwMode="auto">
              <a:xfrm>
                <a:off x="4857" y="802"/>
                <a:ext cx="0" cy="763"/>
              </a:xfrm>
              <a:prstGeom prst="line">
                <a:avLst/>
              </a:prstGeom>
              <a:noFill/>
              <a:ln w="28575">
                <a:solidFill>
                  <a:schemeClr val="tx1"/>
                </a:solidFill>
                <a:round/>
                <a:headEnd/>
                <a:tailEnd/>
              </a:ln>
            </p:spPr>
            <p:txBody>
              <a:bodyPr/>
              <a:lstStyle/>
              <a:p>
                <a:endParaRPr lang="zh-CN" altLang="en-US"/>
              </a:p>
            </p:txBody>
          </p:sp>
        </p:grpSp>
        <p:sp>
          <p:nvSpPr>
            <p:cNvPr id="58476" name="WordArt 8"/>
            <p:cNvSpPr>
              <a:spLocks noChangeArrowheads="1" noChangeShapeType="1" noTextEdit="1"/>
            </p:cNvSpPr>
            <p:nvPr/>
          </p:nvSpPr>
          <p:spPr bwMode="auto">
            <a:xfrm>
              <a:off x="5262" y="1005"/>
              <a:ext cx="162" cy="138"/>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latin typeface="Times New Roman"/>
                  <a:cs typeface="Times New Roman"/>
                </a:rPr>
                <a:t>x</a:t>
              </a:r>
              <a:endParaRPr lang="zh-CN" altLang="en-US" sz="3600" i="1" kern="10">
                <a:ln w="9525">
                  <a:solidFill>
                    <a:srgbClr val="000000"/>
                  </a:solidFill>
                  <a:round/>
                  <a:headEnd/>
                  <a:tailEnd/>
                </a:ln>
                <a:latin typeface="Times New Roman"/>
                <a:cs typeface="Times New Roman"/>
              </a:endParaRPr>
            </a:p>
          </p:txBody>
        </p:sp>
      </p:grpSp>
      <p:sp>
        <p:nvSpPr>
          <p:cNvPr id="58381" name="Line 7"/>
          <p:cNvSpPr>
            <a:spLocks noChangeShapeType="1"/>
          </p:cNvSpPr>
          <p:nvPr/>
        </p:nvSpPr>
        <p:spPr bwMode="auto">
          <a:xfrm>
            <a:off x="688975" y="1689100"/>
            <a:ext cx="7634288" cy="0"/>
          </a:xfrm>
          <a:prstGeom prst="line">
            <a:avLst/>
          </a:prstGeom>
          <a:noFill/>
          <a:ln w="9525">
            <a:solidFill>
              <a:schemeClr val="tx1"/>
            </a:solidFill>
            <a:round/>
            <a:headEnd/>
            <a:tailEnd type="triangle" w="lg" len="lg"/>
          </a:ln>
        </p:spPr>
        <p:txBody>
          <a:bodyPr/>
          <a:lstStyle/>
          <a:p>
            <a:endParaRPr lang="zh-CN" altLang="en-US"/>
          </a:p>
        </p:txBody>
      </p:sp>
      <p:grpSp>
        <p:nvGrpSpPr>
          <p:cNvPr id="21" name="Group 159"/>
          <p:cNvGrpSpPr>
            <a:grpSpLocks/>
          </p:cNvGrpSpPr>
          <p:nvPr/>
        </p:nvGrpSpPr>
        <p:grpSpPr bwMode="auto">
          <a:xfrm>
            <a:off x="2255838" y="1625600"/>
            <a:ext cx="5478462" cy="120650"/>
            <a:chOff x="1421" y="1024"/>
            <a:chExt cx="3451" cy="76"/>
          </a:xfrm>
        </p:grpSpPr>
        <p:sp>
          <p:nvSpPr>
            <p:cNvPr id="58469" name="Oval 153"/>
            <p:cNvSpPr>
              <a:spLocks noChangeArrowheads="1"/>
            </p:cNvSpPr>
            <p:nvPr/>
          </p:nvSpPr>
          <p:spPr bwMode="auto">
            <a:xfrm>
              <a:off x="2095" y="1032"/>
              <a:ext cx="67" cy="68"/>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58470" name="Oval 154"/>
            <p:cNvSpPr>
              <a:spLocks noChangeArrowheads="1"/>
            </p:cNvSpPr>
            <p:nvPr/>
          </p:nvSpPr>
          <p:spPr bwMode="auto">
            <a:xfrm>
              <a:off x="1421" y="1030"/>
              <a:ext cx="67" cy="68"/>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58471" name="Oval 155"/>
            <p:cNvSpPr>
              <a:spLocks noChangeArrowheads="1"/>
            </p:cNvSpPr>
            <p:nvPr/>
          </p:nvSpPr>
          <p:spPr bwMode="auto">
            <a:xfrm>
              <a:off x="2765" y="1024"/>
              <a:ext cx="67" cy="68"/>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58472" name="Oval 156"/>
            <p:cNvSpPr>
              <a:spLocks noChangeArrowheads="1"/>
            </p:cNvSpPr>
            <p:nvPr/>
          </p:nvSpPr>
          <p:spPr bwMode="auto">
            <a:xfrm>
              <a:off x="3429" y="1028"/>
              <a:ext cx="67" cy="68"/>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58473" name="Oval 157"/>
            <p:cNvSpPr>
              <a:spLocks noChangeArrowheads="1"/>
            </p:cNvSpPr>
            <p:nvPr/>
          </p:nvSpPr>
          <p:spPr bwMode="auto">
            <a:xfrm>
              <a:off x="4141" y="1032"/>
              <a:ext cx="67" cy="68"/>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58474" name="Oval 158"/>
            <p:cNvSpPr>
              <a:spLocks noChangeArrowheads="1"/>
            </p:cNvSpPr>
            <p:nvPr/>
          </p:nvSpPr>
          <p:spPr bwMode="auto">
            <a:xfrm>
              <a:off x="4805" y="1030"/>
              <a:ext cx="67" cy="68"/>
            </a:xfrm>
            <a:prstGeom prst="ellipse">
              <a:avLst/>
            </a:prstGeom>
            <a:solidFill>
              <a:schemeClr val="bg1"/>
            </a:solidFill>
            <a:ln w="9525">
              <a:solidFill>
                <a:schemeClr val="tx1"/>
              </a:solidFill>
              <a:round/>
              <a:headEnd/>
              <a:tailEnd/>
            </a:ln>
          </p:spPr>
          <p:txBody>
            <a:bodyPr wrap="none" anchor="ctr"/>
            <a:lstStyle/>
            <a:p>
              <a:endParaRPr lang="zh-CN" altLang="en-US"/>
            </a:p>
          </p:txBody>
        </p:sp>
      </p:grpSp>
      <p:sp>
        <p:nvSpPr>
          <p:cNvPr id="58383" name="WordArt 160"/>
          <p:cNvSpPr>
            <a:spLocks noChangeArrowheads="1" noChangeShapeType="1" noTextEdit="1"/>
          </p:cNvSpPr>
          <p:nvPr/>
        </p:nvSpPr>
        <p:spPr bwMode="auto">
          <a:xfrm>
            <a:off x="7624763" y="723900"/>
            <a:ext cx="714375" cy="180975"/>
          </a:xfrm>
          <a:prstGeom prst="rect">
            <a:avLst/>
          </a:prstGeom>
        </p:spPr>
        <p:txBody>
          <a:bodyPr wrap="none" fromWordArt="1">
            <a:prstTxWarp prst="textPlain">
              <a:avLst>
                <a:gd name="adj" fmla="val 50000"/>
              </a:avLst>
            </a:prstTxWarp>
          </a:bodyPr>
          <a:lstStyle/>
          <a:p>
            <a:r>
              <a:rPr lang="zh-CN" altLang="en-US" sz="3600" kern="10">
                <a:ln w="9525">
                  <a:solidFill>
                    <a:srgbClr val="006600"/>
                  </a:solidFill>
                  <a:round/>
                  <a:headEnd/>
                  <a:tailEnd/>
                </a:ln>
                <a:solidFill>
                  <a:srgbClr val="006600"/>
                </a:solidFill>
                <a:latin typeface="宋体"/>
                <a:ea typeface="宋体"/>
              </a:rPr>
              <a:t>固定端</a:t>
            </a:r>
          </a:p>
        </p:txBody>
      </p:sp>
      <p:grpSp>
        <p:nvGrpSpPr>
          <p:cNvPr id="58384" name="Group 163"/>
          <p:cNvGrpSpPr>
            <a:grpSpLocks/>
          </p:cNvGrpSpPr>
          <p:nvPr/>
        </p:nvGrpSpPr>
        <p:grpSpPr bwMode="auto">
          <a:xfrm>
            <a:off x="7450138" y="2349500"/>
            <a:ext cx="720725" cy="406400"/>
            <a:chOff x="4693" y="1480"/>
            <a:chExt cx="454" cy="256"/>
          </a:xfrm>
        </p:grpSpPr>
        <p:sp>
          <p:nvSpPr>
            <p:cNvPr id="58467" name="WordArt 161"/>
            <p:cNvSpPr>
              <a:spLocks noChangeArrowheads="1" noChangeShapeType="1" noTextEdit="1"/>
            </p:cNvSpPr>
            <p:nvPr/>
          </p:nvSpPr>
          <p:spPr bwMode="auto">
            <a:xfrm>
              <a:off x="4693" y="1480"/>
              <a:ext cx="450" cy="114"/>
            </a:xfrm>
            <a:prstGeom prst="rect">
              <a:avLst/>
            </a:prstGeom>
          </p:spPr>
          <p:txBody>
            <a:bodyPr wrap="none" fromWordArt="1">
              <a:prstTxWarp prst="textPlain">
                <a:avLst>
                  <a:gd name="adj" fmla="val 50000"/>
                </a:avLst>
              </a:prstTxWarp>
            </a:bodyPr>
            <a:lstStyle/>
            <a:p>
              <a:r>
                <a:rPr lang="zh-CN" altLang="en-US" sz="3600" kern="10">
                  <a:ln w="9525">
                    <a:solidFill>
                      <a:srgbClr val="006600"/>
                    </a:solidFill>
                    <a:round/>
                    <a:headEnd/>
                    <a:tailEnd/>
                  </a:ln>
                  <a:solidFill>
                    <a:srgbClr val="006600"/>
                  </a:solidFill>
                  <a:latin typeface="宋体"/>
                  <a:ea typeface="宋体"/>
                </a:rPr>
                <a:t>始终为</a:t>
              </a:r>
            </a:p>
          </p:txBody>
        </p:sp>
        <p:sp>
          <p:nvSpPr>
            <p:cNvPr id="58468" name="WordArt 162"/>
            <p:cNvSpPr>
              <a:spLocks noChangeArrowheads="1" noChangeShapeType="1" noTextEdit="1"/>
            </p:cNvSpPr>
            <p:nvPr/>
          </p:nvSpPr>
          <p:spPr bwMode="auto">
            <a:xfrm>
              <a:off x="4697" y="1622"/>
              <a:ext cx="450" cy="114"/>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宋体"/>
                  <a:ea typeface="宋体"/>
                </a:rPr>
                <a:t>波节</a:t>
              </a:r>
            </a:p>
          </p:txBody>
        </p:sp>
      </p:grpSp>
      <p:grpSp>
        <p:nvGrpSpPr>
          <p:cNvPr id="58385" name="Group 168"/>
          <p:cNvGrpSpPr>
            <a:grpSpLocks/>
          </p:cNvGrpSpPr>
          <p:nvPr/>
        </p:nvGrpSpPr>
        <p:grpSpPr bwMode="auto">
          <a:xfrm>
            <a:off x="720725" y="3084513"/>
            <a:ext cx="7116763" cy="361950"/>
            <a:chOff x="454" y="1943"/>
            <a:chExt cx="4483" cy="228"/>
          </a:xfrm>
        </p:grpSpPr>
        <p:sp>
          <p:nvSpPr>
            <p:cNvPr id="58458" name="Line 141"/>
            <p:cNvSpPr>
              <a:spLocks noChangeShapeType="1"/>
            </p:cNvSpPr>
            <p:nvPr/>
          </p:nvSpPr>
          <p:spPr bwMode="auto">
            <a:xfrm>
              <a:off x="2484" y="1999"/>
              <a:ext cx="497" cy="0"/>
            </a:xfrm>
            <a:prstGeom prst="line">
              <a:avLst/>
            </a:prstGeom>
            <a:noFill/>
            <a:ln w="28575">
              <a:solidFill>
                <a:srgbClr val="FF0000"/>
              </a:solidFill>
              <a:prstDash val="sysDot"/>
              <a:round/>
              <a:headEnd/>
              <a:tailEnd/>
            </a:ln>
          </p:spPr>
          <p:txBody>
            <a:bodyPr/>
            <a:lstStyle/>
            <a:p>
              <a:endParaRPr lang="zh-CN" altLang="en-US"/>
            </a:p>
          </p:txBody>
        </p:sp>
        <p:sp>
          <p:nvSpPr>
            <p:cNvPr id="58459" name="WordArt 142"/>
            <p:cNvSpPr>
              <a:spLocks noChangeArrowheads="1" noChangeShapeType="1" noTextEdit="1"/>
            </p:cNvSpPr>
            <p:nvPr/>
          </p:nvSpPr>
          <p:spPr bwMode="auto">
            <a:xfrm>
              <a:off x="3134" y="1943"/>
              <a:ext cx="153" cy="15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8460" name="Line 143"/>
            <p:cNvSpPr>
              <a:spLocks noChangeShapeType="1"/>
            </p:cNvSpPr>
            <p:nvPr/>
          </p:nvSpPr>
          <p:spPr bwMode="auto">
            <a:xfrm flipV="1">
              <a:off x="3401" y="1988"/>
              <a:ext cx="489" cy="7"/>
            </a:xfrm>
            <a:prstGeom prst="line">
              <a:avLst/>
            </a:prstGeom>
            <a:noFill/>
            <a:ln w="28575">
              <a:solidFill>
                <a:srgbClr val="0000FF"/>
              </a:solidFill>
              <a:prstDash val="sysDot"/>
              <a:round/>
              <a:headEnd/>
              <a:tailEnd/>
            </a:ln>
          </p:spPr>
          <p:txBody>
            <a:bodyPr/>
            <a:lstStyle/>
            <a:p>
              <a:endParaRPr lang="zh-CN" altLang="en-US"/>
            </a:p>
          </p:txBody>
        </p:sp>
        <p:sp>
          <p:nvSpPr>
            <p:cNvPr id="58461" name="WordArt 144"/>
            <p:cNvSpPr>
              <a:spLocks noChangeArrowheads="1" noChangeShapeType="1" noTextEdit="1"/>
            </p:cNvSpPr>
            <p:nvPr/>
          </p:nvSpPr>
          <p:spPr bwMode="auto">
            <a:xfrm>
              <a:off x="4007" y="1979"/>
              <a:ext cx="208" cy="8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58462" name="Line 145"/>
            <p:cNvSpPr>
              <a:spLocks noChangeShapeType="1"/>
            </p:cNvSpPr>
            <p:nvPr/>
          </p:nvSpPr>
          <p:spPr bwMode="auto">
            <a:xfrm>
              <a:off x="4399" y="1998"/>
              <a:ext cx="538" cy="0"/>
            </a:xfrm>
            <a:prstGeom prst="line">
              <a:avLst/>
            </a:prstGeom>
            <a:noFill/>
            <a:ln w="38100">
              <a:solidFill>
                <a:schemeClr val="tx1"/>
              </a:solidFill>
              <a:round/>
              <a:headEnd/>
              <a:tailEnd/>
            </a:ln>
          </p:spPr>
          <p:txBody>
            <a:bodyPr/>
            <a:lstStyle/>
            <a:p>
              <a:endParaRPr lang="zh-CN" altLang="en-US"/>
            </a:p>
          </p:txBody>
        </p:sp>
        <p:sp>
          <p:nvSpPr>
            <p:cNvPr id="58463" name="WordArt 147"/>
            <p:cNvSpPr>
              <a:spLocks noChangeArrowheads="1" noChangeShapeType="1" noTextEdit="1"/>
            </p:cNvSpPr>
            <p:nvPr/>
          </p:nvSpPr>
          <p:spPr bwMode="auto">
            <a:xfrm>
              <a:off x="454" y="1952"/>
              <a:ext cx="1860" cy="161"/>
            </a:xfrm>
            <a:prstGeom prst="rect">
              <a:avLst/>
            </a:prstGeom>
          </p:spPr>
          <p:txBody>
            <a:bodyPr wrap="none" fromWordArt="1">
              <a:prstTxWarp prst="textPlain">
                <a:avLst>
                  <a:gd name="adj" fmla="val 50000"/>
                </a:avLst>
              </a:prstTxWarp>
            </a:bodyPr>
            <a:lstStyle/>
            <a:p>
              <a:r>
                <a:rPr lang="zh-CN" altLang="en-US" sz="3600" kern="10">
                  <a:ln w="9525">
                    <a:solidFill>
                      <a:srgbClr val="006600"/>
                    </a:solidFill>
                    <a:round/>
                    <a:headEnd/>
                    <a:tailEnd/>
                  </a:ln>
                  <a:solidFill>
                    <a:srgbClr val="006600"/>
                  </a:solidFill>
                  <a:latin typeface="宋体"/>
                  <a:ea typeface="宋体"/>
                </a:rPr>
                <a:t>任何时刻，任何位置</a:t>
              </a:r>
            </a:p>
          </p:txBody>
        </p:sp>
        <p:sp>
          <p:nvSpPr>
            <p:cNvPr id="58464" name="WordArt 165"/>
            <p:cNvSpPr>
              <a:spLocks noChangeArrowheads="1" noChangeShapeType="1" noTextEdit="1"/>
            </p:cNvSpPr>
            <p:nvPr/>
          </p:nvSpPr>
          <p:spPr bwMode="auto">
            <a:xfrm>
              <a:off x="2510" y="2071"/>
              <a:ext cx="427" cy="92"/>
            </a:xfrm>
            <a:prstGeom prst="rect">
              <a:avLst/>
            </a:prstGeom>
          </p:spPr>
          <p:txBody>
            <a:bodyPr wrap="none" fromWordArt="1">
              <a:prstTxWarp prst="textPlain">
                <a:avLst>
                  <a:gd name="adj" fmla="val 50000"/>
                </a:avLst>
              </a:prstTxWarp>
            </a:bodyPr>
            <a:lstStyle/>
            <a:p>
              <a:r>
                <a:rPr lang="zh-CN" altLang="en-US" sz="3600" kern="10">
                  <a:ln w="9525">
                    <a:solidFill>
                      <a:srgbClr val="008000"/>
                    </a:solidFill>
                    <a:round/>
                    <a:headEnd/>
                    <a:tailEnd/>
                  </a:ln>
                  <a:solidFill>
                    <a:srgbClr val="008000"/>
                  </a:solidFill>
                  <a:latin typeface="宋体"/>
                  <a:ea typeface="宋体"/>
                </a:rPr>
                <a:t>入射波</a:t>
              </a:r>
            </a:p>
          </p:txBody>
        </p:sp>
        <p:sp>
          <p:nvSpPr>
            <p:cNvPr id="58465" name="WordArt 166"/>
            <p:cNvSpPr>
              <a:spLocks noChangeArrowheads="1" noChangeShapeType="1" noTextEdit="1"/>
            </p:cNvSpPr>
            <p:nvPr/>
          </p:nvSpPr>
          <p:spPr bwMode="auto">
            <a:xfrm>
              <a:off x="4436" y="2057"/>
              <a:ext cx="450" cy="114"/>
            </a:xfrm>
            <a:prstGeom prst="rect">
              <a:avLst/>
            </a:prstGeom>
          </p:spPr>
          <p:txBody>
            <a:bodyPr wrap="none" fromWordArt="1">
              <a:prstTxWarp prst="textPlain">
                <a:avLst>
                  <a:gd name="adj" fmla="val 50000"/>
                </a:avLst>
              </a:prstTxWarp>
            </a:bodyPr>
            <a:lstStyle/>
            <a:p>
              <a:r>
                <a:rPr lang="zh-CN" altLang="en-US" sz="3600" kern="10">
                  <a:ln w="9525">
                    <a:solidFill>
                      <a:srgbClr val="008000"/>
                    </a:solidFill>
                    <a:round/>
                    <a:headEnd/>
                    <a:tailEnd/>
                  </a:ln>
                  <a:solidFill>
                    <a:srgbClr val="008000"/>
                  </a:solidFill>
                  <a:latin typeface="宋体"/>
                  <a:ea typeface="宋体"/>
                </a:rPr>
                <a:t>驻波</a:t>
              </a:r>
            </a:p>
          </p:txBody>
        </p:sp>
        <p:sp>
          <p:nvSpPr>
            <p:cNvPr id="58466" name="WordArt 167"/>
            <p:cNvSpPr>
              <a:spLocks noChangeArrowheads="1" noChangeShapeType="1" noTextEdit="1"/>
            </p:cNvSpPr>
            <p:nvPr/>
          </p:nvSpPr>
          <p:spPr bwMode="auto">
            <a:xfrm>
              <a:off x="3439" y="2057"/>
              <a:ext cx="427" cy="92"/>
            </a:xfrm>
            <a:prstGeom prst="rect">
              <a:avLst/>
            </a:prstGeom>
          </p:spPr>
          <p:txBody>
            <a:bodyPr wrap="none" fromWordArt="1">
              <a:prstTxWarp prst="textPlain">
                <a:avLst>
                  <a:gd name="adj" fmla="val 50000"/>
                </a:avLst>
              </a:prstTxWarp>
            </a:bodyPr>
            <a:lstStyle/>
            <a:p>
              <a:r>
                <a:rPr lang="zh-CN" altLang="en-US" sz="3600" kern="10">
                  <a:ln w="9525">
                    <a:solidFill>
                      <a:srgbClr val="008000"/>
                    </a:solidFill>
                    <a:round/>
                    <a:headEnd/>
                    <a:tailEnd/>
                  </a:ln>
                  <a:solidFill>
                    <a:srgbClr val="008000"/>
                  </a:solidFill>
                  <a:latin typeface="宋体"/>
                  <a:ea typeface="宋体"/>
                </a:rPr>
                <a:t>反射波</a:t>
              </a:r>
            </a:p>
          </p:txBody>
        </p:sp>
      </p:grpSp>
      <p:sp>
        <p:nvSpPr>
          <p:cNvPr id="58386" name="WordArt 173"/>
          <p:cNvSpPr>
            <a:spLocks noChangeArrowheads="1" noChangeShapeType="1" noTextEdit="1"/>
          </p:cNvSpPr>
          <p:nvPr/>
        </p:nvSpPr>
        <p:spPr bwMode="auto">
          <a:xfrm>
            <a:off x="1857375" y="441325"/>
            <a:ext cx="198438" cy="290513"/>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latin typeface="Times New Roman"/>
                <a:cs typeface="Times New Roman"/>
              </a:rPr>
              <a:t>y</a:t>
            </a:r>
            <a:endParaRPr lang="zh-CN" altLang="en-US" sz="3600" i="1" kern="10">
              <a:ln w="9525">
                <a:solidFill>
                  <a:srgbClr val="000000"/>
                </a:solidFill>
                <a:round/>
                <a:headEnd/>
                <a:tailEnd/>
              </a:ln>
              <a:latin typeface="Times New Roman"/>
              <a:cs typeface="Times New Roman"/>
            </a:endParaRPr>
          </a:p>
        </p:txBody>
      </p:sp>
      <p:grpSp>
        <p:nvGrpSpPr>
          <p:cNvPr id="24" name="Group 174"/>
          <p:cNvGrpSpPr>
            <a:grpSpLocks/>
          </p:cNvGrpSpPr>
          <p:nvPr/>
        </p:nvGrpSpPr>
        <p:grpSpPr bwMode="auto">
          <a:xfrm>
            <a:off x="-4721225" y="4548188"/>
            <a:ext cx="12873038" cy="974725"/>
            <a:chOff x="-3285" y="751"/>
            <a:chExt cx="8109" cy="614"/>
          </a:xfrm>
        </p:grpSpPr>
        <p:grpSp>
          <p:nvGrpSpPr>
            <p:cNvPr id="58440" name="Group 175"/>
            <p:cNvGrpSpPr>
              <a:grpSpLocks/>
            </p:cNvGrpSpPr>
            <p:nvPr/>
          </p:nvGrpSpPr>
          <p:grpSpPr bwMode="auto">
            <a:xfrm flipV="1">
              <a:off x="767" y="767"/>
              <a:ext cx="4057" cy="598"/>
              <a:chOff x="579" y="2027"/>
              <a:chExt cx="4384" cy="839"/>
            </a:xfrm>
          </p:grpSpPr>
          <p:grpSp>
            <p:nvGrpSpPr>
              <p:cNvPr id="58450" name="Group 176"/>
              <p:cNvGrpSpPr>
                <a:grpSpLocks/>
              </p:cNvGrpSpPr>
              <p:nvPr/>
            </p:nvGrpSpPr>
            <p:grpSpPr bwMode="auto">
              <a:xfrm>
                <a:off x="579" y="2039"/>
                <a:ext cx="2200" cy="827"/>
                <a:chOff x="1000" y="2358"/>
                <a:chExt cx="3788" cy="827"/>
              </a:xfrm>
            </p:grpSpPr>
            <p:sp>
              <p:nvSpPr>
                <p:cNvPr id="58455" name="Freeform 177"/>
                <p:cNvSpPr>
                  <a:spLocks/>
                </p:cNvSpPr>
                <p:nvPr/>
              </p:nvSpPr>
              <p:spPr bwMode="auto">
                <a:xfrm>
                  <a:off x="1000" y="2358"/>
                  <a:ext cx="1277" cy="424"/>
                </a:xfrm>
                <a:custGeom>
                  <a:avLst/>
                  <a:gdLst>
                    <a:gd name="T0" fmla="*/ 0 w 1261"/>
                    <a:gd name="T1" fmla="*/ 424 h 424"/>
                    <a:gd name="T2" fmla="*/ 664 w 1261"/>
                    <a:gd name="T3" fmla="*/ 0 h 424"/>
                    <a:gd name="T4" fmla="*/ 1377 w 1261"/>
                    <a:gd name="T5" fmla="*/ 424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FF0000"/>
                  </a:solidFill>
                  <a:prstDash val="sysDot"/>
                  <a:round/>
                  <a:headEnd/>
                  <a:tailEnd/>
                </a:ln>
              </p:spPr>
              <p:txBody>
                <a:bodyPr/>
                <a:lstStyle/>
                <a:p>
                  <a:endParaRPr lang="zh-CN" altLang="en-US"/>
                </a:p>
              </p:txBody>
            </p:sp>
            <p:sp>
              <p:nvSpPr>
                <p:cNvPr id="58456" name="Freeform 178"/>
                <p:cNvSpPr>
                  <a:spLocks/>
                </p:cNvSpPr>
                <p:nvPr/>
              </p:nvSpPr>
              <p:spPr bwMode="auto">
                <a:xfrm flipV="1">
                  <a:off x="2269" y="2773"/>
                  <a:ext cx="1261" cy="412"/>
                </a:xfrm>
                <a:custGeom>
                  <a:avLst/>
                  <a:gdLst>
                    <a:gd name="T0" fmla="*/ 0 w 1261"/>
                    <a:gd name="T1" fmla="*/ 347 h 424"/>
                    <a:gd name="T2" fmla="*/ 608 w 1261"/>
                    <a:gd name="T3" fmla="*/ 0 h 424"/>
                    <a:gd name="T4" fmla="*/ 1261 w 1261"/>
                    <a:gd name="T5" fmla="*/ 347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FF0000"/>
                  </a:solidFill>
                  <a:prstDash val="sysDot"/>
                  <a:round/>
                  <a:headEnd/>
                  <a:tailEnd/>
                </a:ln>
              </p:spPr>
              <p:txBody>
                <a:bodyPr/>
                <a:lstStyle/>
                <a:p>
                  <a:endParaRPr lang="zh-CN" altLang="en-US"/>
                </a:p>
              </p:txBody>
            </p:sp>
            <p:sp>
              <p:nvSpPr>
                <p:cNvPr id="58457" name="Freeform 179"/>
                <p:cNvSpPr>
                  <a:spLocks/>
                </p:cNvSpPr>
                <p:nvPr/>
              </p:nvSpPr>
              <p:spPr bwMode="auto">
                <a:xfrm>
                  <a:off x="3527" y="2376"/>
                  <a:ext cx="1261" cy="400"/>
                </a:xfrm>
                <a:custGeom>
                  <a:avLst/>
                  <a:gdLst>
                    <a:gd name="T0" fmla="*/ 0 w 1261"/>
                    <a:gd name="T1" fmla="*/ 282 h 424"/>
                    <a:gd name="T2" fmla="*/ 608 w 1261"/>
                    <a:gd name="T3" fmla="*/ 0 h 424"/>
                    <a:gd name="T4" fmla="*/ 1261 w 1261"/>
                    <a:gd name="T5" fmla="*/ 282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FF0000"/>
                  </a:solidFill>
                  <a:prstDash val="sysDot"/>
                  <a:round/>
                  <a:headEnd/>
                  <a:tailEnd/>
                </a:ln>
              </p:spPr>
              <p:txBody>
                <a:bodyPr/>
                <a:lstStyle/>
                <a:p>
                  <a:endParaRPr lang="zh-CN" altLang="en-US"/>
                </a:p>
              </p:txBody>
            </p:sp>
          </p:grpSp>
          <p:grpSp>
            <p:nvGrpSpPr>
              <p:cNvPr id="58451" name="Group 180"/>
              <p:cNvGrpSpPr>
                <a:grpSpLocks/>
              </p:cNvGrpSpPr>
              <p:nvPr/>
            </p:nvGrpSpPr>
            <p:grpSpPr bwMode="auto">
              <a:xfrm flipV="1">
                <a:off x="2763" y="2027"/>
                <a:ext cx="2200" cy="827"/>
                <a:chOff x="1000" y="2358"/>
                <a:chExt cx="3788" cy="827"/>
              </a:xfrm>
            </p:grpSpPr>
            <p:sp>
              <p:nvSpPr>
                <p:cNvPr id="58452" name="Freeform 181"/>
                <p:cNvSpPr>
                  <a:spLocks/>
                </p:cNvSpPr>
                <p:nvPr/>
              </p:nvSpPr>
              <p:spPr bwMode="auto">
                <a:xfrm>
                  <a:off x="1000" y="2358"/>
                  <a:ext cx="1277" cy="424"/>
                </a:xfrm>
                <a:custGeom>
                  <a:avLst/>
                  <a:gdLst>
                    <a:gd name="T0" fmla="*/ 0 w 1261"/>
                    <a:gd name="T1" fmla="*/ 424 h 424"/>
                    <a:gd name="T2" fmla="*/ 664 w 1261"/>
                    <a:gd name="T3" fmla="*/ 0 h 424"/>
                    <a:gd name="T4" fmla="*/ 1377 w 1261"/>
                    <a:gd name="T5" fmla="*/ 424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FF0000"/>
                  </a:solidFill>
                  <a:prstDash val="sysDot"/>
                  <a:round/>
                  <a:headEnd/>
                  <a:tailEnd/>
                </a:ln>
              </p:spPr>
              <p:txBody>
                <a:bodyPr/>
                <a:lstStyle/>
                <a:p>
                  <a:endParaRPr lang="zh-CN" altLang="en-US"/>
                </a:p>
              </p:txBody>
            </p:sp>
            <p:sp>
              <p:nvSpPr>
                <p:cNvPr id="58453" name="Freeform 182"/>
                <p:cNvSpPr>
                  <a:spLocks/>
                </p:cNvSpPr>
                <p:nvPr/>
              </p:nvSpPr>
              <p:spPr bwMode="auto">
                <a:xfrm flipV="1">
                  <a:off x="2269" y="2773"/>
                  <a:ext cx="1261" cy="412"/>
                </a:xfrm>
                <a:custGeom>
                  <a:avLst/>
                  <a:gdLst>
                    <a:gd name="T0" fmla="*/ 0 w 1261"/>
                    <a:gd name="T1" fmla="*/ 347 h 424"/>
                    <a:gd name="T2" fmla="*/ 608 w 1261"/>
                    <a:gd name="T3" fmla="*/ 0 h 424"/>
                    <a:gd name="T4" fmla="*/ 1261 w 1261"/>
                    <a:gd name="T5" fmla="*/ 347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FF0000"/>
                  </a:solidFill>
                  <a:prstDash val="sysDot"/>
                  <a:round/>
                  <a:headEnd/>
                  <a:tailEnd/>
                </a:ln>
              </p:spPr>
              <p:txBody>
                <a:bodyPr/>
                <a:lstStyle/>
                <a:p>
                  <a:endParaRPr lang="zh-CN" altLang="en-US"/>
                </a:p>
              </p:txBody>
            </p:sp>
            <p:sp>
              <p:nvSpPr>
                <p:cNvPr id="58454" name="Freeform 183"/>
                <p:cNvSpPr>
                  <a:spLocks/>
                </p:cNvSpPr>
                <p:nvPr/>
              </p:nvSpPr>
              <p:spPr bwMode="auto">
                <a:xfrm>
                  <a:off x="3527" y="2376"/>
                  <a:ext cx="1261" cy="400"/>
                </a:xfrm>
                <a:custGeom>
                  <a:avLst/>
                  <a:gdLst>
                    <a:gd name="T0" fmla="*/ 0 w 1261"/>
                    <a:gd name="T1" fmla="*/ 282 h 424"/>
                    <a:gd name="T2" fmla="*/ 608 w 1261"/>
                    <a:gd name="T3" fmla="*/ 0 h 424"/>
                    <a:gd name="T4" fmla="*/ 1261 w 1261"/>
                    <a:gd name="T5" fmla="*/ 282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FF0000"/>
                  </a:solidFill>
                  <a:prstDash val="sysDot"/>
                  <a:round/>
                  <a:headEnd/>
                  <a:tailEnd/>
                </a:ln>
              </p:spPr>
              <p:txBody>
                <a:bodyPr/>
                <a:lstStyle/>
                <a:p>
                  <a:endParaRPr lang="zh-CN" altLang="en-US"/>
                </a:p>
              </p:txBody>
            </p:sp>
          </p:grpSp>
        </p:grpSp>
        <p:grpSp>
          <p:nvGrpSpPr>
            <p:cNvPr id="58441" name="Group 184"/>
            <p:cNvGrpSpPr>
              <a:grpSpLocks/>
            </p:cNvGrpSpPr>
            <p:nvPr/>
          </p:nvGrpSpPr>
          <p:grpSpPr bwMode="auto">
            <a:xfrm flipV="1">
              <a:off x="-3285" y="751"/>
              <a:ext cx="4057" cy="598"/>
              <a:chOff x="579" y="2027"/>
              <a:chExt cx="4384" cy="839"/>
            </a:xfrm>
          </p:grpSpPr>
          <p:grpSp>
            <p:nvGrpSpPr>
              <p:cNvPr id="58442" name="Group 185"/>
              <p:cNvGrpSpPr>
                <a:grpSpLocks/>
              </p:cNvGrpSpPr>
              <p:nvPr/>
            </p:nvGrpSpPr>
            <p:grpSpPr bwMode="auto">
              <a:xfrm>
                <a:off x="579" y="2039"/>
                <a:ext cx="2200" cy="827"/>
                <a:chOff x="1000" y="2358"/>
                <a:chExt cx="3788" cy="827"/>
              </a:xfrm>
            </p:grpSpPr>
            <p:sp>
              <p:nvSpPr>
                <p:cNvPr id="58447" name="Freeform 186"/>
                <p:cNvSpPr>
                  <a:spLocks/>
                </p:cNvSpPr>
                <p:nvPr/>
              </p:nvSpPr>
              <p:spPr bwMode="auto">
                <a:xfrm>
                  <a:off x="1000" y="2358"/>
                  <a:ext cx="1277" cy="424"/>
                </a:xfrm>
                <a:custGeom>
                  <a:avLst/>
                  <a:gdLst>
                    <a:gd name="T0" fmla="*/ 0 w 1261"/>
                    <a:gd name="T1" fmla="*/ 424 h 424"/>
                    <a:gd name="T2" fmla="*/ 664 w 1261"/>
                    <a:gd name="T3" fmla="*/ 0 h 424"/>
                    <a:gd name="T4" fmla="*/ 1377 w 1261"/>
                    <a:gd name="T5" fmla="*/ 424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FF0000"/>
                  </a:solidFill>
                  <a:prstDash val="sysDot"/>
                  <a:round/>
                  <a:headEnd/>
                  <a:tailEnd/>
                </a:ln>
              </p:spPr>
              <p:txBody>
                <a:bodyPr/>
                <a:lstStyle/>
                <a:p>
                  <a:endParaRPr lang="zh-CN" altLang="en-US"/>
                </a:p>
              </p:txBody>
            </p:sp>
            <p:sp>
              <p:nvSpPr>
                <p:cNvPr id="58448" name="Freeform 187"/>
                <p:cNvSpPr>
                  <a:spLocks/>
                </p:cNvSpPr>
                <p:nvPr/>
              </p:nvSpPr>
              <p:spPr bwMode="auto">
                <a:xfrm flipV="1">
                  <a:off x="2269" y="2773"/>
                  <a:ext cx="1261" cy="412"/>
                </a:xfrm>
                <a:custGeom>
                  <a:avLst/>
                  <a:gdLst>
                    <a:gd name="T0" fmla="*/ 0 w 1261"/>
                    <a:gd name="T1" fmla="*/ 347 h 424"/>
                    <a:gd name="T2" fmla="*/ 608 w 1261"/>
                    <a:gd name="T3" fmla="*/ 0 h 424"/>
                    <a:gd name="T4" fmla="*/ 1261 w 1261"/>
                    <a:gd name="T5" fmla="*/ 347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FF0000"/>
                  </a:solidFill>
                  <a:prstDash val="sysDot"/>
                  <a:round/>
                  <a:headEnd/>
                  <a:tailEnd/>
                </a:ln>
              </p:spPr>
              <p:txBody>
                <a:bodyPr/>
                <a:lstStyle/>
                <a:p>
                  <a:endParaRPr lang="zh-CN" altLang="en-US"/>
                </a:p>
              </p:txBody>
            </p:sp>
            <p:sp>
              <p:nvSpPr>
                <p:cNvPr id="58449" name="Freeform 188"/>
                <p:cNvSpPr>
                  <a:spLocks/>
                </p:cNvSpPr>
                <p:nvPr/>
              </p:nvSpPr>
              <p:spPr bwMode="auto">
                <a:xfrm>
                  <a:off x="3527" y="2376"/>
                  <a:ext cx="1261" cy="400"/>
                </a:xfrm>
                <a:custGeom>
                  <a:avLst/>
                  <a:gdLst>
                    <a:gd name="T0" fmla="*/ 0 w 1261"/>
                    <a:gd name="T1" fmla="*/ 282 h 424"/>
                    <a:gd name="T2" fmla="*/ 608 w 1261"/>
                    <a:gd name="T3" fmla="*/ 0 h 424"/>
                    <a:gd name="T4" fmla="*/ 1261 w 1261"/>
                    <a:gd name="T5" fmla="*/ 282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FF0000"/>
                  </a:solidFill>
                  <a:prstDash val="sysDot"/>
                  <a:round/>
                  <a:headEnd/>
                  <a:tailEnd/>
                </a:ln>
              </p:spPr>
              <p:txBody>
                <a:bodyPr/>
                <a:lstStyle/>
                <a:p>
                  <a:endParaRPr lang="zh-CN" altLang="en-US"/>
                </a:p>
              </p:txBody>
            </p:sp>
          </p:grpSp>
          <p:grpSp>
            <p:nvGrpSpPr>
              <p:cNvPr id="58443" name="Group 189"/>
              <p:cNvGrpSpPr>
                <a:grpSpLocks/>
              </p:cNvGrpSpPr>
              <p:nvPr/>
            </p:nvGrpSpPr>
            <p:grpSpPr bwMode="auto">
              <a:xfrm flipV="1">
                <a:off x="2763" y="2027"/>
                <a:ext cx="2200" cy="827"/>
                <a:chOff x="1000" y="2358"/>
                <a:chExt cx="3788" cy="827"/>
              </a:xfrm>
            </p:grpSpPr>
            <p:sp>
              <p:nvSpPr>
                <p:cNvPr id="58444" name="Freeform 190"/>
                <p:cNvSpPr>
                  <a:spLocks/>
                </p:cNvSpPr>
                <p:nvPr/>
              </p:nvSpPr>
              <p:spPr bwMode="auto">
                <a:xfrm>
                  <a:off x="1000" y="2358"/>
                  <a:ext cx="1277" cy="424"/>
                </a:xfrm>
                <a:custGeom>
                  <a:avLst/>
                  <a:gdLst>
                    <a:gd name="T0" fmla="*/ 0 w 1261"/>
                    <a:gd name="T1" fmla="*/ 424 h 424"/>
                    <a:gd name="T2" fmla="*/ 664 w 1261"/>
                    <a:gd name="T3" fmla="*/ 0 h 424"/>
                    <a:gd name="T4" fmla="*/ 1377 w 1261"/>
                    <a:gd name="T5" fmla="*/ 424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FF0000"/>
                  </a:solidFill>
                  <a:prstDash val="sysDot"/>
                  <a:round/>
                  <a:headEnd/>
                  <a:tailEnd/>
                </a:ln>
              </p:spPr>
              <p:txBody>
                <a:bodyPr/>
                <a:lstStyle/>
                <a:p>
                  <a:endParaRPr lang="zh-CN" altLang="en-US"/>
                </a:p>
              </p:txBody>
            </p:sp>
            <p:sp>
              <p:nvSpPr>
                <p:cNvPr id="58445" name="Freeform 191"/>
                <p:cNvSpPr>
                  <a:spLocks/>
                </p:cNvSpPr>
                <p:nvPr/>
              </p:nvSpPr>
              <p:spPr bwMode="auto">
                <a:xfrm flipV="1">
                  <a:off x="2269" y="2773"/>
                  <a:ext cx="1261" cy="412"/>
                </a:xfrm>
                <a:custGeom>
                  <a:avLst/>
                  <a:gdLst>
                    <a:gd name="T0" fmla="*/ 0 w 1261"/>
                    <a:gd name="T1" fmla="*/ 347 h 424"/>
                    <a:gd name="T2" fmla="*/ 608 w 1261"/>
                    <a:gd name="T3" fmla="*/ 0 h 424"/>
                    <a:gd name="T4" fmla="*/ 1261 w 1261"/>
                    <a:gd name="T5" fmla="*/ 347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FF0000"/>
                  </a:solidFill>
                  <a:prstDash val="sysDot"/>
                  <a:round/>
                  <a:headEnd/>
                  <a:tailEnd/>
                </a:ln>
              </p:spPr>
              <p:txBody>
                <a:bodyPr/>
                <a:lstStyle/>
                <a:p>
                  <a:endParaRPr lang="zh-CN" altLang="en-US"/>
                </a:p>
              </p:txBody>
            </p:sp>
            <p:sp>
              <p:nvSpPr>
                <p:cNvPr id="58446" name="Freeform 192"/>
                <p:cNvSpPr>
                  <a:spLocks/>
                </p:cNvSpPr>
                <p:nvPr/>
              </p:nvSpPr>
              <p:spPr bwMode="auto">
                <a:xfrm>
                  <a:off x="3527" y="2376"/>
                  <a:ext cx="1261" cy="400"/>
                </a:xfrm>
                <a:custGeom>
                  <a:avLst/>
                  <a:gdLst>
                    <a:gd name="T0" fmla="*/ 0 w 1261"/>
                    <a:gd name="T1" fmla="*/ 282 h 424"/>
                    <a:gd name="T2" fmla="*/ 608 w 1261"/>
                    <a:gd name="T3" fmla="*/ 0 h 424"/>
                    <a:gd name="T4" fmla="*/ 1261 w 1261"/>
                    <a:gd name="T5" fmla="*/ 282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FF0000"/>
                  </a:solidFill>
                  <a:prstDash val="sysDot"/>
                  <a:round/>
                  <a:headEnd/>
                  <a:tailEnd/>
                </a:ln>
              </p:spPr>
              <p:txBody>
                <a:bodyPr/>
                <a:lstStyle/>
                <a:p>
                  <a:endParaRPr lang="zh-CN" altLang="en-US"/>
                </a:p>
              </p:txBody>
            </p:sp>
          </p:grpSp>
        </p:grpSp>
      </p:grpSp>
      <p:grpSp>
        <p:nvGrpSpPr>
          <p:cNvPr id="31" name="Group 212"/>
          <p:cNvGrpSpPr>
            <a:grpSpLocks/>
          </p:cNvGrpSpPr>
          <p:nvPr/>
        </p:nvGrpSpPr>
        <p:grpSpPr bwMode="auto">
          <a:xfrm>
            <a:off x="1741488" y="3951288"/>
            <a:ext cx="6423025" cy="2112962"/>
            <a:chOff x="804" y="397"/>
            <a:chExt cx="4027" cy="1331"/>
          </a:xfrm>
        </p:grpSpPr>
        <p:sp>
          <p:nvSpPr>
            <p:cNvPr id="58434" name="Freeform 213"/>
            <p:cNvSpPr>
              <a:spLocks/>
            </p:cNvSpPr>
            <p:nvPr/>
          </p:nvSpPr>
          <p:spPr bwMode="auto">
            <a:xfrm>
              <a:off x="804" y="1065"/>
              <a:ext cx="666" cy="663"/>
            </a:xfrm>
            <a:custGeom>
              <a:avLst/>
              <a:gdLst>
                <a:gd name="T0" fmla="*/ 0 w 708"/>
                <a:gd name="T1" fmla="*/ 0 h 663"/>
                <a:gd name="T2" fmla="*/ 231 w 708"/>
                <a:gd name="T3" fmla="*/ 663 h 663"/>
                <a:gd name="T4" fmla="*/ 461 w 708"/>
                <a:gd name="T5" fmla="*/ 0 h 663"/>
                <a:gd name="T6" fmla="*/ 0 60000 65536"/>
                <a:gd name="T7" fmla="*/ 0 60000 65536"/>
                <a:gd name="T8" fmla="*/ 0 60000 65536"/>
                <a:gd name="T9" fmla="*/ 0 w 708"/>
                <a:gd name="T10" fmla="*/ 0 h 663"/>
                <a:gd name="T11" fmla="*/ 708 w 708"/>
                <a:gd name="T12" fmla="*/ 663 h 663"/>
              </a:gdLst>
              <a:ahLst/>
              <a:cxnLst>
                <a:cxn ang="T6">
                  <a:pos x="T0" y="T1"/>
                </a:cxn>
                <a:cxn ang="T7">
                  <a:pos x="T2" y="T3"/>
                </a:cxn>
                <a:cxn ang="T8">
                  <a:pos x="T4" y="T5"/>
                </a:cxn>
              </a:cxnLst>
              <a:rect l="T9" t="T10" r="T11" b="T12"/>
              <a:pathLst>
                <a:path w="708" h="663">
                  <a:moveTo>
                    <a:pt x="0" y="0"/>
                  </a:moveTo>
                  <a:cubicBezTo>
                    <a:pt x="118" y="331"/>
                    <a:pt x="236" y="663"/>
                    <a:pt x="354" y="663"/>
                  </a:cubicBezTo>
                  <a:cubicBezTo>
                    <a:pt x="472" y="663"/>
                    <a:pt x="590" y="331"/>
                    <a:pt x="708" y="0"/>
                  </a:cubicBezTo>
                </a:path>
              </a:pathLst>
            </a:custGeom>
            <a:noFill/>
            <a:ln w="38100">
              <a:solidFill>
                <a:schemeClr val="tx1"/>
              </a:solidFill>
              <a:round/>
              <a:headEnd/>
              <a:tailEnd/>
            </a:ln>
          </p:spPr>
          <p:txBody>
            <a:bodyPr/>
            <a:lstStyle/>
            <a:p>
              <a:endParaRPr lang="zh-CN" altLang="en-US"/>
            </a:p>
          </p:txBody>
        </p:sp>
        <p:sp>
          <p:nvSpPr>
            <p:cNvPr id="58435" name="Freeform 214"/>
            <p:cNvSpPr>
              <a:spLocks/>
            </p:cNvSpPr>
            <p:nvPr/>
          </p:nvSpPr>
          <p:spPr bwMode="auto">
            <a:xfrm flipV="1">
              <a:off x="1469" y="401"/>
              <a:ext cx="666" cy="663"/>
            </a:xfrm>
            <a:custGeom>
              <a:avLst/>
              <a:gdLst>
                <a:gd name="T0" fmla="*/ 0 w 708"/>
                <a:gd name="T1" fmla="*/ 0 h 663"/>
                <a:gd name="T2" fmla="*/ 231 w 708"/>
                <a:gd name="T3" fmla="*/ 663 h 663"/>
                <a:gd name="T4" fmla="*/ 461 w 708"/>
                <a:gd name="T5" fmla="*/ 0 h 663"/>
                <a:gd name="T6" fmla="*/ 0 60000 65536"/>
                <a:gd name="T7" fmla="*/ 0 60000 65536"/>
                <a:gd name="T8" fmla="*/ 0 60000 65536"/>
                <a:gd name="T9" fmla="*/ 0 w 708"/>
                <a:gd name="T10" fmla="*/ 0 h 663"/>
                <a:gd name="T11" fmla="*/ 708 w 708"/>
                <a:gd name="T12" fmla="*/ 663 h 663"/>
              </a:gdLst>
              <a:ahLst/>
              <a:cxnLst>
                <a:cxn ang="T6">
                  <a:pos x="T0" y="T1"/>
                </a:cxn>
                <a:cxn ang="T7">
                  <a:pos x="T2" y="T3"/>
                </a:cxn>
                <a:cxn ang="T8">
                  <a:pos x="T4" y="T5"/>
                </a:cxn>
              </a:cxnLst>
              <a:rect l="T9" t="T10" r="T11" b="T12"/>
              <a:pathLst>
                <a:path w="708" h="663">
                  <a:moveTo>
                    <a:pt x="0" y="0"/>
                  </a:moveTo>
                  <a:cubicBezTo>
                    <a:pt x="118" y="331"/>
                    <a:pt x="236" y="663"/>
                    <a:pt x="354" y="663"/>
                  </a:cubicBezTo>
                  <a:cubicBezTo>
                    <a:pt x="472" y="663"/>
                    <a:pt x="590" y="331"/>
                    <a:pt x="708" y="0"/>
                  </a:cubicBezTo>
                </a:path>
              </a:pathLst>
            </a:custGeom>
            <a:noFill/>
            <a:ln w="38100">
              <a:solidFill>
                <a:schemeClr val="tx1"/>
              </a:solidFill>
              <a:round/>
              <a:headEnd/>
              <a:tailEnd/>
            </a:ln>
          </p:spPr>
          <p:txBody>
            <a:bodyPr/>
            <a:lstStyle/>
            <a:p>
              <a:endParaRPr lang="zh-CN" altLang="en-US"/>
            </a:p>
          </p:txBody>
        </p:sp>
        <p:sp>
          <p:nvSpPr>
            <p:cNvPr id="58436" name="Freeform 215"/>
            <p:cNvSpPr>
              <a:spLocks/>
            </p:cNvSpPr>
            <p:nvPr/>
          </p:nvSpPr>
          <p:spPr bwMode="auto">
            <a:xfrm>
              <a:off x="2137" y="1063"/>
              <a:ext cx="666" cy="663"/>
            </a:xfrm>
            <a:custGeom>
              <a:avLst/>
              <a:gdLst>
                <a:gd name="T0" fmla="*/ 0 w 708"/>
                <a:gd name="T1" fmla="*/ 0 h 663"/>
                <a:gd name="T2" fmla="*/ 231 w 708"/>
                <a:gd name="T3" fmla="*/ 663 h 663"/>
                <a:gd name="T4" fmla="*/ 461 w 708"/>
                <a:gd name="T5" fmla="*/ 0 h 663"/>
                <a:gd name="T6" fmla="*/ 0 60000 65536"/>
                <a:gd name="T7" fmla="*/ 0 60000 65536"/>
                <a:gd name="T8" fmla="*/ 0 60000 65536"/>
                <a:gd name="T9" fmla="*/ 0 w 708"/>
                <a:gd name="T10" fmla="*/ 0 h 663"/>
                <a:gd name="T11" fmla="*/ 708 w 708"/>
                <a:gd name="T12" fmla="*/ 663 h 663"/>
              </a:gdLst>
              <a:ahLst/>
              <a:cxnLst>
                <a:cxn ang="T6">
                  <a:pos x="T0" y="T1"/>
                </a:cxn>
                <a:cxn ang="T7">
                  <a:pos x="T2" y="T3"/>
                </a:cxn>
                <a:cxn ang="T8">
                  <a:pos x="T4" y="T5"/>
                </a:cxn>
              </a:cxnLst>
              <a:rect l="T9" t="T10" r="T11" b="T12"/>
              <a:pathLst>
                <a:path w="708" h="663">
                  <a:moveTo>
                    <a:pt x="0" y="0"/>
                  </a:moveTo>
                  <a:cubicBezTo>
                    <a:pt x="118" y="331"/>
                    <a:pt x="236" y="663"/>
                    <a:pt x="354" y="663"/>
                  </a:cubicBezTo>
                  <a:cubicBezTo>
                    <a:pt x="472" y="663"/>
                    <a:pt x="590" y="331"/>
                    <a:pt x="708" y="0"/>
                  </a:cubicBezTo>
                </a:path>
              </a:pathLst>
            </a:custGeom>
            <a:noFill/>
            <a:ln w="38100">
              <a:solidFill>
                <a:schemeClr val="tx1"/>
              </a:solidFill>
              <a:round/>
              <a:headEnd/>
              <a:tailEnd/>
            </a:ln>
          </p:spPr>
          <p:txBody>
            <a:bodyPr/>
            <a:lstStyle/>
            <a:p>
              <a:endParaRPr lang="zh-CN" altLang="en-US"/>
            </a:p>
          </p:txBody>
        </p:sp>
        <p:sp>
          <p:nvSpPr>
            <p:cNvPr id="58437" name="Freeform 216"/>
            <p:cNvSpPr>
              <a:spLocks/>
            </p:cNvSpPr>
            <p:nvPr/>
          </p:nvSpPr>
          <p:spPr bwMode="auto">
            <a:xfrm flipV="1">
              <a:off x="2801" y="398"/>
              <a:ext cx="657" cy="663"/>
            </a:xfrm>
            <a:custGeom>
              <a:avLst/>
              <a:gdLst>
                <a:gd name="T0" fmla="*/ 0 w 708"/>
                <a:gd name="T1" fmla="*/ 0 h 663"/>
                <a:gd name="T2" fmla="*/ 210 w 708"/>
                <a:gd name="T3" fmla="*/ 663 h 663"/>
                <a:gd name="T4" fmla="*/ 419 w 708"/>
                <a:gd name="T5" fmla="*/ 0 h 663"/>
                <a:gd name="T6" fmla="*/ 0 60000 65536"/>
                <a:gd name="T7" fmla="*/ 0 60000 65536"/>
                <a:gd name="T8" fmla="*/ 0 60000 65536"/>
                <a:gd name="T9" fmla="*/ 0 w 708"/>
                <a:gd name="T10" fmla="*/ 0 h 663"/>
                <a:gd name="T11" fmla="*/ 708 w 708"/>
                <a:gd name="T12" fmla="*/ 663 h 663"/>
              </a:gdLst>
              <a:ahLst/>
              <a:cxnLst>
                <a:cxn ang="T6">
                  <a:pos x="T0" y="T1"/>
                </a:cxn>
                <a:cxn ang="T7">
                  <a:pos x="T2" y="T3"/>
                </a:cxn>
                <a:cxn ang="T8">
                  <a:pos x="T4" y="T5"/>
                </a:cxn>
              </a:cxnLst>
              <a:rect l="T9" t="T10" r="T11" b="T12"/>
              <a:pathLst>
                <a:path w="708" h="663">
                  <a:moveTo>
                    <a:pt x="0" y="0"/>
                  </a:moveTo>
                  <a:cubicBezTo>
                    <a:pt x="118" y="331"/>
                    <a:pt x="236" y="663"/>
                    <a:pt x="354" y="663"/>
                  </a:cubicBezTo>
                  <a:cubicBezTo>
                    <a:pt x="472" y="663"/>
                    <a:pt x="590" y="331"/>
                    <a:pt x="708" y="0"/>
                  </a:cubicBezTo>
                </a:path>
              </a:pathLst>
            </a:custGeom>
            <a:noFill/>
            <a:ln w="38100">
              <a:solidFill>
                <a:schemeClr val="tx1"/>
              </a:solidFill>
              <a:round/>
              <a:headEnd/>
              <a:tailEnd/>
            </a:ln>
          </p:spPr>
          <p:txBody>
            <a:bodyPr/>
            <a:lstStyle/>
            <a:p>
              <a:endParaRPr lang="zh-CN" altLang="en-US"/>
            </a:p>
          </p:txBody>
        </p:sp>
        <p:sp>
          <p:nvSpPr>
            <p:cNvPr id="58438" name="Freeform 217"/>
            <p:cNvSpPr>
              <a:spLocks/>
            </p:cNvSpPr>
            <p:nvPr/>
          </p:nvSpPr>
          <p:spPr bwMode="auto">
            <a:xfrm>
              <a:off x="3462" y="1062"/>
              <a:ext cx="708" cy="663"/>
            </a:xfrm>
            <a:custGeom>
              <a:avLst/>
              <a:gdLst>
                <a:gd name="T0" fmla="*/ 0 w 708"/>
                <a:gd name="T1" fmla="*/ 0 h 663"/>
                <a:gd name="T2" fmla="*/ 354 w 708"/>
                <a:gd name="T3" fmla="*/ 663 h 663"/>
                <a:gd name="T4" fmla="*/ 708 w 708"/>
                <a:gd name="T5" fmla="*/ 0 h 663"/>
                <a:gd name="T6" fmla="*/ 0 60000 65536"/>
                <a:gd name="T7" fmla="*/ 0 60000 65536"/>
                <a:gd name="T8" fmla="*/ 0 60000 65536"/>
                <a:gd name="T9" fmla="*/ 0 w 708"/>
                <a:gd name="T10" fmla="*/ 0 h 663"/>
                <a:gd name="T11" fmla="*/ 708 w 708"/>
                <a:gd name="T12" fmla="*/ 663 h 663"/>
              </a:gdLst>
              <a:ahLst/>
              <a:cxnLst>
                <a:cxn ang="T6">
                  <a:pos x="T0" y="T1"/>
                </a:cxn>
                <a:cxn ang="T7">
                  <a:pos x="T2" y="T3"/>
                </a:cxn>
                <a:cxn ang="T8">
                  <a:pos x="T4" y="T5"/>
                </a:cxn>
              </a:cxnLst>
              <a:rect l="T9" t="T10" r="T11" b="T12"/>
              <a:pathLst>
                <a:path w="708" h="663">
                  <a:moveTo>
                    <a:pt x="0" y="0"/>
                  </a:moveTo>
                  <a:cubicBezTo>
                    <a:pt x="118" y="331"/>
                    <a:pt x="236" y="663"/>
                    <a:pt x="354" y="663"/>
                  </a:cubicBezTo>
                  <a:cubicBezTo>
                    <a:pt x="472" y="663"/>
                    <a:pt x="590" y="331"/>
                    <a:pt x="708" y="0"/>
                  </a:cubicBezTo>
                </a:path>
              </a:pathLst>
            </a:custGeom>
            <a:noFill/>
            <a:ln w="38100">
              <a:solidFill>
                <a:schemeClr val="tx1"/>
              </a:solidFill>
              <a:round/>
              <a:headEnd/>
              <a:tailEnd/>
            </a:ln>
          </p:spPr>
          <p:txBody>
            <a:bodyPr/>
            <a:lstStyle/>
            <a:p>
              <a:endParaRPr lang="zh-CN" altLang="en-US"/>
            </a:p>
          </p:txBody>
        </p:sp>
        <p:sp>
          <p:nvSpPr>
            <p:cNvPr id="58439" name="Freeform 218"/>
            <p:cNvSpPr>
              <a:spLocks/>
            </p:cNvSpPr>
            <p:nvPr/>
          </p:nvSpPr>
          <p:spPr bwMode="auto">
            <a:xfrm flipV="1">
              <a:off x="4171" y="397"/>
              <a:ext cx="660" cy="663"/>
            </a:xfrm>
            <a:custGeom>
              <a:avLst/>
              <a:gdLst>
                <a:gd name="T0" fmla="*/ 0 w 708"/>
                <a:gd name="T1" fmla="*/ 0 h 663"/>
                <a:gd name="T2" fmla="*/ 217 w 708"/>
                <a:gd name="T3" fmla="*/ 663 h 663"/>
                <a:gd name="T4" fmla="*/ 433 w 708"/>
                <a:gd name="T5" fmla="*/ 0 h 663"/>
                <a:gd name="T6" fmla="*/ 0 60000 65536"/>
                <a:gd name="T7" fmla="*/ 0 60000 65536"/>
                <a:gd name="T8" fmla="*/ 0 60000 65536"/>
                <a:gd name="T9" fmla="*/ 0 w 708"/>
                <a:gd name="T10" fmla="*/ 0 h 663"/>
                <a:gd name="T11" fmla="*/ 708 w 708"/>
                <a:gd name="T12" fmla="*/ 663 h 663"/>
              </a:gdLst>
              <a:ahLst/>
              <a:cxnLst>
                <a:cxn ang="T6">
                  <a:pos x="T0" y="T1"/>
                </a:cxn>
                <a:cxn ang="T7">
                  <a:pos x="T2" y="T3"/>
                </a:cxn>
                <a:cxn ang="T8">
                  <a:pos x="T4" y="T5"/>
                </a:cxn>
              </a:cxnLst>
              <a:rect l="T9" t="T10" r="T11" b="T12"/>
              <a:pathLst>
                <a:path w="708" h="663">
                  <a:moveTo>
                    <a:pt x="0" y="0"/>
                  </a:moveTo>
                  <a:cubicBezTo>
                    <a:pt x="118" y="331"/>
                    <a:pt x="236" y="663"/>
                    <a:pt x="354" y="663"/>
                  </a:cubicBezTo>
                  <a:cubicBezTo>
                    <a:pt x="472" y="663"/>
                    <a:pt x="590" y="331"/>
                    <a:pt x="708" y="0"/>
                  </a:cubicBezTo>
                </a:path>
              </a:pathLst>
            </a:custGeom>
            <a:noFill/>
            <a:ln w="38100">
              <a:solidFill>
                <a:schemeClr val="tx1"/>
              </a:solidFill>
              <a:round/>
              <a:headEnd/>
              <a:tailEnd/>
            </a:ln>
          </p:spPr>
          <p:txBody>
            <a:bodyPr/>
            <a:lstStyle/>
            <a:p>
              <a:endParaRPr lang="zh-CN" altLang="en-US"/>
            </a:p>
          </p:txBody>
        </p:sp>
      </p:grpSp>
      <p:grpSp>
        <p:nvGrpSpPr>
          <p:cNvPr id="58475" name="Group 193"/>
          <p:cNvGrpSpPr>
            <a:grpSpLocks/>
          </p:cNvGrpSpPr>
          <p:nvPr/>
        </p:nvGrpSpPr>
        <p:grpSpPr bwMode="auto">
          <a:xfrm flipV="1">
            <a:off x="7059613" y="4589463"/>
            <a:ext cx="12809537" cy="993775"/>
            <a:chOff x="4824" y="715"/>
            <a:chExt cx="8069" cy="626"/>
          </a:xfrm>
        </p:grpSpPr>
        <p:grpSp>
          <p:nvGrpSpPr>
            <p:cNvPr id="58416" name="Group 194"/>
            <p:cNvGrpSpPr>
              <a:grpSpLocks/>
            </p:cNvGrpSpPr>
            <p:nvPr/>
          </p:nvGrpSpPr>
          <p:grpSpPr bwMode="auto">
            <a:xfrm flipV="1">
              <a:off x="8836" y="715"/>
              <a:ext cx="4057" cy="598"/>
              <a:chOff x="579" y="2027"/>
              <a:chExt cx="4384" cy="839"/>
            </a:xfrm>
          </p:grpSpPr>
          <p:grpSp>
            <p:nvGrpSpPr>
              <p:cNvPr id="58426" name="Group 195"/>
              <p:cNvGrpSpPr>
                <a:grpSpLocks/>
              </p:cNvGrpSpPr>
              <p:nvPr/>
            </p:nvGrpSpPr>
            <p:grpSpPr bwMode="auto">
              <a:xfrm>
                <a:off x="579" y="2039"/>
                <a:ext cx="2200" cy="827"/>
                <a:chOff x="1000" y="2358"/>
                <a:chExt cx="3788" cy="827"/>
              </a:xfrm>
            </p:grpSpPr>
            <p:sp>
              <p:nvSpPr>
                <p:cNvPr id="58431" name="Freeform 196"/>
                <p:cNvSpPr>
                  <a:spLocks/>
                </p:cNvSpPr>
                <p:nvPr/>
              </p:nvSpPr>
              <p:spPr bwMode="auto">
                <a:xfrm>
                  <a:off x="1000" y="2358"/>
                  <a:ext cx="1277" cy="424"/>
                </a:xfrm>
                <a:custGeom>
                  <a:avLst/>
                  <a:gdLst>
                    <a:gd name="T0" fmla="*/ 0 w 1261"/>
                    <a:gd name="T1" fmla="*/ 424 h 424"/>
                    <a:gd name="T2" fmla="*/ 664 w 1261"/>
                    <a:gd name="T3" fmla="*/ 0 h 424"/>
                    <a:gd name="T4" fmla="*/ 1377 w 1261"/>
                    <a:gd name="T5" fmla="*/ 424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0000FF"/>
                  </a:solidFill>
                  <a:prstDash val="sysDot"/>
                  <a:round/>
                  <a:headEnd/>
                  <a:tailEnd/>
                </a:ln>
              </p:spPr>
              <p:txBody>
                <a:bodyPr/>
                <a:lstStyle/>
                <a:p>
                  <a:endParaRPr lang="zh-CN" altLang="en-US"/>
                </a:p>
              </p:txBody>
            </p:sp>
            <p:sp>
              <p:nvSpPr>
                <p:cNvPr id="58432" name="Freeform 197"/>
                <p:cNvSpPr>
                  <a:spLocks/>
                </p:cNvSpPr>
                <p:nvPr/>
              </p:nvSpPr>
              <p:spPr bwMode="auto">
                <a:xfrm flipV="1">
                  <a:off x="2269" y="2773"/>
                  <a:ext cx="1261" cy="412"/>
                </a:xfrm>
                <a:custGeom>
                  <a:avLst/>
                  <a:gdLst>
                    <a:gd name="T0" fmla="*/ 0 w 1261"/>
                    <a:gd name="T1" fmla="*/ 347 h 424"/>
                    <a:gd name="T2" fmla="*/ 608 w 1261"/>
                    <a:gd name="T3" fmla="*/ 0 h 424"/>
                    <a:gd name="T4" fmla="*/ 1261 w 1261"/>
                    <a:gd name="T5" fmla="*/ 347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0000FF"/>
                  </a:solidFill>
                  <a:prstDash val="sysDot"/>
                  <a:round/>
                  <a:headEnd/>
                  <a:tailEnd/>
                </a:ln>
              </p:spPr>
              <p:txBody>
                <a:bodyPr/>
                <a:lstStyle/>
                <a:p>
                  <a:endParaRPr lang="zh-CN" altLang="en-US"/>
                </a:p>
              </p:txBody>
            </p:sp>
            <p:sp>
              <p:nvSpPr>
                <p:cNvPr id="58433" name="Freeform 198"/>
                <p:cNvSpPr>
                  <a:spLocks/>
                </p:cNvSpPr>
                <p:nvPr/>
              </p:nvSpPr>
              <p:spPr bwMode="auto">
                <a:xfrm>
                  <a:off x="3527" y="2376"/>
                  <a:ext cx="1261" cy="400"/>
                </a:xfrm>
                <a:custGeom>
                  <a:avLst/>
                  <a:gdLst>
                    <a:gd name="T0" fmla="*/ 0 w 1261"/>
                    <a:gd name="T1" fmla="*/ 282 h 424"/>
                    <a:gd name="T2" fmla="*/ 608 w 1261"/>
                    <a:gd name="T3" fmla="*/ 0 h 424"/>
                    <a:gd name="T4" fmla="*/ 1261 w 1261"/>
                    <a:gd name="T5" fmla="*/ 282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0000FF"/>
                  </a:solidFill>
                  <a:prstDash val="sysDot"/>
                  <a:round/>
                  <a:headEnd/>
                  <a:tailEnd/>
                </a:ln>
              </p:spPr>
              <p:txBody>
                <a:bodyPr/>
                <a:lstStyle/>
                <a:p>
                  <a:endParaRPr lang="zh-CN" altLang="en-US"/>
                </a:p>
              </p:txBody>
            </p:sp>
          </p:grpSp>
          <p:grpSp>
            <p:nvGrpSpPr>
              <p:cNvPr id="58427" name="Group 199"/>
              <p:cNvGrpSpPr>
                <a:grpSpLocks/>
              </p:cNvGrpSpPr>
              <p:nvPr/>
            </p:nvGrpSpPr>
            <p:grpSpPr bwMode="auto">
              <a:xfrm flipV="1">
                <a:off x="2763" y="2027"/>
                <a:ext cx="2200" cy="827"/>
                <a:chOff x="1000" y="2358"/>
                <a:chExt cx="3788" cy="827"/>
              </a:xfrm>
            </p:grpSpPr>
            <p:sp>
              <p:nvSpPr>
                <p:cNvPr id="58428" name="Freeform 200"/>
                <p:cNvSpPr>
                  <a:spLocks/>
                </p:cNvSpPr>
                <p:nvPr/>
              </p:nvSpPr>
              <p:spPr bwMode="auto">
                <a:xfrm>
                  <a:off x="1000" y="2358"/>
                  <a:ext cx="1277" cy="424"/>
                </a:xfrm>
                <a:custGeom>
                  <a:avLst/>
                  <a:gdLst>
                    <a:gd name="T0" fmla="*/ 0 w 1261"/>
                    <a:gd name="T1" fmla="*/ 424 h 424"/>
                    <a:gd name="T2" fmla="*/ 664 w 1261"/>
                    <a:gd name="T3" fmla="*/ 0 h 424"/>
                    <a:gd name="T4" fmla="*/ 1377 w 1261"/>
                    <a:gd name="T5" fmla="*/ 424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0000FF"/>
                  </a:solidFill>
                  <a:prstDash val="sysDot"/>
                  <a:round/>
                  <a:headEnd/>
                  <a:tailEnd/>
                </a:ln>
              </p:spPr>
              <p:txBody>
                <a:bodyPr/>
                <a:lstStyle/>
                <a:p>
                  <a:endParaRPr lang="zh-CN" altLang="en-US"/>
                </a:p>
              </p:txBody>
            </p:sp>
            <p:sp>
              <p:nvSpPr>
                <p:cNvPr id="58429" name="Freeform 201"/>
                <p:cNvSpPr>
                  <a:spLocks/>
                </p:cNvSpPr>
                <p:nvPr/>
              </p:nvSpPr>
              <p:spPr bwMode="auto">
                <a:xfrm flipV="1">
                  <a:off x="2269" y="2773"/>
                  <a:ext cx="1261" cy="412"/>
                </a:xfrm>
                <a:custGeom>
                  <a:avLst/>
                  <a:gdLst>
                    <a:gd name="T0" fmla="*/ 0 w 1261"/>
                    <a:gd name="T1" fmla="*/ 347 h 424"/>
                    <a:gd name="T2" fmla="*/ 608 w 1261"/>
                    <a:gd name="T3" fmla="*/ 0 h 424"/>
                    <a:gd name="T4" fmla="*/ 1261 w 1261"/>
                    <a:gd name="T5" fmla="*/ 347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0000FF"/>
                  </a:solidFill>
                  <a:prstDash val="sysDot"/>
                  <a:round/>
                  <a:headEnd/>
                  <a:tailEnd/>
                </a:ln>
              </p:spPr>
              <p:txBody>
                <a:bodyPr/>
                <a:lstStyle/>
                <a:p>
                  <a:endParaRPr lang="zh-CN" altLang="en-US"/>
                </a:p>
              </p:txBody>
            </p:sp>
            <p:sp>
              <p:nvSpPr>
                <p:cNvPr id="58430" name="Freeform 202"/>
                <p:cNvSpPr>
                  <a:spLocks/>
                </p:cNvSpPr>
                <p:nvPr/>
              </p:nvSpPr>
              <p:spPr bwMode="auto">
                <a:xfrm>
                  <a:off x="3527" y="2376"/>
                  <a:ext cx="1261" cy="400"/>
                </a:xfrm>
                <a:custGeom>
                  <a:avLst/>
                  <a:gdLst>
                    <a:gd name="T0" fmla="*/ 0 w 1261"/>
                    <a:gd name="T1" fmla="*/ 282 h 424"/>
                    <a:gd name="T2" fmla="*/ 608 w 1261"/>
                    <a:gd name="T3" fmla="*/ 0 h 424"/>
                    <a:gd name="T4" fmla="*/ 1261 w 1261"/>
                    <a:gd name="T5" fmla="*/ 282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0000FF"/>
                  </a:solidFill>
                  <a:prstDash val="sysDot"/>
                  <a:round/>
                  <a:headEnd/>
                  <a:tailEnd/>
                </a:ln>
              </p:spPr>
              <p:txBody>
                <a:bodyPr/>
                <a:lstStyle/>
                <a:p>
                  <a:endParaRPr lang="zh-CN" altLang="en-US"/>
                </a:p>
              </p:txBody>
            </p:sp>
          </p:grpSp>
        </p:grpSp>
        <p:grpSp>
          <p:nvGrpSpPr>
            <p:cNvPr id="58417" name="Group 203"/>
            <p:cNvGrpSpPr>
              <a:grpSpLocks/>
            </p:cNvGrpSpPr>
            <p:nvPr/>
          </p:nvGrpSpPr>
          <p:grpSpPr bwMode="auto">
            <a:xfrm flipV="1">
              <a:off x="4824" y="743"/>
              <a:ext cx="4057" cy="598"/>
              <a:chOff x="579" y="2027"/>
              <a:chExt cx="4384" cy="839"/>
            </a:xfrm>
          </p:grpSpPr>
          <p:grpSp>
            <p:nvGrpSpPr>
              <p:cNvPr id="58418" name="Group 204"/>
              <p:cNvGrpSpPr>
                <a:grpSpLocks/>
              </p:cNvGrpSpPr>
              <p:nvPr/>
            </p:nvGrpSpPr>
            <p:grpSpPr bwMode="auto">
              <a:xfrm>
                <a:off x="579" y="2039"/>
                <a:ext cx="2200" cy="827"/>
                <a:chOff x="1000" y="2358"/>
                <a:chExt cx="3788" cy="827"/>
              </a:xfrm>
            </p:grpSpPr>
            <p:sp>
              <p:nvSpPr>
                <p:cNvPr id="58423" name="Freeform 205"/>
                <p:cNvSpPr>
                  <a:spLocks/>
                </p:cNvSpPr>
                <p:nvPr/>
              </p:nvSpPr>
              <p:spPr bwMode="auto">
                <a:xfrm>
                  <a:off x="1000" y="2358"/>
                  <a:ext cx="1277" cy="424"/>
                </a:xfrm>
                <a:custGeom>
                  <a:avLst/>
                  <a:gdLst>
                    <a:gd name="T0" fmla="*/ 0 w 1261"/>
                    <a:gd name="T1" fmla="*/ 424 h 424"/>
                    <a:gd name="T2" fmla="*/ 664 w 1261"/>
                    <a:gd name="T3" fmla="*/ 0 h 424"/>
                    <a:gd name="T4" fmla="*/ 1377 w 1261"/>
                    <a:gd name="T5" fmla="*/ 424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0000FF"/>
                  </a:solidFill>
                  <a:prstDash val="sysDot"/>
                  <a:round/>
                  <a:headEnd/>
                  <a:tailEnd/>
                </a:ln>
              </p:spPr>
              <p:txBody>
                <a:bodyPr/>
                <a:lstStyle/>
                <a:p>
                  <a:endParaRPr lang="zh-CN" altLang="en-US"/>
                </a:p>
              </p:txBody>
            </p:sp>
            <p:sp>
              <p:nvSpPr>
                <p:cNvPr id="58424" name="Freeform 206"/>
                <p:cNvSpPr>
                  <a:spLocks/>
                </p:cNvSpPr>
                <p:nvPr/>
              </p:nvSpPr>
              <p:spPr bwMode="auto">
                <a:xfrm flipV="1">
                  <a:off x="2269" y="2773"/>
                  <a:ext cx="1261" cy="412"/>
                </a:xfrm>
                <a:custGeom>
                  <a:avLst/>
                  <a:gdLst>
                    <a:gd name="T0" fmla="*/ 0 w 1261"/>
                    <a:gd name="T1" fmla="*/ 347 h 424"/>
                    <a:gd name="T2" fmla="*/ 608 w 1261"/>
                    <a:gd name="T3" fmla="*/ 0 h 424"/>
                    <a:gd name="T4" fmla="*/ 1261 w 1261"/>
                    <a:gd name="T5" fmla="*/ 347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0000FF"/>
                  </a:solidFill>
                  <a:prstDash val="sysDot"/>
                  <a:round/>
                  <a:headEnd/>
                  <a:tailEnd/>
                </a:ln>
              </p:spPr>
              <p:txBody>
                <a:bodyPr/>
                <a:lstStyle/>
                <a:p>
                  <a:endParaRPr lang="zh-CN" altLang="en-US"/>
                </a:p>
              </p:txBody>
            </p:sp>
            <p:sp>
              <p:nvSpPr>
                <p:cNvPr id="58425" name="Freeform 207"/>
                <p:cNvSpPr>
                  <a:spLocks/>
                </p:cNvSpPr>
                <p:nvPr/>
              </p:nvSpPr>
              <p:spPr bwMode="auto">
                <a:xfrm>
                  <a:off x="3527" y="2376"/>
                  <a:ext cx="1261" cy="400"/>
                </a:xfrm>
                <a:custGeom>
                  <a:avLst/>
                  <a:gdLst>
                    <a:gd name="T0" fmla="*/ 0 w 1261"/>
                    <a:gd name="T1" fmla="*/ 282 h 424"/>
                    <a:gd name="T2" fmla="*/ 608 w 1261"/>
                    <a:gd name="T3" fmla="*/ 0 h 424"/>
                    <a:gd name="T4" fmla="*/ 1261 w 1261"/>
                    <a:gd name="T5" fmla="*/ 282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0000FF"/>
                  </a:solidFill>
                  <a:prstDash val="sysDot"/>
                  <a:round/>
                  <a:headEnd/>
                  <a:tailEnd/>
                </a:ln>
              </p:spPr>
              <p:txBody>
                <a:bodyPr/>
                <a:lstStyle/>
                <a:p>
                  <a:endParaRPr lang="zh-CN" altLang="en-US"/>
                </a:p>
              </p:txBody>
            </p:sp>
          </p:grpSp>
          <p:grpSp>
            <p:nvGrpSpPr>
              <p:cNvPr id="58419" name="Group 208"/>
              <p:cNvGrpSpPr>
                <a:grpSpLocks/>
              </p:cNvGrpSpPr>
              <p:nvPr/>
            </p:nvGrpSpPr>
            <p:grpSpPr bwMode="auto">
              <a:xfrm flipV="1">
                <a:off x="2763" y="2027"/>
                <a:ext cx="2200" cy="827"/>
                <a:chOff x="1000" y="2358"/>
                <a:chExt cx="3788" cy="827"/>
              </a:xfrm>
            </p:grpSpPr>
            <p:sp>
              <p:nvSpPr>
                <p:cNvPr id="58420" name="Freeform 209"/>
                <p:cNvSpPr>
                  <a:spLocks/>
                </p:cNvSpPr>
                <p:nvPr/>
              </p:nvSpPr>
              <p:spPr bwMode="auto">
                <a:xfrm>
                  <a:off x="1000" y="2358"/>
                  <a:ext cx="1277" cy="424"/>
                </a:xfrm>
                <a:custGeom>
                  <a:avLst/>
                  <a:gdLst>
                    <a:gd name="T0" fmla="*/ 0 w 1261"/>
                    <a:gd name="T1" fmla="*/ 424 h 424"/>
                    <a:gd name="T2" fmla="*/ 664 w 1261"/>
                    <a:gd name="T3" fmla="*/ 0 h 424"/>
                    <a:gd name="T4" fmla="*/ 1377 w 1261"/>
                    <a:gd name="T5" fmla="*/ 424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0000FF"/>
                  </a:solidFill>
                  <a:prstDash val="sysDot"/>
                  <a:round/>
                  <a:headEnd/>
                  <a:tailEnd/>
                </a:ln>
              </p:spPr>
              <p:txBody>
                <a:bodyPr/>
                <a:lstStyle/>
                <a:p>
                  <a:endParaRPr lang="zh-CN" altLang="en-US"/>
                </a:p>
              </p:txBody>
            </p:sp>
            <p:sp>
              <p:nvSpPr>
                <p:cNvPr id="58421" name="Freeform 210"/>
                <p:cNvSpPr>
                  <a:spLocks/>
                </p:cNvSpPr>
                <p:nvPr/>
              </p:nvSpPr>
              <p:spPr bwMode="auto">
                <a:xfrm flipV="1">
                  <a:off x="2269" y="2773"/>
                  <a:ext cx="1261" cy="412"/>
                </a:xfrm>
                <a:custGeom>
                  <a:avLst/>
                  <a:gdLst>
                    <a:gd name="T0" fmla="*/ 0 w 1261"/>
                    <a:gd name="T1" fmla="*/ 347 h 424"/>
                    <a:gd name="T2" fmla="*/ 608 w 1261"/>
                    <a:gd name="T3" fmla="*/ 0 h 424"/>
                    <a:gd name="T4" fmla="*/ 1261 w 1261"/>
                    <a:gd name="T5" fmla="*/ 347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0000FF"/>
                  </a:solidFill>
                  <a:prstDash val="sysDot"/>
                  <a:round/>
                  <a:headEnd/>
                  <a:tailEnd/>
                </a:ln>
              </p:spPr>
              <p:txBody>
                <a:bodyPr/>
                <a:lstStyle/>
                <a:p>
                  <a:endParaRPr lang="zh-CN" altLang="en-US"/>
                </a:p>
              </p:txBody>
            </p:sp>
            <p:sp>
              <p:nvSpPr>
                <p:cNvPr id="58422" name="Freeform 211"/>
                <p:cNvSpPr>
                  <a:spLocks/>
                </p:cNvSpPr>
                <p:nvPr/>
              </p:nvSpPr>
              <p:spPr bwMode="auto">
                <a:xfrm>
                  <a:off x="3527" y="2376"/>
                  <a:ext cx="1261" cy="400"/>
                </a:xfrm>
                <a:custGeom>
                  <a:avLst/>
                  <a:gdLst>
                    <a:gd name="T0" fmla="*/ 0 w 1261"/>
                    <a:gd name="T1" fmla="*/ 282 h 424"/>
                    <a:gd name="T2" fmla="*/ 608 w 1261"/>
                    <a:gd name="T3" fmla="*/ 0 h 424"/>
                    <a:gd name="T4" fmla="*/ 1261 w 1261"/>
                    <a:gd name="T5" fmla="*/ 282 h 424"/>
                    <a:gd name="T6" fmla="*/ 0 60000 65536"/>
                    <a:gd name="T7" fmla="*/ 0 60000 65536"/>
                    <a:gd name="T8" fmla="*/ 0 60000 65536"/>
                    <a:gd name="T9" fmla="*/ 0 w 1261"/>
                    <a:gd name="T10" fmla="*/ 0 h 424"/>
                    <a:gd name="T11" fmla="*/ 1261 w 1261"/>
                    <a:gd name="T12" fmla="*/ 424 h 424"/>
                  </a:gdLst>
                  <a:ahLst/>
                  <a:cxnLst>
                    <a:cxn ang="T6">
                      <a:pos x="T0" y="T1"/>
                    </a:cxn>
                    <a:cxn ang="T7">
                      <a:pos x="T2" y="T3"/>
                    </a:cxn>
                    <a:cxn ang="T8">
                      <a:pos x="T4" y="T5"/>
                    </a:cxn>
                  </a:cxnLst>
                  <a:rect l="T9" t="T10" r="T11" b="T12"/>
                  <a:pathLst>
                    <a:path w="1261" h="424">
                      <a:moveTo>
                        <a:pt x="0" y="424"/>
                      </a:moveTo>
                      <a:cubicBezTo>
                        <a:pt x="199" y="212"/>
                        <a:pt x="398" y="0"/>
                        <a:pt x="608" y="0"/>
                      </a:cubicBezTo>
                      <a:cubicBezTo>
                        <a:pt x="818" y="0"/>
                        <a:pt x="1039" y="212"/>
                        <a:pt x="1261" y="424"/>
                      </a:cubicBezTo>
                    </a:path>
                  </a:pathLst>
                </a:custGeom>
                <a:noFill/>
                <a:ln w="28575">
                  <a:solidFill>
                    <a:srgbClr val="0000FF"/>
                  </a:solidFill>
                  <a:prstDash val="sysDot"/>
                  <a:round/>
                  <a:headEnd/>
                  <a:tailEnd/>
                </a:ln>
              </p:spPr>
              <p:txBody>
                <a:bodyPr/>
                <a:lstStyle/>
                <a:p>
                  <a:endParaRPr lang="zh-CN" altLang="en-US"/>
                </a:p>
              </p:txBody>
            </p:sp>
          </p:grpSp>
        </p:grpSp>
      </p:grpSp>
      <p:sp>
        <p:nvSpPr>
          <p:cNvPr id="58390" name="Rectangle 219"/>
          <p:cNvSpPr>
            <a:spLocks noChangeArrowheads="1"/>
          </p:cNvSpPr>
          <p:nvPr/>
        </p:nvSpPr>
        <p:spPr bwMode="auto">
          <a:xfrm>
            <a:off x="0" y="4211638"/>
            <a:ext cx="1752600" cy="2646362"/>
          </a:xfrm>
          <a:prstGeom prst="rect">
            <a:avLst/>
          </a:prstGeom>
          <a:solidFill>
            <a:srgbClr val="F8F8F8"/>
          </a:solidFill>
          <a:ln w="9525">
            <a:noFill/>
            <a:miter lim="800000"/>
            <a:headEnd/>
            <a:tailEnd/>
          </a:ln>
        </p:spPr>
        <p:txBody>
          <a:bodyPr wrap="none" anchor="ctr"/>
          <a:lstStyle/>
          <a:p>
            <a:endParaRPr lang="zh-CN" altLang="en-US"/>
          </a:p>
        </p:txBody>
      </p:sp>
      <p:sp>
        <p:nvSpPr>
          <p:cNvPr id="58391" name="Rectangle 50"/>
          <p:cNvSpPr>
            <a:spLocks noChangeArrowheads="1"/>
          </p:cNvSpPr>
          <p:nvPr/>
        </p:nvSpPr>
        <p:spPr bwMode="auto">
          <a:xfrm>
            <a:off x="7591425" y="3802063"/>
            <a:ext cx="1552575" cy="3055937"/>
          </a:xfrm>
          <a:prstGeom prst="rect">
            <a:avLst/>
          </a:prstGeom>
          <a:solidFill>
            <a:srgbClr val="F8F8F8"/>
          </a:solidFill>
          <a:ln w="9525">
            <a:noFill/>
            <a:miter lim="800000"/>
            <a:headEnd/>
            <a:tailEnd/>
          </a:ln>
        </p:spPr>
        <p:txBody>
          <a:bodyPr wrap="none" anchor="ctr"/>
          <a:lstStyle/>
          <a:p>
            <a:endParaRPr lang="zh-CN" altLang="en-US"/>
          </a:p>
        </p:txBody>
      </p:sp>
      <p:sp>
        <p:nvSpPr>
          <p:cNvPr id="58392" name="Line 51"/>
          <p:cNvSpPr>
            <a:spLocks noChangeShapeType="1"/>
          </p:cNvSpPr>
          <p:nvPr/>
        </p:nvSpPr>
        <p:spPr bwMode="auto">
          <a:xfrm>
            <a:off x="825500" y="5041900"/>
            <a:ext cx="7808913" cy="0"/>
          </a:xfrm>
          <a:prstGeom prst="line">
            <a:avLst/>
          </a:prstGeom>
          <a:noFill/>
          <a:ln w="9525">
            <a:solidFill>
              <a:schemeClr val="tx1"/>
            </a:solidFill>
            <a:round/>
            <a:headEnd/>
            <a:tailEnd type="triangle" w="lg" len="lg"/>
          </a:ln>
        </p:spPr>
        <p:txBody>
          <a:bodyPr/>
          <a:lstStyle/>
          <a:p>
            <a:endParaRPr lang="zh-CN" altLang="en-US"/>
          </a:p>
        </p:txBody>
      </p:sp>
      <p:sp>
        <p:nvSpPr>
          <p:cNvPr id="58393" name="Line 228"/>
          <p:cNvSpPr>
            <a:spLocks noChangeShapeType="1"/>
          </p:cNvSpPr>
          <p:nvPr/>
        </p:nvSpPr>
        <p:spPr bwMode="auto">
          <a:xfrm flipV="1">
            <a:off x="1771650" y="3856038"/>
            <a:ext cx="0" cy="2493962"/>
          </a:xfrm>
          <a:prstGeom prst="line">
            <a:avLst/>
          </a:prstGeom>
          <a:noFill/>
          <a:ln w="9525">
            <a:solidFill>
              <a:schemeClr val="tx1"/>
            </a:solidFill>
            <a:round/>
            <a:headEnd/>
            <a:tailEnd type="triangle" w="lg" len="lg"/>
          </a:ln>
        </p:spPr>
        <p:txBody>
          <a:bodyPr/>
          <a:lstStyle/>
          <a:p>
            <a:endParaRPr lang="zh-CN" altLang="en-US"/>
          </a:p>
        </p:txBody>
      </p:sp>
      <p:sp>
        <p:nvSpPr>
          <p:cNvPr id="58394" name="WordArt 232"/>
          <p:cNvSpPr>
            <a:spLocks noChangeArrowheads="1" noChangeShapeType="1" noTextEdit="1"/>
          </p:cNvSpPr>
          <p:nvPr/>
        </p:nvSpPr>
        <p:spPr bwMode="auto">
          <a:xfrm>
            <a:off x="1912938" y="3894138"/>
            <a:ext cx="198437" cy="290512"/>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latin typeface="Times New Roman"/>
                <a:cs typeface="Times New Roman"/>
              </a:rPr>
              <a:t>y</a:t>
            </a:r>
            <a:endParaRPr lang="zh-CN" altLang="en-US" sz="3600" i="1" kern="10">
              <a:ln w="9525">
                <a:solidFill>
                  <a:srgbClr val="000000"/>
                </a:solidFill>
                <a:round/>
                <a:headEnd/>
                <a:tailEnd/>
              </a:ln>
              <a:latin typeface="Times New Roman"/>
              <a:cs typeface="Times New Roman"/>
            </a:endParaRPr>
          </a:p>
        </p:txBody>
      </p:sp>
      <p:grpSp>
        <p:nvGrpSpPr>
          <p:cNvPr id="58395" name="Group 148"/>
          <p:cNvGrpSpPr>
            <a:grpSpLocks/>
          </p:cNvGrpSpPr>
          <p:nvPr/>
        </p:nvGrpSpPr>
        <p:grpSpPr bwMode="auto">
          <a:xfrm>
            <a:off x="1584325" y="4997450"/>
            <a:ext cx="212725" cy="381000"/>
            <a:chOff x="315" y="2825"/>
            <a:chExt cx="134" cy="240"/>
          </a:xfrm>
        </p:grpSpPr>
        <p:sp>
          <p:nvSpPr>
            <p:cNvPr id="58414" name="WordArt 30"/>
            <p:cNvSpPr>
              <a:spLocks noChangeArrowheads="1" noChangeShapeType="1" noTextEdit="1"/>
            </p:cNvSpPr>
            <p:nvPr/>
          </p:nvSpPr>
          <p:spPr bwMode="auto">
            <a:xfrm>
              <a:off x="315" y="2918"/>
              <a:ext cx="107" cy="147"/>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latin typeface="Times New Roman"/>
                  <a:cs typeface="Times New Roman"/>
                </a:rPr>
                <a:t>0</a:t>
              </a:r>
              <a:endParaRPr lang="zh-CN" altLang="en-US" sz="3600" i="1" kern="10">
                <a:ln w="9525">
                  <a:solidFill>
                    <a:srgbClr val="000000"/>
                  </a:solidFill>
                  <a:round/>
                  <a:headEnd/>
                  <a:tailEnd/>
                </a:ln>
                <a:latin typeface="Times New Roman"/>
                <a:cs typeface="Times New Roman"/>
              </a:endParaRPr>
            </a:p>
          </p:txBody>
        </p:sp>
        <p:sp>
          <p:nvSpPr>
            <p:cNvPr id="58415" name="Oval 31"/>
            <p:cNvSpPr>
              <a:spLocks noChangeArrowheads="1"/>
            </p:cNvSpPr>
            <p:nvPr/>
          </p:nvSpPr>
          <p:spPr bwMode="auto">
            <a:xfrm>
              <a:off x="393" y="2825"/>
              <a:ext cx="56" cy="55"/>
            </a:xfrm>
            <a:prstGeom prst="ellipse">
              <a:avLst/>
            </a:prstGeom>
            <a:solidFill>
              <a:schemeClr val="bg1"/>
            </a:solidFill>
            <a:ln w="9525">
              <a:solidFill>
                <a:schemeClr val="tx1"/>
              </a:solidFill>
              <a:round/>
              <a:headEnd/>
              <a:tailEnd/>
            </a:ln>
          </p:spPr>
          <p:txBody>
            <a:bodyPr wrap="none" anchor="ctr"/>
            <a:lstStyle/>
            <a:p>
              <a:endParaRPr lang="zh-CN" altLang="en-US"/>
            </a:p>
          </p:txBody>
        </p:sp>
      </p:grpSp>
      <p:sp>
        <p:nvSpPr>
          <p:cNvPr id="58396" name="WordArt 237"/>
          <p:cNvSpPr>
            <a:spLocks noChangeArrowheads="1" noChangeShapeType="1" noTextEdit="1"/>
          </p:cNvSpPr>
          <p:nvPr/>
        </p:nvSpPr>
        <p:spPr bwMode="auto">
          <a:xfrm>
            <a:off x="8470900" y="5172075"/>
            <a:ext cx="257175" cy="219075"/>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latin typeface="Times New Roman"/>
                <a:cs typeface="Times New Roman"/>
              </a:rPr>
              <a:t>x</a:t>
            </a:r>
            <a:endParaRPr lang="zh-CN" altLang="en-US" sz="3600" i="1" kern="10">
              <a:ln w="9525">
                <a:solidFill>
                  <a:srgbClr val="000000"/>
                </a:solidFill>
                <a:round/>
                <a:headEnd/>
                <a:tailEnd/>
              </a:ln>
              <a:latin typeface="Times New Roman"/>
              <a:cs typeface="Times New Roman"/>
            </a:endParaRPr>
          </a:p>
        </p:txBody>
      </p:sp>
      <p:sp>
        <p:nvSpPr>
          <p:cNvPr id="58397" name="WordArt 238"/>
          <p:cNvSpPr>
            <a:spLocks noChangeArrowheads="1" noChangeShapeType="1" noTextEdit="1"/>
          </p:cNvSpPr>
          <p:nvPr/>
        </p:nvSpPr>
        <p:spPr bwMode="auto">
          <a:xfrm>
            <a:off x="7561263" y="4237038"/>
            <a:ext cx="714375" cy="180975"/>
          </a:xfrm>
          <a:prstGeom prst="rect">
            <a:avLst/>
          </a:prstGeom>
        </p:spPr>
        <p:txBody>
          <a:bodyPr wrap="none" fromWordArt="1">
            <a:prstTxWarp prst="textPlain">
              <a:avLst>
                <a:gd name="adj" fmla="val 50000"/>
              </a:avLst>
            </a:prstTxWarp>
          </a:bodyPr>
          <a:lstStyle/>
          <a:p>
            <a:r>
              <a:rPr lang="zh-CN" altLang="en-US" sz="3600" kern="10">
                <a:ln w="9525">
                  <a:solidFill>
                    <a:srgbClr val="006600"/>
                  </a:solidFill>
                  <a:round/>
                  <a:headEnd/>
                  <a:tailEnd/>
                </a:ln>
                <a:solidFill>
                  <a:srgbClr val="006600"/>
                </a:solidFill>
                <a:latin typeface="宋体"/>
                <a:ea typeface="宋体"/>
              </a:rPr>
              <a:t>自由端</a:t>
            </a:r>
          </a:p>
        </p:txBody>
      </p:sp>
      <p:grpSp>
        <p:nvGrpSpPr>
          <p:cNvPr id="58398" name="Group 239"/>
          <p:cNvGrpSpPr>
            <a:grpSpLocks/>
          </p:cNvGrpSpPr>
          <p:nvPr/>
        </p:nvGrpSpPr>
        <p:grpSpPr bwMode="auto">
          <a:xfrm>
            <a:off x="7469188" y="5254625"/>
            <a:ext cx="720725" cy="406400"/>
            <a:chOff x="4693" y="1480"/>
            <a:chExt cx="454" cy="256"/>
          </a:xfrm>
        </p:grpSpPr>
        <p:sp>
          <p:nvSpPr>
            <p:cNvPr id="58412" name="WordArt 240"/>
            <p:cNvSpPr>
              <a:spLocks noChangeArrowheads="1" noChangeShapeType="1" noTextEdit="1"/>
            </p:cNvSpPr>
            <p:nvPr/>
          </p:nvSpPr>
          <p:spPr bwMode="auto">
            <a:xfrm>
              <a:off x="4693" y="1480"/>
              <a:ext cx="450" cy="114"/>
            </a:xfrm>
            <a:prstGeom prst="rect">
              <a:avLst/>
            </a:prstGeom>
          </p:spPr>
          <p:txBody>
            <a:bodyPr wrap="none" fromWordArt="1">
              <a:prstTxWarp prst="textPlain">
                <a:avLst>
                  <a:gd name="adj" fmla="val 50000"/>
                </a:avLst>
              </a:prstTxWarp>
            </a:bodyPr>
            <a:lstStyle/>
            <a:p>
              <a:r>
                <a:rPr lang="zh-CN" altLang="en-US" sz="3600" kern="10">
                  <a:ln w="9525">
                    <a:solidFill>
                      <a:srgbClr val="006600"/>
                    </a:solidFill>
                    <a:round/>
                    <a:headEnd/>
                    <a:tailEnd/>
                  </a:ln>
                  <a:solidFill>
                    <a:srgbClr val="006600"/>
                  </a:solidFill>
                  <a:latin typeface="宋体"/>
                  <a:ea typeface="宋体"/>
                </a:rPr>
                <a:t>始终为</a:t>
              </a:r>
            </a:p>
          </p:txBody>
        </p:sp>
        <p:sp>
          <p:nvSpPr>
            <p:cNvPr id="58413" name="WordArt 241"/>
            <p:cNvSpPr>
              <a:spLocks noChangeArrowheads="1" noChangeShapeType="1" noTextEdit="1"/>
            </p:cNvSpPr>
            <p:nvPr/>
          </p:nvSpPr>
          <p:spPr bwMode="auto">
            <a:xfrm>
              <a:off x="4697" y="1622"/>
              <a:ext cx="450" cy="114"/>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宋体"/>
                  <a:ea typeface="宋体"/>
                </a:rPr>
                <a:t>波腹</a:t>
              </a:r>
            </a:p>
          </p:txBody>
        </p:sp>
      </p:grpSp>
      <p:grpSp>
        <p:nvGrpSpPr>
          <p:cNvPr id="58509" name="Group 227"/>
          <p:cNvGrpSpPr>
            <a:grpSpLocks/>
          </p:cNvGrpSpPr>
          <p:nvPr/>
        </p:nvGrpSpPr>
        <p:grpSpPr bwMode="auto">
          <a:xfrm>
            <a:off x="2732088" y="5003800"/>
            <a:ext cx="4424362" cy="120650"/>
            <a:chOff x="1090" y="3957"/>
            <a:chExt cx="2787" cy="76"/>
          </a:xfrm>
        </p:grpSpPr>
        <p:sp>
          <p:nvSpPr>
            <p:cNvPr id="58407" name="Oval 221"/>
            <p:cNvSpPr>
              <a:spLocks noChangeArrowheads="1"/>
            </p:cNvSpPr>
            <p:nvPr/>
          </p:nvSpPr>
          <p:spPr bwMode="auto">
            <a:xfrm>
              <a:off x="1764" y="3965"/>
              <a:ext cx="67" cy="68"/>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58408" name="Oval 222"/>
            <p:cNvSpPr>
              <a:spLocks noChangeArrowheads="1"/>
            </p:cNvSpPr>
            <p:nvPr/>
          </p:nvSpPr>
          <p:spPr bwMode="auto">
            <a:xfrm>
              <a:off x="1090" y="3963"/>
              <a:ext cx="67" cy="68"/>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58409" name="Oval 223"/>
            <p:cNvSpPr>
              <a:spLocks noChangeArrowheads="1"/>
            </p:cNvSpPr>
            <p:nvPr/>
          </p:nvSpPr>
          <p:spPr bwMode="auto">
            <a:xfrm>
              <a:off x="2434" y="3957"/>
              <a:ext cx="67" cy="68"/>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58410" name="Oval 224"/>
            <p:cNvSpPr>
              <a:spLocks noChangeArrowheads="1"/>
            </p:cNvSpPr>
            <p:nvPr/>
          </p:nvSpPr>
          <p:spPr bwMode="auto">
            <a:xfrm>
              <a:off x="3098" y="3961"/>
              <a:ext cx="67" cy="68"/>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58411" name="Oval 225"/>
            <p:cNvSpPr>
              <a:spLocks noChangeArrowheads="1"/>
            </p:cNvSpPr>
            <p:nvPr/>
          </p:nvSpPr>
          <p:spPr bwMode="auto">
            <a:xfrm>
              <a:off x="3810" y="3965"/>
              <a:ext cx="67" cy="68"/>
            </a:xfrm>
            <a:prstGeom prst="ellipse">
              <a:avLst/>
            </a:prstGeom>
            <a:solidFill>
              <a:schemeClr val="bg1"/>
            </a:solidFill>
            <a:ln w="9525">
              <a:solidFill>
                <a:schemeClr val="tx1"/>
              </a:solidFill>
              <a:round/>
              <a:headEnd/>
              <a:tailEnd/>
            </a:ln>
          </p:spPr>
          <p:txBody>
            <a:bodyPr wrap="none" anchor="ctr"/>
            <a:lstStyle/>
            <a:p>
              <a:endParaRPr lang="zh-CN" altLang="en-US"/>
            </a:p>
          </p:txBody>
        </p:sp>
      </p:grpSp>
      <p:sp>
        <p:nvSpPr>
          <p:cNvPr id="58400" name="Rectangle 242"/>
          <p:cNvSpPr>
            <a:spLocks noChangeArrowheads="1"/>
          </p:cNvSpPr>
          <p:nvPr/>
        </p:nvSpPr>
        <p:spPr bwMode="auto">
          <a:xfrm>
            <a:off x="0" y="0"/>
            <a:ext cx="9144000" cy="231775"/>
          </a:xfrm>
          <a:prstGeom prst="rect">
            <a:avLst/>
          </a:prstGeom>
          <a:solidFill>
            <a:srgbClr val="F8F8F8"/>
          </a:solidFill>
          <a:ln w="9525">
            <a:noFill/>
            <a:miter lim="800000"/>
            <a:headEnd/>
            <a:tailEnd/>
          </a:ln>
        </p:spPr>
        <p:txBody>
          <a:bodyPr wrap="none" anchor="ctr"/>
          <a:lstStyle/>
          <a:p>
            <a:endParaRPr lang="zh-CN" altLang="en-US"/>
          </a:p>
        </p:txBody>
      </p:sp>
      <p:sp>
        <p:nvSpPr>
          <p:cNvPr id="58401" name="Rectangle 243"/>
          <p:cNvSpPr>
            <a:spLocks noChangeArrowheads="1"/>
          </p:cNvSpPr>
          <p:nvPr/>
        </p:nvSpPr>
        <p:spPr bwMode="auto">
          <a:xfrm>
            <a:off x="0" y="6602413"/>
            <a:ext cx="9144000" cy="255587"/>
          </a:xfrm>
          <a:prstGeom prst="rect">
            <a:avLst/>
          </a:prstGeom>
          <a:solidFill>
            <a:srgbClr val="F8F8F8"/>
          </a:solidFill>
          <a:ln w="9525">
            <a:noFill/>
            <a:miter lim="800000"/>
            <a:headEnd/>
            <a:tailEnd/>
          </a:ln>
        </p:spPr>
        <p:txBody>
          <a:bodyPr wrap="none" anchor="ctr"/>
          <a:lstStyle/>
          <a:p>
            <a:endParaRPr lang="zh-CN" altLang="en-US"/>
          </a:p>
        </p:txBody>
      </p:sp>
      <p:grpSp>
        <p:nvGrpSpPr>
          <p:cNvPr id="58402" name="Group 248"/>
          <p:cNvGrpSpPr>
            <a:grpSpLocks/>
          </p:cNvGrpSpPr>
          <p:nvPr/>
        </p:nvGrpSpPr>
        <p:grpSpPr bwMode="auto">
          <a:xfrm>
            <a:off x="190500" y="463550"/>
            <a:ext cx="307975" cy="5651500"/>
            <a:chOff x="120" y="292"/>
            <a:chExt cx="194" cy="3560"/>
          </a:xfrm>
        </p:grpSpPr>
        <p:grpSp>
          <p:nvGrpSpPr>
            <p:cNvPr id="58403" name="Group 246"/>
            <p:cNvGrpSpPr>
              <a:grpSpLocks/>
            </p:cNvGrpSpPr>
            <p:nvPr/>
          </p:nvGrpSpPr>
          <p:grpSpPr bwMode="auto">
            <a:xfrm>
              <a:off x="155" y="379"/>
              <a:ext cx="123" cy="3376"/>
              <a:chOff x="155" y="379"/>
              <a:chExt cx="123" cy="3376"/>
            </a:xfrm>
          </p:grpSpPr>
          <p:sp>
            <p:nvSpPr>
              <p:cNvPr id="58405" name="WordArt 244"/>
              <p:cNvSpPr>
                <a:spLocks noChangeArrowheads="1" noChangeShapeType="1" noTextEdit="1"/>
              </p:cNvSpPr>
              <p:nvPr/>
            </p:nvSpPr>
            <p:spPr bwMode="auto">
              <a:xfrm rot="5400000">
                <a:off x="-1471" y="2005"/>
                <a:ext cx="3376" cy="123"/>
              </a:xfrm>
              <a:prstGeom prst="rect">
                <a:avLst/>
              </a:prstGeom>
            </p:spPr>
            <p:txBody>
              <a:bodyPr vert="eaVert" wrap="none" fromWordArt="1">
                <a:prstTxWarp prst="textPlain">
                  <a:avLst>
                    <a:gd name="adj" fmla="val 50000"/>
                  </a:avLst>
                </a:prstTxWarp>
              </a:bodyPr>
              <a:lstStyle/>
              <a:p>
                <a:pPr fontAlgn="auto"/>
                <a:r>
                  <a:rPr lang="zh-CN" altLang="en-US" sz="3600" kern="10">
                    <a:ln w="9525">
                      <a:solidFill>
                        <a:srgbClr val="800000"/>
                      </a:solidFill>
                      <a:round/>
                      <a:headEnd/>
                      <a:tailEnd/>
                    </a:ln>
                    <a:solidFill>
                      <a:srgbClr val="800000"/>
                    </a:solidFill>
                    <a:latin typeface="宋体"/>
                    <a:ea typeface="宋体"/>
                  </a:rPr>
                  <a:t>入 反射连续波合成驻波的动画用图</a:t>
                </a:r>
              </a:p>
            </p:txBody>
          </p:sp>
          <p:sp>
            <p:nvSpPr>
              <p:cNvPr id="58406" name="WordArt 245"/>
              <p:cNvSpPr>
                <a:spLocks noChangeArrowheads="1" noChangeShapeType="1" noTextEdit="1"/>
              </p:cNvSpPr>
              <p:nvPr/>
            </p:nvSpPr>
            <p:spPr bwMode="auto">
              <a:xfrm>
                <a:off x="223" y="595"/>
                <a:ext cx="41" cy="57"/>
              </a:xfrm>
              <a:prstGeom prst="rect">
                <a:avLst/>
              </a:prstGeom>
            </p:spPr>
            <p:txBody>
              <a:bodyPr wrap="none" fromWordArt="1">
                <a:prstTxWarp prst="textPlain">
                  <a:avLst>
                    <a:gd name="adj" fmla="val 50000"/>
                  </a:avLst>
                </a:prstTxWarp>
              </a:bodyPr>
              <a:lstStyle/>
              <a:p>
                <a:r>
                  <a:rPr lang="zh-CN" altLang="en-US" sz="3600" kern="10">
                    <a:ln w="9525">
                      <a:solidFill>
                        <a:srgbClr val="800000"/>
                      </a:solidFill>
                      <a:round/>
                      <a:headEnd/>
                      <a:tailEnd/>
                    </a:ln>
                    <a:solidFill>
                      <a:srgbClr val="800000"/>
                    </a:solidFill>
                    <a:latin typeface="宋体"/>
                    <a:ea typeface="宋体"/>
                  </a:rPr>
                  <a:t>、</a:t>
                </a:r>
              </a:p>
            </p:txBody>
          </p:sp>
        </p:grpSp>
        <p:sp>
          <p:nvSpPr>
            <p:cNvPr id="58404" name="Rectangle 247"/>
            <p:cNvSpPr>
              <a:spLocks noChangeArrowheads="1"/>
            </p:cNvSpPr>
            <p:nvPr/>
          </p:nvSpPr>
          <p:spPr bwMode="auto">
            <a:xfrm>
              <a:off x="120" y="292"/>
              <a:ext cx="194" cy="3560"/>
            </a:xfrm>
            <a:prstGeom prst="rect">
              <a:avLst/>
            </a:prstGeom>
            <a:noFill/>
            <a:ln w="9525">
              <a:solidFill>
                <a:srgbClr val="800000"/>
              </a:solidFill>
              <a:miter lim="800000"/>
              <a:headEnd/>
              <a:tailEn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61111E-6 7.40741E-7 L 0.06181 7.40741E-7 " pathEditMode="relative" rAng="0" ptsTypes="AA">
                                      <p:cBhvr>
                                        <p:cTn id="6" dur="2000" fill="hold"/>
                                        <p:tgtEl>
                                          <p:spTgt spid="2"/>
                                        </p:tgtEl>
                                        <p:attrNameLst>
                                          <p:attrName>ppt_x</p:attrName>
                                          <p:attrName>ppt_y</p:attrName>
                                        </p:attrNameLst>
                                      </p:cBhvr>
                                      <p:rCtr x="31" y="0"/>
                                    </p:animMotion>
                                  </p:childTnLst>
                                </p:cTn>
                              </p:par>
                            </p:childTnLst>
                          </p:cTn>
                        </p:par>
                        <p:par>
                          <p:cTn id="7" fill="hold">
                            <p:stCondLst>
                              <p:cond delay="2000"/>
                            </p:stCondLst>
                            <p:childTnLst>
                              <p:par>
                                <p:cTn id="8" presetID="0" presetClass="path" presetSubtype="0" accel="50000" decel="50000" fill="hold" nodeType="afterEffect">
                                  <p:stCondLst>
                                    <p:cond delay="0"/>
                                  </p:stCondLst>
                                  <p:childTnLst>
                                    <p:animMotion origin="layout" path="M 0.06181 1.85185E-6 L 0.11268 1.85185E-6 " pathEditMode="relative" rAng="0" ptsTypes="AA">
                                      <p:cBhvr>
                                        <p:cTn id="9" dur="2000" fill="hold"/>
                                        <p:tgtEl>
                                          <p:spTgt spid="2"/>
                                        </p:tgtEl>
                                        <p:attrNameLst>
                                          <p:attrName>ppt_x</p:attrName>
                                          <p:attrName>ppt_y</p:attrName>
                                        </p:attrNameLst>
                                      </p:cBhvr>
                                      <p:rCtr x="25" y="0"/>
                                    </p:animMotion>
                                  </p:childTnLst>
                                </p:cTn>
                              </p:par>
                              <p:par>
                                <p:cTn id="10" presetID="0" presetClass="path" presetSubtype="0" accel="50000" decel="50000" fill="hold" nodeType="withEffect">
                                  <p:stCondLst>
                                    <p:cond delay="0"/>
                                  </p:stCondLst>
                                  <p:childTnLst>
                                    <p:animMotion origin="layout" path="M 2.5E-6 -5.78035E-7 L -0.06337 -5.78035E-7 " pathEditMode="relative" ptsTypes="AA">
                                      <p:cBhvr>
                                        <p:cTn id="11" dur="2000" fill="hold"/>
                                        <p:tgtEl>
                                          <p:spTgt spid="9"/>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nodeType="clickEffect">
                                  <p:stCondLst>
                                    <p:cond delay="0"/>
                                  </p:stCondLst>
                                  <p:childTnLst>
                                    <p:animMotion origin="layout" path="M 0.11268 -2.59259E-6 L 0.7665 -0.00278 " pathEditMode="relative" rAng="0" ptsTypes="AA">
                                      <p:cBhvr>
                                        <p:cTn id="15" dur="5000" fill="hold"/>
                                        <p:tgtEl>
                                          <p:spTgt spid="2"/>
                                        </p:tgtEl>
                                        <p:attrNameLst>
                                          <p:attrName>ppt_x</p:attrName>
                                          <p:attrName>ppt_y</p:attrName>
                                        </p:attrNameLst>
                                      </p:cBhvr>
                                      <p:rCtr x="327" y="-1"/>
                                    </p:animMotion>
                                  </p:childTnLst>
                                </p:cTn>
                              </p:par>
                              <p:par>
                                <p:cTn id="16" presetID="0" presetClass="path" presetSubtype="0" accel="50000" decel="50000" fill="hold" nodeType="withEffect">
                                  <p:stCondLst>
                                    <p:cond delay="0"/>
                                  </p:stCondLst>
                                  <p:childTnLst>
                                    <p:animMotion origin="layout" path="M -0.06337 -7.40741E-7 L -0.70434 -0.00486 " pathEditMode="relative" rAng="0" ptsTypes="AA">
                                      <p:cBhvr>
                                        <p:cTn id="17" dur="5000" fill="hold"/>
                                        <p:tgtEl>
                                          <p:spTgt spid="9"/>
                                        </p:tgtEl>
                                        <p:attrNameLst>
                                          <p:attrName>ppt_x</p:attrName>
                                          <p:attrName>ppt_y</p:attrName>
                                        </p:attrNameLst>
                                      </p:cBhvr>
                                      <p:rCtr x="-320" y="-3"/>
                                    </p:animMotion>
                                  </p:childTnLst>
                                </p:cTn>
                              </p:par>
                              <p:par>
                                <p:cTn id="18" presetID="19" presetClass="entr" presetSubtype="5"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p:cTn id="20" dur="5000" fill="hold"/>
                                        <p:tgtEl>
                                          <p:spTgt spid="17"/>
                                        </p:tgtEl>
                                        <p:attrNameLst>
                                          <p:attrName>ppt_w</p:attrName>
                                        </p:attrNameLst>
                                      </p:cBhvr>
                                      <p:tavLst>
                                        <p:tav tm="0">
                                          <p:val>
                                            <p:strVal val="#ppt_w"/>
                                          </p:val>
                                        </p:tav>
                                        <p:tav tm="100000">
                                          <p:val>
                                            <p:strVal val="#ppt_w"/>
                                          </p:val>
                                        </p:tav>
                                      </p:tavLst>
                                    </p:anim>
                                    <p:anim calcmode="lin" valueType="num">
                                      <p:cBhvr>
                                        <p:cTn id="21" dur="5000" fill="hold"/>
                                        <p:tgtEl>
                                          <p:spTgt spid="17"/>
                                        </p:tgtEl>
                                        <p:attrNameLst>
                                          <p:attrName>ppt_h</p:attrName>
                                        </p:attrNameLst>
                                      </p:cBhvr>
                                      <p:tavLst>
                                        <p:tav tm="0" fmla="#ppt_h*sin(2.5*pi*$)">
                                          <p:val>
                                            <p:fltVal val="0"/>
                                          </p:val>
                                        </p:tav>
                                        <p:tav tm="100000">
                                          <p:val>
                                            <p:fltVal val="1"/>
                                          </p:val>
                                        </p:tav>
                                      </p:tavLst>
                                    </p:anim>
                                  </p:childTnLst>
                                </p:cTn>
                              </p:par>
                            </p:childTnLst>
                          </p:cTn>
                        </p:par>
                        <p:par>
                          <p:cTn id="22" fill="hold">
                            <p:stCondLst>
                              <p:cond delay="5000"/>
                            </p:stCondLst>
                            <p:childTnLst>
                              <p:par>
                                <p:cTn id="23" presetID="53" presetClass="entr" presetSubtype="0" fill="hold"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8475"/>
                                        </p:tgtEl>
                                        <p:attrNameLst>
                                          <p:attrName>style.visibility</p:attrName>
                                        </p:attrNameLst>
                                      </p:cBhvr>
                                      <p:to>
                                        <p:strVal val="visible"/>
                                      </p:to>
                                    </p:set>
                                  </p:childTnLst>
                                </p:cTn>
                              </p:par>
                            </p:childTnLst>
                          </p:cTn>
                        </p:par>
                        <p:par>
                          <p:cTn id="32" fill="hold">
                            <p:stCondLst>
                              <p:cond delay="0"/>
                            </p:stCondLst>
                            <p:childTnLst>
                              <p:par>
                                <p:cTn id="33" presetID="0" presetClass="path" presetSubtype="0" accel="50000" decel="50000" fill="hold" nodeType="afterEffect">
                                  <p:stCondLst>
                                    <p:cond delay="0"/>
                                  </p:stCondLst>
                                  <p:childTnLst>
                                    <p:animMotion origin="layout" path="M 7.22222E-6 -2.13873E-6 L 0.70001 -2.13873E-6 " pathEditMode="relative" ptsTypes="AA">
                                      <p:cBhvr>
                                        <p:cTn id="34" dur="5000" fill="hold"/>
                                        <p:tgtEl>
                                          <p:spTgt spid="24"/>
                                        </p:tgtEl>
                                        <p:attrNameLst>
                                          <p:attrName>ppt_x</p:attrName>
                                          <p:attrName>ppt_y</p:attrName>
                                        </p:attrNameLst>
                                      </p:cBhvr>
                                    </p:animMotion>
                                  </p:childTnLst>
                                </p:cTn>
                              </p:par>
                              <p:par>
                                <p:cTn id="35" presetID="0" presetClass="path" presetSubtype="0" accel="50000" decel="50000" fill="hold" nodeType="withEffect">
                                  <p:stCondLst>
                                    <p:cond delay="0"/>
                                  </p:stCondLst>
                                  <p:childTnLst>
                                    <p:animMotion origin="layout" path="M 4.16667E-6 3.33333E-6 L -0.70487 -0.00625 " pathEditMode="relative" rAng="0" ptsTypes="AA">
                                      <p:cBhvr>
                                        <p:cTn id="36" dur="5000" fill="hold"/>
                                        <p:tgtEl>
                                          <p:spTgt spid="58475"/>
                                        </p:tgtEl>
                                        <p:attrNameLst>
                                          <p:attrName>ppt_x</p:attrName>
                                          <p:attrName>ppt_y</p:attrName>
                                        </p:attrNameLst>
                                      </p:cBhvr>
                                      <p:rCtr x="-352" y="-3"/>
                                    </p:animMotion>
                                  </p:childTnLst>
                                </p:cTn>
                              </p:par>
                              <p:par>
                                <p:cTn id="37" presetID="19" presetClass="entr" presetSubtype="5"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p:cTn id="39" dur="5000" fill="hold"/>
                                        <p:tgtEl>
                                          <p:spTgt spid="31"/>
                                        </p:tgtEl>
                                        <p:attrNameLst>
                                          <p:attrName>ppt_w</p:attrName>
                                        </p:attrNameLst>
                                      </p:cBhvr>
                                      <p:tavLst>
                                        <p:tav tm="0">
                                          <p:val>
                                            <p:strVal val="#ppt_w"/>
                                          </p:val>
                                        </p:tav>
                                        <p:tav tm="100000">
                                          <p:val>
                                            <p:strVal val="#ppt_w"/>
                                          </p:val>
                                        </p:tav>
                                      </p:tavLst>
                                    </p:anim>
                                    <p:anim calcmode="lin" valueType="num">
                                      <p:cBhvr>
                                        <p:cTn id="40" dur="5000" fill="hold"/>
                                        <p:tgtEl>
                                          <p:spTgt spid="31"/>
                                        </p:tgtEl>
                                        <p:attrNameLst>
                                          <p:attrName>ppt_h</p:attrName>
                                        </p:attrNameLst>
                                      </p:cBhvr>
                                      <p:tavLst>
                                        <p:tav tm="0" fmla="#ppt_h*sin(2.5*pi*$)">
                                          <p:val>
                                            <p:fltVal val="0"/>
                                          </p:val>
                                        </p:tav>
                                        <p:tav tm="100000">
                                          <p:val>
                                            <p:fltVal val="1"/>
                                          </p:val>
                                        </p:tav>
                                      </p:tavLst>
                                    </p:anim>
                                  </p:childTnLst>
                                </p:cTn>
                              </p:par>
                            </p:childTnLst>
                          </p:cTn>
                        </p:par>
                        <p:par>
                          <p:cTn id="41" fill="hold">
                            <p:stCondLst>
                              <p:cond delay="5000"/>
                            </p:stCondLst>
                            <p:childTnLst>
                              <p:par>
                                <p:cTn id="42" presetID="53" presetClass="entr" presetSubtype="0" fill="hold" nodeType="afterEffect">
                                  <p:stCondLst>
                                    <p:cond delay="0"/>
                                  </p:stCondLst>
                                  <p:childTnLst>
                                    <p:set>
                                      <p:cBhvr>
                                        <p:cTn id="43" dur="1" fill="hold">
                                          <p:stCondLst>
                                            <p:cond delay="0"/>
                                          </p:stCondLst>
                                        </p:cTn>
                                        <p:tgtEl>
                                          <p:spTgt spid="58509"/>
                                        </p:tgtEl>
                                        <p:attrNameLst>
                                          <p:attrName>style.visibility</p:attrName>
                                        </p:attrNameLst>
                                      </p:cBhvr>
                                      <p:to>
                                        <p:strVal val="visible"/>
                                      </p:to>
                                    </p:set>
                                    <p:anim calcmode="lin" valueType="num">
                                      <p:cBhvr>
                                        <p:cTn id="44" dur="500" fill="hold"/>
                                        <p:tgtEl>
                                          <p:spTgt spid="58509"/>
                                        </p:tgtEl>
                                        <p:attrNameLst>
                                          <p:attrName>ppt_w</p:attrName>
                                        </p:attrNameLst>
                                      </p:cBhvr>
                                      <p:tavLst>
                                        <p:tav tm="0">
                                          <p:val>
                                            <p:fltVal val="0"/>
                                          </p:val>
                                        </p:tav>
                                        <p:tav tm="100000">
                                          <p:val>
                                            <p:strVal val="#ppt_w"/>
                                          </p:val>
                                        </p:tav>
                                      </p:tavLst>
                                    </p:anim>
                                    <p:anim calcmode="lin" valueType="num">
                                      <p:cBhvr>
                                        <p:cTn id="45" dur="500" fill="hold"/>
                                        <p:tgtEl>
                                          <p:spTgt spid="58509"/>
                                        </p:tgtEl>
                                        <p:attrNameLst>
                                          <p:attrName>ppt_h</p:attrName>
                                        </p:attrNameLst>
                                      </p:cBhvr>
                                      <p:tavLst>
                                        <p:tav tm="0">
                                          <p:val>
                                            <p:fltVal val="0"/>
                                          </p:val>
                                        </p:tav>
                                        <p:tav tm="100000">
                                          <p:val>
                                            <p:strVal val="#ppt_h"/>
                                          </p:val>
                                        </p:tav>
                                      </p:tavLst>
                                    </p:anim>
                                    <p:animEffect transition="in" filter="fade">
                                      <p:cBhvr>
                                        <p:cTn id="46" dur="500"/>
                                        <p:tgtEl>
                                          <p:spTgt spid="58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40"/>
          <p:cNvSpPr>
            <a:spLocks noGrp="1" noChangeArrowheads="1"/>
          </p:cNvSpPr>
          <p:nvPr>
            <p:ph type="title" idx="4294967295"/>
          </p:nvPr>
        </p:nvSpPr>
        <p:spPr>
          <a:xfrm>
            <a:off x="506413" y="0"/>
            <a:ext cx="8229600" cy="215900"/>
          </a:xfrm>
          <a:ln>
            <a:solidFill>
              <a:schemeClr val="bg1"/>
            </a:solidFill>
          </a:ln>
        </p:spPr>
        <p:txBody>
          <a:bodyPr/>
          <a:lstStyle/>
          <a:p>
            <a:pPr eaLnBrk="1" hangingPunct="1"/>
            <a:r>
              <a:rPr lang="zh-CN" altLang="en-US" sz="700" smtClean="0">
                <a:solidFill>
                  <a:schemeClr val="bg1"/>
                </a:solidFill>
              </a:rPr>
              <a:t>波疏与波密</a:t>
            </a:r>
          </a:p>
        </p:txBody>
      </p:sp>
      <p:sp>
        <p:nvSpPr>
          <p:cNvPr id="59395" name="Line 5"/>
          <p:cNvSpPr>
            <a:spLocks noChangeShapeType="1"/>
          </p:cNvSpPr>
          <p:nvPr/>
        </p:nvSpPr>
        <p:spPr bwMode="auto">
          <a:xfrm flipV="1">
            <a:off x="1714500" y="6846888"/>
            <a:ext cx="5678488" cy="11112"/>
          </a:xfrm>
          <a:prstGeom prst="line">
            <a:avLst/>
          </a:prstGeom>
          <a:noFill/>
          <a:ln w="57150">
            <a:solidFill>
              <a:schemeClr val="tx1"/>
            </a:solidFill>
            <a:round/>
            <a:headEnd/>
            <a:tailEnd/>
          </a:ln>
        </p:spPr>
        <p:txBody>
          <a:bodyPr/>
          <a:lstStyle/>
          <a:p>
            <a:endParaRPr lang="zh-CN" altLang="en-US"/>
          </a:p>
        </p:txBody>
      </p:sp>
      <p:sp>
        <p:nvSpPr>
          <p:cNvPr id="59396" name="Rectangle 6" descr="球体"/>
          <p:cNvSpPr>
            <a:spLocks noChangeArrowheads="1"/>
          </p:cNvSpPr>
          <p:nvPr/>
        </p:nvSpPr>
        <p:spPr bwMode="auto">
          <a:xfrm>
            <a:off x="0" y="0"/>
            <a:ext cx="9144000" cy="176213"/>
          </a:xfrm>
          <a:prstGeom prst="rect">
            <a:avLst/>
          </a:prstGeom>
          <a:pattFill prst="sphere">
            <a:fgClr>
              <a:schemeClr val="bg1"/>
            </a:fgClr>
            <a:bgClr>
              <a:srgbClr val="C4E9F8"/>
            </a:bgClr>
          </a:pattFill>
          <a:ln w="9525">
            <a:noFill/>
            <a:miter lim="800000"/>
            <a:headEnd/>
            <a:tailEnd/>
          </a:ln>
        </p:spPr>
        <p:txBody>
          <a:bodyPr wrap="none" anchor="ctr"/>
          <a:lstStyle/>
          <a:p>
            <a:endParaRPr lang="zh-CN" altLang="en-US"/>
          </a:p>
        </p:txBody>
      </p:sp>
      <p:grpSp>
        <p:nvGrpSpPr>
          <p:cNvPr id="2" name="Group 7"/>
          <p:cNvGrpSpPr>
            <a:grpSpLocks/>
          </p:cNvGrpSpPr>
          <p:nvPr/>
        </p:nvGrpSpPr>
        <p:grpSpPr bwMode="auto">
          <a:xfrm>
            <a:off x="371475" y="354013"/>
            <a:ext cx="8293100" cy="2805112"/>
            <a:chOff x="234" y="223"/>
            <a:chExt cx="5224" cy="1767"/>
          </a:xfrm>
        </p:grpSpPr>
        <p:grpSp>
          <p:nvGrpSpPr>
            <p:cNvPr id="59476" name="Group 8"/>
            <p:cNvGrpSpPr>
              <a:grpSpLocks/>
            </p:cNvGrpSpPr>
            <p:nvPr/>
          </p:nvGrpSpPr>
          <p:grpSpPr bwMode="auto">
            <a:xfrm>
              <a:off x="338" y="626"/>
              <a:ext cx="4641" cy="1364"/>
              <a:chOff x="361" y="421"/>
              <a:chExt cx="4641" cy="1364"/>
            </a:xfrm>
          </p:grpSpPr>
          <p:sp>
            <p:nvSpPr>
              <p:cNvPr id="59481" name="Rectangle 9"/>
              <p:cNvSpPr>
                <a:spLocks noChangeArrowheads="1"/>
              </p:cNvSpPr>
              <p:nvPr/>
            </p:nvSpPr>
            <p:spPr bwMode="auto">
              <a:xfrm>
                <a:off x="819" y="437"/>
                <a:ext cx="3231" cy="1328"/>
              </a:xfrm>
              <a:prstGeom prst="rect">
                <a:avLst/>
              </a:prstGeom>
              <a:solidFill>
                <a:srgbClr val="EAEAEA"/>
              </a:solidFill>
              <a:ln w="9525">
                <a:noFill/>
                <a:miter lim="800000"/>
                <a:headEnd/>
                <a:tailEnd/>
              </a:ln>
            </p:spPr>
            <p:txBody>
              <a:bodyPr wrap="none" anchor="ctr"/>
              <a:lstStyle/>
              <a:p>
                <a:endParaRPr lang="zh-CN" altLang="en-US"/>
              </a:p>
            </p:txBody>
          </p:sp>
          <p:sp>
            <p:nvSpPr>
              <p:cNvPr id="59482" name="Freeform 10" descr="深色竖线"/>
              <p:cNvSpPr>
                <a:spLocks/>
              </p:cNvSpPr>
              <p:nvPr/>
            </p:nvSpPr>
            <p:spPr bwMode="auto">
              <a:xfrm flipV="1">
                <a:off x="1219" y="1146"/>
                <a:ext cx="817" cy="462"/>
              </a:xfrm>
              <a:custGeom>
                <a:avLst/>
                <a:gdLst>
                  <a:gd name="T0" fmla="*/ 0 w 895"/>
                  <a:gd name="T1" fmla="*/ 5069 h 310"/>
                  <a:gd name="T2" fmla="*/ 236 w 895"/>
                  <a:gd name="T3" fmla="*/ 0 h 310"/>
                  <a:gd name="T4" fmla="*/ 473 w 895"/>
                  <a:gd name="T5" fmla="*/ 5069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pattFill prst="dkVert">
                <a:fgClr>
                  <a:srgbClr val="EAEAEA"/>
                </a:fgClr>
                <a:bgClr>
                  <a:srgbClr val="FFFFFF"/>
                </a:bgClr>
              </a:pattFill>
              <a:ln w="38100">
                <a:noFill/>
                <a:round/>
                <a:headEnd/>
                <a:tailEnd/>
              </a:ln>
            </p:spPr>
            <p:txBody>
              <a:bodyPr/>
              <a:lstStyle/>
              <a:p>
                <a:endParaRPr lang="zh-CN" altLang="en-US"/>
              </a:p>
            </p:txBody>
          </p:sp>
          <p:sp>
            <p:nvSpPr>
              <p:cNvPr id="59483" name="Freeform 11" descr="深色竖线"/>
              <p:cNvSpPr>
                <a:spLocks/>
              </p:cNvSpPr>
              <p:nvPr/>
            </p:nvSpPr>
            <p:spPr bwMode="auto">
              <a:xfrm flipV="1">
                <a:off x="2828" y="1165"/>
                <a:ext cx="817" cy="447"/>
              </a:xfrm>
              <a:custGeom>
                <a:avLst/>
                <a:gdLst>
                  <a:gd name="T0" fmla="*/ 0 w 895"/>
                  <a:gd name="T1" fmla="*/ 4022 h 310"/>
                  <a:gd name="T2" fmla="*/ 236 w 895"/>
                  <a:gd name="T3" fmla="*/ 0 h 310"/>
                  <a:gd name="T4" fmla="*/ 473 w 895"/>
                  <a:gd name="T5" fmla="*/ 4022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pattFill prst="dkVert">
                <a:fgClr>
                  <a:srgbClr val="EAEAEA"/>
                </a:fgClr>
                <a:bgClr>
                  <a:srgbClr val="FFFFFF"/>
                </a:bgClr>
              </a:pattFill>
              <a:ln w="38100">
                <a:noFill/>
                <a:round/>
                <a:headEnd/>
                <a:tailEnd/>
              </a:ln>
            </p:spPr>
            <p:txBody>
              <a:bodyPr/>
              <a:lstStyle/>
              <a:p>
                <a:endParaRPr lang="zh-CN" altLang="en-US"/>
              </a:p>
            </p:txBody>
          </p:sp>
          <p:sp>
            <p:nvSpPr>
              <p:cNvPr id="59484" name="Freeform 12"/>
              <p:cNvSpPr>
                <a:spLocks/>
              </p:cNvSpPr>
              <p:nvPr/>
            </p:nvSpPr>
            <p:spPr bwMode="auto">
              <a:xfrm flipV="1">
                <a:off x="2868" y="1144"/>
                <a:ext cx="782" cy="214"/>
              </a:xfrm>
              <a:custGeom>
                <a:avLst/>
                <a:gdLst>
                  <a:gd name="T0" fmla="*/ 0 w 895"/>
                  <a:gd name="T1" fmla="*/ 23 h 310"/>
                  <a:gd name="T2" fmla="*/ 174 w 895"/>
                  <a:gd name="T3" fmla="*/ 0 h 310"/>
                  <a:gd name="T4" fmla="*/ 348 w 895"/>
                  <a:gd name="T5" fmla="*/ 23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sp>
            <p:nvSpPr>
              <p:cNvPr id="59485" name="Freeform 13" descr="深色竖线"/>
              <p:cNvSpPr>
                <a:spLocks/>
              </p:cNvSpPr>
              <p:nvPr/>
            </p:nvSpPr>
            <p:spPr bwMode="auto">
              <a:xfrm>
                <a:off x="2021" y="733"/>
                <a:ext cx="817" cy="447"/>
              </a:xfrm>
              <a:custGeom>
                <a:avLst/>
                <a:gdLst>
                  <a:gd name="T0" fmla="*/ 0 w 895"/>
                  <a:gd name="T1" fmla="*/ 4022 h 310"/>
                  <a:gd name="T2" fmla="*/ 236 w 895"/>
                  <a:gd name="T3" fmla="*/ 0 h 310"/>
                  <a:gd name="T4" fmla="*/ 473 w 895"/>
                  <a:gd name="T5" fmla="*/ 4022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pattFill prst="dkVert">
                <a:fgClr>
                  <a:srgbClr val="EAEAEA"/>
                </a:fgClr>
                <a:bgClr>
                  <a:srgbClr val="FFFFFF"/>
                </a:bgClr>
              </a:pattFill>
              <a:ln w="38100">
                <a:noFill/>
                <a:round/>
                <a:headEnd/>
                <a:tailEnd/>
              </a:ln>
            </p:spPr>
            <p:txBody>
              <a:bodyPr/>
              <a:lstStyle/>
              <a:p>
                <a:endParaRPr lang="zh-CN" altLang="en-US"/>
              </a:p>
            </p:txBody>
          </p:sp>
          <p:sp>
            <p:nvSpPr>
              <p:cNvPr id="59486" name="Freeform 14" descr="深色竖线"/>
              <p:cNvSpPr>
                <a:spLocks/>
              </p:cNvSpPr>
              <p:nvPr/>
            </p:nvSpPr>
            <p:spPr bwMode="auto">
              <a:xfrm>
                <a:off x="432" y="734"/>
                <a:ext cx="817" cy="447"/>
              </a:xfrm>
              <a:custGeom>
                <a:avLst/>
                <a:gdLst>
                  <a:gd name="T0" fmla="*/ 0 w 895"/>
                  <a:gd name="T1" fmla="*/ 4022 h 310"/>
                  <a:gd name="T2" fmla="*/ 236 w 895"/>
                  <a:gd name="T3" fmla="*/ 0 h 310"/>
                  <a:gd name="T4" fmla="*/ 473 w 895"/>
                  <a:gd name="T5" fmla="*/ 4022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pattFill prst="dkVert">
                <a:fgClr>
                  <a:srgbClr val="EAEAEA"/>
                </a:fgClr>
                <a:bgClr>
                  <a:srgbClr val="FFFFFF"/>
                </a:bgClr>
              </a:pattFill>
              <a:ln w="38100">
                <a:noFill/>
                <a:round/>
                <a:headEnd/>
                <a:tailEnd/>
              </a:ln>
            </p:spPr>
            <p:txBody>
              <a:bodyPr/>
              <a:lstStyle/>
              <a:p>
                <a:endParaRPr lang="zh-CN" altLang="en-US"/>
              </a:p>
            </p:txBody>
          </p:sp>
          <p:sp>
            <p:nvSpPr>
              <p:cNvPr id="59487" name="Freeform 15" descr="深色竖线"/>
              <p:cNvSpPr>
                <a:spLocks/>
              </p:cNvSpPr>
              <p:nvPr/>
            </p:nvSpPr>
            <p:spPr bwMode="auto">
              <a:xfrm>
                <a:off x="3646" y="718"/>
                <a:ext cx="817" cy="447"/>
              </a:xfrm>
              <a:custGeom>
                <a:avLst/>
                <a:gdLst>
                  <a:gd name="T0" fmla="*/ 0 w 895"/>
                  <a:gd name="T1" fmla="*/ 4022 h 310"/>
                  <a:gd name="T2" fmla="*/ 236 w 895"/>
                  <a:gd name="T3" fmla="*/ 0 h 310"/>
                  <a:gd name="T4" fmla="*/ 473 w 895"/>
                  <a:gd name="T5" fmla="*/ 4022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pattFill prst="dkVert">
                <a:fgClr>
                  <a:srgbClr val="EAEAEA"/>
                </a:fgClr>
                <a:bgClr>
                  <a:srgbClr val="FFFFFF"/>
                </a:bgClr>
              </a:pattFill>
              <a:ln w="38100">
                <a:noFill/>
                <a:round/>
                <a:headEnd/>
                <a:tailEnd/>
              </a:ln>
            </p:spPr>
            <p:txBody>
              <a:bodyPr/>
              <a:lstStyle/>
              <a:p>
                <a:endParaRPr lang="zh-CN" altLang="en-US"/>
              </a:p>
            </p:txBody>
          </p:sp>
          <p:sp>
            <p:nvSpPr>
              <p:cNvPr id="59488" name="Freeform 16" descr="深色竖线"/>
              <p:cNvSpPr>
                <a:spLocks/>
              </p:cNvSpPr>
              <p:nvPr/>
            </p:nvSpPr>
            <p:spPr bwMode="auto">
              <a:xfrm flipV="1">
                <a:off x="2012" y="1128"/>
                <a:ext cx="817" cy="446"/>
              </a:xfrm>
              <a:custGeom>
                <a:avLst/>
                <a:gdLst>
                  <a:gd name="T0" fmla="*/ 0 w 895"/>
                  <a:gd name="T1" fmla="*/ 3958 h 310"/>
                  <a:gd name="T2" fmla="*/ 236 w 895"/>
                  <a:gd name="T3" fmla="*/ 0 h 310"/>
                  <a:gd name="T4" fmla="*/ 473 w 895"/>
                  <a:gd name="T5" fmla="*/ 3958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pattFill prst="dkVert">
                <a:fgClr>
                  <a:srgbClr val="EAEAEA"/>
                </a:fgClr>
                <a:bgClr>
                  <a:srgbClr val="FFFFFF"/>
                </a:bgClr>
              </a:pattFill>
              <a:ln w="38100" cap="rnd">
                <a:noFill/>
                <a:prstDash val="sysDot"/>
                <a:round/>
                <a:headEnd/>
                <a:tailEnd/>
              </a:ln>
            </p:spPr>
            <p:txBody>
              <a:bodyPr/>
              <a:lstStyle/>
              <a:p>
                <a:endParaRPr lang="zh-CN" altLang="en-US"/>
              </a:p>
            </p:txBody>
          </p:sp>
          <p:sp>
            <p:nvSpPr>
              <p:cNvPr id="59489" name="Freeform 17" descr="深色竖线"/>
              <p:cNvSpPr>
                <a:spLocks/>
              </p:cNvSpPr>
              <p:nvPr/>
            </p:nvSpPr>
            <p:spPr bwMode="auto">
              <a:xfrm flipV="1">
                <a:off x="397" y="1156"/>
                <a:ext cx="817" cy="447"/>
              </a:xfrm>
              <a:custGeom>
                <a:avLst/>
                <a:gdLst>
                  <a:gd name="T0" fmla="*/ 0 w 895"/>
                  <a:gd name="T1" fmla="*/ 4022 h 310"/>
                  <a:gd name="T2" fmla="*/ 236 w 895"/>
                  <a:gd name="T3" fmla="*/ 0 h 310"/>
                  <a:gd name="T4" fmla="*/ 473 w 895"/>
                  <a:gd name="T5" fmla="*/ 4022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pattFill prst="dkVert">
                <a:fgClr>
                  <a:srgbClr val="EAEAEA"/>
                </a:fgClr>
                <a:bgClr>
                  <a:srgbClr val="FFFFFF"/>
                </a:bgClr>
              </a:pattFill>
              <a:ln w="38100" cap="rnd">
                <a:noFill/>
                <a:prstDash val="sysDot"/>
                <a:round/>
                <a:headEnd/>
                <a:tailEnd/>
              </a:ln>
            </p:spPr>
            <p:txBody>
              <a:bodyPr/>
              <a:lstStyle/>
              <a:p>
                <a:endParaRPr lang="zh-CN" altLang="en-US"/>
              </a:p>
            </p:txBody>
          </p:sp>
          <p:sp>
            <p:nvSpPr>
              <p:cNvPr id="59490" name="Freeform 18" descr="深色竖线"/>
              <p:cNvSpPr>
                <a:spLocks/>
              </p:cNvSpPr>
              <p:nvPr/>
            </p:nvSpPr>
            <p:spPr bwMode="auto">
              <a:xfrm flipV="1">
                <a:off x="3637" y="1143"/>
                <a:ext cx="817" cy="446"/>
              </a:xfrm>
              <a:custGeom>
                <a:avLst/>
                <a:gdLst>
                  <a:gd name="T0" fmla="*/ 0 w 895"/>
                  <a:gd name="T1" fmla="*/ 3958 h 310"/>
                  <a:gd name="T2" fmla="*/ 236 w 895"/>
                  <a:gd name="T3" fmla="*/ 0 h 310"/>
                  <a:gd name="T4" fmla="*/ 473 w 895"/>
                  <a:gd name="T5" fmla="*/ 3958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pattFill prst="dkVert">
                <a:fgClr>
                  <a:srgbClr val="EAEAEA"/>
                </a:fgClr>
                <a:bgClr>
                  <a:srgbClr val="FFFFFF"/>
                </a:bgClr>
              </a:pattFill>
              <a:ln w="38100" cap="rnd">
                <a:noFill/>
                <a:prstDash val="sysDot"/>
                <a:round/>
                <a:headEnd/>
                <a:tailEnd/>
              </a:ln>
            </p:spPr>
            <p:txBody>
              <a:bodyPr/>
              <a:lstStyle/>
              <a:p>
                <a:endParaRPr lang="zh-CN" altLang="en-US"/>
              </a:p>
            </p:txBody>
          </p:sp>
          <p:sp>
            <p:nvSpPr>
              <p:cNvPr id="59491" name="Freeform 19" descr="深色竖线"/>
              <p:cNvSpPr>
                <a:spLocks/>
              </p:cNvSpPr>
              <p:nvPr/>
            </p:nvSpPr>
            <p:spPr bwMode="auto">
              <a:xfrm>
                <a:off x="1210" y="700"/>
                <a:ext cx="817" cy="462"/>
              </a:xfrm>
              <a:custGeom>
                <a:avLst/>
                <a:gdLst>
                  <a:gd name="T0" fmla="*/ 0 w 895"/>
                  <a:gd name="T1" fmla="*/ 5069 h 310"/>
                  <a:gd name="T2" fmla="*/ 236 w 895"/>
                  <a:gd name="T3" fmla="*/ 0 h 310"/>
                  <a:gd name="T4" fmla="*/ 473 w 895"/>
                  <a:gd name="T5" fmla="*/ 5069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pattFill prst="dkVert">
                <a:fgClr>
                  <a:srgbClr val="EAEAEA"/>
                </a:fgClr>
                <a:bgClr>
                  <a:srgbClr val="FFFFFF"/>
                </a:bgClr>
              </a:pattFill>
              <a:ln w="38100" cap="rnd">
                <a:noFill/>
                <a:prstDash val="sysDot"/>
                <a:round/>
                <a:headEnd/>
                <a:tailEnd/>
              </a:ln>
            </p:spPr>
            <p:txBody>
              <a:bodyPr/>
              <a:lstStyle/>
              <a:p>
                <a:endParaRPr lang="zh-CN" altLang="en-US"/>
              </a:p>
            </p:txBody>
          </p:sp>
          <p:sp>
            <p:nvSpPr>
              <p:cNvPr id="59492" name="Freeform 20"/>
              <p:cNvSpPr>
                <a:spLocks/>
              </p:cNvSpPr>
              <p:nvPr/>
            </p:nvSpPr>
            <p:spPr bwMode="auto">
              <a:xfrm>
                <a:off x="3625" y="914"/>
                <a:ext cx="900" cy="253"/>
              </a:xfrm>
              <a:custGeom>
                <a:avLst/>
                <a:gdLst>
                  <a:gd name="T0" fmla="*/ 0 w 895"/>
                  <a:gd name="T1" fmla="*/ 74 h 310"/>
                  <a:gd name="T2" fmla="*/ 469 w 895"/>
                  <a:gd name="T3" fmla="*/ 0 h 310"/>
                  <a:gd name="T4" fmla="*/ 930 w 895"/>
                  <a:gd name="T5" fmla="*/ 74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sp>
            <p:nvSpPr>
              <p:cNvPr id="59493" name="Freeform 21"/>
              <p:cNvSpPr>
                <a:spLocks/>
              </p:cNvSpPr>
              <p:nvPr/>
            </p:nvSpPr>
            <p:spPr bwMode="auto">
              <a:xfrm>
                <a:off x="424" y="954"/>
                <a:ext cx="817" cy="218"/>
              </a:xfrm>
              <a:custGeom>
                <a:avLst/>
                <a:gdLst>
                  <a:gd name="T0" fmla="*/ 0 w 895"/>
                  <a:gd name="T1" fmla="*/ 26 h 310"/>
                  <a:gd name="T2" fmla="*/ 236 w 895"/>
                  <a:gd name="T3" fmla="*/ 0 h 310"/>
                  <a:gd name="T4" fmla="*/ 473 w 895"/>
                  <a:gd name="T5" fmla="*/ 26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sp>
            <p:nvSpPr>
              <p:cNvPr id="59494" name="Freeform 22"/>
              <p:cNvSpPr>
                <a:spLocks/>
              </p:cNvSpPr>
              <p:nvPr/>
            </p:nvSpPr>
            <p:spPr bwMode="auto">
              <a:xfrm>
                <a:off x="408" y="929"/>
                <a:ext cx="852" cy="219"/>
              </a:xfrm>
              <a:custGeom>
                <a:avLst/>
                <a:gdLst>
                  <a:gd name="T0" fmla="*/ 0 w 895"/>
                  <a:gd name="T1" fmla="*/ 28 h 310"/>
                  <a:gd name="T2" fmla="*/ 316 w 895"/>
                  <a:gd name="T3" fmla="*/ 0 h 310"/>
                  <a:gd name="T4" fmla="*/ 634 w 895"/>
                  <a:gd name="T5" fmla="*/ 28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sp>
            <p:nvSpPr>
              <p:cNvPr id="59495" name="Rectangle 23"/>
              <p:cNvSpPr>
                <a:spLocks noChangeArrowheads="1"/>
              </p:cNvSpPr>
              <p:nvPr/>
            </p:nvSpPr>
            <p:spPr bwMode="auto">
              <a:xfrm>
                <a:off x="361" y="666"/>
                <a:ext cx="456" cy="994"/>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59496" name="Line 24"/>
              <p:cNvSpPr>
                <a:spLocks noChangeShapeType="1"/>
              </p:cNvSpPr>
              <p:nvPr/>
            </p:nvSpPr>
            <p:spPr bwMode="auto">
              <a:xfrm>
                <a:off x="825" y="421"/>
                <a:ext cx="1" cy="1364"/>
              </a:xfrm>
              <a:prstGeom prst="line">
                <a:avLst/>
              </a:prstGeom>
              <a:noFill/>
              <a:ln w="19050">
                <a:solidFill>
                  <a:schemeClr val="tx1"/>
                </a:solidFill>
                <a:round/>
                <a:headEnd type="triangle" w="sm" len="lg"/>
                <a:tailEnd/>
              </a:ln>
            </p:spPr>
            <p:txBody>
              <a:bodyPr/>
              <a:lstStyle/>
              <a:p>
                <a:endParaRPr lang="zh-CN" altLang="en-US"/>
              </a:p>
            </p:txBody>
          </p:sp>
          <p:sp>
            <p:nvSpPr>
              <p:cNvPr id="59497" name="Freeform 25"/>
              <p:cNvSpPr>
                <a:spLocks/>
              </p:cNvSpPr>
              <p:nvPr/>
            </p:nvSpPr>
            <p:spPr bwMode="auto">
              <a:xfrm flipV="1">
                <a:off x="1258" y="1151"/>
                <a:ext cx="754" cy="200"/>
              </a:xfrm>
              <a:custGeom>
                <a:avLst/>
                <a:gdLst>
                  <a:gd name="T0" fmla="*/ 0 w 895"/>
                  <a:gd name="T1" fmla="*/ 15 h 310"/>
                  <a:gd name="T2" fmla="*/ 135 w 895"/>
                  <a:gd name="T3" fmla="*/ 0 h 310"/>
                  <a:gd name="T4" fmla="*/ 270 w 895"/>
                  <a:gd name="T5" fmla="*/ 15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sp>
            <p:nvSpPr>
              <p:cNvPr id="59498" name="Freeform 26" descr="深色竖线"/>
              <p:cNvSpPr>
                <a:spLocks/>
              </p:cNvSpPr>
              <p:nvPr/>
            </p:nvSpPr>
            <p:spPr bwMode="auto">
              <a:xfrm>
                <a:off x="2819" y="701"/>
                <a:ext cx="817" cy="447"/>
              </a:xfrm>
              <a:custGeom>
                <a:avLst/>
                <a:gdLst>
                  <a:gd name="T0" fmla="*/ 0 w 895"/>
                  <a:gd name="T1" fmla="*/ 4022 h 310"/>
                  <a:gd name="T2" fmla="*/ 236 w 895"/>
                  <a:gd name="T3" fmla="*/ 0 h 310"/>
                  <a:gd name="T4" fmla="*/ 473 w 895"/>
                  <a:gd name="T5" fmla="*/ 4022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pattFill prst="dkVert">
                <a:fgClr>
                  <a:srgbClr val="EAEAEA"/>
                </a:fgClr>
                <a:bgClr>
                  <a:srgbClr val="FFFFFF"/>
                </a:bgClr>
              </a:pattFill>
              <a:ln w="38100" cap="rnd">
                <a:noFill/>
                <a:prstDash val="sysDot"/>
                <a:round/>
                <a:headEnd/>
                <a:tailEnd/>
              </a:ln>
            </p:spPr>
            <p:txBody>
              <a:bodyPr/>
              <a:lstStyle/>
              <a:p>
                <a:endParaRPr lang="zh-CN" altLang="en-US"/>
              </a:p>
            </p:txBody>
          </p:sp>
          <p:grpSp>
            <p:nvGrpSpPr>
              <p:cNvPr id="59499" name="Group 27"/>
              <p:cNvGrpSpPr>
                <a:grpSpLocks/>
              </p:cNvGrpSpPr>
              <p:nvPr/>
            </p:nvGrpSpPr>
            <p:grpSpPr bwMode="auto">
              <a:xfrm>
                <a:off x="3010" y="827"/>
                <a:ext cx="553" cy="250"/>
                <a:chOff x="3010" y="827"/>
                <a:chExt cx="553" cy="250"/>
              </a:xfrm>
            </p:grpSpPr>
            <p:sp>
              <p:nvSpPr>
                <p:cNvPr id="59528" name="WordArt 28"/>
                <p:cNvSpPr>
                  <a:spLocks noChangeArrowheads="1" noChangeShapeType="1" noTextEdit="1"/>
                </p:cNvSpPr>
                <p:nvPr/>
              </p:nvSpPr>
              <p:spPr bwMode="auto">
                <a:xfrm>
                  <a:off x="3078" y="888"/>
                  <a:ext cx="299" cy="154"/>
                </a:xfrm>
                <a:prstGeom prst="rect">
                  <a:avLst/>
                </a:prstGeom>
              </p:spPr>
              <p:txBody>
                <a:bodyPr wrap="none" fromWordArt="1">
                  <a:prstTxWarp prst="textPlain">
                    <a:avLst>
                      <a:gd name="adj" fmla="val 50000"/>
                    </a:avLst>
                  </a:prstTxWarp>
                </a:bodyPr>
                <a:lstStyle/>
                <a:p>
                  <a:r>
                    <a:rPr lang="zh-CN" altLang="en-US" sz="3600" kern="10">
                      <a:ln w="76200">
                        <a:solidFill>
                          <a:schemeClr val="bg1"/>
                        </a:solidFill>
                        <a:round/>
                        <a:headEnd/>
                        <a:tailEnd/>
                      </a:ln>
                      <a:solidFill>
                        <a:schemeClr val="bg1"/>
                      </a:solidFill>
                      <a:latin typeface="宋体"/>
                      <a:ea typeface="宋体"/>
                    </a:rPr>
                    <a:t>驻波</a:t>
                  </a:r>
                </a:p>
              </p:txBody>
            </p:sp>
            <p:sp>
              <p:nvSpPr>
                <p:cNvPr id="59529" name="Text Box 29"/>
                <p:cNvSpPr txBox="1">
                  <a:spLocks noChangeArrowheads="1"/>
                </p:cNvSpPr>
                <p:nvPr/>
              </p:nvSpPr>
              <p:spPr bwMode="auto">
                <a:xfrm>
                  <a:off x="3010" y="827"/>
                  <a:ext cx="553" cy="250"/>
                </a:xfrm>
                <a:prstGeom prst="rect">
                  <a:avLst/>
                </a:prstGeom>
                <a:noFill/>
                <a:ln w="9525">
                  <a:noFill/>
                  <a:miter lim="800000"/>
                  <a:headEnd/>
                  <a:tailEnd/>
                </a:ln>
              </p:spPr>
              <p:txBody>
                <a:bodyPr>
                  <a:spAutoFit/>
                </a:bodyPr>
                <a:lstStyle/>
                <a:p>
                  <a:pPr algn="l">
                    <a:spcBef>
                      <a:spcPct val="50000"/>
                    </a:spcBef>
                  </a:pPr>
                  <a:r>
                    <a:rPr kumimoji="1" lang="zh-CN" altLang="en-US" sz="2000">
                      <a:solidFill>
                        <a:schemeClr val="folHlink"/>
                      </a:solidFill>
                      <a:latin typeface="Times New Roman" pitchFamily="18" charset="0"/>
                      <a:ea typeface="华文中宋" pitchFamily="2" charset="-122"/>
                    </a:rPr>
                    <a:t>驻波</a:t>
                  </a:r>
                </a:p>
              </p:txBody>
            </p:sp>
          </p:grpSp>
          <p:sp>
            <p:nvSpPr>
              <p:cNvPr id="59500" name="Freeform 30"/>
              <p:cNvSpPr>
                <a:spLocks/>
              </p:cNvSpPr>
              <p:nvPr/>
            </p:nvSpPr>
            <p:spPr bwMode="auto">
              <a:xfrm>
                <a:off x="1992" y="920"/>
                <a:ext cx="901" cy="249"/>
              </a:xfrm>
              <a:custGeom>
                <a:avLst/>
                <a:gdLst>
                  <a:gd name="T0" fmla="*/ 0 w 895"/>
                  <a:gd name="T1" fmla="*/ 67 h 310"/>
                  <a:gd name="T2" fmla="*/ 469 w 895"/>
                  <a:gd name="T3" fmla="*/ 0 h 310"/>
                  <a:gd name="T4" fmla="*/ 937 w 895"/>
                  <a:gd name="T5" fmla="*/ 67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grpSp>
            <p:nvGrpSpPr>
              <p:cNvPr id="59501" name="Group 31"/>
              <p:cNvGrpSpPr>
                <a:grpSpLocks/>
              </p:cNvGrpSpPr>
              <p:nvPr/>
            </p:nvGrpSpPr>
            <p:grpSpPr bwMode="auto">
              <a:xfrm>
                <a:off x="1604" y="735"/>
                <a:ext cx="1124" cy="250"/>
                <a:chOff x="1604" y="735"/>
                <a:chExt cx="1124" cy="250"/>
              </a:xfrm>
            </p:grpSpPr>
            <p:sp>
              <p:nvSpPr>
                <p:cNvPr id="59523" name="Line 32"/>
                <p:cNvSpPr>
                  <a:spLocks noChangeShapeType="1"/>
                </p:cNvSpPr>
                <p:nvPr/>
              </p:nvSpPr>
              <p:spPr bwMode="auto">
                <a:xfrm>
                  <a:off x="2410" y="848"/>
                  <a:ext cx="318" cy="0"/>
                </a:xfrm>
                <a:prstGeom prst="line">
                  <a:avLst/>
                </a:prstGeom>
                <a:noFill/>
                <a:ln w="57150">
                  <a:solidFill>
                    <a:schemeClr val="bg1"/>
                  </a:solidFill>
                  <a:round/>
                  <a:headEnd/>
                  <a:tailEnd type="triangle" w="sm" len="lg"/>
                </a:ln>
              </p:spPr>
              <p:txBody>
                <a:bodyPr/>
                <a:lstStyle/>
                <a:p>
                  <a:endParaRPr lang="zh-CN" altLang="en-US"/>
                </a:p>
              </p:txBody>
            </p:sp>
            <p:sp>
              <p:nvSpPr>
                <p:cNvPr id="59524" name="WordArt 33"/>
                <p:cNvSpPr>
                  <a:spLocks noChangeArrowheads="1" noChangeShapeType="1" noTextEdit="1"/>
                </p:cNvSpPr>
                <p:nvPr/>
              </p:nvSpPr>
              <p:spPr bwMode="auto">
                <a:xfrm>
                  <a:off x="1667" y="796"/>
                  <a:ext cx="468" cy="150"/>
                </a:xfrm>
                <a:prstGeom prst="rect">
                  <a:avLst/>
                </a:prstGeom>
              </p:spPr>
              <p:txBody>
                <a:bodyPr wrap="none" fromWordArt="1">
                  <a:prstTxWarp prst="textPlain">
                    <a:avLst>
                      <a:gd name="adj" fmla="val 50000"/>
                    </a:avLst>
                  </a:prstTxWarp>
                </a:bodyPr>
                <a:lstStyle/>
                <a:p>
                  <a:r>
                    <a:rPr lang="zh-CN" altLang="en-US" sz="3600" kern="10">
                      <a:ln w="76200">
                        <a:solidFill>
                          <a:schemeClr val="bg1"/>
                        </a:solidFill>
                        <a:round/>
                        <a:headEnd/>
                        <a:tailEnd/>
                      </a:ln>
                      <a:solidFill>
                        <a:schemeClr val="bg1"/>
                      </a:solidFill>
                      <a:latin typeface="宋体"/>
                      <a:ea typeface="宋体"/>
                    </a:rPr>
                    <a:t>入射波</a:t>
                  </a:r>
                </a:p>
              </p:txBody>
            </p:sp>
            <p:sp>
              <p:nvSpPr>
                <p:cNvPr id="59525" name="Text Box 34"/>
                <p:cNvSpPr txBox="1">
                  <a:spLocks noChangeArrowheads="1"/>
                </p:cNvSpPr>
                <p:nvPr/>
              </p:nvSpPr>
              <p:spPr bwMode="auto">
                <a:xfrm>
                  <a:off x="1604" y="735"/>
                  <a:ext cx="629" cy="250"/>
                </a:xfrm>
                <a:prstGeom prst="rect">
                  <a:avLst/>
                </a:prstGeom>
                <a:noFill/>
                <a:ln w="9525">
                  <a:noFill/>
                  <a:miter lim="800000"/>
                  <a:headEnd/>
                  <a:tailEnd/>
                </a:ln>
              </p:spPr>
              <p:txBody>
                <a:bodyPr>
                  <a:spAutoFit/>
                </a:bodyPr>
                <a:lstStyle/>
                <a:p>
                  <a:pPr algn="l">
                    <a:spcBef>
                      <a:spcPct val="50000"/>
                    </a:spcBef>
                  </a:pPr>
                  <a:r>
                    <a:rPr kumimoji="1" lang="zh-CN" altLang="en-US" sz="2000">
                      <a:solidFill>
                        <a:srgbClr val="FF0000"/>
                      </a:solidFill>
                      <a:latin typeface="Times New Roman" pitchFamily="18" charset="0"/>
                      <a:ea typeface="华文中宋" pitchFamily="2" charset="-122"/>
                    </a:rPr>
                    <a:t>入射波</a:t>
                  </a:r>
                </a:p>
              </p:txBody>
            </p:sp>
            <p:sp>
              <p:nvSpPr>
                <p:cNvPr id="59526" name="Line 35"/>
                <p:cNvSpPr>
                  <a:spLocks noChangeShapeType="1"/>
                </p:cNvSpPr>
                <p:nvPr/>
              </p:nvSpPr>
              <p:spPr bwMode="auto">
                <a:xfrm>
                  <a:off x="2290" y="848"/>
                  <a:ext cx="221" cy="0"/>
                </a:xfrm>
                <a:prstGeom prst="line">
                  <a:avLst/>
                </a:prstGeom>
                <a:noFill/>
                <a:ln w="57150">
                  <a:solidFill>
                    <a:schemeClr val="bg1"/>
                  </a:solidFill>
                  <a:round/>
                  <a:headEnd/>
                  <a:tailEnd/>
                </a:ln>
              </p:spPr>
              <p:txBody>
                <a:bodyPr/>
                <a:lstStyle/>
                <a:p>
                  <a:endParaRPr lang="zh-CN" altLang="en-US"/>
                </a:p>
              </p:txBody>
            </p:sp>
            <p:sp>
              <p:nvSpPr>
                <p:cNvPr id="59527" name="Line 36"/>
                <p:cNvSpPr>
                  <a:spLocks noChangeShapeType="1"/>
                </p:cNvSpPr>
                <p:nvPr/>
              </p:nvSpPr>
              <p:spPr bwMode="auto">
                <a:xfrm>
                  <a:off x="2344" y="848"/>
                  <a:ext cx="318" cy="0"/>
                </a:xfrm>
                <a:prstGeom prst="line">
                  <a:avLst/>
                </a:prstGeom>
                <a:noFill/>
                <a:ln w="28575">
                  <a:solidFill>
                    <a:srgbClr val="FF0000"/>
                  </a:solidFill>
                  <a:round/>
                  <a:headEnd/>
                  <a:tailEnd type="triangle" w="sm" len="lg"/>
                </a:ln>
              </p:spPr>
              <p:txBody>
                <a:bodyPr/>
                <a:lstStyle/>
                <a:p>
                  <a:endParaRPr lang="zh-CN" altLang="en-US"/>
                </a:p>
              </p:txBody>
            </p:sp>
          </p:grpSp>
          <p:grpSp>
            <p:nvGrpSpPr>
              <p:cNvPr id="59502" name="Group 37"/>
              <p:cNvGrpSpPr>
                <a:grpSpLocks/>
              </p:cNvGrpSpPr>
              <p:nvPr/>
            </p:nvGrpSpPr>
            <p:grpSpPr bwMode="auto">
              <a:xfrm>
                <a:off x="1228" y="943"/>
                <a:ext cx="3262" cy="440"/>
                <a:chOff x="1014" y="780"/>
                <a:chExt cx="3573" cy="626"/>
              </a:xfrm>
            </p:grpSpPr>
            <p:sp>
              <p:nvSpPr>
                <p:cNvPr id="59519" name="Freeform 38"/>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sp>
              <p:nvSpPr>
                <p:cNvPr id="59520" name="Freeform 39"/>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sp>
              <p:nvSpPr>
                <p:cNvPr id="59521" name="Freeform 40"/>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sp>
              <p:nvSpPr>
                <p:cNvPr id="59522" name="Freeform 41"/>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grpSp>
          <p:grpSp>
            <p:nvGrpSpPr>
              <p:cNvPr id="59503" name="Group 42"/>
              <p:cNvGrpSpPr>
                <a:grpSpLocks/>
              </p:cNvGrpSpPr>
              <p:nvPr/>
            </p:nvGrpSpPr>
            <p:grpSpPr bwMode="auto">
              <a:xfrm>
                <a:off x="2600" y="1390"/>
                <a:ext cx="1064" cy="250"/>
                <a:chOff x="2600" y="1390"/>
                <a:chExt cx="1064" cy="250"/>
              </a:xfrm>
            </p:grpSpPr>
            <p:grpSp>
              <p:nvGrpSpPr>
                <p:cNvPr id="59512" name="Group 43"/>
                <p:cNvGrpSpPr>
                  <a:grpSpLocks/>
                </p:cNvGrpSpPr>
                <p:nvPr/>
              </p:nvGrpSpPr>
              <p:grpSpPr bwMode="auto">
                <a:xfrm>
                  <a:off x="3035" y="1390"/>
                  <a:ext cx="629" cy="250"/>
                  <a:chOff x="2413" y="1307"/>
                  <a:chExt cx="629" cy="250"/>
                </a:xfrm>
              </p:grpSpPr>
              <p:sp>
                <p:nvSpPr>
                  <p:cNvPr id="59517" name="WordArt 44"/>
                  <p:cNvSpPr>
                    <a:spLocks noChangeArrowheads="1" noChangeShapeType="1" noTextEdit="1"/>
                  </p:cNvSpPr>
                  <p:nvPr/>
                </p:nvSpPr>
                <p:spPr bwMode="auto">
                  <a:xfrm>
                    <a:off x="2480" y="1368"/>
                    <a:ext cx="468" cy="150"/>
                  </a:xfrm>
                  <a:prstGeom prst="rect">
                    <a:avLst/>
                  </a:prstGeom>
                </p:spPr>
                <p:txBody>
                  <a:bodyPr wrap="none" fromWordArt="1">
                    <a:prstTxWarp prst="textPlain">
                      <a:avLst>
                        <a:gd name="adj" fmla="val 50000"/>
                      </a:avLst>
                    </a:prstTxWarp>
                  </a:bodyPr>
                  <a:lstStyle/>
                  <a:p>
                    <a:r>
                      <a:rPr lang="zh-CN" altLang="en-US" sz="3600" kern="10">
                        <a:ln w="76200">
                          <a:solidFill>
                            <a:schemeClr val="bg1"/>
                          </a:solidFill>
                          <a:round/>
                          <a:headEnd/>
                          <a:tailEnd/>
                        </a:ln>
                        <a:solidFill>
                          <a:schemeClr val="bg1"/>
                        </a:solidFill>
                        <a:latin typeface="宋体"/>
                        <a:ea typeface="宋体"/>
                      </a:rPr>
                      <a:t>反射波</a:t>
                    </a:r>
                  </a:p>
                </p:txBody>
              </p:sp>
              <p:sp>
                <p:nvSpPr>
                  <p:cNvPr id="59518" name="Text Box 45"/>
                  <p:cNvSpPr txBox="1">
                    <a:spLocks noChangeArrowheads="1"/>
                  </p:cNvSpPr>
                  <p:nvPr/>
                </p:nvSpPr>
                <p:spPr bwMode="auto">
                  <a:xfrm>
                    <a:off x="2413" y="1307"/>
                    <a:ext cx="629" cy="250"/>
                  </a:xfrm>
                  <a:prstGeom prst="rect">
                    <a:avLst/>
                  </a:prstGeom>
                  <a:noFill/>
                  <a:ln w="9525">
                    <a:noFill/>
                    <a:miter lim="800000"/>
                    <a:headEnd/>
                    <a:tailEnd/>
                  </a:ln>
                </p:spPr>
                <p:txBody>
                  <a:bodyPr>
                    <a:spAutoFit/>
                  </a:bodyPr>
                  <a:lstStyle/>
                  <a:p>
                    <a:pPr algn="l">
                      <a:spcBef>
                        <a:spcPct val="50000"/>
                      </a:spcBef>
                    </a:pPr>
                    <a:r>
                      <a:rPr kumimoji="1" lang="zh-CN" altLang="en-US" sz="2000">
                        <a:solidFill>
                          <a:schemeClr val="accent2"/>
                        </a:solidFill>
                        <a:latin typeface="Times New Roman" pitchFamily="18" charset="0"/>
                        <a:ea typeface="华文中宋" pitchFamily="2" charset="-122"/>
                      </a:rPr>
                      <a:t>反射波</a:t>
                    </a:r>
                  </a:p>
                </p:txBody>
              </p:sp>
            </p:grpSp>
            <p:grpSp>
              <p:nvGrpSpPr>
                <p:cNvPr id="59513" name="Group 46"/>
                <p:cNvGrpSpPr>
                  <a:grpSpLocks/>
                </p:cNvGrpSpPr>
                <p:nvPr/>
              </p:nvGrpSpPr>
              <p:grpSpPr bwMode="auto">
                <a:xfrm>
                  <a:off x="2600" y="1520"/>
                  <a:ext cx="413" cy="1"/>
                  <a:chOff x="3017" y="1618"/>
                  <a:chExt cx="413" cy="1"/>
                </a:xfrm>
              </p:grpSpPr>
              <p:sp>
                <p:nvSpPr>
                  <p:cNvPr id="59514" name="Line 47"/>
                  <p:cNvSpPr>
                    <a:spLocks noChangeShapeType="1"/>
                  </p:cNvSpPr>
                  <p:nvPr/>
                </p:nvSpPr>
                <p:spPr bwMode="auto">
                  <a:xfrm flipH="1">
                    <a:off x="3017" y="1618"/>
                    <a:ext cx="318" cy="0"/>
                  </a:xfrm>
                  <a:prstGeom prst="line">
                    <a:avLst/>
                  </a:prstGeom>
                  <a:noFill/>
                  <a:ln w="57150">
                    <a:solidFill>
                      <a:schemeClr val="bg1"/>
                    </a:solidFill>
                    <a:round/>
                    <a:headEnd/>
                    <a:tailEnd type="triangle" w="sm" len="lg"/>
                  </a:ln>
                </p:spPr>
                <p:txBody>
                  <a:bodyPr/>
                  <a:lstStyle/>
                  <a:p>
                    <a:endParaRPr lang="zh-CN" altLang="en-US"/>
                  </a:p>
                </p:txBody>
              </p:sp>
              <p:sp>
                <p:nvSpPr>
                  <p:cNvPr id="59515" name="Line 48"/>
                  <p:cNvSpPr>
                    <a:spLocks noChangeShapeType="1"/>
                  </p:cNvSpPr>
                  <p:nvPr/>
                </p:nvSpPr>
                <p:spPr bwMode="auto">
                  <a:xfrm>
                    <a:off x="3209" y="1619"/>
                    <a:ext cx="221" cy="0"/>
                  </a:xfrm>
                  <a:prstGeom prst="line">
                    <a:avLst/>
                  </a:prstGeom>
                  <a:noFill/>
                  <a:ln w="57150">
                    <a:solidFill>
                      <a:schemeClr val="bg1"/>
                    </a:solidFill>
                    <a:round/>
                    <a:headEnd/>
                    <a:tailEnd/>
                  </a:ln>
                </p:spPr>
                <p:txBody>
                  <a:bodyPr/>
                  <a:lstStyle/>
                  <a:p>
                    <a:endParaRPr lang="zh-CN" altLang="en-US"/>
                  </a:p>
                </p:txBody>
              </p:sp>
              <p:sp>
                <p:nvSpPr>
                  <p:cNvPr id="59516" name="Line 49"/>
                  <p:cNvSpPr>
                    <a:spLocks noChangeShapeType="1"/>
                  </p:cNvSpPr>
                  <p:nvPr/>
                </p:nvSpPr>
                <p:spPr bwMode="auto">
                  <a:xfrm flipH="1">
                    <a:off x="3081" y="1618"/>
                    <a:ext cx="318" cy="0"/>
                  </a:xfrm>
                  <a:prstGeom prst="line">
                    <a:avLst/>
                  </a:prstGeom>
                  <a:noFill/>
                  <a:ln w="28575">
                    <a:solidFill>
                      <a:schemeClr val="accent2"/>
                    </a:solidFill>
                    <a:round/>
                    <a:headEnd/>
                    <a:tailEnd type="triangle" w="sm" len="lg"/>
                  </a:ln>
                </p:spPr>
                <p:txBody>
                  <a:bodyPr/>
                  <a:lstStyle/>
                  <a:p>
                    <a:endParaRPr lang="zh-CN" altLang="en-US"/>
                  </a:p>
                </p:txBody>
              </p:sp>
            </p:grpSp>
          </p:grpSp>
          <p:sp>
            <p:nvSpPr>
              <p:cNvPr id="59504" name="Rectangle 50"/>
              <p:cNvSpPr>
                <a:spLocks noChangeArrowheads="1"/>
              </p:cNvSpPr>
              <p:nvPr/>
            </p:nvSpPr>
            <p:spPr bwMode="auto">
              <a:xfrm>
                <a:off x="4058" y="657"/>
                <a:ext cx="531" cy="993"/>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59505" name="Line 51"/>
              <p:cNvSpPr>
                <a:spLocks noChangeShapeType="1"/>
              </p:cNvSpPr>
              <p:nvPr/>
            </p:nvSpPr>
            <p:spPr bwMode="auto">
              <a:xfrm>
                <a:off x="751" y="1161"/>
                <a:ext cx="3819" cy="0"/>
              </a:xfrm>
              <a:prstGeom prst="line">
                <a:avLst/>
              </a:prstGeom>
              <a:noFill/>
              <a:ln w="19050">
                <a:solidFill>
                  <a:schemeClr val="tx1"/>
                </a:solidFill>
                <a:round/>
                <a:headEnd/>
                <a:tailEnd type="triangle" w="sm" len="lg"/>
              </a:ln>
            </p:spPr>
            <p:txBody>
              <a:bodyPr/>
              <a:lstStyle/>
              <a:p>
                <a:endParaRPr lang="zh-CN" altLang="en-US"/>
              </a:p>
            </p:txBody>
          </p:sp>
          <p:sp>
            <p:nvSpPr>
              <p:cNvPr id="59506" name="Line 52"/>
              <p:cNvSpPr>
                <a:spLocks noChangeShapeType="1"/>
              </p:cNvSpPr>
              <p:nvPr/>
            </p:nvSpPr>
            <p:spPr bwMode="auto">
              <a:xfrm>
                <a:off x="4051" y="445"/>
                <a:ext cx="0" cy="1319"/>
              </a:xfrm>
              <a:prstGeom prst="line">
                <a:avLst/>
              </a:prstGeom>
              <a:noFill/>
              <a:ln w="19050">
                <a:solidFill>
                  <a:srgbClr val="C0C0C0"/>
                </a:solidFill>
                <a:round/>
                <a:headEnd/>
                <a:tailEnd/>
              </a:ln>
            </p:spPr>
            <p:txBody>
              <a:bodyPr/>
              <a:lstStyle/>
              <a:p>
                <a:endParaRPr lang="zh-CN" altLang="en-US"/>
              </a:p>
            </p:txBody>
          </p:sp>
          <p:sp>
            <p:nvSpPr>
              <p:cNvPr id="59507" name="Text Box 53"/>
              <p:cNvSpPr txBox="1">
                <a:spLocks noChangeArrowheads="1"/>
              </p:cNvSpPr>
              <p:nvPr/>
            </p:nvSpPr>
            <p:spPr bwMode="auto">
              <a:xfrm>
                <a:off x="4123" y="438"/>
                <a:ext cx="879" cy="250"/>
              </a:xfrm>
              <a:prstGeom prst="rect">
                <a:avLst/>
              </a:prstGeom>
              <a:noFill/>
              <a:ln w="9525">
                <a:noFill/>
                <a:miter lim="800000"/>
                <a:headEnd/>
                <a:tailEnd/>
              </a:ln>
            </p:spPr>
            <p:txBody>
              <a:bodyPr>
                <a:spAutoFit/>
              </a:bodyPr>
              <a:lstStyle/>
              <a:p>
                <a:pPr algn="l">
                  <a:spcBef>
                    <a:spcPct val="50000"/>
                  </a:spcBef>
                </a:pPr>
                <a:r>
                  <a:rPr kumimoji="1" lang="zh-CN" altLang="en-US" sz="2000">
                    <a:latin typeface="Times New Roman" pitchFamily="18" charset="0"/>
                    <a:ea typeface="华文中宋" pitchFamily="2" charset="-122"/>
                  </a:rPr>
                  <a:t>波疏媒质</a:t>
                </a:r>
              </a:p>
            </p:txBody>
          </p:sp>
          <p:sp>
            <p:nvSpPr>
              <p:cNvPr id="59508" name="Text Box 54"/>
              <p:cNvSpPr txBox="1">
                <a:spLocks noChangeArrowheads="1"/>
              </p:cNvSpPr>
              <p:nvPr/>
            </p:nvSpPr>
            <p:spPr bwMode="auto">
              <a:xfrm>
                <a:off x="3221" y="431"/>
                <a:ext cx="766" cy="250"/>
              </a:xfrm>
              <a:prstGeom prst="rect">
                <a:avLst/>
              </a:prstGeom>
              <a:noFill/>
              <a:ln w="9525">
                <a:noFill/>
                <a:miter lim="800000"/>
                <a:headEnd/>
                <a:tailEnd/>
              </a:ln>
            </p:spPr>
            <p:txBody>
              <a:bodyPr>
                <a:spAutoFit/>
              </a:bodyPr>
              <a:lstStyle/>
              <a:p>
                <a:pPr algn="l">
                  <a:spcBef>
                    <a:spcPct val="50000"/>
                  </a:spcBef>
                </a:pPr>
                <a:r>
                  <a:rPr kumimoji="1" lang="zh-CN" altLang="en-US" sz="2000">
                    <a:latin typeface="Times New Roman" pitchFamily="18" charset="0"/>
                    <a:ea typeface="华文中宋" pitchFamily="2" charset="-122"/>
                  </a:rPr>
                  <a:t>波密媒质</a:t>
                </a:r>
              </a:p>
            </p:txBody>
          </p:sp>
          <p:sp>
            <p:nvSpPr>
              <p:cNvPr id="59509" name="WordArt 55"/>
              <p:cNvSpPr>
                <a:spLocks noChangeArrowheads="1" noChangeShapeType="1" noTextEdit="1"/>
              </p:cNvSpPr>
              <p:nvPr/>
            </p:nvSpPr>
            <p:spPr bwMode="auto">
              <a:xfrm>
                <a:off x="4365" y="1225"/>
                <a:ext cx="177" cy="136"/>
              </a:xfrm>
              <a:prstGeom prst="rect">
                <a:avLst/>
              </a:prstGeom>
            </p:spPr>
            <p:txBody>
              <a:bodyPr wrap="none" fromWordArt="1">
                <a:prstTxWarp prst="textPlain">
                  <a:avLst>
                    <a:gd name="adj" fmla="val 53806"/>
                  </a:avLst>
                </a:prstTxWarp>
              </a:bodyPr>
              <a:lstStyle/>
              <a:p>
                <a:r>
                  <a:rPr lang="en-US" altLang="zh-CN" i="1" kern="10">
                    <a:ln w="9525">
                      <a:solidFill>
                        <a:srgbClr val="000000"/>
                      </a:solidFill>
                      <a:round/>
                      <a:headEnd/>
                      <a:tailEnd/>
                    </a:ln>
                    <a:solidFill>
                      <a:srgbClr val="000000"/>
                    </a:solidFill>
                    <a:latin typeface="Times New Roman"/>
                    <a:cs typeface="Times New Roman"/>
                  </a:rPr>
                  <a:t>X</a:t>
                </a:r>
                <a:endParaRPr lang="zh-CN" altLang="en-US" i="1" kern="10">
                  <a:ln w="9525">
                    <a:solidFill>
                      <a:srgbClr val="000000"/>
                    </a:solidFill>
                    <a:round/>
                    <a:headEnd/>
                    <a:tailEnd/>
                  </a:ln>
                  <a:solidFill>
                    <a:srgbClr val="000000"/>
                  </a:solidFill>
                  <a:latin typeface="Times New Roman"/>
                  <a:cs typeface="Times New Roman"/>
                </a:endParaRPr>
              </a:p>
            </p:txBody>
          </p:sp>
          <p:sp>
            <p:nvSpPr>
              <p:cNvPr id="59510" name="WordArt 56"/>
              <p:cNvSpPr>
                <a:spLocks noChangeArrowheads="1" noChangeShapeType="1" noTextEdit="1"/>
              </p:cNvSpPr>
              <p:nvPr/>
            </p:nvSpPr>
            <p:spPr bwMode="auto">
              <a:xfrm>
                <a:off x="654" y="1207"/>
                <a:ext cx="106" cy="143"/>
              </a:xfrm>
              <a:prstGeom prst="rect">
                <a:avLst/>
              </a:prstGeom>
            </p:spPr>
            <p:txBody>
              <a:bodyPr wrap="none" fromWordArt="1">
                <a:prstTxWarp prst="textPlain">
                  <a:avLst>
                    <a:gd name="adj" fmla="val 50000"/>
                  </a:avLst>
                </a:prstTxWarp>
              </a:bodyPr>
              <a:lstStyle/>
              <a:p>
                <a:r>
                  <a:rPr lang="en-US" altLang="zh-CN" i="1" kern="10">
                    <a:ln w="9525">
                      <a:solidFill>
                        <a:srgbClr val="000000"/>
                      </a:solidFill>
                      <a:round/>
                      <a:headEnd/>
                      <a:tailEnd/>
                    </a:ln>
                    <a:solidFill>
                      <a:srgbClr val="000000"/>
                    </a:solidFill>
                    <a:latin typeface="Times New Roman"/>
                    <a:cs typeface="Times New Roman"/>
                  </a:rPr>
                  <a:t>O</a:t>
                </a:r>
                <a:endParaRPr lang="zh-CN" altLang="en-US" i="1" kern="10">
                  <a:ln w="9525">
                    <a:solidFill>
                      <a:srgbClr val="000000"/>
                    </a:solidFill>
                    <a:round/>
                    <a:headEnd/>
                    <a:tailEnd/>
                  </a:ln>
                  <a:solidFill>
                    <a:srgbClr val="000000"/>
                  </a:solidFill>
                  <a:latin typeface="Times New Roman"/>
                  <a:cs typeface="Times New Roman"/>
                </a:endParaRPr>
              </a:p>
            </p:txBody>
          </p:sp>
          <p:sp>
            <p:nvSpPr>
              <p:cNvPr id="59511" name="WordArt 57"/>
              <p:cNvSpPr>
                <a:spLocks noChangeArrowheads="1" noChangeShapeType="1" noTextEdit="1"/>
              </p:cNvSpPr>
              <p:nvPr/>
            </p:nvSpPr>
            <p:spPr bwMode="auto">
              <a:xfrm>
                <a:off x="612" y="446"/>
                <a:ext cx="156" cy="139"/>
              </a:xfrm>
              <a:prstGeom prst="rect">
                <a:avLst/>
              </a:prstGeom>
            </p:spPr>
            <p:txBody>
              <a:bodyPr wrap="none" fromWordArt="1">
                <a:prstTxWarp prst="textPlain">
                  <a:avLst>
                    <a:gd name="adj" fmla="val 50333"/>
                  </a:avLst>
                </a:prstTxWarp>
              </a:bodyPr>
              <a:lstStyle/>
              <a:p>
                <a:r>
                  <a:rPr lang="en-US" altLang="zh-CN" i="1" kern="10">
                    <a:ln w="9525">
                      <a:solidFill>
                        <a:srgbClr val="000000"/>
                      </a:solidFill>
                      <a:round/>
                      <a:headEnd/>
                      <a:tailEnd/>
                    </a:ln>
                    <a:solidFill>
                      <a:srgbClr val="000000"/>
                    </a:solidFill>
                    <a:latin typeface="Times New Roman"/>
                    <a:cs typeface="Times New Roman"/>
                  </a:rPr>
                  <a:t>Y</a:t>
                </a:r>
                <a:endParaRPr lang="zh-CN" altLang="en-US" i="1" kern="10">
                  <a:ln w="9525">
                    <a:solidFill>
                      <a:srgbClr val="000000"/>
                    </a:solidFill>
                    <a:round/>
                    <a:headEnd/>
                    <a:tailEnd/>
                  </a:ln>
                  <a:solidFill>
                    <a:srgbClr val="000000"/>
                  </a:solidFill>
                  <a:latin typeface="Times New Roman"/>
                  <a:cs typeface="Times New Roman"/>
                </a:endParaRPr>
              </a:p>
            </p:txBody>
          </p:sp>
        </p:grpSp>
        <p:grpSp>
          <p:nvGrpSpPr>
            <p:cNvPr id="59477" name="Group 58"/>
            <p:cNvGrpSpPr>
              <a:grpSpLocks/>
            </p:cNvGrpSpPr>
            <p:nvPr/>
          </p:nvGrpSpPr>
          <p:grpSpPr bwMode="auto">
            <a:xfrm>
              <a:off x="234" y="226"/>
              <a:ext cx="147" cy="147"/>
              <a:chOff x="3045" y="1834"/>
              <a:chExt cx="101" cy="101"/>
            </a:xfrm>
          </p:grpSpPr>
          <p:sp>
            <p:nvSpPr>
              <p:cNvPr id="59479" name="Oval 59"/>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59480" name="Oval 60"/>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sp>
          <p:nvSpPr>
            <p:cNvPr id="59478" name="WordArt 61"/>
            <p:cNvSpPr>
              <a:spLocks noChangeArrowheads="1" noChangeShapeType="1" noTextEdit="1"/>
            </p:cNvSpPr>
            <p:nvPr/>
          </p:nvSpPr>
          <p:spPr bwMode="auto">
            <a:xfrm>
              <a:off x="466" y="223"/>
              <a:ext cx="4992" cy="324"/>
            </a:xfrm>
            <a:prstGeom prst="rect">
              <a:avLst/>
            </a:prstGeom>
          </p:spPr>
          <p:txBody>
            <a:bodyPr wrap="none" fromWordArt="1">
              <a:prstTxWarp prst="textPlain">
                <a:avLst>
                  <a:gd name="adj" fmla="val 50000"/>
                </a:avLst>
              </a:prstTxWarp>
            </a:bodyPr>
            <a:lstStyle/>
            <a:p>
              <a:r>
                <a:rPr lang="zh-CN" altLang="en-US" kern="10">
                  <a:ln w="9525">
                    <a:solidFill>
                      <a:srgbClr val="000000"/>
                    </a:solidFill>
                    <a:round/>
                    <a:headEnd/>
                    <a:tailEnd/>
                  </a:ln>
                  <a:latin typeface="华文中宋"/>
                  <a:ea typeface="华文中宋"/>
                </a:rPr>
                <a:t>由波密媒质入射在波疏媒质界面上反射，在界面处，反射波的振动相位</a:t>
              </a:r>
            </a:p>
            <a:p>
              <a:r>
                <a:rPr lang="zh-CN" altLang="en-US" kern="10">
                  <a:ln w="9525">
                    <a:solidFill>
                      <a:srgbClr val="000000"/>
                    </a:solidFill>
                    <a:round/>
                    <a:headEnd/>
                    <a:tailEnd/>
                  </a:ln>
                  <a:latin typeface="华文中宋"/>
                  <a:ea typeface="华文中宋"/>
                </a:rPr>
                <a:t>总是与入射波的振动相位相同，形成驻波时，总是出现波腹。</a:t>
              </a:r>
            </a:p>
          </p:txBody>
        </p:sp>
      </p:grpSp>
      <p:grpSp>
        <p:nvGrpSpPr>
          <p:cNvPr id="11" name="Group 62"/>
          <p:cNvGrpSpPr>
            <a:grpSpLocks/>
          </p:cNvGrpSpPr>
          <p:nvPr/>
        </p:nvGrpSpPr>
        <p:grpSpPr bwMode="auto">
          <a:xfrm>
            <a:off x="0" y="3408363"/>
            <a:ext cx="9144000" cy="3449637"/>
            <a:chOff x="0" y="2147"/>
            <a:chExt cx="5760" cy="2173"/>
          </a:xfrm>
        </p:grpSpPr>
        <p:sp>
          <p:nvSpPr>
            <p:cNvPr id="59399" name="Rectangle 63" descr="球体"/>
            <p:cNvSpPr>
              <a:spLocks noChangeArrowheads="1"/>
            </p:cNvSpPr>
            <p:nvPr/>
          </p:nvSpPr>
          <p:spPr bwMode="auto">
            <a:xfrm>
              <a:off x="0" y="4223"/>
              <a:ext cx="5760" cy="97"/>
            </a:xfrm>
            <a:prstGeom prst="rect">
              <a:avLst/>
            </a:prstGeom>
            <a:pattFill prst="sphere">
              <a:fgClr>
                <a:schemeClr val="bg1"/>
              </a:fgClr>
              <a:bgClr>
                <a:srgbClr val="C4E9F8"/>
              </a:bgClr>
            </a:pattFill>
            <a:ln w="9525">
              <a:noFill/>
              <a:miter lim="800000"/>
              <a:headEnd/>
              <a:tailEnd/>
            </a:ln>
          </p:spPr>
          <p:txBody>
            <a:bodyPr wrap="none" anchor="ctr"/>
            <a:lstStyle/>
            <a:p>
              <a:endParaRPr lang="zh-CN" altLang="en-US"/>
            </a:p>
          </p:txBody>
        </p:sp>
        <p:sp>
          <p:nvSpPr>
            <p:cNvPr id="59400" name="Freeform 64" descr="深色竖线"/>
            <p:cNvSpPr>
              <a:spLocks/>
            </p:cNvSpPr>
            <p:nvPr/>
          </p:nvSpPr>
          <p:spPr bwMode="auto">
            <a:xfrm flipV="1">
              <a:off x="957" y="3339"/>
              <a:ext cx="817" cy="446"/>
            </a:xfrm>
            <a:custGeom>
              <a:avLst/>
              <a:gdLst>
                <a:gd name="T0" fmla="*/ 0 w 895"/>
                <a:gd name="T1" fmla="*/ 3958 h 310"/>
                <a:gd name="T2" fmla="*/ 236 w 895"/>
                <a:gd name="T3" fmla="*/ 0 h 310"/>
                <a:gd name="T4" fmla="*/ 473 w 895"/>
                <a:gd name="T5" fmla="*/ 3958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pattFill prst="dkVert">
              <a:fgClr>
                <a:srgbClr val="EAEAEA"/>
              </a:fgClr>
              <a:bgClr>
                <a:srgbClr val="FFFFFF"/>
              </a:bgClr>
            </a:pattFill>
            <a:ln w="38100" cap="rnd">
              <a:noFill/>
              <a:prstDash val="sysDot"/>
              <a:round/>
              <a:headEnd/>
              <a:tailEnd/>
            </a:ln>
          </p:spPr>
          <p:txBody>
            <a:bodyPr/>
            <a:lstStyle/>
            <a:p>
              <a:endParaRPr lang="zh-CN" altLang="en-US"/>
            </a:p>
          </p:txBody>
        </p:sp>
        <p:sp>
          <p:nvSpPr>
            <p:cNvPr id="59401" name="Freeform 65" descr="深色竖线"/>
            <p:cNvSpPr>
              <a:spLocks/>
            </p:cNvSpPr>
            <p:nvPr/>
          </p:nvSpPr>
          <p:spPr bwMode="auto">
            <a:xfrm>
              <a:off x="3378" y="2902"/>
              <a:ext cx="817" cy="447"/>
            </a:xfrm>
            <a:custGeom>
              <a:avLst/>
              <a:gdLst>
                <a:gd name="T0" fmla="*/ 0 w 895"/>
                <a:gd name="T1" fmla="*/ 4022 h 310"/>
                <a:gd name="T2" fmla="*/ 236 w 895"/>
                <a:gd name="T3" fmla="*/ 0 h 310"/>
                <a:gd name="T4" fmla="*/ 473 w 895"/>
                <a:gd name="T5" fmla="*/ 4022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pattFill prst="dkVert">
              <a:fgClr>
                <a:srgbClr val="EAEAEA"/>
              </a:fgClr>
              <a:bgClr>
                <a:srgbClr val="FFFFFF"/>
              </a:bgClr>
            </a:pattFill>
            <a:ln w="38100" cap="rnd">
              <a:noFill/>
              <a:prstDash val="sysDot"/>
              <a:round/>
              <a:headEnd/>
              <a:tailEnd/>
            </a:ln>
          </p:spPr>
          <p:txBody>
            <a:bodyPr/>
            <a:lstStyle/>
            <a:p>
              <a:endParaRPr lang="zh-CN" altLang="en-US"/>
            </a:p>
          </p:txBody>
        </p:sp>
        <p:sp>
          <p:nvSpPr>
            <p:cNvPr id="59402" name="Freeform 66" descr="深色竖线"/>
            <p:cNvSpPr>
              <a:spLocks/>
            </p:cNvSpPr>
            <p:nvPr/>
          </p:nvSpPr>
          <p:spPr bwMode="auto">
            <a:xfrm flipV="1">
              <a:off x="3387" y="3337"/>
              <a:ext cx="817" cy="447"/>
            </a:xfrm>
            <a:custGeom>
              <a:avLst/>
              <a:gdLst>
                <a:gd name="T0" fmla="*/ 0 w 895"/>
                <a:gd name="T1" fmla="*/ 4022 h 310"/>
                <a:gd name="T2" fmla="*/ 236 w 895"/>
                <a:gd name="T3" fmla="*/ 0 h 310"/>
                <a:gd name="T4" fmla="*/ 473 w 895"/>
                <a:gd name="T5" fmla="*/ 4022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pattFill prst="dkVert">
              <a:fgClr>
                <a:srgbClr val="EAEAEA"/>
              </a:fgClr>
              <a:bgClr>
                <a:srgbClr val="FFFFFF"/>
              </a:bgClr>
            </a:pattFill>
            <a:ln w="38100">
              <a:noFill/>
              <a:round/>
              <a:headEnd/>
              <a:tailEnd/>
            </a:ln>
          </p:spPr>
          <p:txBody>
            <a:bodyPr/>
            <a:lstStyle/>
            <a:p>
              <a:endParaRPr lang="zh-CN" altLang="en-US"/>
            </a:p>
          </p:txBody>
        </p:sp>
        <p:sp>
          <p:nvSpPr>
            <p:cNvPr id="59403" name="Freeform 67" descr="深色竖线"/>
            <p:cNvSpPr>
              <a:spLocks/>
            </p:cNvSpPr>
            <p:nvPr/>
          </p:nvSpPr>
          <p:spPr bwMode="auto">
            <a:xfrm>
              <a:off x="2580" y="2888"/>
              <a:ext cx="817" cy="447"/>
            </a:xfrm>
            <a:custGeom>
              <a:avLst/>
              <a:gdLst>
                <a:gd name="T0" fmla="*/ 0 w 895"/>
                <a:gd name="T1" fmla="*/ 4022 h 310"/>
                <a:gd name="T2" fmla="*/ 236 w 895"/>
                <a:gd name="T3" fmla="*/ 0 h 310"/>
                <a:gd name="T4" fmla="*/ 473 w 895"/>
                <a:gd name="T5" fmla="*/ 4022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pattFill prst="dkVert">
              <a:fgClr>
                <a:srgbClr val="EAEAEA"/>
              </a:fgClr>
              <a:bgClr>
                <a:srgbClr val="FFFFFF"/>
              </a:bgClr>
            </a:pattFill>
            <a:ln w="38100">
              <a:noFill/>
              <a:round/>
              <a:headEnd/>
              <a:tailEnd/>
            </a:ln>
          </p:spPr>
          <p:txBody>
            <a:bodyPr/>
            <a:lstStyle/>
            <a:p>
              <a:endParaRPr lang="zh-CN" altLang="en-US"/>
            </a:p>
          </p:txBody>
        </p:sp>
        <p:sp>
          <p:nvSpPr>
            <p:cNvPr id="59404" name="Freeform 68" descr="深色竖线"/>
            <p:cNvSpPr>
              <a:spLocks/>
            </p:cNvSpPr>
            <p:nvPr/>
          </p:nvSpPr>
          <p:spPr bwMode="auto">
            <a:xfrm flipV="1">
              <a:off x="2571" y="3341"/>
              <a:ext cx="817" cy="446"/>
            </a:xfrm>
            <a:custGeom>
              <a:avLst/>
              <a:gdLst>
                <a:gd name="T0" fmla="*/ 0 w 895"/>
                <a:gd name="T1" fmla="*/ 3958 h 310"/>
                <a:gd name="T2" fmla="*/ 236 w 895"/>
                <a:gd name="T3" fmla="*/ 0 h 310"/>
                <a:gd name="T4" fmla="*/ 473 w 895"/>
                <a:gd name="T5" fmla="*/ 3958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pattFill prst="dkVert">
              <a:fgClr>
                <a:srgbClr val="EAEAEA"/>
              </a:fgClr>
              <a:bgClr>
                <a:srgbClr val="FFFFFF"/>
              </a:bgClr>
            </a:pattFill>
            <a:ln w="38100" cap="rnd">
              <a:noFill/>
              <a:prstDash val="sysDot"/>
              <a:round/>
              <a:headEnd/>
              <a:tailEnd/>
            </a:ln>
          </p:spPr>
          <p:txBody>
            <a:bodyPr/>
            <a:lstStyle/>
            <a:p>
              <a:endParaRPr lang="zh-CN" altLang="en-US"/>
            </a:p>
          </p:txBody>
        </p:sp>
        <p:sp>
          <p:nvSpPr>
            <p:cNvPr id="59405" name="Freeform 69" descr="深色竖线"/>
            <p:cNvSpPr>
              <a:spLocks/>
            </p:cNvSpPr>
            <p:nvPr/>
          </p:nvSpPr>
          <p:spPr bwMode="auto">
            <a:xfrm flipV="1">
              <a:off x="1764" y="3336"/>
              <a:ext cx="817" cy="462"/>
            </a:xfrm>
            <a:custGeom>
              <a:avLst/>
              <a:gdLst>
                <a:gd name="T0" fmla="*/ 0 w 895"/>
                <a:gd name="T1" fmla="*/ 5069 h 310"/>
                <a:gd name="T2" fmla="*/ 236 w 895"/>
                <a:gd name="T3" fmla="*/ 0 h 310"/>
                <a:gd name="T4" fmla="*/ 473 w 895"/>
                <a:gd name="T5" fmla="*/ 5069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pattFill prst="dkVert">
              <a:fgClr>
                <a:srgbClr val="EAEAEA"/>
              </a:fgClr>
              <a:bgClr>
                <a:srgbClr val="FFFFFF"/>
              </a:bgClr>
            </a:pattFill>
            <a:ln w="38100">
              <a:noFill/>
              <a:round/>
              <a:headEnd/>
              <a:tailEnd/>
            </a:ln>
          </p:spPr>
          <p:txBody>
            <a:bodyPr/>
            <a:lstStyle/>
            <a:p>
              <a:endParaRPr lang="zh-CN" altLang="en-US"/>
            </a:p>
          </p:txBody>
        </p:sp>
        <p:sp>
          <p:nvSpPr>
            <p:cNvPr id="59406" name="Freeform 70" descr="深色竖线"/>
            <p:cNvSpPr>
              <a:spLocks/>
            </p:cNvSpPr>
            <p:nvPr/>
          </p:nvSpPr>
          <p:spPr bwMode="auto">
            <a:xfrm>
              <a:off x="1747" y="2872"/>
              <a:ext cx="817" cy="462"/>
            </a:xfrm>
            <a:custGeom>
              <a:avLst/>
              <a:gdLst>
                <a:gd name="T0" fmla="*/ 0 w 895"/>
                <a:gd name="T1" fmla="*/ 5069 h 310"/>
                <a:gd name="T2" fmla="*/ 236 w 895"/>
                <a:gd name="T3" fmla="*/ 0 h 310"/>
                <a:gd name="T4" fmla="*/ 473 w 895"/>
                <a:gd name="T5" fmla="*/ 5069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pattFill prst="dkVert">
              <a:fgClr>
                <a:srgbClr val="EAEAEA"/>
              </a:fgClr>
              <a:bgClr>
                <a:srgbClr val="FFFFFF"/>
              </a:bgClr>
            </a:pattFill>
            <a:ln w="38100" cap="rnd">
              <a:noFill/>
              <a:prstDash val="sysDot"/>
              <a:round/>
              <a:headEnd/>
              <a:tailEnd/>
            </a:ln>
          </p:spPr>
          <p:txBody>
            <a:bodyPr/>
            <a:lstStyle/>
            <a:p>
              <a:endParaRPr lang="zh-CN" altLang="en-US"/>
            </a:p>
          </p:txBody>
        </p:sp>
        <p:sp>
          <p:nvSpPr>
            <p:cNvPr id="59407" name="Freeform 71" descr="深色竖线"/>
            <p:cNvSpPr>
              <a:spLocks/>
            </p:cNvSpPr>
            <p:nvPr/>
          </p:nvSpPr>
          <p:spPr bwMode="auto">
            <a:xfrm>
              <a:off x="953" y="2888"/>
              <a:ext cx="817" cy="447"/>
            </a:xfrm>
            <a:custGeom>
              <a:avLst/>
              <a:gdLst>
                <a:gd name="T0" fmla="*/ 0 w 895"/>
                <a:gd name="T1" fmla="*/ 4022 h 310"/>
                <a:gd name="T2" fmla="*/ 236 w 895"/>
                <a:gd name="T3" fmla="*/ 0 h 310"/>
                <a:gd name="T4" fmla="*/ 473 w 895"/>
                <a:gd name="T5" fmla="*/ 4022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pattFill prst="dkVert">
              <a:fgClr>
                <a:srgbClr val="EAEAEA"/>
              </a:fgClr>
              <a:bgClr>
                <a:srgbClr val="FFFFFF"/>
              </a:bgClr>
            </a:pattFill>
            <a:ln w="38100">
              <a:noFill/>
              <a:round/>
              <a:headEnd/>
              <a:tailEnd/>
            </a:ln>
          </p:spPr>
          <p:txBody>
            <a:bodyPr/>
            <a:lstStyle/>
            <a:p>
              <a:endParaRPr lang="zh-CN" altLang="en-US"/>
            </a:p>
          </p:txBody>
        </p:sp>
        <p:grpSp>
          <p:nvGrpSpPr>
            <p:cNvPr id="59408" name="Group 72"/>
            <p:cNvGrpSpPr>
              <a:grpSpLocks/>
            </p:cNvGrpSpPr>
            <p:nvPr/>
          </p:nvGrpSpPr>
          <p:grpSpPr bwMode="auto">
            <a:xfrm flipV="1">
              <a:off x="1370" y="3115"/>
              <a:ext cx="3262" cy="440"/>
              <a:chOff x="1014" y="780"/>
              <a:chExt cx="3573" cy="626"/>
            </a:xfrm>
          </p:grpSpPr>
          <p:sp>
            <p:nvSpPr>
              <p:cNvPr id="59472" name="Freeform 73"/>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sp>
            <p:nvSpPr>
              <p:cNvPr id="59473" name="Freeform 74"/>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sp>
            <p:nvSpPr>
              <p:cNvPr id="59474" name="Freeform 75"/>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sp>
            <p:nvSpPr>
              <p:cNvPr id="59475" name="Freeform 76"/>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grpSp>
        <p:grpSp>
          <p:nvGrpSpPr>
            <p:cNvPr id="59409" name="Group 77"/>
            <p:cNvGrpSpPr>
              <a:grpSpLocks/>
            </p:cNvGrpSpPr>
            <p:nvPr/>
          </p:nvGrpSpPr>
          <p:grpSpPr bwMode="auto">
            <a:xfrm>
              <a:off x="1370" y="3120"/>
              <a:ext cx="3262" cy="439"/>
              <a:chOff x="1014" y="780"/>
              <a:chExt cx="3573" cy="626"/>
            </a:xfrm>
          </p:grpSpPr>
          <p:sp>
            <p:nvSpPr>
              <p:cNvPr id="59468" name="Freeform 78"/>
              <p:cNvSpPr>
                <a:spLocks/>
              </p:cNvSpPr>
              <p:nvPr/>
            </p:nvSpPr>
            <p:spPr bwMode="auto">
              <a:xfrm flipV="1">
                <a:off x="1014" y="10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sp>
            <p:nvSpPr>
              <p:cNvPr id="59469" name="Freeform 79"/>
              <p:cNvSpPr>
                <a:spLocks/>
              </p:cNvSpPr>
              <p:nvPr/>
            </p:nvSpPr>
            <p:spPr bwMode="auto">
              <a:xfrm>
                <a:off x="1898" y="78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sp>
            <p:nvSpPr>
              <p:cNvPr id="59470" name="Freeform 80"/>
              <p:cNvSpPr>
                <a:spLocks/>
              </p:cNvSpPr>
              <p:nvPr/>
            </p:nvSpPr>
            <p:spPr bwMode="auto">
              <a:xfrm>
                <a:off x="3692" y="780"/>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sp>
            <p:nvSpPr>
              <p:cNvPr id="59471" name="Freeform 81"/>
              <p:cNvSpPr>
                <a:spLocks/>
              </p:cNvSpPr>
              <p:nvPr/>
            </p:nvSpPr>
            <p:spPr bwMode="auto">
              <a:xfrm flipV="1">
                <a:off x="2794" y="1096"/>
                <a:ext cx="895" cy="310"/>
              </a:xfrm>
              <a:custGeom>
                <a:avLst/>
                <a:gdLst>
                  <a:gd name="T0" fmla="*/ 0 w 895"/>
                  <a:gd name="T1" fmla="*/ 310 h 310"/>
                  <a:gd name="T2" fmla="*/ 448 w 895"/>
                  <a:gd name="T3" fmla="*/ 0 h 310"/>
                  <a:gd name="T4" fmla="*/ 895 w 895"/>
                  <a:gd name="T5" fmla="*/ 310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grpSp>
        <p:sp>
          <p:nvSpPr>
            <p:cNvPr id="59410" name="Freeform 82"/>
            <p:cNvSpPr>
              <a:spLocks/>
            </p:cNvSpPr>
            <p:nvPr/>
          </p:nvSpPr>
          <p:spPr bwMode="auto">
            <a:xfrm>
              <a:off x="576" y="3135"/>
              <a:ext cx="817" cy="218"/>
            </a:xfrm>
            <a:custGeom>
              <a:avLst/>
              <a:gdLst>
                <a:gd name="T0" fmla="*/ 0 w 895"/>
                <a:gd name="T1" fmla="*/ 26 h 310"/>
                <a:gd name="T2" fmla="*/ 236 w 895"/>
                <a:gd name="T3" fmla="*/ 0 h 310"/>
                <a:gd name="T4" fmla="*/ 473 w 895"/>
                <a:gd name="T5" fmla="*/ 26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rgbClr val="FF0000"/>
              </a:solidFill>
              <a:round/>
              <a:headEnd/>
              <a:tailEnd/>
            </a:ln>
          </p:spPr>
          <p:txBody>
            <a:bodyPr/>
            <a:lstStyle/>
            <a:p>
              <a:endParaRPr lang="zh-CN" altLang="en-US"/>
            </a:p>
          </p:txBody>
        </p:sp>
        <p:sp>
          <p:nvSpPr>
            <p:cNvPr id="59411" name="Freeform 83"/>
            <p:cNvSpPr>
              <a:spLocks/>
            </p:cNvSpPr>
            <p:nvPr/>
          </p:nvSpPr>
          <p:spPr bwMode="auto">
            <a:xfrm flipV="1">
              <a:off x="588" y="3315"/>
              <a:ext cx="817" cy="218"/>
            </a:xfrm>
            <a:custGeom>
              <a:avLst/>
              <a:gdLst>
                <a:gd name="T0" fmla="*/ 0 w 895"/>
                <a:gd name="T1" fmla="*/ 26 h 310"/>
                <a:gd name="T2" fmla="*/ 236 w 895"/>
                <a:gd name="T3" fmla="*/ 0 h 310"/>
                <a:gd name="T4" fmla="*/ 473 w 895"/>
                <a:gd name="T5" fmla="*/ 26 h 310"/>
                <a:gd name="T6" fmla="*/ 0 60000 65536"/>
                <a:gd name="T7" fmla="*/ 0 60000 65536"/>
                <a:gd name="T8" fmla="*/ 0 60000 65536"/>
                <a:gd name="T9" fmla="*/ 0 w 895"/>
                <a:gd name="T10" fmla="*/ 0 h 310"/>
                <a:gd name="T11" fmla="*/ 895 w 895"/>
                <a:gd name="T12" fmla="*/ 310 h 310"/>
              </a:gdLst>
              <a:ahLst/>
              <a:cxnLst>
                <a:cxn ang="T6">
                  <a:pos x="T0" y="T1"/>
                </a:cxn>
                <a:cxn ang="T7">
                  <a:pos x="T2" y="T3"/>
                </a:cxn>
                <a:cxn ang="T8">
                  <a:pos x="T4" y="T5"/>
                </a:cxn>
              </a:cxnLst>
              <a:rect l="T9" t="T10" r="T11" b="T12"/>
              <a:pathLst>
                <a:path w="895" h="310">
                  <a:moveTo>
                    <a:pt x="0" y="310"/>
                  </a:moveTo>
                  <a:cubicBezTo>
                    <a:pt x="149" y="155"/>
                    <a:pt x="299" y="0"/>
                    <a:pt x="448" y="0"/>
                  </a:cubicBezTo>
                  <a:cubicBezTo>
                    <a:pt x="597" y="0"/>
                    <a:pt x="746" y="155"/>
                    <a:pt x="895" y="310"/>
                  </a:cubicBezTo>
                </a:path>
              </a:pathLst>
            </a:custGeom>
            <a:noFill/>
            <a:ln w="19050">
              <a:solidFill>
                <a:schemeClr val="accent2"/>
              </a:solidFill>
              <a:round/>
              <a:headEnd/>
              <a:tailEnd/>
            </a:ln>
          </p:spPr>
          <p:txBody>
            <a:bodyPr/>
            <a:lstStyle/>
            <a:p>
              <a:endParaRPr lang="zh-CN" altLang="en-US"/>
            </a:p>
          </p:txBody>
        </p:sp>
        <p:sp>
          <p:nvSpPr>
            <p:cNvPr id="59412" name="Rectangle 84"/>
            <p:cNvSpPr>
              <a:spLocks noChangeArrowheads="1"/>
            </p:cNvSpPr>
            <p:nvPr/>
          </p:nvSpPr>
          <p:spPr bwMode="auto">
            <a:xfrm>
              <a:off x="427" y="2888"/>
              <a:ext cx="520" cy="986"/>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59413" name="Line 85"/>
            <p:cNvSpPr>
              <a:spLocks noChangeShapeType="1"/>
            </p:cNvSpPr>
            <p:nvPr/>
          </p:nvSpPr>
          <p:spPr bwMode="auto">
            <a:xfrm flipH="1">
              <a:off x="947" y="2607"/>
              <a:ext cx="1" cy="1280"/>
            </a:xfrm>
            <a:prstGeom prst="line">
              <a:avLst/>
            </a:prstGeom>
            <a:noFill/>
            <a:ln w="19050">
              <a:solidFill>
                <a:schemeClr val="tx1"/>
              </a:solidFill>
              <a:round/>
              <a:headEnd type="triangle" w="sm" len="lg"/>
              <a:tailEnd/>
            </a:ln>
          </p:spPr>
          <p:txBody>
            <a:bodyPr/>
            <a:lstStyle/>
            <a:p>
              <a:endParaRPr lang="zh-CN" altLang="en-US"/>
            </a:p>
          </p:txBody>
        </p:sp>
        <p:sp>
          <p:nvSpPr>
            <p:cNvPr id="59414" name="Rectangle 86"/>
            <p:cNvSpPr>
              <a:spLocks noChangeArrowheads="1"/>
            </p:cNvSpPr>
            <p:nvPr/>
          </p:nvSpPr>
          <p:spPr bwMode="auto">
            <a:xfrm>
              <a:off x="4178" y="2620"/>
              <a:ext cx="1234" cy="1336"/>
            </a:xfrm>
            <a:prstGeom prst="rect">
              <a:avLst/>
            </a:prstGeom>
            <a:solidFill>
              <a:srgbClr val="EAEAEA"/>
            </a:solidFill>
            <a:ln w="9525">
              <a:noFill/>
              <a:miter lim="800000"/>
              <a:headEnd/>
              <a:tailEnd/>
            </a:ln>
          </p:spPr>
          <p:txBody>
            <a:bodyPr wrap="none" anchor="ctr"/>
            <a:lstStyle/>
            <a:p>
              <a:endParaRPr lang="zh-CN" altLang="en-US"/>
            </a:p>
          </p:txBody>
        </p:sp>
        <p:grpSp>
          <p:nvGrpSpPr>
            <p:cNvPr id="59415" name="Group 87"/>
            <p:cNvGrpSpPr>
              <a:grpSpLocks/>
            </p:cNvGrpSpPr>
            <p:nvPr/>
          </p:nvGrpSpPr>
          <p:grpSpPr bwMode="auto">
            <a:xfrm>
              <a:off x="4203" y="2940"/>
              <a:ext cx="832" cy="817"/>
              <a:chOff x="4136" y="2614"/>
              <a:chExt cx="912" cy="1054"/>
            </a:xfrm>
          </p:grpSpPr>
          <p:sp>
            <p:nvSpPr>
              <p:cNvPr id="59466" name="Line 88"/>
              <p:cNvSpPr>
                <a:spLocks noChangeShapeType="1"/>
              </p:cNvSpPr>
              <p:nvPr/>
            </p:nvSpPr>
            <p:spPr bwMode="auto">
              <a:xfrm>
                <a:off x="5048" y="2614"/>
                <a:ext cx="0" cy="1054"/>
              </a:xfrm>
              <a:prstGeom prst="line">
                <a:avLst/>
              </a:prstGeom>
              <a:noFill/>
              <a:ln w="9525" cap="rnd">
                <a:solidFill>
                  <a:schemeClr val="tx1"/>
                </a:solidFill>
                <a:prstDash val="sysDot"/>
                <a:round/>
                <a:headEnd/>
                <a:tailEnd/>
              </a:ln>
            </p:spPr>
            <p:txBody>
              <a:bodyPr/>
              <a:lstStyle/>
              <a:p>
                <a:endParaRPr lang="zh-CN" altLang="en-US"/>
              </a:p>
            </p:txBody>
          </p:sp>
          <p:sp>
            <p:nvSpPr>
              <p:cNvPr id="59467" name="Freeform 89"/>
              <p:cNvSpPr>
                <a:spLocks/>
              </p:cNvSpPr>
              <p:nvPr/>
            </p:nvSpPr>
            <p:spPr bwMode="auto">
              <a:xfrm>
                <a:off x="4136" y="2835"/>
                <a:ext cx="901" cy="567"/>
              </a:xfrm>
              <a:custGeom>
                <a:avLst/>
                <a:gdLst>
                  <a:gd name="T0" fmla="*/ 0 w 901"/>
                  <a:gd name="T1" fmla="*/ 563 h 567"/>
                  <a:gd name="T2" fmla="*/ 112 w 901"/>
                  <a:gd name="T3" fmla="*/ 552 h 567"/>
                  <a:gd name="T4" fmla="*/ 258 w 901"/>
                  <a:gd name="T5" fmla="*/ 476 h 567"/>
                  <a:gd name="T6" fmla="*/ 460 w 901"/>
                  <a:gd name="T7" fmla="*/ 299 h 567"/>
                  <a:gd name="T8" fmla="*/ 589 w 901"/>
                  <a:gd name="T9" fmla="*/ 179 h 567"/>
                  <a:gd name="T10" fmla="*/ 717 w 901"/>
                  <a:gd name="T11" fmla="*/ 78 h 567"/>
                  <a:gd name="T12" fmla="*/ 829 w 901"/>
                  <a:gd name="T13" fmla="*/ 17 h 567"/>
                  <a:gd name="T14" fmla="*/ 901 w 901"/>
                  <a:gd name="T15" fmla="*/ 0 h 567"/>
                  <a:gd name="T16" fmla="*/ 0 60000 65536"/>
                  <a:gd name="T17" fmla="*/ 0 60000 65536"/>
                  <a:gd name="T18" fmla="*/ 0 60000 65536"/>
                  <a:gd name="T19" fmla="*/ 0 60000 65536"/>
                  <a:gd name="T20" fmla="*/ 0 60000 65536"/>
                  <a:gd name="T21" fmla="*/ 0 60000 65536"/>
                  <a:gd name="T22" fmla="*/ 0 60000 65536"/>
                  <a:gd name="T23" fmla="*/ 0 60000 65536"/>
                  <a:gd name="T24" fmla="*/ 0 w 901"/>
                  <a:gd name="T25" fmla="*/ 0 h 567"/>
                  <a:gd name="T26" fmla="*/ 901 w 901"/>
                  <a:gd name="T27" fmla="*/ 567 h 5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1" h="567">
                    <a:moveTo>
                      <a:pt x="0" y="563"/>
                    </a:moveTo>
                    <a:cubicBezTo>
                      <a:pt x="34" y="565"/>
                      <a:pt x="69" y="567"/>
                      <a:pt x="112" y="552"/>
                    </a:cubicBezTo>
                    <a:cubicBezTo>
                      <a:pt x="155" y="537"/>
                      <a:pt x="200" y="518"/>
                      <a:pt x="258" y="476"/>
                    </a:cubicBezTo>
                    <a:cubicBezTo>
                      <a:pt x="316" y="434"/>
                      <a:pt x="405" y="348"/>
                      <a:pt x="460" y="299"/>
                    </a:cubicBezTo>
                    <a:cubicBezTo>
                      <a:pt x="515" y="250"/>
                      <a:pt x="546" y="216"/>
                      <a:pt x="589" y="179"/>
                    </a:cubicBezTo>
                    <a:cubicBezTo>
                      <a:pt x="632" y="142"/>
                      <a:pt x="677" y="105"/>
                      <a:pt x="717" y="78"/>
                    </a:cubicBezTo>
                    <a:cubicBezTo>
                      <a:pt x="757" y="51"/>
                      <a:pt x="798" y="30"/>
                      <a:pt x="829" y="17"/>
                    </a:cubicBezTo>
                    <a:cubicBezTo>
                      <a:pt x="860" y="4"/>
                      <a:pt x="888" y="2"/>
                      <a:pt x="901" y="0"/>
                    </a:cubicBezTo>
                  </a:path>
                </a:pathLst>
              </a:custGeom>
              <a:noFill/>
              <a:ln w="28575">
                <a:solidFill>
                  <a:schemeClr val="accent2"/>
                </a:solidFill>
                <a:prstDash val="dash"/>
                <a:round/>
                <a:headEnd/>
                <a:tailEnd/>
              </a:ln>
            </p:spPr>
            <p:txBody>
              <a:bodyPr/>
              <a:lstStyle/>
              <a:p>
                <a:endParaRPr lang="zh-CN" altLang="en-US"/>
              </a:p>
            </p:txBody>
          </p:sp>
        </p:grpSp>
        <p:grpSp>
          <p:nvGrpSpPr>
            <p:cNvPr id="59416" name="Group 90"/>
            <p:cNvGrpSpPr>
              <a:grpSpLocks/>
            </p:cNvGrpSpPr>
            <p:nvPr/>
          </p:nvGrpSpPr>
          <p:grpSpPr bwMode="auto">
            <a:xfrm>
              <a:off x="1931" y="2885"/>
              <a:ext cx="1124" cy="250"/>
              <a:chOff x="1604" y="735"/>
              <a:chExt cx="1124" cy="250"/>
            </a:xfrm>
          </p:grpSpPr>
          <p:sp>
            <p:nvSpPr>
              <p:cNvPr id="59461" name="Line 91"/>
              <p:cNvSpPr>
                <a:spLocks noChangeShapeType="1"/>
              </p:cNvSpPr>
              <p:nvPr/>
            </p:nvSpPr>
            <p:spPr bwMode="auto">
              <a:xfrm>
                <a:off x="2410" y="848"/>
                <a:ext cx="318" cy="0"/>
              </a:xfrm>
              <a:prstGeom prst="line">
                <a:avLst/>
              </a:prstGeom>
              <a:noFill/>
              <a:ln w="57150">
                <a:solidFill>
                  <a:schemeClr val="bg1"/>
                </a:solidFill>
                <a:round/>
                <a:headEnd/>
                <a:tailEnd type="triangle" w="sm" len="lg"/>
              </a:ln>
            </p:spPr>
            <p:txBody>
              <a:bodyPr/>
              <a:lstStyle/>
              <a:p>
                <a:endParaRPr lang="zh-CN" altLang="en-US"/>
              </a:p>
            </p:txBody>
          </p:sp>
          <p:sp>
            <p:nvSpPr>
              <p:cNvPr id="59462" name="WordArt 92"/>
              <p:cNvSpPr>
                <a:spLocks noChangeArrowheads="1" noChangeShapeType="1" noTextEdit="1"/>
              </p:cNvSpPr>
              <p:nvPr/>
            </p:nvSpPr>
            <p:spPr bwMode="auto">
              <a:xfrm>
                <a:off x="1667" y="796"/>
                <a:ext cx="468" cy="150"/>
              </a:xfrm>
              <a:prstGeom prst="rect">
                <a:avLst/>
              </a:prstGeom>
            </p:spPr>
            <p:txBody>
              <a:bodyPr wrap="none" fromWordArt="1">
                <a:prstTxWarp prst="textPlain">
                  <a:avLst>
                    <a:gd name="adj" fmla="val 50000"/>
                  </a:avLst>
                </a:prstTxWarp>
              </a:bodyPr>
              <a:lstStyle/>
              <a:p>
                <a:r>
                  <a:rPr lang="zh-CN" altLang="en-US" sz="3600" kern="10">
                    <a:ln w="76200">
                      <a:solidFill>
                        <a:schemeClr val="bg1"/>
                      </a:solidFill>
                      <a:round/>
                      <a:headEnd/>
                      <a:tailEnd/>
                    </a:ln>
                    <a:solidFill>
                      <a:schemeClr val="bg1"/>
                    </a:solidFill>
                    <a:latin typeface="宋体"/>
                    <a:ea typeface="宋体"/>
                  </a:rPr>
                  <a:t>入射波</a:t>
                </a:r>
              </a:p>
            </p:txBody>
          </p:sp>
          <p:sp>
            <p:nvSpPr>
              <p:cNvPr id="59463" name="Text Box 93"/>
              <p:cNvSpPr txBox="1">
                <a:spLocks noChangeArrowheads="1"/>
              </p:cNvSpPr>
              <p:nvPr/>
            </p:nvSpPr>
            <p:spPr bwMode="auto">
              <a:xfrm>
                <a:off x="1604" y="735"/>
                <a:ext cx="629" cy="250"/>
              </a:xfrm>
              <a:prstGeom prst="rect">
                <a:avLst/>
              </a:prstGeom>
              <a:noFill/>
              <a:ln w="9525">
                <a:noFill/>
                <a:miter lim="800000"/>
                <a:headEnd/>
                <a:tailEnd/>
              </a:ln>
            </p:spPr>
            <p:txBody>
              <a:bodyPr>
                <a:spAutoFit/>
              </a:bodyPr>
              <a:lstStyle/>
              <a:p>
                <a:pPr algn="l">
                  <a:spcBef>
                    <a:spcPct val="50000"/>
                  </a:spcBef>
                </a:pPr>
                <a:r>
                  <a:rPr kumimoji="1" lang="zh-CN" altLang="en-US" sz="2000">
                    <a:solidFill>
                      <a:srgbClr val="FF0000"/>
                    </a:solidFill>
                    <a:latin typeface="Times New Roman" pitchFamily="18" charset="0"/>
                    <a:ea typeface="华文中宋" pitchFamily="2" charset="-122"/>
                  </a:rPr>
                  <a:t>入射波</a:t>
                </a:r>
              </a:p>
            </p:txBody>
          </p:sp>
          <p:sp>
            <p:nvSpPr>
              <p:cNvPr id="59464" name="Line 94"/>
              <p:cNvSpPr>
                <a:spLocks noChangeShapeType="1"/>
              </p:cNvSpPr>
              <p:nvPr/>
            </p:nvSpPr>
            <p:spPr bwMode="auto">
              <a:xfrm>
                <a:off x="2290" y="848"/>
                <a:ext cx="221" cy="0"/>
              </a:xfrm>
              <a:prstGeom prst="line">
                <a:avLst/>
              </a:prstGeom>
              <a:noFill/>
              <a:ln w="57150">
                <a:solidFill>
                  <a:schemeClr val="bg1"/>
                </a:solidFill>
                <a:round/>
                <a:headEnd/>
                <a:tailEnd/>
              </a:ln>
            </p:spPr>
            <p:txBody>
              <a:bodyPr/>
              <a:lstStyle/>
              <a:p>
                <a:endParaRPr lang="zh-CN" altLang="en-US"/>
              </a:p>
            </p:txBody>
          </p:sp>
          <p:sp>
            <p:nvSpPr>
              <p:cNvPr id="59465" name="Line 95"/>
              <p:cNvSpPr>
                <a:spLocks noChangeShapeType="1"/>
              </p:cNvSpPr>
              <p:nvPr/>
            </p:nvSpPr>
            <p:spPr bwMode="auto">
              <a:xfrm>
                <a:off x="2344" y="848"/>
                <a:ext cx="318" cy="0"/>
              </a:xfrm>
              <a:prstGeom prst="line">
                <a:avLst/>
              </a:prstGeom>
              <a:noFill/>
              <a:ln w="28575">
                <a:solidFill>
                  <a:srgbClr val="FF0000"/>
                </a:solidFill>
                <a:round/>
                <a:headEnd/>
                <a:tailEnd type="triangle" w="sm" len="lg"/>
              </a:ln>
            </p:spPr>
            <p:txBody>
              <a:bodyPr/>
              <a:lstStyle/>
              <a:p>
                <a:endParaRPr lang="zh-CN" altLang="en-US"/>
              </a:p>
            </p:txBody>
          </p:sp>
        </p:grpSp>
        <p:grpSp>
          <p:nvGrpSpPr>
            <p:cNvPr id="59417" name="Group 96"/>
            <p:cNvGrpSpPr>
              <a:grpSpLocks/>
            </p:cNvGrpSpPr>
            <p:nvPr/>
          </p:nvGrpSpPr>
          <p:grpSpPr bwMode="auto">
            <a:xfrm>
              <a:off x="3177" y="2848"/>
              <a:ext cx="553" cy="250"/>
              <a:chOff x="3010" y="827"/>
              <a:chExt cx="553" cy="250"/>
            </a:xfrm>
          </p:grpSpPr>
          <p:sp>
            <p:nvSpPr>
              <p:cNvPr id="59459" name="WordArt 97"/>
              <p:cNvSpPr>
                <a:spLocks noChangeArrowheads="1" noChangeShapeType="1" noTextEdit="1"/>
              </p:cNvSpPr>
              <p:nvPr/>
            </p:nvSpPr>
            <p:spPr bwMode="auto">
              <a:xfrm>
                <a:off x="3078" y="888"/>
                <a:ext cx="299" cy="154"/>
              </a:xfrm>
              <a:prstGeom prst="rect">
                <a:avLst/>
              </a:prstGeom>
            </p:spPr>
            <p:txBody>
              <a:bodyPr wrap="none" fromWordArt="1">
                <a:prstTxWarp prst="textPlain">
                  <a:avLst>
                    <a:gd name="adj" fmla="val 50000"/>
                  </a:avLst>
                </a:prstTxWarp>
              </a:bodyPr>
              <a:lstStyle/>
              <a:p>
                <a:r>
                  <a:rPr lang="zh-CN" altLang="en-US" sz="3600" kern="10">
                    <a:ln w="76200">
                      <a:solidFill>
                        <a:schemeClr val="bg1"/>
                      </a:solidFill>
                      <a:round/>
                      <a:headEnd/>
                      <a:tailEnd/>
                    </a:ln>
                    <a:solidFill>
                      <a:schemeClr val="bg1"/>
                    </a:solidFill>
                    <a:latin typeface="宋体"/>
                    <a:ea typeface="宋体"/>
                  </a:rPr>
                  <a:t>驻波</a:t>
                </a:r>
              </a:p>
            </p:txBody>
          </p:sp>
          <p:sp>
            <p:nvSpPr>
              <p:cNvPr id="59460" name="Text Box 98"/>
              <p:cNvSpPr txBox="1">
                <a:spLocks noChangeArrowheads="1"/>
              </p:cNvSpPr>
              <p:nvPr/>
            </p:nvSpPr>
            <p:spPr bwMode="auto">
              <a:xfrm>
                <a:off x="3010" y="827"/>
                <a:ext cx="553" cy="250"/>
              </a:xfrm>
              <a:prstGeom prst="rect">
                <a:avLst/>
              </a:prstGeom>
              <a:noFill/>
              <a:ln w="9525">
                <a:noFill/>
                <a:miter lim="800000"/>
                <a:headEnd/>
                <a:tailEnd/>
              </a:ln>
            </p:spPr>
            <p:txBody>
              <a:bodyPr>
                <a:spAutoFit/>
              </a:bodyPr>
              <a:lstStyle/>
              <a:p>
                <a:pPr algn="l">
                  <a:spcBef>
                    <a:spcPct val="50000"/>
                  </a:spcBef>
                </a:pPr>
                <a:r>
                  <a:rPr kumimoji="1" lang="zh-CN" altLang="en-US" sz="2000">
                    <a:solidFill>
                      <a:schemeClr val="folHlink"/>
                    </a:solidFill>
                    <a:latin typeface="Times New Roman" pitchFamily="18" charset="0"/>
                    <a:ea typeface="华文中宋" pitchFamily="2" charset="-122"/>
                  </a:rPr>
                  <a:t>驻波</a:t>
                </a:r>
              </a:p>
            </p:txBody>
          </p:sp>
        </p:grpSp>
        <p:grpSp>
          <p:nvGrpSpPr>
            <p:cNvPr id="59418" name="Group 99"/>
            <p:cNvGrpSpPr>
              <a:grpSpLocks/>
            </p:cNvGrpSpPr>
            <p:nvPr/>
          </p:nvGrpSpPr>
          <p:grpSpPr bwMode="auto">
            <a:xfrm>
              <a:off x="2077" y="3570"/>
              <a:ext cx="1064" cy="250"/>
              <a:chOff x="2600" y="1390"/>
              <a:chExt cx="1064" cy="250"/>
            </a:xfrm>
          </p:grpSpPr>
          <p:grpSp>
            <p:nvGrpSpPr>
              <p:cNvPr id="59452" name="Group 100"/>
              <p:cNvGrpSpPr>
                <a:grpSpLocks/>
              </p:cNvGrpSpPr>
              <p:nvPr/>
            </p:nvGrpSpPr>
            <p:grpSpPr bwMode="auto">
              <a:xfrm>
                <a:off x="3035" y="1390"/>
                <a:ext cx="629" cy="250"/>
                <a:chOff x="2413" y="1307"/>
                <a:chExt cx="629" cy="250"/>
              </a:xfrm>
            </p:grpSpPr>
            <p:sp>
              <p:nvSpPr>
                <p:cNvPr id="59457" name="WordArt 101"/>
                <p:cNvSpPr>
                  <a:spLocks noChangeArrowheads="1" noChangeShapeType="1" noTextEdit="1"/>
                </p:cNvSpPr>
                <p:nvPr/>
              </p:nvSpPr>
              <p:spPr bwMode="auto">
                <a:xfrm>
                  <a:off x="2480" y="1368"/>
                  <a:ext cx="468" cy="150"/>
                </a:xfrm>
                <a:prstGeom prst="rect">
                  <a:avLst/>
                </a:prstGeom>
              </p:spPr>
              <p:txBody>
                <a:bodyPr wrap="none" fromWordArt="1">
                  <a:prstTxWarp prst="textPlain">
                    <a:avLst>
                      <a:gd name="adj" fmla="val 50000"/>
                    </a:avLst>
                  </a:prstTxWarp>
                </a:bodyPr>
                <a:lstStyle/>
                <a:p>
                  <a:r>
                    <a:rPr lang="zh-CN" altLang="en-US" sz="3600" kern="10">
                      <a:ln w="76200">
                        <a:solidFill>
                          <a:schemeClr val="bg1"/>
                        </a:solidFill>
                        <a:round/>
                        <a:headEnd/>
                        <a:tailEnd/>
                      </a:ln>
                      <a:solidFill>
                        <a:schemeClr val="bg1"/>
                      </a:solidFill>
                      <a:latin typeface="宋体"/>
                      <a:ea typeface="宋体"/>
                    </a:rPr>
                    <a:t>反射波</a:t>
                  </a:r>
                </a:p>
              </p:txBody>
            </p:sp>
            <p:sp>
              <p:nvSpPr>
                <p:cNvPr id="59458" name="Text Box 102"/>
                <p:cNvSpPr txBox="1">
                  <a:spLocks noChangeArrowheads="1"/>
                </p:cNvSpPr>
                <p:nvPr/>
              </p:nvSpPr>
              <p:spPr bwMode="auto">
                <a:xfrm>
                  <a:off x="2413" y="1307"/>
                  <a:ext cx="629" cy="250"/>
                </a:xfrm>
                <a:prstGeom prst="rect">
                  <a:avLst/>
                </a:prstGeom>
                <a:noFill/>
                <a:ln w="9525">
                  <a:noFill/>
                  <a:miter lim="800000"/>
                  <a:headEnd/>
                  <a:tailEnd/>
                </a:ln>
              </p:spPr>
              <p:txBody>
                <a:bodyPr>
                  <a:spAutoFit/>
                </a:bodyPr>
                <a:lstStyle/>
                <a:p>
                  <a:pPr algn="l">
                    <a:spcBef>
                      <a:spcPct val="50000"/>
                    </a:spcBef>
                  </a:pPr>
                  <a:r>
                    <a:rPr kumimoji="1" lang="zh-CN" altLang="en-US" sz="2000">
                      <a:solidFill>
                        <a:schemeClr val="accent2"/>
                      </a:solidFill>
                      <a:latin typeface="Times New Roman" pitchFamily="18" charset="0"/>
                      <a:ea typeface="华文中宋" pitchFamily="2" charset="-122"/>
                    </a:rPr>
                    <a:t>反射波</a:t>
                  </a:r>
                </a:p>
              </p:txBody>
            </p:sp>
          </p:grpSp>
          <p:grpSp>
            <p:nvGrpSpPr>
              <p:cNvPr id="59453" name="Group 103"/>
              <p:cNvGrpSpPr>
                <a:grpSpLocks/>
              </p:cNvGrpSpPr>
              <p:nvPr/>
            </p:nvGrpSpPr>
            <p:grpSpPr bwMode="auto">
              <a:xfrm>
                <a:off x="2600" y="1520"/>
                <a:ext cx="413" cy="1"/>
                <a:chOff x="3017" y="1618"/>
                <a:chExt cx="413" cy="1"/>
              </a:xfrm>
            </p:grpSpPr>
            <p:sp>
              <p:nvSpPr>
                <p:cNvPr id="59454" name="Line 104"/>
                <p:cNvSpPr>
                  <a:spLocks noChangeShapeType="1"/>
                </p:cNvSpPr>
                <p:nvPr/>
              </p:nvSpPr>
              <p:spPr bwMode="auto">
                <a:xfrm flipH="1">
                  <a:off x="3017" y="1618"/>
                  <a:ext cx="318" cy="0"/>
                </a:xfrm>
                <a:prstGeom prst="line">
                  <a:avLst/>
                </a:prstGeom>
                <a:noFill/>
                <a:ln w="57150">
                  <a:solidFill>
                    <a:schemeClr val="bg1"/>
                  </a:solidFill>
                  <a:round/>
                  <a:headEnd/>
                  <a:tailEnd type="triangle" w="sm" len="lg"/>
                </a:ln>
              </p:spPr>
              <p:txBody>
                <a:bodyPr/>
                <a:lstStyle/>
                <a:p>
                  <a:endParaRPr lang="zh-CN" altLang="en-US"/>
                </a:p>
              </p:txBody>
            </p:sp>
            <p:sp>
              <p:nvSpPr>
                <p:cNvPr id="59455" name="Line 105"/>
                <p:cNvSpPr>
                  <a:spLocks noChangeShapeType="1"/>
                </p:cNvSpPr>
                <p:nvPr/>
              </p:nvSpPr>
              <p:spPr bwMode="auto">
                <a:xfrm>
                  <a:off x="3209" y="1619"/>
                  <a:ext cx="221" cy="0"/>
                </a:xfrm>
                <a:prstGeom prst="line">
                  <a:avLst/>
                </a:prstGeom>
                <a:noFill/>
                <a:ln w="57150">
                  <a:solidFill>
                    <a:schemeClr val="bg1"/>
                  </a:solidFill>
                  <a:round/>
                  <a:headEnd/>
                  <a:tailEnd/>
                </a:ln>
              </p:spPr>
              <p:txBody>
                <a:bodyPr/>
                <a:lstStyle/>
                <a:p>
                  <a:endParaRPr lang="zh-CN" altLang="en-US"/>
                </a:p>
              </p:txBody>
            </p:sp>
            <p:sp>
              <p:nvSpPr>
                <p:cNvPr id="59456" name="Line 106"/>
                <p:cNvSpPr>
                  <a:spLocks noChangeShapeType="1"/>
                </p:cNvSpPr>
                <p:nvPr/>
              </p:nvSpPr>
              <p:spPr bwMode="auto">
                <a:xfrm flipH="1">
                  <a:off x="3081" y="1618"/>
                  <a:ext cx="318" cy="0"/>
                </a:xfrm>
                <a:prstGeom prst="line">
                  <a:avLst/>
                </a:prstGeom>
                <a:noFill/>
                <a:ln w="28575">
                  <a:solidFill>
                    <a:schemeClr val="accent2"/>
                  </a:solidFill>
                  <a:round/>
                  <a:headEnd/>
                  <a:tailEnd type="triangle" w="sm" len="lg"/>
                </a:ln>
              </p:spPr>
              <p:txBody>
                <a:bodyPr/>
                <a:lstStyle/>
                <a:p>
                  <a:endParaRPr lang="zh-CN" altLang="en-US"/>
                </a:p>
              </p:txBody>
            </p:sp>
          </p:grpSp>
        </p:grpSp>
        <p:sp>
          <p:nvSpPr>
            <p:cNvPr id="59419" name="Line 107"/>
            <p:cNvSpPr>
              <a:spLocks noChangeShapeType="1"/>
            </p:cNvSpPr>
            <p:nvPr/>
          </p:nvSpPr>
          <p:spPr bwMode="auto">
            <a:xfrm>
              <a:off x="4178" y="2613"/>
              <a:ext cx="0" cy="1361"/>
            </a:xfrm>
            <a:prstGeom prst="line">
              <a:avLst/>
            </a:prstGeom>
            <a:noFill/>
            <a:ln w="19050">
              <a:solidFill>
                <a:schemeClr val="folHlink"/>
              </a:solidFill>
              <a:round/>
              <a:headEnd/>
              <a:tailEnd/>
            </a:ln>
          </p:spPr>
          <p:txBody>
            <a:bodyPr/>
            <a:lstStyle/>
            <a:p>
              <a:endParaRPr lang="zh-CN" altLang="en-US"/>
            </a:p>
          </p:txBody>
        </p:sp>
        <p:sp>
          <p:nvSpPr>
            <p:cNvPr id="59420" name="Line 108"/>
            <p:cNvSpPr>
              <a:spLocks noChangeShapeType="1"/>
            </p:cNvSpPr>
            <p:nvPr/>
          </p:nvSpPr>
          <p:spPr bwMode="auto">
            <a:xfrm>
              <a:off x="901" y="3328"/>
              <a:ext cx="4441" cy="0"/>
            </a:xfrm>
            <a:prstGeom prst="line">
              <a:avLst/>
            </a:prstGeom>
            <a:noFill/>
            <a:ln w="19050">
              <a:solidFill>
                <a:schemeClr val="tx1"/>
              </a:solidFill>
              <a:round/>
              <a:headEnd/>
              <a:tailEnd type="triangle" w="sm" len="lg"/>
            </a:ln>
          </p:spPr>
          <p:txBody>
            <a:bodyPr/>
            <a:lstStyle/>
            <a:p>
              <a:endParaRPr lang="zh-CN" altLang="en-US"/>
            </a:p>
          </p:txBody>
        </p:sp>
        <p:sp>
          <p:nvSpPr>
            <p:cNvPr id="59421" name="Text Box 109"/>
            <p:cNvSpPr txBox="1">
              <a:spLocks noChangeArrowheads="1"/>
            </p:cNvSpPr>
            <p:nvPr/>
          </p:nvSpPr>
          <p:spPr bwMode="auto">
            <a:xfrm>
              <a:off x="4206" y="2588"/>
              <a:ext cx="766" cy="250"/>
            </a:xfrm>
            <a:prstGeom prst="rect">
              <a:avLst/>
            </a:prstGeom>
            <a:noFill/>
            <a:ln w="9525">
              <a:noFill/>
              <a:miter lim="800000"/>
              <a:headEnd/>
              <a:tailEnd/>
            </a:ln>
          </p:spPr>
          <p:txBody>
            <a:bodyPr>
              <a:spAutoFit/>
            </a:bodyPr>
            <a:lstStyle/>
            <a:p>
              <a:pPr algn="l">
                <a:spcBef>
                  <a:spcPct val="50000"/>
                </a:spcBef>
              </a:pPr>
              <a:r>
                <a:rPr kumimoji="1" lang="zh-CN" altLang="en-US" sz="2000">
                  <a:latin typeface="Times New Roman" pitchFamily="18" charset="0"/>
                  <a:ea typeface="华文中宋" pitchFamily="2" charset="-122"/>
                </a:rPr>
                <a:t>波密媒质</a:t>
              </a:r>
            </a:p>
          </p:txBody>
        </p:sp>
        <p:sp>
          <p:nvSpPr>
            <p:cNvPr id="59422" name="Text Box 110"/>
            <p:cNvSpPr txBox="1">
              <a:spLocks noChangeArrowheads="1"/>
            </p:cNvSpPr>
            <p:nvPr/>
          </p:nvSpPr>
          <p:spPr bwMode="auto">
            <a:xfrm>
              <a:off x="3396" y="2601"/>
              <a:ext cx="879" cy="250"/>
            </a:xfrm>
            <a:prstGeom prst="rect">
              <a:avLst/>
            </a:prstGeom>
            <a:noFill/>
            <a:ln w="9525">
              <a:noFill/>
              <a:miter lim="800000"/>
              <a:headEnd/>
              <a:tailEnd/>
            </a:ln>
          </p:spPr>
          <p:txBody>
            <a:bodyPr>
              <a:spAutoFit/>
            </a:bodyPr>
            <a:lstStyle/>
            <a:p>
              <a:pPr algn="l">
                <a:spcBef>
                  <a:spcPct val="50000"/>
                </a:spcBef>
              </a:pPr>
              <a:r>
                <a:rPr kumimoji="1" lang="zh-CN" altLang="en-US" sz="2000">
                  <a:latin typeface="Times New Roman" pitchFamily="18" charset="0"/>
                  <a:ea typeface="华文中宋" pitchFamily="2" charset="-122"/>
                </a:rPr>
                <a:t>波疏媒质</a:t>
              </a:r>
            </a:p>
          </p:txBody>
        </p:sp>
        <p:grpSp>
          <p:nvGrpSpPr>
            <p:cNvPr id="59423" name="Group 111"/>
            <p:cNvGrpSpPr>
              <a:grpSpLocks/>
            </p:cNvGrpSpPr>
            <p:nvPr/>
          </p:nvGrpSpPr>
          <p:grpSpPr bwMode="auto">
            <a:xfrm>
              <a:off x="4169" y="3605"/>
              <a:ext cx="859" cy="262"/>
              <a:chOff x="4022" y="3181"/>
              <a:chExt cx="859" cy="262"/>
            </a:xfrm>
          </p:grpSpPr>
          <p:sp>
            <p:nvSpPr>
              <p:cNvPr id="59442" name="Line 112"/>
              <p:cNvSpPr>
                <a:spLocks noChangeShapeType="1"/>
              </p:cNvSpPr>
              <p:nvPr/>
            </p:nvSpPr>
            <p:spPr bwMode="auto">
              <a:xfrm>
                <a:off x="4631" y="3312"/>
                <a:ext cx="250" cy="0"/>
              </a:xfrm>
              <a:prstGeom prst="line">
                <a:avLst/>
              </a:prstGeom>
              <a:noFill/>
              <a:ln w="19050">
                <a:solidFill>
                  <a:schemeClr val="tx1"/>
                </a:solidFill>
                <a:round/>
                <a:headEnd type="none" w="sm" len="lg"/>
                <a:tailEnd type="triangle" w="sm" len="lg"/>
              </a:ln>
            </p:spPr>
            <p:txBody>
              <a:bodyPr/>
              <a:lstStyle/>
              <a:p>
                <a:endParaRPr lang="zh-CN" altLang="en-US"/>
              </a:p>
            </p:txBody>
          </p:sp>
          <p:grpSp>
            <p:nvGrpSpPr>
              <p:cNvPr id="59443" name="Group 113"/>
              <p:cNvGrpSpPr>
                <a:grpSpLocks/>
              </p:cNvGrpSpPr>
              <p:nvPr/>
            </p:nvGrpSpPr>
            <p:grpSpPr bwMode="auto">
              <a:xfrm>
                <a:off x="4327" y="3181"/>
                <a:ext cx="258" cy="262"/>
                <a:chOff x="4327" y="3181"/>
                <a:chExt cx="258" cy="262"/>
              </a:xfrm>
            </p:grpSpPr>
            <p:sp>
              <p:nvSpPr>
                <p:cNvPr id="59445" name="WordArt 114"/>
                <p:cNvSpPr>
                  <a:spLocks noChangeArrowheads="1" noChangeShapeType="1" noTextEdit="1"/>
                </p:cNvSpPr>
                <p:nvPr/>
              </p:nvSpPr>
              <p:spPr bwMode="auto">
                <a:xfrm>
                  <a:off x="4414" y="3345"/>
                  <a:ext cx="85" cy="98"/>
                </a:xfrm>
                <a:prstGeom prst="rect">
                  <a:avLst/>
                </a:prstGeom>
              </p:spPr>
              <p:txBody>
                <a:bodyPr wrap="none" fromWordArt="1">
                  <a:prstTxWarp prst="textPlain">
                    <a:avLst>
                      <a:gd name="adj" fmla="val 50000"/>
                    </a:avLst>
                  </a:prstTxWarp>
                </a:bodyPr>
                <a:lstStyle/>
                <a:p>
                  <a:r>
                    <a:rPr lang="en-US" altLang="zh-CN" sz="3600" kern="10">
                      <a:ln w="130175">
                        <a:solidFill>
                          <a:schemeClr val="bg1"/>
                        </a:solidFill>
                        <a:round/>
                        <a:headEnd/>
                        <a:tailEnd/>
                      </a:ln>
                      <a:solidFill>
                        <a:schemeClr val="bg1"/>
                      </a:solidFill>
                      <a:latin typeface="宋体"/>
                      <a:ea typeface="宋体"/>
                    </a:rPr>
                    <a:t>2</a:t>
                  </a:r>
                  <a:endParaRPr lang="zh-CN" altLang="en-US" sz="3600" kern="10">
                    <a:ln w="130175">
                      <a:solidFill>
                        <a:schemeClr val="bg1"/>
                      </a:solidFill>
                      <a:round/>
                      <a:headEnd/>
                      <a:tailEnd/>
                    </a:ln>
                    <a:solidFill>
                      <a:schemeClr val="bg1"/>
                    </a:solidFill>
                    <a:latin typeface="宋体"/>
                    <a:ea typeface="宋体"/>
                  </a:endParaRPr>
                </a:p>
              </p:txBody>
            </p:sp>
            <p:sp>
              <p:nvSpPr>
                <p:cNvPr id="59446" name="WordArt 115"/>
                <p:cNvSpPr>
                  <a:spLocks noChangeArrowheads="1" noChangeShapeType="1" noTextEdit="1"/>
                </p:cNvSpPr>
                <p:nvPr/>
              </p:nvSpPr>
              <p:spPr bwMode="auto">
                <a:xfrm>
                  <a:off x="4403" y="3184"/>
                  <a:ext cx="113" cy="106"/>
                </a:xfrm>
                <a:prstGeom prst="rect">
                  <a:avLst/>
                </a:prstGeom>
              </p:spPr>
              <p:txBody>
                <a:bodyPr wrap="none" fromWordArt="1">
                  <a:prstTxWarp prst="textPlain">
                    <a:avLst>
                      <a:gd name="adj" fmla="val 50000"/>
                    </a:avLst>
                  </a:prstTxWarp>
                </a:bodyPr>
                <a:lstStyle/>
                <a:p>
                  <a:r>
                    <a:rPr lang="en-US" altLang="zh-CN" sz="3600" kern="10">
                      <a:ln w="130175">
                        <a:solidFill>
                          <a:schemeClr val="bg1"/>
                        </a:solidFill>
                        <a:round/>
                        <a:headEnd/>
                        <a:tailEnd/>
                      </a:ln>
                      <a:solidFill>
                        <a:schemeClr val="bg1"/>
                      </a:solidFill>
                      <a:latin typeface="Symbol"/>
                    </a:rPr>
                    <a:t>l</a:t>
                  </a:r>
                  <a:endParaRPr lang="zh-CN" altLang="en-US" sz="3600" kern="10">
                    <a:ln w="130175">
                      <a:solidFill>
                        <a:schemeClr val="bg1"/>
                      </a:solidFill>
                      <a:round/>
                      <a:headEnd/>
                      <a:tailEnd/>
                    </a:ln>
                    <a:solidFill>
                      <a:schemeClr val="bg1"/>
                    </a:solidFill>
                    <a:latin typeface="Symbol"/>
                  </a:endParaRPr>
                </a:p>
              </p:txBody>
            </p:sp>
            <p:sp>
              <p:nvSpPr>
                <p:cNvPr id="59447" name="Line 116"/>
                <p:cNvSpPr>
                  <a:spLocks noChangeShapeType="1"/>
                </p:cNvSpPr>
                <p:nvPr/>
              </p:nvSpPr>
              <p:spPr bwMode="auto">
                <a:xfrm flipV="1">
                  <a:off x="4327" y="3316"/>
                  <a:ext cx="258" cy="2"/>
                </a:xfrm>
                <a:prstGeom prst="line">
                  <a:avLst/>
                </a:prstGeom>
                <a:noFill/>
                <a:ln w="130175">
                  <a:solidFill>
                    <a:schemeClr val="bg1"/>
                  </a:solidFill>
                  <a:round/>
                  <a:headEnd/>
                  <a:tailEnd/>
                </a:ln>
              </p:spPr>
              <p:txBody>
                <a:bodyPr/>
                <a:lstStyle/>
                <a:p>
                  <a:endParaRPr lang="zh-CN" altLang="en-US"/>
                </a:p>
              </p:txBody>
            </p:sp>
            <p:grpSp>
              <p:nvGrpSpPr>
                <p:cNvPr id="59448" name="Group 117"/>
                <p:cNvGrpSpPr>
                  <a:grpSpLocks/>
                </p:cNvGrpSpPr>
                <p:nvPr/>
              </p:nvGrpSpPr>
              <p:grpSpPr bwMode="auto">
                <a:xfrm>
                  <a:off x="4360" y="3181"/>
                  <a:ext cx="197" cy="259"/>
                  <a:chOff x="4027" y="3752"/>
                  <a:chExt cx="197" cy="259"/>
                </a:xfrm>
              </p:grpSpPr>
              <p:sp>
                <p:nvSpPr>
                  <p:cNvPr id="59449" name="WordArt 118"/>
                  <p:cNvSpPr>
                    <a:spLocks noChangeArrowheads="1" noChangeShapeType="1" noTextEdit="1"/>
                  </p:cNvSpPr>
                  <p:nvPr/>
                </p:nvSpPr>
                <p:spPr bwMode="auto">
                  <a:xfrm>
                    <a:off x="4087" y="3913"/>
                    <a:ext cx="85" cy="98"/>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59450" name="WordArt 119"/>
                  <p:cNvSpPr>
                    <a:spLocks noChangeArrowheads="1" noChangeShapeType="1" noTextEdit="1"/>
                  </p:cNvSpPr>
                  <p:nvPr/>
                </p:nvSpPr>
                <p:spPr bwMode="auto">
                  <a:xfrm>
                    <a:off x="4076" y="3752"/>
                    <a:ext cx="113" cy="10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Symbol"/>
                      </a:rPr>
                      <a:t>l</a:t>
                    </a:r>
                    <a:endParaRPr lang="zh-CN" altLang="en-US" sz="3600" kern="10">
                      <a:ln w="9525">
                        <a:solidFill>
                          <a:srgbClr val="000000"/>
                        </a:solidFill>
                        <a:round/>
                        <a:headEnd/>
                        <a:tailEnd/>
                      </a:ln>
                      <a:latin typeface="Symbol"/>
                    </a:endParaRPr>
                  </a:p>
                </p:txBody>
              </p:sp>
              <p:sp>
                <p:nvSpPr>
                  <p:cNvPr id="59451" name="Line 120"/>
                  <p:cNvSpPr>
                    <a:spLocks noChangeShapeType="1"/>
                  </p:cNvSpPr>
                  <p:nvPr/>
                </p:nvSpPr>
                <p:spPr bwMode="auto">
                  <a:xfrm>
                    <a:off x="4027" y="3888"/>
                    <a:ext cx="197" cy="0"/>
                  </a:xfrm>
                  <a:prstGeom prst="line">
                    <a:avLst/>
                  </a:prstGeom>
                  <a:noFill/>
                  <a:ln w="28575">
                    <a:solidFill>
                      <a:schemeClr val="tx1"/>
                    </a:solidFill>
                    <a:round/>
                    <a:headEnd/>
                    <a:tailEnd/>
                  </a:ln>
                </p:spPr>
                <p:txBody>
                  <a:bodyPr/>
                  <a:lstStyle/>
                  <a:p>
                    <a:endParaRPr lang="zh-CN" altLang="en-US"/>
                  </a:p>
                </p:txBody>
              </p:sp>
            </p:grpSp>
          </p:grpSp>
          <p:sp>
            <p:nvSpPr>
              <p:cNvPr id="59444" name="Line 121"/>
              <p:cNvSpPr>
                <a:spLocks noChangeShapeType="1"/>
              </p:cNvSpPr>
              <p:nvPr/>
            </p:nvSpPr>
            <p:spPr bwMode="auto">
              <a:xfrm flipH="1">
                <a:off x="4022" y="3309"/>
                <a:ext cx="250" cy="0"/>
              </a:xfrm>
              <a:prstGeom prst="line">
                <a:avLst/>
              </a:prstGeom>
              <a:noFill/>
              <a:ln w="19050">
                <a:solidFill>
                  <a:schemeClr val="tx1"/>
                </a:solidFill>
                <a:round/>
                <a:headEnd type="none" w="sm" len="lg"/>
                <a:tailEnd type="triangle" w="sm" len="lg"/>
              </a:ln>
            </p:spPr>
            <p:txBody>
              <a:bodyPr/>
              <a:lstStyle/>
              <a:p>
                <a:endParaRPr lang="zh-CN" altLang="en-US"/>
              </a:p>
            </p:txBody>
          </p:sp>
        </p:grpSp>
        <p:sp>
          <p:nvSpPr>
            <p:cNvPr id="59424" name="WordArt 122"/>
            <p:cNvSpPr>
              <a:spLocks noChangeArrowheads="1" noChangeShapeType="1" noTextEdit="1"/>
            </p:cNvSpPr>
            <p:nvPr/>
          </p:nvSpPr>
          <p:spPr bwMode="auto">
            <a:xfrm>
              <a:off x="5161" y="3420"/>
              <a:ext cx="177" cy="136"/>
            </a:xfrm>
            <a:prstGeom prst="rect">
              <a:avLst/>
            </a:prstGeom>
          </p:spPr>
          <p:txBody>
            <a:bodyPr wrap="none" fromWordArt="1">
              <a:prstTxWarp prst="textPlain">
                <a:avLst>
                  <a:gd name="adj" fmla="val 53806"/>
                </a:avLst>
              </a:prstTxWarp>
            </a:bodyPr>
            <a:lstStyle/>
            <a:p>
              <a:r>
                <a:rPr lang="en-US" altLang="zh-CN" i="1" kern="10">
                  <a:ln w="9525">
                    <a:solidFill>
                      <a:srgbClr val="000000"/>
                    </a:solidFill>
                    <a:round/>
                    <a:headEnd/>
                    <a:tailEnd/>
                  </a:ln>
                  <a:solidFill>
                    <a:srgbClr val="000000"/>
                  </a:solidFill>
                  <a:latin typeface="Times New Roman"/>
                  <a:cs typeface="Times New Roman"/>
                </a:rPr>
                <a:t>X</a:t>
              </a:r>
              <a:endParaRPr lang="zh-CN" altLang="en-US" i="1" kern="10">
                <a:ln w="9525">
                  <a:solidFill>
                    <a:srgbClr val="000000"/>
                  </a:solidFill>
                  <a:round/>
                  <a:headEnd/>
                  <a:tailEnd/>
                </a:ln>
                <a:solidFill>
                  <a:srgbClr val="000000"/>
                </a:solidFill>
                <a:latin typeface="Times New Roman"/>
                <a:cs typeface="Times New Roman"/>
              </a:endParaRPr>
            </a:p>
          </p:txBody>
        </p:sp>
        <p:sp>
          <p:nvSpPr>
            <p:cNvPr id="59425" name="WordArt 123"/>
            <p:cNvSpPr>
              <a:spLocks noChangeArrowheads="1" noChangeShapeType="1" noTextEdit="1"/>
            </p:cNvSpPr>
            <p:nvPr/>
          </p:nvSpPr>
          <p:spPr bwMode="auto">
            <a:xfrm>
              <a:off x="741" y="2671"/>
              <a:ext cx="156" cy="139"/>
            </a:xfrm>
            <a:prstGeom prst="rect">
              <a:avLst/>
            </a:prstGeom>
          </p:spPr>
          <p:txBody>
            <a:bodyPr wrap="none" fromWordArt="1">
              <a:prstTxWarp prst="textPlain">
                <a:avLst>
                  <a:gd name="adj" fmla="val 50333"/>
                </a:avLst>
              </a:prstTxWarp>
            </a:bodyPr>
            <a:lstStyle/>
            <a:p>
              <a:r>
                <a:rPr lang="en-US" altLang="zh-CN" i="1" kern="10">
                  <a:ln w="9525">
                    <a:solidFill>
                      <a:srgbClr val="000000"/>
                    </a:solidFill>
                    <a:round/>
                    <a:headEnd/>
                    <a:tailEnd/>
                  </a:ln>
                  <a:solidFill>
                    <a:srgbClr val="000000"/>
                  </a:solidFill>
                  <a:latin typeface="Times New Roman"/>
                  <a:cs typeface="Times New Roman"/>
                </a:rPr>
                <a:t>Y</a:t>
              </a:r>
              <a:endParaRPr lang="zh-CN" altLang="en-US" i="1" kern="10">
                <a:ln w="9525">
                  <a:solidFill>
                    <a:srgbClr val="000000"/>
                  </a:solidFill>
                  <a:round/>
                  <a:headEnd/>
                  <a:tailEnd/>
                </a:ln>
                <a:solidFill>
                  <a:srgbClr val="000000"/>
                </a:solidFill>
                <a:latin typeface="Times New Roman"/>
                <a:cs typeface="Times New Roman"/>
              </a:endParaRPr>
            </a:p>
          </p:txBody>
        </p:sp>
        <p:sp>
          <p:nvSpPr>
            <p:cNvPr id="59426" name="WordArt 124"/>
            <p:cNvSpPr>
              <a:spLocks noChangeArrowheads="1" noChangeShapeType="1" noTextEdit="1"/>
            </p:cNvSpPr>
            <p:nvPr/>
          </p:nvSpPr>
          <p:spPr bwMode="auto">
            <a:xfrm>
              <a:off x="807" y="3379"/>
              <a:ext cx="106" cy="143"/>
            </a:xfrm>
            <a:prstGeom prst="rect">
              <a:avLst/>
            </a:prstGeom>
          </p:spPr>
          <p:txBody>
            <a:bodyPr wrap="none" fromWordArt="1">
              <a:prstTxWarp prst="textPlain">
                <a:avLst>
                  <a:gd name="adj" fmla="val 50000"/>
                </a:avLst>
              </a:prstTxWarp>
            </a:bodyPr>
            <a:lstStyle/>
            <a:p>
              <a:r>
                <a:rPr lang="en-US" altLang="zh-CN" i="1" kern="10">
                  <a:ln w="9525">
                    <a:solidFill>
                      <a:srgbClr val="000000"/>
                    </a:solidFill>
                    <a:round/>
                    <a:headEnd/>
                    <a:tailEnd/>
                  </a:ln>
                  <a:solidFill>
                    <a:srgbClr val="000000"/>
                  </a:solidFill>
                  <a:latin typeface="Times New Roman"/>
                  <a:cs typeface="Times New Roman"/>
                </a:rPr>
                <a:t>O</a:t>
              </a:r>
              <a:endParaRPr lang="zh-CN" altLang="en-US" i="1" kern="10">
                <a:ln w="9525">
                  <a:solidFill>
                    <a:srgbClr val="000000"/>
                  </a:solidFill>
                  <a:round/>
                  <a:headEnd/>
                  <a:tailEnd/>
                </a:ln>
                <a:solidFill>
                  <a:srgbClr val="000000"/>
                </a:solidFill>
                <a:latin typeface="Times New Roman"/>
                <a:cs typeface="Times New Roman"/>
              </a:endParaRPr>
            </a:p>
          </p:txBody>
        </p:sp>
        <p:grpSp>
          <p:nvGrpSpPr>
            <p:cNvPr id="59427" name="Group 125"/>
            <p:cNvGrpSpPr>
              <a:grpSpLocks/>
            </p:cNvGrpSpPr>
            <p:nvPr/>
          </p:nvGrpSpPr>
          <p:grpSpPr bwMode="auto">
            <a:xfrm>
              <a:off x="377" y="2202"/>
              <a:ext cx="147" cy="147"/>
              <a:chOff x="3045" y="1834"/>
              <a:chExt cx="101" cy="101"/>
            </a:xfrm>
          </p:grpSpPr>
          <p:sp>
            <p:nvSpPr>
              <p:cNvPr id="59440" name="Oval 126"/>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59441" name="Oval 127"/>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sp>
          <p:nvSpPr>
            <p:cNvPr id="59428" name="WordArt 128"/>
            <p:cNvSpPr>
              <a:spLocks noChangeArrowheads="1" noChangeShapeType="1" noTextEdit="1"/>
            </p:cNvSpPr>
            <p:nvPr/>
          </p:nvSpPr>
          <p:spPr bwMode="auto">
            <a:xfrm>
              <a:off x="3290" y="2404"/>
              <a:ext cx="161" cy="115"/>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59429" name="Rectangle 129"/>
            <p:cNvSpPr>
              <a:spLocks noChangeArrowheads="1"/>
            </p:cNvSpPr>
            <p:nvPr/>
          </p:nvSpPr>
          <p:spPr bwMode="auto">
            <a:xfrm>
              <a:off x="1914" y="3891"/>
              <a:ext cx="212" cy="349"/>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59430" name="WordArt 130"/>
            <p:cNvSpPr>
              <a:spLocks noChangeArrowheads="1" noChangeShapeType="1" noTextEdit="1"/>
            </p:cNvSpPr>
            <p:nvPr/>
          </p:nvSpPr>
          <p:spPr bwMode="auto">
            <a:xfrm>
              <a:off x="2200" y="4018"/>
              <a:ext cx="161" cy="115"/>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grpSp>
          <p:nvGrpSpPr>
            <p:cNvPr id="59431" name="Group 131"/>
            <p:cNvGrpSpPr>
              <a:grpSpLocks/>
            </p:cNvGrpSpPr>
            <p:nvPr/>
          </p:nvGrpSpPr>
          <p:grpSpPr bwMode="auto">
            <a:xfrm>
              <a:off x="3535" y="3927"/>
              <a:ext cx="197" cy="259"/>
              <a:chOff x="4027" y="3752"/>
              <a:chExt cx="197" cy="259"/>
            </a:xfrm>
          </p:grpSpPr>
          <p:sp>
            <p:nvSpPr>
              <p:cNvPr id="59437" name="WordArt 132"/>
              <p:cNvSpPr>
                <a:spLocks noChangeArrowheads="1" noChangeShapeType="1" noTextEdit="1"/>
              </p:cNvSpPr>
              <p:nvPr/>
            </p:nvSpPr>
            <p:spPr bwMode="auto">
              <a:xfrm>
                <a:off x="4087" y="3913"/>
                <a:ext cx="85" cy="98"/>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59438" name="WordArt 133"/>
              <p:cNvSpPr>
                <a:spLocks noChangeArrowheads="1" noChangeShapeType="1" noTextEdit="1"/>
              </p:cNvSpPr>
              <p:nvPr/>
            </p:nvSpPr>
            <p:spPr bwMode="auto">
              <a:xfrm>
                <a:off x="4076" y="3752"/>
                <a:ext cx="113" cy="10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Symbol"/>
                  </a:rPr>
                  <a:t>l</a:t>
                </a:r>
                <a:endParaRPr lang="zh-CN" altLang="en-US" sz="3600" kern="10">
                  <a:ln w="9525">
                    <a:solidFill>
                      <a:srgbClr val="000000"/>
                    </a:solidFill>
                    <a:round/>
                    <a:headEnd/>
                    <a:tailEnd/>
                  </a:ln>
                  <a:latin typeface="Symbol"/>
                </a:endParaRPr>
              </a:p>
            </p:txBody>
          </p:sp>
          <p:sp>
            <p:nvSpPr>
              <p:cNvPr id="59439" name="Line 134"/>
              <p:cNvSpPr>
                <a:spLocks noChangeShapeType="1"/>
              </p:cNvSpPr>
              <p:nvPr/>
            </p:nvSpPr>
            <p:spPr bwMode="auto">
              <a:xfrm>
                <a:off x="4027" y="3888"/>
                <a:ext cx="197" cy="0"/>
              </a:xfrm>
              <a:prstGeom prst="line">
                <a:avLst/>
              </a:prstGeom>
              <a:noFill/>
              <a:ln w="28575">
                <a:solidFill>
                  <a:schemeClr val="tx1"/>
                </a:solidFill>
                <a:round/>
                <a:headEnd/>
                <a:tailEnd/>
              </a:ln>
            </p:spPr>
            <p:txBody>
              <a:bodyPr/>
              <a:lstStyle/>
              <a:p>
                <a:endParaRPr lang="zh-CN" altLang="en-US"/>
              </a:p>
            </p:txBody>
          </p:sp>
        </p:grpSp>
        <p:sp>
          <p:nvSpPr>
            <p:cNvPr id="59432" name="Line 135"/>
            <p:cNvSpPr>
              <a:spLocks noChangeShapeType="1"/>
            </p:cNvSpPr>
            <p:nvPr/>
          </p:nvSpPr>
          <p:spPr bwMode="auto">
            <a:xfrm>
              <a:off x="989" y="3642"/>
              <a:ext cx="293" cy="282"/>
            </a:xfrm>
            <a:prstGeom prst="line">
              <a:avLst/>
            </a:prstGeom>
            <a:noFill/>
            <a:ln w="9525">
              <a:solidFill>
                <a:schemeClr val="tx1"/>
              </a:solidFill>
              <a:round/>
              <a:headEnd type="triangle" w="med" len="med"/>
              <a:tailEnd/>
            </a:ln>
          </p:spPr>
          <p:txBody>
            <a:bodyPr/>
            <a:lstStyle/>
            <a:p>
              <a:endParaRPr lang="zh-CN" altLang="en-US"/>
            </a:p>
          </p:txBody>
        </p:sp>
        <p:sp>
          <p:nvSpPr>
            <p:cNvPr id="59433" name="WordArt 136"/>
            <p:cNvSpPr>
              <a:spLocks noChangeArrowheads="1" noChangeShapeType="1" noTextEdit="1"/>
            </p:cNvSpPr>
            <p:nvPr/>
          </p:nvSpPr>
          <p:spPr bwMode="auto">
            <a:xfrm>
              <a:off x="603" y="2147"/>
              <a:ext cx="4966" cy="379"/>
            </a:xfrm>
            <a:prstGeom prst="rect">
              <a:avLst/>
            </a:prstGeom>
          </p:spPr>
          <p:txBody>
            <a:bodyPr wrap="none" fromWordArt="1">
              <a:prstTxWarp prst="textPlain">
                <a:avLst>
                  <a:gd name="adj" fmla="val 50000"/>
                </a:avLst>
              </a:prstTxWarp>
            </a:bodyPr>
            <a:lstStyle/>
            <a:p>
              <a:r>
                <a:rPr lang="zh-CN" altLang="en-US" kern="10">
                  <a:ln w="9525">
                    <a:solidFill>
                      <a:srgbClr val="000000"/>
                    </a:solidFill>
                    <a:round/>
                    <a:headEnd/>
                    <a:tailEnd/>
                  </a:ln>
                  <a:latin typeface="华文中宋"/>
                  <a:ea typeface="华文中宋"/>
                </a:rPr>
                <a:t>由波疏媒质入射在波密媒质界面上反射，在界面处，反射波的振动相位</a:t>
              </a:r>
            </a:p>
            <a:p>
              <a:r>
                <a:rPr lang="zh-CN" altLang="en-US" kern="10">
                  <a:ln w="9525">
                    <a:solidFill>
                      <a:srgbClr val="000000"/>
                    </a:solidFill>
                    <a:round/>
                    <a:headEnd/>
                    <a:tailEnd/>
                  </a:ln>
                  <a:latin typeface="华文中宋"/>
                  <a:ea typeface="华文中宋"/>
                </a:rPr>
                <a:t>总是与入射波的振动相位相反，即差了   ，形成驻波时，总是出现波节。</a:t>
              </a:r>
            </a:p>
          </p:txBody>
        </p:sp>
        <p:sp>
          <p:nvSpPr>
            <p:cNvPr id="59434" name="WordArt 137"/>
            <p:cNvSpPr>
              <a:spLocks noChangeArrowheads="1" noChangeShapeType="1" noTextEdit="1"/>
            </p:cNvSpPr>
            <p:nvPr/>
          </p:nvSpPr>
          <p:spPr bwMode="auto">
            <a:xfrm>
              <a:off x="225" y="3985"/>
              <a:ext cx="1212" cy="166"/>
            </a:xfrm>
            <a:prstGeom prst="rect">
              <a:avLst/>
            </a:prstGeom>
          </p:spPr>
          <p:txBody>
            <a:bodyPr wrap="none" fromWordArt="1">
              <a:prstTxWarp prst="textPlain">
                <a:avLst>
                  <a:gd name="adj" fmla="val 50000"/>
                </a:avLst>
              </a:prstTxWarp>
            </a:bodyPr>
            <a:lstStyle/>
            <a:p>
              <a:r>
                <a:rPr lang="zh-CN" altLang="en-US" kern="10">
                  <a:ln w="9525">
                    <a:solidFill>
                      <a:srgbClr val="000000"/>
                    </a:solidFill>
                    <a:round/>
                    <a:headEnd/>
                    <a:tailEnd/>
                  </a:ln>
                  <a:latin typeface="华文中宋"/>
                  <a:ea typeface="华文中宋"/>
                </a:rPr>
                <a:t>在同一坐标系中</a:t>
              </a:r>
            </a:p>
          </p:txBody>
        </p:sp>
        <p:sp>
          <p:nvSpPr>
            <p:cNvPr id="59435" name="WordArt 138"/>
            <p:cNvSpPr>
              <a:spLocks noChangeArrowheads="1" noChangeShapeType="1" noTextEdit="1"/>
            </p:cNvSpPr>
            <p:nvPr/>
          </p:nvSpPr>
          <p:spPr bwMode="auto">
            <a:xfrm>
              <a:off x="1480" y="3976"/>
              <a:ext cx="2812" cy="187"/>
            </a:xfrm>
            <a:prstGeom prst="rect">
              <a:avLst/>
            </a:prstGeom>
          </p:spPr>
          <p:txBody>
            <a:bodyPr wrap="none" fromWordArt="1">
              <a:prstTxWarp prst="textPlain">
                <a:avLst>
                  <a:gd name="adj" fmla="val 50000"/>
                </a:avLst>
              </a:prstTxWarp>
            </a:bodyPr>
            <a:lstStyle/>
            <a:p>
              <a:r>
                <a:rPr lang="zh-CN" altLang="en-US" kern="10" dirty="0" smtClean="0">
                  <a:ln w="9525">
                    <a:solidFill>
                      <a:srgbClr val="000000"/>
                    </a:solidFill>
                    <a:round/>
                    <a:headEnd/>
                    <a:tailEnd/>
                  </a:ln>
                  <a:latin typeface="华文中宋"/>
                  <a:ea typeface="华文中宋"/>
                </a:rPr>
                <a:t>相位差</a:t>
              </a:r>
              <a:r>
                <a:rPr lang="zh-CN" altLang="en-US" kern="10" dirty="0">
                  <a:ln w="9525">
                    <a:solidFill>
                      <a:srgbClr val="000000"/>
                    </a:solidFill>
                    <a:round/>
                    <a:headEnd/>
                    <a:tailEnd/>
                  </a:ln>
                  <a:latin typeface="华文中宋"/>
                  <a:ea typeface="华文中宋"/>
                </a:rPr>
                <a:t>了      相当于波程差了       ，称为</a:t>
              </a:r>
            </a:p>
          </p:txBody>
        </p:sp>
        <p:sp>
          <p:nvSpPr>
            <p:cNvPr id="59436" name="WordArt 139"/>
            <p:cNvSpPr>
              <a:spLocks noChangeArrowheads="1" noChangeShapeType="1" noTextEdit="1"/>
            </p:cNvSpPr>
            <p:nvPr/>
          </p:nvSpPr>
          <p:spPr bwMode="auto">
            <a:xfrm>
              <a:off x="4378" y="3977"/>
              <a:ext cx="1115" cy="197"/>
            </a:xfrm>
            <a:prstGeom prst="rect">
              <a:avLst/>
            </a:prstGeom>
          </p:spPr>
          <p:txBody>
            <a:bodyPr wrap="none" fromWordArt="1">
              <a:prstTxWarp prst="textPlain">
                <a:avLst>
                  <a:gd name="adj" fmla="val 50000"/>
                </a:avLst>
              </a:prstTxWarp>
            </a:bodyPr>
            <a:lstStyle/>
            <a:p>
              <a:r>
                <a:rPr lang="zh-CN" altLang="en-US" kern="10">
                  <a:ln w="9525">
                    <a:solidFill>
                      <a:srgbClr val="CC0000"/>
                    </a:solidFill>
                    <a:round/>
                    <a:headEnd/>
                    <a:tailEnd/>
                  </a:ln>
                  <a:solidFill>
                    <a:srgbClr val="CC0000"/>
                  </a:solidFill>
                  <a:latin typeface="华文中宋"/>
                  <a:ea typeface="华文中宋"/>
                </a:rPr>
                <a:t>“半波损失”。</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2"/>
          <p:cNvGrpSpPr>
            <a:grpSpLocks/>
          </p:cNvGrpSpPr>
          <p:nvPr/>
        </p:nvGrpSpPr>
        <p:grpSpPr bwMode="auto">
          <a:xfrm>
            <a:off x="352425" y="2582863"/>
            <a:ext cx="1304925" cy="376237"/>
            <a:chOff x="2222" y="738"/>
            <a:chExt cx="1167" cy="340"/>
          </a:xfrm>
        </p:grpSpPr>
        <p:sp>
          <p:nvSpPr>
            <p:cNvPr id="70912" name="Rectangle 113" descr="栎木"/>
            <p:cNvSpPr>
              <a:spLocks noChangeArrowheads="1"/>
            </p:cNvSpPr>
            <p:nvPr/>
          </p:nvSpPr>
          <p:spPr bwMode="auto">
            <a:xfrm flipH="1">
              <a:off x="2222" y="738"/>
              <a:ext cx="1167" cy="340"/>
            </a:xfrm>
            <a:prstGeom prst="rect">
              <a:avLst/>
            </a:prstGeom>
            <a:blipFill dpi="0" rotWithShape="0">
              <a:blip r:embed="rId3" cstate="print"/>
              <a:srcRect/>
              <a:tile tx="0" ty="0" sx="100000" sy="100000" flip="none" algn="tl"/>
            </a:blipFill>
            <a:ln w="38100">
              <a:solidFill>
                <a:srgbClr val="00CC99"/>
              </a:solidFill>
              <a:miter lim="800000"/>
              <a:headEnd/>
              <a:tailEnd/>
            </a:ln>
            <a:effectLst/>
          </p:spPr>
          <p:txBody>
            <a:bodyPr wrap="none" anchor="ctr"/>
            <a:lstStyle/>
            <a:p>
              <a:endParaRPr lang="zh-CN" altLang="en-US"/>
            </a:p>
          </p:txBody>
        </p:sp>
        <p:sp>
          <p:nvSpPr>
            <p:cNvPr id="70913" name="WordArt 114"/>
            <p:cNvSpPr>
              <a:spLocks noChangeArrowheads="1" noChangeShapeType="1" noTextEdit="1"/>
            </p:cNvSpPr>
            <p:nvPr/>
          </p:nvSpPr>
          <p:spPr bwMode="auto">
            <a:xfrm>
              <a:off x="2352" y="795"/>
              <a:ext cx="427" cy="223"/>
            </a:xfrm>
            <a:prstGeom prst="rect">
              <a:avLst/>
            </a:prstGeom>
          </p:spPr>
          <p:txBody>
            <a:bodyPr wrap="none" fromWordArt="1">
              <a:prstTxWarp prst="textPlain">
                <a:avLst>
                  <a:gd name="adj" fmla="val 50000"/>
                </a:avLst>
              </a:prstTxWarp>
            </a:bodyPr>
            <a:lstStyle/>
            <a:p>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解法</a:t>
              </a:r>
            </a:p>
          </p:txBody>
        </p:sp>
        <p:sp>
          <p:nvSpPr>
            <p:cNvPr id="70914" name="WordArt 115"/>
            <p:cNvSpPr>
              <a:spLocks noChangeArrowheads="1" noChangeShapeType="1" noTextEdit="1"/>
            </p:cNvSpPr>
            <p:nvPr/>
          </p:nvSpPr>
          <p:spPr bwMode="auto">
            <a:xfrm>
              <a:off x="2795" y="806"/>
              <a:ext cx="448" cy="220"/>
            </a:xfrm>
            <a:prstGeom prst="rect">
              <a:avLst/>
            </a:prstGeom>
          </p:spPr>
          <p:txBody>
            <a:bodyPr wrap="none" fromWordArt="1">
              <a:prstTxWarp prst="textPlain">
                <a:avLst>
                  <a:gd name="adj" fmla="val 50000"/>
                </a:avLst>
              </a:prstTxWarp>
            </a:bodyPr>
            <a:lstStyle/>
            <a:p>
              <a:r>
                <a:rPr lang="zh-CN" altLang="en-US" sz="3600" kern="10">
                  <a:ln w="9525">
                    <a:solidFill>
                      <a:schemeClr val="bg1"/>
                    </a:solidFill>
                    <a:round/>
                    <a:headEnd/>
                    <a:tailEnd/>
                  </a:ln>
                  <a:solidFill>
                    <a:schemeClr val="bg1"/>
                  </a:solidFill>
                  <a:effectLst>
                    <a:outerShdw dist="28398" dir="1593903" algn="ctr" rotWithShape="0">
                      <a:schemeClr val="tx1"/>
                    </a:outerShdw>
                  </a:effectLst>
                  <a:latin typeface="华文中宋"/>
                  <a:ea typeface="华文中宋"/>
                </a:rPr>
                <a:t>提要</a:t>
              </a:r>
            </a:p>
          </p:txBody>
        </p:sp>
      </p:grpSp>
      <p:grpSp>
        <p:nvGrpSpPr>
          <p:cNvPr id="3" name="组合 1"/>
          <p:cNvGrpSpPr>
            <a:grpSpLocks/>
          </p:cNvGrpSpPr>
          <p:nvPr/>
        </p:nvGrpSpPr>
        <p:grpSpPr bwMode="auto">
          <a:xfrm>
            <a:off x="1865313" y="2638425"/>
            <a:ext cx="4340225" cy="254000"/>
            <a:chOff x="1835150" y="2668588"/>
            <a:chExt cx="4340226" cy="254000"/>
          </a:xfrm>
        </p:grpSpPr>
        <p:sp>
          <p:nvSpPr>
            <p:cNvPr id="70910" name="WordArt 21"/>
            <p:cNvSpPr>
              <a:spLocks noChangeArrowheads="1" noChangeShapeType="1" noTextEdit="1"/>
            </p:cNvSpPr>
            <p:nvPr/>
          </p:nvSpPr>
          <p:spPr bwMode="auto">
            <a:xfrm>
              <a:off x="2405063" y="2668588"/>
              <a:ext cx="3770313" cy="239713"/>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以同一坐标系列反射波表达式</a:t>
              </a:r>
            </a:p>
          </p:txBody>
        </p:sp>
        <p:sp>
          <p:nvSpPr>
            <p:cNvPr id="221309" name="WordArt 125"/>
            <p:cNvSpPr>
              <a:spLocks noChangeArrowheads="1" noChangeShapeType="1" noTextEdit="1"/>
            </p:cNvSpPr>
            <p:nvPr/>
          </p:nvSpPr>
          <p:spPr bwMode="auto">
            <a:xfrm>
              <a:off x="1835150" y="2681288"/>
              <a:ext cx="385763" cy="2413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defRPr/>
              </a:pPr>
              <a:r>
                <a:rPr lang="zh-CN" altLang="en-US" sz="3600" b="1" kern="10">
                  <a:ln w="9525">
                    <a:solidFill>
                      <a:srgbClr val="FF0000"/>
                    </a:solidFill>
                    <a:round/>
                    <a:headEnd/>
                    <a:tailEnd/>
                  </a:ln>
                  <a:solidFill>
                    <a:srgbClr val="FF0000"/>
                  </a:solidFill>
                  <a:latin typeface="宋体"/>
                  <a:ea typeface="宋体"/>
                </a:rPr>
                <a:t>（</a:t>
              </a:r>
              <a:r>
                <a:rPr lang="en-US" altLang="zh-CN" sz="3600" b="1" kern="10">
                  <a:ln w="9525">
                    <a:solidFill>
                      <a:srgbClr val="FF0000"/>
                    </a:solidFill>
                    <a:round/>
                    <a:headEnd/>
                    <a:tailEnd/>
                  </a:ln>
                  <a:solidFill>
                    <a:srgbClr val="FF0000"/>
                  </a:solidFill>
                  <a:latin typeface="宋体"/>
                  <a:ea typeface="宋体"/>
                </a:rPr>
                <a:t>1</a:t>
              </a:r>
              <a:r>
                <a:rPr lang="zh-CN" altLang="en-US" sz="3600" b="1" kern="10">
                  <a:ln w="9525">
                    <a:solidFill>
                      <a:srgbClr val="FF0000"/>
                    </a:solidFill>
                    <a:round/>
                    <a:headEnd/>
                    <a:tailEnd/>
                  </a:ln>
                  <a:solidFill>
                    <a:srgbClr val="FF0000"/>
                  </a:solidFill>
                  <a:latin typeface="宋体"/>
                  <a:ea typeface="宋体"/>
                </a:rPr>
                <a:t>）</a:t>
              </a:r>
            </a:p>
          </p:txBody>
        </p:sp>
      </p:grpSp>
      <p:grpSp>
        <p:nvGrpSpPr>
          <p:cNvPr id="4" name="组合 2"/>
          <p:cNvGrpSpPr>
            <a:grpSpLocks/>
          </p:cNvGrpSpPr>
          <p:nvPr/>
        </p:nvGrpSpPr>
        <p:grpSpPr bwMode="auto">
          <a:xfrm>
            <a:off x="1881188" y="3039973"/>
            <a:ext cx="5272087" cy="460375"/>
            <a:chOff x="1881188" y="3019426"/>
            <a:chExt cx="5272087" cy="460375"/>
          </a:xfrm>
        </p:grpSpPr>
        <p:grpSp>
          <p:nvGrpSpPr>
            <p:cNvPr id="5" name="Group 195"/>
            <p:cNvGrpSpPr>
              <a:grpSpLocks/>
            </p:cNvGrpSpPr>
            <p:nvPr/>
          </p:nvGrpSpPr>
          <p:grpSpPr bwMode="auto">
            <a:xfrm>
              <a:off x="2297113" y="3217863"/>
              <a:ext cx="220663" cy="77788"/>
              <a:chOff x="1260" y="2371"/>
              <a:chExt cx="151" cy="53"/>
            </a:xfrm>
          </p:grpSpPr>
          <p:sp>
            <p:nvSpPr>
              <p:cNvPr id="70908" name="Line 196"/>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70909" name="Line 197"/>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70879" name="WordArt 198"/>
            <p:cNvSpPr>
              <a:spLocks noChangeArrowheads="1" noChangeShapeType="1" noTextEdit="1"/>
            </p:cNvSpPr>
            <p:nvPr/>
          </p:nvSpPr>
          <p:spPr bwMode="auto">
            <a:xfrm>
              <a:off x="3763963" y="3175001"/>
              <a:ext cx="350838" cy="153988"/>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grpSp>
          <p:nvGrpSpPr>
            <p:cNvPr id="6" name="Group 139"/>
            <p:cNvGrpSpPr>
              <a:grpSpLocks/>
            </p:cNvGrpSpPr>
            <p:nvPr/>
          </p:nvGrpSpPr>
          <p:grpSpPr bwMode="auto">
            <a:xfrm>
              <a:off x="2644775" y="3060701"/>
              <a:ext cx="1077913" cy="288925"/>
              <a:chOff x="975" y="2841"/>
              <a:chExt cx="857" cy="230"/>
            </a:xfrm>
          </p:grpSpPr>
          <p:sp>
            <p:nvSpPr>
              <p:cNvPr id="70900" name="WordArt 140"/>
              <p:cNvSpPr>
                <a:spLocks noChangeArrowheads="1" noChangeShapeType="1" noTextEdit="1"/>
              </p:cNvSpPr>
              <p:nvPr/>
            </p:nvSpPr>
            <p:spPr bwMode="auto">
              <a:xfrm>
                <a:off x="1575" y="2915"/>
                <a:ext cx="105" cy="156"/>
              </a:xfrm>
              <a:prstGeom prst="rect">
                <a:avLst/>
              </a:prstGeom>
            </p:spPr>
            <p:txBody>
              <a:bodyPr wrap="none" fromWordArt="1">
                <a:prstTxWarp prst="textPlain">
                  <a:avLst>
                    <a:gd name="adj" fmla="val 50000"/>
                  </a:avLst>
                </a:prstTxWarp>
              </a:bodyPr>
              <a:lstStyle/>
              <a:p>
                <a:r>
                  <a:rPr lang="en-US" altLang="zh-CN" sz="1400" kern="10" dirty="0">
                    <a:ln w="9525">
                      <a:solidFill>
                        <a:srgbClr val="000000"/>
                      </a:solidFill>
                      <a:round/>
                      <a:headEnd/>
                      <a:tailEnd/>
                    </a:ln>
                    <a:latin typeface="Times New Roman"/>
                    <a:cs typeface="Times New Roman"/>
                  </a:rPr>
                  <a:t>0</a:t>
                </a:r>
                <a:endParaRPr lang="zh-CN" altLang="en-US" sz="1400" kern="10" dirty="0">
                  <a:ln w="9525">
                    <a:solidFill>
                      <a:srgbClr val="000000"/>
                    </a:solidFill>
                    <a:round/>
                    <a:headEnd/>
                    <a:tailEnd/>
                  </a:ln>
                  <a:latin typeface="Times New Roman"/>
                  <a:cs typeface="Times New Roman"/>
                </a:endParaRPr>
              </a:p>
            </p:txBody>
          </p:sp>
          <p:sp>
            <p:nvSpPr>
              <p:cNvPr id="70901" name="WordArt 141"/>
              <p:cNvSpPr>
                <a:spLocks noChangeArrowheads="1" noChangeShapeType="1" noTextEdit="1"/>
              </p:cNvSpPr>
              <p:nvPr/>
            </p:nvSpPr>
            <p:spPr bwMode="auto">
              <a:xfrm>
                <a:off x="1474" y="2907"/>
                <a:ext cx="69" cy="151"/>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70902" name="WordArt 142"/>
              <p:cNvSpPr>
                <a:spLocks noChangeArrowheads="1" noChangeShapeType="1" noTextEdit="1"/>
              </p:cNvSpPr>
              <p:nvPr/>
            </p:nvSpPr>
            <p:spPr bwMode="auto">
              <a:xfrm>
                <a:off x="1757" y="2841"/>
                <a:ext cx="75" cy="111"/>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5</a:t>
                </a:r>
                <a:endParaRPr lang="zh-CN" altLang="en-US" sz="1400" kern="10">
                  <a:ln w="9525">
                    <a:solidFill>
                      <a:srgbClr val="000000"/>
                    </a:solidFill>
                    <a:round/>
                    <a:headEnd/>
                    <a:tailEnd/>
                  </a:ln>
                  <a:latin typeface="Times New Roman"/>
                  <a:cs typeface="Times New Roman"/>
                </a:endParaRPr>
              </a:p>
            </p:txBody>
          </p:sp>
          <p:sp>
            <p:nvSpPr>
              <p:cNvPr id="70903" name="WordArt 143"/>
              <p:cNvSpPr>
                <a:spLocks noChangeArrowheads="1" noChangeShapeType="1" noTextEdit="1"/>
              </p:cNvSpPr>
              <p:nvPr/>
            </p:nvSpPr>
            <p:spPr bwMode="auto">
              <a:xfrm>
                <a:off x="975" y="2912"/>
                <a:ext cx="270" cy="159"/>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5.0</a:t>
                </a:r>
                <a:endParaRPr lang="zh-CN" altLang="en-US" sz="1400" kern="10">
                  <a:ln w="9525">
                    <a:solidFill>
                      <a:srgbClr val="000000"/>
                    </a:solidFill>
                    <a:round/>
                    <a:headEnd/>
                    <a:tailEnd/>
                  </a:ln>
                  <a:latin typeface="Times New Roman"/>
                  <a:cs typeface="Times New Roman"/>
                </a:endParaRPr>
              </a:p>
            </p:txBody>
          </p:sp>
          <p:grpSp>
            <p:nvGrpSpPr>
              <p:cNvPr id="7" name="Group 144"/>
              <p:cNvGrpSpPr>
                <a:grpSpLocks/>
              </p:cNvGrpSpPr>
              <p:nvPr/>
            </p:nvGrpSpPr>
            <p:grpSpPr bwMode="auto">
              <a:xfrm>
                <a:off x="1302" y="2920"/>
                <a:ext cx="110" cy="137"/>
                <a:chOff x="1781" y="2282"/>
                <a:chExt cx="577" cy="577"/>
              </a:xfrm>
            </p:grpSpPr>
            <p:sp>
              <p:nvSpPr>
                <p:cNvPr id="70906" name="Line 145"/>
                <p:cNvSpPr>
                  <a:spLocks noChangeShapeType="1"/>
                </p:cNvSpPr>
                <p:nvPr/>
              </p:nvSpPr>
              <p:spPr bwMode="auto">
                <a:xfrm>
                  <a:off x="1782" y="2282"/>
                  <a:ext cx="576" cy="576"/>
                </a:xfrm>
                <a:prstGeom prst="line">
                  <a:avLst/>
                </a:prstGeom>
                <a:noFill/>
                <a:ln w="38100">
                  <a:solidFill>
                    <a:schemeClr val="tx1"/>
                  </a:solidFill>
                  <a:round/>
                  <a:headEnd/>
                  <a:tailEnd/>
                </a:ln>
                <a:effectLst/>
              </p:spPr>
              <p:txBody>
                <a:bodyPr/>
                <a:lstStyle/>
                <a:p>
                  <a:endParaRPr lang="zh-CN" altLang="en-US"/>
                </a:p>
              </p:txBody>
            </p:sp>
            <p:sp>
              <p:nvSpPr>
                <p:cNvPr id="70907" name="Line 146"/>
                <p:cNvSpPr>
                  <a:spLocks noChangeShapeType="1"/>
                </p:cNvSpPr>
                <p:nvPr/>
              </p:nvSpPr>
              <p:spPr bwMode="auto">
                <a:xfrm flipH="1">
                  <a:off x="1781" y="2282"/>
                  <a:ext cx="577" cy="577"/>
                </a:xfrm>
                <a:prstGeom prst="line">
                  <a:avLst/>
                </a:prstGeom>
                <a:noFill/>
                <a:ln w="38100">
                  <a:solidFill>
                    <a:schemeClr val="tx1"/>
                  </a:solidFill>
                  <a:round/>
                  <a:headEnd/>
                  <a:tailEnd/>
                </a:ln>
                <a:effectLst/>
              </p:spPr>
              <p:txBody>
                <a:bodyPr/>
                <a:lstStyle/>
                <a:p>
                  <a:endParaRPr lang="zh-CN" altLang="en-US"/>
                </a:p>
              </p:txBody>
            </p:sp>
          </p:grpSp>
          <p:sp>
            <p:nvSpPr>
              <p:cNvPr id="70905" name="Line 147"/>
              <p:cNvSpPr>
                <a:spLocks noChangeShapeType="1"/>
              </p:cNvSpPr>
              <p:nvPr/>
            </p:nvSpPr>
            <p:spPr bwMode="auto">
              <a:xfrm>
                <a:off x="1691" y="2901"/>
                <a:ext cx="56" cy="0"/>
              </a:xfrm>
              <a:prstGeom prst="line">
                <a:avLst/>
              </a:prstGeom>
              <a:noFill/>
              <a:ln w="28575">
                <a:solidFill>
                  <a:schemeClr val="tx1"/>
                </a:solidFill>
                <a:round/>
                <a:headEnd/>
                <a:tailEnd/>
              </a:ln>
              <a:effectLst/>
            </p:spPr>
            <p:txBody>
              <a:bodyPr/>
              <a:lstStyle/>
              <a:p>
                <a:endParaRPr lang="zh-CN" altLang="en-US"/>
              </a:p>
            </p:txBody>
          </p:sp>
        </p:grpSp>
        <p:grpSp>
          <p:nvGrpSpPr>
            <p:cNvPr id="8" name="Group 163"/>
            <p:cNvGrpSpPr>
              <a:grpSpLocks/>
            </p:cNvGrpSpPr>
            <p:nvPr/>
          </p:nvGrpSpPr>
          <p:grpSpPr bwMode="auto">
            <a:xfrm>
              <a:off x="1881188" y="3130551"/>
              <a:ext cx="325438" cy="319088"/>
              <a:chOff x="1081" y="588"/>
              <a:chExt cx="205" cy="201"/>
            </a:xfrm>
          </p:grpSpPr>
          <p:sp>
            <p:nvSpPr>
              <p:cNvPr id="70898" name="WordArt 212"/>
              <p:cNvSpPr>
                <a:spLocks noChangeArrowheads="1" noChangeShapeType="1" noTextEdit="1"/>
              </p:cNvSpPr>
              <p:nvPr/>
            </p:nvSpPr>
            <p:spPr bwMode="auto">
              <a:xfrm>
                <a:off x="1081" y="588"/>
                <a:ext cx="141" cy="161"/>
              </a:xfrm>
              <a:prstGeom prst="rect">
                <a:avLst/>
              </a:prstGeom>
            </p:spPr>
            <p:txBody>
              <a:bodyPr wrap="none" fromWordArt="1">
                <a:prstTxWarp prst="textPlain">
                  <a:avLst>
                    <a:gd name="adj" fmla="val 50000"/>
                  </a:avLst>
                </a:prstTxWarp>
              </a:bodyPr>
              <a:lstStyle/>
              <a:p>
                <a:r>
                  <a:rPr lang="en-US" altLang="zh-CN" sz="3600" i="1" kern="10">
                    <a:ln w="9525">
                      <a:solidFill>
                        <a:srgbClr val="0000FF"/>
                      </a:solidFill>
                      <a:round/>
                      <a:headEnd/>
                      <a:tailEnd/>
                    </a:ln>
                    <a:solidFill>
                      <a:srgbClr val="0000FF"/>
                    </a:solidFill>
                    <a:latin typeface="Times New Roman"/>
                    <a:cs typeface="Times New Roman"/>
                  </a:rPr>
                  <a:t>y</a:t>
                </a:r>
                <a:endParaRPr lang="zh-CN" altLang="en-US" sz="3600" i="1" kern="10">
                  <a:ln w="9525">
                    <a:solidFill>
                      <a:srgbClr val="0000FF"/>
                    </a:solidFill>
                    <a:round/>
                    <a:headEnd/>
                    <a:tailEnd/>
                  </a:ln>
                  <a:solidFill>
                    <a:srgbClr val="0000FF"/>
                  </a:solidFill>
                  <a:latin typeface="Times New Roman"/>
                  <a:cs typeface="Times New Roman"/>
                </a:endParaRPr>
              </a:p>
            </p:txBody>
          </p:sp>
          <p:sp>
            <p:nvSpPr>
              <p:cNvPr id="70899" name="WordArt 213"/>
              <p:cNvSpPr>
                <a:spLocks noChangeArrowheads="1" noChangeShapeType="1" noTextEdit="1"/>
              </p:cNvSpPr>
              <p:nvPr/>
            </p:nvSpPr>
            <p:spPr bwMode="auto">
              <a:xfrm>
                <a:off x="1186" y="689"/>
                <a:ext cx="100" cy="100"/>
              </a:xfrm>
              <a:prstGeom prst="rect">
                <a:avLst/>
              </a:prstGeom>
            </p:spPr>
            <p:txBody>
              <a:bodyPr wrap="none" fromWordArt="1">
                <a:prstTxWarp prst="textPlain">
                  <a:avLst>
                    <a:gd name="adj" fmla="val 50000"/>
                  </a:avLst>
                </a:prstTxWarp>
              </a:bodyPr>
              <a:lstStyle/>
              <a:p>
                <a:r>
                  <a:rPr lang="zh-CN" altLang="en-US" sz="3600" kern="10">
                    <a:ln w="9525">
                      <a:solidFill>
                        <a:srgbClr val="0000FF"/>
                      </a:solidFill>
                      <a:round/>
                      <a:headEnd/>
                      <a:tailEnd/>
                    </a:ln>
                    <a:solidFill>
                      <a:srgbClr val="0000FF"/>
                    </a:solidFill>
                    <a:latin typeface="宋体"/>
                    <a:ea typeface="宋体"/>
                  </a:rPr>
                  <a:t>反</a:t>
                </a:r>
              </a:p>
            </p:txBody>
          </p:sp>
        </p:grpSp>
        <p:grpSp>
          <p:nvGrpSpPr>
            <p:cNvPr id="9" name="Group 256"/>
            <p:cNvGrpSpPr>
              <a:grpSpLocks/>
            </p:cNvGrpSpPr>
            <p:nvPr/>
          </p:nvGrpSpPr>
          <p:grpSpPr bwMode="auto">
            <a:xfrm>
              <a:off x="4222750" y="3019426"/>
              <a:ext cx="2930525" cy="460375"/>
              <a:chOff x="2660" y="1902"/>
              <a:chExt cx="1846" cy="290"/>
            </a:xfrm>
          </p:grpSpPr>
          <p:sp>
            <p:nvSpPr>
              <p:cNvPr id="70883" name="WordArt 199"/>
              <p:cNvSpPr>
                <a:spLocks noChangeArrowheads="1" noChangeShapeType="1" noTextEdit="1"/>
              </p:cNvSpPr>
              <p:nvPr/>
            </p:nvSpPr>
            <p:spPr bwMode="auto">
              <a:xfrm>
                <a:off x="3199" y="1963"/>
                <a:ext cx="65" cy="16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70884" name="WordArt 203"/>
              <p:cNvSpPr>
                <a:spLocks noChangeArrowheads="1" noChangeShapeType="1" noTextEdit="1"/>
              </p:cNvSpPr>
              <p:nvPr/>
            </p:nvSpPr>
            <p:spPr bwMode="auto">
              <a:xfrm>
                <a:off x="3284" y="1969"/>
                <a:ext cx="80" cy="153"/>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70885" name="AutoShape 205"/>
              <p:cNvSpPr>
                <a:spLocks/>
              </p:cNvSpPr>
              <p:nvPr/>
            </p:nvSpPr>
            <p:spPr bwMode="auto">
              <a:xfrm>
                <a:off x="2660" y="1935"/>
                <a:ext cx="47" cy="226"/>
              </a:xfrm>
              <a:prstGeom prst="leftBracket">
                <a:avLst>
                  <a:gd name="adj" fmla="val 40071"/>
                </a:avLst>
              </a:prstGeom>
              <a:noFill/>
              <a:ln w="28575">
                <a:solidFill>
                  <a:schemeClr val="tx1"/>
                </a:solidFill>
                <a:round/>
                <a:headEnd/>
                <a:tailEnd/>
              </a:ln>
              <a:effectLst/>
            </p:spPr>
            <p:txBody>
              <a:bodyPr wrap="none" anchor="ctr"/>
              <a:lstStyle/>
              <a:p>
                <a:endParaRPr lang="zh-CN" altLang="en-US"/>
              </a:p>
            </p:txBody>
          </p:sp>
          <p:sp>
            <p:nvSpPr>
              <p:cNvPr id="70886" name="AutoShape 206"/>
              <p:cNvSpPr>
                <a:spLocks/>
              </p:cNvSpPr>
              <p:nvPr/>
            </p:nvSpPr>
            <p:spPr bwMode="auto">
              <a:xfrm flipH="1">
                <a:off x="4460" y="1936"/>
                <a:ext cx="46" cy="226"/>
              </a:xfrm>
              <a:prstGeom prst="leftBracket">
                <a:avLst>
                  <a:gd name="adj" fmla="val 40942"/>
                </a:avLst>
              </a:prstGeom>
              <a:noFill/>
              <a:ln w="28575">
                <a:solidFill>
                  <a:schemeClr val="tx1"/>
                </a:solidFill>
                <a:round/>
                <a:headEnd/>
                <a:tailEnd/>
              </a:ln>
              <a:effectLst/>
            </p:spPr>
            <p:txBody>
              <a:bodyPr wrap="none" anchor="ctr"/>
              <a:lstStyle/>
              <a:p>
                <a:endParaRPr lang="zh-CN" altLang="en-US"/>
              </a:p>
            </p:txBody>
          </p:sp>
          <p:sp>
            <p:nvSpPr>
              <p:cNvPr id="70887" name="WordArt 148"/>
              <p:cNvSpPr>
                <a:spLocks noChangeArrowheads="1" noChangeShapeType="1" noTextEdit="1"/>
              </p:cNvSpPr>
              <p:nvPr/>
            </p:nvSpPr>
            <p:spPr bwMode="auto">
              <a:xfrm>
                <a:off x="2740" y="1972"/>
                <a:ext cx="258" cy="12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680</a:t>
                </a:r>
                <a:endParaRPr lang="zh-CN" altLang="en-US" sz="1400" kern="10">
                  <a:ln w="9525">
                    <a:solidFill>
                      <a:srgbClr val="000000"/>
                    </a:solidFill>
                    <a:round/>
                    <a:headEnd/>
                    <a:tailEnd/>
                  </a:ln>
                  <a:latin typeface="Times New Roman"/>
                  <a:cs typeface="Times New Roman"/>
                </a:endParaRPr>
              </a:p>
            </p:txBody>
          </p:sp>
          <p:sp>
            <p:nvSpPr>
              <p:cNvPr id="70888" name="WordArt 149"/>
              <p:cNvSpPr>
                <a:spLocks noChangeArrowheads="1" noChangeShapeType="1" noTextEdit="1"/>
              </p:cNvSpPr>
              <p:nvPr/>
            </p:nvSpPr>
            <p:spPr bwMode="auto">
              <a:xfrm>
                <a:off x="3021" y="1988"/>
                <a:ext cx="159" cy="104"/>
              </a:xfrm>
              <a:prstGeom prst="rect">
                <a:avLst/>
              </a:prstGeom>
            </p:spPr>
            <p:txBody>
              <a:bodyPr wrap="none" fromWordArt="1">
                <a:prstTxWarp prst="textPlain">
                  <a:avLst>
                    <a:gd name="adj" fmla="val 58731"/>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grpSp>
            <p:nvGrpSpPr>
              <p:cNvPr id="10" name="Group 167"/>
              <p:cNvGrpSpPr>
                <a:grpSpLocks/>
              </p:cNvGrpSpPr>
              <p:nvPr/>
            </p:nvGrpSpPr>
            <p:grpSpPr bwMode="auto">
              <a:xfrm>
                <a:off x="3570" y="1902"/>
                <a:ext cx="401" cy="290"/>
                <a:chOff x="3718" y="1902"/>
                <a:chExt cx="401" cy="290"/>
              </a:xfrm>
            </p:grpSpPr>
            <p:sp>
              <p:nvSpPr>
                <p:cNvPr id="70894" name="WordArt 200"/>
                <p:cNvSpPr>
                  <a:spLocks noChangeArrowheads="1" noChangeShapeType="1" noTextEdit="1"/>
                </p:cNvSpPr>
                <p:nvPr/>
              </p:nvSpPr>
              <p:spPr bwMode="auto">
                <a:xfrm>
                  <a:off x="4054" y="1955"/>
                  <a:ext cx="65" cy="16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70895" name="WordArt 210"/>
                <p:cNvSpPr>
                  <a:spLocks noChangeArrowheads="1" noChangeShapeType="1" noTextEdit="1"/>
                </p:cNvSpPr>
                <p:nvPr/>
              </p:nvSpPr>
              <p:spPr bwMode="auto">
                <a:xfrm>
                  <a:off x="3799" y="1902"/>
                  <a:ext cx="115" cy="9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70896" name="WordArt 150"/>
                <p:cNvSpPr>
                  <a:spLocks noChangeArrowheads="1" noChangeShapeType="1" noTextEdit="1"/>
                </p:cNvSpPr>
                <p:nvPr/>
              </p:nvSpPr>
              <p:spPr bwMode="auto">
                <a:xfrm>
                  <a:off x="3740" y="2066"/>
                  <a:ext cx="258" cy="12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340</a:t>
                  </a:r>
                  <a:endParaRPr lang="zh-CN" altLang="en-US" sz="1400" kern="10">
                    <a:ln w="9525">
                      <a:solidFill>
                        <a:srgbClr val="000000"/>
                      </a:solidFill>
                      <a:round/>
                      <a:headEnd/>
                      <a:tailEnd/>
                    </a:ln>
                    <a:latin typeface="Times New Roman"/>
                    <a:cs typeface="Times New Roman"/>
                  </a:endParaRPr>
                </a:p>
              </p:txBody>
            </p:sp>
            <p:sp>
              <p:nvSpPr>
                <p:cNvPr id="70897" name="Line 208"/>
                <p:cNvSpPr>
                  <a:spLocks noChangeShapeType="1"/>
                </p:cNvSpPr>
                <p:nvPr/>
              </p:nvSpPr>
              <p:spPr bwMode="auto">
                <a:xfrm flipH="1">
                  <a:off x="3718" y="2038"/>
                  <a:ext cx="306" cy="1"/>
                </a:xfrm>
                <a:prstGeom prst="line">
                  <a:avLst/>
                </a:prstGeom>
                <a:noFill/>
                <a:ln w="28575">
                  <a:solidFill>
                    <a:schemeClr val="tx1"/>
                  </a:solidFill>
                  <a:round/>
                  <a:headEnd/>
                  <a:tailEnd/>
                </a:ln>
                <a:effectLst/>
              </p:spPr>
              <p:txBody>
                <a:bodyPr/>
                <a:lstStyle/>
                <a:p>
                  <a:endParaRPr lang="zh-CN" altLang="en-US"/>
                </a:p>
              </p:txBody>
            </p:sp>
          </p:grpSp>
          <p:sp>
            <p:nvSpPr>
              <p:cNvPr id="70890" name="WordArt 166"/>
              <p:cNvSpPr>
                <a:spLocks noChangeArrowheads="1" noChangeShapeType="1" noTextEdit="1"/>
              </p:cNvSpPr>
              <p:nvPr/>
            </p:nvSpPr>
            <p:spPr bwMode="auto">
              <a:xfrm>
                <a:off x="3416" y="1993"/>
                <a:ext cx="91" cy="115"/>
              </a:xfrm>
              <a:prstGeom prst="rect">
                <a:avLst/>
              </a:prstGeom>
            </p:spPr>
            <p:txBody>
              <a:bodyPr wrap="none" fromWordArt="1">
                <a:prstTxWarp prst="textPlain">
                  <a:avLst>
                    <a:gd name="adj" fmla="val 50000"/>
                  </a:avLst>
                </a:prstTxWarp>
              </a:bodyPr>
              <a:lstStyle/>
              <a:p>
                <a:r>
                  <a:rPr lang="en-US" altLang="zh-CN" sz="3600" kern="10">
                    <a:ln w="28575">
                      <a:solidFill>
                        <a:srgbClr val="0000FF"/>
                      </a:solidFill>
                      <a:round/>
                      <a:headEnd/>
                      <a:tailEnd/>
                    </a:ln>
                    <a:latin typeface="宋体"/>
                    <a:ea typeface="宋体"/>
                  </a:rPr>
                  <a:t>+</a:t>
                </a:r>
                <a:endParaRPr lang="zh-CN" altLang="en-US" sz="3600" kern="10">
                  <a:ln w="28575">
                    <a:solidFill>
                      <a:srgbClr val="0000FF"/>
                    </a:solidFill>
                    <a:round/>
                    <a:headEnd/>
                    <a:tailEnd/>
                  </a:ln>
                  <a:latin typeface="宋体"/>
                  <a:ea typeface="宋体"/>
                </a:endParaRPr>
              </a:p>
            </p:txBody>
          </p:sp>
          <p:sp>
            <p:nvSpPr>
              <p:cNvPr id="70891" name="WordArt 168"/>
              <p:cNvSpPr>
                <a:spLocks noChangeArrowheads="1" noChangeShapeType="1" noTextEdit="1"/>
              </p:cNvSpPr>
              <p:nvPr/>
            </p:nvSpPr>
            <p:spPr bwMode="auto">
              <a:xfrm>
                <a:off x="4020" y="1993"/>
                <a:ext cx="91" cy="115"/>
              </a:xfrm>
              <a:prstGeom prst="rect">
                <a:avLst/>
              </a:prstGeom>
            </p:spPr>
            <p:txBody>
              <a:bodyPr wrap="none" fromWordArt="1">
                <a:prstTxWarp prst="textPlain">
                  <a:avLst>
                    <a:gd name="adj" fmla="val 50000"/>
                  </a:avLst>
                </a:prstTxWarp>
              </a:bodyPr>
              <a:lstStyle/>
              <a:p>
                <a:r>
                  <a:rPr lang="en-US" altLang="zh-CN" sz="3600" kern="10">
                    <a:ln w="28575">
                      <a:solidFill>
                        <a:schemeClr val="tx1"/>
                      </a:solidFill>
                      <a:round/>
                      <a:headEnd/>
                      <a:tailEnd/>
                    </a:ln>
                    <a:latin typeface="宋体"/>
                    <a:ea typeface="宋体"/>
                  </a:rPr>
                  <a:t>+</a:t>
                </a:r>
                <a:endParaRPr lang="zh-CN" altLang="en-US" sz="3600" kern="10">
                  <a:ln w="28575">
                    <a:solidFill>
                      <a:schemeClr val="tx1"/>
                    </a:solidFill>
                    <a:round/>
                    <a:headEnd/>
                    <a:tailEnd/>
                  </a:ln>
                  <a:latin typeface="宋体"/>
                  <a:ea typeface="宋体"/>
                </a:endParaRPr>
              </a:p>
            </p:txBody>
          </p:sp>
          <p:sp>
            <p:nvSpPr>
              <p:cNvPr id="70892" name="WordArt 213"/>
              <p:cNvSpPr>
                <a:spLocks noChangeArrowheads="1" noChangeShapeType="1" noTextEdit="1"/>
              </p:cNvSpPr>
              <p:nvPr/>
            </p:nvSpPr>
            <p:spPr bwMode="auto">
              <a:xfrm>
                <a:off x="4309" y="2069"/>
                <a:ext cx="100" cy="100"/>
              </a:xfrm>
              <a:prstGeom prst="rect">
                <a:avLst/>
              </a:prstGeom>
            </p:spPr>
            <p:txBody>
              <a:bodyPr wrap="none" fromWordArt="1">
                <a:prstTxWarp prst="textPlain">
                  <a:avLst>
                    <a:gd name="adj" fmla="val 50000"/>
                  </a:avLst>
                </a:prstTxWarp>
              </a:bodyPr>
              <a:lstStyle/>
              <a:p>
                <a:r>
                  <a:rPr lang="zh-CN" altLang="en-US" sz="3600" kern="10">
                    <a:ln w="9525">
                      <a:solidFill>
                        <a:srgbClr val="0000FF"/>
                      </a:solidFill>
                      <a:round/>
                      <a:headEnd/>
                      <a:tailEnd/>
                    </a:ln>
                    <a:solidFill>
                      <a:srgbClr val="0000FF"/>
                    </a:solidFill>
                    <a:latin typeface="宋体"/>
                    <a:ea typeface="宋体"/>
                  </a:rPr>
                  <a:t>反</a:t>
                </a:r>
              </a:p>
            </p:txBody>
          </p:sp>
          <p:sp>
            <p:nvSpPr>
              <p:cNvPr id="70893" name="WordArt 172"/>
              <p:cNvSpPr>
                <a:spLocks noChangeArrowheads="1" noChangeShapeType="1" noTextEdit="1"/>
              </p:cNvSpPr>
              <p:nvPr/>
            </p:nvSpPr>
            <p:spPr bwMode="auto">
              <a:xfrm>
                <a:off x="4179" y="1964"/>
                <a:ext cx="147" cy="157"/>
              </a:xfrm>
              <a:prstGeom prst="rect">
                <a:avLst/>
              </a:prstGeom>
            </p:spPr>
            <p:txBody>
              <a:bodyPr wrap="none" fromWordArt="1">
                <a:prstTxWarp prst="textPlain">
                  <a:avLst>
                    <a:gd name="adj" fmla="val 50000"/>
                  </a:avLst>
                </a:prstTxWarp>
              </a:bodyPr>
              <a:lstStyle/>
              <a:p>
                <a:r>
                  <a:rPr lang="en-US" altLang="zh-CN" sz="1200" i="1" kern="10">
                    <a:ln w="9525">
                      <a:solidFill>
                        <a:srgbClr val="0000FF"/>
                      </a:solidFill>
                      <a:round/>
                      <a:headEnd/>
                      <a:tailEnd/>
                    </a:ln>
                    <a:solidFill>
                      <a:srgbClr val="0000FF"/>
                    </a:solidFill>
                    <a:latin typeface="Symbol"/>
                  </a:rPr>
                  <a:t>j</a:t>
                </a:r>
                <a:endParaRPr lang="zh-CN" altLang="en-US" sz="1200" i="1" kern="10">
                  <a:ln w="9525">
                    <a:solidFill>
                      <a:srgbClr val="0000FF"/>
                    </a:solidFill>
                    <a:round/>
                    <a:headEnd/>
                    <a:tailEnd/>
                  </a:ln>
                  <a:solidFill>
                    <a:srgbClr val="0000FF"/>
                  </a:solidFill>
                  <a:latin typeface="Symbol"/>
                </a:endParaRPr>
              </a:p>
            </p:txBody>
          </p:sp>
        </p:grpSp>
      </p:grpSp>
      <p:grpSp>
        <p:nvGrpSpPr>
          <p:cNvPr id="11" name="组合 7"/>
          <p:cNvGrpSpPr>
            <a:grpSpLocks/>
          </p:cNvGrpSpPr>
          <p:nvPr/>
        </p:nvGrpSpPr>
        <p:grpSpPr bwMode="auto">
          <a:xfrm>
            <a:off x="449263" y="3744378"/>
            <a:ext cx="4748212" cy="239712"/>
            <a:chOff x="449263" y="3621088"/>
            <a:chExt cx="4748213" cy="239713"/>
          </a:xfrm>
        </p:grpSpPr>
        <p:sp>
          <p:nvSpPr>
            <p:cNvPr id="70876" name="WordArt 21"/>
            <p:cNvSpPr>
              <a:spLocks noChangeArrowheads="1" noChangeShapeType="1" noTextEdit="1"/>
            </p:cNvSpPr>
            <p:nvPr/>
          </p:nvSpPr>
          <p:spPr bwMode="auto">
            <a:xfrm>
              <a:off x="449263" y="3621088"/>
              <a:ext cx="4748213" cy="239713"/>
            </a:xfrm>
            <a:prstGeom prst="rect">
              <a:avLst/>
            </a:prstGeom>
          </p:spPr>
          <p:txBody>
            <a:bodyPr wrap="none" fromWordArt="1">
              <a:prstTxWarp prst="textPlain">
                <a:avLst>
                  <a:gd name="adj" fmla="val 50000"/>
                </a:avLst>
              </a:prstTxWarp>
            </a:bodyPr>
            <a:lstStyle/>
            <a:p>
              <a:r>
                <a:rPr lang="zh-CN" altLang="en-US" sz="3600" kern="10" dirty="0">
                  <a:ln w="9525">
                    <a:solidFill>
                      <a:srgbClr val="000000"/>
                    </a:solidFill>
                    <a:round/>
                    <a:headEnd/>
                    <a:tailEnd/>
                  </a:ln>
                  <a:latin typeface="宋体"/>
                  <a:ea typeface="宋体"/>
                </a:rPr>
                <a:t>从波疏到波密媒质，反射波有   变。</a:t>
              </a:r>
            </a:p>
          </p:txBody>
        </p:sp>
        <p:sp>
          <p:nvSpPr>
            <p:cNvPr id="70877" name="WordArt 175"/>
            <p:cNvSpPr>
              <a:spLocks noChangeArrowheads="1" noChangeShapeType="1" noTextEdit="1"/>
            </p:cNvSpPr>
            <p:nvPr/>
          </p:nvSpPr>
          <p:spPr bwMode="auto">
            <a:xfrm>
              <a:off x="4411663" y="3657601"/>
              <a:ext cx="252413" cy="165100"/>
            </a:xfrm>
            <a:prstGeom prst="rect">
              <a:avLst/>
            </a:prstGeom>
          </p:spPr>
          <p:txBody>
            <a:bodyPr wrap="none" fromWordArt="1">
              <a:prstTxWarp prst="textPlain">
                <a:avLst>
                  <a:gd name="adj" fmla="val 58731"/>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grpSp>
      <p:grpSp>
        <p:nvGrpSpPr>
          <p:cNvPr id="12" name="组合 3"/>
          <p:cNvGrpSpPr>
            <a:grpSpLocks/>
          </p:cNvGrpSpPr>
          <p:nvPr/>
        </p:nvGrpSpPr>
        <p:grpSpPr bwMode="auto">
          <a:xfrm>
            <a:off x="5445785" y="3749140"/>
            <a:ext cx="3367087" cy="325438"/>
            <a:chOff x="5414963" y="3625851"/>
            <a:chExt cx="3367088" cy="325437"/>
          </a:xfrm>
        </p:grpSpPr>
        <p:sp>
          <p:nvSpPr>
            <p:cNvPr id="70856" name="WordArt 21"/>
            <p:cNvSpPr>
              <a:spLocks noChangeArrowheads="1" noChangeShapeType="1" noTextEdit="1"/>
            </p:cNvSpPr>
            <p:nvPr/>
          </p:nvSpPr>
          <p:spPr bwMode="auto">
            <a:xfrm>
              <a:off x="5414963" y="3625851"/>
              <a:ext cx="246063" cy="239713"/>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即</a:t>
              </a:r>
            </a:p>
          </p:txBody>
        </p:sp>
        <p:sp>
          <p:nvSpPr>
            <p:cNvPr id="70857" name="WordArt 177"/>
            <p:cNvSpPr>
              <a:spLocks noChangeArrowheads="1" noChangeShapeType="1" noTextEdit="1"/>
            </p:cNvSpPr>
            <p:nvPr/>
          </p:nvSpPr>
          <p:spPr bwMode="auto">
            <a:xfrm>
              <a:off x="5805488" y="3638551"/>
              <a:ext cx="230188" cy="217488"/>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Symbol"/>
                </a:rPr>
                <a:t>D</a:t>
              </a:r>
              <a:endParaRPr lang="zh-CN" altLang="en-US" sz="1200" kern="10">
                <a:ln w="9525">
                  <a:solidFill>
                    <a:srgbClr val="000000"/>
                  </a:solidFill>
                  <a:round/>
                  <a:headEnd/>
                  <a:tailEnd/>
                </a:ln>
                <a:latin typeface="Symbol"/>
              </a:endParaRPr>
            </a:p>
          </p:txBody>
        </p:sp>
        <p:sp>
          <p:nvSpPr>
            <p:cNvPr id="70858" name="WordArt 178"/>
            <p:cNvSpPr>
              <a:spLocks noChangeArrowheads="1" noChangeShapeType="1" noTextEdit="1"/>
            </p:cNvSpPr>
            <p:nvPr/>
          </p:nvSpPr>
          <p:spPr bwMode="auto">
            <a:xfrm>
              <a:off x="6081713" y="3632201"/>
              <a:ext cx="233363" cy="249238"/>
            </a:xfrm>
            <a:prstGeom prst="rect">
              <a:avLst/>
            </a:prstGeom>
          </p:spPr>
          <p:txBody>
            <a:bodyPr wrap="none" fromWordArt="1">
              <a:prstTxWarp prst="textPlain">
                <a:avLst>
                  <a:gd name="adj" fmla="val 50000"/>
                </a:avLst>
              </a:prstTxWarp>
            </a:bodyPr>
            <a:lstStyle/>
            <a:p>
              <a:r>
                <a:rPr lang="en-US" altLang="zh-CN" sz="1200" i="1" kern="10">
                  <a:ln w="9525">
                    <a:solidFill>
                      <a:schemeClr val="tx1"/>
                    </a:solidFill>
                    <a:round/>
                    <a:headEnd/>
                    <a:tailEnd/>
                  </a:ln>
                  <a:latin typeface="Symbol"/>
                </a:rPr>
                <a:t>j</a:t>
              </a:r>
              <a:endParaRPr lang="zh-CN" altLang="en-US" sz="1200" i="1" kern="10">
                <a:ln w="9525">
                  <a:solidFill>
                    <a:schemeClr val="tx1"/>
                  </a:solidFill>
                  <a:round/>
                  <a:headEnd/>
                  <a:tailEnd/>
                </a:ln>
                <a:latin typeface="Symbol"/>
              </a:endParaRPr>
            </a:p>
          </p:txBody>
        </p:sp>
        <p:sp>
          <p:nvSpPr>
            <p:cNvPr id="70859" name="WordArt 179"/>
            <p:cNvSpPr>
              <a:spLocks noChangeArrowheads="1" noChangeShapeType="1" noTextEdit="1"/>
            </p:cNvSpPr>
            <p:nvPr/>
          </p:nvSpPr>
          <p:spPr bwMode="auto">
            <a:xfrm>
              <a:off x="6283325" y="3798888"/>
              <a:ext cx="115888" cy="152400"/>
            </a:xfrm>
            <a:prstGeom prst="rect">
              <a:avLst/>
            </a:prstGeom>
          </p:spPr>
          <p:txBody>
            <a:bodyPr wrap="none" fromWordArt="1">
              <a:prstTxWarp prst="textPlain">
                <a:avLst>
                  <a:gd name="adj" fmla="val 50000"/>
                </a:avLst>
              </a:prstTxWarp>
            </a:bodyPr>
            <a:lstStyle/>
            <a:p>
              <a:r>
                <a:rPr lang="en-US" altLang="zh-CN" sz="1200" kern="10" dirty="0">
                  <a:ln w="9525">
                    <a:solidFill>
                      <a:srgbClr val="FF0000"/>
                    </a:solidFill>
                    <a:round/>
                    <a:headEnd/>
                    <a:tailEnd/>
                  </a:ln>
                  <a:solidFill>
                    <a:srgbClr val="FF0000"/>
                  </a:solidFill>
                  <a:latin typeface="Times New Roman"/>
                  <a:cs typeface="Times New Roman"/>
                </a:rPr>
                <a:t>P</a:t>
              </a:r>
              <a:endParaRPr lang="zh-CN" altLang="en-US" sz="1200" kern="10" dirty="0">
                <a:ln w="9525">
                  <a:solidFill>
                    <a:srgbClr val="FF0000"/>
                  </a:solidFill>
                  <a:round/>
                  <a:headEnd/>
                  <a:tailEnd/>
                </a:ln>
                <a:solidFill>
                  <a:srgbClr val="FF0000"/>
                </a:solidFill>
                <a:latin typeface="Times New Roman"/>
                <a:cs typeface="Times New Roman"/>
              </a:endParaRPr>
            </a:p>
          </p:txBody>
        </p:sp>
        <p:grpSp>
          <p:nvGrpSpPr>
            <p:cNvPr id="13" name="Group 195"/>
            <p:cNvGrpSpPr>
              <a:grpSpLocks/>
            </p:cNvGrpSpPr>
            <p:nvPr/>
          </p:nvGrpSpPr>
          <p:grpSpPr bwMode="auto">
            <a:xfrm>
              <a:off x="6491288" y="3706813"/>
              <a:ext cx="220663" cy="77788"/>
              <a:chOff x="1260" y="2371"/>
              <a:chExt cx="151" cy="53"/>
            </a:xfrm>
          </p:grpSpPr>
          <p:sp>
            <p:nvSpPr>
              <p:cNvPr id="70874" name="Line 196"/>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70875" name="Line 197"/>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grpSp>
          <p:nvGrpSpPr>
            <p:cNvPr id="14" name="Group 190"/>
            <p:cNvGrpSpPr>
              <a:grpSpLocks/>
            </p:cNvGrpSpPr>
            <p:nvPr/>
          </p:nvGrpSpPr>
          <p:grpSpPr bwMode="auto">
            <a:xfrm>
              <a:off x="6792913" y="3632201"/>
              <a:ext cx="508000" cy="293688"/>
              <a:chOff x="4359" y="2296"/>
              <a:chExt cx="320" cy="185"/>
            </a:xfrm>
          </p:grpSpPr>
          <p:sp>
            <p:nvSpPr>
              <p:cNvPr id="70871" name="WordArt 184"/>
              <p:cNvSpPr>
                <a:spLocks noChangeArrowheads="1" noChangeShapeType="1" noTextEdit="1"/>
              </p:cNvSpPr>
              <p:nvPr/>
            </p:nvSpPr>
            <p:spPr bwMode="auto">
              <a:xfrm>
                <a:off x="4359" y="2296"/>
                <a:ext cx="147" cy="157"/>
              </a:xfrm>
              <a:prstGeom prst="rect">
                <a:avLst/>
              </a:prstGeom>
            </p:spPr>
            <p:txBody>
              <a:bodyPr wrap="none" fromWordArt="1">
                <a:prstTxWarp prst="textPlain">
                  <a:avLst>
                    <a:gd name="adj" fmla="val 50000"/>
                  </a:avLst>
                </a:prstTxWarp>
              </a:bodyPr>
              <a:lstStyle/>
              <a:p>
                <a:r>
                  <a:rPr lang="en-US" altLang="zh-CN" sz="1200" i="1" kern="10">
                    <a:ln w="9525">
                      <a:solidFill>
                        <a:schemeClr val="tx1"/>
                      </a:solidFill>
                      <a:round/>
                      <a:headEnd/>
                      <a:tailEnd/>
                    </a:ln>
                    <a:latin typeface="Symbol"/>
                  </a:rPr>
                  <a:t>j</a:t>
                </a:r>
                <a:endParaRPr lang="zh-CN" altLang="en-US" sz="1200" i="1" kern="10">
                  <a:ln w="9525">
                    <a:solidFill>
                      <a:schemeClr val="tx1"/>
                    </a:solidFill>
                    <a:round/>
                    <a:headEnd/>
                    <a:tailEnd/>
                  </a:ln>
                  <a:latin typeface="Symbol"/>
                </a:endParaRPr>
              </a:p>
            </p:txBody>
          </p:sp>
          <p:sp>
            <p:nvSpPr>
              <p:cNvPr id="70872" name="WordArt 213"/>
              <p:cNvSpPr>
                <a:spLocks noChangeArrowheads="1" noChangeShapeType="1" noTextEdit="1"/>
              </p:cNvSpPr>
              <p:nvPr/>
            </p:nvSpPr>
            <p:spPr bwMode="auto">
              <a:xfrm>
                <a:off x="4491" y="2381"/>
                <a:ext cx="100" cy="100"/>
              </a:xfrm>
              <a:prstGeom prst="rect">
                <a:avLst/>
              </a:prstGeom>
            </p:spPr>
            <p:txBody>
              <a:bodyPr wrap="none" fromWordArt="1">
                <a:prstTxWarp prst="textPlain">
                  <a:avLst>
                    <a:gd name="adj" fmla="val 50000"/>
                  </a:avLst>
                </a:prstTxWarp>
              </a:bodyPr>
              <a:lstStyle/>
              <a:p>
                <a:r>
                  <a:rPr lang="zh-CN" altLang="en-US" sz="3600" kern="10">
                    <a:ln w="9525">
                      <a:solidFill>
                        <a:srgbClr val="0000FF"/>
                      </a:solidFill>
                      <a:round/>
                      <a:headEnd/>
                      <a:tailEnd/>
                    </a:ln>
                    <a:solidFill>
                      <a:srgbClr val="0000FF"/>
                    </a:solidFill>
                    <a:latin typeface="宋体"/>
                    <a:ea typeface="宋体"/>
                  </a:rPr>
                  <a:t>反</a:t>
                </a:r>
              </a:p>
            </p:txBody>
          </p:sp>
          <p:sp>
            <p:nvSpPr>
              <p:cNvPr id="70873" name="WordArt 186"/>
              <p:cNvSpPr>
                <a:spLocks noChangeArrowheads="1" noChangeShapeType="1" noTextEdit="1"/>
              </p:cNvSpPr>
              <p:nvPr/>
            </p:nvSpPr>
            <p:spPr bwMode="auto">
              <a:xfrm>
                <a:off x="4606" y="2383"/>
                <a:ext cx="73" cy="96"/>
              </a:xfrm>
              <a:prstGeom prst="rect">
                <a:avLst/>
              </a:prstGeom>
            </p:spPr>
            <p:txBody>
              <a:bodyPr wrap="none" fromWordArt="1">
                <a:prstTxWarp prst="textPlain">
                  <a:avLst>
                    <a:gd name="adj" fmla="val 50000"/>
                  </a:avLst>
                </a:prstTxWarp>
              </a:bodyPr>
              <a:lstStyle/>
              <a:p>
                <a:r>
                  <a:rPr lang="en-US" altLang="zh-CN" sz="1200" kern="10">
                    <a:ln w="9525">
                      <a:solidFill>
                        <a:srgbClr val="FF0000"/>
                      </a:solidFill>
                      <a:round/>
                      <a:headEnd/>
                      <a:tailEnd/>
                    </a:ln>
                    <a:solidFill>
                      <a:srgbClr val="FF0000"/>
                    </a:solidFill>
                    <a:latin typeface="Times New Roman"/>
                    <a:cs typeface="Times New Roman"/>
                  </a:rPr>
                  <a:t>P</a:t>
                </a:r>
                <a:endParaRPr lang="zh-CN" altLang="en-US" sz="1200" kern="10">
                  <a:ln w="9525">
                    <a:solidFill>
                      <a:srgbClr val="FF0000"/>
                    </a:solidFill>
                    <a:round/>
                    <a:headEnd/>
                    <a:tailEnd/>
                  </a:ln>
                  <a:solidFill>
                    <a:srgbClr val="FF0000"/>
                  </a:solidFill>
                  <a:latin typeface="Times New Roman"/>
                  <a:cs typeface="Times New Roman"/>
                </a:endParaRPr>
              </a:p>
            </p:txBody>
          </p:sp>
        </p:grpSp>
        <p:sp>
          <p:nvSpPr>
            <p:cNvPr id="70862" name="Line 196"/>
            <p:cNvSpPr>
              <a:spLocks noChangeShapeType="1"/>
            </p:cNvSpPr>
            <p:nvPr/>
          </p:nvSpPr>
          <p:spPr bwMode="auto">
            <a:xfrm>
              <a:off x="7334250" y="3748088"/>
              <a:ext cx="184150" cy="0"/>
            </a:xfrm>
            <a:prstGeom prst="line">
              <a:avLst/>
            </a:prstGeom>
            <a:noFill/>
            <a:ln w="38100">
              <a:solidFill>
                <a:schemeClr val="tx1"/>
              </a:solidFill>
              <a:round/>
              <a:headEnd/>
              <a:tailEnd/>
            </a:ln>
            <a:effectLst/>
          </p:spPr>
          <p:txBody>
            <a:bodyPr/>
            <a:lstStyle/>
            <a:p>
              <a:endParaRPr lang="zh-CN" altLang="en-US"/>
            </a:p>
          </p:txBody>
        </p:sp>
        <p:grpSp>
          <p:nvGrpSpPr>
            <p:cNvPr id="15" name="Group 199"/>
            <p:cNvGrpSpPr>
              <a:grpSpLocks/>
            </p:cNvGrpSpPr>
            <p:nvPr/>
          </p:nvGrpSpPr>
          <p:grpSpPr bwMode="auto">
            <a:xfrm>
              <a:off x="7610475" y="3649663"/>
              <a:ext cx="508000" cy="293688"/>
              <a:chOff x="4788" y="2321"/>
              <a:chExt cx="320" cy="185"/>
            </a:xfrm>
          </p:grpSpPr>
          <p:sp>
            <p:nvSpPr>
              <p:cNvPr id="70868" name="WordArt 192"/>
              <p:cNvSpPr>
                <a:spLocks noChangeArrowheads="1" noChangeShapeType="1" noTextEdit="1"/>
              </p:cNvSpPr>
              <p:nvPr/>
            </p:nvSpPr>
            <p:spPr bwMode="auto">
              <a:xfrm>
                <a:off x="4788" y="2321"/>
                <a:ext cx="147" cy="157"/>
              </a:xfrm>
              <a:prstGeom prst="rect">
                <a:avLst/>
              </a:prstGeom>
            </p:spPr>
            <p:txBody>
              <a:bodyPr wrap="none" fromWordArt="1">
                <a:prstTxWarp prst="textPlain">
                  <a:avLst>
                    <a:gd name="adj" fmla="val 50000"/>
                  </a:avLst>
                </a:prstTxWarp>
              </a:bodyPr>
              <a:lstStyle/>
              <a:p>
                <a:r>
                  <a:rPr lang="en-US" altLang="zh-CN" sz="1200" i="1" kern="10">
                    <a:ln w="9525">
                      <a:solidFill>
                        <a:schemeClr val="tx1"/>
                      </a:solidFill>
                      <a:round/>
                      <a:headEnd/>
                      <a:tailEnd/>
                    </a:ln>
                    <a:latin typeface="Symbol"/>
                  </a:rPr>
                  <a:t>j</a:t>
                </a:r>
                <a:endParaRPr lang="zh-CN" altLang="en-US" sz="1200" i="1" kern="10">
                  <a:ln w="9525">
                    <a:solidFill>
                      <a:schemeClr val="tx1"/>
                    </a:solidFill>
                    <a:round/>
                    <a:headEnd/>
                    <a:tailEnd/>
                  </a:ln>
                  <a:latin typeface="Symbol"/>
                </a:endParaRPr>
              </a:p>
            </p:txBody>
          </p:sp>
          <p:sp>
            <p:nvSpPr>
              <p:cNvPr id="70869" name="WordArt 213"/>
              <p:cNvSpPr>
                <a:spLocks noChangeArrowheads="1" noChangeShapeType="1" noTextEdit="1"/>
              </p:cNvSpPr>
              <p:nvPr/>
            </p:nvSpPr>
            <p:spPr bwMode="auto">
              <a:xfrm>
                <a:off x="4920" y="2406"/>
                <a:ext cx="100" cy="100"/>
              </a:xfrm>
              <a:prstGeom prst="rect">
                <a:avLst/>
              </a:prstGeom>
            </p:spPr>
            <p:txBody>
              <a:bodyPr wrap="none" fromWordArt="1">
                <a:prstTxWarp prst="textPlain">
                  <a:avLst>
                    <a:gd name="adj" fmla="val 50000"/>
                  </a:avLst>
                </a:prstTxWarp>
              </a:bodyPr>
              <a:lstStyle/>
              <a:p>
                <a:r>
                  <a:rPr lang="zh-CN" altLang="en-US" sz="3600" kern="10">
                    <a:ln w="9525">
                      <a:solidFill>
                        <a:srgbClr val="FF0000"/>
                      </a:solidFill>
                      <a:round/>
                      <a:headEnd/>
                      <a:tailEnd/>
                    </a:ln>
                    <a:solidFill>
                      <a:srgbClr val="FF0000"/>
                    </a:solidFill>
                    <a:latin typeface="宋体"/>
                    <a:ea typeface="宋体"/>
                  </a:rPr>
                  <a:t>入</a:t>
                </a:r>
              </a:p>
            </p:txBody>
          </p:sp>
          <p:sp>
            <p:nvSpPr>
              <p:cNvPr id="70870" name="WordArt 194"/>
              <p:cNvSpPr>
                <a:spLocks noChangeArrowheads="1" noChangeShapeType="1" noTextEdit="1"/>
              </p:cNvSpPr>
              <p:nvPr/>
            </p:nvSpPr>
            <p:spPr bwMode="auto">
              <a:xfrm>
                <a:off x="5035" y="2408"/>
                <a:ext cx="73" cy="96"/>
              </a:xfrm>
              <a:prstGeom prst="rect">
                <a:avLst/>
              </a:prstGeom>
            </p:spPr>
            <p:txBody>
              <a:bodyPr wrap="none" fromWordArt="1">
                <a:prstTxWarp prst="textPlain">
                  <a:avLst>
                    <a:gd name="adj" fmla="val 50000"/>
                  </a:avLst>
                </a:prstTxWarp>
              </a:bodyPr>
              <a:lstStyle/>
              <a:p>
                <a:r>
                  <a:rPr lang="en-US" altLang="zh-CN" sz="1200" kern="10">
                    <a:ln w="9525">
                      <a:solidFill>
                        <a:srgbClr val="FF0000"/>
                      </a:solidFill>
                      <a:round/>
                      <a:headEnd/>
                      <a:tailEnd/>
                    </a:ln>
                    <a:solidFill>
                      <a:srgbClr val="FF0000"/>
                    </a:solidFill>
                    <a:latin typeface="Times New Roman"/>
                    <a:cs typeface="Times New Roman"/>
                  </a:rPr>
                  <a:t>P</a:t>
                </a:r>
                <a:endParaRPr lang="zh-CN" altLang="en-US" sz="1200" kern="10">
                  <a:ln w="9525">
                    <a:solidFill>
                      <a:srgbClr val="FF0000"/>
                    </a:solidFill>
                    <a:round/>
                    <a:headEnd/>
                    <a:tailEnd/>
                  </a:ln>
                  <a:solidFill>
                    <a:srgbClr val="FF0000"/>
                  </a:solidFill>
                  <a:latin typeface="Times New Roman"/>
                  <a:cs typeface="Times New Roman"/>
                </a:endParaRPr>
              </a:p>
            </p:txBody>
          </p:sp>
        </p:grpSp>
        <p:grpSp>
          <p:nvGrpSpPr>
            <p:cNvPr id="16" name="Group 195"/>
            <p:cNvGrpSpPr>
              <a:grpSpLocks/>
            </p:cNvGrpSpPr>
            <p:nvPr/>
          </p:nvGrpSpPr>
          <p:grpSpPr bwMode="auto">
            <a:xfrm>
              <a:off x="8177213" y="3722688"/>
              <a:ext cx="220663" cy="77788"/>
              <a:chOff x="1260" y="2371"/>
              <a:chExt cx="151" cy="53"/>
            </a:xfrm>
          </p:grpSpPr>
          <p:sp>
            <p:nvSpPr>
              <p:cNvPr id="70866" name="Line 196"/>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70867" name="Line 197"/>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70865" name="WordArt 201"/>
            <p:cNvSpPr>
              <a:spLocks noChangeArrowheads="1" noChangeShapeType="1" noTextEdit="1"/>
            </p:cNvSpPr>
            <p:nvPr/>
          </p:nvSpPr>
          <p:spPr bwMode="auto">
            <a:xfrm>
              <a:off x="8453438" y="3676651"/>
              <a:ext cx="328613" cy="190500"/>
            </a:xfrm>
            <a:prstGeom prst="rect">
              <a:avLst/>
            </a:prstGeom>
          </p:spPr>
          <p:txBody>
            <a:bodyPr wrap="none" fromWordArt="1">
              <a:prstTxWarp prst="textPlain">
                <a:avLst>
                  <a:gd name="adj" fmla="val 58731"/>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grpSp>
      <p:grpSp>
        <p:nvGrpSpPr>
          <p:cNvPr id="17" name="Group 290"/>
          <p:cNvGrpSpPr>
            <a:grpSpLocks/>
          </p:cNvGrpSpPr>
          <p:nvPr/>
        </p:nvGrpSpPr>
        <p:grpSpPr bwMode="auto">
          <a:xfrm>
            <a:off x="490626" y="4335623"/>
            <a:ext cx="5453063" cy="287338"/>
            <a:chOff x="322" y="2524"/>
            <a:chExt cx="3435" cy="181"/>
          </a:xfrm>
        </p:grpSpPr>
        <p:sp>
          <p:nvSpPr>
            <p:cNvPr id="70847" name="WordArt 21"/>
            <p:cNvSpPr>
              <a:spLocks noChangeArrowheads="1" noChangeShapeType="1" noTextEdit="1"/>
            </p:cNvSpPr>
            <p:nvPr/>
          </p:nvSpPr>
          <p:spPr bwMode="auto">
            <a:xfrm>
              <a:off x="483" y="2535"/>
              <a:ext cx="1698" cy="151"/>
            </a:xfrm>
            <a:prstGeom prst="rect">
              <a:avLst/>
            </a:prstGeom>
          </p:spPr>
          <p:txBody>
            <a:bodyPr wrap="none" fromWordArt="1">
              <a:prstTxWarp prst="textPlain">
                <a:avLst>
                  <a:gd name="adj" fmla="val 50000"/>
                </a:avLst>
              </a:prstTxWarp>
            </a:bodyPr>
            <a:lstStyle/>
            <a:p>
              <a:r>
                <a:rPr lang="zh-CN" altLang="en-US" sz="3600" kern="10" dirty="0">
                  <a:ln w="9525">
                    <a:solidFill>
                      <a:srgbClr val="000000"/>
                    </a:solidFill>
                    <a:round/>
                    <a:headEnd/>
                    <a:tailEnd/>
                  </a:ln>
                  <a:latin typeface="宋体"/>
                  <a:ea typeface="宋体"/>
                </a:rPr>
                <a:t>点处为相消干涉，将</a:t>
              </a:r>
            </a:p>
          </p:txBody>
        </p:sp>
        <p:sp>
          <p:nvSpPr>
            <p:cNvPr id="70848" name="WordArt 204"/>
            <p:cNvSpPr>
              <a:spLocks noChangeArrowheads="1" noChangeShapeType="1" noTextEdit="1"/>
            </p:cNvSpPr>
            <p:nvPr/>
          </p:nvSpPr>
          <p:spPr bwMode="auto">
            <a:xfrm>
              <a:off x="322" y="2539"/>
              <a:ext cx="125" cy="138"/>
            </a:xfrm>
            <a:prstGeom prst="rect">
              <a:avLst/>
            </a:prstGeom>
          </p:spPr>
          <p:txBody>
            <a:bodyPr wrap="none" fromWordArt="1">
              <a:prstTxWarp prst="textPlain">
                <a:avLst>
                  <a:gd name="adj" fmla="val 50000"/>
                </a:avLst>
              </a:prstTxWarp>
            </a:bodyPr>
            <a:lstStyle/>
            <a:p>
              <a:r>
                <a:rPr lang="en-US" altLang="zh-CN" sz="1200" kern="10">
                  <a:ln w="9525">
                    <a:solidFill>
                      <a:srgbClr val="FF0000"/>
                    </a:solidFill>
                    <a:round/>
                    <a:headEnd/>
                    <a:tailEnd/>
                  </a:ln>
                  <a:solidFill>
                    <a:srgbClr val="FF0000"/>
                  </a:solidFill>
                  <a:latin typeface="Times New Roman"/>
                  <a:cs typeface="Times New Roman"/>
                </a:rPr>
                <a:t>P</a:t>
              </a:r>
              <a:endParaRPr lang="zh-CN" altLang="en-US" sz="1200" kern="10">
                <a:ln w="9525">
                  <a:solidFill>
                    <a:srgbClr val="FF0000"/>
                  </a:solidFill>
                  <a:round/>
                  <a:headEnd/>
                  <a:tailEnd/>
                </a:ln>
                <a:solidFill>
                  <a:srgbClr val="FF0000"/>
                </a:solidFill>
                <a:latin typeface="Times New Roman"/>
                <a:cs typeface="Times New Roman"/>
              </a:endParaRPr>
            </a:p>
          </p:txBody>
        </p:sp>
        <p:sp>
          <p:nvSpPr>
            <p:cNvPr id="70849" name="WordArt 210"/>
            <p:cNvSpPr>
              <a:spLocks noChangeArrowheads="1" noChangeShapeType="1" noTextEdit="1"/>
            </p:cNvSpPr>
            <p:nvPr/>
          </p:nvSpPr>
          <p:spPr bwMode="auto">
            <a:xfrm>
              <a:off x="2245" y="2558"/>
              <a:ext cx="125" cy="106"/>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70850" name="WordArt 211"/>
            <p:cNvSpPr>
              <a:spLocks noChangeArrowheads="1" noChangeShapeType="1" noTextEdit="1"/>
            </p:cNvSpPr>
            <p:nvPr/>
          </p:nvSpPr>
          <p:spPr bwMode="auto">
            <a:xfrm>
              <a:off x="2378" y="2613"/>
              <a:ext cx="81" cy="92"/>
            </a:xfrm>
            <a:prstGeom prst="rect">
              <a:avLst/>
            </a:prstGeom>
          </p:spPr>
          <p:txBody>
            <a:bodyPr wrap="none" fromWordArt="1">
              <a:prstTxWarp prst="textPlain">
                <a:avLst>
                  <a:gd name="adj" fmla="val 50000"/>
                </a:avLst>
              </a:prstTxWarp>
            </a:bodyPr>
            <a:lstStyle/>
            <a:p>
              <a:r>
                <a:rPr lang="en-US" altLang="zh-CN" sz="1200" kern="10">
                  <a:ln w="9525">
                    <a:solidFill>
                      <a:srgbClr val="FF0000"/>
                    </a:solidFill>
                    <a:round/>
                    <a:headEnd/>
                    <a:tailEnd/>
                  </a:ln>
                  <a:solidFill>
                    <a:srgbClr val="FF0000"/>
                  </a:solidFill>
                  <a:latin typeface="Times New Roman"/>
                  <a:cs typeface="Times New Roman"/>
                </a:rPr>
                <a:t>P</a:t>
              </a:r>
              <a:endParaRPr lang="zh-CN" altLang="en-US" sz="1200" kern="10">
                <a:ln w="9525">
                  <a:solidFill>
                    <a:srgbClr val="FF0000"/>
                  </a:solidFill>
                  <a:round/>
                  <a:headEnd/>
                  <a:tailEnd/>
                </a:ln>
                <a:solidFill>
                  <a:srgbClr val="FF0000"/>
                </a:solidFill>
                <a:latin typeface="Times New Roman"/>
                <a:cs typeface="Times New Roman"/>
              </a:endParaRPr>
            </a:p>
          </p:txBody>
        </p:sp>
        <p:grpSp>
          <p:nvGrpSpPr>
            <p:cNvPr id="18" name="Group 195"/>
            <p:cNvGrpSpPr>
              <a:grpSpLocks/>
            </p:cNvGrpSpPr>
            <p:nvPr/>
          </p:nvGrpSpPr>
          <p:grpSpPr bwMode="auto">
            <a:xfrm>
              <a:off x="2515" y="2573"/>
              <a:ext cx="139" cy="49"/>
              <a:chOff x="1260" y="2371"/>
              <a:chExt cx="151" cy="53"/>
            </a:xfrm>
          </p:grpSpPr>
          <p:sp>
            <p:nvSpPr>
              <p:cNvPr id="70854" name="Line 196"/>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70855" name="Line 197"/>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70852" name="WordArt 215"/>
            <p:cNvSpPr>
              <a:spLocks noChangeArrowheads="1" noChangeShapeType="1" noTextEdit="1"/>
            </p:cNvSpPr>
            <p:nvPr/>
          </p:nvSpPr>
          <p:spPr bwMode="auto">
            <a:xfrm>
              <a:off x="2734" y="2524"/>
              <a:ext cx="544" cy="133"/>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10.25 m</a:t>
              </a:r>
              <a:endParaRPr lang="zh-CN" altLang="en-US" sz="1400" kern="10">
                <a:ln w="9525">
                  <a:solidFill>
                    <a:srgbClr val="000000"/>
                  </a:solidFill>
                  <a:round/>
                  <a:headEnd/>
                  <a:tailEnd/>
                </a:ln>
                <a:latin typeface="Times New Roman"/>
                <a:cs typeface="Times New Roman"/>
              </a:endParaRPr>
            </a:p>
          </p:txBody>
        </p:sp>
        <p:sp>
          <p:nvSpPr>
            <p:cNvPr id="70853" name="WordArt 21"/>
            <p:cNvSpPr>
              <a:spLocks noChangeArrowheads="1" noChangeShapeType="1" noTextEdit="1"/>
            </p:cNvSpPr>
            <p:nvPr/>
          </p:nvSpPr>
          <p:spPr bwMode="auto">
            <a:xfrm>
              <a:off x="3385" y="2527"/>
              <a:ext cx="372" cy="151"/>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代入</a:t>
              </a:r>
            </a:p>
          </p:txBody>
        </p:sp>
      </p:grpSp>
      <p:grpSp>
        <p:nvGrpSpPr>
          <p:cNvPr id="19" name="组合 4"/>
          <p:cNvGrpSpPr>
            <a:grpSpLocks/>
          </p:cNvGrpSpPr>
          <p:nvPr/>
        </p:nvGrpSpPr>
        <p:grpSpPr bwMode="auto">
          <a:xfrm>
            <a:off x="1314022" y="4946008"/>
            <a:ext cx="6600825" cy="503238"/>
            <a:chOff x="1581150" y="4432301"/>
            <a:chExt cx="6600826" cy="503238"/>
          </a:xfrm>
        </p:grpSpPr>
        <p:sp>
          <p:nvSpPr>
            <p:cNvPr id="70814" name="WordArt 199"/>
            <p:cNvSpPr>
              <a:spLocks noChangeArrowheads="1" noChangeShapeType="1" noTextEdit="1"/>
            </p:cNvSpPr>
            <p:nvPr/>
          </p:nvSpPr>
          <p:spPr bwMode="auto">
            <a:xfrm>
              <a:off x="2436813" y="4576763"/>
              <a:ext cx="103188" cy="261938"/>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70815" name="WordArt 203"/>
            <p:cNvSpPr>
              <a:spLocks noChangeArrowheads="1" noChangeShapeType="1" noTextEdit="1"/>
            </p:cNvSpPr>
            <p:nvPr/>
          </p:nvSpPr>
          <p:spPr bwMode="auto">
            <a:xfrm>
              <a:off x="2571750" y="4586288"/>
              <a:ext cx="127000" cy="242888"/>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70816" name="AutoShape 205"/>
            <p:cNvSpPr>
              <a:spLocks/>
            </p:cNvSpPr>
            <p:nvPr/>
          </p:nvSpPr>
          <p:spPr bwMode="auto">
            <a:xfrm>
              <a:off x="1581150" y="4532313"/>
              <a:ext cx="74613" cy="358775"/>
            </a:xfrm>
            <a:prstGeom prst="leftBracket">
              <a:avLst>
                <a:gd name="adj" fmla="val 40071"/>
              </a:avLst>
            </a:prstGeom>
            <a:noFill/>
            <a:ln w="28575">
              <a:solidFill>
                <a:schemeClr val="tx1"/>
              </a:solidFill>
              <a:round/>
              <a:headEnd/>
              <a:tailEnd/>
            </a:ln>
            <a:effectLst/>
          </p:spPr>
          <p:txBody>
            <a:bodyPr wrap="none" anchor="ctr"/>
            <a:lstStyle/>
            <a:p>
              <a:endParaRPr lang="zh-CN" altLang="en-US"/>
            </a:p>
          </p:txBody>
        </p:sp>
        <p:sp>
          <p:nvSpPr>
            <p:cNvPr id="70817" name="WordArt 262"/>
            <p:cNvSpPr>
              <a:spLocks noChangeArrowheads="1" noChangeShapeType="1" noTextEdit="1"/>
            </p:cNvSpPr>
            <p:nvPr/>
          </p:nvSpPr>
          <p:spPr bwMode="auto">
            <a:xfrm>
              <a:off x="1708150" y="4591051"/>
              <a:ext cx="409575" cy="200025"/>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680</a:t>
              </a:r>
              <a:endParaRPr lang="zh-CN" altLang="en-US" sz="1400" kern="10">
                <a:ln w="9525">
                  <a:solidFill>
                    <a:srgbClr val="000000"/>
                  </a:solidFill>
                  <a:round/>
                  <a:headEnd/>
                  <a:tailEnd/>
                </a:ln>
                <a:latin typeface="Times New Roman"/>
                <a:cs typeface="Times New Roman"/>
              </a:endParaRPr>
            </a:p>
          </p:txBody>
        </p:sp>
        <p:sp>
          <p:nvSpPr>
            <p:cNvPr id="70818" name="WordArt 263"/>
            <p:cNvSpPr>
              <a:spLocks noChangeArrowheads="1" noChangeShapeType="1" noTextEdit="1"/>
            </p:cNvSpPr>
            <p:nvPr/>
          </p:nvSpPr>
          <p:spPr bwMode="auto">
            <a:xfrm>
              <a:off x="2154238" y="4616451"/>
              <a:ext cx="252413" cy="165100"/>
            </a:xfrm>
            <a:prstGeom prst="rect">
              <a:avLst/>
            </a:prstGeom>
          </p:spPr>
          <p:txBody>
            <a:bodyPr wrap="none" fromWordArt="1">
              <a:prstTxWarp prst="textPlain">
                <a:avLst>
                  <a:gd name="adj" fmla="val 58731"/>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sp>
          <p:nvSpPr>
            <p:cNvPr id="70819" name="WordArt 200"/>
            <p:cNvSpPr>
              <a:spLocks noChangeArrowheads="1" noChangeShapeType="1" noTextEdit="1"/>
            </p:cNvSpPr>
            <p:nvPr/>
          </p:nvSpPr>
          <p:spPr bwMode="auto">
            <a:xfrm>
              <a:off x="3683000" y="4564063"/>
              <a:ext cx="103188" cy="263525"/>
            </a:xfrm>
            <a:prstGeom prst="rect">
              <a:avLst/>
            </a:prstGeom>
          </p:spPr>
          <p:txBody>
            <a:bodyPr wrap="none" fromWordArt="1">
              <a:prstTxWarp prst="textPlain">
                <a:avLst>
                  <a:gd name="adj" fmla="val 50000"/>
                </a:avLst>
              </a:prstTxWarp>
            </a:bodyPr>
            <a:lstStyle/>
            <a:p>
              <a:r>
                <a:rPr lang="en-US" altLang="zh-CN" sz="3600" kern="10" dirty="0">
                  <a:ln w="9525">
                    <a:solidFill>
                      <a:srgbClr val="000000"/>
                    </a:solidFill>
                    <a:round/>
                    <a:headEnd/>
                    <a:tailEnd/>
                  </a:ln>
                  <a:latin typeface="宋体"/>
                  <a:ea typeface="宋体"/>
                </a:rPr>
                <a:t>)</a:t>
              </a:r>
              <a:endParaRPr lang="zh-CN" altLang="en-US" sz="3600" kern="10" dirty="0">
                <a:ln w="9525">
                  <a:solidFill>
                    <a:srgbClr val="000000"/>
                  </a:solidFill>
                  <a:round/>
                  <a:headEnd/>
                  <a:tailEnd/>
                </a:ln>
                <a:latin typeface="宋体"/>
                <a:ea typeface="宋体"/>
              </a:endParaRPr>
            </a:p>
          </p:txBody>
        </p:sp>
        <p:sp>
          <p:nvSpPr>
            <p:cNvPr id="70820" name="WordArt 269"/>
            <p:cNvSpPr>
              <a:spLocks noChangeArrowheads="1" noChangeShapeType="1" noTextEdit="1"/>
            </p:cNvSpPr>
            <p:nvPr/>
          </p:nvSpPr>
          <p:spPr bwMode="auto">
            <a:xfrm>
              <a:off x="2781300" y="4624388"/>
              <a:ext cx="144463" cy="182563"/>
            </a:xfrm>
            <a:prstGeom prst="rect">
              <a:avLst/>
            </a:prstGeom>
          </p:spPr>
          <p:txBody>
            <a:bodyPr wrap="none" fromWordArt="1">
              <a:prstTxWarp prst="textPlain">
                <a:avLst>
                  <a:gd name="adj" fmla="val 50000"/>
                </a:avLst>
              </a:prstTxWarp>
            </a:bodyPr>
            <a:lstStyle/>
            <a:p>
              <a:r>
                <a:rPr lang="en-US" altLang="zh-CN" sz="3600" kern="10">
                  <a:ln w="28575">
                    <a:solidFill>
                      <a:srgbClr val="0000FF"/>
                    </a:solidFill>
                    <a:round/>
                    <a:headEnd/>
                    <a:tailEnd/>
                  </a:ln>
                  <a:latin typeface="宋体"/>
                  <a:ea typeface="宋体"/>
                </a:rPr>
                <a:t>+</a:t>
              </a:r>
              <a:endParaRPr lang="zh-CN" altLang="en-US" sz="3600" kern="10">
                <a:ln w="28575">
                  <a:solidFill>
                    <a:srgbClr val="0000FF"/>
                  </a:solidFill>
                  <a:round/>
                  <a:headEnd/>
                  <a:tailEnd/>
                </a:ln>
                <a:latin typeface="宋体"/>
                <a:ea typeface="宋体"/>
              </a:endParaRPr>
            </a:p>
          </p:txBody>
        </p:sp>
        <p:sp>
          <p:nvSpPr>
            <p:cNvPr id="70821" name="WordArt 199"/>
            <p:cNvSpPr>
              <a:spLocks noChangeArrowheads="1" noChangeShapeType="1" noTextEdit="1"/>
            </p:cNvSpPr>
            <p:nvPr/>
          </p:nvSpPr>
          <p:spPr bwMode="auto">
            <a:xfrm>
              <a:off x="5951538" y="4541838"/>
              <a:ext cx="103188" cy="261938"/>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70822" name="WordArt 203"/>
            <p:cNvSpPr>
              <a:spLocks noChangeArrowheads="1" noChangeShapeType="1" noTextEdit="1"/>
            </p:cNvSpPr>
            <p:nvPr/>
          </p:nvSpPr>
          <p:spPr bwMode="auto">
            <a:xfrm>
              <a:off x="6086475" y="4551363"/>
              <a:ext cx="127000" cy="242888"/>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70823" name="AutoShape 205"/>
            <p:cNvSpPr>
              <a:spLocks/>
            </p:cNvSpPr>
            <p:nvPr/>
          </p:nvSpPr>
          <p:spPr bwMode="auto">
            <a:xfrm>
              <a:off x="5095875" y="4497388"/>
              <a:ext cx="74613" cy="358775"/>
            </a:xfrm>
            <a:prstGeom prst="leftBracket">
              <a:avLst>
                <a:gd name="adj" fmla="val 40071"/>
              </a:avLst>
            </a:prstGeom>
            <a:noFill/>
            <a:ln w="28575">
              <a:solidFill>
                <a:schemeClr val="tx1"/>
              </a:solidFill>
              <a:round/>
              <a:headEnd/>
              <a:tailEnd/>
            </a:ln>
            <a:effectLst/>
          </p:spPr>
          <p:txBody>
            <a:bodyPr wrap="none" anchor="ctr"/>
            <a:lstStyle/>
            <a:p>
              <a:endParaRPr lang="zh-CN" altLang="en-US"/>
            </a:p>
          </p:txBody>
        </p:sp>
        <p:sp>
          <p:nvSpPr>
            <p:cNvPr id="70824" name="WordArt 240"/>
            <p:cNvSpPr>
              <a:spLocks noChangeArrowheads="1" noChangeShapeType="1" noTextEdit="1"/>
            </p:cNvSpPr>
            <p:nvPr/>
          </p:nvSpPr>
          <p:spPr bwMode="auto">
            <a:xfrm>
              <a:off x="5222875" y="4556126"/>
              <a:ext cx="409575" cy="200025"/>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680</a:t>
              </a:r>
              <a:endParaRPr lang="zh-CN" altLang="en-US" sz="1400" kern="10">
                <a:ln w="9525">
                  <a:solidFill>
                    <a:srgbClr val="000000"/>
                  </a:solidFill>
                  <a:round/>
                  <a:headEnd/>
                  <a:tailEnd/>
                </a:ln>
                <a:latin typeface="Times New Roman"/>
                <a:cs typeface="Times New Roman"/>
              </a:endParaRPr>
            </a:p>
          </p:txBody>
        </p:sp>
        <p:sp>
          <p:nvSpPr>
            <p:cNvPr id="70825" name="WordArt 241"/>
            <p:cNvSpPr>
              <a:spLocks noChangeArrowheads="1" noChangeShapeType="1" noTextEdit="1"/>
            </p:cNvSpPr>
            <p:nvPr/>
          </p:nvSpPr>
          <p:spPr bwMode="auto">
            <a:xfrm>
              <a:off x="5668963" y="4581526"/>
              <a:ext cx="252413" cy="165100"/>
            </a:xfrm>
            <a:prstGeom prst="rect">
              <a:avLst/>
            </a:prstGeom>
          </p:spPr>
          <p:txBody>
            <a:bodyPr wrap="none" fromWordArt="1">
              <a:prstTxWarp prst="textPlain">
                <a:avLst>
                  <a:gd name="adj" fmla="val 58731"/>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sp>
          <p:nvSpPr>
            <p:cNvPr id="70826" name="Line 207"/>
            <p:cNvSpPr>
              <a:spLocks noChangeShapeType="1"/>
            </p:cNvSpPr>
            <p:nvPr/>
          </p:nvSpPr>
          <p:spPr bwMode="auto">
            <a:xfrm>
              <a:off x="6249988" y="4660901"/>
              <a:ext cx="128588" cy="0"/>
            </a:xfrm>
            <a:prstGeom prst="line">
              <a:avLst/>
            </a:prstGeom>
            <a:noFill/>
            <a:ln w="38100">
              <a:solidFill>
                <a:schemeClr val="tx1"/>
              </a:solidFill>
              <a:round/>
              <a:headEnd/>
              <a:tailEnd/>
            </a:ln>
            <a:effectLst/>
          </p:spPr>
          <p:txBody>
            <a:bodyPr/>
            <a:lstStyle/>
            <a:p>
              <a:endParaRPr lang="zh-CN" altLang="en-US"/>
            </a:p>
          </p:txBody>
        </p:sp>
        <p:sp>
          <p:nvSpPr>
            <p:cNvPr id="70827" name="AutoShape 206"/>
            <p:cNvSpPr>
              <a:spLocks/>
            </p:cNvSpPr>
            <p:nvPr/>
          </p:nvSpPr>
          <p:spPr bwMode="auto">
            <a:xfrm flipH="1">
              <a:off x="4562475" y="4511676"/>
              <a:ext cx="73025" cy="358775"/>
            </a:xfrm>
            <a:prstGeom prst="leftBracket">
              <a:avLst>
                <a:gd name="adj" fmla="val 40942"/>
              </a:avLst>
            </a:prstGeom>
            <a:noFill/>
            <a:ln w="28575">
              <a:solidFill>
                <a:schemeClr val="tx1"/>
              </a:solidFill>
              <a:round/>
              <a:headEnd/>
              <a:tailEnd/>
            </a:ln>
            <a:effectLst/>
          </p:spPr>
          <p:txBody>
            <a:bodyPr wrap="none" anchor="ctr"/>
            <a:lstStyle/>
            <a:p>
              <a:endParaRPr lang="zh-CN" altLang="en-US"/>
            </a:p>
          </p:txBody>
        </p:sp>
        <p:sp>
          <p:nvSpPr>
            <p:cNvPr id="70828" name="WordArt 270"/>
            <p:cNvSpPr>
              <a:spLocks noChangeArrowheads="1" noChangeShapeType="1" noTextEdit="1"/>
            </p:cNvSpPr>
            <p:nvPr/>
          </p:nvSpPr>
          <p:spPr bwMode="auto">
            <a:xfrm>
              <a:off x="3863975" y="4602163"/>
              <a:ext cx="144463" cy="182563"/>
            </a:xfrm>
            <a:prstGeom prst="rect">
              <a:avLst/>
            </a:prstGeom>
          </p:spPr>
          <p:txBody>
            <a:bodyPr wrap="none" fromWordArt="1">
              <a:prstTxWarp prst="textPlain">
                <a:avLst>
                  <a:gd name="adj" fmla="val 50000"/>
                </a:avLst>
              </a:prstTxWarp>
            </a:bodyPr>
            <a:lstStyle/>
            <a:p>
              <a:r>
                <a:rPr lang="en-US" altLang="zh-CN" sz="3600" kern="10">
                  <a:ln w="28575">
                    <a:solidFill>
                      <a:schemeClr val="tx1"/>
                    </a:solidFill>
                    <a:round/>
                    <a:headEnd/>
                    <a:tailEnd/>
                  </a:ln>
                  <a:latin typeface="宋体"/>
                  <a:ea typeface="宋体"/>
                </a:rPr>
                <a:t>+</a:t>
              </a:r>
              <a:endParaRPr lang="zh-CN" altLang="en-US" sz="3600" kern="10">
                <a:ln w="28575">
                  <a:solidFill>
                    <a:schemeClr val="tx1"/>
                  </a:solidFill>
                  <a:round/>
                  <a:headEnd/>
                  <a:tailEnd/>
                </a:ln>
                <a:latin typeface="宋体"/>
                <a:ea typeface="宋体"/>
              </a:endParaRPr>
            </a:p>
          </p:txBody>
        </p:sp>
        <p:grpSp>
          <p:nvGrpSpPr>
            <p:cNvPr id="20" name="Group 293"/>
            <p:cNvGrpSpPr>
              <a:grpSpLocks/>
            </p:cNvGrpSpPr>
            <p:nvPr/>
          </p:nvGrpSpPr>
          <p:grpSpPr bwMode="auto">
            <a:xfrm>
              <a:off x="4116388" y="4556126"/>
              <a:ext cx="365125" cy="325438"/>
              <a:chOff x="2593" y="2870"/>
              <a:chExt cx="230" cy="205"/>
            </a:xfrm>
          </p:grpSpPr>
          <p:sp>
            <p:nvSpPr>
              <p:cNvPr id="70845" name="WordArt 213"/>
              <p:cNvSpPr>
                <a:spLocks noChangeArrowheads="1" noChangeShapeType="1" noTextEdit="1"/>
              </p:cNvSpPr>
              <p:nvPr/>
            </p:nvSpPr>
            <p:spPr bwMode="auto">
              <a:xfrm>
                <a:off x="2723" y="2975"/>
                <a:ext cx="100" cy="100"/>
              </a:xfrm>
              <a:prstGeom prst="rect">
                <a:avLst/>
              </a:prstGeom>
            </p:spPr>
            <p:txBody>
              <a:bodyPr wrap="none" fromWordArt="1">
                <a:prstTxWarp prst="textPlain">
                  <a:avLst>
                    <a:gd name="adj" fmla="val 50000"/>
                  </a:avLst>
                </a:prstTxWarp>
              </a:bodyPr>
              <a:lstStyle/>
              <a:p>
                <a:r>
                  <a:rPr lang="zh-CN" altLang="en-US" sz="3600" kern="10">
                    <a:ln w="9525">
                      <a:solidFill>
                        <a:srgbClr val="0000FF"/>
                      </a:solidFill>
                      <a:round/>
                      <a:headEnd/>
                      <a:tailEnd/>
                    </a:ln>
                    <a:solidFill>
                      <a:srgbClr val="0000FF"/>
                    </a:solidFill>
                    <a:latin typeface="宋体"/>
                    <a:ea typeface="宋体"/>
                  </a:rPr>
                  <a:t>反</a:t>
                </a:r>
              </a:p>
            </p:txBody>
          </p:sp>
          <p:sp>
            <p:nvSpPr>
              <p:cNvPr id="70846" name="WordArt 272"/>
              <p:cNvSpPr>
                <a:spLocks noChangeArrowheads="1" noChangeShapeType="1" noTextEdit="1"/>
              </p:cNvSpPr>
              <p:nvPr/>
            </p:nvSpPr>
            <p:spPr bwMode="auto">
              <a:xfrm>
                <a:off x="2593" y="2870"/>
                <a:ext cx="147" cy="157"/>
              </a:xfrm>
              <a:prstGeom prst="rect">
                <a:avLst/>
              </a:prstGeom>
            </p:spPr>
            <p:txBody>
              <a:bodyPr wrap="none" fromWordArt="1">
                <a:prstTxWarp prst="textPlain">
                  <a:avLst>
                    <a:gd name="adj" fmla="val 50000"/>
                  </a:avLst>
                </a:prstTxWarp>
              </a:bodyPr>
              <a:lstStyle/>
              <a:p>
                <a:r>
                  <a:rPr lang="en-US" altLang="zh-CN" sz="1200" i="1" kern="10">
                    <a:ln w="9525">
                      <a:solidFill>
                        <a:srgbClr val="0000FF"/>
                      </a:solidFill>
                      <a:round/>
                      <a:headEnd/>
                      <a:tailEnd/>
                    </a:ln>
                    <a:solidFill>
                      <a:srgbClr val="0000FF"/>
                    </a:solidFill>
                    <a:latin typeface="Symbol"/>
                  </a:rPr>
                  <a:t>j</a:t>
                </a:r>
                <a:endParaRPr lang="zh-CN" altLang="en-US" sz="1200" i="1" kern="10">
                  <a:ln w="9525">
                    <a:solidFill>
                      <a:srgbClr val="0000FF"/>
                    </a:solidFill>
                    <a:round/>
                    <a:headEnd/>
                    <a:tailEnd/>
                  </a:ln>
                  <a:solidFill>
                    <a:srgbClr val="0000FF"/>
                  </a:solidFill>
                  <a:latin typeface="Symbol"/>
                </a:endParaRPr>
              </a:p>
            </p:txBody>
          </p:sp>
        </p:grpSp>
        <p:sp>
          <p:nvSpPr>
            <p:cNvPr id="70830" name="Line 196"/>
            <p:cNvSpPr>
              <a:spLocks noChangeShapeType="1"/>
            </p:cNvSpPr>
            <p:nvPr/>
          </p:nvSpPr>
          <p:spPr bwMode="auto">
            <a:xfrm>
              <a:off x="4765675" y="4652963"/>
              <a:ext cx="184150" cy="0"/>
            </a:xfrm>
            <a:prstGeom prst="line">
              <a:avLst/>
            </a:prstGeom>
            <a:noFill/>
            <a:ln w="38100">
              <a:solidFill>
                <a:schemeClr val="tx1"/>
              </a:solidFill>
              <a:round/>
              <a:headEnd/>
              <a:tailEnd/>
            </a:ln>
            <a:effectLst/>
          </p:spPr>
          <p:txBody>
            <a:bodyPr/>
            <a:lstStyle/>
            <a:p>
              <a:endParaRPr lang="zh-CN" altLang="en-US"/>
            </a:p>
          </p:txBody>
        </p:sp>
        <p:sp>
          <p:nvSpPr>
            <p:cNvPr id="70831" name="WordArt 200"/>
            <p:cNvSpPr>
              <a:spLocks noChangeArrowheads="1" noChangeShapeType="1" noTextEdit="1"/>
            </p:cNvSpPr>
            <p:nvPr/>
          </p:nvSpPr>
          <p:spPr bwMode="auto">
            <a:xfrm>
              <a:off x="7207250" y="4516438"/>
              <a:ext cx="103188" cy="26352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70832" name="AutoShape 206"/>
            <p:cNvSpPr>
              <a:spLocks/>
            </p:cNvSpPr>
            <p:nvPr/>
          </p:nvSpPr>
          <p:spPr bwMode="auto">
            <a:xfrm flipH="1">
              <a:off x="7359650" y="4476751"/>
              <a:ext cx="73025" cy="358775"/>
            </a:xfrm>
            <a:prstGeom prst="leftBracket">
              <a:avLst>
                <a:gd name="adj" fmla="val 40942"/>
              </a:avLst>
            </a:prstGeom>
            <a:noFill/>
            <a:ln w="28575">
              <a:solidFill>
                <a:schemeClr val="tx1"/>
              </a:solidFill>
              <a:round/>
              <a:headEnd/>
              <a:tailEnd/>
            </a:ln>
            <a:effectLst/>
          </p:spPr>
          <p:txBody>
            <a:bodyPr wrap="none" anchor="ctr"/>
            <a:lstStyle/>
            <a:p>
              <a:endParaRPr lang="zh-CN" altLang="en-US"/>
            </a:p>
          </p:txBody>
        </p:sp>
        <p:grpSp>
          <p:nvGrpSpPr>
            <p:cNvPr id="21" name="Group 195"/>
            <p:cNvGrpSpPr>
              <a:grpSpLocks/>
            </p:cNvGrpSpPr>
            <p:nvPr/>
          </p:nvGrpSpPr>
          <p:grpSpPr bwMode="auto">
            <a:xfrm>
              <a:off x="7526338" y="4627563"/>
              <a:ext cx="220663" cy="77788"/>
              <a:chOff x="1260" y="2371"/>
              <a:chExt cx="151" cy="53"/>
            </a:xfrm>
          </p:grpSpPr>
          <p:sp>
            <p:nvSpPr>
              <p:cNvPr id="70843" name="Line 196"/>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70844" name="Line 197"/>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70834" name="WordArt 279"/>
            <p:cNvSpPr>
              <a:spLocks noChangeArrowheads="1" noChangeShapeType="1" noTextEdit="1"/>
            </p:cNvSpPr>
            <p:nvPr/>
          </p:nvSpPr>
          <p:spPr bwMode="auto">
            <a:xfrm>
              <a:off x="7853363" y="4556126"/>
              <a:ext cx="328613" cy="190500"/>
            </a:xfrm>
            <a:prstGeom prst="rect">
              <a:avLst/>
            </a:prstGeom>
          </p:spPr>
          <p:txBody>
            <a:bodyPr wrap="none" fromWordArt="1">
              <a:prstTxWarp prst="textPlain">
                <a:avLst>
                  <a:gd name="adj" fmla="val 58731"/>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grpSp>
          <p:nvGrpSpPr>
            <p:cNvPr id="22" name="Group 284"/>
            <p:cNvGrpSpPr>
              <a:grpSpLocks/>
            </p:cNvGrpSpPr>
            <p:nvPr/>
          </p:nvGrpSpPr>
          <p:grpSpPr bwMode="auto">
            <a:xfrm>
              <a:off x="3011488" y="4454526"/>
              <a:ext cx="641350" cy="481013"/>
              <a:chOff x="1889" y="2750"/>
              <a:chExt cx="404" cy="303"/>
            </a:xfrm>
          </p:grpSpPr>
          <p:sp>
            <p:nvSpPr>
              <p:cNvPr id="70840" name="WordArt 267"/>
              <p:cNvSpPr>
                <a:spLocks noChangeArrowheads="1" noChangeShapeType="1" noTextEdit="1"/>
              </p:cNvSpPr>
              <p:nvPr/>
            </p:nvSpPr>
            <p:spPr bwMode="auto">
              <a:xfrm>
                <a:off x="1949" y="2927"/>
                <a:ext cx="258" cy="12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340</a:t>
                </a:r>
                <a:endParaRPr lang="zh-CN" altLang="en-US" sz="1400" kern="10">
                  <a:ln w="9525">
                    <a:solidFill>
                      <a:srgbClr val="000000"/>
                    </a:solidFill>
                    <a:round/>
                    <a:headEnd/>
                    <a:tailEnd/>
                  </a:ln>
                  <a:latin typeface="Times New Roman"/>
                  <a:cs typeface="Times New Roman"/>
                </a:endParaRPr>
              </a:p>
            </p:txBody>
          </p:sp>
          <p:sp>
            <p:nvSpPr>
              <p:cNvPr id="70841" name="WordArt 273"/>
              <p:cNvSpPr>
                <a:spLocks noChangeArrowheads="1" noChangeShapeType="1" noTextEdit="1"/>
              </p:cNvSpPr>
              <p:nvPr/>
            </p:nvSpPr>
            <p:spPr bwMode="auto">
              <a:xfrm>
                <a:off x="1899" y="2750"/>
                <a:ext cx="368" cy="120"/>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10.25</a:t>
                </a:r>
                <a:endParaRPr lang="zh-CN" altLang="en-US" sz="1400" kern="10">
                  <a:ln w="9525">
                    <a:solidFill>
                      <a:srgbClr val="000000"/>
                    </a:solidFill>
                    <a:round/>
                    <a:headEnd/>
                    <a:tailEnd/>
                  </a:ln>
                  <a:latin typeface="Times New Roman"/>
                  <a:cs typeface="Times New Roman"/>
                </a:endParaRPr>
              </a:p>
            </p:txBody>
          </p:sp>
          <p:sp>
            <p:nvSpPr>
              <p:cNvPr id="70842" name="Line 208"/>
              <p:cNvSpPr>
                <a:spLocks noChangeShapeType="1"/>
              </p:cNvSpPr>
              <p:nvPr/>
            </p:nvSpPr>
            <p:spPr bwMode="auto">
              <a:xfrm flipH="1">
                <a:off x="1889" y="2899"/>
                <a:ext cx="404" cy="1"/>
              </a:xfrm>
              <a:prstGeom prst="line">
                <a:avLst/>
              </a:prstGeom>
              <a:noFill/>
              <a:ln w="28575">
                <a:solidFill>
                  <a:schemeClr val="tx1"/>
                </a:solidFill>
                <a:round/>
                <a:headEnd/>
                <a:tailEnd/>
              </a:ln>
              <a:effectLst/>
            </p:spPr>
            <p:txBody>
              <a:bodyPr/>
              <a:lstStyle/>
              <a:p>
                <a:endParaRPr lang="zh-CN" altLang="en-US"/>
              </a:p>
            </p:txBody>
          </p:sp>
        </p:grpSp>
        <p:grpSp>
          <p:nvGrpSpPr>
            <p:cNvPr id="23" name="Group 285"/>
            <p:cNvGrpSpPr>
              <a:grpSpLocks/>
            </p:cNvGrpSpPr>
            <p:nvPr/>
          </p:nvGrpSpPr>
          <p:grpSpPr bwMode="auto">
            <a:xfrm>
              <a:off x="6484938" y="4432301"/>
              <a:ext cx="641350" cy="481013"/>
              <a:chOff x="1889" y="2750"/>
              <a:chExt cx="404" cy="303"/>
            </a:xfrm>
          </p:grpSpPr>
          <p:sp>
            <p:nvSpPr>
              <p:cNvPr id="70837" name="WordArt 286"/>
              <p:cNvSpPr>
                <a:spLocks noChangeArrowheads="1" noChangeShapeType="1" noTextEdit="1"/>
              </p:cNvSpPr>
              <p:nvPr/>
            </p:nvSpPr>
            <p:spPr bwMode="auto">
              <a:xfrm>
                <a:off x="1949" y="2927"/>
                <a:ext cx="258" cy="12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340</a:t>
                </a:r>
                <a:endParaRPr lang="zh-CN" altLang="en-US" sz="1400" kern="10">
                  <a:ln w="9525">
                    <a:solidFill>
                      <a:srgbClr val="000000"/>
                    </a:solidFill>
                    <a:round/>
                    <a:headEnd/>
                    <a:tailEnd/>
                  </a:ln>
                  <a:latin typeface="Times New Roman"/>
                  <a:cs typeface="Times New Roman"/>
                </a:endParaRPr>
              </a:p>
            </p:txBody>
          </p:sp>
          <p:sp>
            <p:nvSpPr>
              <p:cNvPr id="70838" name="WordArt 287"/>
              <p:cNvSpPr>
                <a:spLocks noChangeArrowheads="1" noChangeShapeType="1" noTextEdit="1"/>
              </p:cNvSpPr>
              <p:nvPr/>
            </p:nvSpPr>
            <p:spPr bwMode="auto">
              <a:xfrm>
                <a:off x="1899" y="2750"/>
                <a:ext cx="368" cy="120"/>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10.25</a:t>
                </a:r>
                <a:endParaRPr lang="zh-CN" altLang="en-US" sz="1400" kern="10">
                  <a:ln w="9525">
                    <a:solidFill>
                      <a:srgbClr val="000000"/>
                    </a:solidFill>
                    <a:round/>
                    <a:headEnd/>
                    <a:tailEnd/>
                  </a:ln>
                  <a:latin typeface="Times New Roman"/>
                  <a:cs typeface="Times New Roman"/>
                </a:endParaRPr>
              </a:p>
            </p:txBody>
          </p:sp>
          <p:sp>
            <p:nvSpPr>
              <p:cNvPr id="70839" name="Line 208"/>
              <p:cNvSpPr>
                <a:spLocks noChangeShapeType="1"/>
              </p:cNvSpPr>
              <p:nvPr/>
            </p:nvSpPr>
            <p:spPr bwMode="auto">
              <a:xfrm flipH="1">
                <a:off x="1889" y="2899"/>
                <a:ext cx="404" cy="1"/>
              </a:xfrm>
              <a:prstGeom prst="line">
                <a:avLst/>
              </a:prstGeom>
              <a:noFill/>
              <a:ln w="28575">
                <a:solidFill>
                  <a:schemeClr val="tx1"/>
                </a:solidFill>
                <a:round/>
                <a:headEnd/>
                <a:tailEnd/>
              </a:ln>
              <a:effectLst/>
            </p:spPr>
            <p:txBody>
              <a:bodyPr/>
              <a:lstStyle/>
              <a:p>
                <a:endParaRPr lang="zh-CN" altLang="en-US"/>
              </a:p>
            </p:txBody>
          </p:sp>
        </p:grpSp>
      </p:grpSp>
      <p:sp>
        <p:nvSpPr>
          <p:cNvPr id="70665" name="Rectangle 25" descr="羊皮纸"/>
          <p:cNvSpPr>
            <a:spLocks noChangeArrowheads="1"/>
          </p:cNvSpPr>
          <p:nvPr/>
        </p:nvSpPr>
        <p:spPr bwMode="auto">
          <a:xfrm>
            <a:off x="0" y="0"/>
            <a:ext cx="9144000" cy="122238"/>
          </a:xfrm>
          <a:prstGeom prst="rect">
            <a:avLst/>
          </a:prstGeom>
          <a:blipFill dpi="0" rotWithShape="1">
            <a:blip r:embed="rId4" cstate="print"/>
            <a:srcRect/>
            <a:tile tx="0" ty="0" sx="100000" sy="100000" flip="none" algn="tl"/>
          </a:blipFill>
          <a:ln w="9525">
            <a:noFill/>
            <a:miter lim="800000"/>
            <a:headEnd/>
            <a:tailEnd/>
          </a:ln>
          <a:effectLst/>
        </p:spPr>
        <p:txBody>
          <a:bodyPr wrap="none" anchor="ctr"/>
          <a:lstStyle/>
          <a:p>
            <a:endParaRPr lang="zh-CN" altLang="en-US"/>
          </a:p>
        </p:txBody>
      </p:sp>
      <p:sp>
        <p:nvSpPr>
          <p:cNvPr id="70666" name="WordArt 26"/>
          <p:cNvSpPr>
            <a:spLocks noChangeArrowheads="1" noChangeShapeType="1" noTextEdit="1"/>
          </p:cNvSpPr>
          <p:nvPr/>
        </p:nvSpPr>
        <p:spPr bwMode="auto">
          <a:xfrm>
            <a:off x="1163638" y="461963"/>
            <a:ext cx="585787" cy="227012"/>
          </a:xfrm>
          <a:prstGeom prst="rect">
            <a:avLst/>
          </a:prstGeom>
        </p:spPr>
        <p:txBody>
          <a:bodyPr wrap="none" fromWordArt="1">
            <a:prstTxWarp prst="textPlain">
              <a:avLst>
                <a:gd name="adj" fmla="val 50000"/>
              </a:avLst>
            </a:prstTxWarp>
          </a:bodyPr>
          <a:lstStyle/>
          <a:p>
            <a:r>
              <a:rPr lang="zh-CN" altLang="en-US" sz="3600" kern="10">
                <a:ln w="9525">
                  <a:solidFill>
                    <a:srgbClr val="006600"/>
                  </a:solidFill>
                  <a:round/>
                  <a:headEnd/>
                  <a:tailEnd/>
                </a:ln>
                <a:solidFill>
                  <a:srgbClr val="006600"/>
                </a:solidFill>
                <a:latin typeface="华文中宋"/>
                <a:ea typeface="华文中宋"/>
              </a:rPr>
              <a:t>已知</a:t>
            </a:r>
          </a:p>
        </p:txBody>
      </p:sp>
      <p:sp>
        <p:nvSpPr>
          <p:cNvPr id="70667" name="WordArt 9"/>
          <p:cNvSpPr>
            <a:spLocks noChangeArrowheads="1" noChangeShapeType="1" noTextEdit="1"/>
          </p:cNvSpPr>
          <p:nvPr/>
        </p:nvSpPr>
        <p:spPr bwMode="auto">
          <a:xfrm>
            <a:off x="442913" y="971550"/>
            <a:ext cx="563562" cy="241300"/>
          </a:xfrm>
          <a:prstGeom prst="rect">
            <a:avLst/>
          </a:prstGeom>
        </p:spPr>
        <p:txBody>
          <a:bodyPr wrap="none" fromWordArt="1">
            <a:prstTxWarp prst="textPlain">
              <a:avLst>
                <a:gd name="adj" fmla="val 50000"/>
              </a:avLst>
            </a:prstTxWarp>
          </a:bodyPr>
          <a:lstStyle/>
          <a:p>
            <a:r>
              <a:rPr lang="zh-CN" altLang="en-US" sz="3600" kern="10">
                <a:ln w="9525">
                  <a:solidFill>
                    <a:srgbClr val="CC0000"/>
                  </a:solidFill>
                  <a:round/>
                  <a:headEnd/>
                  <a:tailEnd/>
                </a:ln>
                <a:solidFill>
                  <a:srgbClr val="CC0000"/>
                </a:solidFill>
                <a:latin typeface="华文中宋"/>
                <a:ea typeface="华文中宋"/>
              </a:rPr>
              <a:t>求</a:t>
            </a:r>
          </a:p>
        </p:txBody>
      </p:sp>
      <p:sp>
        <p:nvSpPr>
          <p:cNvPr id="70668" name="WordArt 16"/>
          <p:cNvSpPr>
            <a:spLocks noChangeArrowheads="1" noChangeShapeType="1" noTextEdit="1"/>
          </p:cNvSpPr>
          <p:nvPr/>
        </p:nvSpPr>
        <p:spPr bwMode="auto">
          <a:xfrm>
            <a:off x="1819275" y="474663"/>
            <a:ext cx="1173163" cy="230187"/>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入射声波</a:t>
            </a:r>
          </a:p>
        </p:txBody>
      </p:sp>
      <p:sp>
        <p:nvSpPr>
          <p:cNvPr id="70669" name="WordArt 20"/>
          <p:cNvSpPr>
            <a:spLocks noChangeArrowheads="1" noChangeShapeType="1" noTextEdit="1"/>
          </p:cNvSpPr>
          <p:nvPr/>
        </p:nvSpPr>
        <p:spPr bwMode="auto">
          <a:xfrm>
            <a:off x="1690688" y="1385888"/>
            <a:ext cx="1211262" cy="220662"/>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驻波方程</a:t>
            </a:r>
          </a:p>
        </p:txBody>
      </p:sp>
      <p:sp>
        <p:nvSpPr>
          <p:cNvPr id="70670" name="Rectangle 5" descr="深色上对角线"/>
          <p:cNvSpPr>
            <a:spLocks noChangeArrowheads="1"/>
          </p:cNvSpPr>
          <p:nvPr/>
        </p:nvSpPr>
        <p:spPr bwMode="auto">
          <a:xfrm>
            <a:off x="7905750" y="638175"/>
            <a:ext cx="942975" cy="1485900"/>
          </a:xfrm>
          <a:prstGeom prst="rect">
            <a:avLst/>
          </a:prstGeom>
          <a:pattFill prst="dkUpDiag">
            <a:fgClr>
              <a:schemeClr val="tx1"/>
            </a:fgClr>
            <a:bgClr>
              <a:schemeClr val="bg1"/>
            </a:bgClr>
          </a:pattFill>
          <a:ln w="9525" algn="ctr">
            <a:noFill/>
            <a:miter lim="800000"/>
            <a:headEnd/>
            <a:tailEnd/>
          </a:ln>
          <a:effectLst/>
        </p:spPr>
        <p:txBody>
          <a:bodyPr wrap="none" anchor="ctr"/>
          <a:lstStyle/>
          <a:p>
            <a:endParaRPr lang="zh-CN" altLang="en-US"/>
          </a:p>
        </p:txBody>
      </p:sp>
      <p:sp>
        <p:nvSpPr>
          <p:cNvPr id="70671" name="Line 6"/>
          <p:cNvSpPr>
            <a:spLocks noChangeShapeType="1"/>
          </p:cNvSpPr>
          <p:nvPr/>
        </p:nvSpPr>
        <p:spPr bwMode="auto">
          <a:xfrm rot="-5400000">
            <a:off x="7162800" y="1381126"/>
            <a:ext cx="1463675" cy="0"/>
          </a:xfrm>
          <a:prstGeom prst="line">
            <a:avLst/>
          </a:prstGeom>
          <a:noFill/>
          <a:ln w="28575">
            <a:solidFill>
              <a:schemeClr val="tx1"/>
            </a:solidFill>
            <a:round/>
            <a:headEnd/>
            <a:tailEnd/>
          </a:ln>
          <a:effectLst/>
        </p:spPr>
        <p:txBody>
          <a:bodyPr/>
          <a:lstStyle/>
          <a:p>
            <a:endParaRPr lang="zh-CN" altLang="en-US"/>
          </a:p>
        </p:txBody>
      </p:sp>
      <p:sp>
        <p:nvSpPr>
          <p:cNvPr id="70672" name="Line 7"/>
          <p:cNvSpPr>
            <a:spLocks noChangeShapeType="1"/>
          </p:cNvSpPr>
          <p:nvPr/>
        </p:nvSpPr>
        <p:spPr bwMode="auto">
          <a:xfrm>
            <a:off x="4210050" y="1338263"/>
            <a:ext cx="4441825" cy="0"/>
          </a:xfrm>
          <a:prstGeom prst="line">
            <a:avLst/>
          </a:prstGeom>
          <a:noFill/>
          <a:ln w="28575">
            <a:solidFill>
              <a:schemeClr val="tx1"/>
            </a:solidFill>
            <a:round/>
            <a:headEnd/>
            <a:tailEnd type="stealth" w="lg" len="lg"/>
          </a:ln>
          <a:effectLst/>
        </p:spPr>
        <p:txBody>
          <a:bodyPr/>
          <a:lstStyle/>
          <a:p>
            <a:endParaRPr lang="zh-CN" altLang="en-US"/>
          </a:p>
        </p:txBody>
      </p:sp>
      <p:sp>
        <p:nvSpPr>
          <p:cNvPr id="70673" name="Line 8"/>
          <p:cNvSpPr>
            <a:spLocks noChangeShapeType="1"/>
          </p:cNvSpPr>
          <p:nvPr/>
        </p:nvSpPr>
        <p:spPr bwMode="auto">
          <a:xfrm rot="-5400000">
            <a:off x="4167187" y="1695451"/>
            <a:ext cx="714375" cy="0"/>
          </a:xfrm>
          <a:prstGeom prst="line">
            <a:avLst/>
          </a:prstGeom>
          <a:noFill/>
          <a:ln w="28575">
            <a:solidFill>
              <a:schemeClr val="tx1"/>
            </a:solidFill>
            <a:prstDash val="sysDot"/>
            <a:round/>
            <a:headEnd/>
            <a:tailEnd/>
          </a:ln>
          <a:effectLst/>
        </p:spPr>
        <p:txBody>
          <a:bodyPr/>
          <a:lstStyle/>
          <a:p>
            <a:endParaRPr lang="zh-CN" altLang="en-US"/>
          </a:p>
        </p:txBody>
      </p:sp>
      <p:sp>
        <p:nvSpPr>
          <p:cNvPr id="70674" name="Line 9"/>
          <p:cNvSpPr>
            <a:spLocks noChangeShapeType="1"/>
          </p:cNvSpPr>
          <p:nvPr/>
        </p:nvSpPr>
        <p:spPr bwMode="auto">
          <a:xfrm>
            <a:off x="4530725" y="1920875"/>
            <a:ext cx="3321050" cy="0"/>
          </a:xfrm>
          <a:prstGeom prst="line">
            <a:avLst/>
          </a:prstGeom>
          <a:noFill/>
          <a:ln w="28575">
            <a:solidFill>
              <a:schemeClr val="tx1"/>
            </a:solidFill>
            <a:prstDash val="sysDot"/>
            <a:round/>
            <a:headEnd type="stealth" w="lg" len="lg"/>
            <a:tailEnd type="stealth" w="lg" len="lg"/>
          </a:ln>
          <a:effectLst/>
        </p:spPr>
        <p:txBody>
          <a:bodyPr/>
          <a:lstStyle/>
          <a:p>
            <a:endParaRPr lang="zh-CN" altLang="en-US"/>
          </a:p>
        </p:txBody>
      </p:sp>
      <p:sp>
        <p:nvSpPr>
          <p:cNvPr id="70675" name="WordArt 11"/>
          <p:cNvSpPr>
            <a:spLocks noChangeArrowheads="1" noChangeShapeType="1" noTextEdit="1"/>
          </p:cNvSpPr>
          <p:nvPr/>
        </p:nvSpPr>
        <p:spPr bwMode="auto">
          <a:xfrm>
            <a:off x="8004175" y="1797050"/>
            <a:ext cx="698500" cy="207963"/>
          </a:xfrm>
          <a:prstGeom prst="rect">
            <a:avLst/>
          </a:prstGeom>
        </p:spPr>
        <p:txBody>
          <a:bodyPr wrap="none" fromWordArt="1">
            <a:prstTxWarp prst="textPlain">
              <a:avLst>
                <a:gd name="adj" fmla="val 50000"/>
              </a:avLst>
            </a:prstTxWarp>
          </a:bodyPr>
          <a:lstStyle/>
          <a:p>
            <a:r>
              <a:rPr lang="zh-CN" altLang="en-US" sz="3600" kern="10">
                <a:ln w="76200">
                  <a:solidFill>
                    <a:schemeClr val="bg1"/>
                  </a:solidFill>
                  <a:round/>
                  <a:headEnd/>
                  <a:tailEnd/>
                </a:ln>
                <a:latin typeface="宋体"/>
                <a:ea typeface="宋体"/>
              </a:rPr>
              <a:t>反射壁</a:t>
            </a:r>
          </a:p>
        </p:txBody>
      </p:sp>
      <p:sp>
        <p:nvSpPr>
          <p:cNvPr id="70676" name="WordArt 12"/>
          <p:cNvSpPr>
            <a:spLocks noChangeArrowheads="1" noChangeShapeType="1" noTextEdit="1"/>
          </p:cNvSpPr>
          <p:nvPr/>
        </p:nvSpPr>
        <p:spPr bwMode="auto">
          <a:xfrm>
            <a:off x="8004175" y="1797050"/>
            <a:ext cx="698500" cy="207963"/>
          </a:xfrm>
          <a:prstGeom prst="rect">
            <a:avLst/>
          </a:prstGeom>
        </p:spPr>
        <p:txBody>
          <a:bodyPr wrap="none" fromWordArt="1">
            <a:prstTxWarp prst="textPlain">
              <a:avLst>
                <a:gd name="adj" fmla="val 50000"/>
              </a:avLst>
            </a:prstTxWarp>
          </a:bodyPr>
          <a:lstStyle/>
          <a:p>
            <a:r>
              <a:rPr lang="zh-CN" altLang="en-US" sz="3600" b="1" kern="10">
                <a:ln w="9525">
                  <a:noFill/>
                  <a:round/>
                  <a:headEnd/>
                  <a:tailEnd/>
                </a:ln>
                <a:latin typeface="宋体"/>
                <a:ea typeface="宋体"/>
              </a:rPr>
              <a:t>反射壁</a:t>
            </a:r>
          </a:p>
        </p:txBody>
      </p:sp>
      <p:sp>
        <p:nvSpPr>
          <p:cNvPr id="70677" name="WordArt 14"/>
          <p:cNvSpPr>
            <a:spLocks noChangeArrowheads="1" noChangeShapeType="1" noTextEdit="1"/>
          </p:cNvSpPr>
          <p:nvPr/>
        </p:nvSpPr>
        <p:spPr bwMode="auto">
          <a:xfrm>
            <a:off x="4270375" y="1404938"/>
            <a:ext cx="193675" cy="236537"/>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O</a:t>
            </a:r>
            <a:endParaRPr lang="zh-CN" altLang="en-US" sz="1200" i="1" kern="10">
              <a:ln w="9525">
                <a:solidFill>
                  <a:srgbClr val="000000"/>
                </a:solidFill>
                <a:round/>
                <a:headEnd/>
                <a:tailEnd/>
              </a:ln>
              <a:latin typeface="Times New Roman"/>
              <a:cs typeface="Times New Roman"/>
            </a:endParaRPr>
          </a:p>
        </p:txBody>
      </p:sp>
      <p:sp>
        <p:nvSpPr>
          <p:cNvPr id="70678" name="Oval 15"/>
          <p:cNvSpPr>
            <a:spLocks noChangeArrowheads="1"/>
          </p:cNvSpPr>
          <p:nvPr/>
        </p:nvSpPr>
        <p:spPr bwMode="auto">
          <a:xfrm>
            <a:off x="4487863" y="1296988"/>
            <a:ext cx="68262" cy="71437"/>
          </a:xfrm>
          <a:prstGeom prst="ellipse">
            <a:avLst/>
          </a:prstGeom>
          <a:solidFill>
            <a:schemeClr val="bg1"/>
          </a:solidFill>
          <a:ln w="28575" algn="ctr">
            <a:solidFill>
              <a:schemeClr val="tx1"/>
            </a:solidFill>
            <a:round/>
            <a:headEnd/>
            <a:tailEnd/>
          </a:ln>
          <a:effectLst/>
        </p:spPr>
        <p:txBody>
          <a:bodyPr wrap="none" anchor="ctr"/>
          <a:lstStyle/>
          <a:p>
            <a:endParaRPr lang="zh-CN" altLang="en-US"/>
          </a:p>
        </p:txBody>
      </p:sp>
      <p:grpSp>
        <p:nvGrpSpPr>
          <p:cNvPr id="24" name="组合 11"/>
          <p:cNvGrpSpPr>
            <a:grpSpLocks/>
          </p:cNvGrpSpPr>
          <p:nvPr/>
        </p:nvGrpSpPr>
        <p:grpSpPr bwMode="auto">
          <a:xfrm>
            <a:off x="7578725" y="1289050"/>
            <a:ext cx="1031875" cy="371475"/>
            <a:chOff x="7578090" y="1289050"/>
            <a:chExt cx="1032510" cy="371793"/>
          </a:xfrm>
        </p:grpSpPr>
        <p:sp>
          <p:nvSpPr>
            <p:cNvPr id="70810" name="WordArt 10"/>
            <p:cNvSpPr>
              <a:spLocks noChangeArrowheads="1" noChangeShapeType="1" noTextEdit="1"/>
            </p:cNvSpPr>
            <p:nvPr/>
          </p:nvSpPr>
          <p:spPr bwMode="auto">
            <a:xfrm>
              <a:off x="8413750" y="1444625"/>
              <a:ext cx="196850" cy="168275"/>
            </a:xfrm>
            <a:prstGeom prst="rect">
              <a:avLst/>
            </a:prstGeom>
          </p:spPr>
          <p:txBody>
            <a:bodyPr wrap="none" fromWordArt="1">
              <a:prstTxWarp prst="textPlain">
                <a:avLst>
                  <a:gd name="adj" fmla="val 50000"/>
                </a:avLst>
              </a:prstTxWarp>
            </a:bodyPr>
            <a:lstStyle/>
            <a:p>
              <a:r>
                <a:rPr lang="en-US" altLang="zh-CN" sz="1200" i="1" kern="10">
                  <a:ln w="76200">
                    <a:solidFill>
                      <a:schemeClr val="bg1"/>
                    </a:solidFill>
                    <a:round/>
                    <a:headEnd/>
                    <a:tailEnd/>
                  </a:ln>
                  <a:latin typeface="Times New Roman"/>
                  <a:cs typeface="Times New Roman"/>
                </a:rPr>
                <a:t>x</a:t>
              </a:r>
              <a:endParaRPr lang="zh-CN" altLang="en-US" sz="1200" i="1" kern="10">
                <a:ln w="76200">
                  <a:solidFill>
                    <a:schemeClr val="bg1"/>
                  </a:solidFill>
                  <a:round/>
                  <a:headEnd/>
                  <a:tailEnd/>
                </a:ln>
                <a:latin typeface="Times New Roman"/>
                <a:cs typeface="Times New Roman"/>
              </a:endParaRPr>
            </a:p>
          </p:txBody>
        </p:sp>
        <p:sp>
          <p:nvSpPr>
            <p:cNvPr id="70811" name="WordArt 13"/>
            <p:cNvSpPr>
              <a:spLocks noChangeArrowheads="1" noChangeShapeType="1" noTextEdit="1"/>
            </p:cNvSpPr>
            <p:nvPr/>
          </p:nvSpPr>
          <p:spPr bwMode="auto">
            <a:xfrm>
              <a:off x="8410575" y="1438275"/>
              <a:ext cx="196850" cy="168275"/>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x</a:t>
              </a:r>
              <a:endParaRPr lang="zh-CN" altLang="en-US" sz="1200" i="1" kern="10">
                <a:ln w="9525">
                  <a:solidFill>
                    <a:srgbClr val="000000"/>
                  </a:solidFill>
                  <a:round/>
                  <a:headEnd/>
                  <a:tailEnd/>
                </a:ln>
                <a:latin typeface="Times New Roman"/>
                <a:cs typeface="Times New Roman"/>
              </a:endParaRPr>
            </a:p>
          </p:txBody>
        </p:sp>
        <p:sp>
          <p:nvSpPr>
            <p:cNvPr id="70812" name="WordArt 16"/>
            <p:cNvSpPr>
              <a:spLocks noChangeArrowheads="1" noChangeShapeType="1" noTextEdit="1"/>
            </p:cNvSpPr>
            <p:nvPr/>
          </p:nvSpPr>
          <p:spPr bwMode="auto">
            <a:xfrm>
              <a:off x="7578090" y="1424305"/>
              <a:ext cx="193675" cy="236538"/>
            </a:xfrm>
            <a:prstGeom prst="rect">
              <a:avLst/>
            </a:prstGeom>
          </p:spPr>
          <p:txBody>
            <a:bodyPr wrap="none" fromWordArt="1">
              <a:prstTxWarp prst="textPlain">
                <a:avLst>
                  <a:gd name="adj" fmla="val 50000"/>
                </a:avLst>
              </a:prstTxWarp>
            </a:bodyPr>
            <a:lstStyle/>
            <a:p>
              <a:r>
                <a:rPr lang="en-US" altLang="zh-CN" sz="1200" kern="10">
                  <a:ln w="9525">
                    <a:solidFill>
                      <a:srgbClr val="FF0000"/>
                    </a:solidFill>
                    <a:round/>
                    <a:headEnd/>
                    <a:tailEnd/>
                  </a:ln>
                  <a:solidFill>
                    <a:srgbClr val="FF0000"/>
                  </a:solidFill>
                  <a:latin typeface="Times New Roman"/>
                  <a:cs typeface="Times New Roman"/>
                </a:rPr>
                <a:t>P</a:t>
              </a:r>
              <a:endParaRPr lang="zh-CN" altLang="en-US" sz="1200" kern="10">
                <a:ln w="9525">
                  <a:solidFill>
                    <a:srgbClr val="FF0000"/>
                  </a:solidFill>
                  <a:round/>
                  <a:headEnd/>
                  <a:tailEnd/>
                </a:ln>
                <a:solidFill>
                  <a:srgbClr val="FF0000"/>
                </a:solidFill>
                <a:latin typeface="Times New Roman"/>
                <a:cs typeface="Times New Roman"/>
              </a:endParaRPr>
            </a:p>
          </p:txBody>
        </p:sp>
        <p:sp>
          <p:nvSpPr>
            <p:cNvPr id="70813" name="Oval 17"/>
            <p:cNvSpPr>
              <a:spLocks noChangeArrowheads="1"/>
            </p:cNvSpPr>
            <p:nvPr/>
          </p:nvSpPr>
          <p:spPr bwMode="auto">
            <a:xfrm>
              <a:off x="7861300" y="1289050"/>
              <a:ext cx="66675" cy="71438"/>
            </a:xfrm>
            <a:prstGeom prst="ellipse">
              <a:avLst/>
            </a:prstGeom>
            <a:solidFill>
              <a:schemeClr val="bg1"/>
            </a:solidFill>
            <a:ln w="28575" algn="ctr">
              <a:solidFill>
                <a:schemeClr val="tx1"/>
              </a:solidFill>
              <a:round/>
              <a:headEnd/>
              <a:tailEnd/>
            </a:ln>
            <a:effectLst/>
          </p:spPr>
          <p:txBody>
            <a:bodyPr wrap="none" anchor="ctr"/>
            <a:lstStyle/>
            <a:p>
              <a:endParaRPr lang="zh-CN" altLang="en-US"/>
            </a:p>
          </p:txBody>
        </p:sp>
      </p:grpSp>
      <p:sp>
        <p:nvSpPr>
          <p:cNvPr id="70680" name="Rectangle 18"/>
          <p:cNvSpPr>
            <a:spLocks noChangeArrowheads="1"/>
          </p:cNvSpPr>
          <p:nvPr/>
        </p:nvSpPr>
        <p:spPr bwMode="auto">
          <a:xfrm>
            <a:off x="5681663" y="1866900"/>
            <a:ext cx="1101725" cy="125413"/>
          </a:xfrm>
          <a:prstGeom prst="rect">
            <a:avLst/>
          </a:prstGeom>
          <a:solidFill>
            <a:schemeClr val="bg1"/>
          </a:solidFill>
          <a:ln w="9525" algn="ctr">
            <a:noFill/>
            <a:miter lim="800000"/>
            <a:headEnd/>
            <a:tailEnd/>
          </a:ln>
          <a:effectLst/>
        </p:spPr>
        <p:txBody>
          <a:bodyPr wrap="none" anchor="ctr"/>
          <a:lstStyle/>
          <a:p>
            <a:endParaRPr lang="zh-CN" altLang="en-US"/>
          </a:p>
        </p:txBody>
      </p:sp>
      <p:sp>
        <p:nvSpPr>
          <p:cNvPr id="70681" name="WordArt 19"/>
          <p:cNvSpPr>
            <a:spLocks noChangeArrowheads="1" noChangeShapeType="1" noTextEdit="1"/>
          </p:cNvSpPr>
          <p:nvPr/>
        </p:nvSpPr>
        <p:spPr bwMode="auto">
          <a:xfrm>
            <a:off x="5800725" y="1790700"/>
            <a:ext cx="863600" cy="211138"/>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10.25 m</a:t>
            </a:r>
            <a:endParaRPr lang="zh-CN" altLang="en-US" sz="1400" kern="10">
              <a:ln w="9525">
                <a:solidFill>
                  <a:srgbClr val="000000"/>
                </a:solidFill>
                <a:round/>
                <a:headEnd/>
                <a:tailEnd/>
              </a:ln>
              <a:latin typeface="Times New Roman"/>
              <a:cs typeface="Times New Roman"/>
            </a:endParaRPr>
          </a:p>
        </p:txBody>
      </p:sp>
      <p:sp>
        <p:nvSpPr>
          <p:cNvPr id="70682" name="Line 20"/>
          <p:cNvSpPr>
            <a:spLocks noChangeShapeType="1"/>
          </p:cNvSpPr>
          <p:nvPr/>
        </p:nvSpPr>
        <p:spPr bwMode="auto">
          <a:xfrm>
            <a:off x="5092700" y="1147763"/>
            <a:ext cx="741363" cy="0"/>
          </a:xfrm>
          <a:prstGeom prst="line">
            <a:avLst/>
          </a:prstGeom>
          <a:noFill/>
          <a:ln w="28575">
            <a:solidFill>
              <a:srgbClr val="FF0000"/>
            </a:solidFill>
            <a:round/>
            <a:headEnd/>
            <a:tailEnd type="stealth" w="lg" len="lg"/>
          </a:ln>
          <a:effectLst/>
        </p:spPr>
        <p:txBody>
          <a:bodyPr/>
          <a:lstStyle/>
          <a:p>
            <a:endParaRPr lang="zh-CN" altLang="en-US"/>
          </a:p>
        </p:txBody>
      </p:sp>
      <p:sp>
        <p:nvSpPr>
          <p:cNvPr id="70683" name="Line 22"/>
          <p:cNvSpPr>
            <a:spLocks noChangeShapeType="1"/>
          </p:cNvSpPr>
          <p:nvPr/>
        </p:nvSpPr>
        <p:spPr bwMode="auto">
          <a:xfrm flipH="1">
            <a:off x="6108700" y="1550988"/>
            <a:ext cx="742950" cy="0"/>
          </a:xfrm>
          <a:prstGeom prst="line">
            <a:avLst/>
          </a:prstGeom>
          <a:noFill/>
          <a:ln w="28575">
            <a:solidFill>
              <a:srgbClr val="0000FF"/>
            </a:solidFill>
            <a:round/>
            <a:headEnd/>
            <a:tailEnd type="stealth" w="lg" len="lg"/>
          </a:ln>
          <a:effectLst/>
        </p:spPr>
        <p:txBody>
          <a:bodyPr/>
          <a:lstStyle/>
          <a:p>
            <a:endParaRPr lang="zh-CN" altLang="en-US"/>
          </a:p>
        </p:txBody>
      </p:sp>
      <p:sp>
        <p:nvSpPr>
          <p:cNvPr id="70684" name="WordArt 23"/>
          <p:cNvSpPr>
            <a:spLocks noChangeArrowheads="1" noChangeShapeType="1" noTextEdit="1"/>
          </p:cNvSpPr>
          <p:nvPr/>
        </p:nvSpPr>
        <p:spPr bwMode="auto">
          <a:xfrm>
            <a:off x="6943725" y="1501775"/>
            <a:ext cx="146050" cy="158750"/>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u</a:t>
            </a:r>
            <a:endParaRPr lang="zh-CN" altLang="en-US" sz="1200" i="1" kern="10">
              <a:ln w="9525">
                <a:solidFill>
                  <a:srgbClr val="000000"/>
                </a:solidFill>
                <a:round/>
                <a:headEnd/>
                <a:tailEnd/>
              </a:ln>
              <a:latin typeface="Times New Roman"/>
              <a:cs typeface="Times New Roman"/>
            </a:endParaRPr>
          </a:p>
        </p:txBody>
      </p:sp>
      <p:sp>
        <p:nvSpPr>
          <p:cNvPr id="70685" name="WordArt 73"/>
          <p:cNvSpPr>
            <a:spLocks noChangeArrowheads="1" noChangeShapeType="1" noTextEdit="1"/>
          </p:cNvSpPr>
          <p:nvPr/>
        </p:nvSpPr>
        <p:spPr bwMode="auto">
          <a:xfrm>
            <a:off x="4864100" y="1027113"/>
            <a:ext cx="146050" cy="158750"/>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u</a:t>
            </a:r>
            <a:endParaRPr lang="zh-CN" altLang="en-US" sz="1200" i="1" kern="10">
              <a:ln w="9525">
                <a:solidFill>
                  <a:srgbClr val="000000"/>
                </a:solidFill>
                <a:round/>
                <a:headEnd/>
                <a:tailEnd/>
              </a:ln>
              <a:latin typeface="Times New Roman"/>
              <a:cs typeface="Times New Roman"/>
            </a:endParaRPr>
          </a:p>
        </p:txBody>
      </p:sp>
      <p:sp>
        <p:nvSpPr>
          <p:cNvPr id="221258" name="WordArt 16"/>
          <p:cNvSpPr>
            <a:spLocks noChangeArrowheads="1" noChangeShapeType="1" noTextEdit="1"/>
          </p:cNvSpPr>
          <p:nvPr/>
        </p:nvSpPr>
        <p:spPr bwMode="auto">
          <a:xfrm>
            <a:off x="2478088" y="960438"/>
            <a:ext cx="1214438" cy="230188"/>
          </a:xfrm>
          <a:prstGeom prst="rect">
            <a:avLst/>
          </a:prstGeom>
        </p:spPr>
        <p:txBody>
          <a:bodyPr wrap="none" fromWordArt="1">
            <a:prstTxWarp prst="textPlain">
              <a:avLst>
                <a:gd name="adj" fmla="val 50000"/>
              </a:avLst>
            </a:prstTxWarp>
          </a:bodyPr>
          <a:lstStyle/>
          <a:p>
            <a:pPr>
              <a:defRPr/>
            </a:pPr>
            <a:r>
              <a:rPr lang="zh-CN" altLang="en-US" sz="3600" kern="10">
                <a:ln w="9525">
                  <a:solidFill>
                    <a:srgbClr val="000000"/>
                  </a:solidFill>
                  <a:round/>
                  <a:headEnd/>
                  <a:tailEnd/>
                </a:ln>
                <a:latin typeface="宋体"/>
                <a:ea typeface="宋体"/>
              </a:rPr>
              <a:t>（忽略损耗</a:t>
            </a: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25" name="Group 75"/>
          <p:cNvGrpSpPr>
            <a:grpSpLocks/>
          </p:cNvGrpSpPr>
          <p:nvPr/>
        </p:nvGrpSpPr>
        <p:grpSpPr bwMode="auto">
          <a:xfrm>
            <a:off x="355600" y="407988"/>
            <a:ext cx="641350" cy="336550"/>
            <a:chOff x="127" y="728"/>
            <a:chExt cx="437" cy="256"/>
          </a:xfrm>
        </p:grpSpPr>
        <p:sp>
          <p:nvSpPr>
            <p:cNvPr id="70808" name="Oval 76" descr="栎木"/>
            <p:cNvSpPr>
              <a:spLocks noChangeArrowheads="1"/>
            </p:cNvSpPr>
            <p:nvPr/>
          </p:nvSpPr>
          <p:spPr bwMode="auto">
            <a:xfrm>
              <a:off x="127" y="728"/>
              <a:ext cx="437" cy="256"/>
            </a:xfrm>
            <a:prstGeom prst="ellipse">
              <a:avLst/>
            </a:prstGeom>
            <a:blipFill dpi="0" rotWithShape="0">
              <a:blip r:embed="rId3" cstate="print"/>
              <a:srcRect/>
              <a:tile tx="0" ty="0" sx="100000" sy="100000" flip="none" algn="tl"/>
            </a:blipFill>
            <a:ln w="38100">
              <a:solidFill>
                <a:srgbClr val="00CC99"/>
              </a:solidFill>
              <a:round/>
              <a:headEnd/>
              <a:tailEnd/>
            </a:ln>
            <a:effectLst/>
          </p:spPr>
          <p:txBody>
            <a:bodyPr wrap="none" anchor="ctr"/>
            <a:lstStyle/>
            <a:p>
              <a:endParaRPr lang="zh-CN" altLang="en-US"/>
            </a:p>
          </p:txBody>
        </p:sp>
        <p:sp>
          <p:nvSpPr>
            <p:cNvPr id="70809" name="WordArt 77"/>
            <p:cNvSpPr>
              <a:spLocks noChangeArrowheads="1" noChangeShapeType="1" noTextEdit="1"/>
            </p:cNvSpPr>
            <p:nvPr/>
          </p:nvSpPr>
          <p:spPr bwMode="auto">
            <a:xfrm>
              <a:off x="187" y="780"/>
              <a:ext cx="305" cy="147"/>
            </a:xfrm>
            <a:prstGeom prst="rect">
              <a:avLst/>
            </a:prstGeom>
          </p:spPr>
          <p:txBody>
            <a:bodyPr wrap="none" fromWordArt="1">
              <a:prstTxWarp prst="textPlain">
                <a:avLst>
                  <a:gd name="adj" fmla="val 50287"/>
                </a:avLst>
              </a:prstTxWarp>
            </a:bodyPr>
            <a:lstStyle/>
            <a:p>
              <a:r>
                <a:rPr lang="zh-CN" altLang="en-US"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例</a:t>
              </a:r>
              <a:r>
                <a:rPr lang="en-US" altLang="zh-CN"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1</a:t>
              </a:r>
              <a:endParaRPr lang="zh-CN" altLang="en-US" sz="3600" kern="10" dirty="0">
                <a:ln w="19050">
                  <a:solidFill>
                    <a:schemeClr val="bg1"/>
                  </a:solidFill>
                  <a:round/>
                  <a:headEnd/>
                  <a:tailEnd/>
                </a:ln>
                <a:solidFill>
                  <a:schemeClr val="bg1"/>
                </a:solidFill>
                <a:effectLst>
                  <a:outerShdw dist="35921" dir="2700000" algn="ctr" rotWithShape="0">
                    <a:schemeClr val="tx1"/>
                  </a:outerShdw>
                </a:effectLst>
                <a:latin typeface="宋体"/>
                <a:ea typeface="宋体"/>
              </a:endParaRPr>
            </a:p>
          </p:txBody>
        </p:sp>
      </p:grpSp>
      <p:grpSp>
        <p:nvGrpSpPr>
          <p:cNvPr id="26" name="Group 108"/>
          <p:cNvGrpSpPr>
            <a:grpSpLocks/>
          </p:cNvGrpSpPr>
          <p:nvPr/>
        </p:nvGrpSpPr>
        <p:grpSpPr bwMode="auto">
          <a:xfrm>
            <a:off x="1716088" y="933450"/>
            <a:ext cx="325437" cy="319088"/>
            <a:chOff x="1081" y="588"/>
            <a:chExt cx="205" cy="201"/>
          </a:xfrm>
        </p:grpSpPr>
        <p:sp>
          <p:nvSpPr>
            <p:cNvPr id="70806" name="WordArt 212"/>
            <p:cNvSpPr>
              <a:spLocks noChangeArrowheads="1" noChangeShapeType="1" noTextEdit="1"/>
            </p:cNvSpPr>
            <p:nvPr/>
          </p:nvSpPr>
          <p:spPr bwMode="auto">
            <a:xfrm>
              <a:off x="1081" y="588"/>
              <a:ext cx="141" cy="161"/>
            </a:xfrm>
            <a:prstGeom prst="rect">
              <a:avLst/>
            </a:prstGeom>
          </p:spPr>
          <p:txBody>
            <a:bodyPr wrap="none" fromWordArt="1">
              <a:prstTxWarp prst="textPlain">
                <a:avLst>
                  <a:gd name="adj" fmla="val 50000"/>
                </a:avLst>
              </a:prstTxWarp>
            </a:bodyPr>
            <a:lstStyle/>
            <a:p>
              <a:r>
                <a:rPr lang="en-US" altLang="zh-CN" sz="3600" i="1" kern="10">
                  <a:ln w="9525">
                    <a:solidFill>
                      <a:srgbClr val="0000FF"/>
                    </a:solidFill>
                    <a:round/>
                    <a:headEnd/>
                    <a:tailEnd/>
                  </a:ln>
                  <a:solidFill>
                    <a:srgbClr val="0000FF"/>
                  </a:solidFill>
                  <a:latin typeface="Times New Roman"/>
                  <a:cs typeface="Times New Roman"/>
                </a:rPr>
                <a:t>y</a:t>
              </a:r>
              <a:endParaRPr lang="zh-CN" altLang="en-US" sz="3600" i="1" kern="10">
                <a:ln w="9525">
                  <a:solidFill>
                    <a:srgbClr val="0000FF"/>
                  </a:solidFill>
                  <a:round/>
                  <a:headEnd/>
                  <a:tailEnd/>
                </a:ln>
                <a:solidFill>
                  <a:srgbClr val="0000FF"/>
                </a:solidFill>
                <a:latin typeface="Times New Roman"/>
                <a:cs typeface="Times New Roman"/>
              </a:endParaRPr>
            </a:p>
          </p:txBody>
        </p:sp>
        <p:sp>
          <p:nvSpPr>
            <p:cNvPr id="70807" name="WordArt 213"/>
            <p:cNvSpPr>
              <a:spLocks noChangeArrowheads="1" noChangeShapeType="1" noTextEdit="1"/>
            </p:cNvSpPr>
            <p:nvPr/>
          </p:nvSpPr>
          <p:spPr bwMode="auto">
            <a:xfrm>
              <a:off x="1186" y="689"/>
              <a:ext cx="100" cy="100"/>
            </a:xfrm>
            <a:prstGeom prst="rect">
              <a:avLst/>
            </a:prstGeom>
          </p:spPr>
          <p:txBody>
            <a:bodyPr wrap="none" fromWordArt="1">
              <a:prstTxWarp prst="textPlain">
                <a:avLst>
                  <a:gd name="adj" fmla="val 50000"/>
                </a:avLst>
              </a:prstTxWarp>
            </a:bodyPr>
            <a:lstStyle/>
            <a:p>
              <a:r>
                <a:rPr lang="zh-CN" altLang="en-US" sz="3600" kern="10">
                  <a:ln w="9525">
                    <a:solidFill>
                      <a:srgbClr val="0000FF"/>
                    </a:solidFill>
                    <a:round/>
                    <a:headEnd/>
                    <a:tailEnd/>
                  </a:ln>
                  <a:solidFill>
                    <a:srgbClr val="0000FF"/>
                  </a:solidFill>
                  <a:latin typeface="宋体"/>
                  <a:ea typeface="宋体"/>
                </a:rPr>
                <a:t>反</a:t>
              </a:r>
            </a:p>
          </p:txBody>
        </p:sp>
      </p:grpSp>
      <p:sp>
        <p:nvSpPr>
          <p:cNvPr id="70689" name="WordArt 100"/>
          <p:cNvSpPr>
            <a:spLocks noChangeArrowheads="1" noChangeShapeType="1" noTextEdit="1"/>
          </p:cNvSpPr>
          <p:nvPr/>
        </p:nvSpPr>
        <p:spPr bwMode="auto">
          <a:xfrm>
            <a:off x="1158875" y="1371600"/>
            <a:ext cx="361950" cy="29527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(2)</a:t>
            </a:r>
            <a:endParaRPr lang="zh-CN" altLang="en-US" sz="3600" kern="10">
              <a:ln w="9525">
                <a:solidFill>
                  <a:srgbClr val="000000"/>
                </a:solidFill>
                <a:round/>
                <a:headEnd/>
                <a:tailEnd/>
              </a:ln>
              <a:latin typeface="Times New Roman"/>
              <a:cs typeface="Times New Roman"/>
            </a:endParaRPr>
          </a:p>
        </p:txBody>
      </p:sp>
      <p:sp>
        <p:nvSpPr>
          <p:cNvPr id="70690" name="WordArt 103"/>
          <p:cNvSpPr>
            <a:spLocks noChangeArrowheads="1" noChangeShapeType="1" noTextEdit="1"/>
          </p:cNvSpPr>
          <p:nvPr/>
        </p:nvSpPr>
        <p:spPr bwMode="auto">
          <a:xfrm>
            <a:off x="2952750" y="1514475"/>
            <a:ext cx="44450" cy="106363"/>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sp>
        <p:nvSpPr>
          <p:cNvPr id="70691" name="WordArt 104"/>
          <p:cNvSpPr>
            <a:spLocks noChangeArrowheads="1" noChangeShapeType="1" noTextEdit="1"/>
          </p:cNvSpPr>
          <p:nvPr/>
        </p:nvSpPr>
        <p:spPr bwMode="auto">
          <a:xfrm>
            <a:off x="2178050" y="1096963"/>
            <a:ext cx="44450" cy="106362"/>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sp>
        <p:nvSpPr>
          <p:cNvPr id="70692" name="WordArt 88"/>
          <p:cNvSpPr>
            <a:spLocks noChangeArrowheads="1" noChangeShapeType="1" noTextEdit="1"/>
          </p:cNvSpPr>
          <p:nvPr/>
        </p:nvSpPr>
        <p:spPr bwMode="auto">
          <a:xfrm>
            <a:off x="504825" y="1771650"/>
            <a:ext cx="361950" cy="29527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(3)</a:t>
            </a:r>
            <a:endParaRPr lang="zh-CN" altLang="en-US" sz="3600" kern="10">
              <a:ln w="9525">
                <a:solidFill>
                  <a:srgbClr val="000000"/>
                </a:solidFill>
                <a:round/>
                <a:headEnd/>
                <a:tailEnd/>
              </a:ln>
              <a:latin typeface="Times New Roman"/>
              <a:cs typeface="Times New Roman"/>
            </a:endParaRPr>
          </a:p>
        </p:txBody>
      </p:sp>
      <p:sp>
        <p:nvSpPr>
          <p:cNvPr id="70693" name="WordArt 94"/>
          <p:cNvSpPr>
            <a:spLocks noChangeArrowheads="1" noChangeShapeType="1" noTextEdit="1"/>
          </p:cNvSpPr>
          <p:nvPr/>
        </p:nvSpPr>
        <p:spPr bwMode="auto">
          <a:xfrm>
            <a:off x="993775" y="1830388"/>
            <a:ext cx="198438" cy="209550"/>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O</a:t>
            </a:r>
            <a:endParaRPr lang="zh-CN" altLang="en-US" sz="1200" i="1" kern="10">
              <a:ln w="9525">
                <a:solidFill>
                  <a:srgbClr val="000000"/>
                </a:solidFill>
                <a:round/>
                <a:headEnd/>
                <a:tailEnd/>
              </a:ln>
              <a:latin typeface="Times New Roman"/>
              <a:cs typeface="Times New Roman"/>
            </a:endParaRPr>
          </a:p>
        </p:txBody>
      </p:sp>
      <p:sp>
        <p:nvSpPr>
          <p:cNvPr id="70694" name="WordArt 95"/>
          <p:cNvSpPr>
            <a:spLocks noChangeArrowheads="1" noChangeShapeType="1" noTextEdit="1"/>
          </p:cNvSpPr>
          <p:nvPr/>
        </p:nvSpPr>
        <p:spPr bwMode="auto">
          <a:xfrm>
            <a:off x="1333500" y="1836738"/>
            <a:ext cx="198438" cy="190500"/>
          </a:xfrm>
          <a:prstGeom prst="rect">
            <a:avLst/>
          </a:prstGeom>
        </p:spPr>
        <p:txBody>
          <a:bodyPr wrap="none" fromWordArt="1">
            <a:prstTxWarp prst="textPlain">
              <a:avLst>
                <a:gd name="adj" fmla="val 50000"/>
              </a:avLst>
            </a:prstTxWarp>
          </a:bodyPr>
          <a:lstStyle/>
          <a:p>
            <a:r>
              <a:rPr lang="en-US" altLang="zh-CN" sz="1200" kern="10">
                <a:ln w="9525">
                  <a:solidFill>
                    <a:srgbClr val="FF0000"/>
                  </a:solidFill>
                  <a:round/>
                  <a:headEnd/>
                  <a:tailEnd/>
                </a:ln>
                <a:solidFill>
                  <a:srgbClr val="FF0000"/>
                </a:solidFill>
                <a:latin typeface="Times New Roman"/>
                <a:cs typeface="Times New Roman"/>
              </a:rPr>
              <a:t>P</a:t>
            </a:r>
            <a:endParaRPr lang="zh-CN" altLang="en-US" sz="1200" kern="10">
              <a:ln w="9525">
                <a:solidFill>
                  <a:srgbClr val="FF0000"/>
                </a:solidFill>
                <a:round/>
                <a:headEnd/>
                <a:tailEnd/>
              </a:ln>
              <a:solidFill>
                <a:srgbClr val="FF0000"/>
              </a:solidFill>
              <a:latin typeface="Times New Roman"/>
              <a:cs typeface="Times New Roman"/>
            </a:endParaRPr>
          </a:p>
        </p:txBody>
      </p:sp>
      <p:sp>
        <p:nvSpPr>
          <p:cNvPr id="70695" name="WordArt 20"/>
          <p:cNvSpPr>
            <a:spLocks noChangeArrowheads="1" noChangeShapeType="1" noTextEdit="1"/>
          </p:cNvSpPr>
          <p:nvPr/>
        </p:nvSpPr>
        <p:spPr bwMode="auto">
          <a:xfrm>
            <a:off x="1665288" y="1804988"/>
            <a:ext cx="2249487" cy="220662"/>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间的波腹 节位置</a:t>
            </a:r>
          </a:p>
        </p:txBody>
      </p:sp>
      <p:sp>
        <p:nvSpPr>
          <p:cNvPr id="70696" name="WordArt 101"/>
          <p:cNvSpPr>
            <a:spLocks noChangeArrowheads="1" noChangeShapeType="1" noTextEdit="1"/>
          </p:cNvSpPr>
          <p:nvPr/>
        </p:nvSpPr>
        <p:spPr bwMode="auto">
          <a:xfrm>
            <a:off x="2916238" y="1955800"/>
            <a:ext cx="66675" cy="69850"/>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sp>
        <p:nvSpPr>
          <p:cNvPr id="70697" name="WordArt 102"/>
          <p:cNvSpPr>
            <a:spLocks noChangeArrowheads="1" noChangeShapeType="1" noTextEdit="1"/>
          </p:cNvSpPr>
          <p:nvPr/>
        </p:nvSpPr>
        <p:spPr bwMode="auto">
          <a:xfrm>
            <a:off x="3994150" y="1955800"/>
            <a:ext cx="82550" cy="73025"/>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sp>
        <p:nvSpPr>
          <p:cNvPr id="70698" name="WordArt 105"/>
          <p:cNvSpPr>
            <a:spLocks noChangeArrowheads="1" noChangeShapeType="1" noTextEdit="1"/>
          </p:cNvSpPr>
          <p:nvPr/>
        </p:nvSpPr>
        <p:spPr bwMode="auto">
          <a:xfrm>
            <a:off x="1227138" y="1958975"/>
            <a:ext cx="66675" cy="69850"/>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sp>
        <p:nvSpPr>
          <p:cNvPr id="70699" name="Rectangle 111" descr="羊皮纸"/>
          <p:cNvSpPr>
            <a:spLocks noChangeArrowheads="1"/>
          </p:cNvSpPr>
          <p:nvPr/>
        </p:nvSpPr>
        <p:spPr bwMode="auto">
          <a:xfrm>
            <a:off x="0" y="2311400"/>
            <a:ext cx="9144000" cy="96838"/>
          </a:xfrm>
          <a:prstGeom prst="rect">
            <a:avLst/>
          </a:prstGeom>
          <a:blipFill dpi="0" rotWithShape="1">
            <a:blip r:embed="rId4" cstate="print"/>
            <a:srcRect/>
            <a:tile tx="0" ty="0" sx="100000" sy="100000" flip="none" algn="tl"/>
          </a:blipFill>
          <a:ln w="9525">
            <a:noFill/>
            <a:miter lim="800000"/>
            <a:headEnd/>
            <a:tailEnd/>
          </a:ln>
          <a:effectLst/>
        </p:spPr>
        <p:txBody>
          <a:bodyPr wrap="none" anchor="ctr"/>
          <a:lstStyle/>
          <a:p>
            <a:endParaRPr lang="zh-CN" altLang="en-US"/>
          </a:p>
        </p:txBody>
      </p:sp>
      <p:sp>
        <p:nvSpPr>
          <p:cNvPr id="70700" name="WordArt 116"/>
          <p:cNvSpPr>
            <a:spLocks noChangeArrowheads="1" noChangeShapeType="1" noTextEdit="1"/>
          </p:cNvSpPr>
          <p:nvPr/>
        </p:nvSpPr>
        <p:spPr bwMode="auto">
          <a:xfrm>
            <a:off x="1171575" y="939800"/>
            <a:ext cx="361950" cy="29527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(1)</a:t>
            </a:r>
            <a:endParaRPr lang="zh-CN" altLang="en-US" sz="3600" kern="10">
              <a:ln w="9525">
                <a:solidFill>
                  <a:srgbClr val="000000"/>
                </a:solidFill>
                <a:round/>
                <a:headEnd/>
                <a:tailEnd/>
              </a:ln>
              <a:latin typeface="Times New Roman"/>
              <a:cs typeface="Times New Roman"/>
            </a:endParaRPr>
          </a:p>
        </p:txBody>
      </p:sp>
      <p:grpSp>
        <p:nvGrpSpPr>
          <p:cNvPr id="27" name="Group 109"/>
          <p:cNvGrpSpPr>
            <a:grpSpLocks/>
          </p:cNvGrpSpPr>
          <p:nvPr/>
        </p:nvGrpSpPr>
        <p:grpSpPr bwMode="auto">
          <a:xfrm>
            <a:off x="3068638" y="365125"/>
            <a:ext cx="4481512" cy="460375"/>
            <a:chOff x="1933" y="230"/>
            <a:chExt cx="2823" cy="290"/>
          </a:xfrm>
        </p:grpSpPr>
        <p:grpSp>
          <p:nvGrpSpPr>
            <p:cNvPr id="28" name="Group 195"/>
            <p:cNvGrpSpPr>
              <a:grpSpLocks/>
            </p:cNvGrpSpPr>
            <p:nvPr/>
          </p:nvGrpSpPr>
          <p:grpSpPr bwMode="auto">
            <a:xfrm>
              <a:off x="2199" y="355"/>
              <a:ext cx="139" cy="49"/>
              <a:chOff x="1260" y="2371"/>
              <a:chExt cx="151" cy="53"/>
            </a:xfrm>
          </p:grpSpPr>
          <p:sp>
            <p:nvSpPr>
              <p:cNvPr id="70804" name="Line 196"/>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70805" name="Line 197"/>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70780" name="WordArt 198"/>
            <p:cNvSpPr>
              <a:spLocks noChangeArrowheads="1" noChangeShapeType="1" noTextEdit="1"/>
            </p:cNvSpPr>
            <p:nvPr/>
          </p:nvSpPr>
          <p:spPr bwMode="auto">
            <a:xfrm>
              <a:off x="3123" y="328"/>
              <a:ext cx="221" cy="97"/>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70781" name="WordArt 199"/>
            <p:cNvSpPr>
              <a:spLocks noChangeArrowheads="1" noChangeShapeType="1" noTextEdit="1"/>
            </p:cNvSpPr>
            <p:nvPr/>
          </p:nvSpPr>
          <p:spPr bwMode="auto">
            <a:xfrm>
              <a:off x="3951" y="291"/>
              <a:ext cx="65" cy="16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70782" name="WordArt 200"/>
            <p:cNvSpPr>
              <a:spLocks noChangeArrowheads="1" noChangeShapeType="1" noTextEdit="1"/>
            </p:cNvSpPr>
            <p:nvPr/>
          </p:nvSpPr>
          <p:spPr bwMode="auto">
            <a:xfrm>
              <a:off x="4614" y="283"/>
              <a:ext cx="65" cy="16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70783" name="WordArt 203"/>
            <p:cNvSpPr>
              <a:spLocks noChangeArrowheads="1" noChangeShapeType="1" noTextEdit="1"/>
            </p:cNvSpPr>
            <p:nvPr/>
          </p:nvSpPr>
          <p:spPr bwMode="auto">
            <a:xfrm>
              <a:off x="4036" y="297"/>
              <a:ext cx="80" cy="153"/>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70784" name="AutoShape 205"/>
            <p:cNvSpPr>
              <a:spLocks/>
            </p:cNvSpPr>
            <p:nvPr/>
          </p:nvSpPr>
          <p:spPr bwMode="auto">
            <a:xfrm>
              <a:off x="3412" y="263"/>
              <a:ext cx="47" cy="226"/>
            </a:xfrm>
            <a:prstGeom prst="leftBracket">
              <a:avLst>
                <a:gd name="adj" fmla="val 40071"/>
              </a:avLst>
            </a:prstGeom>
            <a:noFill/>
            <a:ln w="28575">
              <a:solidFill>
                <a:schemeClr val="tx1"/>
              </a:solidFill>
              <a:round/>
              <a:headEnd/>
              <a:tailEnd/>
            </a:ln>
            <a:effectLst/>
          </p:spPr>
          <p:txBody>
            <a:bodyPr wrap="none" anchor="ctr"/>
            <a:lstStyle/>
            <a:p>
              <a:endParaRPr lang="zh-CN" altLang="en-US"/>
            </a:p>
          </p:txBody>
        </p:sp>
        <p:sp>
          <p:nvSpPr>
            <p:cNvPr id="70785" name="AutoShape 206"/>
            <p:cNvSpPr>
              <a:spLocks/>
            </p:cNvSpPr>
            <p:nvPr/>
          </p:nvSpPr>
          <p:spPr bwMode="auto">
            <a:xfrm flipH="1">
              <a:off x="4710" y="258"/>
              <a:ext cx="46" cy="226"/>
            </a:xfrm>
            <a:prstGeom prst="leftBracket">
              <a:avLst>
                <a:gd name="adj" fmla="val 40942"/>
              </a:avLst>
            </a:prstGeom>
            <a:noFill/>
            <a:ln w="28575">
              <a:solidFill>
                <a:schemeClr val="tx1"/>
              </a:solidFill>
              <a:round/>
              <a:headEnd/>
              <a:tailEnd/>
            </a:ln>
            <a:effectLst/>
          </p:spPr>
          <p:txBody>
            <a:bodyPr wrap="none" anchor="ctr"/>
            <a:lstStyle/>
            <a:p>
              <a:endParaRPr lang="zh-CN" altLang="en-US"/>
            </a:p>
          </p:txBody>
        </p:sp>
        <p:sp>
          <p:nvSpPr>
            <p:cNvPr id="70786" name="WordArt 210"/>
            <p:cNvSpPr>
              <a:spLocks noChangeArrowheads="1" noChangeShapeType="1" noTextEdit="1"/>
            </p:cNvSpPr>
            <p:nvPr/>
          </p:nvSpPr>
          <p:spPr bwMode="auto">
            <a:xfrm>
              <a:off x="4359" y="230"/>
              <a:ext cx="115" cy="9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grpSp>
          <p:nvGrpSpPr>
            <p:cNvPr id="29" name="Group 41"/>
            <p:cNvGrpSpPr>
              <a:grpSpLocks/>
            </p:cNvGrpSpPr>
            <p:nvPr/>
          </p:nvGrpSpPr>
          <p:grpSpPr bwMode="auto">
            <a:xfrm>
              <a:off x="2418" y="256"/>
              <a:ext cx="679" cy="182"/>
              <a:chOff x="975" y="2841"/>
              <a:chExt cx="857" cy="230"/>
            </a:xfrm>
          </p:grpSpPr>
          <p:sp>
            <p:nvSpPr>
              <p:cNvPr id="70796" name="WordArt 42"/>
              <p:cNvSpPr>
                <a:spLocks noChangeArrowheads="1" noChangeShapeType="1" noTextEdit="1"/>
              </p:cNvSpPr>
              <p:nvPr/>
            </p:nvSpPr>
            <p:spPr bwMode="auto">
              <a:xfrm>
                <a:off x="1575" y="2915"/>
                <a:ext cx="105" cy="15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70797" name="WordArt 43"/>
              <p:cNvSpPr>
                <a:spLocks noChangeArrowheads="1" noChangeShapeType="1" noTextEdit="1"/>
              </p:cNvSpPr>
              <p:nvPr/>
            </p:nvSpPr>
            <p:spPr bwMode="auto">
              <a:xfrm>
                <a:off x="1474" y="2907"/>
                <a:ext cx="69" cy="151"/>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70798" name="WordArt 44"/>
              <p:cNvSpPr>
                <a:spLocks noChangeArrowheads="1" noChangeShapeType="1" noTextEdit="1"/>
              </p:cNvSpPr>
              <p:nvPr/>
            </p:nvSpPr>
            <p:spPr bwMode="auto">
              <a:xfrm>
                <a:off x="1757" y="2841"/>
                <a:ext cx="75" cy="111"/>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5</a:t>
                </a:r>
                <a:endParaRPr lang="zh-CN" altLang="en-US" sz="1400" kern="10">
                  <a:ln w="9525">
                    <a:solidFill>
                      <a:srgbClr val="000000"/>
                    </a:solidFill>
                    <a:round/>
                    <a:headEnd/>
                    <a:tailEnd/>
                  </a:ln>
                  <a:latin typeface="Times New Roman"/>
                  <a:cs typeface="Times New Roman"/>
                </a:endParaRPr>
              </a:p>
            </p:txBody>
          </p:sp>
          <p:sp>
            <p:nvSpPr>
              <p:cNvPr id="70799" name="WordArt 45"/>
              <p:cNvSpPr>
                <a:spLocks noChangeArrowheads="1" noChangeShapeType="1" noTextEdit="1"/>
              </p:cNvSpPr>
              <p:nvPr/>
            </p:nvSpPr>
            <p:spPr bwMode="auto">
              <a:xfrm>
                <a:off x="975" y="2912"/>
                <a:ext cx="270" cy="159"/>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5.0</a:t>
                </a:r>
                <a:endParaRPr lang="zh-CN" altLang="en-US" sz="1400" kern="10">
                  <a:ln w="9525">
                    <a:solidFill>
                      <a:srgbClr val="000000"/>
                    </a:solidFill>
                    <a:round/>
                    <a:headEnd/>
                    <a:tailEnd/>
                  </a:ln>
                  <a:latin typeface="Times New Roman"/>
                  <a:cs typeface="Times New Roman"/>
                </a:endParaRPr>
              </a:p>
            </p:txBody>
          </p:sp>
          <p:grpSp>
            <p:nvGrpSpPr>
              <p:cNvPr id="30" name="Group 46"/>
              <p:cNvGrpSpPr>
                <a:grpSpLocks/>
              </p:cNvGrpSpPr>
              <p:nvPr/>
            </p:nvGrpSpPr>
            <p:grpSpPr bwMode="auto">
              <a:xfrm>
                <a:off x="1302" y="2920"/>
                <a:ext cx="110" cy="137"/>
                <a:chOff x="1781" y="2282"/>
                <a:chExt cx="577" cy="577"/>
              </a:xfrm>
            </p:grpSpPr>
            <p:sp>
              <p:nvSpPr>
                <p:cNvPr id="70802" name="Line 47"/>
                <p:cNvSpPr>
                  <a:spLocks noChangeShapeType="1"/>
                </p:cNvSpPr>
                <p:nvPr/>
              </p:nvSpPr>
              <p:spPr bwMode="auto">
                <a:xfrm>
                  <a:off x="1782" y="2282"/>
                  <a:ext cx="576" cy="576"/>
                </a:xfrm>
                <a:prstGeom prst="line">
                  <a:avLst/>
                </a:prstGeom>
                <a:noFill/>
                <a:ln w="38100">
                  <a:solidFill>
                    <a:schemeClr val="tx1"/>
                  </a:solidFill>
                  <a:round/>
                  <a:headEnd/>
                  <a:tailEnd/>
                </a:ln>
                <a:effectLst/>
              </p:spPr>
              <p:txBody>
                <a:bodyPr/>
                <a:lstStyle/>
                <a:p>
                  <a:endParaRPr lang="zh-CN" altLang="en-US"/>
                </a:p>
              </p:txBody>
            </p:sp>
            <p:sp>
              <p:nvSpPr>
                <p:cNvPr id="70803" name="Line 48"/>
                <p:cNvSpPr>
                  <a:spLocks noChangeShapeType="1"/>
                </p:cNvSpPr>
                <p:nvPr/>
              </p:nvSpPr>
              <p:spPr bwMode="auto">
                <a:xfrm flipH="1">
                  <a:off x="1781" y="2282"/>
                  <a:ext cx="577" cy="577"/>
                </a:xfrm>
                <a:prstGeom prst="line">
                  <a:avLst/>
                </a:prstGeom>
                <a:noFill/>
                <a:ln w="38100">
                  <a:solidFill>
                    <a:schemeClr val="tx1"/>
                  </a:solidFill>
                  <a:round/>
                  <a:headEnd/>
                  <a:tailEnd/>
                </a:ln>
                <a:effectLst/>
              </p:spPr>
              <p:txBody>
                <a:bodyPr/>
                <a:lstStyle/>
                <a:p>
                  <a:endParaRPr lang="zh-CN" altLang="en-US"/>
                </a:p>
              </p:txBody>
            </p:sp>
          </p:grpSp>
          <p:sp>
            <p:nvSpPr>
              <p:cNvPr id="70801" name="Line 49"/>
              <p:cNvSpPr>
                <a:spLocks noChangeShapeType="1"/>
              </p:cNvSpPr>
              <p:nvPr/>
            </p:nvSpPr>
            <p:spPr bwMode="auto">
              <a:xfrm>
                <a:off x="1691" y="2901"/>
                <a:ext cx="56" cy="0"/>
              </a:xfrm>
              <a:prstGeom prst="line">
                <a:avLst/>
              </a:prstGeom>
              <a:noFill/>
              <a:ln w="28575">
                <a:solidFill>
                  <a:schemeClr val="tx1"/>
                </a:solidFill>
                <a:round/>
                <a:headEnd/>
                <a:tailEnd/>
              </a:ln>
              <a:effectLst/>
            </p:spPr>
            <p:txBody>
              <a:bodyPr/>
              <a:lstStyle/>
              <a:p>
                <a:endParaRPr lang="zh-CN" altLang="en-US"/>
              </a:p>
            </p:txBody>
          </p:sp>
        </p:grpSp>
        <p:sp>
          <p:nvSpPr>
            <p:cNvPr id="70788" name="WordArt 50"/>
            <p:cNvSpPr>
              <a:spLocks noChangeArrowheads="1" noChangeShapeType="1" noTextEdit="1"/>
            </p:cNvSpPr>
            <p:nvPr/>
          </p:nvSpPr>
          <p:spPr bwMode="auto">
            <a:xfrm>
              <a:off x="3492" y="300"/>
              <a:ext cx="258" cy="12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680</a:t>
              </a:r>
              <a:endParaRPr lang="zh-CN" altLang="en-US" sz="1400" kern="10">
                <a:ln w="9525">
                  <a:solidFill>
                    <a:srgbClr val="000000"/>
                  </a:solidFill>
                  <a:round/>
                  <a:headEnd/>
                  <a:tailEnd/>
                </a:ln>
                <a:latin typeface="Times New Roman"/>
                <a:cs typeface="Times New Roman"/>
              </a:endParaRPr>
            </a:p>
          </p:txBody>
        </p:sp>
        <p:sp>
          <p:nvSpPr>
            <p:cNvPr id="70789" name="WordArt 52"/>
            <p:cNvSpPr>
              <a:spLocks noChangeArrowheads="1" noChangeShapeType="1" noTextEdit="1"/>
            </p:cNvSpPr>
            <p:nvPr/>
          </p:nvSpPr>
          <p:spPr bwMode="auto">
            <a:xfrm>
              <a:off x="3773" y="316"/>
              <a:ext cx="159" cy="104"/>
            </a:xfrm>
            <a:prstGeom prst="rect">
              <a:avLst/>
            </a:prstGeom>
          </p:spPr>
          <p:txBody>
            <a:bodyPr wrap="none" fromWordArt="1">
              <a:prstTxWarp prst="textPlain">
                <a:avLst>
                  <a:gd name="adj" fmla="val 58731"/>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sp>
          <p:nvSpPr>
            <p:cNvPr id="70790" name="WordArt 53"/>
            <p:cNvSpPr>
              <a:spLocks noChangeArrowheads="1" noChangeShapeType="1" noTextEdit="1"/>
            </p:cNvSpPr>
            <p:nvPr/>
          </p:nvSpPr>
          <p:spPr bwMode="auto">
            <a:xfrm>
              <a:off x="4300" y="394"/>
              <a:ext cx="258" cy="12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340</a:t>
              </a:r>
              <a:endParaRPr lang="zh-CN" altLang="en-US" sz="1400" kern="10">
                <a:ln w="9525">
                  <a:solidFill>
                    <a:srgbClr val="000000"/>
                  </a:solidFill>
                  <a:round/>
                  <a:headEnd/>
                  <a:tailEnd/>
                </a:ln>
                <a:latin typeface="Times New Roman"/>
                <a:cs typeface="Times New Roman"/>
              </a:endParaRPr>
            </a:p>
          </p:txBody>
        </p:sp>
        <p:sp>
          <p:nvSpPr>
            <p:cNvPr id="70791" name="Line 208"/>
            <p:cNvSpPr>
              <a:spLocks noChangeShapeType="1"/>
            </p:cNvSpPr>
            <p:nvPr/>
          </p:nvSpPr>
          <p:spPr bwMode="auto">
            <a:xfrm flipH="1">
              <a:off x="4278" y="366"/>
              <a:ext cx="306" cy="1"/>
            </a:xfrm>
            <a:prstGeom prst="line">
              <a:avLst/>
            </a:prstGeom>
            <a:noFill/>
            <a:ln w="28575">
              <a:solidFill>
                <a:schemeClr val="tx1"/>
              </a:solidFill>
              <a:round/>
              <a:headEnd/>
              <a:tailEnd/>
            </a:ln>
            <a:effectLst/>
          </p:spPr>
          <p:txBody>
            <a:bodyPr/>
            <a:lstStyle/>
            <a:p>
              <a:endParaRPr lang="zh-CN" altLang="en-US"/>
            </a:p>
          </p:txBody>
        </p:sp>
        <p:sp>
          <p:nvSpPr>
            <p:cNvPr id="70792" name="Line 207"/>
            <p:cNvSpPr>
              <a:spLocks noChangeShapeType="1"/>
            </p:cNvSpPr>
            <p:nvPr/>
          </p:nvSpPr>
          <p:spPr bwMode="auto">
            <a:xfrm>
              <a:off x="4139" y="366"/>
              <a:ext cx="81" cy="0"/>
            </a:xfrm>
            <a:prstGeom prst="line">
              <a:avLst/>
            </a:prstGeom>
            <a:noFill/>
            <a:ln w="38100">
              <a:solidFill>
                <a:schemeClr val="tx1"/>
              </a:solidFill>
              <a:round/>
              <a:headEnd/>
              <a:tailEnd/>
            </a:ln>
            <a:effectLst/>
          </p:spPr>
          <p:txBody>
            <a:bodyPr/>
            <a:lstStyle/>
            <a:p>
              <a:endParaRPr lang="zh-CN" altLang="en-US"/>
            </a:p>
          </p:txBody>
        </p:sp>
        <p:grpSp>
          <p:nvGrpSpPr>
            <p:cNvPr id="31" name="Group 107"/>
            <p:cNvGrpSpPr>
              <a:grpSpLocks/>
            </p:cNvGrpSpPr>
            <p:nvPr/>
          </p:nvGrpSpPr>
          <p:grpSpPr bwMode="auto">
            <a:xfrm>
              <a:off x="1933" y="300"/>
              <a:ext cx="208" cy="199"/>
              <a:chOff x="1933" y="300"/>
              <a:chExt cx="208" cy="199"/>
            </a:xfrm>
          </p:grpSpPr>
          <p:sp>
            <p:nvSpPr>
              <p:cNvPr id="70794" name="WordArt 212"/>
              <p:cNvSpPr>
                <a:spLocks noChangeArrowheads="1" noChangeShapeType="1" noTextEdit="1"/>
              </p:cNvSpPr>
              <p:nvPr/>
            </p:nvSpPr>
            <p:spPr bwMode="auto">
              <a:xfrm>
                <a:off x="1933" y="300"/>
                <a:ext cx="141" cy="161"/>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Times New Roman"/>
                    <a:cs typeface="Times New Roman"/>
                  </a:rPr>
                  <a:t>y</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70795" name="WordArt 213"/>
              <p:cNvSpPr>
                <a:spLocks noChangeArrowheads="1" noChangeShapeType="1" noTextEdit="1"/>
              </p:cNvSpPr>
              <p:nvPr/>
            </p:nvSpPr>
            <p:spPr bwMode="auto">
              <a:xfrm>
                <a:off x="2041" y="399"/>
                <a:ext cx="100" cy="100"/>
              </a:xfrm>
              <a:prstGeom prst="rect">
                <a:avLst/>
              </a:prstGeom>
            </p:spPr>
            <p:txBody>
              <a:bodyPr wrap="none" fromWordArt="1">
                <a:prstTxWarp prst="textPlain">
                  <a:avLst>
                    <a:gd name="adj" fmla="val 50000"/>
                  </a:avLst>
                </a:prstTxWarp>
              </a:bodyPr>
              <a:lstStyle/>
              <a:p>
                <a:r>
                  <a:rPr lang="zh-CN" altLang="en-US" sz="3600" kern="10">
                    <a:ln w="9525">
                      <a:solidFill>
                        <a:srgbClr val="FF0000"/>
                      </a:solidFill>
                      <a:round/>
                      <a:headEnd/>
                      <a:tailEnd/>
                    </a:ln>
                    <a:solidFill>
                      <a:srgbClr val="FF0000"/>
                    </a:solidFill>
                    <a:latin typeface="宋体"/>
                    <a:ea typeface="宋体"/>
                  </a:rPr>
                  <a:t>入</a:t>
                </a:r>
              </a:p>
            </p:txBody>
          </p:sp>
        </p:grpSp>
      </p:grpSp>
      <p:sp>
        <p:nvSpPr>
          <p:cNvPr id="70702" name="WordArt 355"/>
          <p:cNvSpPr>
            <a:spLocks noChangeArrowheads="1" noChangeShapeType="1" noTextEdit="1"/>
          </p:cNvSpPr>
          <p:nvPr/>
        </p:nvSpPr>
        <p:spPr bwMode="auto">
          <a:xfrm>
            <a:off x="7607300" y="569913"/>
            <a:ext cx="215900" cy="136525"/>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m</a:t>
            </a:r>
            <a:endParaRPr lang="zh-CN" altLang="en-US" sz="1200" kern="10">
              <a:ln w="9525">
                <a:solidFill>
                  <a:srgbClr val="000000"/>
                </a:solidFill>
                <a:round/>
                <a:headEnd/>
                <a:tailEnd/>
              </a:ln>
              <a:latin typeface="Times New Roman"/>
              <a:cs typeface="Times New Roman"/>
            </a:endParaRPr>
          </a:p>
        </p:txBody>
      </p:sp>
      <p:grpSp>
        <p:nvGrpSpPr>
          <p:cNvPr id="70656" name="Group 379"/>
          <p:cNvGrpSpPr>
            <a:grpSpLocks/>
          </p:cNvGrpSpPr>
          <p:nvPr/>
        </p:nvGrpSpPr>
        <p:grpSpPr bwMode="auto">
          <a:xfrm>
            <a:off x="5239820" y="6104509"/>
            <a:ext cx="3257550" cy="352425"/>
            <a:chOff x="355" y="3221"/>
            <a:chExt cx="2052" cy="222"/>
          </a:xfrm>
        </p:grpSpPr>
        <p:sp>
          <p:nvSpPr>
            <p:cNvPr id="70768" name="WordArt 21"/>
            <p:cNvSpPr>
              <a:spLocks noChangeArrowheads="1" noChangeShapeType="1" noTextEdit="1"/>
            </p:cNvSpPr>
            <p:nvPr/>
          </p:nvSpPr>
          <p:spPr bwMode="auto">
            <a:xfrm>
              <a:off x="355" y="3221"/>
              <a:ext cx="903" cy="213"/>
            </a:xfrm>
            <a:prstGeom prst="rect">
              <a:avLst/>
            </a:prstGeom>
          </p:spPr>
          <p:txBody>
            <a:bodyPr wrap="none" fromWordArt="1">
              <a:prstTxWarp prst="textPlain">
                <a:avLst>
                  <a:gd name="adj" fmla="val 50000"/>
                </a:avLst>
              </a:prstTxWarp>
            </a:bodyPr>
            <a:lstStyle/>
            <a:p>
              <a:r>
                <a:rPr lang="zh-CN" altLang="en-US" sz="3600" kern="10" dirty="0">
                  <a:ln w="9525">
                    <a:solidFill>
                      <a:srgbClr val="000000"/>
                    </a:solidFill>
                    <a:round/>
                    <a:headEnd/>
                    <a:tailEnd/>
                  </a:ln>
                  <a:latin typeface="宋体"/>
                  <a:ea typeface="宋体"/>
                </a:rPr>
                <a:t>由此</a:t>
              </a:r>
              <a:r>
                <a:rPr lang="zh-CN" altLang="en-US" sz="3600" kern="10" dirty="0" smtClean="0">
                  <a:ln w="9525">
                    <a:solidFill>
                      <a:srgbClr val="000000"/>
                    </a:solidFill>
                    <a:round/>
                    <a:headEnd/>
                    <a:tailEnd/>
                  </a:ln>
                  <a:latin typeface="宋体"/>
                  <a:ea typeface="宋体"/>
                </a:rPr>
                <a:t>解出</a:t>
              </a:r>
              <a:endParaRPr lang="zh-CN" altLang="en-US" sz="3600" kern="10" dirty="0">
                <a:ln w="9525">
                  <a:solidFill>
                    <a:srgbClr val="000000"/>
                  </a:solidFill>
                  <a:round/>
                  <a:headEnd/>
                  <a:tailEnd/>
                </a:ln>
                <a:latin typeface="宋体"/>
                <a:ea typeface="宋体"/>
              </a:endParaRPr>
            </a:p>
          </p:txBody>
        </p:sp>
        <p:grpSp>
          <p:nvGrpSpPr>
            <p:cNvPr id="70657" name="Group 294"/>
            <p:cNvGrpSpPr>
              <a:grpSpLocks/>
            </p:cNvGrpSpPr>
            <p:nvPr/>
          </p:nvGrpSpPr>
          <p:grpSpPr bwMode="auto">
            <a:xfrm>
              <a:off x="1353" y="3238"/>
              <a:ext cx="230" cy="205"/>
              <a:chOff x="2593" y="2870"/>
              <a:chExt cx="230" cy="205"/>
            </a:xfrm>
          </p:grpSpPr>
          <p:sp>
            <p:nvSpPr>
              <p:cNvPr id="70777" name="WordArt 213"/>
              <p:cNvSpPr>
                <a:spLocks noChangeArrowheads="1" noChangeShapeType="1" noTextEdit="1"/>
              </p:cNvSpPr>
              <p:nvPr/>
            </p:nvSpPr>
            <p:spPr bwMode="auto">
              <a:xfrm>
                <a:off x="2723" y="2975"/>
                <a:ext cx="100" cy="100"/>
              </a:xfrm>
              <a:prstGeom prst="rect">
                <a:avLst/>
              </a:prstGeom>
            </p:spPr>
            <p:txBody>
              <a:bodyPr wrap="none" fromWordArt="1">
                <a:prstTxWarp prst="textPlain">
                  <a:avLst>
                    <a:gd name="adj" fmla="val 50000"/>
                  </a:avLst>
                </a:prstTxWarp>
              </a:bodyPr>
              <a:lstStyle/>
              <a:p>
                <a:r>
                  <a:rPr lang="zh-CN" altLang="en-US" sz="3600" kern="10">
                    <a:ln w="9525">
                      <a:solidFill>
                        <a:srgbClr val="0000FF"/>
                      </a:solidFill>
                      <a:round/>
                      <a:headEnd/>
                      <a:tailEnd/>
                    </a:ln>
                    <a:solidFill>
                      <a:srgbClr val="0000FF"/>
                    </a:solidFill>
                    <a:latin typeface="宋体"/>
                    <a:ea typeface="宋体"/>
                  </a:rPr>
                  <a:t>反</a:t>
                </a:r>
              </a:p>
            </p:txBody>
          </p:sp>
          <p:sp>
            <p:nvSpPr>
              <p:cNvPr id="70778" name="WordArt 296"/>
              <p:cNvSpPr>
                <a:spLocks noChangeArrowheads="1" noChangeShapeType="1" noTextEdit="1"/>
              </p:cNvSpPr>
              <p:nvPr/>
            </p:nvSpPr>
            <p:spPr bwMode="auto">
              <a:xfrm>
                <a:off x="2593" y="2870"/>
                <a:ext cx="147" cy="157"/>
              </a:xfrm>
              <a:prstGeom prst="rect">
                <a:avLst/>
              </a:prstGeom>
            </p:spPr>
            <p:txBody>
              <a:bodyPr wrap="none" fromWordArt="1">
                <a:prstTxWarp prst="textPlain">
                  <a:avLst>
                    <a:gd name="adj" fmla="val 50000"/>
                  </a:avLst>
                </a:prstTxWarp>
              </a:bodyPr>
              <a:lstStyle/>
              <a:p>
                <a:r>
                  <a:rPr lang="en-US" altLang="zh-CN" sz="1200" i="1" kern="10">
                    <a:ln w="9525">
                      <a:solidFill>
                        <a:srgbClr val="0000FF"/>
                      </a:solidFill>
                      <a:round/>
                      <a:headEnd/>
                      <a:tailEnd/>
                    </a:ln>
                    <a:solidFill>
                      <a:srgbClr val="0000FF"/>
                    </a:solidFill>
                    <a:latin typeface="Symbol"/>
                  </a:rPr>
                  <a:t>j</a:t>
                </a:r>
                <a:endParaRPr lang="zh-CN" altLang="en-US" sz="1200" i="1" kern="10">
                  <a:ln w="9525">
                    <a:solidFill>
                      <a:srgbClr val="0000FF"/>
                    </a:solidFill>
                    <a:round/>
                    <a:headEnd/>
                    <a:tailEnd/>
                  </a:ln>
                  <a:solidFill>
                    <a:srgbClr val="0000FF"/>
                  </a:solidFill>
                  <a:latin typeface="Symbol"/>
                </a:endParaRPr>
              </a:p>
            </p:txBody>
          </p:sp>
        </p:grpSp>
        <p:grpSp>
          <p:nvGrpSpPr>
            <p:cNvPr id="70658" name="Group 195"/>
            <p:cNvGrpSpPr>
              <a:grpSpLocks/>
            </p:cNvGrpSpPr>
            <p:nvPr/>
          </p:nvGrpSpPr>
          <p:grpSpPr bwMode="auto">
            <a:xfrm>
              <a:off x="1621" y="3291"/>
              <a:ext cx="139" cy="49"/>
              <a:chOff x="1260" y="2371"/>
              <a:chExt cx="151" cy="53"/>
            </a:xfrm>
          </p:grpSpPr>
          <p:sp>
            <p:nvSpPr>
              <p:cNvPr id="70775" name="Line 196"/>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70776" name="Line 197"/>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grpSp>
          <p:nvGrpSpPr>
            <p:cNvPr id="70659" name="Group 347"/>
            <p:cNvGrpSpPr>
              <a:grpSpLocks/>
            </p:cNvGrpSpPr>
            <p:nvPr/>
          </p:nvGrpSpPr>
          <p:grpSpPr bwMode="auto">
            <a:xfrm>
              <a:off x="1823" y="3258"/>
              <a:ext cx="584" cy="126"/>
              <a:chOff x="1823" y="3258"/>
              <a:chExt cx="584" cy="126"/>
            </a:xfrm>
          </p:grpSpPr>
          <p:sp>
            <p:nvSpPr>
              <p:cNvPr id="70772" name="Line 196"/>
              <p:cNvSpPr>
                <a:spLocks noChangeShapeType="1"/>
              </p:cNvSpPr>
              <p:nvPr/>
            </p:nvSpPr>
            <p:spPr bwMode="auto">
              <a:xfrm>
                <a:off x="1823" y="3318"/>
                <a:ext cx="116" cy="0"/>
              </a:xfrm>
              <a:prstGeom prst="line">
                <a:avLst/>
              </a:prstGeom>
              <a:noFill/>
              <a:ln w="38100">
                <a:solidFill>
                  <a:schemeClr val="tx1"/>
                </a:solidFill>
                <a:round/>
                <a:headEnd/>
                <a:tailEnd/>
              </a:ln>
              <a:effectLst/>
            </p:spPr>
            <p:txBody>
              <a:bodyPr/>
              <a:lstStyle/>
              <a:p>
                <a:endParaRPr lang="zh-CN" altLang="en-US"/>
              </a:p>
            </p:txBody>
          </p:sp>
          <p:sp>
            <p:nvSpPr>
              <p:cNvPr id="70773" name="WordArt 302"/>
              <p:cNvSpPr>
                <a:spLocks noChangeArrowheads="1" noChangeShapeType="1" noTextEdit="1"/>
              </p:cNvSpPr>
              <p:nvPr/>
            </p:nvSpPr>
            <p:spPr bwMode="auto">
              <a:xfrm>
                <a:off x="2005" y="3258"/>
                <a:ext cx="177" cy="12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40</a:t>
                </a:r>
                <a:endParaRPr lang="zh-CN" altLang="en-US" sz="1400" kern="10">
                  <a:ln w="9525">
                    <a:solidFill>
                      <a:srgbClr val="000000"/>
                    </a:solidFill>
                    <a:round/>
                    <a:headEnd/>
                    <a:tailEnd/>
                  </a:ln>
                  <a:latin typeface="Times New Roman"/>
                  <a:cs typeface="Times New Roman"/>
                </a:endParaRPr>
              </a:p>
            </p:txBody>
          </p:sp>
          <p:sp>
            <p:nvSpPr>
              <p:cNvPr id="70774" name="WordArt 305"/>
              <p:cNvSpPr>
                <a:spLocks noChangeArrowheads="1" noChangeShapeType="1" noTextEdit="1"/>
              </p:cNvSpPr>
              <p:nvPr/>
            </p:nvSpPr>
            <p:spPr bwMode="auto">
              <a:xfrm>
                <a:off x="2200" y="3262"/>
                <a:ext cx="207" cy="120"/>
              </a:xfrm>
              <a:prstGeom prst="rect">
                <a:avLst/>
              </a:prstGeom>
            </p:spPr>
            <p:txBody>
              <a:bodyPr wrap="none" fromWordArt="1">
                <a:prstTxWarp prst="textPlain">
                  <a:avLst>
                    <a:gd name="adj" fmla="val 58731"/>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grpSp>
      </p:grpSp>
      <p:sp>
        <p:nvSpPr>
          <p:cNvPr id="70706" name="Rectangle 384" descr="羊皮纸"/>
          <p:cNvSpPr>
            <a:spLocks noChangeArrowheads="1"/>
          </p:cNvSpPr>
          <p:nvPr/>
        </p:nvSpPr>
        <p:spPr bwMode="auto">
          <a:xfrm>
            <a:off x="0" y="6735763"/>
            <a:ext cx="9144000" cy="122237"/>
          </a:xfrm>
          <a:prstGeom prst="rect">
            <a:avLst/>
          </a:prstGeom>
          <a:blipFill dpi="0" rotWithShape="1">
            <a:blip r:embed="rId4" cstate="print"/>
            <a:srcRect/>
            <a:tile tx="0" ty="0" sx="100000" sy="100000" flip="none" algn="tl"/>
          </a:blipFill>
          <a:ln w="9525">
            <a:noFill/>
            <a:miter lim="800000"/>
            <a:headEnd/>
            <a:tailEnd/>
          </a:ln>
          <a:effectLst/>
        </p:spPr>
        <p:txBody>
          <a:bodyPr wrap="none" anchor="ctr"/>
          <a:lstStyle/>
          <a:p>
            <a:endParaRPr lang="zh-CN" altLang="en-US"/>
          </a:p>
        </p:txBody>
      </p:sp>
      <p:graphicFrame>
        <p:nvGraphicFramePr>
          <p:cNvPr id="324609" name="Object 3"/>
          <p:cNvGraphicFramePr>
            <a:graphicFrameLocks noChangeAspect="1"/>
          </p:cNvGraphicFramePr>
          <p:nvPr/>
        </p:nvGraphicFramePr>
        <p:xfrm>
          <a:off x="1171897" y="5931025"/>
          <a:ext cx="3287088" cy="737801"/>
        </p:xfrm>
        <a:graphic>
          <a:graphicData uri="http://schemas.openxmlformats.org/presentationml/2006/ole">
            <mc:AlternateContent xmlns:mc="http://schemas.openxmlformats.org/markup-compatibility/2006">
              <mc:Choice xmlns:v="urn:schemas-microsoft-com:vml" Requires="v">
                <p:oleObj spid="_x0000_s337993" name="Equation" r:id="rId5" imgW="1752480" imgH="393480" progId="Equation.DSMT4">
                  <p:embed/>
                </p:oleObj>
              </mc:Choice>
              <mc:Fallback>
                <p:oleObj name="Equation" r:id="rId5" imgW="1752480" imgH="39348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1897" y="5931025"/>
                        <a:ext cx="3287088" cy="737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500"/>
                                        <p:tgtEl>
                                          <p:spTgt spid="17"/>
                                        </p:tgtEl>
                                      </p:cBhvr>
                                    </p:animEffect>
                                  </p:childTnLst>
                                </p:cTn>
                              </p:par>
                            </p:childTnLst>
                          </p:cTn>
                        </p:par>
                        <p:par>
                          <p:cTn id="30" fill="hold" nodeType="afterGroup">
                            <p:stCondLst>
                              <p:cond delay="500"/>
                            </p:stCondLst>
                            <p:childTnLst>
                              <p:par>
                                <p:cTn id="31" presetID="22" presetClass="entr" presetSubtype="8"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par>
                                <p:cTn id="34" presetID="1" presetClass="entr" presetSubtype="0" fill="hold" nodeType="withEffect">
                                  <p:stCondLst>
                                    <p:cond delay="0"/>
                                  </p:stCondLst>
                                  <p:childTnLst>
                                    <p:set>
                                      <p:cBhvr>
                                        <p:cTn id="35" dur="1" fill="hold">
                                          <p:stCondLst>
                                            <p:cond delay="0"/>
                                          </p:stCondLst>
                                        </p:cTn>
                                        <p:tgtEl>
                                          <p:spTgt spid="32460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70656"/>
                                        </p:tgtEl>
                                        <p:attrNameLst>
                                          <p:attrName>style.visibility</p:attrName>
                                        </p:attrNameLst>
                                      </p:cBhvr>
                                      <p:to>
                                        <p:strVal val="visible"/>
                                      </p:to>
                                    </p:set>
                                    <p:animEffect transition="in" filter="wipe(left)">
                                      <p:cBhvr>
                                        <p:cTn id="40" dur="500"/>
                                        <p:tgtEl>
                                          <p:spTgt spid="70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
          <p:cNvGrpSpPr>
            <a:grpSpLocks/>
          </p:cNvGrpSpPr>
          <p:nvPr/>
        </p:nvGrpSpPr>
        <p:grpSpPr bwMode="auto">
          <a:xfrm>
            <a:off x="1685979" y="440612"/>
            <a:ext cx="5272087" cy="460375"/>
            <a:chOff x="1881188" y="3019426"/>
            <a:chExt cx="5272087" cy="460375"/>
          </a:xfrm>
        </p:grpSpPr>
        <p:grpSp>
          <p:nvGrpSpPr>
            <p:cNvPr id="5" name="Group 195"/>
            <p:cNvGrpSpPr>
              <a:grpSpLocks/>
            </p:cNvGrpSpPr>
            <p:nvPr/>
          </p:nvGrpSpPr>
          <p:grpSpPr bwMode="auto">
            <a:xfrm>
              <a:off x="2297113" y="3217863"/>
              <a:ext cx="220663" cy="77788"/>
              <a:chOff x="1260" y="2371"/>
              <a:chExt cx="151" cy="53"/>
            </a:xfrm>
          </p:grpSpPr>
          <p:sp>
            <p:nvSpPr>
              <p:cNvPr id="70908" name="Line 196"/>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70909" name="Line 197"/>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70879" name="WordArt 198"/>
            <p:cNvSpPr>
              <a:spLocks noChangeArrowheads="1" noChangeShapeType="1" noTextEdit="1"/>
            </p:cNvSpPr>
            <p:nvPr/>
          </p:nvSpPr>
          <p:spPr bwMode="auto">
            <a:xfrm>
              <a:off x="3763963" y="3175001"/>
              <a:ext cx="350838" cy="153988"/>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grpSp>
          <p:nvGrpSpPr>
            <p:cNvPr id="6" name="Group 139"/>
            <p:cNvGrpSpPr>
              <a:grpSpLocks/>
            </p:cNvGrpSpPr>
            <p:nvPr/>
          </p:nvGrpSpPr>
          <p:grpSpPr bwMode="auto">
            <a:xfrm>
              <a:off x="2644775" y="3060701"/>
              <a:ext cx="1077913" cy="288925"/>
              <a:chOff x="975" y="2841"/>
              <a:chExt cx="857" cy="230"/>
            </a:xfrm>
          </p:grpSpPr>
          <p:sp>
            <p:nvSpPr>
              <p:cNvPr id="70900" name="WordArt 140"/>
              <p:cNvSpPr>
                <a:spLocks noChangeArrowheads="1" noChangeShapeType="1" noTextEdit="1"/>
              </p:cNvSpPr>
              <p:nvPr/>
            </p:nvSpPr>
            <p:spPr bwMode="auto">
              <a:xfrm>
                <a:off x="1575" y="2915"/>
                <a:ext cx="105" cy="15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70901" name="WordArt 141"/>
              <p:cNvSpPr>
                <a:spLocks noChangeArrowheads="1" noChangeShapeType="1" noTextEdit="1"/>
              </p:cNvSpPr>
              <p:nvPr/>
            </p:nvSpPr>
            <p:spPr bwMode="auto">
              <a:xfrm>
                <a:off x="1474" y="2907"/>
                <a:ext cx="69" cy="151"/>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70902" name="WordArt 142"/>
              <p:cNvSpPr>
                <a:spLocks noChangeArrowheads="1" noChangeShapeType="1" noTextEdit="1"/>
              </p:cNvSpPr>
              <p:nvPr/>
            </p:nvSpPr>
            <p:spPr bwMode="auto">
              <a:xfrm>
                <a:off x="1757" y="2841"/>
                <a:ext cx="75" cy="111"/>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5</a:t>
                </a:r>
                <a:endParaRPr lang="zh-CN" altLang="en-US" sz="1400" kern="10">
                  <a:ln w="9525">
                    <a:solidFill>
                      <a:srgbClr val="000000"/>
                    </a:solidFill>
                    <a:round/>
                    <a:headEnd/>
                    <a:tailEnd/>
                  </a:ln>
                  <a:latin typeface="Times New Roman"/>
                  <a:cs typeface="Times New Roman"/>
                </a:endParaRPr>
              </a:p>
            </p:txBody>
          </p:sp>
          <p:sp>
            <p:nvSpPr>
              <p:cNvPr id="70903" name="WordArt 143"/>
              <p:cNvSpPr>
                <a:spLocks noChangeArrowheads="1" noChangeShapeType="1" noTextEdit="1"/>
              </p:cNvSpPr>
              <p:nvPr/>
            </p:nvSpPr>
            <p:spPr bwMode="auto">
              <a:xfrm>
                <a:off x="975" y="2912"/>
                <a:ext cx="270" cy="159"/>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5.0</a:t>
                </a:r>
                <a:endParaRPr lang="zh-CN" altLang="en-US" sz="1400" kern="10">
                  <a:ln w="9525">
                    <a:solidFill>
                      <a:srgbClr val="000000"/>
                    </a:solidFill>
                    <a:round/>
                    <a:headEnd/>
                    <a:tailEnd/>
                  </a:ln>
                  <a:latin typeface="Times New Roman"/>
                  <a:cs typeface="Times New Roman"/>
                </a:endParaRPr>
              </a:p>
            </p:txBody>
          </p:sp>
          <p:grpSp>
            <p:nvGrpSpPr>
              <p:cNvPr id="7" name="Group 144"/>
              <p:cNvGrpSpPr>
                <a:grpSpLocks/>
              </p:cNvGrpSpPr>
              <p:nvPr/>
            </p:nvGrpSpPr>
            <p:grpSpPr bwMode="auto">
              <a:xfrm>
                <a:off x="1302" y="2920"/>
                <a:ext cx="110" cy="137"/>
                <a:chOff x="1781" y="2282"/>
                <a:chExt cx="577" cy="577"/>
              </a:xfrm>
            </p:grpSpPr>
            <p:sp>
              <p:nvSpPr>
                <p:cNvPr id="70906" name="Line 145"/>
                <p:cNvSpPr>
                  <a:spLocks noChangeShapeType="1"/>
                </p:cNvSpPr>
                <p:nvPr/>
              </p:nvSpPr>
              <p:spPr bwMode="auto">
                <a:xfrm>
                  <a:off x="1782" y="2282"/>
                  <a:ext cx="576" cy="576"/>
                </a:xfrm>
                <a:prstGeom prst="line">
                  <a:avLst/>
                </a:prstGeom>
                <a:noFill/>
                <a:ln w="38100">
                  <a:solidFill>
                    <a:schemeClr val="tx1"/>
                  </a:solidFill>
                  <a:round/>
                  <a:headEnd/>
                  <a:tailEnd/>
                </a:ln>
                <a:effectLst/>
              </p:spPr>
              <p:txBody>
                <a:bodyPr/>
                <a:lstStyle/>
                <a:p>
                  <a:endParaRPr lang="zh-CN" altLang="en-US"/>
                </a:p>
              </p:txBody>
            </p:sp>
            <p:sp>
              <p:nvSpPr>
                <p:cNvPr id="70907" name="Line 146"/>
                <p:cNvSpPr>
                  <a:spLocks noChangeShapeType="1"/>
                </p:cNvSpPr>
                <p:nvPr/>
              </p:nvSpPr>
              <p:spPr bwMode="auto">
                <a:xfrm flipH="1">
                  <a:off x="1781" y="2282"/>
                  <a:ext cx="577" cy="577"/>
                </a:xfrm>
                <a:prstGeom prst="line">
                  <a:avLst/>
                </a:prstGeom>
                <a:noFill/>
                <a:ln w="38100">
                  <a:solidFill>
                    <a:schemeClr val="tx1"/>
                  </a:solidFill>
                  <a:round/>
                  <a:headEnd/>
                  <a:tailEnd/>
                </a:ln>
                <a:effectLst/>
              </p:spPr>
              <p:txBody>
                <a:bodyPr/>
                <a:lstStyle/>
                <a:p>
                  <a:endParaRPr lang="zh-CN" altLang="en-US"/>
                </a:p>
              </p:txBody>
            </p:sp>
          </p:grpSp>
          <p:sp>
            <p:nvSpPr>
              <p:cNvPr id="70905" name="Line 147"/>
              <p:cNvSpPr>
                <a:spLocks noChangeShapeType="1"/>
              </p:cNvSpPr>
              <p:nvPr/>
            </p:nvSpPr>
            <p:spPr bwMode="auto">
              <a:xfrm>
                <a:off x="1691" y="2901"/>
                <a:ext cx="56" cy="0"/>
              </a:xfrm>
              <a:prstGeom prst="line">
                <a:avLst/>
              </a:prstGeom>
              <a:noFill/>
              <a:ln w="28575">
                <a:solidFill>
                  <a:schemeClr val="tx1"/>
                </a:solidFill>
                <a:round/>
                <a:headEnd/>
                <a:tailEnd/>
              </a:ln>
              <a:effectLst/>
            </p:spPr>
            <p:txBody>
              <a:bodyPr/>
              <a:lstStyle/>
              <a:p>
                <a:endParaRPr lang="zh-CN" altLang="en-US"/>
              </a:p>
            </p:txBody>
          </p:sp>
        </p:grpSp>
        <p:grpSp>
          <p:nvGrpSpPr>
            <p:cNvPr id="8" name="Group 163"/>
            <p:cNvGrpSpPr>
              <a:grpSpLocks/>
            </p:cNvGrpSpPr>
            <p:nvPr/>
          </p:nvGrpSpPr>
          <p:grpSpPr bwMode="auto">
            <a:xfrm>
              <a:off x="1881188" y="3130551"/>
              <a:ext cx="325438" cy="319088"/>
              <a:chOff x="1081" y="588"/>
              <a:chExt cx="205" cy="201"/>
            </a:xfrm>
          </p:grpSpPr>
          <p:sp>
            <p:nvSpPr>
              <p:cNvPr id="70898" name="WordArt 212"/>
              <p:cNvSpPr>
                <a:spLocks noChangeArrowheads="1" noChangeShapeType="1" noTextEdit="1"/>
              </p:cNvSpPr>
              <p:nvPr/>
            </p:nvSpPr>
            <p:spPr bwMode="auto">
              <a:xfrm>
                <a:off x="1081" y="588"/>
                <a:ext cx="141" cy="161"/>
              </a:xfrm>
              <a:prstGeom prst="rect">
                <a:avLst/>
              </a:prstGeom>
            </p:spPr>
            <p:txBody>
              <a:bodyPr wrap="none" fromWordArt="1">
                <a:prstTxWarp prst="textPlain">
                  <a:avLst>
                    <a:gd name="adj" fmla="val 50000"/>
                  </a:avLst>
                </a:prstTxWarp>
              </a:bodyPr>
              <a:lstStyle/>
              <a:p>
                <a:r>
                  <a:rPr lang="en-US" altLang="zh-CN" sz="3600" i="1" kern="10">
                    <a:ln w="9525">
                      <a:solidFill>
                        <a:srgbClr val="0000FF"/>
                      </a:solidFill>
                      <a:round/>
                      <a:headEnd/>
                      <a:tailEnd/>
                    </a:ln>
                    <a:solidFill>
                      <a:srgbClr val="0000FF"/>
                    </a:solidFill>
                    <a:latin typeface="Times New Roman"/>
                    <a:cs typeface="Times New Roman"/>
                  </a:rPr>
                  <a:t>y</a:t>
                </a:r>
                <a:endParaRPr lang="zh-CN" altLang="en-US" sz="3600" i="1" kern="10">
                  <a:ln w="9525">
                    <a:solidFill>
                      <a:srgbClr val="0000FF"/>
                    </a:solidFill>
                    <a:round/>
                    <a:headEnd/>
                    <a:tailEnd/>
                  </a:ln>
                  <a:solidFill>
                    <a:srgbClr val="0000FF"/>
                  </a:solidFill>
                  <a:latin typeface="Times New Roman"/>
                  <a:cs typeface="Times New Roman"/>
                </a:endParaRPr>
              </a:p>
            </p:txBody>
          </p:sp>
          <p:sp>
            <p:nvSpPr>
              <p:cNvPr id="70899" name="WordArt 213"/>
              <p:cNvSpPr>
                <a:spLocks noChangeArrowheads="1" noChangeShapeType="1" noTextEdit="1"/>
              </p:cNvSpPr>
              <p:nvPr/>
            </p:nvSpPr>
            <p:spPr bwMode="auto">
              <a:xfrm>
                <a:off x="1186" y="689"/>
                <a:ext cx="100" cy="100"/>
              </a:xfrm>
              <a:prstGeom prst="rect">
                <a:avLst/>
              </a:prstGeom>
            </p:spPr>
            <p:txBody>
              <a:bodyPr wrap="none" fromWordArt="1">
                <a:prstTxWarp prst="textPlain">
                  <a:avLst>
                    <a:gd name="adj" fmla="val 50000"/>
                  </a:avLst>
                </a:prstTxWarp>
              </a:bodyPr>
              <a:lstStyle/>
              <a:p>
                <a:r>
                  <a:rPr lang="zh-CN" altLang="en-US" sz="3600" kern="10">
                    <a:ln w="9525">
                      <a:solidFill>
                        <a:srgbClr val="0000FF"/>
                      </a:solidFill>
                      <a:round/>
                      <a:headEnd/>
                      <a:tailEnd/>
                    </a:ln>
                    <a:solidFill>
                      <a:srgbClr val="0000FF"/>
                    </a:solidFill>
                    <a:latin typeface="宋体"/>
                    <a:ea typeface="宋体"/>
                  </a:rPr>
                  <a:t>反</a:t>
                </a:r>
              </a:p>
            </p:txBody>
          </p:sp>
        </p:grpSp>
        <p:grpSp>
          <p:nvGrpSpPr>
            <p:cNvPr id="9" name="Group 256"/>
            <p:cNvGrpSpPr>
              <a:grpSpLocks/>
            </p:cNvGrpSpPr>
            <p:nvPr/>
          </p:nvGrpSpPr>
          <p:grpSpPr bwMode="auto">
            <a:xfrm>
              <a:off x="4222750" y="3019426"/>
              <a:ext cx="2930525" cy="460375"/>
              <a:chOff x="2660" y="1902"/>
              <a:chExt cx="1846" cy="290"/>
            </a:xfrm>
          </p:grpSpPr>
          <p:sp>
            <p:nvSpPr>
              <p:cNvPr id="70883" name="WordArt 199"/>
              <p:cNvSpPr>
                <a:spLocks noChangeArrowheads="1" noChangeShapeType="1" noTextEdit="1"/>
              </p:cNvSpPr>
              <p:nvPr/>
            </p:nvSpPr>
            <p:spPr bwMode="auto">
              <a:xfrm>
                <a:off x="3199" y="1963"/>
                <a:ext cx="65" cy="16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70884" name="WordArt 203"/>
              <p:cNvSpPr>
                <a:spLocks noChangeArrowheads="1" noChangeShapeType="1" noTextEdit="1"/>
              </p:cNvSpPr>
              <p:nvPr/>
            </p:nvSpPr>
            <p:spPr bwMode="auto">
              <a:xfrm>
                <a:off x="3284" y="1969"/>
                <a:ext cx="80" cy="153"/>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70885" name="AutoShape 205"/>
              <p:cNvSpPr>
                <a:spLocks/>
              </p:cNvSpPr>
              <p:nvPr/>
            </p:nvSpPr>
            <p:spPr bwMode="auto">
              <a:xfrm>
                <a:off x="2660" y="1935"/>
                <a:ext cx="47" cy="226"/>
              </a:xfrm>
              <a:prstGeom prst="leftBracket">
                <a:avLst>
                  <a:gd name="adj" fmla="val 40071"/>
                </a:avLst>
              </a:prstGeom>
              <a:noFill/>
              <a:ln w="28575">
                <a:solidFill>
                  <a:schemeClr val="tx1"/>
                </a:solidFill>
                <a:round/>
                <a:headEnd/>
                <a:tailEnd/>
              </a:ln>
              <a:effectLst/>
            </p:spPr>
            <p:txBody>
              <a:bodyPr wrap="none" anchor="ctr"/>
              <a:lstStyle/>
              <a:p>
                <a:endParaRPr lang="zh-CN" altLang="en-US"/>
              </a:p>
            </p:txBody>
          </p:sp>
          <p:sp>
            <p:nvSpPr>
              <p:cNvPr id="70886" name="AutoShape 206"/>
              <p:cNvSpPr>
                <a:spLocks/>
              </p:cNvSpPr>
              <p:nvPr/>
            </p:nvSpPr>
            <p:spPr bwMode="auto">
              <a:xfrm flipH="1">
                <a:off x="4460" y="1936"/>
                <a:ext cx="46" cy="226"/>
              </a:xfrm>
              <a:prstGeom prst="leftBracket">
                <a:avLst>
                  <a:gd name="adj" fmla="val 40942"/>
                </a:avLst>
              </a:prstGeom>
              <a:noFill/>
              <a:ln w="28575">
                <a:solidFill>
                  <a:schemeClr val="tx1"/>
                </a:solidFill>
                <a:round/>
                <a:headEnd/>
                <a:tailEnd/>
              </a:ln>
              <a:effectLst/>
            </p:spPr>
            <p:txBody>
              <a:bodyPr wrap="none" anchor="ctr"/>
              <a:lstStyle/>
              <a:p>
                <a:endParaRPr lang="zh-CN" altLang="en-US"/>
              </a:p>
            </p:txBody>
          </p:sp>
          <p:sp>
            <p:nvSpPr>
              <p:cNvPr id="70887" name="WordArt 148"/>
              <p:cNvSpPr>
                <a:spLocks noChangeArrowheads="1" noChangeShapeType="1" noTextEdit="1"/>
              </p:cNvSpPr>
              <p:nvPr/>
            </p:nvSpPr>
            <p:spPr bwMode="auto">
              <a:xfrm>
                <a:off x="2740" y="1972"/>
                <a:ext cx="258" cy="12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680</a:t>
                </a:r>
                <a:endParaRPr lang="zh-CN" altLang="en-US" sz="1400" kern="10">
                  <a:ln w="9525">
                    <a:solidFill>
                      <a:srgbClr val="000000"/>
                    </a:solidFill>
                    <a:round/>
                    <a:headEnd/>
                    <a:tailEnd/>
                  </a:ln>
                  <a:latin typeface="Times New Roman"/>
                  <a:cs typeface="Times New Roman"/>
                </a:endParaRPr>
              </a:p>
            </p:txBody>
          </p:sp>
          <p:sp>
            <p:nvSpPr>
              <p:cNvPr id="70888" name="WordArt 149"/>
              <p:cNvSpPr>
                <a:spLocks noChangeArrowheads="1" noChangeShapeType="1" noTextEdit="1"/>
              </p:cNvSpPr>
              <p:nvPr/>
            </p:nvSpPr>
            <p:spPr bwMode="auto">
              <a:xfrm>
                <a:off x="3021" y="1988"/>
                <a:ext cx="159" cy="104"/>
              </a:xfrm>
              <a:prstGeom prst="rect">
                <a:avLst/>
              </a:prstGeom>
            </p:spPr>
            <p:txBody>
              <a:bodyPr wrap="none" fromWordArt="1">
                <a:prstTxWarp prst="textPlain">
                  <a:avLst>
                    <a:gd name="adj" fmla="val 58731"/>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grpSp>
            <p:nvGrpSpPr>
              <p:cNvPr id="10" name="Group 167"/>
              <p:cNvGrpSpPr>
                <a:grpSpLocks/>
              </p:cNvGrpSpPr>
              <p:nvPr/>
            </p:nvGrpSpPr>
            <p:grpSpPr bwMode="auto">
              <a:xfrm>
                <a:off x="3570" y="1902"/>
                <a:ext cx="401" cy="290"/>
                <a:chOff x="3718" y="1902"/>
                <a:chExt cx="401" cy="290"/>
              </a:xfrm>
            </p:grpSpPr>
            <p:sp>
              <p:nvSpPr>
                <p:cNvPr id="70894" name="WordArt 200"/>
                <p:cNvSpPr>
                  <a:spLocks noChangeArrowheads="1" noChangeShapeType="1" noTextEdit="1"/>
                </p:cNvSpPr>
                <p:nvPr/>
              </p:nvSpPr>
              <p:spPr bwMode="auto">
                <a:xfrm>
                  <a:off x="4054" y="1955"/>
                  <a:ext cx="65" cy="16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70895" name="WordArt 210"/>
                <p:cNvSpPr>
                  <a:spLocks noChangeArrowheads="1" noChangeShapeType="1" noTextEdit="1"/>
                </p:cNvSpPr>
                <p:nvPr/>
              </p:nvSpPr>
              <p:spPr bwMode="auto">
                <a:xfrm>
                  <a:off x="3799" y="1902"/>
                  <a:ext cx="115" cy="9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70896" name="WordArt 150"/>
                <p:cNvSpPr>
                  <a:spLocks noChangeArrowheads="1" noChangeShapeType="1" noTextEdit="1"/>
                </p:cNvSpPr>
                <p:nvPr/>
              </p:nvSpPr>
              <p:spPr bwMode="auto">
                <a:xfrm>
                  <a:off x="3740" y="2066"/>
                  <a:ext cx="258" cy="12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340</a:t>
                  </a:r>
                  <a:endParaRPr lang="zh-CN" altLang="en-US" sz="1400" kern="10">
                    <a:ln w="9525">
                      <a:solidFill>
                        <a:srgbClr val="000000"/>
                      </a:solidFill>
                      <a:round/>
                      <a:headEnd/>
                      <a:tailEnd/>
                    </a:ln>
                    <a:latin typeface="Times New Roman"/>
                    <a:cs typeface="Times New Roman"/>
                  </a:endParaRPr>
                </a:p>
              </p:txBody>
            </p:sp>
            <p:sp>
              <p:nvSpPr>
                <p:cNvPr id="70897" name="Line 208"/>
                <p:cNvSpPr>
                  <a:spLocks noChangeShapeType="1"/>
                </p:cNvSpPr>
                <p:nvPr/>
              </p:nvSpPr>
              <p:spPr bwMode="auto">
                <a:xfrm flipH="1">
                  <a:off x="3718" y="2038"/>
                  <a:ext cx="306" cy="1"/>
                </a:xfrm>
                <a:prstGeom prst="line">
                  <a:avLst/>
                </a:prstGeom>
                <a:noFill/>
                <a:ln w="28575">
                  <a:solidFill>
                    <a:schemeClr val="tx1"/>
                  </a:solidFill>
                  <a:round/>
                  <a:headEnd/>
                  <a:tailEnd/>
                </a:ln>
                <a:effectLst/>
              </p:spPr>
              <p:txBody>
                <a:bodyPr/>
                <a:lstStyle/>
                <a:p>
                  <a:endParaRPr lang="zh-CN" altLang="en-US"/>
                </a:p>
              </p:txBody>
            </p:sp>
          </p:grpSp>
          <p:sp>
            <p:nvSpPr>
              <p:cNvPr id="70890" name="WordArt 166"/>
              <p:cNvSpPr>
                <a:spLocks noChangeArrowheads="1" noChangeShapeType="1" noTextEdit="1"/>
              </p:cNvSpPr>
              <p:nvPr/>
            </p:nvSpPr>
            <p:spPr bwMode="auto">
              <a:xfrm>
                <a:off x="3416" y="1993"/>
                <a:ext cx="91" cy="115"/>
              </a:xfrm>
              <a:prstGeom prst="rect">
                <a:avLst/>
              </a:prstGeom>
            </p:spPr>
            <p:txBody>
              <a:bodyPr wrap="none" fromWordArt="1">
                <a:prstTxWarp prst="textPlain">
                  <a:avLst>
                    <a:gd name="adj" fmla="val 50000"/>
                  </a:avLst>
                </a:prstTxWarp>
              </a:bodyPr>
              <a:lstStyle/>
              <a:p>
                <a:r>
                  <a:rPr lang="en-US" altLang="zh-CN" sz="3600" kern="10">
                    <a:ln w="28575">
                      <a:solidFill>
                        <a:srgbClr val="0000FF"/>
                      </a:solidFill>
                      <a:round/>
                      <a:headEnd/>
                      <a:tailEnd/>
                    </a:ln>
                    <a:latin typeface="宋体"/>
                    <a:ea typeface="宋体"/>
                  </a:rPr>
                  <a:t>+</a:t>
                </a:r>
                <a:endParaRPr lang="zh-CN" altLang="en-US" sz="3600" kern="10">
                  <a:ln w="28575">
                    <a:solidFill>
                      <a:srgbClr val="0000FF"/>
                    </a:solidFill>
                    <a:round/>
                    <a:headEnd/>
                    <a:tailEnd/>
                  </a:ln>
                  <a:latin typeface="宋体"/>
                  <a:ea typeface="宋体"/>
                </a:endParaRPr>
              </a:p>
            </p:txBody>
          </p:sp>
          <p:sp>
            <p:nvSpPr>
              <p:cNvPr id="70891" name="WordArt 168"/>
              <p:cNvSpPr>
                <a:spLocks noChangeArrowheads="1" noChangeShapeType="1" noTextEdit="1"/>
              </p:cNvSpPr>
              <p:nvPr/>
            </p:nvSpPr>
            <p:spPr bwMode="auto">
              <a:xfrm>
                <a:off x="4020" y="1993"/>
                <a:ext cx="91" cy="115"/>
              </a:xfrm>
              <a:prstGeom prst="rect">
                <a:avLst/>
              </a:prstGeom>
            </p:spPr>
            <p:txBody>
              <a:bodyPr wrap="none" fromWordArt="1">
                <a:prstTxWarp prst="textPlain">
                  <a:avLst>
                    <a:gd name="adj" fmla="val 50000"/>
                  </a:avLst>
                </a:prstTxWarp>
              </a:bodyPr>
              <a:lstStyle/>
              <a:p>
                <a:r>
                  <a:rPr lang="en-US" altLang="zh-CN" sz="3600" kern="10">
                    <a:ln w="28575">
                      <a:solidFill>
                        <a:schemeClr val="tx1"/>
                      </a:solidFill>
                      <a:round/>
                      <a:headEnd/>
                      <a:tailEnd/>
                    </a:ln>
                    <a:latin typeface="宋体"/>
                    <a:ea typeface="宋体"/>
                  </a:rPr>
                  <a:t>+</a:t>
                </a:r>
                <a:endParaRPr lang="zh-CN" altLang="en-US" sz="3600" kern="10">
                  <a:ln w="28575">
                    <a:solidFill>
                      <a:schemeClr val="tx1"/>
                    </a:solidFill>
                    <a:round/>
                    <a:headEnd/>
                    <a:tailEnd/>
                  </a:ln>
                  <a:latin typeface="宋体"/>
                  <a:ea typeface="宋体"/>
                </a:endParaRPr>
              </a:p>
            </p:txBody>
          </p:sp>
          <p:sp>
            <p:nvSpPr>
              <p:cNvPr id="70892" name="WordArt 213"/>
              <p:cNvSpPr>
                <a:spLocks noChangeArrowheads="1" noChangeShapeType="1" noTextEdit="1"/>
              </p:cNvSpPr>
              <p:nvPr/>
            </p:nvSpPr>
            <p:spPr bwMode="auto">
              <a:xfrm>
                <a:off x="4309" y="2069"/>
                <a:ext cx="100" cy="100"/>
              </a:xfrm>
              <a:prstGeom prst="rect">
                <a:avLst/>
              </a:prstGeom>
            </p:spPr>
            <p:txBody>
              <a:bodyPr wrap="none" fromWordArt="1">
                <a:prstTxWarp prst="textPlain">
                  <a:avLst>
                    <a:gd name="adj" fmla="val 50000"/>
                  </a:avLst>
                </a:prstTxWarp>
              </a:bodyPr>
              <a:lstStyle/>
              <a:p>
                <a:r>
                  <a:rPr lang="zh-CN" altLang="en-US" sz="3600" kern="10">
                    <a:ln w="9525">
                      <a:solidFill>
                        <a:srgbClr val="0000FF"/>
                      </a:solidFill>
                      <a:round/>
                      <a:headEnd/>
                      <a:tailEnd/>
                    </a:ln>
                    <a:solidFill>
                      <a:srgbClr val="0000FF"/>
                    </a:solidFill>
                    <a:latin typeface="宋体"/>
                    <a:ea typeface="宋体"/>
                  </a:rPr>
                  <a:t>反</a:t>
                </a:r>
              </a:p>
            </p:txBody>
          </p:sp>
          <p:sp>
            <p:nvSpPr>
              <p:cNvPr id="70893" name="WordArt 172"/>
              <p:cNvSpPr>
                <a:spLocks noChangeArrowheads="1" noChangeShapeType="1" noTextEdit="1"/>
              </p:cNvSpPr>
              <p:nvPr/>
            </p:nvSpPr>
            <p:spPr bwMode="auto">
              <a:xfrm>
                <a:off x="4179" y="1964"/>
                <a:ext cx="147" cy="157"/>
              </a:xfrm>
              <a:prstGeom prst="rect">
                <a:avLst/>
              </a:prstGeom>
            </p:spPr>
            <p:txBody>
              <a:bodyPr wrap="none" fromWordArt="1">
                <a:prstTxWarp prst="textPlain">
                  <a:avLst>
                    <a:gd name="adj" fmla="val 50000"/>
                  </a:avLst>
                </a:prstTxWarp>
              </a:bodyPr>
              <a:lstStyle/>
              <a:p>
                <a:r>
                  <a:rPr lang="en-US" altLang="zh-CN" sz="1200" i="1" kern="10">
                    <a:ln w="9525">
                      <a:solidFill>
                        <a:srgbClr val="0000FF"/>
                      </a:solidFill>
                      <a:round/>
                      <a:headEnd/>
                      <a:tailEnd/>
                    </a:ln>
                    <a:solidFill>
                      <a:srgbClr val="0000FF"/>
                    </a:solidFill>
                    <a:latin typeface="Symbol"/>
                  </a:rPr>
                  <a:t>j</a:t>
                </a:r>
                <a:endParaRPr lang="zh-CN" altLang="en-US" sz="1200" i="1" kern="10">
                  <a:ln w="9525">
                    <a:solidFill>
                      <a:srgbClr val="0000FF"/>
                    </a:solidFill>
                    <a:round/>
                    <a:headEnd/>
                    <a:tailEnd/>
                  </a:ln>
                  <a:solidFill>
                    <a:srgbClr val="0000FF"/>
                  </a:solidFill>
                  <a:latin typeface="Symbol"/>
                </a:endParaRPr>
              </a:p>
            </p:txBody>
          </p:sp>
        </p:grpSp>
      </p:grpSp>
      <p:sp>
        <p:nvSpPr>
          <p:cNvPr id="70665" name="Rectangle 25" descr="羊皮纸"/>
          <p:cNvSpPr>
            <a:spLocks noChangeArrowheads="1"/>
          </p:cNvSpPr>
          <p:nvPr/>
        </p:nvSpPr>
        <p:spPr bwMode="auto">
          <a:xfrm>
            <a:off x="0" y="0"/>
            <a:ext cx="9144000" cy="122238"/>
          </a:xfrm>
          <a:prstGeom prst="rect">
            <a:avLst/>
          </a:prstGeom>
          <a:blipFill dpi="0" rotWithShape="1">
            <a:blip r:embed="rId2" cstate="print"/>
            <a:srcRect/>
            <a:tile tx="0" ty="0" sx="100000" sy="100000" flip="none" algn="tl"/>
          </a:blipFill>
          <a:ln w="9525">
            <a:noFill/>
            <a:miter lim="800000"/>
            <a:headEnd/>
            <a:tailEnd/>
          </a:ln>
          <a:effectLst/>
        </p:spPr>
        <p:txBody>
          <a:bodyPr wrap="none" anchor="ctr"/>
          <a:lstStyle/>
          <a:p>
            <a:endParaRPr lang="zh-CN" altLang="en-US"/>
          </a:p>
        </p:txBody>
      </p:sp>
      <p:grpSp>
        <p:nvGrpSpPr>
          <p:cNvPr id="70660" name="组合 5"/>
          <p:cNvGrpSpPr>
            <a:grpSpLocks/>
          </p:cNvGrpSpPr>
          <p:nvPr/>
        </p:nvGrpSpPr>
        <p:grpSpPr bwMode="auto">
          <a:xfrm>
            <a:off x="1537861" y="1231579"/>
            <a:ext cx="5891212" cy="460375"/>
            <a:chOff x="1804988" y="5546725"/>
            <a:chExt cx="5891212" cy="460375"/>
          </a:xfrm>
        </p:grpSpPr>
        <p:grpSp>
          <p:nvGrpSpPr>
            <p:cNvPr id="70661" name="Group 195"/>
            <p:cNvGrpSpPr>
              <a:grpSpLocks/>
            </p:cNvGrpSpPr>
            <p:nvPr/>
          </p:nvGrpSpPr>
          <p:grpSpPr bwMode="auto">
            <a:xfrm>
              <a:off x="2220913" y="5745163"/>
              <a:ext cx="220662" cy="77787"/>
              <a:chOff x="1260" y="2371"/>
              <a:chExt cx="151" cy="53"/>
            </a:xfrm>
          </p:grpSpPr>
          <p:sp>
            <p:nvSpPr>
              <p:cNvPr id="70766" name="Line 196"/>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70767" name="Line 197"/>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grpSp>
          <p:nvGrpSpPr>
            <p:cNvPr id="70662" name="Group 328"/>
            <p:cNvGrpSpPr>
              <a:grpSpLocks/>
            </p:cNvGrpSpPr>
            <p:nvPr/>
          </p:nvGrpSpPr>
          <p:grpSpPr bwMode="auto">
            <a:xfrm>
              <a:off x="1804988" y="5657850"/>
              <a:ext cx="325437" cy="319087"/>
              <a:chOff x="1081" y="588"/>
              <a:chExt cx="205" cy="201"/>
            </a:xfrm>
          </p:grpSpPr>
          <p:sp>
            <p:nvSpPr>
              <p:cNvPr id="70764" name="WordArt 212"/>
              <p:cNvSpPr>
                <a:spLocks noChangeArrowheads="1" noChangeShapeType="1" noTextEdit="1"/>
              </p:cNvSpPr>
              <p:nvPr/>
            </p:nvSpPr>
            <p:spPr bwMode="auto">
              <a:xfrm>
                <a:off x="1081" y="588"/>
                <a:ext cx="141" cy="161"/>
              </a:xfrm>
              <a:prstGeom prst="rect">
                <a:avLst/>
              </a:prstGeom>
            </p:spPr>
            <p:txBody>
              <a:bodyPr wrap="none" fromWordArt="1">
                <a:prstTxWarp prst="textPlain">
                  <a:avLst>
                    <a:gd name="adj" fmla="val 50000"/>
                  </a:avLst>
                </a:prstTxWarp>
              </a:bodyPr>
              <a:lstStyle/>
              <a:p>
                <a:r>
                  <a:rPr lang="en-US" altLang="zh-CN" sz="3600" i="1" kern="10">
                    <a:ln w="9525">
                      <a:solidFill>
                        <a:srgbClr val="0000FF"/>
                      </a:solidFill>
                      <a:round/>
                      <a:headEnd/>
                      <a:tailEnd/>
                    </a:ln>
                    <a:solidFill>
                      <a:srgbClr val="0000FF"/>
                    </a:solidFill>
                    <a:latin typeface="Times New Roman"/>
                    <a:cs typeface="Times New Roman"/>
                  </a:rPr>
                  <a:t>y</a:t>
                </a:r>
                <a:endParaRPr lang="zh-CN" altLang="en-US" sz="3600" i="1" kern="10">
                  <a:ln w="9525">
                    <a:solidFill>
                      <a:srgbClr val="0000FF"/>
                    </a:solidFill>
                    <a:round/>
                    <a:headEnd/>
                    <a:tailEnd/>
                  </a:ln>
                  <a:solidFill>
                    <a:srgbClr val="0000FF"/>
                  </a:solidFill>
                  <a:latin typeface="Times New Roman"/>
                  <a:cs typeface="Times New Roman"/>
                </a:endParaRPr>
              </a:p>
            </p:txBody>
          </p:sp>
          <p:sp>
            <p:nvSpPr>
              <p:cNvPr id="70765" name="WordArt 213"/>
              <p:cNvSpPr>
                <a:spLocks noChangeArrowheads="1" noChangeShapeType="1" noTextEdit="1"/>
              </p:cNvSpPr>
              <p:nvPr/>
            </p:nvSpPr>
            <p:spPr bwMode="auto">
              <a:xfrm>
                <a:off x="1186" y="689"/>
                <a:ext cx="100" cy="100"/>
              </a:xfrm>
              <a:prstGeom prst="rect">
                <a:avLst/>
              </a:prstGeom>
            </p:spPr>
            <p:txBody>
              <a:bodyPr wrap="none" fromWordArt="1">
                <a:prstTxWarp prst="textPlain">
                  <a:avLst>
                    <a:gd name="adj" fmla="val 50000"/>
                  </a:avLst>
                </a:prstTxWarp>
              </a:bodyPr>
              <a:lstStyle/>
              <a:p>
                <a:r>
                  <a:rPr lang="zh-CN" altLang="en-US" sz="3600" kern="10">
                    <a:ln w="9525">
                      <a:solidFill>
                        <a:srgbClr val="0000FF"/>
                      </a:solidFill>
                      <a:round/>
                      <a:headEnd/>
                      <a:tailEnd/>
                    </a:ln>
                    <a:solidFill>
                      <a:srgbClr val="0000FF"/>
                    </a:solidFill>
                    <a:latin typeface="宋体"/>
                    <a:ea typeface="宋体"/>
                  </a:rPr>
                  <a:t>反</a:t>
                </a:r>
              </a:p>
            </p:txBody>
          </p:sp>
        </p:grpSp>
        <p:sp>
          <p:nvSpPr>
            <p:cNvPr id="70736" name="AutoShape 206"/>
            <p:cNvSpPr>
              <a:spLocks/>
            </p:cNvSpPr>
            <p:nvPr/>
          </p:nvSpPr>
          <p:spPr bwMode="auto">
            <a:xfrm flipH="1">
              <a:off x="7296150" y="5600700"/>
              <a:ext cx="73025" cy="358775"/>
            </a:xfrm>
            <a:prstGeom prst="leftBracket">
              <a:avLst>
                <a:gd name="adj" fmla="val 40942"/>
              </a:avLst>
            </a:prstGeom>
            <a:noFill/>
            <a:ln w="28575">
              <a:solidFill>
                <a:schemeClr val="tx1"/>
              </a:solidFill>
              <a:round/>
              <a:headEnd/>
              <a:tailEnd/>
            </a:ln>
            <a:effectLst/>
          </p:spPr>
          <p:txBody>
            <a:bodyPr wrap="none" anchor="ctr"/>
            <a:lstStyle/>
            <a:p>
              <a:endParaRPr lang="zh-CN" altLang="en-US"/>
            </a:p>
          </p:txBody>
        </p:sp>
        <p:grpSp>
          <p:nvGrpSpPr>
            <p:cNvPr id="70663" name="Group 356"/>
            <p:cNvGrpSpPr>
              <a:grpSpLocks/>
            </p:cNvGrpSpPr>
            <p:nvPr/>
          </p:nvGrpSpPr>
          <p:grpSpPr bwMode="auto">
            <a:xfrm>
              <a:off x="2568575" y="5546725"/>
              <a:ext cx="3659187" cy="460375"/>
              <a:chOff x="1538" y="3470"/>
              <a:chExt cx="2305" cy="290"/>
            </a:xfrm>
          </p:grpSpPr>
          <p:sp>
            <p:nvSpPr>
              <p:cNvPr id="70743" name="WordArt 198"/>
              <p:cNvSpPr>
                <a:spLocks noChangeArrowheads="1" noChangeShapeType="1" noTextEdit="1"/>
              </p:cNvSpPr>
              <p:nvPr/>
            </p:nvSpPr>
            <p:spPr bwMode="auto">
              <a:xfrm>
                <a:off x="2243" y="3568"/>
                <a:ext cx="221" cy="97"/>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grpSp>
            <p:nvGrpSpPr>
              <p:cNvPr id="70664" name="Group 312"/>
              <p:cNvGrpSpPr>
                <a:grpSpLocks/>
              </p:cNvGrpSpPr>
              <p:nvPr/>
            </p:nvGrpSpPr>
            <p:grpSpPr bwMode="auto">
              <a:xfrm>
                <a:off x="1538" y="3496"/>
                <a:ext cx="679" cy="182"/>
                <a:chOff x="975" y="2841"/>
                <a:chExt cx="857" cy="230"/>
              </a:xfrm>
            </p:grpSpPr>
            <p:sp>
              <p:nvSpPr>
                <p:cNvPr id="70756" name="WordArt 313"/>
                <p:cNvSpPr>
                  <a:spLocks noChangeArrowheads="1" noChangeShapeType="1" noTextEdit="1"/>
                </p:cNvSpPr>
                <p:nvPr/>
              </p:nvSpPr>
              <p:spPr bwMode="auto">
                <a:xfrm>
                  <a:off x="1575" y="2915"/>
                  <a:ext cx="105" cy="15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70757" name="WordArt 314"/>
                <p:cNvSpPr>
                  <a:spLocks noChangeArrowheads="1" noChangeShapeType="1" noTextEdit="1"/>
                </p:cNvSpPr>
                <p:nvPr/>
              </p:nvSpPr>
              <p:spPr bwMode="auto">
                <a:xfrm>
                  <a:off x="1474" y="2907"/>
                  <a:ext cx="69" cy="151"/>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70758" name="WordArt 315"/>
                <p:cNvSpPr>
                  <a:spLocks noChangeArrowheads="1" noChangeShapeType="1" noTextEdit="1"/>
                </p:cNvSpPr>
                <p:nvPr/>
              </p:nvSpPr>
              <p:spPr bwMode="auto">
                <a:xfrm>
                  <a:off x="1757" y="2841"/>
                  <a:ext cx="75" cy="111"/>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5</a:t>
                  </a:r>
                  <a:endParaRPr lang="zh-CN" altLang="en-US" sz="1400" kern="10">
                    <a:ln w="9525">
                      <a:solidFill>
                        <a:srgbClr val="000000"/>
                      </a:solidFill>
                      <a:round/>
                      <a:headEnd/>
                      <a:tailEnd/>
                    </a:ln>
                    <a:latin typeface="Times New Roman"/>
                    <a:cs typeface="Times New Roman"/>
                  </a:endParaRPr>
                </a:p>
              </p:txBody>
            </p:sp>
            <p:sp>
              <p:nvSpPr>
                <p:cNvPr id="70759" name="WordArt 316"/>
                <p:cNvSpPr>
                  <a:spLocks noChangeArrowheads="1" noChangeShapeType="1" noTextEdit="1"/>
                </p:cNvSpPr>
                <p:nvPr/>
              </p:nvSpPr>
              <p:spPr bwMode="auto">
                <a:xfrm>
                  <a:off x="975" y="2912"/>
                  <a:ext cx="270" cy="159"/>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5.0</a:t>
                  </a:r>
                  <a:endParaRPr lang="zh-CN" altLang="en-US" sz="1400" kern="10">
                    <a:ln w="9525">
                      <a:solidFill>
                        <a:srgbClr val="000000"/>
                      </a:solidFill>
                      <a:round/>
                      <a:headEnd/>
                      <a:tailEnd/>
                    </a:ln>
                    <a:latin typeface="Times New Roman"/>
                    <a:cs typeface="Times New Roman"/>
                  </a:endParaRPr>
                </a:p>
              </p:txBody>
            </p:sp>
            <p:grpSp>
              <p:nvGrpSpPr>
                <p:cNvPr id="70679" name="Group 317"/>
                <p:cNvGrpSpPr>
                  <a:grpSpLocks/>
                </p:cNvGrpSpPr>
                <p:nvPr/>
              </p:nvGrpSpPr>
              <p:grpSpPr bwMode="auto">
                <a:xfrm>
                  <a:off x="1302" y="2920"/>
                  <a:ext cx="110" cy="137"/>
                  <a:chOff x="1781" y="2282"/>
                  <a:chExt cx="577" cy="577"/>
                </a:xfrm>
              </p:grpSpPr>
              <p:sp>
                <p:nvSpPr>
                  <p:cNvPr id="70762" name="Line 318"/>
                  <p:cNvSpPr>
                    <a:spLocks noChangeShapeType="1"/>
                  </p:cNvSpPr>
                  <p:nvPr/>
                </p:nvSpPr>
                <p:spPr bwMode="auto">
                  <a:xfrm>
                    <a:off x="1782" y="2282"/>
                    <a:ext cx="576" cy="576"/>
                  </a:xfrm>
                  <a:prstGeom prst="line">
                    <a:avLst/>
                  </a:prstGeom>
                  <a:noFill/>
                  <a:ln w="38100">
                    <a:solidFill>
                      <a:schemeClr val="tx1"/>
                    </a:solidFill>
                    <a:round/>
                    <a:headEnd/>
                    <a:tailEnd/>
                  </a:ln>
                  <a:effectLst/>
                </p:spPr>
                <p:txBody>
                  <a:bodyPr/>
                  <a:lstStyle/>
                  <a:p>
                    <a:endParaRPr lang="zh-CN" altLang="en-US"/>
                  </a:p>
                </p:txBody>
              </p:sp>
              <p:sp>
                <p:nvSpPr>
                  <p:cNvPr id="70763" name="Line 319"/>
                  <p:cNvSpPr>
                    <a:spLocks noChangeShapeType="1"/>
                  </p:cNvSpPr>
                  <p:nvPr/>
                </p:nvSpPr>
                <p:spPr bwMode="auto">
                  <a:xfrm flipH="1">
                    <a:off x="1781" y="2282"/>
                    <a:ext cx="577" cy="577"/>
                  </a:xfrm>
                  <a:prstGeom prst="line">
                    <a:avLst/>
                  </a:prstGeom>
                  <a:noFill/>
                  <a:ln w="38100">
                    <a:solidFill>
                      <a:schemeClr val="tx1"/>
                    </a:solidFill>
                    <a:round/>
                    <a:headEnd/>
                    <a:tailEnd/>
                  </a:ln>
                  <a:effectLst/>
                </p:spPr>
                <p:txBody>
                  <a:bodyPr/>
                  <a:lstStyle/>
                  <a:p>
                    <a:endParaRPr lang="zh-CN" altLang="en-US"/>
                  </a:p>
                </p:txBody>
              </p:sp>
            </p:grpSp>
            <p:sp>
              <p:nvSpPr>
                <p:cNvPr id="70761" name="Line 320"/>
                <p:cNvSpPr>
                  <a:spLocks noChangeShapeType="1"/>
                </p:cNvSpPr>
                <p:nvPr/>
              </p:nvSpPr>
              <p:spPr bwMode="auto">
                <a:xfrm>
                  <a:off x="1691" y="2901"/>
                  <a:ext cx="56" cy="0"/>
                </a:xfrm>
                <a:prstGeom prst="line">
                  <a:avLst/>
                </a:prstGeom>
                <a:noFill/>
                <a:ln w="28575">
                  <a:solidFill>
                    <a:schemeClr val="tx1"/>
                  </a:solidFill>
                  <a:round/>
                  <a:headEnd/>
                  <a:tailEnd/>
                </a:ln>
                <a:effectLst/>
              </p:spPr>
              <p:txBody>
                <a:bodyPr/>
                <a:lstStyle/>
                <a:p>
                  <a:endParaRPr lang="zh-CN" altLang="en-US"/>
                </a:p>
              </p:txBody>
            </p:sp>
          </p:grpSp>
          <p:sp>
            <p:nvSpPr>
              <p:cNvPr id="70745" name="WordArt 199"/>
              <p:cNvSpPr>
                <a:spLocks noChangeArrowheads="1" noChangeShapeType="1" noTextEdit="1"/>
              </p:cNvSpPr>
              <p:nvPr/>
            </p:nvSpPr>
            <p:spPr bwMode="auto">
              <a:xfrm>
                <a:off x="3071" y="3531"/>
                <a:ext cx="65" cy="16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70746" name="WordArt 203"/>
              <p:cNvSpPr>
                <a:spLocks noChangeArrowheads="1" noChangeShapeType="1" noTextEdit="1"/>
              </p:cNvSpPr>
              <p:nvPr/>
            </p:nvSpPr>
            <p:spPr bwMode="auto">
              <a:xfrm>
                <a:off x="3156" y="3537"/>
                <a:ext cx="80" cy="153"/>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70747" name="AutoShape 205"/>
              <p:cNvSpPr>
                <a:spLocks/>
              </p:cNvSpPr>
              <p:nvPr/>
            </p:nvSpPr>
            <p:spPr bwMode="auto">
              <a:xfrm>
                <a:off x="2532" y="3503"/>
                <a:ext cx="47" cy="226"/>
              </a:xfrm>
              <a:prstGeom prst="leftBracket">
                <a:avLst>
                  <a:gd name="adj" fmla="val 40071"/>
                </a:avLst>
              </a:prstGeom>
              <a:noFill/>
              <a:ln w="28575">
                <a:solidFill>
                  <a:schemeClr val="tx1"/>
                </a:solidFill>
                <a:round/>
                <a:headEnd/>
                <a:tailEnd/>
              </a:ln>
              <a:effectLst/>
            </p:spPr>
            <p:txBody>
              <a:bodyPr wrap="none" anchor="ctr"/>
              <a:lstStyle/>
              <a:p>
                <a:endParaRPr lang="zh-CN" altLang="en-US"/>
              </a:p>
            </p:txBody>
          </p:sp>
          <p:sp>
            <p:nvSpPr>
              <p:cNvPr id="70748" name="WordArt 336"/>
              <p:cNvSpPr>
                <a:spLocks noChangeArrowheads="1" noChangeShapeType="1" noTextEdit="1"/>
              </p:cNvSpPr>
              <p:nvPr/>
            </p:nvSpPr>
            <p:spPr bwMode="auto">
              <a:xfrm>
                <a:off x="2612" y="3540"/>
                <a:ext cx="258" cy="12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680</a:t>
                </a:r>
                <a:endParaRPr lang="zh-CN" altLang="en-US" sz="1400" kern="10">
                  <a:ln w="9525">
                    <a:solidFill>
                      <a:srgbClr val="000000"/>
                    </a:solidFill>
                    <a:round/>
                    <a:headEnd/>
                    <a:tailEnd/>
                  </a:ln>
                  <a:latin typeface="Times New Roman"/>
                  <a:cs typeface="Times New Roman"/>
                </a:endParaRPr>
              </a:p>
            </p:txBody>
          </p:sp>
          <p:sp>
            <p:nvSpPr>
              <p:cNvPr id="70749" name="WordArt 337"/>
              <p:cNvSpPr>
                <a:spLocks noChangeArrowheads="1" noChangeShapeType="1" noTextEdit="1"/>
              </p:cNvSpPr>
              <p:nvPr/>
            </p:nvSpPr>
            <p:spPr bwMode="auto">
              <a:xfrm>
                <a:off x="2893" y="3556"/>
                <a:ext cx="159" cy="104"/>
              </a:xfrm>
              <a:prstGeom prst="rect">
                <a:avLst/>
              </a:prstGeom>
            </p:spPr>
            <p:txBody>
              <a:bodyPr wrap="none" fromWordArt="1">
                <a:prstTxWarp prst="textPlain">
                  <a:avLst>
                    <a:gd name="adj" fmla="val 58731"/>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grpSp>
            <p:nvGrpSpPr>
              <p:cNvPr id="70686" name="Group 338"/>
              <p:cNvGrpSpPr>
                <a:grpSpLocks/>
              </p:cNvGrpSpPr>
              <p:nvPr/>
            </p:nvGrpSpPr>
            <p:grpSpPr bwMode="auto">
              <a:xfrm>
                <a:off x="3442" y="3470"/>
                <a:ext cx="401" cy="290"/>
                <a:chOff x="3718" y="1902"/>
                <a:chExt cx="401" cy="290"/>
              </a:xfrm>
            </p:grpSpPr>
            <p:sp>
              <p:nvSpPr>
                <p:cNvPr id="70752" name="WordArt 200"/>
                <p:cNvSpPr>
                  <a:spLocks noChangeArrowheads="1" noChangeShapeType="1" noTextEdit="1"/>
                </p:cNvSpPr>
                <p:nvPr/>
              </p:nvSpPr>
              <p:spPr bwMode="auto">
                <a:xfrm>
                  <a:off x="4054" y="1955"/>
                  <a:ext cx="65" cy="16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70753" name="WordArt 210"/>
                <p:cNvSpPr>
                  <a:spLocks noChangeArrowheads="1" noChangeShapeType="1" noTextEdit="1"/>
                </p:cNvSpPr>
                <p:nvPr/>
              </p:nvSpPr>
              <p:spPr bwMode="auto">
                <a:xfrm>
                  <a:off x="3799" y="1902"/>
                  <a:ext cx="115" cy="9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70754" name="WordArt 341"/>
                <p:cNvSpPr>
                  <a:spLocks noChangeArrowheads="1" noChangeShapeType="1" noTextEdit="1"/>
                </p:cNvSpPr>
                <p:nvPr/>
              </p:nvSpPr>
              <p:spPr bwMode="auto">
                <a:xfrm>
                  <a:off x="3740" y="2066"/>
                  <a:ext cx="258" cy="12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340</a:t>
                  </a:r>
                  <a:endParaRPr lang="zh-CN" altLang="en-US" sz="1400" kern="10">
                    <a:ln w="9525">
                      <a:solidFill>
                        <a:srgbClr val="000000"/>
                      </a:solidFill>
                      <a:round/>
                      <a:headEnd/>
                      <a:tailEnd/>
                    </a:ln>
                    <a:latin typeface="Times New Roman"/>
                    <a:cs typeface="Times New Roman"/>
                  </a:endParaRPr>
                </a:p>
              </p:txBody>
            </p:sp>
            <p:sp>
              <p:nvSpPr>
                <p:cNvPr id="70755" name="Line 208"/>
                <p:cNvSpPr>
                  <a:spLocks noChangeShapeType="1"/>
                </p:cNvSpPr>
                <p:nvPr/>
              </p:nvSpPr>
              <p:spPr bwMode="auto">
                <a:xfrm flipH="1">
                  <a:off x="3718" y="2038"/>
                  <a:ext cx="306" cy="1"/>
                </a:xfrm>
                <a:prstGeom prst="line">
                  <a:avLst/>
                </a:prstGeom>
                <a:noFill/>
                <a:ln w="28575">
                  <a:solidFill>
                    <a:schemeClr val="tx1"/>
                  </a:solidFill>
                  <a:round/>
                  <a:headEnd/>
                  <a:tailEnd/>
                </a:ln>
                <a:effectLst/>
              </p:spPr>
              <p:txBody>
                <a:bodyPr/>
                <a:lstStyle/>
                <a:p>
                  <a:endParaRPr lang="zh-CN" altLang="en-US"/>
                </a:p>
              </p:txBody>
            </p:sp>
          </p:grpSp>
          <p:sp>
            <p:nvSpPr>
              <p:cNvPr id="70751" name="WordArt 343"/>
              <p:cNvSpPr>
                <a:spLocks noChangeArrowheads="1" noChangeShapeType="1" noTextEdit="1"/>
              </p:cNvSpPr>
              <p:nvPr/>
            </p:nvSpPr>
            <p:spPr bwMode="auto">
              <a:xfrm>
                <a:off x="3288" y="3561"/>
                <a:ext cx="91" cy="115"/>
              </a:xfrm>
              <a:prstGeom prst="rect">
                <a:avLst/>
              </a:prstGeom>
            </p:spPr>
            <p:txBody>
              <a:bodyPr wrap="none" fromWordArt="1">
                <a:prstTxWarp prst="textPlain">
                  <a:avLst>
                    <a:gd name="adj" fmla="val 50000"/>
                  </a:avLst>
                </a:prstTxWarp>
              </a:bodyPr>
              <a:lstStyle/>
              <a:p>
                <a:r>
                  <a:rPr lang="en-US" altLang="zh-CN" sz="3600" kern="10">
                    <a:ln w="28575">
                      <a:solidFill>
                        <a:srgbClr val="0000FF"/>
                      </a:solidFill>
                      <a:round/>
                      <a:headEnd/>
                      <a:tailEnd/>
                    </a:ln>
                    <a:latin typeface="宋体"/>
                    <a:ea typeface="宋体"/>
                  </a:rPr>
                  <a:t>+</a:t>
                </a:r>
                <a:endParaRPr lang="zh-CN" altLang="en-US" sz="3600" kern="10">
                  <a:ln w="28575">
                    <a:solidFill>
                      <a:srgbClr val="0000FF"/>
                    </a:solidFill>
                    <a:round/>
                    <a:headEnd/>
                    <a:tailEnd/>
                  </a:ln>
                  <a:latin typeface="宋体"/>
                  <a:ea typeface="宋体"/>
                </a:endParaRPr>
              </a:p>
            </p:txBody>
          </p:sp>
        </p:grpSp>
        <p:grpSp>
          <p:nvGrpSpPr>
            <p:cNvPr id="70687" name="Group 348"/>
            <p:cNvGrpSpPr>
              <a:grpSpLocks/>
            </p:cNvGrpSpPr>
            <p:nvPr/>
          </p:nvGrpSpPr>
          <p:grpSpPr bwMode="auto">
            <a:xfrm>
              <a:off x="6297613" y="5667375"/>
              <a:ext cx="927100" cy="200025"/>
              <a:chOff x="1823" y="3258"/>
              <a:chExt cx="584" cy="126"/>
            </a:xfrm>
          </p:grpSpPr>
          <p:sp>
            <p:nvSpPr>
              <p:cNvPr id="70740" name="Line 196"/>
              <p:cNvSpPr>
                <a:spLocks noChangeShapeType="1"/>
              </p:cNvSpPr>
              <p:nvPr/>
            </p:nvSpPr>
            <p:spPr bwMode="auto">
              <a:xfrm>
                <a:off x="1823" y="3318"/>
                <a:ext cx="116" cy="0"/>
              </a:xfrm>
              <a:prstGeom prst="line">
                <a:avLst/>
              </a:prstGeom>
              <a:noFill/>
              <a:ln w="38100">
                <a:solidFill>
                  <a:schemeClr val="tx1"/>
                </a:solidFill>
                <a:round/>
                <a:headEnd/>
                <a:tailEnd/>
              </a:ln>
              <a:effectLst/>
            </p:spPr>
            <p:txBody>
              <a:bodyPr/>
              <a:lstStyle/>
              <a:p>
                <a:endParaRPr lang="zh-CN" altLang="en-US"/>
              </a:p>
            </p:txBody>
          </p:sp>
          <p:sp>
            <p:nvSpPr>
              <p:cNvPr id="70741" name="WordArt 350"/>
              <p:cNvSpPr>
                <a:spLocks noChangeArrowheads="1" noChangeShapeType="1" noTextEdit="1"/>
              </p:cNvSpPr>
              <p:nvPr/>
            </p:nvSpPr>
            <p:spPr bwMode="auto">
              <a:xfrm>
                <a:off x="2005" y="3258"/>
                <a:ext cx="177" cy="12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40</a:t>
                </a:r>
                <a:endParaRPr lang="zh-CN" altLang="en-US" sz="1400" kern="10">
                  <a:ln w="9525">
                    <a:solidFill>
                      <a:srgbClr val="000000"/>
                    </a:solidFill>
                    <a:round/>
                    <a:headEnd/>
                    <a:tailEnd/>
                  </a:ln>
                  <a:latin typeface="Times New Roman"/>
                  <a:cs typeface="Times New Roman"/>
                </a:endParaRPr>
              </a:p>
            </p:txBody>
          </p:sp>
          <p:sp>
            <p:nvSpPr>
              <p:cNvPr id="70742" name="WordArt 351"/>
              <p:cNvSpPr>
                <a:spLocks noChangeArrowheads="1" noChangeShapeType="1" noTextEdit="1"/>
              </p:cNvSpPr>
              <p:nvPr/>
            </p:nvSpPr>
            <p:spPr bwMode="auto">
              <a:xfrm>
                <a:off x="2200" y="3262"/>
                <a:ext cx="207" cy="120"/>
              </a:xfrm>
              <a:prstGeom prst="rect">
                <a:avLst/>
              </a:prstGeom>
            </p:spPr>
            <p:txBody>
              <a:bodyPr wrap="none" fromWordArt="1">
                <a:prstTxWarp prst="textPlain">
                  <a:avLst>
                    <a:gd name="adj" fmla="val 58731"/>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grpSp>
        <p:sp>
          <p:nvSpPr>
            <p:cNvPr id="70739" name="WordArt 382"/>
            <p:cNvSpPr>
              <a:spLocks noChangeArrowheads="1" noChangeShapeType="1" noTextEdit="1"/>
            </p:cNvSpPr>
            <p:nvPr/>
          </p:nvSpPr>
          <p:spPr bwMode="auto">
            <a:xfrm>
              <a:off x="7480300" y="5738813"/>
              <a:ext cx="215900" cy="136525"/>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m</a:t>
              </a:r>
              <a:endParaRPr lang="zh-CN" altLang="en-US" sz="1200" kern="10">
                <a:ln w="9525">
                  <a:solidFill>
                    <a:srgbClr val="000000"/>
                  </a:solidFill>
                  <a:round/>
                  <a:headEnd/>
                  <a:tailEnd/>
                </a:ln>
                <a:latin typeface="Times New Roman"/>
                <a:cs typeface="Times New Roman"/>
              </a:endParaRPr>
            </a:p>
          </p:txBody>
        </p:sp>
      </p:grpSp>
      <p:grpSp>
        <p:nvGrpSpPr>
          <p:cNvPr id="70688" name="组合 6"/>
          <p:cNvGrpSpPr>
            <a:grpSpLocks/>
          </p:cNvGrpSpPr>
          <p:nvPr/>
        </p:nvGrpSpPr>
        <p:grpSpPr bwMode="auto">
          <a:xfrm>
            <a:off x="1915115" y="1893121"/>
            <a:ext cx="4484687" cy="460375"/>
            <a:chOff x="2233613" y="6105525"/>
            <a:chExt cx="4484687" cy="460375"/>
          </a:xfrm>
        </p:grpSpPr>
        <p:grpSp>
          <p:nvGrpSpPr>
            <p:cNvPr id="70701" name="Group 195"/>
            <p:cNvGrpSpPr>
              <a:grpSpLocks/>
            </p:cNvGrpSpPr>
            <p:nvPr/>
          </p:nvGrpSpPr>
          <p:grpSpPr bwMode="auto">
            <a:xfrm>
              <a:off x="2233613" y="6265863"/>
              <a:ext cx="220662" cy="77787"/>
              <a:chOff x="1260" y="2371"/>
              <a:chExt cx="151" cy="53"/>
            </a:xfrm>
          </p:grpSpPr>
          <p:sp>
            <p:nvSpPr>
              <p:cNvPr id="70732" name="Line 196"/>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70733" name="Line 197"/>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grpSp>
          <p:nvGrpSpPr>
            <p:cNvPr id="70703" name="Group 357"/>
            <p:cNvGrpSpPr>
              <a:grpSpLocks/>
            </p:cNvGrpSpPr>
            <p:nvPr/>
          </p:nvGrpSpPr>
          <p:grpSpPr bwMode="auto">
            <a:xfrm>
              <a:off x="2593975" y="6105525"/>
              <a:ext cx="3659187" cy="460375"/>
              <a:chOff x="1538" y="3470"/>
              <a:chExt cx="2305" cy="290"/>
            </a:xfrm>
          </p:grpSpPr>
          <p:sp>
            <p:nvSpPr>
              <p:cNvPr id="70711" name="WordArt 198"/>
              <p:cNvSpPr>
                <a:spLocks noChangeArrowheads="1" noChangeShapeType="1" noTextEdit="1"/>
              </p:cNvSpPr>
              <p:nvPr/>
            </p:nvSpPr>
            <p:spPr bwMode="auto">
              <a:xfrm>
                <a:off x="2243" y="3568"/>
                <a:ext cx="221" cy="97"/>
              </a:xfrm>
              <a:prstGeom prst="rect">
                <a:avLst/>
              </a:prstGeom>
            </p:spPr>
            <p:txBody>
              <a:bodyPr wrap="none" fromWordArt="1">
                <a:prstTxWarp prst="textPlain">
                  <a:avLst>
                    <a:gd name="adj" fmla="val 50000"/>
                  </a:avLst>
                </a:prstTxWarp>
              </a:bodyPr>
              <a:lstStyle/>
              <a:p>
                <a:r>
                  <a:rPr lang="en-US" altLang="zh-CN" sz="3600" kern="10" dirty="0" err="1">
                    <a:ln w="9525">
                      <a:solidFill>
                        <a:schemeClr val="tx2"/>
                      </a:solidFill>
                      <a:round/>
                      <a:headEnd/>
                      <a:tailEnd/>
                    </a:ln>
                    <a:solidFill>
                      <a:schemeClr val="tx2"/>
                    </a:solidFill>
                    <a:latin typeface="Times New Roman"/>
                    <a:cs typeface="Times New Roman"/>
                  </a:rPr>
                  <a:t>cos</a:t>
                </a:r>
                <a:endParaRPr lang="zh-CN" altLang="en-US" sz="3600" kern="10" dirty="0">
                  <a:ln w="9525">
                    <a:solidFill>
                      <a:schemeClr val="tx2"/>
                    </a:solidFill>
                    <a:round/>
                    <a:headEnd/>
                    <a:tailEnd/>
                  </a:ln>
                  <a:solidFill>
                    <a:schemeClr val="tx2"/>
                  </a:solidFill>
                  <a:latin typeface="Times New Roman"/>
                  <a:cs typeface="Times New Roman"/>
                </a:endParaRPr>
              </a:p>
            </p:txBody>
          </p:sp>
          <p:grpSp>
            <p:nvGrpSpPr>
              <p:cNvPr id="70704" name="Group 359"/>
              <p:cNvGrpSpPr>
                <a:grpSpLocks/>
              </p:cNvGrpSpPr>
              <p:nvPr/>
            </p:nvGrpSpPr>
            <p:grpSpPr bwMode="auto">
              <a:xfrm>
                <a:off x="1538" y="3496"/>
                <a:ext cx="679" cy="182"/>
                <a:chOff x="975" y="2841"/>
                <a:chExt cx="857" cy="230"/>
              </a:xfrm>
            </p:grpSpPr>
            <p:sp>
              <p:nvSpPr>
                <p:cNvPr id="70724" name="WordArt 360"/>
                <p:cNvSpPr>
                  <a:spLocks noChangeArrowheads="1" noChangeShapeType="1" noTextEdit="1"/>
                </p:cNvSpPr>
                <p:nvPr/>
              </p:nvSpPr>
              <p:spPr bwMode="auto">
                <a:xfrm>
                  <a:off x="1575" y="2915"/>
                  <a:ext cx="105" cy="15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70725" name="WordArt 361"/>
                <p:cNvSpPr>
                  <a:spLocks noChangeArrowheads="1" noChangeShapeType="1" noTextEdit="1"/>
                </p:cNvSpPr>
                <p:nvPr/>
              </p:nvSpPr>
              <p:spPr bwMode="auto">
                <a:xfrm>
                  <a:off x="1474" y="2907"/>
                  <a:ext cx="69" cy="151"/>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70726" name="WordArt 362"/>
                <p:cNvSpPr>
                  <a:spLocks noChangeArrowheads="1" noChangeShapeType="1" noTextEdit="1"/>
                </p:cNvSpPr>
                <p:nvPr/>
              </p:nvSpPr>
              <p:spPr bwMode="auto">
                <a:xfrm>
                  <a:off x="1757" y="2841"/>
                  <a:ext cx="75" cy="111"/>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5</a:t>
                  </a:r>
                  <a:endParaRPr lang="zh-CN" altLang="en-US" sz="1400" kern="10">
                    <a:ln w="9525">
                      <a:solidFill>
                        <a:srgbClr val="000000"/>
                      </a:solidFill>
                      <a:round/>
                      <a:headEnd/>
                      <a:tailEnd/>
                    </a:ln>
                    <a:latin typeface="Times New Roman"/>
                    <a:cs typeface="Times New Roman"/>
                  </a:endParaRPr>
                </a:p>
              </p:txBody>
            </p:sp>
            <p:sp>
              <p:nvSpPr>
                <p:cNvPr id="70727" name="WordArt 363"/>
                <p:cNvSpPr>
                  <a:spLocks noChangeArrowheads="1" noChangeShapeType="1" noTextEdit="1"/>
                </p:cNvSpPr>
                <p:nvPr/>
              </p:nvSpPr>
              <p:spPr bwMode="auto">
                <a:xfrm>
                  <a:off x="975" y="2912"/>
                  <a:ext cx="270" cy="159"/>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5.0</a:t>
                  </a:r>
                  <a:endParaRPr lang="zh-CN" altLang="en-US" sz="1400" kern="10">
                    <a:ln w="9525">
                      <a:solidFill>
                        <a:srgbClr val="000000"/>
                      </a:solidFill>
                      <a:round/>
                      <a:headEnd/>
                      <a:tailEnd/>
                    </a:ln>
                    <a:latin typeface="Times New Roman"/>
                    <a:cs typeface="Times New Roman"/>
                  </a:endParaRPr>
                </a:p>
              </p:txBody>
            </p:sp>
            <p:grpSp>
              <p:nvGrpSpPr>
                <p:cNvPr id="70705" name="Group 364"/>
                <p:cNvGrpSpPr>
                  <a:grpSpLocks/>
                </p:cNvGrpSpPr>
                <p:nvPr/>
              </p:nvGrpSpPr>
              <p:grpSpPr bwMode="auto">
                <a:xfrm>
                  <a:off x="1302" y="2920"/>
                  <a:ext cx="110" cy="137"/>
                  <a:chOff x="1781" y="2282"/>
                  <a:chExt cx="577" cy="577"/>
                </a:xfrm>
              </p:grpSpPr>
              <p:sp>
                <p:nvSpPr>
                  <p:cNvPr id="70730" name="Line 365"/>
                  <p:cNvSpPr>
                    <a:spLocks noChangeShapeType="1"/>
                  </p:cNvSpPr>
                  <p:nvPr/>
                </p:nvSpPr>
                <p:spPr bwMode="auto">
                  <a:xfrm>
                    <a:off x="1782" y="2282"/>
                    <a:ext cx="576" cy="576"/>
                  </a:xfrm>
                  <a:prstGeom prst="line">
                    <a:avLst/>
                  </a:prstGeom>
                  <a:noFill/>
                  <a:ln w="38100">
                    <a:solidFill>
                      <a:schemeClr val="tx1"/>
                    </a:solidFill>
                    <a:round/>
                    <a:headEnd/>
                    <a:tailEnd/>
                  </a:ln>
                  <a:effectLst/>
                </p:spPr>
                <p:txBody>
                  <a:bodyPr/>
                  <a:lstStyle/>
                  <a:p>
                    <a:endParaRPr lang="zh-CN" altLang="en-US"/>
                  </a:p>
                </p:txBody>
              </p:sp>
              <p:sp>
                <p:nvSpPr>
                  <p:cNvPr id="70731" name="Line 366"/>
                  <p:cNvSpPr>
                    <a:spLocks noChangeShapeType="1"/>
                  </p:cNvSpPr>
                  <p:nvPr/>
                </p:nvSpPr>
                <p:spPr bwMode="auto">
                  <a:xfrm flipH="1">
                    <a:off x="1781" y="2282"/>
                    <a:ext cx="577" cy="577"/>
                  </a:xfrm>
                  <a:prstGeom prst="line">
                    <a:avLst/>
                  </a:prstGeom>
                  <a:noFill/>
                  <a:ln w="38100">
                    <a:solidFill>
                      <a:schemeClr val="tx1"/>
                    </a:solidFill>
                    <a:round/>
                    <a:headEnd/>
                    <a:tailEnd/>
                  </a:ln>
                  <a:effectLst/>
                </p:spPr>
                <p:txBody>
                  <a:bodyPr/>
                  <a:lstStyle/>
                  <a:p>
                    <a:endParaRPr lang="zh-CN" altLang="en-US"/>
                  </a:p>
                </p:txBody>
              </p:sp>
            </p:grpSp>
            <p:sp>
              <p:nvSpPr>
                <p:cNvPr id="70729" name="Line 367"/>
                <p:cNvSpPr>
                  <a:spLocks noChangeShapeType="1"/>
                </p:cNvSpPr>
                <p:nvPr/>
              </p:nvSpPr>
              <p:spPr bwMode="auto">
                <a:xfrm>
                  <a:off x="1691" y="2901"/>
                  <a:ext cx="56" cy="0"/>
                </a:xfrm>
                <a:prstGeom prst="line">
                  <a:avLst/>
                </a:prstGeom>
                <a:noFill/>
                <a:ln w="28575">
                  <a:solidFill>
                    <a:schemeClr val="tx1"/>
                  </a:solidFill>
                  <a:round/>
                  <a:headEnd/>
                  <a:tailEnd/>
                </a:ln>
                <a:effectLst/>
              </p:spPr>
              <p:txBody>
                <a:bodyPr/>
                <a:lstStyle/>
                <a:p>
                  <a:endParaRPr lang="zh-CN" altLang="en-US"/>
                </a:p>
              </p:txBody>
            </p:sp>
          </p:grpSp>
          <p:sp>
            <p:nvSpPr>
              <p:cNvPr id="70713" name="WordArt 199"/>
              <p:cNvSpPr>
                <a:spLocks noChangeArrowheads="1" noChangeShapeType="1" noTextEdit="1"/>
              </p:cNvSpPr>
              <p:nvPr/>
            </p:nvSpPr>
            <p:spPr bwMode="auto">
              <a:xfrm>
                <a:off x="3071" y="3531"/>
                <a:ext cx="65" cy="16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70714" name="WordArt 203"/>
              <p:cNvSpPr>
                <a:spLocks noChangeArrowheads="1" noChangeShapeType="1" noTextEdit="1"/>
              </p:cNvSpPr>
              <p:nvPr/>
            </p:nvSpPr>
            <p:spPr bwMode="auto">
              <a:xfrm>
                <a:off x="3156" y="3537"/>
                <a:ext cx="80" cy="153"/>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70715" name="AutoShape 205"/>
              <p:cNvSpPr>
                <a:spLocks/>
              </p:cNvSpPr>
              <p:nvPr/>
            </p:nvSpPr>
            <p:spPr bwMode="auto">
              <a:xfrm>
                <a:off x="2532" y="3503"/>
                <a:ext cx="47" cy="226"/>
              </a:xfrm>
              <a:prstGeom prst="leftBracket">
                <a:avLst>
                  <a:gd name="adj" fmla="val 40071"/>
                </a:avLst>
              </a:prstGeom>
              <a:noFill/>
              <a:ln w="28575">
                <a:solidFill>
                  <a:schemeClr val="tx1"/>
                </a:solidFill>
                <a:round/>
                <a:headEnd/>
                <a:tailEnd/>
              </a:ln>
              <a:effectLst/>
            </p:spPr>
            <p:txBody>
              <a:bodyPr wrap="none" anchor="ctr"/>
              <a:lstStyle/>
              <a:p>
                <a:endParaRPr lang="zh-CN" altLang="en-US"/>
              </a:p>
            </p:txBody>
          </p:sp>
          <p:sp>
            <p:nvSpPr>
              <p:cNvPr id="70716" name="WordArt 371"/>
              <p:cNvSpPr>
                <a:spLocks noChangeArrowheads="1" noChangeShapeType="1" noTextEdit="1"/>
              </p:cNvSpPr>
              <p:nvPr/>
            </p:nvSpPr>
            <p:spPr bwMode="auto">
              <a:xfrm>
                <a:off x="2612" y="3540"/>
                <a:ext cx="258" cy="12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680</a:t>
                </a:r>
                <a:endParaRPr lang="zh-CN" altLang="en-US" sz="1400" kern="10">
                  <a:ln w="9525">
                    <a:solidFill>
                      <a:srgbClr val="000000"/>
                    </a:solidFill>
                    <a:round/>
                    <a:headEnd/>
                    <a:tailEnd/>
                  </a:ln>
                  <a:latin typeface="Times New Roman"/>
                  <a:cs typeface="Times New Roman"/>
                </a:endParaRPr>
              </a:p>
            </p:txBody>
          </p:sp>
          <p:sp>
            <p:nvSpPr>
              <p:cNvPr id="70717" name="WordArt 372"/>
              <p:cNvSpPr>
                <a:spLocks noChangeArrowheads="1" noChangeShapeType="1" noTextEdit="1"/>
              </p:cNvSpPr>
              <p:nvPr/>
            </p:nvSpPr>
            <p:spPr bwMode="auto">
              <a:xfrm>
                <a:off x="2893" y="3556"/>
                <a:ext cx="159" cy="104"/>
              </a:xfrm>
              <a:prstGeom prst="rect">
                <a:avLst/>
              </a:prstGeom>
            </p:spPr>
            <p:txBody>
              <a:bodyPr wrap="none" fromWordArt="1">
                <a:prstTxWarp prst="textPlain">
                  <a:avLst>
                    <a:gd name="adj" fmla="val 58731"/>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grpSp>
            <p:nvGrpSpPr>
              <p:cNvPr id="70707" name="Group 373"/>
              <p:cNvGrpSpPr>
                <a:grpSpLocks/>
              </p:cNvGrpSpPr>
              <p:nvPr/>
            </p:nvGrpSpPr>
            <p:grpSpPr bwMode="auto">
              <a:xfrm>
                <a:off x="3442" y="3470"/>
                <a:ext cx="401" cy="290"/>
                <a:chOff x="3718" y="1902"/>
                <a:chExt cx="401" cy="290"/>
              </a:xfrm>
            </p:grpSpPr>
            <p:sp>
              <p:nvSpPr>
                <p:cNvPr id="70720" name="WordArt 200"/>
                <p:cNvSpPr>
                  <a:spLocks noChangeArrowheads="1" noChangeShapeType="1" noTextEdit="1"/>
                </p:cNvSpPr>
                <p:nvPr/>
              </p:nvSpPr>
              <p:spPr bwMode="auto">
                <a:xfrm>
                  <a:off x="4054" y="1955"/>
                  <a:ext cx="65" cy="16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70721" name="WordArt 210"/>
                <p:cNvSpPr>
                  <a:spLocks noChangeArrowheads="1" noChangeShapeType="1" noTextEdit="1"/>
                </p:cNvSpPr>
                <p:nvPr/>
              </p:nvSpPr>
              <p:spPr bwMode="auto">
                <a:xfrm>
                  <a:off x="3799" y="1902"/>
                  <a:ext cx="115" cy="9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70722" name="WordArt 376"/>
                <p:cNvSpPr>
                  <a:spLocks noChangeArrowheads="1" noChangeShapeType="1" noTextEdit="1"/>
                </p:cNvSpPr>
                <p:nvPr/>
              </p:nvSpPr>
              <p:spPr bwMode="auto">
                <a:xfrm>
                  <a:off x="3740" y="2066"/>
                  <a:ext cx="258" cy="12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340</a:t>
                  </a:r>
                  <a:endParaRPr lang="zh-CN" altLang="en-US" sz="1400" kern="10">
                    <a:ln w="9525">
                      <a:solidFill>
                        <a:srgbClr val="000000"/>
                      </a:solidFill>
                      <a:round/>
                      <a:headEnd/>
                      <a:tailEnd/>
                    </a:ln>
                    <a:latin typeface="Times New Roman"/>
                    <a:cs typeface="Times New Roman"/>
                  </a:endParaRPr>
                </a:p>
              </p:txBody>
            </p:sp>
            <p:sp>
              <p:nvSpPr>
                <p:cNvPr id="70723" name="Line 208"/>
                <p:cNvSpPr>
                  <a:spLocks noChangeShapeType="1"/>
                </p:cNvSpPr>
                <p:nvPr/>
              </p:nvSpPr>
              <p:spPr bwMode="auto">
                <a:xfrm flipH="1">
                  <a:off x="3718" y="2038"/>
                  <a:ext cx="306" cy="1"/>
                </a:xfrm>
                <a:prstGeom prst="line">
                  <a:avLst/>
                </a:prstGeom>
                <a:noFill/>
                <a:ln w="28575">
                  <a:solidFill>
                    <a:schemeClr val="tx1"/>
                  </a:solidFill>
                  <a:round/>
                  <a:headEnd/>
                  <a:tailEnd/>
                </a:ln>
                <a:effectLst/>
              </p:spPr>
              <p:txBody>
                <a:bodyPr/>
                <a:lstStyle/>
                <a:p>
                  <a:endParaRPr lang="zh-CN" altLang="en-US"/>
                </a:p>
              </p:txBody>
            </p:sp>
          </p:grpSp>
          <p:sp>
            <p:nvSpPr>
              <p:cNvPr id="70719" name="WordArt 378"/>
              <p:cNvSpPr>
                <a:spLocks noChangeArrowheads="1" noChangeShapeType="1" noTextEdit="1"/>
              </p:cNvSpPr>
              <p:nvPr/>
            </p:nvSpPr>
            <p:spPr bwMode="auto">
              <a:xfrm>
                <a:off x="3288" y="3561"/>
                <a:ext cx="91" cy="115"/>
              </a:xfrm>
              <a:prstGeom prst="rect">
                <a:avLst/>
              </a:prstGeom>
            </p:spPr>
            <p:txBody>
              <a:bodyPr wrap="none" fromWordArt="1">
                <a:prstTxWarp prst="textPlain">
                  <a:avLst>
                    <a:gd name="adj" fmla="val 50000"/>
                  </a:avLst>
                </a:prstTxWarp>
              </a:bodyPr>
              <a:lstStyle/>
              <a:p>
                <a:r>
                  <a:rPr lang="en-US" altLang="zh-CN" sz="3600" kern="10">
                    <a:ln w="28575">
                      <a:solidFill>
                        <a:srgbClr val="0000FF"/>
                      </a:solidFill>
                      <a:round/>
                      <a:headEnd/>
                      <a:tailEnd/>
                    </a:ln>
                    <a:latin typeface="宋体"/>
                    <a:ea typeface="宋体"/>
                  </a:rPr>
                  <a:t>+</a:t>
                </a:r>
                <a:endParaRPr lang="zh-CN" altLang="en-US" sz="3600" kern="10">
                  <a:ln w="28575">
                    <a:solidFill>
                      <a:srgbClr val="0000FF"/>
                    </a:solidFill>
                    <a:round/>
                    <a:headEnd/>
                    <a:tailEnd/>
                  </a:ln>
                  <a:latin typeface="宋体"/>
                  <a:ea typeface="宋体"/>
                </a:endParaRPr>
              </a:p>
            </p:txBody>
          </p:sp>
        </p:grpSp>
        <p:sp>
          <p:nvSpPr>
            <p:cNvPr id="70709" name="AutoShape 206"/>
            <p:cNvSpPr>
              <a:spLocks/>
            </p:cNvSpPr>
            <p:nvPr/>
          </p:nvSpPr>
          <p:spPr bwMode="auto">
            <a:xfrm flipH="1">
              <a:off x="6318250" y="6146800"/>
              <a:ext cx="73025" cy="358775"/>
            </a:xfrm>
            <a:prstGeom prst="leftBracket">
              <a:avLst>
                <a:gd name="adj" fmla="val 40942"/>
              </a:avLst>
            </a:prstGeom>
            <a:noFill/>
            <a:ln w="28575">
              <a:solidFill>
                <a:schemeClr val="tx1"/>
              </a:solidFill>
              <a:round/>
              <a:headEnd/>
              <a:tailEnd/>
            </a:ln>
            <a:effectLst/>
          </p:spPr>
          <p:txBody>
            <a:bodyPr wrap="none" anchor="ctr"/>
            <a:lstStyle/>
            <a:p>
              <a:endParaRPr lang="zh-CN" altLang="en-US"/>
            </a:p>
          </p:txBody>
        </p:sp>
        <p:sp>
          <p:nvSpPr>
            <p:cNvPr id="70710" name="WordArt 383"/>
            <p:cNvSpPr>
              <a:spLocks noChangeArrowheads="1" noChangeShapeType="1" noTextEdit="1"/>
            </p:cNvSpPr>
            <p:nvPr/>
          </p:nvSpPr>
          <p:spPr bwMode="auto">
            <a:xfrm>
              <a:off x="6502400" y="6361113"/>
              <a:ext cx="215900" cy="136525"/>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m</a:t>
              </a:r>
              <a:endParaRPr lang="zh-CN" altLang="en-US" sz="1200" kern="10">
                <a:ln w="9525">
                  <a:solidFill>
                    <a:srgbClr val="000000"/>
                  </a:solidFill>
                  <a:round/>
                  <a:headEnd/>
                  <a:tailEnd/>
                </a:ln>
                <a:latin typeface="Times New Roman"/>
                <a:cs typeface="Times New Roman"/>
              </a:endParaRPr>
            </a:p>
          </p:txBody>
        </p:sp>
      </p:grpSp>
      <p:sp>
        <p:nvSpPr>
          <p:cNvPr id="70706" name="Rectangle 384" descr="羊皮纸"/>
          <p:cNvSpPr>
            <a:spLocks noChangeArrowheads="1"/>
          </p:cNvSpPr>
          <p:nvPr/>
        </p:nvSpPr>
        <p:spPr bwMode="auto">
          <a:xfrm>
            <a:off x="0" y="6735763"/>
            <a:ext cx="9144000" cy="122237"/>
          </a:xfrm>
          <a:prstGeom prst="rect">
            <a:avLst/>
          </a:prstGeom>
          <a:blipFill dpi="0" rotWithShape="1">
            <a:blip r:embed="rId2" cstate="print"/>
            <a:srcRect/>
            <a:tile tx="0" ty="0" sx="100000" sy="100000" flip="none" algn="tl"/>
          </a:blipFill>
          <a:ln w="9525">
            <a:noFill/>
            <a:miter lim="800000"/>
            <a:headEnd/>
            <a:tailEnd/>
          </a:ln>
          <a:effectLst/>
        </p:spPr>
        <p:txBody>
          <a:bodyPr wrap="none" anchor="ctr"/>
          <a:lstStyle/>
          <a:p>
            <a:endParaRPr lang="zh-CN" altLang="en-US"/>
          </a:p>
        </p:txBody>
      </p:sp>
      <p:sp>
        <p:nvSpPr>
          <p:cNvPr id="260" name="Text Box 93"/>
          <p:cNvSpPr txBox="1">
            <a:spLocks noChangeArrowheads="1"/>
          </p:cNvSpPr>
          <p:nvPr/>
        </p:nvSpPr>
        <p:spPr bwMode="auto">
          <a:xfrm>
            <a:off x="325906" y="445967"/>
            <a:ext cx="1112805" cy="461665"/>
          </a:xfrm>
          <a:prstGeom prst="rect">
            <a:avLst/>
          </a:prstGeom>
          <a:noFill/>
          <a:ln w="9525">
            <a:noFill/>
            <a:miter lim="800000"/>
            <a:headEnd/>
            <a:tailEnd/>
          </a:ln>
        </p:spPr>
        <p:txBody>
          <a:bodyPr wrap="none">
            <a:spAutoFit/>
          </a:bodyPr>
          <a:lstStyle/>
          <a:p>
            <a:pPr eaLnBrk="1" hangingPunct="1"/>
            <a:r>
              <a:rPr lang="zh-CN" altLang="en-US" sz="2400" b="1" dirty="0" smtClean="0"/>
              <a:t>回代到</a:t>
            </a:r>
            <a:endParaRPr lang="zh-CN" altLang="zh-CN" sz="2400" b="1" dirty="0" smtClean="0"/>
          </a:p>
        </p:txBody>
      </p:sp>
      <p:sp>
        <p:nvSpPr>
          <p:cNvPr id="261" name="Text Box 93"/>
          <p:cNvSpPr txBox="1">
            <a:spLocks noChangeArrowheads="1"/>
          </p:cNvSpPr>
          <p:nvPr/>
        </p:nvSpPr>
        <p:spPr bwMode="auto">
          <a:xfrm>
            <a:off x="839056" y="1276461"/>
            <a:ext cx="494046" cy="461665"/>
          </a:xfrm>
          <a:prstGeom prst="rect">
            <a:avLst/>
          </a:prstGeom>
          <a:noFill/>
          <a:ln w="9525">
            <a:noFill/>
            <a:miter lim="800000"/>
            <a:headEnd/>
            <a:tailEnd/>
          </a:ln>
        </p:spPr>
        <p:txBody>
          <a:bodyPr wrap="none">
            <a:spAutoFit/>
          </a:bodyPr>
          <a:lstStyle/>
          <a:p>
            <a:pPr eaLnBrk="1" hangingPunct="1"/>
            <a:r>
              <a:rPr lang="zh-CN" altLang="en-US" sz="2400" b="1" dirty="0" smtClean="0"/>
              <a:t>得</a:t>
            </a:r>
            <a:endParaRPr lang="zh-CN" altLang="zh-CN" sz="2400" b="1" dirty="0" smtClean="0"/>
          </a:p>
        </p:txBody>
      </p:sp>
      <p:grpSp>
        <p:nvGrpSpPr>
          <p:cNvPr id="264" name="Group 525"/>
          <p:cNvGrpSpPr>
            <a:grpSpLocks/>
          </p:cNvGrpSpPr>
          <p:nvPr/>
        </p:nvGrpSpPr>
        <p:grpSpPr bwMode="auto">
          <a:xfrm>
            <a:off x="319427" y="2725952"/>
            <a:ext cx="6905625" cy="254000"/>
            <a:chOff x="1156" y="1681"/>
            <a:chExt cx="4350" cy="160"/>
          </a:xfrm>
        </p:grpSpPr>
        <p:sp>
          <p:nvSpPr>
            <p:cNvPr id="306" name="WordArt 21"/>
            <p:cNvSpPr>
              <a:spLocks noChangeArrowheads="1" noChangeShapeType="1" noTextEdit="1"/>
            </p:cNvSpPr>
            <p:nvPr/>
          </p:nvSpPr>
          <p:spPr bwMode="auto">
            <a:xfrm>
              <a:off x="1515" y="1681"/>
              <a:ext cx="3991" cy="151"/>
            </a:xfrm>
            <a:prstGeom prst="rect">
              <a:avLst/>
            </a:prstGeom>
          </p:spPr>
          <p:txBody>
            <a:bodyPr wrap="none" fromWordArt="1">
              <a:prstTxWarp prst="textPlain">
                <a:avLst>
                  <a:gd name="adj" fmla="val 50000"/>
                </a:avLst>
              </a:prstTxWarp>
            </a:bodyPr>
            <a:lstStyle/>
            <a:p>
              <a:r>
                <a:rPr lang="zh-CN" altLang="en-US" sz="3600" kern="10" dirty="0">
                  <a:ln w="9525">
                    <a:solidFill>
                      <a:srgbClr val="000000"/>
                    </a:solidFill>
                    <a:round/>
                    <a:headEnd/>
                    <a:tailEnd/>
                  </a:ln>
                  <a:latin typeface="宋体"/>
                  <a:ea typeface="宋体"/>
                </a:rPr>
                <a:t>将两波的叠加形式，改写成和差化积形式</a:t>
              </a:r>
            </a:p>
          </p:txBody>
        </p:sp>
        <p:sp>
          <p:nvSpPr>
            <p:cNvPr id="307" name="WordArt 81"/>
            <p:cNvSpPr>
              <a:spLocks noChangeArrowheads="1" noChangeShapeType="1" noTextEdit="1"/>
            </p:cNvSpPr>
            <p:nvPr/>
          </p:nvSpPr>
          <p:spPr bwMode="auto">
            <a:xfrm>
              <a:off x="1156" y="1689"/>
              <a:ext cx="243" cy="152"/>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defRPr/>
              </a:pPr>
              <a:r>
                <a:rPr lang="zh-CN" altLang="en-US" sz="3600" b="1" kern="10">
                  <a:ln w="9525">
                    <a:solidFill>
                      <a:srgbClr val="FF0000"/>
                    </a:solidFill>
                    <a:round/>
                    <a:headEnd/>
                    <a:tailEnd/>
                  </a:ln>
                  <a:solidFill>
                    <a:srgbClr val="FF0000"/>
                  </a:solidFill>
                  <a:latin typeface="宋体"/>
                  <a:ea typeface="宋体"/>
                </a:rPr>
                <a:t>（</a:t>
              </a:r>
              <a:r>
                <a:rPr lang="en-US" altLang="zh-CN" sz="3600" b="1" kern="10">
                  <a:ln w="9525">
                    <a:solidFill>
                      <a:srgbClr val="FF0000"/>
                    </a:solidFill>
                    <a:round/>
                    <a:headEnd/>
                    <a:tailEnd/>
                  </a:ln>
                  <a:solidFill>
                    <a:srgbClr val="FF0000"/>
                  </a:solidFill>
                  <a:latin typeface="宋体"/>
                  <a:ea typeface="宋体"/>
                </a:rPr>
                <a:t>2</a:t>
              </a:r>
              <a:r>
                <a:rPr lang="zh-CN" altLang="en-US" sz="3600" b="1" kern="10">
                  <a:ln w="9525">
                    <a:solidFill>
                      <a:srgbClr val="FF0000"/>
                    </a:solidFill>
                    <a:round/>
                    <a:headEnd/>
                    <a:tailEnd/>
                  </a:ln>
                  <a:solidFill>
                    <a:srgbClr val="FF0000"/>
                  </a:solidFill>
                  <a:latin typeface="宋体"/>
                  <a:ea typeface="宋体"/>
                </a:rPr>
                <a:t>）</a:t>
              </a:r>
            </a:p>
          </p:txBody>
        </p:sp>
      </p:grpSp>
      <p:sp>
        <p:nvSpPr>
          <p:cNvPr id="265" name="WordArt 21"/>
          <p:cNvSpPr>
            <a:spLocks noChangeArrowheads="1" noChangeShapeType="1" noTextEdit="1"/>
          </p:cNvSpPr>
          <p:nvPr/>
        </p:nvSpPr>
        <p:spPr bwMode="auto">
          <a:xfrm>
            <a:off x="453544" y="3367159"/>
            <a:ext cx="1141413" cy="239713"/>
          </a:xfrm>
          <a:prstGeom prst="rect">
            <a:avLst/>
          </a:prstGeom>
        </p:spPr>
        <p:txBody>
          <a:bodyPr wrap="none" fromWordArt="1">
            <a:prstTxWarp prst="textPlain">
              <a:avLst>
                <a:gd name="adj" fmla="val 50000"/>
              </a:avLst>
            </a:prstTxWarp>
          </a:bodyPr>
          <a:lstStyle/>
          <a:p>
            <a:r>
              <a:rPr lang="zh-CN" altLang="en-US" sz="3600" kern="10" dirty="0">
                <a:ln w="9525">
                  <a:solidFill>
                    <a:srgbClr val="FF0000"/>
                  </a:solidFill>
                  <a:round/>
                  <a:headEnd/>
                  <a:tailEnd/>
                </a:ln>
                <a:solidFill>
                  <a:srgbClr val="FF0000"/>
                </a:solidFill>
                <a:latin typeface="宋体"/>
                <a:ea typeface="宋体"/>
              </a:rPr>
              <a:t>驻波方程</a:t>
            </a:r>
          </a:p>
        </p:txBody>
      </p:sp>
      <p:grpSp>
        <p:nvGrpSpPr>
          <p:cNvPr id="266" name="Group 456"/>
          <p:cNvGrpSpPr>
            <a:grpSpLocks/>
          </p:cNvGrpSpPr>
          <p:nvPr/>
        </p:nvGrpSpPr>
        <p:grpSpPr bwMode="auto">
          <a:xfrm>
            <a:off x="1898169" y="3308422"/>
            <a:ext cx="6488113" cy="363538"/>
            <a:chOff x="1185" y="1960"/>
            <a:chExt cx="4087" cy="229"/>
          </a:xfrm>
        </p:grpSpPr>
        <p:grpSp>
          <p:nvGrpSpPr>
            <p:cNvPr id="267" name="Group 195"/>
            <p:cNvGrpSpPr>
              <a:grpSpLocks/>
            </p:cNvGrpSpPr>
            <p:nvPr/>
          </p:nvGrpSpPr>
          <p:grpSpPr bwMode="auto">
            <a:xfrm>
              <a:off x="1447" y="2027"/>
              <a:ext cx="139" cy="49"/>
              <a:chOff x="1260" y="2371"/>
              <a:chExt cx="151" cy="53"/>
            </a:xfrm>
          </p:grpSpPr>
          <p:sp>
            <p:nvSpPr>
              <p:cNvPr id="304" name="Line 196"/>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305" name="Line 197"/>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grpSp>
          <p:nvGrpSpPr>
            <p:cNvPr id="268" name="Group 95"/>
            <p:cNvGrpSpPr>
              <a:grpSpLocks/>
            </p:cNvGrpSpPr>
            <p:nvPr/>
          </p:nvGrpSpPr>
          <p:grpSpPr bwMode="auto">
            <a:xfrm>
              <a:off x="1185" y="1972"/>
              <a:ext cx="205" cy="201"/>
              <a:chOff x="1081" y="588"/>
              <a:chExt cx="205" cy="201"/>
            </a:xfrm>
          </p:grpSpPr>
          <p:sp>
            <p:nvSpPr>
              <p:cNvPr id="302" name="WordArt 212"/>
              <p:cNvSpPr>
                <a:spLocks noChangeArrowheads="1" noChangeShapeType="1" noTextEdit="1"/>
              </p:cNvSpPr>
              <p:nvPr/>
            </p:nvSpPr>
            <p:spPr bwMode="auto">
              <a:xfrm>
                <a:off x="1081" y="588"/>
                <a:ext cx="141" cy="161"/>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303" name="WordArt 213"/>
              <p:cNvSpPr>
                <a:spLocks noChangeArrowheads="1" noChangeShapeType="1" noTextEdit="1"/>
              </p:cNvSpPr>
              <p:nvPr/>
            </p:nvSpPr>
            <p:spPr bwMode="auto">
              <a:xfrm>
                <a:off x="1186" y="689"/>
                <a:ext cx="100" cy="100"/>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宋体"/>
                    <a:ea typeface="宋体"/>
                  </a:rPr>
                  <a:t>驻</a:t>
                </a:r>
              </a:p>
            </p:txBody>
          </p:sp>
        </p:grpSp>
        <p:sp>
          <p:nvSpPr>
            <p:cNvPr id="269" name="WordArt 203"/>
            <p:cNvSpPr>
              <a:spLocks noChangeArrowheads="1" noChangeShapeType="1" noTextEdit="1"/>
            </p:cNvSpPr>
            <p:nvPr/>
          </p:nvSpPr>
          <p:spPr bwMode="auto">
            <a:xfrm>
              <a:off x="4881" y="2015"/>
              <a:ext cx="80" cy="153"/>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270" name="WordArt 157"/>
            <p:cNvSpPr>
              <a:spLocks noChangeArrowheads="1" noChangeShapeType="1" noTextEdit="1"/>
            </p:cNvSpPr>
            <p:nvPr/>
          </p:nvSpPr>
          <p:spPr bwMode="auto">
            <a:xfrm>
              <a:off x="4433" y="2042"/>
              <a:ext cx="258" cy="12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680</a:t>
              </a:r>
              <a:endParaRPr lang="zh-CN" altLang="en-US" sz="1400" kern="10">
                <a:ln w="9525">
                  <a:solidFill>
                    <a:srgbClr val="000000"/>
                  </a:solidFill>
                  <a:round/>
                  <a:headEnd/>
                  <a:tailEnd/>
                </a:ln>
                <a:latin typeface="Times New Roman"/>
                <a:cs typeface="Times New Roman"/>
              </a:endParaRPr>
            </a:p>
          </p:txBody>
        </p:sp>
        <p:sp>
          <p:nvSpPr>
            <p:cNvPr id="271" name="WordArt 158"/>
            <p:cNvSpPr>
              <a:spLocks noChangeArrowheads="1" noChangeShapeType="1" noTextEdit="1"/>
            </p:cNvSpPr>
            <p:nvPr/>
          </p:nvSpPr>
          <p:spPr bwMode="auto">
            <a:xfrm>
              <a:off x="4708" y="2058"/>
              <a:ext cx="159" cy="104"/>
            </a:xfrm>
            <a:prstGeom prst="rect">
              <a:avLst/>
            </a:prstGeom>
          </p:spPr>
          <p:txBody>
            <a:bodyPr wrap="none" fromWordArt="1">
              <a:prstTxWarp prst="textPlain">
                <a:avLst>
                  <a:gd name="adj" fmla="val 58731"/>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sp>
          <p:nvSpPr>
            <p:cNvPr id="272" name="WordArt 200"/>
            <p:cNvSpPr>
              <a:spLocks noChangeArrowheads="1" noChangeShapeType="1" noTextEdit="1"/>
            </p:cNvSpPr>
            <p:nvPr/>
          </p:nvSpPr>
          <p:spPr bwMode="auto">
            <a:xfrm>
              <a:off x="5032" y="2017"/>
              <a:ext cx="65" cy="16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73" name="WordArt 252"/>
            <p:cNvSpPr>
              <a:spLocks noChangeArrowheads="1" noChangeShapeType="1" noTextEdit="1"/>
            </p:cNvSpPr>
            <p:nvPr/>
          </p:nvSpPr>
          <p:spPr bwMode="auto">
            <a:xfrm>
              <a:off x="5136" y="2071"/>
              <a:ext cx="136" cy="86"/>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m</a:t>
              </a:r>
              <a:endParaRPr lang="zh-CN" altLang="en-US" sz="1200" kern="10">
                <a:ln w="9525">
                  <a:solidFill>
                    <a:srgbClr val="000000"/>
                  </a:solidFill>
                  <a:round/>
                  <a:headEnd/>
                  <a:tailEnd/>
                </a:ln>
                <a:latin typeface="Times New Roman"/>
                <a:cs typeface="Times New Roman"/>
              </a:endParaRPr>
            </a:p>
          </p:txBody>
        </p:sp>
        <p:grpSp>
          <p:nvGrpSpPr>
            <p:cNvPr id="274" name="Group 257"/>
            <p:cNvGrpSpPr>
              <a:grpSpLocks/>
            </p:cNvGrpSpPr>
            <p:nvPr/>
          </p:nvGrpSpPr>
          <p:grpSpPr bwMode="auto">
            <a:xfrm>
              <a:off x="1613" y="1988"/>
              <a:ext cx="208" cy="199"/>
              <a:chOff x="1933" y="300"/>
              <a:chExt cx="208" cy="199"/>
            </a:xfrm>
          </p:grpSpPr>
          <p:sp>
            <p:nvSpPr>
              <p:cNvPr id="300" name="WordArt 212"/>
              <p:cNvSpPr>
                <a:spLocks noChangeArrowheads="1" noChangeShapeType="1" noTextEdit="1"/>
              </p:cNvSpPr>
              <p:nvPr/>
            </p:nvSpPr>
            <p:spPr bwMode="auto">
              <a:xfrm>
                <a:off x="1933" y="300"/>
                <a:ext cx="141" cy="161"/>
              </a:xfrm>
              <a:prstGeom prst="rect">
                <a:avLst/>
              </a:prstGeom>
            </p:spPr>
            <p:txBody>
              <a:bodyPr wrap="none" fromWordArt="1">
                <a:prstTxWarp prst="textPlain">
                  <a:avLst>
                    <a:gd name="adj" fmla="val 50000"/>
                  </a:avLst>
                </a:prstTxWarp>
              </a:bodyPr>
              <a:lstStyle/>
              <a:p>
                <a:r>
                  <a:rPr lang="en-US" altLang="zh-CN" sz="3600" i="1" kern="10" dirty="0">
                    <a:ln w="9525">
                      <a:solidFill>
                        <a:srgbClr val="FF0000"/>
                      </a:solidFill>
                      <a:round/>
                      <a:headEnd/>
                      <a:tailEnd/>
                    </a:ln>
                    <a:solidFill>
                      <a:srgbClr val="FF0000"/>
                    </a:solidFill>
                    <a:latin typeface="Times New Roman"/>
                    <a:cs typeface="Times New Roman"/>
                  </a:rPr>
                  <a:t>y</a:t>
                </a:r>
                <a:endParaRPr lang="zh-CN" altLang="en-US" sz="3600" i="1" kern="10" dirty="0">
                  <a:ln w="9525">
                    <a:solidFill>
                      <a:srgbClr val="FF0000"/>
                    </a:solidFill>
                    <a:round/>
                    <a:headEnd/>
                    <a:tailEnd/>
                  </a:ln>
                  <a:solidFill>
                    <a:srgbClr val="FF0000"/>
                  </a:solidFill>
                  <a:latin typeface="Times New Roman"/>
                  <a:cs typeface="Times New Roman"/>
                </a:endParaRPr>
              </a:p>
            </p:txBody>
          </p:sp>
          <p:sp>
            <p:nvSpPr>
              <p:cNvPr id="301" name="WordArt 213"/>
              <p:cNvSpPr>
                <a:spLocks noChangeArrowheads="1" noChangeShapeType="1" noTextEdit="1"/>
              </p:cNvSpPr>
              <p:nvPr/>
            </p:nvSpPr>
            <p:spPr bwMode="auto">
              <a:xfrm>
                <a:off x="2041" y="399"/>
                <a:ext cx="100" cy="100"/>
              </a:xfrm>
              <a:prstGeom prst="rect">
                <a:avLst/>
              </a:prstGeom>
            </p:spPr>
            <p:txBody>
              <a:bodyPr wrap="none" fromWordArt="1">
                <a:prstTxWarp prst="textPlain">
                  <a:avLst>
                    <a:gd name="adj" fmla="val 50000"/>
                  </a:avLst>
                </a:prstTxWarp>
              </a:bodyPr>
              <a:lstStyle/>
              <a:p>
                <a:r>
                  <a:rPr lang="zh-CN" altLang="en-US" sz="3600" kern="10">
                    <a:ln w="9525">
                      <a:solidFill>
                        <a:srgbClr val="FF0000"/>
                      </a:solidFill>
                      <a:round/>
                      <a:headEnd/>
                      <a:tailEnd/>
                    </a:ln>
                    <a:solidFill>
                      <a:srgbClr val="FF0000"/>
                    </a:solidFill>
                    <a:latin typeface="宋体"/>
                    <a:ea typeface="宋体"/>
                  </a:rPr>
                  <a:t>入</a:t>
                </a:r>
              </a:p>
            </p:txBody>
          </p:sp>
        </p:grpSp>
        <p:sp>
          <p:nvSpPr>
            <p:cNvPr id="275" name="WordArt 260"/>
            <p:cNvSpPr>
              <a:spLocks noChangeArrowheads="1" noChangeShapeType="1" noTextEdit="1"/>
            </p:cNvSpPr>
            <p:nvPr/>
          </p:nvSpPr>
          <p:spPr bwMode="auto">
            <a:xfrm>
              <a:off x="1834" y="2011"/>
              <a:ext cx="91" cy="115"/>
            </a:xfrm>
            <a:prstGeom prst="rect">
              <a:avLst/>
            </a:prstGeom>
          </p:spPr>
          <p:txBody>
            <a:bodyPr wrap="none" fromWordArt="1">
              <a:prstTxWarp prst="textPlain">
                <a:avLst>
                  <a:gd name="adj" fmla="val 50000"/>
                </a:avLst>
              </a:prstTxWarp>
            </a:bodyPr>
            <a:lstStyle/>
            <a:p>
              <a:r>
                <a:rPr lang="en-US" altLang="zh-CN" sz="3600" kern="10">
                  <a:ln w="28575">
                    <a:solidFill>
                      <a:schemeClr val="tx1"/>
                    </a:solidFill>
                    <a:round/>
                    <a:headEnd/>
                    <a:tailEnd/>
                  </a:ln>
                  <a:latin typeface="宋体"/>
                  <a:ea typeface="宋体"/>
                </a:rPr>
                <a:t>+</a:t>
              </a:r>
              <a:endParaRPr lang="zh-CN" altLang="en-US" sz="3600" kern="10">
                <a:ln w="28575">
                  <a:solidFill>
                    <a:schemeClr val="tx1"/>
                  </a:solidFill>
                  <a:round/>
                  <a:headEnd/>
                  <a:tailEnd/>
                </a:ln>
                <a:latin typeface="宋体"/>
                <a:ea typeface="宋体"/>
              </a:endParaRPr>
            </a:p>
          </p:txBody>
        </p:sp>
        <p:grpSp>
          <p:nvGrpSpPr>
            <p:cNvPr id="276" name="Group 261"/>
            <p:cNvGrpSpPr>
              <a:grpSpLocks/>
            </p:cNvGrpSpPr>
            <p:nvPr/>
          </p:nvGrpSpPr>
          <p:grpSpPr bwMode="auto">
            <a:xfrm>
              <a:off x="1961" y="1988"/>
              <a:ext cx="205" cy="201"/>
              <a:chOff x="1081" y="588"/>
              <a:chExt cx="205" cy="201"/>
            </a:xfrm>
          </p:grpSpPr>
          <p:sp>
            <p:nvSpPr>
              <p:cNvPr id="298" name="WordArt 212"/>
              <p:cNvSpPr>
                <a:spLocks noChangeArrowheads="1" noChangeShapeType="1" noTextEdit="1"/>
              </p:cNvSpPr>
              <p:nvPr/>
            </p:nvSpPr>
            <p:spPr bwMode="auto">
              <a:xfrm>
                <a:off x="1081" y="588"/>
                <a:ext cx="141" cy="161"/>
              </a:xfrm>
              <a:prstGeom prst="rect">
                <a:avLst/>
              </a:prstGeom>
            </p:spPr>
            <p:txBody>
              <a:bodyPr wrap="none" fromWordArt="1">
                <a:prstTxWarp prst="textPlain">
                  <a:avLst>
                    <a:gd name="adj" fmla="val 50000"/>
                  </a:avLst>
                </a:prstTxWarp>
              </a:bodyPr>
              <a:lstStyle/>
              <a:p>
                <a:r>
                  <a:rPr lang="en-US" altLang="zh-CN" sz="3600" i="1" kern="10">
                    <a:ln w="9525">
                      <a:solidFill>
                        <a:srgbClr val="0000FF"/>
                      </a:solidFill>
                      <a:round/>
                      <a:headEnd/>
                      <a:tailEnd/>
                    </a:ln>
                    <a:solidFill>
                      <a:srgbClr val="0000FF"/>
                    </a:solidFill>
                    <a:latin typeface="Times New Roman"/>
                    <a:cs typeface="Times New Roman"/>
                  </a:rPr>
                  <a:t>y</a:t>
                </a:r>
                <a:endParaRPr lang="zh-CN" altLang="en-US" sz="3600" i="1" kern="10">
                  <a:ln w="9525">
                    <a:solidFill>
                      <a:srgbClr val="0000FF"/>
                    </a:solidFill>
                    <a:round/>
                    <a:headEnd/>
                    <a:tailEnd/>
                  </a:ln>
                  <a:solidFill>
                    <a:srgbClr val="0000FF"/>
                  </a:solidFill>
                  <a:latin typeface="Times New Roman"/>
                  <a:cs typeface="Times New Roman"/>
                </a:endParaRPr>
              </a:p>
            </p:txBody>
          </p:sp>
          <p:sp>
            <p:nvSpPr>
              <p:cNvPr id="299" name="WordArt 213"/>
              <p:cNvSpPr>
                <a:spLocks noChangeArrowheads="1" noChangeShapeType="1" noTextEdit="1"/>
              </p:cNvSpPr>
              <p:nvPr/>
            </p:nvSpPr>
            <p:spPr bwMode="auto">
              <a:xfrm>
                <a:off x="1186" y="689"/>
                <a:ext cx="100" cy="100"/>
              </a:xfrm>
              <a:prstGeom prst="rect">
                <a:avLst/>
              </a:prstGeom>
            </p:spPr>
            <p:txBody>
              <a:bodyPr wrap="none" fromWordArt="1">
                <a:prstTxWarp prst="textPlain">
                  <a:avLst>
                    <a:gd name="adj" fmla="val 50000"/>
                  </a:avLst>
                </a:prstTxWarp>
              </a:bodyPr>
              <a:lstStyle/>
              <a:p>
                <a:r>
                  <a:rPr lang="zh-CN" altLang="en-US" sz="3600" kern="10">
                    <a:ln w="9525">
                      <a:solidFill>
                        <a:srgbClr val="0000FF"/>
                      </a:solidFill>
                      <a:round/>
                      <a:headEnd/>
                      <a:tailEnd/>
                    </a:ln>
                    <a:solidFill>
                      <a:srgbClr val="0000FF"/>
                    </a:solidFill>
                    <a:latin typeface="宋体"/>
                    <a:ea typeface="宋体"/>
                  </a:rPr>
                  <a:t>反</a:t>
                </a:r>
              </a:p>
            </p:txBody>
          </p:sp>
        </p:grpSp>
        <p:grpSp>
          <p:nvGrpSpPr>
            <p:cNvPr id="277" name="Group 195"/>
            <p:cNvGrpSpPr>
              <a:grpSpLocks/>
            </p:cNvGrpSpPr>
            <p:nvPr/>
          </p:nvGrpSpPr>
          <p:grpSpPr bwMode="auto">
            <a:xfrm>
              <a:off x="2231" y="2059"/>
              <a:ext cx="139" cy="49"/>
              <a:chOff x="1260" y="2371"/>
              <a:chExt cx="151" cy="53"/>
            </a:xfrm>
          </p:grpSpPr>
          <p:sp>
            <p:nvSpPr>
              <p:cNvPr id="296" name="Line 196"/>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297" name="Line 197"/>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grpSp>
          <p:nvGrpSpPr>
            <p:cNvPr id="278" name="Group 281"/>
            <p:cNvGrpSpPr>
              <a:grpSpLocks/>
            </p:cNvGrpSpPr>
            <p:nvPr/>
          </p:nvGrpSpPr>
          <p:grpSpPr bwMode="auto">
            <a:xfrm>
              <a:off x="2426" y="1960"/>
              <a:ext cx="1600" cy="225"/>
              <a:chOff x="2426" y="1960"/>
              <a:chExt cx="1600" cy="225"/>
            </a:xfrm>
          </p:grpSpPr>
          <p:sp>
            <p:nvSpPr>
              <p:cNvPr id="281" name="WordArt 198"/>
              <p:cNvSpPr>
                <a:spLocks noChangeArrowheads="1" noChangeShapeType="1" noTextEdit="1"/>
              </p:cNvSpPr>
              <p:nvPr/>
            </p:nvSpPr>
            <p:spPr bwMode="auto">
              <a:xfrm>
                <a:off x="3163" y="2048"/>
                <a:ext cx="221" cy="97"/>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82" name="WordArt 199"/>
              <p:cNvSpPr>
                <a:spLocks noChangeArrowheads="1" noChangeShapeType="1" noTextEdit="1"/>
              </p:cNvSpPr>
              <p:nvPr/>
            </p:nvSpPr>
            <p:spPr bwMode="auto">
              <a:xfrm>
                <a:off x="3447" y="2019"/>
                <a:ext cx="65" cy="16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283" name="WordArt 214"/>
              <p:cNvSpPr>
                <a:spLocks noChangeArrowheads="1" noChangeShapeType="1" noTextEdit="1"/>
              </p:cNvSpPr>
              <p:nvPr/>
            </p:nvSpPr>
            <p:spPr bwMode="auto">
              <a:xfrm>
                <a:off x="3557" y="2018"/>
                <a:ext cx="81" cy="12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sp>
            <p:nvSpPr>
              <p:cNvPr id="284" name="WordArt 215"/>
              <p:cNvSpPr>
                <a:spLocks noChangeArrowheads="1" noChangeShapeType="1" noTextEdit="1"/>
              </p:cNvSpPr>
              <p:nvPr/>
            </p:nvSpPr>
            <p:spPr bwMode="auto">
              <a:xfrm>
                <a:off x="3655" y="2040"/>
                <a:ext cx="159" cy="104"/>
              </a:xfrm>
              <a:prstGeom prst="rect">
                <a:avLst/>
              </a:prstGeom>
            </p:spPr>
            <p:txBody>
              <a:bodyPr wrap="none" fromWordArt="1">
                <a:prstTxWarp prst="textPlain">
                  <a:avLst>
                    <a:gd name="adj" fmla="val 58731"/>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sp>
            <p:nvSpPr>
              <p:cNvPr id="285" name="WordArt 210"/>
              <p:cNvSpPr>
                <a:spLocks noChangeArrowheads="1" noChangeShapeType="1" noTextEdit="1"/>
              </p:cNvSpPr>
              <p:nvPr/>
            </p:nvSpPr>
            <p:spPr bwMode="auto">
              <a:xfrm>
                <a:off x="3815" y="2046"/>
                <a:ext cx="115" cy="9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grpSp>
            <p:nvGrpSpPr>
              <p:cNvPr id="286" name="Group 267"/>
              <p:cNvGrpSpPr>
                <a:grpSpLocks/>
              </p:cNvGrpSpPr>
              <p:nvPr/>
            </p:nvGrpSpPr>
            <p:grpSpPr bwMode="auto">
              <a:xfrm>
                <a:off x="2426" y="1960"/>
                <a:ext cx="679" cy="182"/>
                <a:chOff x="975" y="2841"/>
                <a:chExt cx="857" cy="230"/>
              </a:xfrm>
            </p:grpSpPr>
            <p:sp>
              <p:nvSpPr>
                <p:cNvPr id="288" name="WordArt 268"/>
                <p:cNvSpPr>
                  <a:spLocks noChangeArrowheads="1" noChangeShapeType="1" noTextEdit="1"/>
                </p:cNvSpPr>
                <p:nvPr/>
              </p:nvSpPr>
              <p:spPr bwMode="auto">
                <a:xfrm>
                  <a:off x="1575" y="2915"/>
                  <a:ext cx="105" cy="15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289" name="WordArt 269"/>
                <p:cNvSpPr>
                  <a:spLocks noChangeArrowheads="1" noChangeShapeType="1" noTextEdit="1"/>
                </p:cNvSpPr>
                <p:nvPr/>
              </p:nvSpPr>
              <p:spPr bwMode="auto">
                <a:xfrm>
                  <a:off x="1474" y="2907"/>
                  <a:ext cx="69" cy="151"/>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290" name="WordArt 270"/>
                <p:cNvSpPr>
                  <a:spLocks noChangeArrowheads="1" noChangeShapeType="1" noTextEdit="1"/>
                </p:cNvSpPr>
                <p:nvPr/>
              </p:nvSpPr>
              <p:spPr bwMode="auto">
                <a:xfrm>
                  <a:off x="1757" y="2841"/>
                  <a:ext cx="75" cy="111"/>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4</a:t>
                  </a:r>
                  <a:endParaRPr lang="zh-CN" altLang="en-US" sz="1400" kern="10">
                    <a:ln w="9525">
                      <a:solidFill>
                        <a:srgbClr val="000000"/>
                      </a:solidFill>
                      <a:round/>
                      <a:headEnd/>
                      <a:tailEnd/>
                    </a:ln>
                    <a:latin typeface="Times New Roman"/>
                    <a:cs typeface="Times New Roman"/>
                  </a:endParaRPr>
                </a:p>
              </p:txBody>
            </p:sp>
            <p:sp>
              <p:nvSpPr>
                <p:cNvPr id="291" name="WordArt 271"/>
                <p:cNvSpPr>
                  <a:spLocks noChangeArrowheads="1" noChangeShapeType="1" noTextEdit="1"/>
                </p:cNvSpPr>
                <p:nvPr/>
              </p:nvSpPr>
              <p:spPr bwMode="auto">
                <a:xfrm>
                  <a:off x="975" y="2912"/>
                  <a:ext cx="270" cy="159"/>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1.0</a:t>
                  </a:r>
                  <a:endParaRPr lang="zh-CN" altLang="en-US" sz="1400" kern="10">
                    <a:ln w="9525">
                      <a:solidFill>
                        <a:srgbClr val="000000"/>
                      </a:solidFill>
                      <a:round/>
                      <a:headEnd/>
                      <a:tailEnd/>
                    </a:ln>
                    <a:latin typeface="Times New Roman"/>
                    <a:cs typeface="Times New Roman"/>
                  </a:endParaRPr>
                </a:p>
              </p:txBody>
            </p:sp>
            <p:grpSp>
              <p:nvGrpSpPr>
                <p:cNvPr id="292" name="Group 272"/>
                <p:cNvGrpSpPr>
                  <a:grpSpLocks/>
                </p:cNvGrpSpPr>
                <p:nvPr/>
              </p:nvGrpSpPr>
              <p:grpSpPr bwMode="auto">
                <a:xfrm>
                  <a:off x="1302" y="2920"/>
                  <a:ext cx="110" cy="137"/>
                  <a:chOff x="1781" y="2282"/>
                  <a:chExt cx="577" cy="577"/>
                </a:xfrm>
              </p:grpSpPr>
              <p:sp>
                <p:nvSpPr>
                  <p:cNvPr id="294" name="Line 273"/>
                  <p:cNvSpPr>
                    <a:spLocks noChangeShapeType="1"/>
                  </p:cNvSpPr>
                  <p:nvPr/>
                </p:nvSpPr>
                <p:spPr bwMode="auto">
                  <a:xfrm>
                    <a:off x="1782" y="2282"/>
                    <a:ext cx="576" cy="576"/>
                  </a:xfrm>
                  <a:prstGeom prst="line">
                    <a:avLst/>
                  </a:prstGeom>
                  <a:noFill/>
                  <a:ln w="38100">
                    <a:solidFill>
                      <a:schemeClr val="tx1"/>
                    </a:solidFill>
                    <a:round/>
                    <a:headEnd/>
                    <a:tailEnd/>
                  </a:ln>
                  <a:effectLst/>
                </p:spPr>
                <p:txBody>
                  <a:bodyPr/>
                  <a:lstStyle/>
                  <a:p>
                    <a:endParaRPr lang="zh-CN" altLang="en-US"/>
                  </a:p>
                </p:txBody>
              </p:sp>
              <p:sp>
                <p:nvSpPr>
                  <p:cNvPr id="295" name="Line 274"/>
                  <p:cNvSpPr>
                    <a:spLocks noChangeShapeType="1"/>
                  </p:cNvSpPr>
                  <p:nvPr/>
                </p:nvSpPr>
                <p:spPr bwMode="auto">
                  <a:xfrm flipH="1">
                    <a:off x="1781" y="2282"/>
                    <a:ext cx="577" cy="577"/>
                  </a:xfrm>
                  <a:prstGeom prst="line">
                    <a:avLst/>
                  </a:prstGeom>
                  <a:noFill/>
                  <a:ln w="38100">
                    <a:solidFill>
                      <a:schemeClr val="tx1"/>
                    </a:solidFill>
                    <a:round/>
                    <a:headEnd/>
                    <a:tailEnd/>
                  </a:ln>
                  <a:effectLst/>
                </p:spPr>
                <p:txBody>
                  <a:bodyPr/>
                  <a:lstStyle/>
                  <a:p>
                    <a:endParaRPr lang="zh-CN" altLang="en-US"/>
                  </a:p>
                </p:txBody>
              </p:sp>
            </p:grpSp>
            <p:sp>
              <p:nvSpPr>
                <p:cNvPr id="293" name="Line 275"/>
                <p:cNvSpPr>
                  <a:spLocks noChangeShapeType="1"/>
                </p:cNvSpPr>
                <p:nvPr/>
              </p:nvSpPr>
              <p:spPr bwMode="auto">
                <a:xfrm>
                  <a:off x="1691" y="2901"/>
                  <a:ext cx="56" cy="0"/>
                </a:xfrm>
                <a:prstGeom prst="line">
                  <a:avLst/>
                </a:prstGeom>
                <a:noFill/>
                <a:ln w="28575">
                  <a:solidFill>
                    <a:schemeClr val="tx1"/>
                  </a:solidFill>
                  <a:round/>
                  <a:headEnd/>
                  <a:tailEnd/>
                </a:ln>
                <a:effectLst/>
              </p:spPr>
              <p:txBody>
                <a:bodyPr/>
                <a:lstStyle/>
                <a:p>
                  <a:endParaRPr lang="zh-CN" altLang="en-US"/>
                </a:p>
              </p:txBody>
            </p:sp>
          </p:grpSp>
          <p:sp>
            <p:nvSpPr>
              <p:cNvPr id="287" name="WordArt 199"/>
              <p:cNvSpPr>
                <a:spLocks noChangeArrowheads="1" noChangeShapeType="1" noTextEdit="1"/>
              </p:cNvSpPr>
              <p:nvPr/>
            </p:nvSpPr>
            <p:spPr bwMode="auto">
              <a:xfrm flipH="1">
                <a:off x="3961" y="2020"/>
                <a:ext cx="65" cy="16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sp>
          <p:nvSpPr>
            <p:cNvPr id="279" name="WordArt 198"/>
            <p:cNvSpPr>
              <a:spLocks noChangeArrowheads="1" noChangeShapeType="1" noTextEdit="1"/>
            </p:cNvSpPr>
            <p:nvPr/>
          </p:nvSpPr>
          <p:spPr bwMode="auto">
            <a:xfrm>
              <a:off x="4061" y="2055"/>
              <a:ext cx="221" cy="97"/>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280" name="WordArt 199"/>
            <p:cNvSpPr>
              <a:spLocks noChangeArrowheads="1" noChangeShapeType="1" noTextEdit="1"/>
            </p:cNvSpPr>
            <p:nvPr/>
          </p:nvSpPr>
          <p:spPr bwMode="auto">
            <a:xfrm>
              <a:off x="4339" y="2014"/>
              <a:ext cx="65" cy="16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sp>
        <p:nvSpPr>
          <p:cNvPr id="311" name="Text Box 140"/>
          <p:cNvSpPr txBox="1">
            <a:spLocks noChangeArrowheads="1"/>
          </p:cNvSpPr>
          <p:nvPr/>
        </p:nvSpPr>
        <p:spPr bwMode="auto">
          <a:xfrm>
            <a:off x="990262" y="4128642"/>
            <a:ext cx="1898650" cy="400110"/>
          </a:xfrm>
          <a:prstGeom prst="rect">
            <a:avLst/>
          </a:prstGeom>
          <a:noFill/>
          <a:ln w="9525">
            <a:noFill/>
            <a:miter lim="800000"/>
            <a:headEnd/>
            <a:tailEnd/>
          </a:ln>
        </p:spPr>
        <p:txBody>
          <a:bodyPr wrap="square">
            <a:spAutoFit/>
          </a:bodyPr>
          <a:lstStyle/>
          <a:p>
            <a:pPr algn="l">
              <a:spcBef>
                <a:spcPct val="50000"/>
              </a:spcBef>
            </a:pPr>
            <a:r>
              <a:rPr kumimoji="1" lang="zh-CN" altLang="en-US" sz="2000" b="1" dirty="0" smtClean="0">
                <a:latin typeface="Times New Roman" pitchFamily="18" charset="0"/>
                <a:ea typeface="华文中宋" pitchFamily="2" charset="-122"/>
              </a:rPr>
              <a:t>三角函数关系：</a:t>
            </a:r>
            <a:endParaRPr kumimoji="1" lang="zh-CN" altLang="en-US" sz="2000" b="1" baseline="30000" dirty="0">
              <a:latin typeface="Times New Roman" pitchFamily="18" charset="0"/>
              <a:ea typeface="华文中宋" pitchFamily="2" charset="-122"/>
            </a:endParaRPr>
          </a:p>
        </p:txBody>
      </p:sp>
      <p:grpSp>
        <p:nvGrpSpPr>
          <p:cNvPr id="312" name="Group 141"/>
          <p:cNvGrpSpPr>
            <a:grpSpLocks/>
          </p:cNvGrpSpPr>
          <p:nvPr/>
        </p:nvGrpSpPr>
        <p:grpSpPr bwMode="auto">
          <a:xfrm>
            <a:off x="3057187" y="4151384"/>
            <a:ext cx="4919662" cy="322263"/>
            <a:chOff x="2366" y="2805"/>
            <a:chExt cx="3099" cy="203"/>
          </a:xfrm>
        </p:grpSpPr>
        <p:sp>
          <p:nvSpPr>
            <p:cNvPr id="313" name="WordArt 142"/>
            <p:cNvSpPr>
              <a:spLocks noChangeArrowheads="1" noChangeShapeType="1" noTextEdit="1"/>
            </p:cNvSpPr>
            <p:nvPr/>
          </p:nvSpPr>
          <p:spPr bwMode="auto">
            <a:xfrm>
              <a:off x="2786" y="2863"/>
              <a:ext cx="138" cy="97"/>
            </a:xfrm>
            <a:prstGeom prst="rect">
              <a:avLst/>
            </a:prstGeom>
          </p:spPr>
          <p:txBody>
            <a:bodyPr wrap="none" fromWordArt="1">
              <a:prstTxWarp prst="textPlain">
                <a:avLst>
                  <a:gd name="adj" fmla="val 50000"/>
                </a:avLst>
              </a:prstTxWarp>
            </a:bodyPr>
            <a:lstStyle/>
            <a:p>
              <a:r>
                <a:rPr lang="en-US" altLang="zh-CN" sz="3600" i="1" kern="10" dirty="0">
                  <a:ln w="9525">
                    <a:solidFill>
                      <a:srgbClr val="000000"/>
                    </a:solidFill>
                    <a:round/>
                    <a:headEnd/>
                    <a:tailEnd/>
                  </a:ln>
                  <a:solidFill>
                    <a:srgbClr val="000000"/>
                  </a:solidFill>
                  <a:latin typeface="Symbol"/>
                </a:rPr>
                <a:t>a</a:t>
              </a:r>
              <a:endParaRPr lang="zh-CN" altLang="en-US" sz="3600" i="1" kern="10" dirty="0">
                <a:ln w="9525">
                  <a:solidFill>
                    <a:srgbClr val="000000"/>
                  </a:solidFill>
                  <a:round/>
                  <a:headEnd/>
                  <a:tailEnd/>
                </a:ln>
                <a:solidFill>
                  <a:srgbClr val="000000"/>
                </a:solidFill>
                <a:latin typeface="Symbol"/>
              </a:endParaRPr>
            </a:p>
          </p:txBody>
        </p:sp>
        <p:sp>
          <p:nvSpPr>
            <p:cNvPr id="314" name="WordArt 143"/>
            <p:cNvSpPr>
              <a:spLocks noChangeArrowheads="1" noChangeShapeType="1" noTextEdit="1"/>
            </p:cNvSpPr>
            <p:nvPr/>
          </p:nvSpPr>
          <p:spPr bwMode="auto">
            <a:xfrm>
              <a:off x="3237" y="2845"/>
              <a:ext cx="136" cy="163"/>
            </a:xfrm>
            <a:prstGeom prst="rect">
              <a:avLst/>
            </a:prstGeom>
          </p:spPr>
          <p:txBody>
            <a:bodyPr wrap="none" fromWordArt="1">
              <a:prstTxWarp prst="textPlain">
                <a:avLst>
                  <a:gd name="adj" fmla="val 55468"/>
                </a:avLst>
              </a:prstTxWarp>
            </a:bodyPr>
            <a:lstStyle/>
            <a:p>
              <a:r>
                <a:rPr lang="en-US" altLang="zh-CN" sz="3600" i="1" kern="10">
                  <a:ln w="9525">
                    <a:solidFill>
                      <a:schemeClr val="tx1"/>
                    </a:solidFill>
                    <a:round/>
                    <a:headEnd/>
                    <a:tailEnd/>
                  </a:ln>
                  <a:latin typeface="Symbol"/>
                </a:rPr>
                <a:t>b</a:t>
              </a:r>
              <a:endParaRPr lang="zh-CN" altLang="en-US" sz="3600" i="1" kern="10">
                <a:ln w="9525">
                  <a:solidFill>
                    <a:schemeClr val="tx1"/>
                  </a:solidFill>
                  <a:round/>
                  <a:headEnd/>
                  <a:tailEnd/>
                </a:ln>
                <a:latin typeface="Symbol"/>
              </a:endParaRPr>
            </a:p>
          </p:txBody>
        </p:sp>
        <p:sp>
          <p:nvSpPr>
            <p:cNvPr id="315" name="WordArt 144"/>
            <p:cNvSpPr>
              <a:spLocks noChangeArrowheads="1" noChangeShapeType="1" noTextEdit="1"/>
            </p:cNvSpPr>
            <p:nvPr/>
          </p:nvSpPr>
          <p:spPr bwMode="auto">
            <a:xfrm>
              <a:off x="2366" y="2859"/>
              <a:ext cx="78" cy="109"/>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316" name="WordArt 145"/>
            <p:cNvSpPr>
              <a:spLocks noChangeArrowheads="1" noChangeShapeType="1" noTextEdit="1"/>
            </p:cNvSpPr>
            <p:nvPr/>
          </p:nvSpPr>
          <p:spPr bwMode="auto">
            <a:xfrm>
              <a:off x="2496" y="2862"/>
              <a:ext cx="271" cy="111"/>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317" name="WordArt 146"/>
            <p:cNvSpPr>
              <a:spLocks noChangeArrowheads="1" noChangeShapeType="1" noTextEdit="1"/>
            </p:cNvSpPr>
            <p:nvPr/>
          </p:nvSpPr>
          <p:spPr bwMode="auto">
            <a:xfrm>
              <a:off x="2963" y="2859"/>
              <a:ext cx="271" cy="111"/>
            </a:xfrm>
            <a:prstGeom prst="rect">
              <a:avLst/>
            </a:prstGeom>
          </p:spPr>
          <p:txBody>
            <a:bodyPr wrap="none" fromWordArt="1">
              <a:prstTxWarp prst="textPlain">
                <a:avLst>
                  <a:gd name="adj" fmla="val 50000"/>
                </a:avLst>
              </a:prstTxWarp>
            </a:bodyPr>
            <a:lstStyle/>
            <a:p>
              <a:r>
                <a:rPr lang="en-US" altLang="zh-CN" sz="3600" kern="10" dirty="0" err="1">
                  <a:ln w="9525">
                    <a:solidFill>
                      <a:schemeClr val="tx2"/>
                    </a:solidFill>
                    <a:round/>
                    <a:headEnd/>
                    <a:tailEnd/>
                  </a:ln>
                  <a:solidFill>
                    <a:schemeClr val="tx2"/>
                  </a:solidFill>
                  <a:latin typeface="Times New Roman"/>
                  <a:cs typeface="Times New Roman"/>
                </a:rPr>
                <a:t>cos</a:t>
              </a:r>
              <a:endParaRPr lang="zh-CN" altLang="en-US" sz="3600" kern="10" dirty="0">
                <a:ln w="9525">
                  <a:solidFill>
                    <a:schemeClr val="tx2"/>
                  </a:solidFill>
                  <a:round/>
                  <a:headEnd/>
                  <a:tailEnd/>
                </a:ln>
                <a:solidFill>
                  <a:schemeClr val="tx2"/>
                </a:solidFill>
                <a:latin typeface="Times New Roman"/>
                <a:cs typeface="Times New Roman"/>
              </a:endParaRPr>
            </a:p>
          </p:txBody>
        </p:sp>
        <p:grpSp>
          <p:nvGrpSpPr>
            <p:cNvPr id="318" name="Group 147"/>
            <p:cNvGrpSpPr>
              <a:grpSpLocks/>
            </p:cNvGrpSpPr>
            <p:nvPr/>
          </p:nvGrpSpPr>
          <p:grpSpPr bwMode="auto">
            <a:xfrm>
              <a:off x="3411" y="2885"/>
              <a:ext cx="119" cy="45"/>
              <a:chOff x="1260" y="2371"/>
              <a:chExt cx="151" cy="53"/>
            </a:xfrm>
          </p:grpSpPr>
          <p:sp>
            <p:nvSpPr>
              <p:cNvPr id="332" name="Line 148"/>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333" name="Line 149"/>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319" name="WordArt 150"/>
            <p:cNvSpPr>
              <a:spLocks noChangeArrowheads="1" noChangeShapeType="1" noTextEdit="1"/>
            </p:cNvSpPr>
            <p:nvPr/>
          </p:nvSpPr>
          <p:spPr bwMode="auto">
            <a:xfrm>
              <a:off x="3585" y="2844"/>
              <a:ext cx="271" cy="111"/>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320" name="WordArt 151"/>
            <p:cNvSpPr>
              <a:spLocks noChangeArrowheads="1" noChangeShapeType="1" noTextEdit="1"/>
            </p:cNvSpPr>
            <p:nvPr/>
          </p:nvSpPr>
          <p:spPr bwMode="auto">
            <a:xfrm>
              <a:off x="3887" y="2836"/>
              <a:ext cx="50" cy="14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321" name="WordArt 152"/>
            <p:cNvSpPr>
              <a:spLocks noChangeArrowheads="1" noChangeShapeType="1" noTextEdit="1"/>
            </p:cNvSpPr>
            <p:nvPr/>
          </p:nvSpPr>
          <p:spPr bwMode="auto">
            <a:xfrm>
              <a:off x="3967" y="2852"/>
              <a:ext cx="138" cy="97"/>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solidFill>
                    <a:srgbClr val="000000"/>
                  </a:solidFill>
                  <a:latin typeface="Symbol"/>
                </a:rPr>
                <a:t>a</a:t>
              </a:r>
              <a:endParaRPr lang="zh-CN" altLang="en-US" sz="3600" i="1" kern="10">
                <a:ln w="9525">
                  <a:solidFill>
                    <a:srgbClr val="000000"/>
                  </a:solidFill>
                  <a:round/>
                  <a:headEnd/>
                  <a:tailEnd/>
                </a:ln>
                <a:solidFill>
                  <a:srgbClr val="000000"/>
                </a:solidFill>
                <a:latin typeface="Symbol"/>
              </a:endParaRPr>
            </a:p>
          </p:txBody>
        </p:sp>
        <p:sp>
          <p:nvSpPr>
            <p:cNvPr id="322" name="WordArt 153"/>
            <p:cNvSpPr>
              <a:spLocks noChangeArrowheads="1" noChangeShapeType="1" noTextEdit="1"/>
            </p:cNvSpPr>
            <p:nvPr/>
          </p:nvSpPr>
          <p:spPr bwMode="auto">
            <a:xfrm>
              <a:off x="4134" y="2849"/>
              <a:ext cx="89" cy="96"/>
            </a:xfrm>
            <a:prstGeom prst="rect">
              <a:avLst/>
            </a:prstGeom>
          </p:spPr>
          <p:txBody>
            <a:bodyPr wrap="none" fromWordArt="1">
              <a:prstTxWarp prst="textPlain">
                <a:avLst>
                  <a:gd name="adj" fmla="val 50000"/>
                </a:avLst>
              </a:prstTxWarp>
            </a:bodyPr>
            <a:lstStyle/>
            <a:p>
              <a:r>
                <a:rPr lang="en-US" altLang="zh-CN" sz="3600" kern="10">
                  <a:ln w="28575">
                    <a:solidFill>
                      <a:schemeClr val="accent2"/>
                    </a:solidFill>
                    <a:round/>
                    <a:headEnd/>
                    <a:tailEnd/>
                  </a:ln>
                  <a:solidFill>
                    <a:schemeClr val="tx2"/>
                  </a:solidFill>
                  <a:latin typeface="宋体"/>
                  <a:ea typeface="宋体"/>
                </a:rPr>
                <a:t>+</a:t>
              </a:r>
              <a:endParaRPr lang="zh-CN" altLang="en-US" sz="3600" kern="10">
                <a:ln w="28575">
                  <a:solidFill>
                    <a:schemeClr val="accent2"/>
                  </a:solidFill>
                  <a:round/>
                  <a:headEnd/>
                  <a:tailEnd/>
                </a:ln>
                <a:solidFill>
                  <a:schemeClr val="tx2"/>
                </a:solidFill>
                <a:latin typeface="宋体"/>
                <a:ea typeface="宋体"/>
              </a:endParaRPr>
            </a:p>
          </p:txBody>
        </p:sp>
        <p:sp>
          <p:nvSpPr>
            <p:cNvPr id="323" name="WordArt 154"/>
            <p:cNvSpPr>
              <a:spLocks noChangeArrowheads="1" noChangeShapeType="1" noTextEdit="1"/>
            </p:cNvSpPr>
            <p:nvPr/>
          </p:nvSpPr>
          <p:spPr bwMode="auto">
            <a:xfrm>
              <a:off x="4235" y="2820"/>
              <a:ext cx="136" cy="163"/>
            </a:xfrm>
            <a:prstGeom prst="rect">
              <a:avLst/>
            </a:prstGeom>
          </p:spPr>
          <p:txBody>
            <a:bodyPr wrap="none" fromWordArt="1">
              <a:prstTxWarp prst="textPlain">
                <a:avLst>
                  <a:gd name="adj" fmla="val 55468"/>
                </a:avLst>
              </a:prstTxWarp>
            </a:bodyPr>
            <a:lstStyle/>
            <a:p>
              <a:r>
                <a:rPr lang="en-US" altLang="zh-CN" sz="3600" i="1" kern="10">
                  <a:ln w="9525">
                    <a:solidFill>
                      <a:schemeClr val="tx1"/>
                    </a:solidFill>
                    <a:round/>
                    <a:headEnd/>
                    <a:tailEnd/>
                  </a:ln>
                  <a:latin typeface="Symbol"/>
                </a:rPr>
                <a:t>b</a:t>
              </a:r>
              <a:endParaRPr lang="zh-CN" altLang="en-US" sz="3600" i="1" kern="10">
                <a:ln w="9525">
                  <a:solidFill>
                    <a:schemeClr val="tx1"/>
                  </a:solidFill>
                  <a:round/>
                  <a:headEnd/>
                  <a:tailEnd/>
                </a:ln>
                <a:latin typeface="Symbol"/>
              </a:endParaRPr>
            </a:p>
          </p:txBody>
        </p:sp>
        <p:sp>
          <p:nvSpPr>
            <p:cNvPr id="324" name="WordArt 155"/>
            <p:cNvSpPr>
              <a:spLocks noChangeArrowheads="1" noChangeShapeType="1" noTextEdit="1"/>
            </p:cNvSpPr>
            <p:nvPr/>
          </p:nvSpPr>
          <p:spPr bwMode="auto">
            <a:xfrm flipH="1">
              <a:off x="5415" y="2818"/>
              <a:ext cx="50" cy="14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325" name="WordArt 156"/>
            <p:cNvSpPr>
              <a:spLocks noChangeArrowheads="1" noChangeShapeType="1" noTextEdit="1"/>
            </p:cNvSpPr>
            <p:nvPr/>
          </p:nvSpPr>
          <p:spPr bwMode="auto">
            <a:xfrm>
              <a:off x="4920" y="2823"/>
              <a:ext cx="50" cy="14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326" name="WordArt 157"/>
            <p:cNvSpPr>
              <a:spLocks noChangeArrowheads="1" noChangeShapeType="1" noTextEdit="1"/>
            </p:cNvSpPr>
            <p:nvPr/>
          </p:nvSpPr>
          <p:spPr bwMode="auto">
            <a:xfrm flipH="1">
              <a:off x="4388" y="2828"/>
              <a:ext cx="50" cy="14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327" name="WordArt 158"/>
            <p:cNvSpPr>
              <a:spLocks noChangeArrowheads="1" noChangeShapeType="1" noTextEdit="1"/>
            </p:cNvSpPr>
            <p:nvPr/>
          </p:nvSpPr>
          <p:spPr bwMode="auto">
            <a:xfrm>
              <a:off x="4488" y="2854"/>
              <a:ext cx="89" cy="96"/>
            </a:xfrm>
            <a:prstGeom prst="rect">
              <a:avLst/>
            </a:prstGeom>
          </p:spPr>
          <p:txBody>
            <a:bodyPr wrap="none" fromWordArt="1">
              <a:prstTxWarp prst="textPlain">
                <a:avLst>
                  <a:gd name="adj" fmla="val 50000"/>
                </a:avLst>
              </a:prstTxWarp>
            </a:bodyPr>
            <a:lstStyle/>
            <a:p>
              <a:r>
                <a:rPr lang="en-US" altLang="zh-CN" sz="3600" kern="10">
                  <a:ln w="28575">
                    <a:solidFill>
                      <a:schemeClr val="tx1"/>
                    </a:solidFill>
                    <a:round/>
                    <a:headEnd/>
                    <a:tailEnd/>
                  </a:ln>
                  <a:solidFill>
                    <a:schemeClr val="tx2"/>
                  </a:solidFill>
                  <a:latin typeface="宋体"/>
                  <a:ea typeface="宋体"/>
                </a:rPr>
                <a:t>+</a:t>
              </a:r>
              <a:endParaRPr lang="zh-CN" altLang="en-US" sz="3600" kern="10">
                <a:ln w="28575">
                  <a:solidFill>
                    <a:schemeClr val="tx1"/>
                  </a:solidFill>
                  <a:round/>
                  <a:headEnd/>
                  <a:tailEnd/>
                </a:ln>
                <a:solidFill>
                  <a:schemeClr val="tx2"/>
                </a:solidFill>
                <a:latin typeface="宋体"/>
                <a:ea typeface="宋体"/>
              </a:endParaRPr>
            </a:p>
          </p:txBody>
        </p:sp>
        <p:sp>
          <p:nvSpPr>
            <p:cNvPr id="328" name="WordArt 159"/>
            <p:cNvSpPr>
              <a:spLocks noChangeArrowheads="1" noChangeShapeType="1" noTextEdit="1"/>
            </p:cNvSpPr>
            <p:nvPr/>
          </p:nvSpPr>
          <p:spPr bwMode="auto">
            <a:xfrm>
              <a:off x="4606" y="2842"/>
              <a:ext cx="271" cy="111"/>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329" name="Line 160"/>
            <p:cNvSpPr>
              <a:spLocks noChangeShapeType="1"/>
            </p:cNvSpPr>
            <p:nvPr/>
          </p:nvSpPr>
          <p:spPr bwMode="auto">
            <a:xfrm flipH="1">
              <a:off x="5144" y="2882"/>
              <a:ext cx="110" cy="0"/>
            </a:xfrm>
            <a:prstGeom prst="line">
              <a:avLst/>
            </a:prstGeom>
            <a:noFill/>
            <a:ln w="38100">
              <a:solidFill>
                <a:srgbClr val="FF3300"/>
              </a:solidFill>
              <a:round/>
              <a:headEnd/>
              <a:tailEnd/>
            </a:ln>
          </p:spPr>
          <p:txBody>
            <a:bodyPr/>
            <a:lstStyle/>
            <a:p>
              <a:endParaRPr lang="zh-CN" altLang="en-US"/>
            </a:p>
          </p:txBody>
        </p:sp>
        <p:sp>
          <p:nvSpPr>
            <p:cNvPr id="330" name="WordArt 161"/>
            <p:cNvSpPr>
              <a:spLocks noChangeArrowheads="1" noChangeShapeType="1" noTextEdit="1"/>
            </p:cNvSpPr>
            <p:nvPr/>
          </p:nvSpPr>
          <p:spPr bwMode="auto">
            <a:xfrm>
              <a:off x="4980" y="2842"/>
              <a:ext cx="138" cy="97"/>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solidFill>
                    <a:srgbClr val="000000"/>
                  </a:solidFill>
                  <a:latin typeface="Symbol"/>
                </a:rPr>
                <a:t>a</a:t>
              </a:r>
              <a:endParaRPr lang="zh-CN" altLang="en-US" sz="3600" i="1" kern="10">
                <a:ln w="9525">
                  <a:solidFill>
                    <a:srgbClr val="000000"/>
                  </a:solidFill>
                  <a:round/>
                  <a:headEnd/>
                  <a:tailEnd/>
                </a:ln>
                <a:solidFill>
                  <a:srgbClr val="000000"/>
                </a:solidFill>
                <a:latin typeface="Symbol"/>
              </a:endParaRPr>
            </a:p>
          </p:txBody>
        </p:sp>
        <p:sp>
          <p:nvSpPr>
            <p:cNvPr id="331" name="WordArt 162"/>
            <p:cNvSpPr>
              <a:spLocks noChangeArrowheads="1" noChangeShapeType="1" noTextEdit="1"/>
            </p:cNvSpPr>
            <p:nvPr/>
          </p:nvSpPr>
          <p:spPr bwMode="auto">
            <a:xfrm>
              <a:off x="5250" y="2805"/>
              <a:ext cx="136" cy="163"/>
            </a:xfrm>
            <a:prstGeom prst="rect">
              <a:avLst/>
            </a:prstGeom>
          </p:spPr>
          <p:txBody>
            <a:bodyPr wrap="none" fromWordArt="1">
              <a:prstTxWarp prst="textPlain">
                <a:avLst>
                  <a:gd name="adj" fmla="val 55468"/>
                </a:avLst>
              </a:prstTxWarp>
            </a:bodyPr>
            <a:lstStyle/>
            <a:p>
              <a:r>
                <a:rPr lang="en-US" altLang="zh-CN" sz="3600" i="1" kern="10">
                  <a:ln w="9525">
                    <a:solidFill>
                      <a:schemeClr val="tx1"/>
                    </a:solidFill>
                    <a:round/>
                    <a:headEnd/>
                    <a:tailEnd/>
                  </a:ln>
                  <a:latin typeface="Symbol"/>
                </a:rPr>
                <a:t>b</a:t>
              </a:r>
              <a:endParaRPr lang="zh-CN" altLang="en-US" sz="3600" i="1" kern="10">
                <a:ln w="9525">
                  <a:solidFill>
                    <a:schemeClr val="tx1"/>
                  </a:solidFill>
                  <a:round/>
                  <a:headEnd/>
                  <a:tailEnd/>
                </a:ln>
                <a:latin typeface="Symbol"/>
              </a:endParaRPr>
            </a:p>
          </p:txBody>
        </p:sp>
      </p:grpSp>
      <p:grpSp>
        <p:nvGrpSpPr>
          <p:cNvPr id="334" name="Group 679"/>
          <p:cNvGrpSpPr>
            <a:grpSpLocks/>
          </p:cNvGrpSpPr>
          <p:nvPr/>
        </p:nvGrpSpPr>
        <p:grpSpPr bwMode="auto">
          <a:xfrm>
            <a:off x="401049" y="5077629"/>
            <a:ext cx="5414963" cy="947737"/>
            <a:chOff x="1204" y="2163"/>
            <a:chExt cx="3411" cy="597"/>
          </a:xfrm>
        </p:grpSpPr>
        <p:grpSp>
          <p:nvGrpSpPr>
            <p:cNvPr id="335" name="Group 526"/>
            <p:cNvGrpSpPr>
              <a:grpSpLocks/>
            </p:cNvGrpSpPr>
            <p:nvPr/>
          </p:nvGrpSpPr>
          <p:grpSpPr bwMode="auto">
            <a:xfrm>
              <a:off x="1204" y="2163"/>
              <a:ext cx="3411" cy="174"/>
              <a:chOff x="1212" y="2203"/>
              <a:chExt cx="3411" cy="174"/>
            </a:xfrm>
          </p:grpSpPr>
          <p:sp>
            <p:nvSpPr>
              <p:cNvPr id="361" name="WordArt 279"/>
              <p:cNvSpPr>
                <a:spLocks noChangeArrowheads="1" noChangeShapeType="1" noTextEdit="1"/>
              </p:cNvSpPr>
              <p:nvPr/>
            </p:nvSpPr>
            <p:spPr bwMode="auto">
              <a:xfrm>
                <a:off x="1212" y="2225"/>
                <a:ext cx="243" cy="152"/>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defRPr/>
                </a:pPr>
                <a:r>
                  <a:rPr lang="zh-CN" altLang="en-US" sz="3600" b="1" kern="10">
                    <a:ln w="9525">
                      <a:solidFill>
                        <a:srgbClr val="FF0000"/>
                      </a:solidFill>
                      <a:round/>
                      <a:headEnd/>
                      <a:tailEnd/>
                    </a:ln>
                    <a:solidFill>
                      <a:srgbClr val="FF0000"/>
                    </a:solidFill>
                    <a:latin typeface="宋体"/>
                    <a:ea typeface="宋体"/>
                  </a:rPr>
                  <a:t>（</a:t>
                </a:r>
                <a:r>
                  <a:rPr lang="en-US" altLang="zh-CN" sz="3600" b="1" kern="10">
                    <a:ln w="9525">
                      <a:solidFill>
                        <a:srgbClr val="FF0000"/>
                      </a:solidFill>
                      <a:round/>
                      <a:headEnd/>
                      <a:tailEnd/>
                    </a:ln>
                    <a:solidFill>
                      <a:srgbClr val="FF0000"/>
                    </a:solidFill>
                    <a:latin typeface="宋体"/>
                    <a:ea typeface="宋体"/>
                  </a:rPr>
                  <a:t>3</a:t>
                </a:r>
                <a:r>
                  <a:rPr lang="zh-CN" altLang="en-US" sz="3600" b="1" kern="10">
                    <a:ln w="9525">
                      <a:solidFill>
                        <a:srgbClr val="FF0000"/>
                      </a:solidFill>
                      <a:round/>
                      <a:headEnd/>
                      <a:tailEnd/>
                    </a:ln>
                    <a:solidFill>
                      <a:srgbClr val="FF0000"/>
                    </a:solidFill>
                    <a:latin typeface="宋体"/>
                    <a:ea typeface="宋体"/>
                  </a:rPr>
                  <a:t>）</a:t>
                </a:r>
              </a:p>
            </p:txBody>
          </p:sp>
          <p:sp>
            <p:nvSpPr>
              <p:cNvPr id="362" name="WordArt 21"/>
              <p:cNvSpPr>
                <a:spLocks noChangeArrowheads="1" noChangeShapeType="1" noTextEdit="1"/>
              </p:cNvSpPr>
              <p:nvPr/>
            </p:nvSpPr>
            <p:spPr bwMode="auto">
              <a:xfrm>
                <a:off x="1571" y="2203"/>
                <a:ext cx="3052" cy="163"/>
              </a:xfrm>
              <a:prstGeom prst="rect">
                <a:avLst/>
              </a:prstGeom>
            </p:spPr>
            <p:txBody>
              <a:bodyPr wrap="none" fromWordArt="1">
                <a:prstTxWarp prst="textPlain">
                  <a:avLst>
                    <a:gd name="adj" fmla="val 50000"/>
                  </a:avLst>
                </a:prstTxWarp>
              </a:bodyPr>
              <a:lstStyle/>
              <a:p>
                <a:r>
                  <a:rPr lang="zh-CN" altLang="en-US" sz="3600" kern="10" dirty="0">
                    <a:ln w="9525">
                      <a:solidFill>
                        <a:schemeClr val="tx1"/>
                      </a:solidFill>
                      <a:round/>
                      <a:headEnd/>
                      <a:tailEnd/>
                    </a:ln>
                    <a:latin typeface="宋体"/>
                    <a:ea typeface="宋体"/>
                  </a:rPr>
                  <a:t>由驻波方程可判知，波线上各点的合振幅为</a:t>
                </a:r>
              </a:p>
            </p:txBody>
          </p:sp>
        </p:grpSp>
        <p:grpSp>
          <p:nvGrpSpPr>
            <p:cNvPr id="336" name="Group 532"/>
            <p:cNvGrpSpPr>
              <a:grpSpLocks/>
            </p:cNvGrpSpPr>
            <p:nvPr/>
          </p:nvGrpSpPr>
          <p:grpSpPr bwMode="auto">
            <a:xfrm>
              <a:off x="1432" y="2416"/>
              <a:ext cx="2768" cy="344"/>
              <a:chOff x="1408" y="2368"/>
              <a:chExt cx="2768" cy="344"/>
            </a:xfrm>
          </p:grpSpPr>
          <p:grpSp>
            <p:nvGrpSpPr>
              <p:cNvPr id="337" name="Group 447"/>
              <p:cNvGrpSpPr>
                <a:grpSpLocks/>
              </p:cNvGrpSpPr>
              <p:nvPr/>
            </p:nvGrpSpPr>
            <p:grpSpPr bwMode="auto">
              <a:xfrm>
                <a:off x="1662" y="2418"/>
                <a:ext cx="2218" cy="248"/>
                <a:chOff x="1530" y="2560"/>
                <a:chExt cx="2218" cy="248"/>
              </a:xfrm>
            </p:grpSpPr>
            <p:grpSp>
              <p:nvGrpSpPr>
                <p:cNvPr id="339" name="Group 195"/>
                <p:cNvGrpSpPr>
                  <a:grpSpLocks/>
                </p:cNvGrpSpPr>
                <p:nvPr/>
              </p:nvGrpSpPr>
              <p:grpSpPr bwMode="auto">
                <a:xfrm>
                  <a:off x="1757" y="2643"/>
                  <a:ext cx="139" cy="49"/>
                  <a:chOff x="1260" y="2371"/>
                  <a:chExt cx="151" cy="53"/>
                </a:xfrm>
              </p:grpSpPr>
              <p:sp>
                <p:nvSpPr>
                  <p:cNvPr id="359" name="Line 196"/>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360" name="Line 197"/>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340" name="WordArt 298"/>
                <p:cNvSpPr>
                  <a:spLocks noChangeArrowheads="1" noChangeShapeType="1" noTextEdit="1"/>
                </p:cNvSpPr>
                <p:nvPr/>
              </p:nvSpPr>
              <p:spPr bwMode="auto">
                <a:xfrm>
                  <a:off x="1530" y="2569"/>
                  <a:ext cx="165" cy="154"/>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A</a:t>
                  </a:r>
                  <a:endParaRPr lang="zh-CN" altLang="en-US" sz="1200" i="1" kern="10">
                    <a:ln w="9525">
                      <a:solidFill>
                        <a:srgbClr val="000000"/>
                      </a:solidFill>
                      <a:round/>
                      <a:headEnd/>
                      <a:tailEnd/>
                    </a:ln>
                    <a:latin typeface="Times New Roman"/>
                    <a:cs typeface="Times New Roman"/>
                  </a:endParaRPr>
                </a:p>
              </p:txBody>
            </p:sp>
            <p:grpSp>
              <p:nvGrpSpPr>
                <p:cNvPr id="341" name="Group 288"/>
                <p:cNvGrpSpPr>
                  <a:grpSpLocks/>
                </p:cNvGrpSpPr>
                <p:nvPr/>
              </p:nvGrpSpPr>
              <p:grpSpPr bwMode="auto">
                <a:xfrm>
                  <a:off x="2074" y="2560"/>
                  <a:ext cx="679" cy="182"/>
                  <a:chOff x="975" y="2841"/>
                  <a:chExt cx="857" cy="230"/>
                </a:xfrm>
              </p:grpSpPr>
              <p:sp>
                <p:nvSpPr>
                  <p:cNvPr id="351" name="WordArt 289"/>
                  <p:cNvSpPr>
                    <a:spLocks noChangeArrowheads="1" noChangeShapeType="1" noTextEdit="1"/>
                  </p:cNvSpPr>
                  <p:nvPr/>
                </p:nvSpPr>
                <p:spPr bwMode="auto">
                  <a:xfrm>
                    <a:off x="1575" y="2915"/>
                    <a:ext cx="105" cy="15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352" name="WordArt 290"/>
                  <p:cNvSpPr>
                    <a:spLocks noChangeArrowheads="1" noChangeShapeType="1" noTextEdit="1"/>
                  </p:cNvSpPr>
                  <p:nvPr/>
                </p:nvSpPr>
                <p:spPr bwMode="auto">
                  <a:xfrm>
                    <a:off x="1474" y="2907"/>
                    <a:ext cx="69" cy="151"/>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353" name="WordArt 291"/>
                  <p:cNvSpPr>
                    <a:spLocks noChangeArrowheads="1" noChangeShapeType="1" noTextEdit="1"/>
                  </p:cNvSpPr>
                  <p:nvPr/>
                </p:nvSpPr>
                <p:spPr bwMode="auto">
                  <a:xfrm>
                    <a:off x="1757" y="2841"/>
                    <a:ext cx="75" cy="111"/>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4</a:t>
                    </a:r>
                    <a:endParaRPr lang="zh-CN" altLang="en-US" sz="1400" kern="10">
                      <a:ln w="9525">
                        <a:solidFill>
                          <a:srgbClr val="000000"/>
                        </a:solidFill>
                        <a:round/>
                        <a:headEnd/>
                        <a:tailEnd/>
                      </a:ln>
                      <a:latin typeface="Times New Roman"/>
                      <a:cs typeface="Times New Roman"/>
                    </a:endParaRPr>
                  </a:p>
                </p:txBody>
              </p:sp>
              <p:sp>
                <p:nvSpPr>
                  <p:cNvPr id="354" name="WordArt 292"/>
                  <p:cNvSpPr>
                    <a:spLocks noChangeArrowheads="1" noChangeShapeType="1" noTextEdit="1"/>
                  </p:cNvSpPr>
                  <p:nvPr/>
                </p:nvSpPr>
                <p:spPr bwMode="auto">
                  <a:xfrm>
                    <a:off x="975" y="2912"/>
                    <a:ext cx="270" cy="159"/>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1.0</a:t>
                    </a:r>
                    <a:endParaRPr lang="zh-CN" altLang="en-US" sz="1400" kern="10">
                      <a:ln w="9525">
                        <a:solidFill>
                          <a:srgbClr val="000000"/>
                        </a:solidFill>
                        <a:round/>
                        <a:headEnd/>
                        <a:tailEnd/>
                      </a:ln>
                      <a:latin typeface="Times New Roman"/>
                      <a:cs typeface="Times New Roman"/>
                    </a:endParaRPr>
                  </a:p>
                </p:txBody>
              </p:sp>
              <p:grpSp>
                <p:nvGrpSpPr>
                  <p:cNvPr id="355" name="Group 293"/>
                  <p:cNvGrpSpPr>
                    <a:grpSpLocks/>
                  </p:cNvGrpSpPr>
                  <p:nvPr/>
                </p:nvGrpSpPr>
                <p:grpSpPr bwMode="auto">
                  <a:xfrm>
                    <a:off x="1302" y="2920"/>
                    <a:ext cx="110" cy="137"/>
                    <a:chOff x="1781" y="2282"/>
                    <a:chExt cx="577" cy="577"/>
                  </a:xfrm>
                </p:grpSpPr>
                <p:sp>
                  <p:nvSpPr>
                    <p:cNvPr id="357" name="Line 294"/>
                    <p:cNvSpPr>
                      <a:spLocks noChangeShapeType="1"/>
                    </p:cNvSpPr>
                    <p:nvPr/>
                  </p:nvSpPr>
                  <p:spPr bwMode="auto">
                    <a:xfrm>
                      <a:off x="1782" y="2282"/>
                      <a:ext cx="576" cy="576"/>
                    </a:xfrm>
                    <a:prstGeom prst="line">
                      <a:avLst/>
                    </a:prstGeom>
                    <a:noFill/>
                    <a:ln w="38100">
                      <a:solidFill>
                        <a:schemeClr val="tx1"/>
                      </a:solidFill>
                      <a:round/>
                      <a:headEnd/>
                      <a:tailEnd/>
                    </a:ln>
                    <a:effectLst/>
                  </p:spPr>
                  <p:txBody>
                    <a:bodyPr/>
                    <a:lstStyle/>
                    <a:p>
                      <a:endParaRPr lang="zh-CN" altLang="en-US"/>
                    </a:p>
                  </p:txBody>
                </p:sp>
                <p:sp>
                  <p:nvSpPr>
                    <p:cNvPr id="358" name="Line 295"/>
                    <p:cNvSpPr>
                      <a:spLocks noChangeShapeType="1"/>
                    </p:cNvSpPr>
                    <p:nvPr/>
                  </p:nvSpPr>
                  <p:spPr bwMode="auto">
                    <a:xfrm flipH="1">
                      <a:off x="1781" y="2282"/>
                      <a:ext cx="577" cy="577"/>
                    </a:xfrm>
                    <a:prstGeom prst="line">
                      <a:avLst/>
                    </a:prstGeom>
                    <a:noFill/>
                    <a:ln w="38100">
                      <a:solidFill>
                        <a:schemeClr val="tx1"/>
                      </a:solidFill>
                      <a:round/>
                      <a:headEnd/>
                      <a:tailEnd/>
                    </a:ln>
                    <a:effectLst/>
                  </p:spPr>
                  <p:txBody>
                    <a:bodyPr/>
                    <a:lstStyle/>
                    <a:p>
                      <a:endParaRPr lang="zh-CN" altLang="en-US"/>
                    </a:p>
                  </p:txBody>
                </p:sp>
              </p:grpSp>
              <p:sp>
                <p:nvSpPr>
                  <p:cNvPr id="356" name="Line 296"/>
                  <p:cNvSpPr>
                    <a:spLocks noChangeShapeType="1"/>
                  </p:cNvSpPr>
                  <p:nvPr/>
                </p:nvSpPr>
                <p:spPr bwMode="auto">
                  <a:xfrm>
                    <a:off x="1691" y="2901"/>
                    <a:ext cx="56" cy="0"/>
                  </a:xfrm>
                  <a:prstGeom prst="line">
                    <a:avLst/>
                  </a:prstGeom>
                  <a:noFill/>
                  <a:ln w="28575">
                    <a:solidFill>
                      <a:schemeClr val="tx1"/>
                    </a:solidFill>
                    <a:round/>
                    <a:headEnd/>
                    <a:tailEnd/>
                  </a:ln>
                  <a:effectLst/>
                </p:spPr>
                <p:txBody>
                  <a:bodyPr/>
                  <a:lstStyle/>
                  <a:p>
                    <a:endParaRPr lang="zh-CN" altLang="en-US"/>
                  </a:p>
                </p:txBody>
              </p:sp>
            </p:grpSp>
            <p:grpSp>
              <p:nvGrpSpPr>
                <p:cNvPr id="342" name="Group 304"/>
                <p:cNvGrpSpPr>
                  <a:grpSpLocks/>
                </p:cNvGrpSpPr>
                <p:nvPr/>
              </p:nvGrpSpPr>
              <p:grpSpPr bwMode="auto">
                <a:xfrm>
                  <a:off x="2811" y="2618"/>
                  <a:ext cx="863" cy="167"/>
                  <a:chOff x="2811" y="2618"/>
                  <a:chExt cx="863" cy="167"/>
                </a:xfrm>
              </p:grpSpPr>
              <p:sp>
                <p:nvSpPr>
                  <p:cNvPr id="345" name="WordArt 198"/>
                  <p:cNvSpPr>
                    <a:spLocks noChangeArrowheads="1" noChangeShapeType="1" noTextEdit="1"/>
                  </p:cNvSpPr>
                  <p:nvPr/>
                </p:nvSpPr>
                <p:spPr bwMode="auto">
                  <a:xfrm>
                    <a:off x="2811" y="2648"/>
                    <a:ext cx="221" cy="97"/>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346" name="WordArt 199"/>
                  <p:cNvSpPr>
                    <a:spLocks noChangeArrowheads="1" noChangeShapeType="1" noTextEdit="1"/>
                  </p:cNvSpPr>
                  <p:nvPr/>
                </p:nvSpPr>
                <p:spPr bwMode="auto">
                  <a:xfrm>
                    <a:off x="3095" y="2619"/>
                    <a:ext cx="65" cy="16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347" name="WordArt 285"/>
                  <p:cNvSpPr>
                    <a:spLocks noChangeArrowheads="1" noChangeShapeType="1" noTextEdit="1"/>
                  </p:cNvSpPr>
                  <p:nvPr/>
                </p:nvSpPr>
                <p:spPr bwMode="auto">
                  <a:xfrm>
                    <a:off x="3205" y="2618"/>
                    <a:ext cx="81" cy="12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sp>
                <p:nvSpPr>
                  <p:cNvPr id="348" name="WordArt 286"/>
                  <p:cNvSpPr>
                    <a:spLocks noChangeArrowheads="1" noChangeShapeType="1" noTextEdit="1"/>
                  </p:cNvSpPr>
                  <p:nvPr/>
                </p:nvSpPr>
                <p:spPr bwMode="auto">
                  <a:xfrm>
                    <a:off x="3303" y="2640"/>
                    <a:ext cx="159" cy="104"/>
                  </a:xfrm>
                  <a:prstGeom prst="rect">
                    <a:avLst/>
                  </a:prstGeom>
                </p:spPr>
                <p:txBody>
                  <a:bodyPr wrap="none" fromWordArt="1">
                    <a:prstTxWarp prst="textPlain">
                      <a:avLst>
                        <a:gd name="adj" fmla="val 58731"/>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sp>
                <p:nvSpPr>
                  <p:cNvPr id="349" name="WordArt 210"/>
                  <p:cNvSpPr>
                    <a:spLocks noChangeArrowheads="1" noChangeShapeType="1" noTextEdit="1"/>
                  </p:cNvSpPr>
                  <p:nvPr/>
                </p:nvSpPr>
                <p:spPr bwMode="auto">
                  <a:xfrm>
                    <a:off x="3463" y="2646"/>
                    <a:ext cx="115" cy="9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350" name="WordArt 199"/>
                  <p:cNvSpPr>
                    <a:spLocks noChangeArrowheads="1" noChangeShapeType="1" noTextEdit="1"/>
                  </p:cNvSpPr>
                  <p:nvPr/>
                </p:nvSpPr>
                <p:spPr bwMode="auto">
                  <a:xfrm flipH="1">
                    <a:off x="3609" y="2620"/>
                    <a:ext cx="65" cy="16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sp>
              <p:nvSpPr>
                <p:cNvPr id="343" name="Line 299"/>
                <p:cNvSpPr>
                  <a:spLocks noChangeShapeType="1"/>
                </p:cNvSpPr>
                <p:nvPr/>
              </p:nvSpPr>
              <p:spPr bwMode="auto">
                <a:xfrm>
                  <a:off x="1994" y="2562"/>
                  <a:ext cx="0" cy="218"/>
                </a:xfrm>
                <a:prstGeom prst="line">
                  <a:avLst/>
                </a:prstGeom>
                <a:noFill/>
                <a:ln w="28575">
                  <a:solidFill>
                    <a:schemeClr val="tx1"/>
                  </a:solidFill>
                  <a:round/>
                  <a:headEnd/>
                  <a:tailEnd/>
                </a:ln>
                <a:effectLst/>
              </p:spPr>
              <p:txBody>
                <a:bodyPr/>
                <a:lstStyle/>
                <a:p>
                  <a:endParaRPr lang="zh-CN" altLang="en-US"/>
                </a:p>
              </p:txBody>
            </p:sp>
            <p:sp>
              <p:nvSpPr>
                <p:cNvPr id="344" name="Line 300"/>
                <p:cNvSpPr>
                  <a:spLocks noChangeShapeType="1"/>
                </p:cNvSpPr>
                <p:nvPr/>
              </p:nvSpPr>
              <p:spPr bwMode="auto">
                <a:xfrm>
                  <a:off x="3748" y="2590"/>
                  <a:ext cx="0" cy="218"/>
                </a:xfrm>
                <a:prstGeom prst="line">
                  <a:avLst/>
                </a:prstGeom>
                <a:noFill/>
                <a:ln w="28575">
                  <a:solidFill>
                    <a:schemeClr val="tx1"/>
                  </a:solidFill>
                  <a:round/>
                  <a:headEnd/>
                  <a:tailEnd/>
                </a:ln>
                <a:effectLst/>
              </p:spPr>
              <p:txBody>
                <a:bodyPr/>
                <a:lstStyle/>
                <a:p>
                  <a:endParaRPr lang="zh-CN" altLang="en-US"/>
                </a:p>
              </p:txBody>
            </p:sp>
          </p:grpSp>
          <p:sp>
            <p:nvSpPr>
              <p:cNvPr id="338" name="Rectangle 530"/>
              <p:cNvSpPr>
                <a:spLocks noChangeArrowheads="1"/>
              </p:cNvSpPr>
              <p:nvPr/>
            </p:nvSpPr>
            <p:spPr bwMode="auto">
              <a:xfrm>
                <a:off x="1408" y="2368"/>
                <a:ext cx="2768" cy="344"/>
              </a:xfrm>
              <a:prstGeom prst="rect">
                <a:avLst/>
              </a:prstGeom>
              <a:noFill/>
              <a:ln w="76200" algn="ctr">
                <a:solidFill>
                  <a:srgbClr val="FEF4CE"/>
                </a:solidFill>
                <a:miter lim="800000"/>
                <a:headEnd/>
                <a:tailEnd/>
              </a:ln>
              <a:effectLst/>
            </p:spPr>
            <p:txBody>
              <a:bodyPr wrap="none" anchor="ctr"/>
              <a:lstStyle/>
              <a:p>
                <a:endParaRPr lang="zh-CN" altLang="en-US"/>
              </a:p>
            </p:txBody>
          </p:sp>
        </p:grpSp>
      </p:gr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nodeType="withEffect">
                                  <p:stCondLst>
                                    <p:cond delay="0"/>
                                  </p:stCondLst>
                                  <p:childTnLst>
                                    <p:set>
                                      <p:cBhvr>
                                        <p:cTn id="9" dur="1" fill="hold">
                                          <p:stCondLst>
                                            <p:cond delay="0"/>
                                          </p:stCondLst>
                                        </p:cTn>
                                        <p:tgtEl>
                                          <p:spTgt spid="70660"/>
                                        </p:tgtEl>
                                        <p:attrNameLst>
                                          <p:attrName>style.visibility</p:attrName>
                                        </p:attrNameLst>
                                      </p:cBhvr>
                                      <p:to>
                                        <p:strVal val="visible"/>
                                      </p:to>
                                    </p:set>
                                    <p:animEffect transition="in" filter="wipe(left)">
                                      <p:cBhvr>
                                        <p:cTn id="10" dur="500"/>
                                        <p:tgtEl>
                                          <p:spTgt spid="70660"/>
                                        </p:tgtEl>
                                      </p:cBhvr>
                                    </p:animEffect>
                                  </p:childTnLst>
                                </p:cTn>
                              </p:par>
                            </p:childTnLst>
                          </p:cTn>
                        </p:par>
                        <p:par>
                          <p:cTn id="11" fill="hold" nodeType="afterGroup">
                            <p:stCondLst>
                              <p:cond delay="500"/>
                            </p:stCondLst>
                            <p:childTnLst>
                              <p:par>
                                <p:cTn id="12" presetID="22" presetClass="entr" presetSubtype="8" fill="hold" nodeType="afterEffect">
                                  <p:stCondLst>
                                    <p:cond delay="0"/>
                                  </p:stCondLst>
                                  <p:childTnLst>
                                    <p:set>
                                      <p:cBhvr>
                                        <p:cTn id="13" dur="1" fill="hold">
                                          <p:stCondLst>
                                            <p:cond delay="0"/>
                                          </p:stCondLst>
                                        </p:cTn>
                                        <p:tgtEl>
                                          <p:spTgt spid="70688"/>
                                        </p:tgtEl>
                                        <p:attrNameLst>
                                          <p:attrName>style.visibility</p:attrName>
                                        </p:attrNameLst>
                                      </p:cBhvr>
                                      <p:to>
                                        <p:strVal val="visible"/>
                                      </p:to>
                                    </p:set>
                                    <p:animEffect transition="in" filter="wipe(left)">
                                      <p:cBhvr>
                                        <p:cTn id="14" dur="500"/>
                                        <p:tgtEl>
                                          <p:spTgt spid="7068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334"/>
                                        </p:tgtEl>
                                        <p:attrNameLst>
                                          <p:attrName>style.visibility</p:attrName>
                                        </p:attrNameLst>
                                      </p:cBhvr>
                                      <p:to>
                                        <p:strVal val="visible"/>
                                      </p:to>
                                    </p:set>
                                    <p:animEffect transition="in" filter="wipe(up)">
                                      <p:cBhvr>
                                        <p:cTn id="31" dur="500"/>
                                        <p:tgtEl>
                                          <p:spTgt spid="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 grpId="0"/>
      <p:bldP spid="3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4"/>
          <p:cNvSpPr>
            <a:spLocks noGrp="1" noChangeArrowheads="1"/>
          </p:cNvSpPr>
          <p:nvPr>
            <p:ph type="title" idx="4294967295"/>
          </p:nvPr>
        </p:nvSpPr>
        <p:spPr>
          <a:xfrm>
            <a:off x="514350" y="0"/>
            <a:ext cx="8229600" cy="88900"/>
          </a:xfrm>
        </p:spPr>
        <p:txBody>
          <a:bodyPr/>
          <a:lstStyle/>
          <a:p>
            <a:pPr eaLnBrk="1" hangingPunct="1"/>
            <a:r>
              <a:rPr lang="zh-CN" altLang="en-US" sz="700" smtClean="0">
                <a:solidFill>
                  <a:schemeClr val="bg1"/>
                </a:solidFill>
              </a:rPr>
              <a:t>几何描述</a:t>
            </a:r>
          </a:p>
        </p:txBody>
      </p:sp>
      <p:sp>
        <p:nvSpPr>
          <p:cNvPr id="13315" name="Rectangle 5" descr="之字形"/>
          <p:cNvSpPr>
            <a:spLocks noChangeArrowheads="1"/>
          </p:cNvSpPr>
          <p:nvPr/>
        </p:nvSpPr>
        <p:spPr bwMode="auto">
          <a:xfrm>
            <a:off x="0" y="0"/>
            <a:ext cx="9144000" cy="192088"/>
          </a:xfrm>
          <a:prstGeom prst="rect">
            <a:avLst/>
          </a:prstGeom>
          <a:pattFill prst="zigZag">
            <a:fgClr>
              <a:srgbClr val="008000"/>
            </a:fgClr>
            <a:bgClr>
              <a:schemeClr val="bg1"/>
            </a:bgClr>
          </a:pattFill>
          <a:ln w="9525">
            <a:noFill/>
            <a:miter lim="800000"/>
            <a:headEnd/>
            <a:tailEnd/>
          </a:ln>
        </p:spPr>
        <p:txBody>
          <a:bodyPr wrap="none" anchor="ctr"/>
          <a:lstStyle/>
          <a:p>
            <a:endParaRPr lang="zh-CN" altLang="en-US"/>
          </a:p>
        </p:txBody>
      </p:sp>
      <p:sp>
        <p:nvSpPr>
          <p:cNvPr id="13316" name="Rectangle 6" descr="之字形"/>
          <p:cNvSpPr>
            <a:spLocks noChangeArrowheads="1"/>
          </p:cNvSpPr>
          <p:nvPr/>
        </p:nvSpPr>
        <p:spPr bwMode="auto">
          <a:xfrm>
            <a:off x="0" y="6665913"/>
            <a:ext cx="9144000" cy="192087"/>
          </a:xfrm>
          <a:prstGeom prst="rect">
            <a:avLst/>
          </a:prstGeom>
          <a:pattFill prst="zigZag">
            <a:fgClr>
              <a:srgbClr val="008000"/>
            </a:fgClr>
            <a:bgClr>
              <a:schemeClr val="bg1"/>
            </a:bgClr>
          </a:pattFill>
          <a:ln w="9525">
            <a:noFill/>
            <a:miter lim="800000"/>
            <a:headEnd/>
            <a:tailEnd/>
          </a:ln>
        </p:spPr>
        <p:txBody>
          <a:bodyPr wrap="none" anchor="ctr"/>
          <a:lstStyle/>
          <a:p>
            <a:endParaRPr lang="zh-CN" altLang="en-US"/>
          </a:p>
        </p:txBody>
      </p:sp>
      <p:sp>
        <p:nvSpPr>
          <p:cNvPr id="13318" name="WordArt 8"/>
          <p:cNvSpPr>
            <a:spLocks noChangeArrowheads="1" noChangeShapeType="1" noTextEdit="1"/>
          </p:cNvSpPr>
          <p:nvPr/>
        </p:nvSpPr>
        <p:spPr bwMode="auto">
          <a:xfrm>
            <a:off x="1546225" y="381000"/>
            <a:ext cx="5705475" cy="373063"/>
          </a:xfrm>
          <a:prstGeom prst="rect">
            <a:avLst/>
          </a:prstGeom>
        </p:spPr>
        <p:txBody>
          <a:bodyPr wrap="none" fromWordArt="1">
            <a:prstTxWarp prst="textPlain">
              <a:avLst>
                <a:gd name="adj" fmla="val 50000"/>
              </a:avLst>
            </a:prstTxWarp>
          </a:bodyPr>
          <a:lstStyle/>
          <a:p>
            <a:r>
              <a:rPr lang="en-US" altLang="zh-CN" sz="3600" b="1" kern="10" dirty="0" smtClean="0">
                <a:ln w="9525">
                  <a:solidFill>
                    <a:srgbClr val="CC3300"/>
                  </a:solidFill>
                  <a:round/>
                  <a:headEnd/>
                  <a:tailEnd/>
                </a:ln>
                <a:solidFill>
                  <a:srgbClr val="CC3300"/>
                </a:solidFill>
                <a:latin typeface="华文中宋"/>
                <a:ea typeface="华文中宋"/>
              </a:rPr>
              <a:t>7.1.4   </a:t>
            </a:r>
            <a:r>
              <a:rPr lang="zh-CN" altLang="en-US" sz="3600" b="1" kern="10" dirty="0" smtClean="0">
                <a:ln w="9525">
                  <a:solidFill>
                    <a:srgbClr val="CC3300"/>
                  </a:solidFill>
                  <a:round/>
                  <a:headEnd/>
                  <a:tailEnd/>
                </a:ln>
                <a:solidFill>
                  <a:srgbClr val="CC3300"/>
                </a:solidFill>
                <a:latin typeface="华文中宋"/>
                <a:ea typeface="华文中宋"/>
              </a:rPr>
              <a:t>波</a:t>
            </a:r>
            <a:r>
              <a:rPr lang="zh-CN" altLang="en-US" sz="3600" b="1" kern="10" dirty="0">
                <a:ln w="9525">
                  <a:solidFill>
                    <a:srgbClr val="CC3300"/>
                  </a:solidFill>
                  <a:round/>
                  <a:headEnd/>
                  <a:tailEnd/>
                </a:ln>
                <a:solidFill>
                  <a:srgbClr val="CC3300"/>
                </a:solidFill>
                <a:latin typeface="华文中宋"/>
                <a:ea typeface="华文中宋"/>
              </a:rPr>
              <a:t>的几何描述</a:t>
            </a:r>
          </a:p>
        </p:txBody>
      </p:sp>
      <p:sp>
        <p:nvSpPr>
          <p:cNvPr id="13319" name="Oval 9"/>
          <p:cNvSpPr>
            <a:spLocks noChangeArrowheads="1"/>
          </p:cNvSpPr>
          <p:nvPr/>
        </p:nvSpPr>
        <p:spPr bwMode="auto">
          <a:xfrm>
            <a:off x="6438900" y="2962275"/>
            <a:ext cx="739775" cy="742950"/>
          </a:xfrm>
          <a:prstGeom prst="ellipse">
            <a:avLst/>
          </a:prstGeom>
          <a:noFill/>
          <a:ln w="38100">
            <a:solidFill>
              <a:schemeClr val="tx1"/>
            </a:solidFill>
            <a:round/>
            <a:headEnd/>
            <a:tailEnd/>
          </a:ln>
        </p:spPr>
        <p:txBody>
          <a:bodyPr wrap="none" anchor="ctr"/>
          <a:lstStyle/>
          <a:p>
            <a:endParaRPr lang="zh-CN" altLang="en-US"/>
          </a:p>
        </p:txBody>
      </p:sp>
      <p:sp>
        <p:nvSpPr>
          <p:cNvPr id="13320" name="Oval 10"/>
          <p:cNvSpPr>
            <a:spLocks noChangeArrowheads="1"/>
          </p:cNvSpPr>
          <p:nvPr/>
        </p:nvSpPr>
        <p:spPr bwMode="auto">
          <a:xfrm>
            <a:off x="6069013" y="2586038"/>
            <a:ext cx="1481138" cy="1493838"/>
          </a:xfrm>
          <a:prstGeom prst="ellipse">
            <a:avLst/>
          </a:prstGeom>
          <a:noFill/>
          <a:ln w="38100">
            <a:solidFill>
              <a:schemeClr val="tx1"/>
            </a:solidFill>
            <a:round/>
            <a:headEnd/>
            <a:tailEnd/>
          </a:ln>
        </p:spPr>
        <p:txBody>
          <a:bodyPr wrap="none" anchor="ctr"/>
          <a:lstStyle/>
          <a:p>
            <a:endParaRPr lang="zh-CN" altLang="en-US"/>
          </a:p>
        </p:txBody>
      </p:sp>
      <p:sp>
        <p:nvSpPr>
          <p:cNvPr id="13321" name="Oval 11"/>
          <p:cNvSpPr>
            <a:spLocks noChangeArrowheads="1"/>
          </p:cNvSpPr>
          <p:nvPr/>
        </p:nvSpPr>
        <p:spPr bwMode="auto">
          <a:xfrm>
            <a:off x="5699125" y="2222500"/>
            <a:ext cx="2209800" cy="2209800"/>
          </a:xfrm>
          <a:prstGeom prst="ellipse">
            <a:avLst/>
          </a:prstGeom>
          <a:noFill/>
          <a:ln w="38100">
            <a:solidFill>
              <a:schemeClr val="tx1"/>
            </a:solidFill>
            <a:round/>
            <a:headEnd/>
            <a:tailEnd/>
          </a:ln>
        </p:spPr>
        <p:txBody>
          <a:bodyPr wrap="none" anchor="ctr"/>
          <a:lstStyle/>
          <a:p>
            <a:endParaRPr lang="zh-CN" altLang="en-US"/>
          </a:p>
        </p:txBody>
      </p:sp>
      <p:sp>
        <p:nvSpPr>
          <p:cNvPr id="13322" name="Line 12"/>
          <p:cNvSpPr>
            <a:spLocks noChangeShapeType="1"/>
          </p:cNvSpPr>
          <p:nvPr/>
        </p:nvSpPr>
        <p:spPr bwMode="auto">
          <a:xfrm>
            <a:off x="6808788" y="2222500"/>
            <a:ext cx="0" cy="2214563"/>
          </a:xfrm>
          <a:prstGeom prst="line">
            <a:avLst/>
          </a:prstGeom>
          <a:noFill/>
          <a:ln w="28575">
            <a:solidFill>
              <a:schemeClr val="tx1"/>
            </a:solidFill>
            <a:round/>
            <a:headEnd type="triangle" w="sm" len="lg"/>
            <a:tailEnd type="triangle" w="sm" len="lg"/>
          </a:ln>
        </p:spPr>
        <p:txBody>
          <a:bodyPr/>
          <a:lstStyle/>
          <a:p>
            <a:endParaRPr lang="zh-CN" altLang="en-US"/>
          </a:p>
        </p:txBody>
      </p:sp>
      <p:sp>
        <p:nvSpPr>
          <p:cNvPr id="13323" name="Line 13"/>
          <p:cNvSpPr>
            <a:spLocks noChangeShapeType="1"/>
          </p:cNvSpPr>
          <p:nvPr/>
        </p:nvSpPr>
        <p:spPr bwMode="auto">
          <a:xfrm rot="5400000">
            <a:off x="6805613" y="2225675"/>
            <a:ext cx="0" cy="2214563"/>
          </a:xfrm>
          <a:prstGeom prst="line">
            <a:avLst/>
          </a:prstGeom>
          <a:noFill/>
          <a:ln w="28575">
            <a:solidFill>
              <a:schemeClr val="tx1"/>
            </a:solidFill>
            <a:round/>
            <a:headEnd type="triangle" w="sm" len="lg"/>
            <a:tailEnd type="triangle" w="sm" len="lg"/>
          </a:ln>
        </p:spPr>
        <p:txBody>
          <a:bodyPr/>
          <a:lstStyle/>
          <a:p>
            <a:endParaRPr lang="zh-CN" altLang="en-US"/>
          </a:p>
        </p:txBody>
      </p:sp>
      <p:sp>
        <p:nvSpPr>
          <p:cNvPr id="13324" name="Line 14"/>
          <p:cNvSpPr>
            <a:spLocks noChangeShapeType="1"/>
          </p:cNvSpPr>
          <p:nvPr/>
        </p:nvSpPr>
        <p:spPr bwMode="auto">
          <a:xfrm flipV="1">
            <a:off x="6034088" y="2540000"/>
            <a:ext cx="1555750" cy="1574800"/>
          </a:xfrm>
          <a:prstGeom prst="line">
            <a:avLst/>
          </a:prstGeom>
          <a:noFill/>
          <a:ln w="28575">
            <a:solidFill>
              <a:schemeClr val="tx1"/>
            </a:solidFill>
            <a:round/>
            <a:headEnd type="triangle" w="sm" len="lg"/>
            <a:tailEnd type="triangle" w="sm" len="lg"/>
          </a:ln>
        </p:spPr>
        <p:txBody>
          <a:bodyPr/>
          <a:lstStyle/>
          <a:p>
            <a:endParaRPr lang="zh-CN" altLang="en-US"/>
          </a:p>
        </p:txBody>
      </p:sp>
      <p:sp>
        <p:nvSpPr>
          <p:cNvPr id="13325" name="Line 15"/>
          <p:cNvSpPr>
            <a:spLocks noChangeShapeType="1"/>
          </p:cNvSpPr>
          <p:nvPr/>
        </p:nvSpPr>
        <p:spPr bwMode="auto">
          <a:xfrm flipH="1" flipV="1">
            <a:off x="6008688" y="2527300"/>
            <a:ext cx="1555750" cy="1574800"/>
          </a:xfrm>
          <a:prstGeom prst="line">
            <a:avLst/>
          </a:prstGeom>
          <a:noFill/>
          <a:ln w="28575">
            <a:solidFill>
              <a:schemeClr val="tx1"/>
            </a:solidFill>
            <a:round/>
            <a:headEnd type="triangle" w="sm" len="lg"/>
            <a:tailEnd type="triangle" w="sm" len="lg"/>
          </a:ln>
        </p:spPr>
        <p:txBody>
          <a:bodyPr/>
          <a:lstStyle/>
          <a:p>
            <a:endParaRPr lang="zh-CN" altLang="en-US"/>
          </a:p>
        </p:txBody>
      </p:sp>
      <p:grpSp>
        <p:nvGrpSpPr>
          <p:cNvPr id="13326" name="Group 16"/>
          <p:cNvGrpSpPr>
            <a:grpSpLocks/>
          </p:cNvGrpSpPr>
          <p:nvPr/>
        </p:nvGrpSpPr>
        <p:grpSpPr bwMode="auto">
          <a:xfrm>
            <a:off x="1806575" y="2179638"/>
            <a:ext cx="1420813" cy="2312988"/>
            <a:chOff x="751" y="1022"/>
            <a:chExt cx="782" cy="1147"/>
          </a:xfrm>
        </p:grpSpPr>
        <p:sp>
          <p:nvSpPr>
            <p:cNvPr id="13351" name="Line 17"/>
            <p:cNvSpPr>
              <a:spLocks noChangeShapeType="1"/>
            </p:cNvSpPr>
            <p:nvPr/>
          </p:nvSpPr>
          <p:spPr bwMode="auto">
            <a:xfrm>
              <a:off x="751" y="1022"/>
              <a:ext cx="0" cy="1137"/>
            </a:xfrm>
            <a:prstGeom prst="line">
              <a:avLst/>
            </a:prstGeom>
            <a:noFill/>
            <a:ln w="38100">
              <a:solidFill>
                <a:schemeClr val="tx1"/>
              </a:solidFill>
              <a:round/>
              <a:headEnd/>
              <a:tailEnd/>
            </a:ln>
          </p:spPr>
          <p:txBody>
            <a:bodyPr/>
            <a:lstStyle/>
            <a:p>
              <a:endParaRPr lang="zh-CN" altLang="en-US"/>
            </a:p>
          </p:txBody>
        </p:sp>
        <p:sp>
          <p:nvSpPr>
            <p:cNvPr id="13352" name="Line 18"/>
            <p:cNvSpPr>
              <a:spLocks noChangeShapeType="1"/>
            </p:cNvSpPr>
            <p:nvPr/>
          </p:nvSpPr>
          <p:spPr bwMode="auto">
            <a:xfrm>
              <a:off x="1142" y="1028"/>
              <a:ext cx="0" cy="1137"/>
            </a:xfrm>
            <a:prstGeom prst="line">
              <a:avLst/>
            </a:prstGeom>
            <a:noFill/>
            <a:ln w="38100">
              <a:solidFill>
                <a:schemeClr val="tx1"/>
              </a:solidFill>
              <a:round/>
              <a:headEnd/>
              <a:tailEnd/>
            </a:ln>
          </p:spPr>
          <p:txBody>
            <a:bodyPr/>
            <a:lstStyle/>
            <a:p>
              <a:endParaRPr lang="zh-CN" altLang="en-US"/>
            </a:p>
          </p:txBody>
        </p:sp>
        <p:sp>
          <p:nvSpPr>
            <p:cNvPr id="13353" name="Line 19"/>
            <p:cNvSpPr>
              <a:spLocks noChangeShapeType="1"/>
            </p:cNvSpPr>
            <p:nvPr/>
          </p:nvSpPr>
          <p:spPr bwMode="auto">
            <a:xfrm>
              <a:off x="1533" y="1032"/>
              <a:ext cx="0" cy="1137"/>
            </a:xfrm>
            <a:prstGeom prst="line">
              <a:avLst/>
            </a:prstGeom>
            <a:noFill/>
            <a:ln w="38100">
              <a:solidFill>
                <a:schemeClr val="tx1"/>
              </a:solidFill>
              <a:round/>
              <a:headEnd/>
              <a:tailEnd/>
            </a:ln>
          </p:spPr>
          <p:txBody>
            <a:bodyPr/>
            <a:lstStyle/>
            <a:p>
              <a:endParaRPr lang="zh-CN" altLang="en-US"/>
            </a:p>
          </p:txBody>
        </p:sp>
      </p:grpSp>
      <p:grpSp>
        <p:nvGrpSpPr>
          <p:cNvPr id="13327" name="Group 20"/>
          <p:cNvGrpSpPr>
            <a:grpSpLocks/>
          </p:cNvGrpSpPr>
          <p:nvPr/>
        </p:nvGrpSpPr>
        <p:grpSpPr bwMode="auto">
          <a:xfrm>
            <a:off x="1174750" y="2473325"/>
            <a:ext cx="2035175" cy="1730375"/>
            <a:chOff x="740" y="988"/>
            <a:chExt cx="1282" cy="1090"/>
          </a:xfrm>
        </p:grpSpPr>
        <p:sp>
          <p:nvSpPr>
            <p:cNvPr id="13348" name="Line 21"/>
            <p:cNvSpPr>
              <a:spLocks noChangeShapeType="1"/>
            </p:cNvSpPr>
            <p:nvPr/>
          </p:nvSpPr>
          <p:spPr bwMode="auto">
            <a:xfrm>
              <a:off x="743" y="988"/>
              <a:ext cx="1266" cy="0"/>
            </a:xfrm>
            <a:prstGeom prst="line">
              <a:avLst/>
            </a:prstGeom>
            <a:noFill/>
            <a:ln w="28575">
              <a:solidFill>
                <a:schemeClr val="tx1"/>
              </a:solidFill>
              <a:round/>
              <a:headEnd/>
              <a:tailEnd type="triangle" w="sm" len="lg"/>
            </a:ln>
          </p:spPr>
          <p:txBody>
            <a:bodyPr/>
            <a:lstStyle/>
            <a:p>
              <a:endParaRPr lang="zh-CN" altLang="en-US"/>
            </a:p>
          </p:txBody>
        </p:sp>
        <p:sp>
          <p:nvSpPr>
            <p:cNvPr id="13349" name="Line 22"/>
            <p:cNvSpPr>
              <a:spLocks noChangeShapeType="1"/>
            </p:cNvSpPr>
            <p:nvPr/>
          </p:nvSpPr>
          <p:spPr bwMode="auto">
            <a:xfrm>
              <a:off x="756" y="2078"/>
              <a:ext cx="1266" cy="0"/>
            </a:xfrm>
            <a:prstGeom prst="line">
              <a:avLst/>
            </a:prstGeom>
            <a:noFill/>
            <a:ln w="28575">
              <a:solidFill>
                <a:schemeClr val="tx1"/>
              </a:solidFill>
              <a:round/>
              <a:headEnd/>
              <a:tailEnd type="triangle" w="sm" len="lg"/>
            </a:ln>
          </p:spPr>
          <p:txBody>
            <a:bodyPr/>
            <a:lstStyle/>
            <a:p>
              <a:endParaRPr lang="zh-CN" altLang="en-US"/>
            </a:p>
          </p:txBody>
        </p:sp>
        <p:sp>
          <p:nvSpPr>
            <p:cNvPr id="13350" name="Line 23"/>
            <p:cNvSpPr>
              <a:spLocks noChangeShapeType="1"/>
            </p:cNvSpPr>
            <p:nvPr/>
          </p:nvSpPr>
          <p:spPr bwMode="auto">
            <a:xfrm>
              <a:off x="740" y="1531"/>
              <a:ext cx="1266" cy="0"/>
            </a:xfrm>
            <a:prstGeom prst="line">
              <a:avLst/>
            </a:prstGeom>
            <a:noFill/>
            <a:ln w="28575">
              <a:solidFill>
                <a:schemeClr val="tx1"/>
              </a:solidFill>
              <a:round/>
              <a:headEnd/>
              <a:tailEnd type="triangle" w="sm" len="lg"/>
            </a:ln>
          </p:spPr>
          <p:txBody>
            <a:bodyPr/>
            <a:lstStyle/>
            <a:p>
              <a:endParaRPr lang="zh-CN" altLang="en-US"/>
            </a:p>
          </p:txBody>
        </p:sp>
      </p:grpSp>
      <p:sp>
        <p:nvSpPr>
          <p:cNvPr id="13328" name="Text Box 24"/>
          <p:cNvSpPr txBox="1">
            <a:spLocks noChangeArrowheads="1"/>
          </p:cNvSpPr>
          <p:nvPr/>
        </p:nvSpPr>
        <p:spPr bwMode="auto">
          <a:xfrm>
            <a:off x="4057650" y="2276475"/>
            <a:ext cx="1952625" cy="519113"/>
          </a:xfrm>
          <a:prstGeom prst="rect">
            <a:avLst/>
          </a:prstGeom>
          <a:noFill/>
          <a:ln w="9525">
            <a:noFill/>
            <a:miter lim="800000"/>
            <a:headEnd/>
            <a:tailEnd/>
          </a:ln>
        </p:spPr>
        <p:txBody>
          <a:bodyPr>
            <a:spAutoFit/>
          </a:bodyPr>
          <a:lstStyle/>
          <a:p>
            <a:pPr algn="l">
              <a:spcBef>
                <a:spcPct val="50000"/>
              </a:spcBef>
            </a:pPr>
            <a:r>
              <a:rPr kumimoji="1" lang="zh-CN" altLang="en-US" sz="2800" b="1">
                <a:latin typeface="Times New Roman" pitchFamily="18" charset="0"/>
                <a:ea typeface="华文中宋" pitchFamily="2" charset="-122"/>
              </a:rPr>
              <a:t>波 前</a:t>
            </a:r>
          </a:p>
        </p:txBody>
      </p:sp>
      <p:sp>
        <p:nvSpPr>
          <p:cNvPr id="13329" name="Text Box 25"/>
          <p:cNvSpPr txBox="1">
            <a:spLocks noChangeArrowheads="1"/>
          </p:cNvSpPr>
          <p:nvPr/>
        </p:nvSpPr>
        <p:spPr bwMode="auto">
          <a:xfrm>
            <a:off x="4064000" y="2827338"/>
            <a:ext cx="2457450" cy="519113"/>
          </a:xfrm>
          <a:prstGeom prst="rect">
            <a:avLst/>
          </a:prstGeom>
          <a:noFill/>
          <a:ln w="9525">
            <a:noFill/>
            <a:miter lim="800000"/>
            <a:headEnd/>
            <a:tailEnd/>
          </a:ln>
        </p:spPr>
        <p:txBody>
          <a:bodyPr>
            <a:spAutoFit/>
          </a:bodyPr>
          <a:lstStyle/>
          <a:p>
            <a:pPr algn="l">
              <a:spcBef>
                <a:spcPct val="50000"/>
              </a:spcBef>
            </a:pPr>
            <a:r>
              <a:rPr kumimoji="1" lang="zh-CN" altLang="en-US" sz="2800" b="1">
                <a:latin typeface="Times New Roman" pitchFamily="18" charset="0"/>
                <a:ea typeface="华文中宋" pitchFamily="2" charset="-122"/>
              </a:rPr>
              <a:t>波 面</a:t>
            </a:r>
          </a:p>
        </p:txBody>
      </p:sp>
      <p:sp>
        <p:nvSpPr>
          <p:cNvPr id="13330" name="Text Box 26"/>
          <p:cNvSpPr txBox="1">
            <a:spLocks noChangeArrowheads="1"/>
          </p:cNvSpPr>
          <p:nvPr/>
        </p:nvSpPr>
        <p:spPr bwMode="auto">
          <a:xfrm>
            <a:off x="4086225" y="3462338"/>
            <a:ext cx="2151063" cy="519113"/>
          </a:xfrm>
          <a:prstGeom prst="rect">
            <a:avLst/>
          </a:prstGeom>
          <a:noFill/>
          <a:ln w="9525">
            <a:noFill/>
            <a:miter lim="800000"/>
            <a:headEnd/>
            <a:tailEnd/>
          </a:ln>
        </p:spPr>
        <p:txBody>
          <a:bodyPr>
            <a:spAutoFit/>
          </a:bodyPr>
          <a:lstStyle/>
          <a:p>
            <a:pPr algn="l">
              <a:spcBef>
                <a:spcPct val="50000"/>
              </a:spcBef>
            </a:pPr>
            <a:r>
              <a:rPr kumimoji="1" lang="zh-CN" altLang="en-US" sz="2800" b="1">
                <a:latin typeface="Times New Roman" pitchFamily="18" charset="0"/>
                <a:ea typeface="华文中宋" pitchFamily="2" charset="-122"/>
              </a:rPr>
              <a:t>波 线</a:t>
            </a:r>
          </a:p>
        </p:txBody>
      </p:sp>
      <p:sp>
        <p:nvSpPr>
          <p:cNvPr id="13331" name="Line 27"/>
          <p:cNvSpPr>
            <a:spLocks noChangeShapeType="1"/>
          </p:cNvSpPr>
          <p:nvPr/>
        </p:nvSpPr>
        <p:spPr bwMode="auto">
          <a:xfrm flipV="1">
            <a:off x="3271838" y="2578100"/>
            <a:ext cx="758825" cy="169863"/>
          </a:xfrm>
          <a:prstGeom prst="line">
            <a:avLst/>
          </a:prstGeom>
          <a:noFill/>
          <a:ln w="19050">
            <a:solidFill>
              <a:schemeClr val="tx1"/>
            </a:solidFill>
            <a:round/>
            <a:headEnd/>
            <a:tailEnd/>
          </a:ln>
        </p:spPr>
        <p:txBody>
          <a:bodyPr/>
          <a:lstStyle/>
          <a:p>
            <a:endParaRPr lang="zh-CN" altLang="en-US"/>
          </a:p>
        </p:txBody>
      </p:sp>
      <p:sp>
        <p:nvSpPr>
          <p:cNvPr id="13332" name="Line 28"/>
          <p:cNvSpPr>
            <a:spLocks noChangeShapeType="1"/>
          </p:cNvSpPr>
          <p:nvPr/>
        </p:nvSpPr>
        <p:spPr bwMode="auto">
          <a:xfrm flipH="1" flipV="1">
            <a:off x="5002213" y="2573338"/>
            <a:ext cx="793750" cy="193675"/>
          </a:xfrm>
          <a:prstGeom prst="line">
            <a:avLst/>
          </a:prstGeom>
          <a:noFill/>
          <a:ln w="19050">
            <a:solidFill>
              <a:schemeClr val="tx1"/>
            </a:solidFill>
            <a:round/>
            <a:headEnd/>
            <a:tailEnd/>
          </a:ln>
        </p:spPr>
        <p:txBody>
          <a:bodyPr/>
          <a:lstStyle/>
          <a:p>
            <a:endParaRPr lang="zh-CN" altLang="en-US"/>
          </a:p>
        </p:txBody>
      </p:sp>
      <p:sp>
        <p:nvSpPr>
          <p:cNvPr id="13333" name="Line 29"/>
          <p:cNvSpPr>
            <a:spLocks noChangeShapeType="1"/>
          </p:cNvSpPr>
          <p:nvPr/>
        </p:nvSpPr>
        <p:spPr bwMode="auto">
          <a:xfrm>
            <a:off x="2520950" y="2922588"/>
            <a:ext cx="1516063" cy="190500"/>
          </a:xfrm>
          <a:prstGeom prst="line">
            <a:avLst/>
          </a:prstGeom>
          <a:noFill/>
          <a:ln w="19050">
            <a:solidFill>
              <a:schemeClr val="tx1"/>
            </a:solidFill>
            <a:round/>
            <a:headEnd/>
            <a:tailEnd/>
          </a:ln>
        </p:spPr>
        <p:txBody>
          <a:bodyPr/>
          <a:lstStyle/>
          <a:p>
            <a:endParaRPr lang="zh-CN" altLang="en-US"/>
          </a:p>
        </p:txBody>
      </p:sp>
      <p:sp>
        <p:nvSpPr>
          <p:cNvPr id="13334" name="Line 30"/>
          <p:cNvSpPr>
            <a:spLocks noChangeShapeType="1"/>
          </p:cNvSpPr>
          <p:nvPr/>
        </p:nvSpPr>
        <p:spPr bwMode="auto">
          <a:xfrm flipH="1">
            <a:off x="5030788" y="3001963"/>
            <a:ext cx="1071563" cy="144463"/>
          </a:xfrm>
          <a:prstGeom prst="line">
            <a:avLst/>
          </a:prstGeom>
          <a:noFill/>
          <a:ln w="19050">
            <a:solidFill>
              <a:schemeClr val="tx1"/>
            </a:solidFill>
            <a:round/>
            <a:headEnd/>
            <a:tailEnd/>
          </a:ln>
        </p:spPr>
        <p:txBody>
          <a:bodyPr/>
          <a:lstStyle/>
          <a:p>
            <a:endParaRPr lang="zh-CN" altLang="en-US"/>
          </a:p>
        </p:txBody>
      </p:sp>
      <p:sp>
        <p:nvSpPr>
          <p:cNvPr id="13335" name="Line 31"/>
          <p:cNvSpPr>
            <a:spLocks noChangeShapeType="1"/>
          </p:cNvSpPr>
          <p:nvPr/>
        </p:nvSpPr>
        <p:spPr bwMode="auto">
          <a:xfrm flipV="1">
            <a:off x="2744788" y="3757613"/>
            <a:ext cx="1312863" cy="407988"/>
          </a:xfrm>
          <a:prstGeom prst="line">
            <a:avLst/>
          </a:prstGeom>
          <a:noFill/>
          <a:ln w="19050">
            <a:solidFill>
              <a:schemeClr val="tx1"/>
            </a:solidFill>
            <a:round/>
            <a:headEnd/>
            <a:tailEnd/>
          </a:ln>
        </p:spPr>
        <p:txBody>
          <a:bodyPr/>
          <a:lstStyle/>
          <a:p>
            <a:endParaRPr lang="zh-CN" altLang="en-US"/>
          </a:p>
        </p:txBody>
      </p:sp>
      <p:sp>
        <p:nvSpPr>
          <p:cNvPr id="13336" name="Line 32"/>
          <p:cNvSpPr>
            <a:spLocks noChangeShapeType="1"/>
          </p:cNvSpPr>
          <p:nvPr/>
        </p:nvSpPr>
        <p:spPr bwMode="auto">
          <a:xfrm flipH="1" flipV="1">
            <a:off x="5027613" y="3730625"/>
            <a:ext cx="1071563" cy="203200"/>
          </a:xfrm>
          <a:prstGeom prst="line">
            <a:avLst/>
          </a:prstGeom>
          <a:noFill/>
          <a:ln w="19050">
            <a:solidFill>
              <a:schemeClr val="tx1"/>
            </a:solidFill>
            <a:round/>
            <a:headEnd/>
            <a:tailEnd/>
          </a:ln>
        </p:spPr>
        <p:txBody>
          <a:bodyPr/>
          <a:lstStyle/>
          <a:p>
            <a:endParaRPr lang="zh-CN" altLang="en-US"/>
          </a:p>
        </p:txBody>
      </p:sp>
      <p:grpSp>
        <p:nvGrpSpPr>
          <p:cNvPr id="44" name="组合 43"/>
          <p:cNvGrpSpPr/>
          <p:nvPr/>
        </p:nvGrpSpPr>
        <p:grpSpPr>
          <a:xfrm>
            <a:off x="1881544" y="933058"/>
            <a:ext cx="5873750" cy="933450"/>
            <a:chOff x="1963738" y="1025525"/>
            <a:chExt cx="5873750" cy="933450"/>
          </a:xfrm>
        </p:grpSpPr>
        <p:sp>
          <p:nvSpPr>
            <p:cNvPr id="13337" name="Text Box 33"/>
            <p:cNvSpPr txBox="1">
              <a:spLocks noChangeArrowheads="1"/>
            </p:cNvSpPr>
            <p:nvPr/>
          </p:nvSpPr>
          <p:spPr bwMode="auto">
            <a:xfrm>
              <a:off x="1963738" y="1025525"/>
              <a:ext cx="1481138" cy="457200"/>
            </a:xfrm>
            <a:prstGeom prst="rect">
              <a:avLst/>
            </a:prstGeom>
            <a:noFill/>
            <a:ln w="9525">
              <a:noFill/>
              <a:miter lim="800000"/>
              <a:headEnd/>
              <a:tailEnd/>
            </a:ln>
          </p:spPr>
          <p:txBody>
            <a:bodyPr>
              <a:spAutoFit/>
            </a:bodyPr>
            <a:lstStyle/>
            <a:p>
              <a:pPr algn="l">
                <a:spcBef>
                  <a:spcPct val="50000"/>
                </a:spcBef>
              </a:pPr>
              <a:r>
                <a:rPr kumimoji="1" lang="zh-CN" altLang="en-US" sz="2400" b="1">
                  <a:latin typeface="Times New Roman" pitchFamily="18" charset="0"/>
                  <a:ea typeface="华文中宋" pitchFamily="2" charset="-122"/>
                </a:rPr>
                <a:t>波面</a:t>
              </a:r>
            </a:p>
          </p:txBody>
        </p:sp>
        <p:sp>
          <p:nvSpPr>
            <p:cNvPr id="13338" name="Line 34"/>
            <p:cNvSpPr>
              <a:spLocks noChangeShapeType="1"/>
            </p:cNvSpPr>
            <p:nvPr/>
          </p:nvSpPr>
          <p:spPr bwMode="auto">
            <a:xfrm>
              <a:off x="2757488" y="1279525"/>
              <a:ext cx="481013" cy="0"/>
            </a:xfrm>
            <a:prstGeom prst="line">
              <a:avLst/>
            </a:prstGeom>
            <a:noFill/>
            <a:ln w="28575">
              <a:solidFill>
                <a:schemeClr val="tx1"/>
              </a:solidFill>
              <a:round/>
              <a:headEnd/>
              <a:tailEnd/>
            </a:ln>
          </p:spPr>
          <p:txBody>
            <a:bodyPr/>
            <a:lstStyle/>
            <a:p>
              <a:endParaRPr lang="zh-CN" altLang="en-US"/>
            </a:p>
          </p:txBody>
        </p:sp>
        <p:sp>
          <p:nvSpPr>
            <p:cNvPr id="13339" name="Text Box 35"/>
            <p:cNvSpPr txBox="1">
              <a:spLocks noChangeArrowheads="1"/>
            </p:cNvSpPr>
            <p:nvPr/>
          </p:nvSpPr>
          <p:spPr bwMode="auto">
            <a:xfrm>
              <a:off x="3335338" y="1036638"/>
              <a:ext cx="4330700" cy="457200"/>
            </a:xfrm>
            <a:prstGeom prst="rect">
              <a:avLst/>
            </a:prstGeom>
            <a:noFill/>
            <a:ln w="9525">
              <a:noFill/>
              <a:miter lim="800000"/>
              <a:headEnd/>
              <a:tailEnd/>
            </a:ln>
          </p:spPr>
          <p:txBody>
            <a:bodyPr>
              <a:spAutoFit/>
            </a:bodyPr>
            <a:lstStyle/>
            <a:p>
              <a:pPr algn="l">
                <a:spcBef>
                  <a:spcPct val="50000"/>
                </a:spcBef>
              </a:pPr>
              <a:r>
                <a:rPr kumimoji="1" lang="zh-CN" altLang="en-US" sz="2400" b="1">
                  <a:latin typeface="Times New Roman" pitchFamily="18" charset="0"/>
                  <a:ea typeface="华文中宋" pitchFamily="2" charset="-122"/>
                </a:rPr>
                <a:t>振动相位相同的点连成的面。</a:t>
              </a:r>
            </a:p>
          </p:txBody>
        </p:sp>
        <p:sp>
          <p:nvSpPr>
            <p:cNvPr id="13340" name="Text Box 36"/>
            <p:cNvSpPr txBox="1">
              <a:spLocks noChangeArrowheads="1"/>
            </p:cNvSpPr>
            <p:nvPr/>
          </p:nvSpPr>
          <p:spPr bwMode="auto">
            <a:xfrm>
              <a:off x="1971675" y="1477963"/>
              <a:ext cx="1481138" cy="457200"/>
            </a:xfrm>
            <a:prstGeom prst="rect">
              <a:avLst/>
            </a:prstGeom>
            <a:noFill/>
            <a:ln w="9525">
              <a:noFill/>
              <a:miter lim="800000"/>
              <a:headEnd/>
              <a:tailEnd/>
            </a:ln>
          </p:spPr>
          <p:txBody>
            <a:bodyPr>
              <a:spAutoFit/>
            </a:bodyPr>
            <a:lstStyle/>
            <a:p>
              <a:pPr algn="l">
                <a:spcBef>
                  <a:spcPct val="50000"/>
                </a:spcBef>
              </a:pPr>
              <a:r>
                <a:rPr kumimoji="1" lang="zh-CN" altLang="en-US" sz="2400" b="1">
                  <a:latin typeface="Times New Roman" pitchFamily="18" charset="0"/>
                  <a:ea typeface="华文中宋" pitchFamily="2" charset="-122"/>
                </a:rPr>
                <a:t>波前</a:t>
              </a:r>
            </a:p>
          </p:txBody>
        </p:sp>
        <p:sp>
          <p:nvSpPr>
            <p:cNvPr id="13341" name="Line 37"/>
            <p:cNvSpPr>
              <a:spLocks noChangeShapeType="1"/>
            </p:cNvSpPr>
            <p:nvPr/>
          </p:nvSpPr>
          <p:spPr bwMode="auto">
            <a:xfrm>
              <a:off x="2752725" y="1728788"/>
              <a:ext cx="481013" cy="0"/>
            </a:xfrm>
            <a:prstGeom prst="line">
              <a:avLst/>
            </a:prstGeom>
            <a:noFill/>
            <a:ln w="28575">
              <a:solidFill>
                <a:schemeClr val="tx1"/>
              </a:solidFill>
              <a:round/>
              <a:headEnd/>
              <a:tailEnd/>
            </a:ln>
          </p:spPr>
          <p:txBody>
            <a:bodyPr/>
            <a:lstStyle/>
            <a:p>
              <a:endParaRPr lang="zh-CN" altLang="en-US"/>
            </a:p>
          </p:txBody>
        </p:sp>
        <p:sp>
          <p:nvSpPr>
            <p:cNvPr id="13342" name="Text Box 38"/>
            <p:cNvSpPr txBox="1">
              <a:spLocks noChangeArrowheads="1"/>
            </p:cNvSpPr>
            <p:nvPr/>
          </p:nvSpPr>
          <p:spPr bwMode="auto">
            <a:xfrm>
              <a:off x="3305175" y="1501775"/>
              <a:ext cx="4532313" cy="457200"/>
            </a:xfrm>
            <a:prstGeom prst="rect">
              <a:avLst/>
            </a:prstGeom>
            <a:noFill/>
            <a:ln w="9525">
              <a:noFill/>
              <a:miter lim="800000"/>
              <a:headEnd/>
              <a:tailEnd/>
            </a:ln>
          </p:spPr>
          <p:txBody>
            <a:bodyPr>
              <a:spAutoFit/>
            </a:bodyPr>
            <a:lstStyle/>
            <a:p>
              <a:pPr algn="l">
                <a:spcBef>
                  <a:spcPct val="50000"/>
                </a:spcBef>
              </a:pPr>
              <a:r>
                <a:rPr kumimoji="1" lang="zh-CN" altLang="en-US" sz="2400" b="1">
                  <a:latin typeface="Times New Roman" pitchFamily="18" charset="0"/>
                  <a:ea typeface="华文中宋" pitchFamily="2" charset="-122"/>
                </a:rPr>
                <a:t>最前面的波面。</a:t>
              </a:r>
            </a:p>
          </p:txBody>
        </p:sp>
      </p:grpSp>
      <p:sp>
        <p:nvSpPr>
          <p:cNvPr id="13343" name="Text Box 39"/>
          <p:cNvSpPr txBox="1">
            <a:spLocks noChangeArrowheads="1"/>
          </p:cNvSpPr>
          <p:nvPr/>
        </p:nvSpPr>
        <p:spPr bwMode="auto">
          <a:xfrm>
            <a:off x="641350" y="4708525"/>
            <a:ext cx="4094163" cy="1004888"/>
          </a:xfrm>
          <a:prstGeom prst="rect">
            <a:avLst/>
          </a:prstGeom>
          <a:noFill/>
          <a:ln w="9525">
            <a:noFill/>
            <a:miter lim="800000"/>
            <a:headEnd/>
            <a:tailEnd/>
          </a:ln>
        </p:spPr>
        <p:txBody>
          <a:bodyPr>
            <a:spAutoFit/>
          </a:bodyPr>
          <a:lstStyle/>
          <a:p>
            <a:pPr algn="l">
              <a:spcBef>
                <a:spcPct val="50000"/>
              </a:spcBef>
            </a:pPr>
            <a:r>
              <a:rPr kumimoji="1" lang="zh-CN" altLang="en-US" sz="2400" b="1" dirty="0">
                <a:latin typeface="Times New Roman" pitchFamily="18" charset="0"/>
                <a:ea typeface="华文中宋" pitchFamily="2" charset="-122"/>
              </a:rPr>
              <a:t>平面波（波面为平面的波）</a:t>
            </a:r>
          </a:p>
          <a:p>
            <a:pPr algn="l">
              <a:spcBef>
                <a:spcPct val="50000"/>
              </a:spcBef>
            </a:pPr>
            <a:endParaRPr kumimoji="1" lang="en-US" altLang="zh-CN" sz="2400" b="1" dirty="0">
              <a:latin typeface="Times New Roman" pitchFamily="18" charset="0"/>
              <a:ea typeface="华文中宋" pitchFamily="2" charset="-122"/>
            </a:endParaRPr>
          </a:p>
        </p:txBody>
      </p:sp>
      <p:sp>
        <p:nvSpPr>
          <p:cNvPr id="13344" name="Text Box 40"/>
          <p:cNvSpPr txBox="1">
            <a:spLocks noChangeArrowheads="1"/>
          </p:cNvSpPr>
          <p:nvPr/>
        </p:nvSpPr>
        <p:spPr bwMode="auto">
          <a:xfrm>
            <a:off x="4908550" y="4694238"/>
            <a:ext cx="3778250" cy="457200"/>
          </a:xfrm>
          <a:prstGeom prst="rect">
            <a:avLst/>
          </a:prstGeom>
          <a:noFill/>
          <a:ln w="9525">
            <a:noFill/>
            <a:miter lim="800000"/>
            <a:headEnd/>
            <a:tailEnd/>
          </a:ln>
        </p:spPr>
        <p:txBody>
          <a:bodyPr wrap="square">
            <a:spAutoFit/>
          </a:bodyPr>
          <a:lstStyle/>
          <a:p>
            <a:pPr algn="l">
              <a:spcBef>
                <a:spcPct val="50000"/>
              </a:spcBef>
            </a:pPr>
            <a:r>
              <a:rPr kumimoji="1" lang="zh-CN" altLang="en-US" sz="2400" b="1" dirty="0">
                <a:latin typeface="Times New Roman" pitchFamily="18" charset="0"/>
                <a:ea typeface="华文中宋" pitchFamily="2" charset="-122"/>
              </a:rPr>
              <a:t>球面波（波面为球面的波）</a:t>
            </a:r>
          </a:p>
        </p:txBody>
      </p:sp>
      <p:sp>
        <p:nvSpPr>
          <p:cNvPr id="13345" name="Text Box 41"/>
          <p:cNvSpPr txBox="1">
            <a:spLocks noChangeArrowheads="1"/>
          </p:cNvSpPr>
          <p:nvPr/>
        </p:nvSpPr>
        <p:spPr bwMode="auto">
          <a:xfrm>
            <a:off x="828675" y="5491163"/>
            <a:ext cx="4187825" cy="457200"/>
          </a:xfrm>
          <a:prstGeom prst="rect">
            <a:avLst/>
          </a:prstGeom>
          <a:noFill/>
          <a:ln w="9525">
            <a:noFill/>
            <a:miter lim="800000"/>
            <a:headEnd/>
            <a:tailEnd/>
          </a:ln>
        </p:spPr>
        <p:txBody>
          <a:bodyPr>
            <a:spAutoFit/>
          </a:bodyPr>
          <a:lstStyle/>
          <a:p>
            <a:pPr algn="l">
              <a:spcBef>
                <a:spcPct val="50000"/>
              </a:spcBef>
            </a:pPr>
            <a:r>
              <a:rPr kumimoji="1" lang="zh-CN" altLang="en-US" sz="2400" b="1" dirty="0">
                <a:latin typeface="Times New Roman" pitchFamily="18" charset="0"/>
                <a:ea typeface="华文中宋" pitchFamily="2" charset="-122"/>
              </a:rPr>
              <a:t>波线（波射线）</a:t>
            </a:r>
          </a:p>
        </p:txBody>
      </p:sp>
      <p:sp>
        <p:nvSpPr>
          <p:cNvPr id="13346" name="Line 42"/>
          <p:cNvSpPr>
            <a:spLocks noChangeShapeType="1"/>
          </p:cNvSpPr>
          <p:nvPr/>
        </p:nvSpPr>
        <p:spPr bwMode="auto">
          <a:xfrm>
            <a:off x="2946400" y="5740400"/>
            <a:ext cx="481013" cy="0"/>
          </a:xfrm>
          <a:prstGeom prst="line">
            <a:avLst/>
          </a:prstGeom>
          <a:noFill/>
          <a:ln w="28575">
            <a:solidFill>
              <a:schemeClr val="tx1"/>
            </a:solidFill>
            <a:round/>
            <a:headEnd/>
            <a:tailEnd/>
          </a:ln>
        </p:spPr>
        <p:txBody>
          <a:bodyPr/>
          <a:lstStyle/>
          <a:p>
            <a:endParaRPr lang="zh-CN" altLang="en-US"/>
          </a:p>
        </p:txBody>
      </p:sp>
      <p:sp>
        <p:nvSpPr>
          <p:cNvPr id="13347" name="Text Box 43"/>
          <p:cNvSpPr txBox="1">
            <a:spLocks noChangeArrowheads="1"/>
          </p:cNvSpPr>
          <p:nvPr/>
        </p:nvSpPr>
        <p:spPr bwMode="auto">
          <a:xfrm>
            <a:off x="3476625" y="5499100"/>
            <a:ext cx="4970463" cy="822325"/>
          </a:xfrm>
          <a:prstGeom prst="rect">
            <a:avLst/>
          </a:prstGeom>
          <a:noFill/>
          <a:ln w="9525">
            <a:noFill/>
            <a:miter lim="800000"/>
            <a:headEnd/>
            <a:tailEnd/>
          </a:ln>
        </p:spPr>
        <p:txBody>
          <a:bodyPr>
            <a:spAutoFit/>
          </a:bodyPr>
          <a:lstStyle/>
          <a:p>
            <a:pPr algn="l">
              <a:spcBef>
                <a:spcPct val="50000"/>
              </a:spcBef>
            </a:pPr>
            <a:r>
              <a:rPr kumimoji="1" lang="zh-CN" altLang="en-US" sz="2400" b="1">
                <a:latin typeface="Times New Roman" pitchFamily="18" charset="0"/>
                <a:ea typeface="华文中宋" pitchFamily="2" charset="-122"/>
              </a:rPr>
              <a:t>波的传播方向。在各向同性媒质中，波线恒与波面垂直。</a:t>
            </a:r>
          </a:p>
        </p:txBody>
      </p:sp>
      <p:sp>
        <p:nvSpPr>
          <p:cNvPr id="45" name="Rectangle 7"/>
          <p:cNvSpPr>
            <a:spLocks noChangeArrowheads="1"/>
          </p:cNvSpPr>
          <p:nvPr/>
        </p:nvSpPr>
        <p:spPr bwMode="auto">
          <a:xfrm>
            <a:off x="7525323" y="783857"/>
            <a:ext cx="1422184"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各点振动</a:t>
            </a:r>
            <a:endPar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状态相同</a:t>
            </a:r>
            <a:endParaRPr kumimoji="0" 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aphicFrame>
        <p:nvGraphicFramePr>
          <p:cNvPr id="47" name="Object 3"/>
          <p:cNvGraphicFramePr>
            <a:graphicFrameLocks noChangeAspect="1"/>
          </p:cNvGraphicFramePr>
          <p:nvPr>
            <p:extLst>
              <p:ext uri="{D42A27DB-BD31-4B8C-83A1-F6EECF244321}">
                <p14:modId xmlns:p14="http://schemas.microsoft.com/office/powerpoint/2010/main" val="2951638191"/>
              </p:ext>
            </p:extLst>
          </p:nvPr>
        </p:nvGraphicFramePr>
        <p:xfrm>
          <a:off x="1122997" y="1845077"/>
          <a:ext cx="2363788" cy="368300"/>
        </p:xfrm>
        <a:graphic>
          <a:graphicData uri="http://schemas.openxmlformats.org/presentationml/2006/ole">
            <mc:AlternateContent xmlns:mc="http://schemas.openxmlformats.org/markup-compatibility/2006">
              <mc:Choice xmlns:v="urn:schemas-microsoft-com:vml" Requires="v">
                <p:oleObj spid="_x0000_s28850" name="Equation" r:id="rId4" imgW="1143000" imgH="177480" progId="Equation.DSMT4">
                  <p:embed/>
                </p:oleObj>
              </mc:Choice>
              <mc:Fallback>
                <p:oleObj name="Equation" r:id="rId4" imgW="1143000" imgH="177480" progId="Equation.DSMT4">
                  <p:embed/>
                  <p:pic>
                    <p:nvPicPr>
                      <p:cNvPr id="267265" name="Object 3"/>
                      <p:cNvPicPr>
                        <a:picLocks noChangeAspect="1" noChangeArrowheads="1"/>
                      </p:cNvPicPr>
                      <p:nvPr/>
                    </p:nvPicPr>
                    <p:blipFill>
                      <a:blip r:embed="rId5"/>
                      <a:srcRect/>
                      <a:stretch>
                        <a:fillRect/>
                      </a:stretch>
                    </p:blipFill>
                    <p:spPr bwMode="auto">
                      <a:xfrm>
                        <a:off x="1122997" y="1845077"/>
                        <a:ext cx="2363788" cy="368300"/>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909" name="Freeform 677"/>
          <p:cNvSpPr>
            <a:spLocks/>
          </p:cNvSpPr>
          <p:nvPr/>
        </p:nvSpPr>
        <p:spPr bwMode="auto">
          <a:xfrm>
            <a:off x="4514850" y="1100138"/>
            <a:ext cx="3429000" cy="469900"/>
          </a:xfrm>
          <a:custGeom>
            <a:avLst/>
            <a:gdLst>
              <a:gd name="T0" fmla="*/ 0 w 2156"/>
              <a:gd name="T1" fmla="*/ 2147483647 h 296"/>
              <a:gd name="T2" fmla="*/ 2147483647 w 2156"/>
              <a:gd name="T3" fmla="*/ 2147483647 h 296"/>
              <a:gd name="T4" fmla="*/ 2147483647 w 2156"/>
              <a:gd name="T5" fmla="*/ 2147483647 h 296"/>
              <a:gd name="T6" fmla="*/ 2147483647 w 2156"/>
              <a:gd name="T7" fmla="*/ 2147483647 h 296"/>
              <a:gd name="T8" fmla="*/ 2147483647 w 2156"/>
              <a:gd name="T9" fmla="*/ 2147483647 h 296"/>
              <a:gd name="T10" fmla="*/ 2147483647 w 2156"/>
              <a:gd name="T11" fmla="*/ 2147483647 h 296"/>
              <a:gd name="T12" fmla="*/ 2147483647 w 2156"/>
              <a:gd name="T13" fmla="*/ 2147483647 h 296"/>
              <a:gd name="T14" fmla="*/ 2147483647 w 2156"/>
              <a:gd name="T15" fmla="*/ 2147483647 h 296"/>
              <a:gd name="T16" fmla="*/ 2147483647 w 2156"/>
              <a:gd name="T17" fmla="*/ 2147483647 h 296"/>
              <a:gd name="T18" fmla="*/ 2147483647 w 2156"/>
              <a:gd name="T19" fmla="*/ 2147483647 h 296"/>
              <a:gd name="T20" fmla="*/ 2147483647 w 2156"/>
              <a:gd name="T21" fmla="*/ 2147483647 h 296"/>
              <a:gd name="T22" fmla="*/ 2147483647 w 2156"/>
              <a:gd name="T23" fmla="*/ 2147483647 h 296"/>
              <a:gd name="T24" fmla="*/ 2147483647 w 2156"/>
              <a:gd name="T25" fmla="*/ 2147483647 h 296"/>
              <a:gd name="T26" fmla="*/ 2147483647 w 2156"/>
              <a:gd name="T27" fmla="*/ 2147483647 h 296"/>
              <a:gd name="T28" fmla="*/ 2147483647 w 2156"/>
              <a:gd name="T29" fmla="*/ 2147483647 h 296"/>
              <a:gd name="T30" fmla="*/ 2147483647 w 2156"/>
              <a:gd name="T31" fmla="*/ 2147483647 h 296"/>
              <a:gd name="T32" fmla="*/ 2147483647 w 2156"/>
              <a:gd name="T33" fmla="*/ 2147483647 h 296"/>
              <a:gd name="T34" fmla="*/ 2147483647 w 2156"/>
              <a:gd name="T35" fmla="*/ 2147483647 h 296"/>
              <a:gd name="T36" fmla="*/ 2147483647 w 2156"/>
              <a:gd name="T37" fmla="*/ 2147483647 h 296"/>
              <a:gd name="T38" fmla="*/ 2147483647 w 2156"/>
              <a:gd name="T39" fmla="*/ 2147483647 h 296"/>
              <a:gd name="T40" fmla="*/ 2147483647 w 2156"/>
              <a:gd name="T41" fmla="*/ 2147483647 h 296"/>
              <a:gd name="T42" fmla="*/ 2147483647 w 2156"/>
              <a:gd name="T43" fmla="*/ 2147483647 h 29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156" h="296">
                <a:moveTo>
                  <a:pt x="0" y="5"/>
                </a:moveTo>
                <a:cubicBezTo>
                  <a:pt x="31" y="148"/>
                  <a:pt x="62" y="292"/>
                  <a:pt x="94" y="291"/>
                </a:cubicBezTo>
                <a:cubicBezTo>
                  <a:pt x="126" y="290"/>
                  <a:pt x="158" y="0"/>
                  <a:pt x="192" y="1"/>
                </a:cubicBezTo>
                <a:cubicBezTo>
                  <a:pt x="226" y="2"/>
                  <a:pt x="260" y="294"/>
                  <a:pt x="296" y="295"/>
                </a:cubicBezTo>
                <a:cubicBezTo>
                  <a:pt x="332" y="296"/>
                  <a:pt x="371" y="5"/>
                  <a:pt x="406" y="5"/>
                </a:cubicBezTo>
                <a:cubicBezTo>
                  <a:pt x="441" y="5"/>
                  <a:pt x="471" y="294"/>
                  <a:pt x="506" y="293"/>
                </a:cubicBezTo>
                <a:cubicBezTo>
                  <a:pt x="541" y="292"/>
                  <a:pt x="583" y="2"/>
                  <a:pt x="616" y="1"/>
                </a:cubicBezTo>
                <a:cubicBezTo>
                  <a:pt x="649" y="0"/>
                  <a:pt x="673" y="288"/>
                  <a:pt x="706" y="289"/>
                </a:cubicBezTo>
                <a:cubicBezTo>
                  <a:pt x="739" y="290"/>
                  <a:pt x="782" y="4"/>
                  <a:pt x="816" y="5"/>
                </a:cubicBezTo>
                <a:cubicBezTo>
                  <a:pt x="850" y="6"/>
                  <a:pt x="875" y="293"/>
                  <a:pt x="910" y="293"/>
                </a:cubicBezTo>
                <a:cubicBezTo>
                  <a:pt x="945" y="293"/>
                  <a:pt x="994" y="6"/>
                  <a:pt x="1028" y="5"/>
                </a:cubicBezTo>
                <a:cubicBezTo>
                  <a:pt x="1062" y="4"/>
                  <a:pt x="1079" y="288"/>
                  <a:pt x="1114" y="289"/>
                </a:cubicBezTo>
                <a:cubicBezTo>
                  <a:pt x="1149" y="290"/>
                  <a:pt x="1204" y="9"/>
                  <a:pt x="1238" y="9"/>
                </a:cubicBezTo>
                <a:cubicBezTo>
                  <a:pt x="1272" y="9"/>
                  <a:pt x="1283" y="292"/>
                  <a:pt x="1318" y="291"/>
                </a:cubicBezTo>
                <a:cubicBezTo>
                  <a:pt x="1353" y="290"/>
                  <a:pt x="1415" y="5"/>
                  <a:pt x="1450" y="5"/>
                </a:cubicBezTo>
                <a:cubicBezTo>
                  <a:pt x="1485" y="5"/>
                  <a:pt x="1498" y="293"/>
                  <a:pt x="1530" y="293"/>
                </a:cubicBezTo>
                <a:cubicBezTo>
                  <a:pt x="1562" y="293"/>
                  <a:pt x="1610" y="7"/>
                  <a:pt x="1644" y="7"/>
                </a:cubicBezTo>
                <a:cubicBezTo>
                  <a:pt x="1678" y="7"/>
                  <a:pt x="1702" y="295"/>
                  <a:pt x="1736" y="295"/>
                </a:cubicBezTo>
                <a:cubicBezTo>
                  <a:pt x="1770" y="295"/>
                  <a:pt x="1811" y="6"/>
                  <a:pt x="1846" y="5"/>
                </a:cubicBezTo>
                <a:cubicBezTo>
                  <a:pt x="1881" y="4"/>
                  <a:pt x="1911" y="288"/>
                  <a:pt x="1944" y="289"/>
                </a:cubicBezTo>
                <a:cubicBezTo>
                  <a:pt x="1977" y="290"/>
                  <a:pt x="2009" y="9"/>
                  <a:pt x="2044" y="9"/>
                </a:cubicBezTo>
                <a:cubicBezTo>
                  <a:pt x="2079" y="9"/>
                  <a:pt x="2117" y="149"/>
                  <a:pt x="2156" y="289"/>
                </a:cubicBezTo>
              </a:path>
            </a:pathLst>
          </a:custGeom>
          <a:noFill/>
          <a:ln w="19050" cap="flat" cmpd="sng">
            <a:solidFill>
              <a:srgbClr val="FF0000"/>
            </a:solidFill>
            <a:prstDash val="solid"/>
            <a:round/>
            <a:headEnd/>
            <a:tailEnd/>
          </a:ln>
          <a:effectLst/>
        </p:spPr>
        <p:txBody>
          <a:bodyPr/>
          <a:lstStyle/>
          <a:p>
            <a:endParaRPr lang="zh-CN" altLang="en-US"/>
          </a:p>
        </p:txBody>
      </p:sp>
      <p:grpSp>
        <p:nvGrpSpPr>
          <p:cNvPr id="2" name="Group 649"/>
          <p:cNvGrpSpPr>
            <a:grpSpLocks/>
          </p:cNvGrpSpPr>
          <p:nvPr/>
        </p:nvGrpSpPr>
        <p:grpSpPr bwMode="auto">
          <a:xfrm>
            <a:off x="4270375" y="1308100"/>
            <a:ext cx="4556125" cy="863600"/>
            <a:chOff x="2690" y="824"/>
            <a:chExt cx="2870" cy="544"/>
          </a:xfrm>
        </p:grpSpPr>
        <p:grpSp>
          <p:nvGrpSpPr>
            <p:cNvPr id="3" name="Group 650"/>
            <p:cNvGrpSpPr>
              <a:grpSpLocks/>
            </p:cNvGrpSpPr>
            <p:nvPr/>
          </p:nvGrpSpPr>
          <p:grpSpPr bwMode="auto">
            <a:xfrm>
              <a:off x="2690" y="824"/>
              <a:ext cx="2430" cy="210"/>
              <a:chOff x="2690" y="824"/>
              <a:chExt cx="2430" cy="210"/>
            </a:xfrm>
          </p:grpSpPr>
          <p:sp>
            <p:nvSpPr>
              <p:cNvPr id="71961" name="WordArt 652"/>
              <p:cNvSpPr>
                <a:spLocks noChangeArrowheads="1" noChangeShapeType="1" noTextEdit="1"/>
              </p:cNvSpPr>
              <p:nvPr/>
            </p:nvSpPr>
            <p:spPr bwMode="auto">
              <a:xfrm>
                <a:off x="2690" y="885"/>
                <a:ext cx="122" cy="149"/>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O</a:t>
                </a:r>
                <a:endParaRPr lang="zh-CN" altLang="en-US" sz="1200" i="1" kern="10">
                  <a:ln w="9525">
                    <a:solidFill>
                      <a:srgbClr val="000000"/>
                    </a:solidFill>
                    <a:round/>
                    <a:headEnd/>
                    <a:tailEnd/>
                  </a:ln>
                  <a:latin typeface="Times New Roman"/>
                  <a:cs typeface="Times New Roman"/>
                </a:endParaRPr>
              </a:p>
            </p:txBody>
          </p:sp>
          <p:sp>
            <p:nvSpPr>
              <p:cNvPr id="71962" name="Oval 653"/>
              <p:cNvSpPr>
                <a:spLocks noChangeArrowheads="1"/>
              </p:cNvSpPr>
              <p:nvPr/>
            </p:nvSpPr>
            <p:spPr bwMode="auto">
              <a:xfrm>
                <a:off x="2815" y="829"/>
                <a:ext cx="33" cy="34"/>
              </a:xfrm>
              <a:prstGeom prst="ellipse">
                <a:avLst/>
              </a:prstGeom>
              <a:solidFill>
                <a:schemeClr val="bg1"/>
              </a:solidFill>
              <a:ln w="19050" algn="ctr">
                <a:solidFill>
                  <a:srgbClr val="FF0000"/>
                </a:solidFill>
                <a:round/>
                <a:headEnd/>
                <a:tailEnd/>
              </a:ln>
              <a:effectLst/>
            </p:spPr>
            <p:txBody>
              <a:bodyPr wrap="none" anchor="ctr"/>
              <a:lstStyle/>
              <a:p>
                <a:endParaRPr lang="zh-CN" altLang="en-US"/>
              </a:p>
            </p:txBody>
          </p:sp>
          <p:sp>
            <p:nvSpPr>
              <p:cNvPr id="71963" name="WordArt 654"/>
              <p:cNvSpPr>
                <a:spLocks noChangeArrowheads="1" noChangeShapeType="1" noTextEdit="1"/>
              </p:cNvSpPr>
              <p:nvPr/>
            </p:nvSpPr>
            <p:spPr bwMode="auto">
              <a:xfrm>
                <a:off x="4998" y="878"/>
                <a:ext cx="122" cy="149"/>
              </a:xfrm>
              <a:prstGeom prst="rect">
                <a:avLst/>
              </a:prstGeom>
            </p:spPr>
            <p:txBody>
              <a:bodyPr wrap="none" fromWordArt="1">
                <a:prstTxWarp prst="textPlain">
                  <a:avLst>
                    <a:gd name="adj" fmla="val 50000"/>
                  </a:avLst>
                </a:prstTxWarp>
              </a:bodyPr>
              <a:lstStyle/>
              <a:p>
                <a:r>
                  <a:rPr lang="en-US" altLang="zh-CN" sz="1200" kern="10">
                    <a:ln w="9525">
                      <a:solidFill>
                        <a:srgbClr val="33CC33"/>
                      </a:solidFill>
                      <a:round/>
                      <a:headEnd/>
                      <a:tailEnd/>
                    </a:ln>
                    <a:solidFill>
                      <a:srgbClr val="33CC33"/>
                    </a:solidFill>
                    <a:latin typeface="Times New Roman"/>
                    <a:cs typeface="Times New Roman"/>
                  </a:rPr>
                  <a:t>P</a:t>
                </a:r>
                <a:endParaRPr lang="zh-CN" altLang="en-US" sz="1200" kern="10">
                  <a:ln w="9525">
                    <a:solidFill>
                      <a:srgbClr val="33CC33"/>
                    </a:solidFill>
                    <a:round/>
                    <a:headEnd/>
                    <a:tailEnd/>
                  </a:ln>
                  <a:solidFill>
                    <a:srgbClr val="33CC33"/>
                  </a:solidFill>
                  <a:latin typeface="Times New Roman"/>
                  <a:cs typeface="Times New Roman"/>
                </a:endParaRPr>
              </a:p>
            </p:txBody>
          </p:sp>
          <p:sp>
            <p:nvSpPr>
              <p:cNvPr id="71964" name="Oval 655"/>
              <p:cNvSpPr>
                <a:spLocks noChangeArrowheads="1"/>
              </p:cNvSpPr>
              <p:nvPr/>
            </p:nvSpPr>
            <p:spPr bwMode="auto">
              <a:xfrm>
                <a:off x="4952" y="830"/>
                <a:ext cx="36" cy="27"/>
              </a:xfrm>
              <a:prstGeom prst="ellipse">
                <a:avLst/>
              </a:prstGeom>
              <a:solidFill>
                <a:schemeClr val="tx1"/>
              </a:solidFill>
              <a:ln w="28575" algn="ctr">
                <a:solidFill>
                  <a:schemeClr val="tx1"/>
                </a:solidFill>
                <a:round/>
                <a:headEnd/>
                <a:tailEnd/>
              </a:ln>
              <a:effectLst/>
            </p:spPr>
            <p:txBody>
              <a:bodyPr wrap="none" anchor="ctr"/>
              <a:lstStyle/>
              <a:p>
                <a:endParaRPr lang="zh-CN" altLang="en-US"/>
              </a:p>
            </p:txBody>
          </p:sp>
          <p:sp>
            <p:nvSpPr>
              <p:cNvPr id="71965" name="Oval 656"/>
              <p:cNvSpPr>
                <a:spLocks noChangeArrowheads="1"/>
              </p:cNvSpPr>
              <p:nvPr/>
            </p:nvSpPr>
            <p:spPr bwMode="auto">
              <a:xfrm>
                <a:off x="4824" y="824"/>
                <a:ext cx="36" cy="27"/>
              </a:xfrm>
              <a:prstGeom prst="ellipse">
                <a:avLst/>
              </a:prstGeom>
              <a:solidFill>
                <a:schemeClr val="tx1"/>
              </a:solidFill>
              <a:ln w="28575" algn="ctr">
                <a:solidFill>
                  <a:schemeClr val="tx1"/>
                </a:solidFill>
                <a:round/>
                <a:headEnd/>
                <a:tailEnd/>
              </a:ln>
              <a:effectLst/>
            </p:spPr>
            <p:txBody>
              <a:bodyPr wrap="none" anchor="ctr"/>
              <a:lstStyle/>
              <a:p>
                <a:endParaRPr lang="zh-CN" altLang="en-US"/>
              </a:p>
            </p:txBody>
          </p:sp>
          <p:sp>
            <p:nvSpPr>
              <p:cNvPr id="71966" name="Oval 657"/>
              <p:cNvSpPr>
                <a:spLocks noChangeArrowheads="1"/>
              </p:cNvSpPr>
              <p:nvPr/>
            </p:nvSpPr>
            <p:spPr bwMode="auto">
              <a:xfrm>
                <a:off x="4722" y="832"/>
                <a:ext cx="36" cy="27"/>
              </a:xfrm>
              <a:prstGeom prst="ellipse">
                <a:avLst/>
              </a:prstGeom>
              <a:solidFill>
                <a:schemeClr val="tx1"/>
              </a:solidFill>
              <a:ln w="28575" algn="ctr">
                <a:solidFill>
                  <a:schemeClr val="tx1"/>
                </a:solidFill>
                <a:round/>
                <a:headEnd/>
                <a:tailEnd/>
              </a:ln>
              <a:effectLst/>
            </p:spPr>
            <p:txBody>
              <a:bodyPr wrap="none" anchor="ctr"/>
              <a:lstStyle/>
              <a:p>
                <a:endParaRPr lang="zh-CN" altLang="en-US"/>
              </a:p>
            </p:txBody>
          </p:sp>
          <p:sp>
            <p:nvSpPr>
              <p:cNvPr id="71967" name="Oval 658"/>
              <p:cNvSpPr>
                <a:spLocks noChangeArrowheads="1"/>
              </p:cNvSpPr>
              <p:nvPr/>
            </p:nvSpPr>
            <p:spPr bwMode="auto">
              <a:xfrm>
                <a:off x="4616" y="830"/>
                <a:ext cx="36" cy="27"/>
              </a:xfrm>
              <a:prstGeom prst="ellipse">
                <a:avLst/>
              </a:prstGeom>
              <a:solidFill>
                <a:schemeClr val="tx1"/>
              </a:solidFill>
              <a:ln w="28575" algn="ctr">
                <a:solidFill>
                  <a:schemeClr val="tx1"/>
                </a:solidFill>
                <a:round/>
                <a:headEnd/>
                <a:tailEnd/>
              </a:ln>
              <a:effectLst/>
            </p:spPr>
            <p:txBody>
              <a:bodyPr wrap="none" anchor="ctr"/>
              <a:lstStyle/>
              <a:p>
                <a:endParaRPr lang="zh-CN" altLang="en-US"/>
              </a:p>
            </p:txBody>
          </p:sp>
          <p:sp>
            <p:nvSpPr>
              <p:cNvPr id="71968" name="Oval 659"/>
              <p:cNvSpPr>
                <a:spLocks noChangeArrowheads="1"/>
              </p:cNvSpPr>
              <p:nvPr/>
            </p:nvSpPr>
            <p:spPr bwMode="auto">
              <a:xfrm>
                <a:off x="4512" y="830"/>
                <a:ext cx="36" cy="27"/>
              </a:xfrm>
              <a:prstGeom prst="ellipse">
                <a:avLst/>
              </a:prstGeom>
              <a:solidFill>
                <a:schemeClr val="tx1"/>
              </a:solidFill>
              <a:ln w="28575" algn="ctr">
                <a:solidFill>
                  <a:schemeClr val="tx1"/>
                </a:solidFill>
                <a:round/>
                <a:headEnd/>
                <a:tailEnd/>
              </a:ln>
              <a:effectLst/>
            </p:spPr>
            <p:txBody>
              <a:bodyPr wrap="none" anchor="ctr"/>
              <a:lstStyle/>
              <a:p>
                <a:endParaRPr lang="zh-CN" altLang="en-US"/>
              </a:p>
            </p:txBody>
          </p:sp>
          <p:sp>
            <p:nvSpPr>
              <p:cNvPr id="71969" name="Oval 660"/>
              <p:cNvSpPr>
                <a:spLocks noChangeArrowheads="1"/>
              </p:cNvSpPr>
              <p:nvPr/>
            </p:nvSpPr>
            <p:spPr bwMode="auto">
              <a:xfrm>
                <a:off x="4414" y="826"/>
                <a:ext cx="36" cy="27"/>
              </a:xfrm>
              <a:prstGeom prst="ellipse">
                <a:avLst/>
              </a:prstGeom>
              <a:solidFill>
                <a:schemeClr val="tx1"/>
              </a:solidFill>
              <a:ln w="28575" algn="ctr">
                <a:solidFill>
                  <a:schemeClr val="tx1"/>
                </a:solidFill>
                <a:round/>
                <a:headEnd/>
                <a:tailEnd/>
              </a:ln>
              <a:effectLst/>
            </p:spPr>
            <p:txBody>
              <a:bodyPr wrap="none" anchor="ctr"/>
              <a:lstStyle/>
              <a:p>
                <a:endParaRPr lang="zh-CN" altLang="en-US"/>
              </a:p>
            </p:txBody>
          </p:sp>
          <p:sp>
            <p:nvSpPr>
              <p:cNvPr id="71970" name="Oval 661"/>
              <p:cNvSpPr>
                <a:spLocks noChangeArrowheads="1"/>
              </p:cNvSpPr>
              <p:nvPr/>
            </p:nvSpPr>
            <p:spPr bwMode="auto">
              <a:xfrm>
                <a:off x="4316" y="824"/>
                <a:ext cx="36" cy="27"/>
              </a:xfrm>
              <a:prstGeom prst="ellipse">
                <a:avLst/>
              </a:prstGeom>
              <a:solidFill>
                <a:schemeClr val="tx1"/>
              </a:solidFill>
              <a:ln w="28575" algn="ctr">
                <a:solidFill>
                  <a:schemeClr val="tx1"/>
                </a:solidFill>
                <a:round/>
                <a:headEnd/>
                <a:tailEnd/>
              </a:ln>
              <a:effectLst/>
            </p:spPr>
            <p:txBody>
              <a:bodyPr wrap="none" anchor="ctr"/>
              <a:lstStyle/>
              <a:p>
                <a:endParaRPr lang="zh-CN" altLang="en-US"/>
              </a:p>
            </p:txBody>
          </p:sp>
          <p:sp>
            <p:nvSpPr>
              <p:cNvPr id="71971" name="Oval 662"/>
              <p:cNvSpPr>
                <a:spLocks noChangeArrowheads="1"/>
              </p:cNvSpPr>
              <p:nvPr/>
            </p:nvSpPr>
            <p:spPr bwMode="auto">
              <a:xfrm>
                <a:off x="4210" y="832"/>
                <a:ext cx="36" cy="27"/>
              </a:xfrm>
              <a:prstGeom prst="ellipse">
                <a:avLst/>
              </a:prstGeom>
              <a:solidFill>
                <a:schemeClr val="tx1"/>
              </a:solidFill>
              <a:ln w="28575" algn="ctr">
                <a:solidFill>
                  <a:schemeClr val="tx1"/>
                </a:solidFill>
                <a:round/>
                <a:headEnd/>
                <a:tailEnd/>
              </a:ln>
              <a:effectLst/>
            </p:spPr>
            <p:txBody>
              <a:bodyPr wrap="none" anchor="ctr"/>
              <a:lstStyle/>
              <a:p>
                <a:endParaRPr lang="zh-CN" altLang="en-US"/>
              </a:p>
            </p:txBody>
          </p:sp>
          <p:sp>
            <p:nvSpPr>
              <p:cNvPr id="71972" name="Oval 663"/>
              <p:cNvSpPr>
                <a:spLocks noChangeArrowheads="1"/>
              </p:cNvSpPr>
              <p:nvPr/>
            </p:nvSpPr>
            <p:spPr bwMode="auto">
              <a:xfrm>
                <a:off x="4104" y="832"/>
                <a:ext cx="36" cy="27"/>
              </a:xfrm>
              <a:prstGeom prst="ellipse">
                <a:avLst/>
              </a:prstGeom>
              <a:solidFill>
                <a:schemeClr val="tx1"/>
              </a:solidFill>
              <a:ln w="28575" algn="ctr">
                <a:solidFill>
                  <a:schemeClr val="tx1"/>
                </a:solidFill>
                <a:round/>
                <a:headEnd/>
                <a:tailEnd/>
              </a:ln>
              <a:effectLst/>
            </p:spPr>
            <p:txBody>
              <a:bodyPr wrap="none" anchor="ctr"/>
              <a:lstStyle/>
              <a:p>
                <a:endParaRPr lang="zh-CN" altLang="en-US"/>
              </a:p>
            </p:txBody>
          </p:sp>
          <p:sp>
            <p:nvSpPr>
              <p:cNvPr id="71973" name="Oval 664"/>
              <p:cNvSpPr>
                <a:spLocks noChangeArrowheads="1"/>
              </p:cNvSpPr>
              <p:nvPr/>
            </p:nvSpPr>
            <p:spPr bwMode="auto">
              <a:xfrm>
                <a:off x="4008" y="830"/>
                <a:ext cx="36" cy="27"/>
              </a:xfrm>
              <a:prstGeom prst="ellipse">
                <a:avLst/>
              </a:prstGeom>
              <a:solidFill>
                <a:schemeClr val="tx1"/>
              </a:solidFill>
              <a:ln w="28575" algn="ctr">
                <a:solidFill>
                  <a:schemeClr val="tx1"/>
                </a:solidFill>
                <a:round/>
                <a:headEnd/>
                <a:tailEnd/>
              </a:ln>
              <a:effectLst/>
            </p:spPr>
            <p:txBody>
              <a:bodyPr wrap="none" anchor="ctr"/>
              <a:lstStyle/>
              <a:p>
                <a:endParaRPr lang="zh-CN" altLang="en-US"/>
              </a:p>
            </p:txBody>
          </p:sp>
          <p:sp>
            <p:nvSpPr>
              <p:cNvPr id="71974" name="Oval 665"/>
              <p:cNvSpPr>
                <a:spLocks noChangeArrowheads="1"/>
              </p:cNvSpPr>
              <p:nvPr/>
            </p:nvSpPr>
            <p:spPr bwMode="auto">
              <a:xfrm>
                <a:off x="3900" y="834"/>
                <a:ext cx="36" cy="27"/>
              </a:xfrm>
              <a:prstGeom prst="ellipse">
                <a:avLst/>
              </a:prstGeom>
              <a:solidFill>
                <a:schemeClr val="tx1"/>
              </a:solidFill>
              <a:ln w="28575" algn="ctr">
                <a:solidFill>
                  <a:schemeClr val="tx1"/>
                </a:solidFill>
                <a:round/>
                <a:headEnd/>
                <a:tailEnd/>
              </a:ln>
              <a:effectLst/>
            </p:spPr>
            <p:txBody>
              <a:bodyPr wrap="none" anchor="ctr"/>
              <a:lstStyle/>
              <a:p>
                <a:endParaRPr lang="zh-CN" altLang="en-US"/>
              </a:p>
            </p:txBody>
          </p:sp>
          <p:sp>
            <p:nvSpPr>
              <p:cNvPr id="71975" name="Oval 666"/>
              <p:cNvSpPr>
                <a:spLocks noChangeArrowheads="1"/>
              </p:cNvSpPr>
              <p:nvPr/>
            </p:nvSpPr>
            <p:spPr bwMode="auto">
              <a:xfrm>
                <a:off x="3798" y="830"/>
                <a:ext cx="36" cy="27"/>
              </a:xfrm>
              <a:prstGeom prst="ellipse">
                <a:avLst/>
              </a:prstGeom>
              <a:solidFill>
                <a:schemeClr val="tx1"/>
              </a:solidFill>
              <a:ln w="28575" algn="ctr">
                <a:solidFill>
                  <a:schemeClr val="tx1"/>
                </a:solidFill>
                <a:round/>
                <a:headEnd/>
                <a:tailEnd/>
              </a:ln>
              <a:effectLst/>
            </p:spPr>
            <p:txBody>
              <a:bodyPr wrap="none" anchor="ctr"/>
              <a:lstStyle/>
              <a:p>
                <a:endParaRPr lang="zh-CN" altLang="en-US"/>
              </a:p>
            </p:txBody>
          </p:sp>
          <p:sp>
            <p:nvSpPr>
              <p:cNvPr id="71976" name="Oval 667"/>
              <p:cNvSpPr>
                <a:spLocks noChangeArrowheads="1"/>
              </p:cNvSpPr>
              <p:nvPr/>
            </p:nvSpPr>
            <p:spPr bwMode="auto">
              <a:xfrm>
                <a:off x="3688" y="828"/>
                <a:ext cx="36" cy="27"/>
              </a:xfrm>
              <a:prstGeom prst="ellipse">
                <a:avLst/>
              </a:prstGeom>
              <a:solidFill>
                <a:schemeClr val="tx1"/>
              </a:solidFill>
              <a:ln w="28575" algn="ctr">
                <a:solidFill>
                  <a:schemeClr val="tx1"/>
                </a:solidFill>
                <a:round/>
                <a:headEnd/>
                <a:tailEnd/>
              </a:ln>
              <a:effectLst/>
            </p:spPr>
            <p:txBody>
              <a:bodyPr wrap="none" anchor="ctr"/>
              <a:lstStyle/>
              <a:p>
                <a:endParaRPr lang="zh-CN" altLang="en-US"/>
              </a:p>
            </p:txBody>
          </p:sp>
          <p:sp>
            <p:nvSpPr>
              <p:cNvPr id="71977" name="Oval 668"/>
              <p:cNvSpPr>
                <a:spLocks noChangeArrowheads="1"/>
              </p:cNvSpPr>
              <p:nvPr/>
            </p:nvSpPr>
            <p:spPr bwMode="auto">
              <a:xfrm>
                <a:off x="3586" y="830"/>
                <a:ext cx="36" cy="27"/>
              </a:xfrm>
              <a:prstGeom prst="ellipse">
                <a:avLst/>
              </a:prstGeom>
              <a:solidFill>
                <a:schemeClr val="tx1"/>
              </a:solidFill>
              <a:ln w="28575" algn="ctr">
                <a:solidFill>
                  <a:schemeClr val="tx1"/>
                </a:solidFill>
                <a:round/>
                <a:headEnd/>
                <a:tailEnd/>
              </a:ln>
              <a:effectLst/>
            </p:spPr>
            <p:txBody>
              <a:bodyPr wrap="none" anchor="ctr"/>
              <a:lstStyle/>
              <a:p>
                <a:endParaRPr lang="zh-CN" altLang="en-US"/>
              </a:p>
            </p:txBody>
          </p:sp>
          <p:sp>
            <p:nvSpPr>
              <p:cNvPr id="71978" name="Oval 669"/>
              <p:cNvSpPr>
                <a:spLocks noChangeArrowheads="1"/>
              </p:cNvSpPr>
              <p:nvPr/>
            </p:nvSpPr>
            <p:spPr bwMode="auto">
              <a:xfrm>
                <a:off x="3488" y="830"/>
                <a:ext cx="36" cy="27"/>
              </a:xfrm>
              <a:prstGeom prst="ellipse">
                <a:avLst/>
              </a:prstGeom>
              <a:solidFill>
                <a:schemeClr val="tx1"/>
              </a:solidFill>
              <a:ln w="28575" algn="ctr">
                <a:solidFill>
                  <a:schemeClr val="tx1"/>
                </a:solidFill>
                <a:round/>
                <a:headEnd/>
                <a:tailEnd/>
              </a:ln>
              <a:effectLst/>
            </p:spPr>
            <p:txBody>
              <a:bodyPr wrap="none" anchor="ctr"/>
              <a:lstStyle/>
              <a:p>
                <a:endParaRPr lang="zh-CN" altLang="en-US"/>
              </a:p>
            </p:txBody>
          </p:sp>
          <p:sp>
            <p:nvSpPr>
              <p:cNvPr id="71979" name="Oval 670"/>
              <p:cNvSpPr>
                <a:spLocks noChangeArrowheads="1"/>
              </p:cNvSpPr>
              <p:nvPr/>
            </p:nvSpPr>
            <p:spPr bwMode="auto">
              <a:xfrm>
                <a:off x="3394" y="830"/>
                <a:ext cx="36" cy="27"/>
              </a:xfrm>
              <a:prstGeom prst="ellipse">
                <a:avLst/>
              </a:prstGeom>
              <a:solidFill>
                <a:schemeClr val="tx1"/>
              </a:solidFill>
              <a:ln w="28575" algn="ctr">
                <a:solidFill>
                  <a:schemeClr val="tx1"/>
                </a:solidFill>
                <a:round/>
                <a:headEnd/>
                <a:tailEnd/>
              </a:ln>
              <a:effectLst/>
            </p:spPr>
            <p:txBody>
              <a:bodyPr wrap="none" anchor="ctr"/>
              <a:lstStyle/>
              <a:p>
                <a:endParaRPr lang="zh-CN" altLang="en-US"/>
              </a:p>
            </p:txBody>
          </p:sp>
          <p:sp>
            <p:nvSpPr>
              <p:cNvPr id="71980" name="Oval 671"/>
              <p:cNvSpPr>
                <a:spLocks noChangeArrowheads="1"/>
              </p:cNvSpPr>
              <p:nvPr/>
            </p:nvSpPr>
            <p:spPr bwMode="auto">
              <a:xfrm>
                <a:off x="3280" y="832"/>
                <a:ext cx="36" cy="27"/>
              </a:xfrm>
              <a:prstGeom prst="ellipse">
                <a:avLst/>
              </a:prstGeom>
              <a:solidFill>
                <a:schemeClr val="tx1"/>
              </a:solidFill>
              <a:ln w="28575" algn="ctr">
                <a:solidFill>
                  <a:schemeClr val="tx1"/>
                </a:solidFill>
                <a:round/>
                <a:headEnd/>
                <a:tailEnd/>
              </a:ln>
              <a:effectLst/>
            </p:spPr>
            <p:txBody>
              <a:bodyPr wrap="none" anchor="ctr"/>
              <a:lstStyle/>
              <a:p>
                <a:endParaRPr lang="zh-CN" altLang="en-US"/>
              </a:p>
            </p:txBody>
          </p:sp>
          <p:sp>
            <p:nvSpPr>
              <p:cNvPr id="71981" name="Oval 672"/>
              <p:cNvSpPr>
                <a:spLocks noChangeArrowheads="1"/>
              </p:cNvSpPr>
              <p:nvPr/>
            </p:nvSpPr>
            <p:spPr bwMode="auto">
              <a:xfrm>
                <a:off x="3178" y="834"/>
                <a:ext cx="36" cy="27"/>
              </a:xfrm>
              <a:prstGeom prst="ellipse">
                <a:avLst/>
              </a:prstGeom>
              <a:solidFill>
                <a:schemeClr val="tx1"/>
              </a:solidFill>
              <a:ln w="28575" algn="ctr">
                <a:solidFill>
                  <a:schemeClr val="tx1"/>
                </a:solidFill>
                <a:round/>
                <a:headEnd/>
                <a:tailEnd/>
              </a:ln>
              <a:effectLst/>
            </p:spPr>
            <p:txBody>
              <a:bodyPr wrap="none" anchor="ctr"/>
              <a:lstStyle/>
              <a:p>
                <a:endParaRPr lang="zh-CN" altLang="en-US"/>
              </a:p>
            </p:txBody>
          </p:sp>
          <p:sp>
            <p:nvSpPr>
              <p:cNvPr id="71982" name="Oval 673"/>
              <p:cNvSpPr>
                <a:spLocks noChangeArrowheads="1"/>
              </p:cNvSpPr>
              <p:nvPr/>
            </p:nvSpPr>
            <p:spPr bwMode="auto">
              <a:xfrm>
                <a:off x="3066" y="828"/>
                <a:ext cx="36" cy="27"/>
              </a:xfrm>
              <a:prstGeom prst="ellipse">
                <a:avLst/>
              </a:prstGeom>
              <a:solidFill>
                <a:schemeClr val="tx1"/>
              </a:solidFill>
              <a:ln w="28575" algn="ctr">
                <a:solidFill>
                  <a:schemeClr val="tx1"/>
                </a:solidFill>
                <a:round/>
                <a:headEnd/>
                <a:tailEnd/>
              </a:ln>
              <a:effectLst/>
            </p:spPr>
            <p:txBody>
              <a:bodyPr wrap="none" anchor="ctr"/>
              <a:lstStyle/>
              <a:p>
                <a:endParaRPr lang="zh-CN" altLang="en-US"/>
              </a:p>
            </p:txBody>
          </p:sp>
          <p:sp>
            <p:nvSpPr>
              <p:cNvPr id="71983" name="Oval 674"/>
              <p:cNvSpPr>
                <a:spLocks noChangeArrowheads="1"/>
              </p:cNvSpPr>
              <p:nvPr/>
            </p:nvSpPr>
            <p:spPr bwMode="auto">
              <a:xfrm>
                <a:off x="2866" y="828"/>
                <a:ext cx="36" cy="27"/>
              </a:xfrm>
              <a:prstGeom prst="ellipse">
                <a:avLst/>
              </a:prstGeom>
              <a:solidFill>
                <a:schemeClr val="tx1"/>
              </a:solidFill>
              <a:ln w="28575" algn="ctr">
                <a:solidFill>
                  <a:schemeClr val="tx1"/>
                </a:solidFill>
                <a:round/>
                <a:headEnd/>
                <a:tailEnd/>
              </a:ln>
              <a:effectLst/>
            </p:spPr>
            <p:txBody>
              <a:bodyPr wrap="none" anchor="ctr"/>
              <a:lstStyle/>
              <a:p>
                <a:endParaRPr lang="zh-CN" altLang="en-US"/>
              </a:p>
            </p:txBody>
          </p:sp>
          <p:sp>
            <p:nvSpPr>
              <p:cNvPr id="71984" name="Oval 675"/>
              <p:cNvSpPr>
                <a:spLocks noChangeArrowheads="1"/>
              </p:cNvSpPr>
              <p:nvPr/>
            </p:nvSpPr>
            <p:spPr bwMode="auto">
              <a:xfrm>
                <a:off x="2968" y="828"/>
                <a:ext cx="36" cy="27"/>
              </a:xfrm>
              <a:prstGeom prst="ellipse">
                <a:avLst/>
              </a:prstGeom>
              <a:solidFill>
                <a:schemeClr val="tx1"/>
              </a:solidFill>
              <a:ln w="28575" algn="ctr">
                <a:solidFill>
                  <a:schemeClr val="tx1"/>
                </a:solidFill>
                <a:round/>
                <a:headEnd/>
                <a:tailEnd/>
              </a:ln>
              <a:effectLst/>
            </p:spPr>
            <p:txBody>
              <a:bodyPr wrap="none" anchor="ctr"/>
              <a:lstStyle/>
              <a:p>
                <a:endParaRPr lang="zh-CN" altLang="en-US"/>
              </a:p>
            </p:txBody>
          </p:sp>
        </p:grpSp>
        <p:sp>
          <p:nvSpPr>
            <p:cNvPr id="71960" name="Oval 676"/>
            <p:cNvSpPr>
              <a:spLocks noChangeArrowheads="1"/>
            </p:cNvSpPr>
            <p:nvPr/>
          </p:nvSpPr>
          <p:spPr bwMode="auto">
            <a:xfrm>
              <a:off x="5464" y="1312"/>
              <a:ext cx="96" cy="56"/>
            </a:xfrm>
            <a:prstGeom prst="ellipse">
              <a:avLst/>
            </a:prstGeom>
            <a:solidFill>
              <a:srgbClr val="BBE0E3">
                <a:alpha val="0"/>
              </a:srgbClr>
            </a:solidFill>
            <a:ln w="9525" algn="ctr">
              <a:solidFill>
                <a:srgbClr val="000000">
                  <a:alpha val="0"/>
                </a:srgbClr>
              </a:solidFill>
              <a:round/>
              <a:headEnd/>
              <a:tailEnd/>
            </a:ln>
            <a:effectLst/>
          </p:spPr>
          <p:txBody>
            <a:bodyPr wrap="none" anchor="ctr"/>
            <a:lstStyle/>
            <a:p>
              <a:endParaRPr lang="zh-CN" altLang="en-US"/>
            </a:p>
          </p:txBody>
        </p:sp>
      </p:grpSp>
      <p:sp>
        <p:nvSpPr>
          <p:cNvPr id="71684" name="Rectangle 5" descr="羊皮纸"/>
          <p:cNvSpPr>
            <a:spLocks noChangeArrowheads="1"/>
          </p:cNvSpPr>
          <p:nvPr/>
        </p:nvSpPr>
        <p:spPr bwMode="auto">
          <a:xfrm>
            <a:off x="0" y="0"/>
            <a:ext cx="9144000" cy="122238"/>
          </a:xfrm>
          <a:prstGeom prst="rect">
            <a:avLst/>
          </a:prstGeom>
          <a:blipFill dpi="0" rotWithShape="1">
            <a:blip r:embed="rId3" cstate="print"/>
            <a:srcRect/>
            <a:tile tx="0" ty="0" sx="100000" sy="100000" flip="none" algn="tl"/>
          </a:blipFill>
          <a:ln w="9525">
            <a:noFill/>
            <a:miter lim="800000"/>
            <a:headEnd/>
            <a:tailEnd/>
          </a:ln>
          <a:effectLst/>
        </p:spPr>
        <p:txBody>
          <a:bodyPr wrap="none" anchor="ctr"/>
          <a:lstStyle/>
          <a:p>
            <a:endParaRPr lang="zh-CN" altLang="en-US"/>
          </a:p>
        </p:txBody>
      </p:sp>
      <p:sp>
        <p:nvSpPr>
          <p:cNvPr id="71685" name="WordArt 6"/>
          <p:cNvSpPr>
            <a:spLocks noChangeArrowheads="1" noChangeShapeType="1" noTextEdit="1"/>
          </p:cNvSpPr>
          <p:nvPr/>
        </p:nvSpPr>
        <p:spPr bwMode="auto">
          <a:xfrm>
            <a:off x="1163638" y="461963"/>
            <a:ext cx="585787" cy="227012"/>
          </a:xfrm>
          <a:prstGeom prst="rect">
            <a:avLst/>
          </a:prstGeom>
        </p:spPr>
        <p:txBody>
          <a:bodyPr wrap="none" fromWordArt="1">
            <a:prstTxWarp prst="textPlain">
              <a:avLst>
                <a:gd name="adj" fmla="val 50000"/>
              </a:avLst>
            </a:prstTxWarp>
          </a:bodyPr>
          <a:lstStyle/>
          <a:p>
            <a:r>
              <a:rPr lang="zh-CN" altLang="en-US" sz="3600" kern="10">
                <a:ln w="9525">
                  <a:solidFill>
                    <a:srgbClr val="006600"/>
                  </a:solidFill>
                  <a:round/>
                  <a:headEnd/>
                  <a:tailEnd/>
                </a:ln>
                <a:solidFill>
                  <a:srgbClr val="006600"/>
                </a:solidFill>
                <a:latin typeface="华文中宋"/>
                <a:ea typeface="华文中宋"/>
              </a:rPr>
              <a:t>已知</a:t>
            </a:r>
          </a:p>
        </p:txBody>
      </p:sp>
      <p:sp>
        <p:nvSpPr>
          <p:cNvPr id="71686" name="WordArt 9"/>
          <p:cNvSpPr>
            <a:spLocks noChangeArrowheads="1" noChangeShapeType="1" noTextEdit="1"/>
          </p:cNvSpPr>
          <p:nvPr/>
        </p:nvSpPr>
        <p:spPr bwMode="auto">
          <a:xfrm>
            <a:off x="442913" y="971550"/>
            <a:ext cx="563562" cy="241300"/>
          </a:xfrm>
          <a:prstGeom prst="rect">
            <a:avLst/>
          </a:prstGeom>
        </p:spPr>
        <p:txBody>
          <a:bodyPr wrap="none" fromWordArt="1">
            <a:prstTxWarp prst="textPlain">
              <a:avLst>
                <a:gd name="adj" fmla="val 50000"/>
              </a:avLst>
            </a:prstTxWarp>
          </a:bodyPr>
          <a:lstStyle/>
          <a:p>
            <a:r>
              <a:rPr lang="zh-CN" altLang="en-US" sz="3600" kern="10">
                <a:ln w="9525">
                  <a:solidFill>
                    <a:srgbClr val="CC0000"/>
                  </a:solidFill>
                  <a:round/>
                  <a:headEnd/>
                  <a:tailEnd/>
                </a:ln>
                <a:solidFill>
                  <a:srgbClr val="CC0000"/>
                </a:solidFill>
                <a:latin typeface="华文中宋"/>
                <a:ea typeface="华文中宋"/>
              </a:rPr>
              <a:t>求</a:t>
            </a:r>
          </a:p>
        </p:txBody>
      </p:sp>
      <p:sp>
        <p:nvSpPr>
          <p:cNvPr id="71687" name="WordArt 16"/>
          <p:cNvSpPr>
            <a:spLocks noChangeArrowheads="1" noChangeShapeType="1" noTextEdit="1"/>
          </p:cNvSpPr>
          <p:nvPr/>
        </p:nvSpPr>
        <p:spPr bwMode="auto">
          <a:xfrm>
            <a:off x="1819275" y="474663"/>
            <a:ext cx="1173163" cy="230187"/>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入射声波</a:t>
            </a:r>
          </a:p>
        </p:txBody>
      </p:sp>
      <p:sp>
        <p:nvSpPr>
          <p:cNvPr id="71688" name="WordArt 20"/>
          <p:cNvSpPr>
            <a:spLocks noChangeArrowheads="1" noChangeShapeType="1" noTextEdit="1"/>
          </p:cNvSpPr>
          <p:nvPr/>
        </p:nvSpPr>
        <p:spPr bwMode="auto">
          <a:xfrm>
            <a:off x="1690688" y="1385888"/>
            <a:ext cx="1211262" cy="220662"/>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驻波方程</a:t>
            </a:r>
          </a:p>
        </p:txBody>
      </p:sp>
      <p:sp>
        <p:nvSpPr>
          <p:cNvPr id="71689" name="Rectangle 11" descr="深色上对角线"/>
          <p:cNvSpPr>
            <a:spLocks noChangeArrowheads="1"/>
          </p:cNvSpPr>
          <p:nvPr/>
        </p:nvSpPr>
        <p:spPr bwMode="auto">
          <a:xfrm>
            <a:off x="7905750" y="638175"/>
            <a:ext cx="942975" cy="1485900"/>
          </a:xfrm>
          <a:prstGeom prst="rect">
            <a:avLst/>
          </a:prstGeom>
          <a:pattFill prst="dkUpDiag">
            <a:fgClr>
              <a:schemeClr val="tx1"/>
            </a:fgClr>
            <a:bgClr>
              <a:schemeClr val="bg1"/>
            </a:bgClr>
          </a:pattFill>
          <a:ln w="9525" algn="ctr">
            <a:noFill/>
            <a:miter lim="800000"/>
            <a:headEnd/>
            <a:tailEnd/>
          </a:ln>
          <a:effectLst/>
        </p:spPr>
        <p:txBody>
          <a:bodyPr wrap="none" anchor="ctr"/>
          <a:lstStyle/>
          <a:p>
            <a:endParaRPr lang="zh-CN" altLang="en-US"/>
          </a:p>
        </p:txBody>
      </p:sp>
      <p:sp>
        <p:nvSpPr>
          <p:cNvPr id="71690" name="Line 12"/>
          <p:cNvSpPr>
            <a:spLocks noChangeShapeType="1"/>
          </p:cNvSpPr>
          <p:nvPr/>
        </p:nvSpPr>
        <p:spPr bwMode="auto">
          <a:xfrm rot="-5400000">
            <a:off x="7162800" y="1381126"/>
            <a:ext cx="1463675" cy="0"/>
          </a:xfrm>
          <a:prstGeom prst="line">
            <a:avLst/>
          </a:prstGeom>
          <a:noFill/>
          <a:ln w="28575">
            <a:solidFill>
              <a:schemeClr val="tx1"/>
            </a:solidFill>
            <a:round/>
            <a:headEnd/>
            <a:tailEnd/>
          </a:ln>
          <a:effectLst/>
        </p:spPr>
        <p:txBody>
          <a:bodyPr/>
          <a:lstStyle/>
          <a:p>
            <a:endParaRPr lang="zh-CN" altLang="en-US"/>
          </a:p>
        </p:txBody>
      </p:sp>
      <p:sp>
        <p:nvSpPr>
          <p:cNvPr id="71691" name="Line 13"/>
          <p:cNvSpPr>
            <a:spLocks noChangeShapeType="1"/>
          </p:cNvSpPr>
          <p:nvPr/>
        </p:nvSpPr>
        <p:spPr bwMode="auto">
          <a:xfrm>
            <a:off x="4210050" y="1338263"/>
            <a:ext cx="4441825" cy="0"/>
          </a:xfrm>
          <a:prstGeom prst="line">
            <a:avLst/>
          </a:prstGeom>
          <a:noFill/>
          <a:ln w="28575">
            <a:solidFill>
              <a:schemeClr val="tx1"/>
            </a:solidFill>
            <a:round/>
            <a:headEnd/>
            <a:tailEnd type="stealth" w="lg" len="lg"/>
          </a:ln>
          <a:effectLst/>
        </p:spPr>
        <p:txBody>
          <a:bodyPr/>
          <a:lstStyle/>
          <a:p>
            <a:endParaRPr lang="zh-CN" altLang="en-US"/>
          </a:p>
        </p:txBody>
      </p:sp>
      <p:sp>
        <p:nvSpPr>
          <p:cNvPr id="71692" name="Line 14"/>
          <p:cNvSpPr>
            <a:spLocks noChangeShapeType="1"/>
          </p:cNvSpPr>
          <p:nvPr/>
        </p:nvSpPr>
        <p:spPr bwMode="auto">
          <a:xfrm rot="-5400000">
            <a:off x="4167187" y="1695451"/>
            <a:ext cx="714375" cy="0"/>
          </a:xfrm>
          <a:prstGeom prst="line">
            <a:avLst/>
          </a:prstGeom>
          <a:noFill/>
          <a:ln w="28575">
            <a:solidFill>
              <a:schemeClr val="tx1"/>
            </a:solidFill>
            <a:prstDash val="sysDot"/>
            <a:round/>
            <a:headEnd/>
            <a:tailEnd/>
          </a:ln>
          <a:effectLst/>
        </p:spPr>
        <p:txBody>
          <a:bodyPr/>
          <a:lstStyle/>
          <a:p>
            <a:endParaRPr lang="zh-CN" altLang="en-US"/>
          </a:p>
        </p:txBody>
      </p:sp>
      <p:sp>
        <p:nvSpPr>
          <p:cNvPr id="71693" name="Line 15"/>
          <p:cNvSpPr>
            <a:spLocks noChangeShapeType="1"/>
          </p:cNvSpPr>
          <p:nvPr/>
        </p:nvSpPr>
        <p:spPr bwMode="auto">
          <a:xfrm>
            <a:off x="4530725" y="1920875"/>
            <a:ext cx="3321050" cy="0"/>
          </a:xfrm>
          <a:prstGeom prst="line">
            <a:avLst/>
          </a:prstGeom>
          <a:noFill/>
          <a:ln w="28575">
            <a:solidFill>
              <a:schemeClr val="tx1"/>
            </a:solidFill>
            <a:prstDash val="sysDot"/>
            <a:round/>
            <a:headEnd type="stealth" w="lg" len="lg"/>
            <a:tailEnd type="stealth" w="lg" len="lg"/>
          </a:ln>
          <a:effectLst/>
        </p:spPr>
        <p:txBody>
          <a:bodyPr/>
          <a:lstStyle/>
          <a:p>
            <a:endParaRPr lang="zh-CN" altLang="en-US"/>
          </a:p>
        </p:txBody>
      </p:sp>
      <p:sp>
        <p:nvSpPr>
          <p:cNvPr id="71694" name="WordArt 16"/>
          <p:cNvSpPr>
            <a:spLocks noChangeArrowheads="1" noChangeShapeType="1" noTextEdit="1"/>
          </p:cNvSpPr>
          <p:nvPr/>
        </p:nvSpPr>
        <p:spPr bwMode="auto">
          <a:xfrm>
            <a:off x="8413750" y="1444625"/>
            <a:ext cx="196850" cy="168275"/>
          </a:xfrm>
          <a:prstGeom prst="rect">
            <a:avLst/>
          </a:prstGeom>
        </p:spPr>
        <p:txBody>
          <a:bodyPr wrap="none" fromWordArt="1">
            <a:prstTxWarp prst="textPlain">
              <a:avLst>
                <a:gd name="adj" fmla="val 50000"/>
              </a:avLst>
            </a:prstTxWarp>
          </a:bodyPr>
          <a:lstStyle/>
          <a:p>
            <a:r>
              <a:rPr lang="en-US" altLang="zh-CN" sz="1200" i="1" kern="10">
                <a:ln w="76200">
                  <a:solidFill>
                    <a:schemeClr val="bg1"/>
                  </a:solidFill>
                  <a:round/>
                  <a:headEnd/>
                  <a:tailEnd/>
                </a:ln>
                <a:latin typeface="Times New Roman"/>
                <a:cs typeface="Times New Roman"/>
              </a:rPr>
              <a:t>x</a:t>
            </a:r>
            <a:endParaRPr lang="zh-CN" altLang="en-US" sz="1200" i="1" kern="10">
              <a:ln w="76200">
                <a:solidFill>
                  <a:schemeClr val="bg1"/>
                </a:solidFill>
                <a:round/>
                <a:headEnd/>
                <a:tailEnd/>
              </a:ln>
              <a:latin typeface="Times New Roman"/>
              <a:cs typeface="Times New Roman"/>
            </a:endParaRPr>
          </a:p>
        </p:txBody>
      </p:sp>
      <p:sp>
        <p:nvSpPr>
          <p:cNvPr id="71695" name="WordArt 17"/>
          <p:cNvSpPr>
            <a:spLocks noChangeArrowheads="1" noChangeShapeType="1" noTextEdit="1"/>
          </p:cNvSpPr>
          <p:nvPr/>
        </p:nvSpPr>
        <p:spPr bwMode="auto">
          <a:xfrm>
            <a:off x="8004175" y="1797050"/>
            <a:ext cx="698500" cy="207963"/>
          </a:xfrm>
          <a:prstGeom prst="rect">
            <a:avLst/>
          </a:prstGeom>
        </p:spPr>
        <p:txBody>
          <a:bodyPr wrap="none" fromWordArt="1">
            <a:prstTxWarp prst="textPlain">
              <a:avLst>
                <a:gd name="adj" fmla="val 50000"/>
              </a:avLst>
            </a:prstTxWarp>
          </a:bodyPr>
          <a:lstStyle/>
          <a:p>
            <a:r>
              <a:rPr lang="zh-CN" altLang="en-US" sz="3600" kern="10">
                <a:ln w="76200">
                  <a:solidFill>
                    <a:schemeClr val="bg1"/>
                  </a:solidFill>
                  <a:round/>
                  <a:headEnd/>
                  <a:tailEnd/>
                </a:ln>
                <a:latin typeface="宋体"/>
                <a:ea typeface="宋体"/>
              </a:rPr>
              <a:t>反射壁</a:t>
            </a:r>
          </a:p>
        </p:txBody>
      </p:sp>
      <p:sp>
        <p:nvSpPr>
          <p:cNvPr id="71696" name="WordArt 18"/>
          <p:cNvSpPr>
            <a:spLocks noChangeArrowheads="1" noChangeShapeType="1" noTextEdit="1"/>
          </p:cNvSpPr>
          <p:nvPr/>
        </p:nvSpPr>
        <p:spPr bwMode="auto">
          <a:xfrm>
            <a:off x="8004175" y="1797050"/>
            <a:ext cx="698500" cy="207963"/>
          </a:xfrm>
          <a:prstGeom prst="rect">
            <a:avLst/>
          </a:prstGeom>
        </p:spPr>
        <p:txBody>
          <a:bodyPr wrap="none" fromWordArt="1">
            <a:prstTxWarp prst="textPlain">
              <a:avLst>
                <a:gd name="adj" fmla="val 50000"/>
              </a:avLst>
            </a:prstTxWarp>
          </a:bodyPr>
          <a:lstStyle/>
          <a:p>
            <a:r>
              <a:rPr lang="zh-CN" altLang="en-US" sz="3600" b="1" kern="10">
                <a:ln w="9525">
                  <a:noFill/>
                  <a:round/>
                  <a:headEnd/>
                  <a:tailEnd/>
                </a:ln>
                <a:latin typeface="宋体"/>
                <a:ea typeface="宋体"/>
              </a:rPr>
              <a:t>反射壁</a:t>
            </a:r>
          </a:p>
        </p:txBody>
      </p:sp>
      <p:sp>
        <p:nvSpPr>
          <p:cNvPr id="71697" name="WordArt 19"/>
          <p:cNvSpPr>
            <a:spLocks noChangeArrowheads="1" noChangeShapeType="1" noTextEdit="1"/>
          </p:cNvSpPr>
          <p:nvPr/>
        </p:nvSpPr>
        <p:spPr bwMode="auto">
          <a:xfrm>
            <a:off x="8410575" y="1438275"/>
            <a:ext cx="196850" cy="168275"/>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x</a:t>
            </a:r>
            <a:endParaRPr lang="zh-CN" altLang="en-US" sz="1200" i="1" kern="10">
              <a:ln w="9525">
                <a:solidFill>
                  <a:srgbClr val="000000"/>
                </a:solidFill>
                <a:round/>
                <a:headEnd/>
                <a:tailEnd/>
              </a:ln>
              <a:latin typeface="Times New Roman"/>
              <a:cs typeface="Times New Roman"/>
            </a:endParaRPr>
          </a:p>
        </p:txBody>
      </p:sp>
      <p:sp>
        <p:nvSpPr>
          <p:cNvPr id="71698" name="WordArt 20"/>
          <p:cNvSpPr>
            <a:spLocks noChangeArrowheads="1" noChangeShapeType="1" noTextEdit="1"/>
          </p:cNvSpPr>
          <p:nvPr/>
        </p:nvSpPr>
        <p:spPr bwMode="auto">
          <a:xfrm>
            <a:off x="4270375" y="1404938"/>
            <a:ext cx="193675" cy="236537"/>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O</a:t>
            </a:r>
            <a:endParaRPr lang="zh-CN" altLang="en-US" sz="1200" i="1" kern="10">
              <a:ln w="9525">
                <a:solidFill>
                  <a:srgbClr val="000000"/>
                </a:solidFill>
                <a:round/>
                <a:headEnd/>
                <a:tailEnd/>
              </a:ln>
              <a:latin typeface="Times New Roman"/>
              <a:cs typeface="Times New Roman"/>
            </a:endParaRPr>
          </a:p>
        </p:txBody>
      </p:sp>
      <p:sp>
        <p:nvSpPr>
          <p:cNvPr id="71699" name="Rectangle 24"/>
          <p:cNvSpPr>
            <a:spLocks noChangeArrowheads="1"/>
          </p:cNvSpPr>
          <p:nvPr/>
        </p:nvSpPr>
        <p:spPr bwMode="auto">
          <a:xfrm>
            <a:off x="5681663" y="1866900"/>
            <a:ext cx="1101725" cy="125413"/>
          </a:xfrm>
          <a:prstGeom prst="rect">
            <a:avLst/>
          </a:prstGeom>
          <a:solidFill>
            <a:schemeClr val="bg1"/>
          </a:solidFill>
          <a:ln w="9525" algn="ctr">
            <a:noFill/>
            <a:miter lim="800000"/>
            <a:headEnd/>
            <a:tailEnd/>
          </a:ln>
          <a:effectLst/>
        </p:spPr>
        <p:txBody>
          <a:bodyPr wrap="none" anchor="ctr"/>
          <a:lstStyle/>
          <a:p>
            <a:endParaRPr lang="zh-CN" altLang="en-US"/>
          </a:p>
        </p:txBody>
      </p:sp>
      <p:sp>
        <p:nvSpPr>
          <p:cNvPr id="71700" name="WordArt 25"/>
          <p:cNvSpPr>
            <a:spLocks noChangeArrowheads="1" noChangeShapeType="1" noTextEdit="1"/>
          </p:cNvSpPr>
          <p:nvPr/>
        </p:nvSpPr>
        <p:spPr bwMode="auto">
          <a:xfrm>
            <a:off x="5800725" y="1790700"/>
            <a:ext cx="863600" cy="211138"/>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10.25 m</a:t>
            </a:r>
            <a:endParaRPr lang="zh-CN" altLang="en-US" sz="1400" kern="10">
              <a:ln w="9525">
                <a:solidFill>
                  <a:srgbClr val="000000"/>
                </a:solidFill>
                <a:round/>
                <a:headEnd/>
                <a:tailEnd/>
              </a:ln>
              <a:latin typeface="Times New Roman"/>
              <a:cs typeface="Times New Roman"/>
            </a:endParaRPr>
          </a:p>
        </p:txBody>
      </p:sp>
      <p:sp>
        <p:nvSpPr>
          <p:cNvPr id="223262" name="WordArt 16"/>
          <p:cNvSpPr>
            <a:spLocks noChangeArrowheads="1" noChangeShapeType="1" noTextEdit="1"/>
          </p:cNvSpPr>
          <p:nvPr/>
        </p:nvSpPr>
        <p:spPr bwMode="auto">
          <a:xfrm>
            <a:off x="2478088" y="960438"/>
            <a:ext cx="1214437" cy="230187"/>
          </a:xfrm>
          <a:prstGeom prst="rect">
            <a:avLst/>
          </a:prstGeom>
        </p:spPr>
        <p:txBody>
          <a:bodyPr wrap="none" fromWordArt="1">
            <a:prstTxWarp prst="textPlain">
              <a:avLst>
                <a:gd name="adj" fmla="val 50000"/>
              </a:avLst>
            </a:prstTxWarp>
          </a:bodyPr>
          <a:lstStyle/>
          <a:p>
            <a:pPr>
              <a:defRPr/>
            </a:pPr>
            <a:r>
              <a:rPr lang="zh-CN" altLang="en-US" sz="3600" kern="10">
                <a:ln w="9525">
                  <a:solidFill>
                    <a:srgbClr val="000000"/>
                  </a:solidFill>
                  <a:round/>
                  <a:headEnd/>
                  <a:tailEnd/>
                </a:ln>
                <a:latin typeface="宋体"/>
                <a:ea typeface="宋体"/>
              </a:rPr>
              <a:t>（忽略损耗</a:t>
            </a:r>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4" name="Group 31"/>
          <p:cNvGrpSpPr>
            <a:grpSpLocks/>
          </p:cNvGrpSpPr>
          <p:nvPr/>
        </p:nvGrpSpPr>
        <p:grpSpPr bwMode="auto">
          <a:xfrm>
            <a:off x="355600" y="407988"/>
            <a:ext cx="641350" cy="336550"/>
            <a:chOff x="127" y="728"/>
            <a:chExt cx="437" cy="256"/>
          </a:xfrm>
        </p:grpSpPr>
        <p:sp>
          <p:nvSpPr>
            <p:cNvPr id="71957" name="Oval 32" descr="栎木"/>
            <p:cNvSpPr>
              <a:spLocks noChangeArrowheads="1"/>
            </p:cNvSpPr>
            <p:nvPr/>
          </p:nvSpPr>
          <p:spPr bwMode="auto">
            <a:xfrm>
              <a:off x="127" y="728"/>
              <a:ext cx="437" cy="256"/>
            </a:xfrm>
            <a:prstGeom prst="ellipse">
              <a:avLst/>
            </a:prstGeom>
            <a:blipFill dpi="0" rotWithShape="0">
              <a:blip r:embed="rId4" cstate="print"/>
              <a:srcRect/>
              <a:tile tx="0" ty="0" sx="100000" sy="100000" flip="none" algn="tl"/>
            </a:blipFill>
            <a:ln w="38100">
              <a:solidFill>
                <a:srgbClr val="00CC99"/>
              </a:solidFill>
              <a:round/>
              <a:headEnd/>
              <a:tailEnd/>
            </a:ln>
            <a:effectLst/>
          </p:spPr>
          <p:txBody>
            <a:bodyPr wrap="none" anchor="ctr"/>
            <a:lstStyle/>
            <a:p>
              <a:endParaRPr lang="zh-CN" altLang="en-US"/>
            </a:p>
          </p:txBody>
        </p:sp>
        <p:sp>
          <p:nvSpPr>
            <p:cNvPr id="71958" name="WordArt 33"/>
            <p:cNvSpPr>
              <a:spLocks noChangeArrowheads="1" noChangeShapeType="1" noTextEdit="1"/>
            </p:cNvSpPr>
            <p:nvPr/>
          </p:nvSpPr>
          <p:spPr bwMode="auto">
            <a:xfrm>
              <a:off x="187" y="780"/>
              <a:ext cx="305" cy="147"/>
            </a:xfrm>
            <a:prstGeom prst="rect">
              <a:avLst/>
            </a:prstGeom>
          </p:spPr>
          <p:txBody>
            <a:bodyPr wrap="none" fromWordArt="1">
              <a:prstTxWarp prst="textPlain">
                <a:avLst>
                  <a:gd name="adj" fmla="val 50287"/>
                </a:avLst>
              </a:prstTxWarp>
            </a:bodyPr>
            <a:lstStyle/>
            <a:p>
              <a:r>
                <a:rPr lang="zh-CN" altLang="en-US"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例</a:t>
              </a:r>
              <a:r>
                <a:rPr lang="en-US" altLang="zh-CN" sz="3600" kern="10" dirty="0">
                  <a:ln w="19050">
                    <a:solidFill>
                      <a:schemeClr val="bg1"/>
                    </a:solidFill>
                    <a:round/>
                    <a:headEnd/>
                    <a:tailEnd/>
                  </a:ln>
                  <a:solidFill>
                    <a:schemeClr val="bg1"/>
                  </a:solidFill>
                  <a:effectLst>
                    <a:outerShdw dist="35921" dir="2700000" algn="ctr" rotWithShape="0">
                      <a:schemeClr val="tx1"/>
                    </a:outerShdw>
                  </a:effectLst>
                  <a:latin typeface="宋体"/>
                  <a:ea typeface="宋体"/>
                </a:rPr>
                <a:t>1</a:t>
              </a:r>
              <a:endParaRPr lang="zh-CN" altLang="en-US" sz="3600" kern="10" dirty="0">
                <a:ln w="19050">
                  <a:solidFill>
                    <a:schemeClr val="bg1"/>
                  </a:solidFill>
                  <a:round/>
                  <a:headEnd/>
                  <a:tailEnd/>
                </a:ln>
                <a:solidFill>
                  <a:schemeClr val="bg1"/>
                </a:solidFill>
                <a:effectLst>
                  <a:outerShdw dist="35921" dir="2700000" algn="ctr" rotWithShape="0">
                    <a:schemeClr val="tx1"/>
                  </a:outerShdw>
                </a:effectLst>
                <a:latin typeface="宋体"/>
                <a:ea typeface="宋体"/>
              </a:endParaRPr>
            </a:p>
          </p:txBody>
        </p:sp>
      </p:grpSp>
      <p:grpSp>
        <p:nvGrpSpPr>
          <p:cNvPr id="5" name="Group 34"/>
          <p:cNvGrpSpPr>
            <a:grpSpLocks/>
          </p:cNvGrpSpPr>
          <p:nvPr/>
        </p:nvGrpSpPr>
        <p:grpSpPr bwMode="auto">
          <a:xfrm>
            <a:off x="1716088" y="933450"/>
            <a:ext cx="325437" cy="319088"/>
            <a:chOff x="1081" y="588"/>
            <a:chExt cx="205" cy="201"/>
          </a:xfrm>
        </p:grpSpPr>
        <p:sp>
          <p:nvSpPr>
            <p:cNvPr id="71955" name="WordArt 212"/>
            <p:cNvSpPr>
              <a:spLocks noChangeArrowheads="1" noChangeShapeType="1" noTextEdit="1"/>
            </p:cNvSpPr>
            <p:nvPr/>
          </p:nvSpPr>
          <p:spPr bwMode="auto">
            <a:xfrm>
              <a:off x="1081" y="588"/>
              <a:ext cx="141" cy="161"/>
            </a:xfrm>
            <a:prstGeom prst="rect">
              <a:avLst/>
            </a:prstGeom>
          </p:spPr>
          <p:txBody>
            <a:bodyPr wrap="none" fromWordArt="1">
              <a:prstTxWarp prst="textPlain">
                <a:avLst>
                  <a:gd name="adj" fmla="val 50000"/>
                </a:avLst>
              </a:prstTxWarp>
            </a:bodyPr>
            <a:lstStyle/>
            <a:p>
              <a:r>
                <a:rPr lang="en-US" altLang="zh-CN" sz="3600" i="1" kern="10">
                  <a:ln w="9525">
                    <a:solidFill>
                      <a:srgbClr val="0000FF"/>
                    </a:solidFill>
                    <a:round/>
                    <a:headEnd/>
                    <a:tailEnd/>
                  </a:ln>
                  <a:solidFill>
                    <a:srgbClr val="0000FF"/>
                  </a:solidFill>
                  <a:latin typeface="Times New Roman"/>
                  <a:cs typeface="Times New Roman"/>
                </a:rPr>
                <a:t>y</a:t>
              </a:r>
              <a:endParaRPr lang="zh-CN" altLang="en-US" sz="3600" i="1" kern="10">
                <a:ln w="9525">
                  <a:solidFill>
                    <a:srgbClr val="0000FF"/>
                  </a:solidFill>
                  <a:round/>
                  <a:headEnd/>
                  <a:tailEnd/>
                </a:ln>
                <a:solidFill>
                  <a:srgbClr val="0000FF"/>
                </a:solidFill>
                <a:latin typeface="Times New Roman"/>
                <a:cs typeface="Times New Roman"/>
              </a:endParaRPr>
            </a:p>
          </p:txBody>
        </p:sp>
        <p:sp>
          <p:nvSpPr>
            <p:cNvPr id="71956" name="WordArt 213"/>
            <p:cNvSpPr>
              <a:spLocks noChangeArrowheads="1" noChangeShapeType="1" noTextEdit="1"/>
            </p:cNvSpPr>
            <p:nvPr/>
          </p:nvSpPr>
          <p:spPr bwMode="auto">
            <a:xfrm>
              <a:off x="1186" y="689"/>
              <a:ext cx="100" cy="100"/>
            </a:xfrm>
            <a:prstGeom prst="rect">
              <a:avLst/>
            </a:prstGeom>
          </p:spPr>
          <p:txBody>
            <a:bodyPr wrap="none" fromWordArt="1">
              <a:prstTxWarp prst="textPlain">
                <a:avLst>
                  <a:gd name="adj" fmla="val 50000"/>
                </a:avLst>
              </a:prstTxWarp>
            </a:bodyPr>
            <a:lstStyle/>
            <a:p>
              <a:r>
                <a:rPr lang="zh-CN" altLang="en-US" sz="3600" kern="10">
                  <a:ln w="9525">
                    <a:solidFill>
                      <a:srgbClr val="0000FF"/>
                    </a:solidFill>
                    <a:round/>
                    <a:headEnd/>
                    <a:tailEnd/>
                  </a:ln>
                  <a:solidFill>
                    <a:srgbClr val="0000FF"/>
                  </a:solidFill>
                  <a:latin typeface="宋体"/>
                  <a:ea typeface="宋体"/>
                </a:rPr>
                <a:t>反</a:t>
              </a:r>
            </a:p>
          </p:txBody>
        </p:sp>
      </p:grpSp>
      <p:sp>
        <p:nvSpPr>
          <p:cNvPr id="71704" name="WordArt 37"/>
          <p:cNvSpPr>
            <a:spLocks noChangeArrowheads="1" noChangeShapeType="1" noTextEdit="1"/>
          </p:cNvSpPr>
          <p:nvPr/>
        </p:nvSpPr>
        <p:spPr bwMode="auto">
          <a:xfrm>
            <a:off x="1158875" y="1371600"/>
            <a:ext cx="361950" cy="29527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(2)</a:t>
            </a:r>
            <a:endParaRPr lang="zh-CN" altLang="en-US" sz="3600" kern="10">
              <a:ln w="9525">
                <a:solidFill>
                  <a:srgbClr val="000000"/>
                </a:solidFill>
                <a:round/>
                <a:headEnd/>
                <a:tailEnd/>
              </a:ln>
              <a:latin typeface="Times New Roman"/>
              <a:cs typeface="Times New Roman"/>
            </a:endParaRPr>
          </a:p>
        </p:txBody>
      </p:sp>
      <p:sp>
        <p:nvSpPr>
          <p:cNvPr id="71705" name="WordArt 38"/>
          <p:cNvSpPr>
            <a:spLocks noChangeArrowheads="1" noChangeShapeType="1" noTextEdit="1"/>
          </p:cNvSpPr>
          <p:nvPr/>
        </p:nvSpPr>
        <p:spPr bwMode="auto">
          <a:xfrm>
            <a:off x="2952750" y="1514475"/>
            <a:ext cx="44450" cy="106363"/>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sp>
        <p:nvSpPr>
          <p:cNvPr id="71706" name="WordArt 39"/>
          <p:cNvSpPr>
            <a:spLocks noChangeArrowheads="1" noChangeShapeType="1" noTextEdit="1"/>
          </p:cNvSpPr>
          <p:nvPr/>
        </p:nvSpPr>
        <p:spPr bwMode="auto">
          <a:xfrm>
            <a:off x="2178050" y="1096963"/>
            <a:ext cx="44450" cy="106362"/>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sp>
        <p:nvSpPr>
          <p:cNvPr id="71707" name="WordArt 40"/>
          <p:cNvSpPr>
            <a:spLocks noChangeArrowheads="1" noChangeShapeType="1" noTextEdit="1"/>
          </p:cNvSpPr>
          <p:nvPr/>
        </p:nvSpPr>
        <p:spPr bwMode="auto">
          <a:xfrm>
            <a:off x="504825" y="1771650"/>
            <a:ext cx="361950" cy="29527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(3)</a:t>
            </a:r>
            <a:endParaRPr lang="zh-CN" altLang="en-US" sz="3600" kern="10">
              <a:ln w="9525">
                <a:solidFill>
                  <a:srgbClr val="000000"/>
                </a:solidFill>
                <a:round/>
                <a:headEnd/>
                <a:tailEnd/>
              </a:ln>
              <a:latin typeface="Times New Roman"/>
              <a:cs typeface="Times New Roman"/>
            </a:endParaRPr>
          </a:p>
        </p:txBody>
      </p:sp>
      <p:sp>
        <p:nvSpPr>
          <p:cNvPr id="71708" name="WordArt 41"/>
          <p:cNvSpPr>
            <a:spLocks noChangeArrowheads="1" noChangeShapeType="1" noTextEdit="1"/>
          </p:cNvSpPr>
          <p:nvPr/>
        </p:nvSpPr>
        <p:spPr bwMode="auto">
          <a:xfrm>
            <a:off x="993775" y="1830388"/>
            <a:ext cx="198438" cy="209550"/>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O</a:t>
            </a:r>
            <a:endParaRPr lang="zh-CN" altLang="en-US" sz="1200" i="1" kern="10">
              <a:ln w="9525">
                <a:solidFill>
                  <a:srgbClr val="000000"/>
                </a:solidFill>
                <a:round/>
                <a:headEnd/>
                <a:tailEnd/>
              </a:ln>
              <a:latin typeface="Times New Roman"/>
              <a:cs typeface="Times New Roman"/>
            </a:endParaRPr>
          </a:p>
        </p:txBody>
      </p:sp>
      <p:sp>
        <p:nvSpPr>
          <p:cNvPr id="71709" name="WordArt 42"/>
          <p:cNvSpPr>
            <a:spLocks noChangeArrowheads="1" noChangeShapeType="1" noTextEdit="1"/>
          </p:cNvSpPr>
          <p:nvPr/>
        </p:nvSpPr>
        <p:spPr bwMode="auto">
          <a:xfrm>
            <a:off x="1333500" y="1836738"/>
            <a:ext cx="198438" cy="190500"/>
          </a:xfrm>
          <a:prstGeom prst="rect">
            <a:avLst/>
          </a:prstGeom>
        </p:spPr>
        <p:txBody>
          <a:bodyPr wrap="none" fromWordArt="1">
            <a:prstTxWarp prst="textPlain">
              <a:avLst>
                <a:gd name="adj" fmla="val 50000"/>
              </a:avLst>
            </a:prstTxWarp>
          </a:bodyPr>
          <a:lstStyle/>
          <a:p>
            <a:r>
              <a:rPr lang="en-US" altLang="zh-CN" sz="1200" kern="10">
                <a:ln w="9525">
                  <a:solidFill>
                    <a:srgbClr val="33CC33"/>
                  </a:solidFill>
                  <a:round/>
                  <a:headEnd/>
                  <a:tailEnd/>
                </a:ln>
                <a:solidFill>
                  <a:srgbClr val="33CC33"/>
                </a:solidFill>
                <a:latin typeface="Times New Roman"/>
                <a:cs typeface="Times New Roman"/>
              </a:rPr>
              <a:t>P</a:t>
            </a:r>
            <a:endParaRPr lang="zh-CN" altLang="en-US" sz="1200" kern="10">
              <a:ln w="9525">
                <a:solidFill>
                  <a:srgbClr val="33CC33"/>
                </a:solidFill>
                <a:round/>
                <a:headEnd/>
                <a:tailEnd/>
              </a:ln>
              <a:solidFill>
                <a:srgbClr val="33CC33"/>
              </a:solidFill>
              <a:latin typeface="Times New Roman"/>
              <a:cs typeface="Times New Roman"/>
            </a:endParaRPr>
          </a:p>
        </p:txBody>
      </p:sp>
      <p:sp>
        <p:nvSpPr>
          <p:cNvPr id="71710" name="WordArt 20"/>
          <p:cNvSpPr>
            <a:spLocks noChangeArrowheads="1" noChangeShapeType="1" noTextEdit="1"/>
          </p:cNvSpPr>
          <p:nvPr/>
        </p:nvSpPr>
        <p:spPr bwMode="auto">
          <a:xfrm>
            <a:off x="1665288" y="1804988"/>
            <a:ext cx="2249487" cy="220662"/>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间的波腹 节位置</a:t>
            </a:r>
          </a:p>
        </p:txBody>
      </p:sp>
      <p:sp>
        <p:nvSpPr>
          <p:cNvPr id="71711" name="WordArt 44"/>
          <p:cNvSpPr>
            <a:spLocks noChangeArrowheads="1" noChangeShapeType="1" noTextEdit="1"/>
          </p:cNvSpPr>
          <p:nvPr/>
        </p:nvSpPr>
        <p:spPr bwMode="auto">
          <a:xfrm>
            <a:off x="2916238" y="1955800"/>
            <a:ext cx="66675" cy="69850"/>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sp>
        <p:nvSpPr>
          <p:cNvPr id="71712" name="WordArt 45"/>
          <p:cNvSpPr>
            <a:spLocks noChangeArrowheads="1" noChangeShapeType="1" noTextEdit="1"/>
          </p:cNvSpPr>
          <p:nvPr/>
        </p:nvSpPr>
        <p:spPr bwMode="auto">
          <a:xfrm>
            <a:off x="3994150" y="1955800"/>
            <a:ext cx="82550" cy="73025"/>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sp>
        <p:nvSpPr>
          <p:cNvPr id="71713" name="WordArt 46"/>
          <p:cNvSpPr>
            <a:spLocks noChangeArrowheads="1" noChangeShapeType="1" noTextEdit="1"/>
          </p:cNvSpPr>
          <p:nvPr/>
        </p:nvSpPr>
        <p:spPr bwMode="auto">
          <a:xfrm>
            <a:off x="1227138" y="1958975"/>
            <a:ext cx="66675" cy="69850"/>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sp>
        <p:nvSpPr>
          <p:cNvPr id="71714" name="Rectangle 47" descr="羊皮纸"/>
          <p:cNvSpPr>
            <a:spLocks noChangeArrowheads="1"/>
          </p:cNvSpPr>
          <p:nvPr/>
        </p:nvSpPr>
        <p:spPr bwMode="auto">
          <a:xfrm>
            <a:off x="0" y="2311400"/>
            <a:ext cx="9144000" cy="96838"/>
          </a:xfrm>
          <a:prstGeom prst="rect">
            <a:avLst/>
          </a:prstGeom>
          <a:blipFill dpi="0" rotWithShape="1">
            <a:blip r:embed="rId3" cstate="print"/>
            <a:srcRect/>
            <a:tile tx="0" ty="0" sx="100000" sy="100000" flip="none" algn="tl"/>
          </a:blipFill>
          <a:ln w="9525">
            <a:noFill/>
            <a:miter lim="800000"/>
            <a:headEnd/>
            <a:tailEnd/>
          </a:ln>
          <a:effectLst/>
        </p:spPr>
        <p:txBody>
          <a:bodyPr wrap="none" anchor="ctr"/>
          <a:lstStyle/>
          <a:p>
            <a:endParaRPr lang="zh-CN" altLang="en-US"/>
          </a:p>
        </p:txBody>
      </p:sp>
      <p:sp>
        <p:nvSpPr>
          <p:cNvPr id="71715" name="WordArt 52"/>
          <p:cNvSpPr>
            <a:spLocks noChangeArrowheads="1" noChangeShapeType="1" noTextEdit="1"/>
          </p:cNvSpPr>
          <p:nvPr/>
        </p:nvSpPr>
        <p:spPr bwMode="auto">
          <a:xfrm>
            <a:off x="1171575" y="939800"/>
            <a:ext cx="361950" cy="29527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Times New Roman"/>
                <a:cs typeface="Times New Roman"/>
              </a:rPr>
              <a:t>(1)</a:t>
            </a:r>
            <a:endParaRPr lang="zh-CN" altLang="en-US" sz="3600" kern="10">
              <a:ln w="9525">
                <a:solidFill>
                  <a:srgbClr val="000000"/>
                </a:solidFill>
                <a:round/>
                <a:headEnd/>
                <a:tailEnd/>
              </a:ln>
              <a:latin typeface="Times New Roman"/>
              <a:cs typeface="Times New Roman"/>
            </a:endParaRPr>
          </a:p>
        </p:txBody>
      </p:sp>
      <p:grpSp>
        <p:nvGrpSpPr>
          <p:cNvPr id="6" name="Group 195"/>
          <p:cNvGrpSpPr>
            <a:grpSpLocks/>
          </p:cNvGrpSpPr>
          <p:nvPr/>
        </p:nvGrpSpPr>
        <p:grpSpPr bwMode="auto">
          <a:xfrm>
            <a:off x="3490913" y="563563"/>
            <a:ext cx="220662" cy="77787"/>
            <a:chOff x="1260" y="2371"/>
            <a:chExt cx="151" cy="53"/>
          </a:xfrm>
        </p:grpSpPr>
        <p:sp>
          <p:nvSpPr>
            <p:cNvPr id="71953" name="Line 196"/>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71954" name="Line 197"/>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71717" name="WordArt 198"/>
          <p:cNvSpPr>
            <a:spLocks noChangeArrowheads="1" noChangeShapeType="1" noTextEdit="1"/>
          </p:cNvSpPr>
          <p:nvPr/>
        </p:nvSpPr>
        <p:spPr bwMode="auto">
          <a:xfrm>
            <a:off x="4957763" y="520700"/>
            <a:ext cx="350837" cy="153988"/>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71718" name="WordArt 199"/>
          <p:cNvSpPr>
            <a:spLocks noChangeArrowheads="1" noChangeShapeType="1" noTextEdit="1"/>
          </p:cNvSpPr>
          <p:nvPr/>
        </p:nvSpPr>
        <p:spPr bwMode="auto">
          <a:xfrm>
            <a:off x="6272213" y="461963"/>
            <a:ext cx="103187" cy="261937"/>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71719" name="WordArt 200"/>
          <p:cNvSpPr>
            <a:spLocks noChangeArrowheads="1" noChangeShapeType="1" noTextEdit="1"/>
          </p:cNvSpPr>
          <p:nvPr/>
        </p:nvSpPr>
        <p:spPr bwMode="auto">
          <a:xfrm>
            <a:off x="7324725" y="449263"/>
            <a:ext cx="103188" cy="26352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71720" name="WordArt 203"/>
          <p:cNvSpPr>
            <a:spLocks noChangeArrowheads="1" noChangeShapeType="1" noTextEdit="1"/>
          </p:cNvSpPr>
          <p:nvPr/>
        </p:nvSpPr>
        <p:spPr bwMode="auto">
          <a:xfrm>
            <a:off x="6407150" y="471488"/>
            <a:ext cx="127000" cy="242887"/>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71721" name="AutoShape 205"/>
          <p:cNvSpPr>
            <a:spLocks/>
          </p:cNvSpPr>
          <p:nvPr/>
        </p:nvSpPr>
        <p:spPr bwMode="auto">
          <a:xfrm>
            <a:off x="5416550" y="417513"/>
            <a:ext cx="74613" cy="358775"/>
          </a:xfrm>
          <a:prstGeom prst="leftBracket">
            <a:avLst>
              <a:gd name="adj" fmla="val 40071"/>
            </a:avLst>
          </a:prstGeom>
          <a:noFill/>
          <a:ln w="28575">
            <a:solidFill>
              <a:schemeClr val="tx1"/>
            </a:solidFill>
            <a:round/>
            <a:headEnd/>
            <a:tailEnd/>
          </a:ln>
          <a:effectLst/>
        </p:spPr>
        <p:txBody>
          <a:bodyPr wrap="none" anchor="ctr"/>
          <a:lstStyle/>
          <a:p>
            <a:endParaRPr lang="zh-CN" altLang="en-US"/>
          </a:p>
        </p:txBody>
      </p:sp>
      <p:sp>
        <p:nvSpPr>
          <p:cNvPr id="71722" name="AutoShape 206"/>
          <p:cNvSpPr>
            <a:spLocks/>
          </p:cNvSpPr>
          <p:nvPr/>
        </p:nvSpPr>
        <p:spPr bwMode="auto">
          <a:xfrm flipH="1">
            <a:off x="7477125" y="409575"/>
            <a:ext cx="73025" cy="358775"/>
          </a:xfrm>
          <a:prstGeom prst="leftBracket">
            <a:avLst>
              <a:gd name="adj" fmla="val 40942"/>
            </a:avLst>
          </a:prstGeom>
          <a:noFill/>
          <a:ln w="28575">
            <a:solidFill>
              <a:schemeClr val="tx1"/>
            </a:solidFill>
            <a:round/>
            <a:headEnd/>
            <a:tailEnd/>
          </a:ln>
          <a:effectLst/>
        </p:spPr>
        <p:txBody>
          <a:bodyPr wrap="none" anchor="ctr"/>
          <a:lstStyle/>
          <a:p>
            <a:endParaRPr lang="zh-CN" altLang="en-US"/>
          </a:p>
        </p:txBody>
      </p:sp>
      <p:sp>
        <p:nvSpPr>
          <p:cNvPr id="71723" name="WordArt 210"/>
          <p:cNvSpPr>
            <a:spLocks noChangeArrowheads="1" noChangeShapeType="1" noTextEdit="1"/>
          </p:cNvSpPr>
          <p:nvPr/>
        </p:nvSpPr>
        <p:spPr bwMode="auto">
          <a:xfrm>
            <a:off x="6919913" y="365125"/>
            <a:ext cx="182562" cy="15557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grpSp>
        <p:nvGrpSpPr>
          <p:cNvPr id="7" name="Group 64"/>
          <p:cNvGrpSpPr>
            <a:grpSpLocks/>
          </p:cNvGrpSpPr>
          <p:nvPr/>
        </p:nvGrpSpPr>
        <p:grpSpPr bwMode="auto">
          <a:xfrm>
            <a:off x="3838575" y="406400"/>
            <a:ext cx="1077913" cy="288925"/>
            <a:chOff x="975" y="2841"/>
            <a:chExt cx="857" cy="230"/>
          </a:xfrm>
        </p:grpSpPr>
        <p:sp>
          <p:nvSpPr>
            <p:cNvPr id="71945" name="WordArt 65"/>
            <p:cNvSpPr>
              <a:spLocks noChangeArrowheads="1" noChangeShapeType="1" noTextEdit="1"/>
            </p:cNvSpPr>
            <p:nvPr/>
          </p:nvSpPr>
          <p:spPr bwMode="auto">
            <a:xfrm>
              <a:off x="1575" y="2915"/>
              <a:ext cx="105" cy="15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71946" name="WordArt 66"/>
            <p:cNvSpPr>
              <a:spLocks noChangeArrowheads="1" noChangeShapeType="1" noTextEdit="1"/>
            </p:cNvSpPr>
            <p:nvPr/>
          </p:nvSpPr>
          <p:spPr bwMode="auto">
            <a:xfrm>
              <a:off x="1474" y="2907"/>
              <a:ext cx="69" cy="151"/>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71947" name="WordArt 67"/>
            <p:cNvSpPr>
              <a:spLocks noChangeArrowheads="1" noChangeShapeType="1" noTextEdit="1"/>
            </p:cNvSpPr>
            <p:nvPr/>
          </p:nvSpPr>
          <p:spPr bwMode="auto">
            <a:xfrm>
              <a:off x="1757" y="2841"/>
              <a:ext cx="75" cy="111"/>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5</a:t>
              </a:r>
              <a:endParaRPr lang="zh-CN" altLang="en-US" sz="1400" kern="10">
                <a:ln w="9525">
                  <a:solidFill>
                    <a:srgbClr val="000000"/>
                  </a:solidFill>
                  <a:round/>
                  <a:headEnd/>
                  <a:tailEnd/>
                </a:ln>
                <a:latin typeface="Times New Roman"/>
                <a:cs typeface="Times New Roman"/>
              </a:endParaRPr>
            </a:p>
          </p:txBody>
        </p:sp>
        <p:sp>
          <p:nvSpPr>
            <p:cNvPr id="71948" name="WordArt 68"/>
            <p:cNvSpPr>
              <a:spLocks noChangeArrowheads="1" noChangeShapeType="1" noTextEdit="1"/>
            </p:cNvSpPr>
            <p:nvPr/>
          </p:nvSpPr>
          <p:spPr bwMode="auto">
            <a:xfrm>
              <a:off x="975" y="2912"/>
              <a:ext cx="270" cy="159"/>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5.0</a:t>
              </a:r>
              <a:endParaRPr lang="zh-CN" altLang="en-US" sz="1400" kern="10">
                <a:ln w="9525">
                  <a:solidFill>
                    <a:srgbClr val="000000"/>
                  </a:solidFill>
                  <a:round/>
                  <a:headEnd/>
                  <a:tailEnd/>
                </a:ln>
                <a:latin typeface="Times New Roman"/>
                <a:cs typeface="Times New Roman"/>
              </a:endParaRPr>
            </a:p>
          </p:txBody>
        </p:sp>
        <p:grpSp>
          <p:nvGrpSpPr>
            <p:cNvPr id="8" name="Group 69"/>
            <p:cNvGrpSpPr>
              <a:grpSpLocks/>
            </p:cNvGrpSpPr>
            <p:nvPr/>
          </p:nvGrpSpPr>
          <p:grpSpPr bwMode="auto">
            <a:xfrm>
              <a:off x="1302" y="2920"/>
              <a:ext cx="110" cy="137"/>
              <a:chOff x="1781" y="2282"/>
              <a:chExt cx="577" cy="577"/>
            </a:xfrm>
          </p:grpSpPr>
          <p:sp>
            <p:nvSpPr>
              <p:cNvPr id="71951" name="Line 70"/>
              <p:cNvSpPr>
                <a:spLocks noChangeShapeType="1"/>
              </p:cNvSpPr>
              <p:nvPr/>
            </p:nvSpPr>
            <p:spPr bwMode="auto">
              <a:xfrm>
                <a:off x="1782" y="2282"/>
                <a:ext cx="576" cy="576"/>
              </a:xfrm>
              <a:prstGeom prst="line">
                <a:avLst/>
              </a:prstGeom>
              <a:noFill/>
              <a:ln w="38100">
                <a:solidFill>
                  <a:schemeClr val="tx1"/>
                </a:solidFill>
                <a:round/>
                <a:headEnd/>
                <a:tailEnd/>
              </a:ln>
              <a:effectLst/>
            </p:spPr>
            <p:txBody>
              <a:bodyPr/>
              <a:lstStyle/>
              <a:p>
                <a:endParaRPr lang="zh-CN" altLang="en-US"/>
              </a:p>
            </p:txBody>
          </p:sp>
          <p:sp>
            <p:nvSpPr>
              <p:cNvPr id="71952" name="Line 71"/>
              <p:cNvSpPr>
                <a:spLocks noChangeShapeType="1"/>
              </p:cNvSpPr>
              <p:nvPr/>
            </p:nvSpPr>
            <p:spPr bwMode="auto">
              <a:xfrm flipH="1">
                <a:off x="1781" y="2282"/>
                <a:ext cx="577" cy="577"/>
              </a:xfrm>
              <a:prstGeom prst="line">
                <a:avLst/>
              </a:prstGeom>
              <a:noFill/>
              <a:ln w="38100">
                <a:solidFill>
                  <a:schemeClr val="tx1"/>
                </a:solidFill>
                <a:round/>
                <a:headEnd/>
                <a:tailEnd/>
              </a:ln>
              <a:effectLst/>
            </p:spPr>
            <p:txBody>
              <a:bodyPr/>
              <a:lstStyle/>
              <a:p>
                <a:endParaRPr lang="zh-CN" altLang="en-US"/>
              </a:p>
            </p:txBody>
          </p:sp>
        </p:grpSp>
        <p:sp>
          <p:nvSpPr>
            <p:cNvPr id="71950" name="Line 72"/>
            <p:cNvSpPr>
              <a:spLocks noChangeShapeType="1"/>
            </p:cNvSpPr>
            <p:nvPr/>
          </p:nvSpPr>
          <p:spPr bwMode="auto">
            <a:xfrm>
              <a:off x="1691" y="2901"/>
              <a:ext cx="56" cy="0"/>
            </a:xfrm>
            <a:prstGeom prst="line">
              <a:avLst/>
            </a:prstGeom>
            <a:noFill/>
            <a:ln w="28575">
              <a:solidFill>
                <a:schemeClr val="tx1"/>
              </a:solidFill>
              <a:round/>
              <a:headEnd/>
              <a:tailEnd/>
            </a:ln>
            <a:effectLst/>
          </p:spPr>
          <p:txBody>
            <a:bodyPr/>
            <a:lstStyle/>
            <a:p>
              <a:endParaRPr lang="zh-CN" altLang="en-US"/>
            </a:p>
          </p:txBody>
        </p:sp>
      </p:grpSp>
      <p:sp>
        <p:nvSpPr>
          <p:cNvPr id="71725" name="WordArt 73"/>
          <p:cNvSpPr>
            <a:spLocks noChangeArrowheads="1" noChangeShapeType="1" noTextEdit="1"/>
          </p:cNvSpPr>
          <p:nvPr/>
        </p:nvSpPr>
        <p:spPr bwMode="auto">
          <a:xfrm>
            <a:off x="5543550" y="476250"/>
            <a:ext cx="409575" cy="200025"/>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680</a:t>
            </a:r>
            <a:endParaRPr lang="zh-CN" altLang="en-US" sz="1400" kern="10">
              <a:ln w="9525">
                <a:solidFill>
                  <a:srgbClr val="000000"/>
                </a:solidFill>
                <a:round/>
                <a:headEnd/>
                <a:tailEnd/>
              </a:ln>
              <a:latin typeface="Times New Roman"/>
              <a:cs typeface="Times New Roman"/>
            </a:endParaRPr>
          </a:p>
        </p:txBody>
      </p:sp>
      <p:sp>
        <p:nvSpPr>
          <p:cNvPr id="71726" name="WordArt 74"/>
          <p:cNvSpPr>
            <a:spLocks noChangeArrowheads="1" noChangeShapeType="1" noTextEdit="1"/>
          </p:cNvSpPr>
          <p:nvPr/>
        </p:nvSpPr>
        <p:spPr bwMode="auto">
          <a:xfrm>
            <a:off x="5989638" y="501650"/>
            <a:ext cx="252412" cy="165100"/>
          </a:xfrm>
          <a:prstGeom prst="rect">
            <a:avLst/>
          </a:prstGeom>
        </p:spPr>
        <p:txBody>
          <a:bodyPr wrap="none" fromWordArt="1">
            <a:prstTxWarp prst="textPlain">
              <a:avLst>
                <a:gd name="adj" fmla="val 58731"/>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sp>
        <p:nvSpPr>
          <p:cNvPr id="71727" name="WordArt 75"/>
          <p:cNvSpPr>
            <a:spLocks noChangeArrowheads="1" noChangeShapeType="1" noTextEdit="1"/>
          </p:cNvSpPr>
          <p:nvPr/>
        </p:nvSpPr>
        <p:spPr bwMode="auto">
          <a:xfrm>
            <a:off x="6826250" y="625475"/>
            <a:ext cx="409575" cy="200025"/>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340</a:t>
            </a:r>
            <a:endParaRPr lang="zh-CN" altLang="en-US" sz="1400" kern="10">
              <a:ln w="9525">
                <a:solidFill>
                  <a:srgbClr val="000000"/>
                </a:solidFill>
                <a:round/>
                <a:headEnd/>
                <a:tailEnd/>
              </a:ln>
              <a:latin typeface="Times New Roman"/>
              <a:cs typeface="Times New Roman"/>
            </a:endParaRPr>
          </a:p>
        </p:txBody>
      </p:sp>
      <p:sp>
        <p:nvSpPr>
          <p:cNvPr id="71728" name="Line 208"/>
          <p:cNvSpPr>
            <a:spLocks noChangeShapeType="1"/>
          </p:cNvSpPr>
          <p:nvPr/>
        </p:nvSpPr>
        <p:spPr bwMode="auto">
          <a:xfrm flipH="1">
            <a:off x="6791325" y="581025"/>
            <a:ext cx="485775" cy="1588"/>
          </a:xfrm>
          <a:prstGeom prst="line">
            <a:avLst/>
          </a:prstGeom>
          <a:noFill/>
          <a:ln w="28575">
            <a:solidFill>
              <a:schemeClr val="tx1"/>
            </a:solidFill>
            <a:round/>
            <a:headEnd/>
            <a:tailEnd/>
          </a:ln>
          <a:effectLst/>
        </p:spPr>
        <p:txBody>
          <a:bodyPr/>
          <a:lstStyle/>
          <a:p>
            <a:endParaRPr lang="zh-CN" altLang="en-US"/>
          </a:p>
        </p:txBody>
      </p:sp>
      <p:sp>
        <p:nvSpPr>
          <p:cNvPr id="71729" name="Line 207"/>
          <p:cNvSpPr>
            <a:spLocks noChangeShapeType="1"/>
          </p:cNvSpPr>
          <p:nvPr/>
        </p:nvSpPr>
        <p:spPr bwMode="auto">
          <a:xfrm>
            <a:off x="6570663" y="581025"/>
            <a:ext cx="128587" cy="0"/>
          </a:xfrm>
          <a:prstGeom prst="line">
            <a:avLst/>
          </a:prstGeom>
          <a:noFill/>
          <a:ln w="38100">
            <a:solidFill>
              <a:schemeClr val="tx1"/>
            </a:solidFill>
            <a:round/>
            <a:headEnd/>
            <a:tailEnd/>
          </a:ln>
          <a:effectLst/>
        </p:spPr>
        <p:txBody>
          <a:bodyPr/>
          <a:lstStyle/>
          <a:p>
            <a:endParaRPr lang="zh-CN" altLang="en-US"/>
          </a:p>
        </p:txBody>
      </p:sp>
      <p:grpSp>
        <p:nvGrpSpPr>
          <p:cNvPr id="9" name="Group 78"/>
          <p:cNvGrpSpPr>
            <a:grpSpLocks/>
          </p:cNvGrpSpPr>
          <p:nvPr/>
        </p:nvGrpSpPr>
        <p:grpSpPr bwMode="auto">
          <a:xfrm>
            <a:off x="3068638" y="476250"/>
            <a:ext cx="330200" cy="315913"/>
            <a:chOff x="1933" y="300"/>
            <a:chExt cx="208" cy="199"/>
          </a:xfrm>
        </p:grpSpPr>
        <p:sp>
          <p:nvSpPr>
            <p:cNvPr id="71943" name="WordArt 212"/>
            <p:cNvSpPr>
              <a:spLocks noChangeArrowheads="1" noChangeShapeType="1" noTextEdit="1"/>
            </p:cNvSpPr>
            <p:nvPr/>
          </p:nvSpPr>
          <p:spPr bwMode="auto">
            <a:xfrm>
              <a:off x="1933" y="300"/>
              <a:ext cx="141" cy="161"/>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Times New Roman"/>
                  <a:cs typeface="Times New Roman"/>
                </a:rPr>
                <a:t>y</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71944" name="WordArt 213"/>
            <p:cNvSpPr>
              <a:spLocks noChangeArrowheads="1" noChangeShapeType="1" noTextEdit="1"/>
            </p:cNvSpPr>
            <p:nvPr/>
          </p:nvSpPr>
          <p:spPr bwMode="auto">
            <a:xfrm>
              <a:off x="2041" y="399"/>
              <a:ext cx="100" cy="100"/>
            </a:xfrm>
            <a:prstGeom prst="rect">
              <a:avLst/>
            </a:prstGeom>
          </p:spPr>
          <p:txBody>
            <a:bodyPr wrap="none" fromWordArt="1">
              <a:prstTxWarp prst="textPlain">
                <a:avLst>
                  <a:gd name="adj" fmla="val 50000"/>
                </a:avLst>
              </a:prstTxWarp>
            </a:bodyPr>
            <a:lstStyle/>
            <a:p>
              <a:r>
                <a:rPr lang="zh-CN" altLang="en-US" sz="3600" kern="10">
                  <a:ln w="9525">
                    <a:solidFill>
                      <a:srgbClr val="FF0000"/>
                    </a:solidFill>
                    <a:round/>
                    <a:headEnd/>
                    <a:tailEnd/>
                  </a:ln>
                  <a:solidFill>
                    <a:srgbClr val="FF0000"/>
                  </a:solidFill>
                  <a:latin typeface="宋体"/>
                  <a:ea typeface="宋体"/>
                </a:rPr>
                <a:t>入</a:t>
              </a:r>
            </a:p>
          </p:txBody>
        </p:sp>
      </p:grpSp>
      <p:sp>
        <p:nvSpPr>
          <p:cNvPr id="71731" name="WordArt 192"/>
          <p:cNvSpPr>
            <a:spLocks noChangeArrowheads="1" noChangeShapeType="1" noTextEdit="1"/>
          </p:cNvSpPr>
          <p:nvPr/>
        </p:nvSpPr>
        <p:spPr bwMode="auto">
          <a:xfrm>
            <a:off x="7607300" y="569913"/>
            <a:ext cx="215900" cy="136525"/>
          </a:xfrm>
          <a:prstGeom prst="rect">
            <a:avLst/>
          </a:prstGeom>
        </p:spPr>
        <p:txBody>
          <a:bodyPr wrap="none" fromWordArt="1">
            <a:prstTxWarp prst="textPlain">
              <a:avLst>
                <a:gd name="adj" fmla="val 50000"/>
              </a:avLst>
            </a:prstTxWarp>
          </a:bodyPr>
          <a:lstStyle/>
          <a:p>
            <a:r>
              <a:rPr lang="en-US" altLang="zh-CN" sz="1200" kern="10">
                <a:ln w="9525">
                  <a:solidFill>
                    <a:srgbClr val="000000"/>
                  </a:solidFill>
                  <a:round/>
                  <a:headEnd/>
                  <a:tailEnd/>
                </a:ln>
                <a:latin typeface="Times New Roman"/>
                <a:cs typeface="Times New Roman"/>
              </a:rPr>
              <a:t>m</a:t>
            </a:r>
            <a:endParaRPr lang="zh-CN" altLang="en-US" sz="1200" kern="10">
              <a:ln w="9525">
                <a:solidFill>
                  <a:srgbClr val="000000"/>
                </a:solidFill>
                <a:round/>
                <a:headEnd/>
                <a:tailEnd/>
              </a:ln>
              <a:latin typeface="Times New Roman"/>
              <a:cs typeface="Times New Roman"/>
            </a:endParaRPr>
          </a:p>
        </p:txBody>
      </p:sp>
      <p:sp>
        <p:nvSpPr>
          <p:cNvPr id="71732" name="Rectangle 254" descr="羊皮纸"/>
          <p:cNvSpPr>
            <a:spLocks noChangeArrowheads="1"/>
          </p:cNvSpPr>
          <p:nvPr/>
        </p:nvSpPr>
        <p:spPr bwMode="auto">
          <a:xfrm>
            <a:off x="0" y="6735763"/>
            <a:ext cx="9144000" cy="122237"/>
          </a:xfrm>
          <a:prstGeom prst="rect">
            <a:avLst/>
          </a:prstGeom>
          <a:blipFill dpi="0" rotWithShape="1">
            <a:blip r:embed="rId3" cstate="print"/>
            <a:srcRect/>
            <a:tile tx="0" ty="0" sx="100000" sy="100000" flip="none" algn="tl"/>
          </a:blipFill>
          <a:ln w="9525">
            <a:noFill/>
            <a:miter lim="800000"/>
            <a:headEnd/>
            <a:tailEnd/>
          </a:ln>
          <a:effectLst/>
        </p:spPr>
        <p:txBody>
          <a:bodyPr wrap="none" anchor="ctr"/>
          <a:lstStyle/>
          <a:p>
            <a:endParaRPr lang="zh-CN" altLang="en-US"/>
          </a:p>
        </p:txBody>
      </p:sp>
      <p:sp>
        <p:nvSpPr>
          <p:cNvPr id="71810" name="Rectangle 455" descr="羊皮纸"/>
          <p:cNvSpPr>
            <a:spLocks noChangeArrowheads="1"/>
          </p:cNvSpPr>
          <p:nvPr/>
        </p:nvSpPr>
        <p:spPr bwMode="auto">
          <a:xfrm>
            <a:off x="4438436" y="2506895"/>
            <a:ext cx="120864" cy="4351106"/>
          </a:xfrm>
          <a:prstGeom prst="rect">
            <a:avLst/>
          </a:prstGeom>
          <a:blipFill dpi="0" rotWithShape="1">
            <a:blip r:embed="rId3" cstate="print"/>
            <a:srcRect/>
            <a:tile tx="0" ty="0" sx="100000" sy="100000" flip="none" algn="tl"/>
          </a:blipFill>
          <a:ln w="9525">
            <a:noFill/>
            <a:miter lim="800000"/>
            <a:headEnd/>
            <a:tailEnd/>
          </a:ln>
          <a:effectLst/>
        </p:spPr>
        <p:txBody>
          <a:bodyPr wrap="none" anchor="ctr"/>
          <a:lstStyle/>
          <a:p>
            <a:endParaRPr lang="zh-CN" altLang="en-US"/>
          </a:p>
        </p:txBody>
      </p:sp>
      <p:sp>
        <p:nvSpPr>
          <p:cNvPr id="71811" name="WordArt 21"/>
          <p:cNvSpPr>
            <a:spLocks noChangeArrowheads="1" noChangeShapeType="1" noTextEdit="1"/>
          </p:cNvSpPr>
          <p:nvPr/>
        </p:nvSpPr>
        <p:spPr bwMode="auto">
          <a:xfrm>
            <a:off x="558712" y="2743771"/>
            <a:ext cx="244475" cy="292100"/>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令</a:t>
            </a:r>
          </a:p>
        </p:txBody>
      </p:sp>
      <p:grpSp>
        <p:nvGrpSpPr>
          <p:cNvPr id="31" name="Group 486"/>
          <p:cNvGrpSpPr>
            <a:grpSpLocks/>
          </p:cNvGrpSpPr>
          <p:nvPr/>
        </p:nvGrpSpPr>
        <p:grpSpPr bwMode="auto">
          <a:xfrm>
            <a:off x="1254037" y="2780284"/>
            <a:ext cx="2249488" cy="269875"/>
            <a:chOff x="761" y="2698"/>
            <a:chExt cx="1417" cy="183"/>
          </a:xfrm>
        </p:grpSpPr>
        <p:sp>
          <p:nvSpPr>
            <p:cNvPr id="71852" name="WordArt 198"/>
            <p:cNvSpPr>
              <a:spLocks noChangeArrowheads="1" noChangeShapeType="1" noTextEdit="1"/>
            </p:cNvSpPr>
            <p:nvPr/>
          </p:nvSpPr>
          <p:spPr bwMode="auto">
            <a:xfrm>
              <a:off x="761" y="2735"/>
              <a:ext cx="259" cy="106"/>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71853" name="WordArt 199"/>
            <p:cNvSpPr>
              <a:spLocks noChangeArrowheads="1" noChangeShapeType="1" noTextEdit="1"/>
            </p:cNvSpPr>
            <p:nvPr/>
          </p:nvSpPr>
          <p:spPr bwMode="auto">
            <a:xfrm>
              <a:off x="1072" y="2699"/>
              <a:ext cx="68" cy="181"/>
            </a:xfrm>
            <a:prstGeom prst="rect">
              <a:avLst/>
            </a:prstGeom>
          </p:spPr>
          <p:txBody>
            <a:bodyPr wrap="none" fromWordArt="1">
              <a:prstTxWarp prst="textPlain">
                <a:avLst>
                  <a:gd name="adj" fmla="val 50000"/>
                </a:avLst>
              </a:prstTxWarp>
            </a:bodyPr>
            <a:lstStyle/>
            <a:p>
              <a:r>
                <a:rPr lang="en-US" altLang="zh-CN" sz="3600" kern="10" dirty="0">
                  <a:ln w="9525">
                    <a:solidFill>
                      <a:srgbClr val="000000"/>
                    </a:solidFill>
                    <a:round/>
                    <a:headEnd/>
                    <a:tailEnd/>
                  </a:ln>
                  <a:latin typeface="宋体"/>
                  <a:ea typeface="宋体"/>
                </a:rPr>
                <a:t>(</a:t>
              </a:r>
              <a:endParaRPr lang="zh-CN" altLang="en-US" sz="3600" kern="10" dirty="0">
                <a:ln w="9525">
                  <a:solidFill>
                    <a:srgbClr val="000000"/>
                  </a:solidFill>
                  <a:round/>
                  <a:headEnd/>
                  <a:tailEnd/>
                </a:ln>
                <a:latin typeface="宋体"/>
                <a:ea typeface="宋体"/>
              </a:endParaRPr>
            </a:p>
          </p:txBody>
        </p:sp>
        <p:grpSp>
          <p:nvGrpSpPr>
            <p:cNvPr id="223904" name="Group 322"/>
            <p:cNvGrpSpPr>
              <a:grpSpLocks/>
            </p:cNvGrpSpPr>
            <p:nvPr/>
          </p:nvGrpSpPr>
          <p:grpSpPr bwMode="auto">
            <a:xfrm>
              <a:off x="1187" y="2698"/>
              <a:ext cx="389" cy="138"/>
              <a:chOff x="1013" y="2850"/>
              <a:chExt cx="373" cy="126"/>
            </a:xfrm>
          </p:grpSpPr>
          <p:sp>
            <p:nvSpPr>
              <p:cNvPr id="71864" name="WordArt 308"/>
              <p:cNvSpPr>
                <a:spLocks noChangeArrowheads="1" noChangeShapeType="1" noTextEdit="1"/>
              </p:cNvSpPr>
              <p:nvPr/>
            </p:nvSpPr>
            <p:spPr bwMode="auto">
              <a:xfrm>
                <a:off x="1013" y="2850"/>
                <a:ext cx="81" cy="12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sp>
            <p:nvSpPr>
              <p:cNvPr id="71865" name="WordArt 309"/>
              <p:cNvSpPr>
                <a:spLocks noChangeArrowheads="1" noChangeShapeType="1" noTextEdit="1"/>
              </p:cNvSpPr>
              <p:nvPr/>
            </p:nvSpPr>
            <p:spPr bwMode="auto">
              <a:xfrm>
                <a:off x="1111" y="2872"/>
                <a:ext cx="159" cy="104"/>
              </a:xfrm>
              <a:prstGeom prst="rect">
                <a:avLst/>
              </a:prstGeom>
            </p:spPr>
            <p:txBody>
              <a:bodyPr wrap="none" fromWordArt="1">
                <a:prstTxWarp prst="textPlain">
                  <a:avLst>
                    <a:gd name="adj" fmla="val 58731"/>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sp>
            <p:nvSpPr>
              <p:cNvPr id="71866" name="WordArt 210"/>
              <p:cNvSpPr>
                <a:spLocks noChangeArrowheads="1" noChangeShapeType="1" noTextEdit="1"/>
              </p:cNvSpPr>
              <p:nvPr/>
            </p:nvSpPr>
            <p:spPr bwMode="auto">
              <a:xfrm>
                <a:off x="1271" y="2878"/>
                <a:ext cx="115" cy="9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grpSp>
        <p:sp>
          <p:nvSpPr>
            <p:cNvPr id="71855" name="WordArt 199"/>
            <p:cNvSpPr>
              <a:spLocks noChangeArrowheads="1" noChangeShapeType="1" noTextEdit="1"/>
            </p:cNvSpPr>
            <p:nvPr/>
          </p:nvSpPr>
          <p:spPr bwMode="auto">
            <a:xfrm flipH="1">
              <a:off x="1609" y="2700"/>
              <a:ext cx="68" cy="18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223905" name="Group 195"/>
            <p:cNvGrpSpPr>
              <a:grpSpLocks/>
            </p:cNvGrpSpPr>
            <p:nvPr/>
          </p:nvGrpSpPr>
          <p:grpSpPr bwMode="auto">
            <a:xfrm>
              <a:off x="1719" y="2770"/>
              <a:ext cx="146" cy="53"/>
              <a:chOff x="1260" y="2371"/>
              <a:chExt cx="151" cy="53"/>
            </a:xfrm>
          </p:grpSpPr>
          <p:sp>
            <p:nvSpPr>
              <p:cNvPr id="71862" name="Line 196"/>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71863" name="Line 197"/>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grpSp>
          <p:nvGrpSpPr>
            <p:cNvPr id="223906" name="Group 315"/>
            <p:cNvGrpSpPr>
              <a:grpSpLocks/>
            </p:cNvGrpSpPr>
            <p:nvPr/>
          </p:nvGrpSpPr>
          <p:grpSpPr bwMode="auto">
            <a:xfrm>
              <a:off x="1951" y="2705"/>
              <a:ext cx="227" cy="152"/>
              <a:chOff x="3098" y="3192"/>
              <a:chExt cx="241" cy="154"/>
            </a:xfrm>
          </p:grpSpPr>
          <p:grpSp>
            <p:nvGrpSpPr>
              <p:cNvPr id="223907" name="Group 278"/>
              <p:cNvGrpSpPr>
                <a:grpSpLocks/>
              </p:cNvGrpSpPr>
              <p:nvPr/>
            </p:nvGrpSpPr>
            <p:grpSpPr bwMode="auto">
              <a:xfrm>
                <a:off x="3098" y="3192"/>
                <a:ext cx="116" cy="134"/>
                <a:chOff x="2500" y="3297"/>
                <a:chExt cx="123" cy="137"/>
              </a:xfrm>
            </p:grpSpPr>
            <p:sp>
              <p:nvSpPr>
                <p:cNvPr id="71860" name="WordArt 279"/>
                <p:cNvSpPr>
                  <a:spLocks noChangeArrowheads="1" noChangeShapeType="1" noTextEdit="1"/>
                </p:cNvSpPr>
                <p:nvPr/>
              </p:nvSpPr>
              <p:spPr bwMode="auto">
                <a:xfrm>
                  <a:off x="2502" y="3297"/>
                  <a:ext cx="116" cy="102"/>
                </a:xfrm>
                <a:prstGeom prst="rect">
                  <a:avLst/>
                </a:prstGeom>
              </p:spPr>
              <p:txBody>
                <a:bodyPr wrap="none" fromWordArt="1">
                  <a:prstTxWarp prst="textPlain">
                    <a:avLst>
                      <a:gd name="adj" fmla="val 50000"/>
                    </a:avLst>
                  </a:prstTxWarp>
                </a:bodyPr>
                <a:lstStyle/>
                <a:p>
                  <a:r>
                    <a:rPr lang="en-US" altLang="zh-CN" sz="3600" kern="10">
                      <a:ln w="19050">
                        <a:solidFill>
                          <a:schemeClr val="tx2"/>
                        </a:solidFill>
                        <a:round/>
                        <a:headEnd/>
                        <a:tailEnd/>
                      </a:ln>
                      <a:solidFill>
                        <a:schemeClr val="tx2"/>
                      </a:solidFill>
                      <a:latin typeface="宋体"/>
                      <a:ea typeface="宋体"/>
                    </a:rPr>
                    <a:t>+</a:t>
                  </a:r>
                  <a:endParaRPr lang="zh-CN" altLang="en-US" sz="3600" kern="10">
                    <a:ln w="19050">
                      <a:solidFill>
                        <a:schemeClr val="tx2"/>
                      </a:solidFill>
                      <a:round/>
                      <a:headEnd/>
                      <a:tailEnd/>
                    </a:ln>
                    <a:solidFill>
                      <a:schemeClr val="tx2"/>
                    </a:solidFill>
                    <a:latin typeface="宋体"/>
                    <a:ea typeface="宋体"/>
                  </a:endParaRPr>
                </a:p>
              </p:txBody>
            </p:sp>
            <p:sp>
              <p:nvSpPr>
                <p:cNvPr id="71861" name="Line 280"/>
                <p:cNvSpPr>
                  <a:spLocks noChangeShapeType="1"/>
                </p:cNvSpPr>
                <p:nvPr/>
              </p:nvSpPr>
              <p:spPr bwMode="auto">
                <a:xfrm>
                  <a:off x="2500" y="3434"/>
                  <a:ext cx="123" cy="0"/>
                </a:xfrm>
                <a:prstGeom prst="line">
                  <a:avLst/>
                </a:prstGeom>
                <a:noFill/>
                <a:ln w="28575">
                  <a:solidFill>
                    <a:schemeClr val="tx1"/>
                  </a:solidFill>
                  <a:round/>
                  <a:headEnd/>
                  <a:tailEnd/>
                </a:ln>
                <a:effectLst/>
              </p:spPr>
              <p:txBody>
                <a:bodyPr/>
                <a:lstStyle/>
                <a:p>
                  <a:endParaRPr lang="zh-CN" altLang="en-US"/>
                </a:p>
              </p:txBody>
            </p:sp>
          </p:grpSp>
          <p:sp>
            <p:nvSpPr>
              <p:cNvPr id="71859" name="WordArt 319"/>
              <p:cNvSpPr>
                <a:spLocks noChangeArrowheads="1" noChangeShapeType="1" noTextEdit="1"/>
              </p:cNvSpPr>
              <p:nvPr/>
            </p:nvSpPr>
            <p:spPr bwMode="auto">
              <a:xfrm>
                <a:off x="3252" y="3197"/>
                <a:ext cx="87" cy="149"/>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grpSp>
      </p:grpSp>
      <p:grpSp>
        <p:nvGrpSpPr>
          <p:cNvPr id="223908" name="Group 332"/>
          <p:cNvGrpSpPr>
            <a:grpSpLocks/>
          </p:cNvGrpSpPr>
          <p:nvPr/>
        </p:nvGrpSpPr>
        <p:grpSpPr bwMode="auto">
          <a:xfrm>
            <a:off x="1515885" y="3323816"/>
            <a:ext cx="1608138" cy="306387"/>
            <a:chOff x="933" y="3049"/>
            <a:chExt cx="969" cy="183"/>
          </a:xfrm>
        </p:grpSpPr>
        <p:sp>
          <p:nvSpPr>
            <p:cNvPr id="71844" name="WordArt 324"/>
            <p:cNvSpPr>
              <a:spLocks noChangeArrowheads="1" noChangeShapeType="1" noTextEdit="1"/>
            </p:cNvSpPr>
            <p:nvPr/>
          </p:nvSpPr>
          <p:spPr bwMode="auto">
            <a:xfrm>
              <a:off x="933" y="3098"/>
              <a:ext cx="81" cy="12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sp>
          <p:nvSpPr>
            <p:cNvPr id="71845" name="WordArt 325"/>
            <p:cNvSpPr>
              <a:spLocks noChangeArrowheads="1" noChangeShapeType="1" noTextEdit="1"/>
            </p:cNvSpPr>
            <p:nvPr/>
          </p:nvSpPr>
          <p:spPr bwMode="auto">
            <a:xfrm>
              <a:off x="1031" y="3120"/>
              <a:ext cx="159" cy="104"/>
            </a:xfrm>
            <a:prstGeom prst="rect">
              <a:avLst/>
            </a:prstGeom>
          </p:spPr>
          <p:txBody>
            <a:bodyPr wrap="none" fromWordArt="1">
              <a:prstTxWarp prst="textPlain">
                <a:avLst>
                  <a:gd name="adj" fmla="val 58731"/>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sp>
          <p:nvSpPr>
            <p:cNvPr id="71846" name="WordArt 210"/>
            <p:cNvSpPr>
              <a:spLocks noChangeArrowheads="1" noChangeShapeType="1" noTextEdit="1"/>
            </p:cNvSpPr>
            <p:nvPr/>
          </p:nvSpPr>
          <p:spPr bwMode="auto">
            <a:xfrm>
              <a:off x="1191" y="3126"/>
              <a:ext cx="115" cy="9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grpSp>
          <p:nvGrpSpPr>
            <p:cNvPr id="223910" name="Group 195"/>
            <p:cNvGrpSpPr>
              <a:grpSpLocks/>
            </p:cNvGrpSpPr>
            <p:nvPr/>
          </p:nvGrpSpPr>
          <p:grpSpPr bwMode="auto">
            <a:xfrm>
              <a:off x="1371" y="3145"/>
              <a:ext cx="139" cy="49"/>
              <a:chOff x="1260" y="2371"/>
              <a:chExt cx="151" cy="53"/>
            </a:xfrm>
          </p:grpSpPr>
          <p:sp>
            <p:nvSpPr>
              <p:cNvPr id="71850" name="Line 196"/>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71851" name="Line 197"/>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71848" name="WordArt 265"/>
            <p:cNvSpPr>
              <a:spLocks noChangeArrowheads="1" noChangeShapeType="1" noTextEdit="1"/>
            </p:cNvSpPr>
            <p:nvPr/>
          </p:nvSpPr>
          <p:spPr bwMode="auto">
            <a:xfrm>
              <a:off x="1577" y="3049"/>
              <a:ext cx="110" cy="179"/>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Garamond"/>
                </a:rPr>
                <a:t>k</a:t>
              </a:r>
              <a:endParaRPr lang="zh-CN" altLang="en-US" sz="3600" i="1" kern="10">
                <a:ln w="9525">
                  <a:solidFill>
                    <a:schemeClr val="tx1"/>
                  </a:solidFill>
                  <a:round/>
                  <a:headEnd/>
                  <a:tailEnd/>
                </a:ln>
                <a:latin typeface="Garamond"/>
              </a:endParaRPr>
            </a:p>
          </p:txBody>
        </p:sp>
        <p:sp>
          <p:nvSpPr>
            <p:cNvPr id="71849" name="WordArt 331"/>
            <p:cNvSpPr>
              <a:spLocks noChangeArrowheads="1" noChangeShapeType="1" noTextEdit="1"/>
            </p:cNvSpPr>
            <p:nvPr/>
          </p:nvSpPr>
          <p:spPr bwMode="auto">
            <a:xfrm>
              <a:off x="1743" y="3128"/>
              <a:ext cx="159" cy="104"/>
            </a:xfrm>
            <a:prstGeom prst="rect">
              <a:avLst/>
            </a:prstGeom>
          </p:spPr>
          <p:txBody>
            <a:bodyPr wrap="none" fromWordArt="1">
              <a:prstTxWarp prst="textPlain">
                <a:avLst>
                  <a:gd name="adj" fmla="val 58731"/>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grpSp>
      <p:sp>
        <p:nvSpPr>
          <p:cNvPr id="71814" name="WordArt 21"/>
          <p:cNvSpPr>
            <a:spLocks noChangeArrowheads="1" noChangeShapeType="1" noTextEdit="1"/>
          </p:cNvSpPr>
          <p:nvPr/>
        </p:nvSpPr>
        <p:spPr bwMode="auto">
          <a:xfrm>
            <a:off x="587197" y="3395253"/>
            <a:ext cx="244475" cy="250825"/>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则</a:t>
            </a:r>
          </a:p>
        </p:txBody>
      </p:sp>
      <p:grpSp>
        <p:nvGrpSpPr>
          <p:cNvPr id="223911" name="Group 460"/>
          <p:cNvGrpSpPr>
            <a:grpSpLocks/>
          </p:cNvGrpSpPr>
          <p:nvPr/>
        </p:nvGrpSpPr>
        <p:grpSpPr bwMode="auto">
          <a:xfrm>
            <a:off x="1057417" y="5339618"/>
            <a:ext cx="2176463" cy="357187"/>
            <a:chOff x="690" y="3497"/>
            <a:chExt cx="1371" cy="276"/>
          </a:xfrm>
        </p:grpSpPr>
        <p:sp>
          <p:nvSpPr>
            <p:cNvPr id="71834" name="WordArt 335"/>
            <p:cNvSpPr>
              <a:spLocks noChangeArrowheads="1" noChangeShapeType="1" noTextEdit="1"/>
            </p:cNvSpPr>
            <p:nvPr/>
          </p:nvSpPr>
          <p:spPr bwMode="auto">
            <a:xfrm>
              <a:off x="1824" y="3558"/>
              <a:ext cx="107" cy="170"/>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grpSp>
          <p:nvGrpSpPr>
            <p:cNvPr id="223912" name="Group 195"/>
            <p:cNvGrpSpPr>
              <a:grpSpLocks/>
            </p:cNvGrpSpPr>
            <p:nvPr/>
          </p:nvGrpSpPr>
          <p:grpSpPr bwMode="auto">
            <a:xfrm>
              <a:off x="1237" y="3605"/>
              <a:ext cx="154" cy="60"/>
              <a:chOff x="1260" y="2371"/>
              <a:chExt cx="151" cy="53"/>
            </a:xfrm>
          </p:grpSpPr>
          <p:sp>
            <p:nvSpPr>
              <p:cNvPr id="71842" name="Line 196"/>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71843" name="Line 197"/>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71836" name="WordArt 265"/>
            <p:cNvSpPr>
              <a:spLocks noChangeArrowheads="1" noChangeShapeType="1" noTextEdit="1"/>
            </p:cNvSpPr>
            <p:nvPr/>
          </p:nvSpPr>
          <p:spPr bwMode="auto">
            <a:xfrm>
              <a:off x="1481" y="3497"/>
              <a:ext cx="122" cy="218"/>
            </a:xfrm>
            <a:prstGeom prst="rect">
              <a:avLst/>
            </a:prstGeom>
          </p:spPr>
          <p:txBody>
            <a:bodyPr wrap="none" fromWordArt="1">
              <a:prstTxWarp prst="textPlain">
                <a:avLst>
                  <a:gd name="adj" fmla="val 50000"/>
                </a:avLst>
              </a:prstTxWarp>
            </a:bodyPr>
            <a:lstStyle/>
            <a:p>
              <a:r>
                <a:rPr lang="en-US" altLang="zh-CN" sz="3600" i="1" kern="10" dirty="0">
                  <a:ln w="9525">
                    <a:solidFill>
                      <a:schemeClr val="tx1"/>
                    </a:solidFill>
                    <a:round/>
                    <a:headEnd/>
                    <a:tailEnd/>
                  </a:ln>
                  <a:latin typeface="Garamond"/>
                </a:rPr>
                <a:t>k</a:t>
              </a:r>
              <a:endParaRPr lang="zh-CN" altLang="en-US" sz="3600" i="1" kern="10" dirty="0">
                <a:ln w="9525">
                  <a:solidFill>
                    <a:schemeClr val="tx1"/>
                  </a:solidFill>
                  <a:round/>
                  <a:headEnd/>
                  <a:tailEnd/>
                </a:ln>
                <a:latin typeface="Garamond"/>
              </a:endParaRPr>
            </a:p>
          </p:txBody>
        </p:sp>
        <p:sp>
          <p:nvSpPr>
            <p:cNvPr id="71837" name="Line 343"/>
            <p:cNvSpPr>
              <a:spLocks noChangeShapeType="1"/>
            </p:cNvSpPr>
            <p:nvPr/>
          </p:nvSpPr>
          <p:spPr bwMode="auto">
            <a:xfrm flipH="1">
              <a:off x="1617" y="3530"/>
              <a:ext cx="187" cy="243"/>
            </a:xfrm>
            <a:prstGeom prst="line">
              <a:avLst/>
            </a:prstGeom>
            <a:noFill/>
            <a:ln w="28575">
              <a:solidFill>
                <a:schemeClr val="tx1"/>
              </a:solidFill>
              <a:round/>
              <a:headEnd/>
              <a:tailEnd/>
            </a:ln>
            <a:effectLst/>
          </p:spPr>
          <p:txBody>
            <a:bodyPr/>
            <a:lstStyle/>
            <a:p>
              <a:endParaRPr lang="zh-CN" altLang="en-US"/>
            </a:p>
          </p:txBody>
        </p:sp>
        <p:sp>
          <p:nvSpPr>
            <p:cNvPr id="71838" name="WordArt 355"/>
            <p:cNvSpPr>
              <a:spLocks noChangeArrowheads="1" noChangeShapeType="1" noTextEdit="1"/>
            </p:cNvSpPr>
            <p:nvPr/>
          </p:nvSpPr>
          <p:spPr bwMode="auto">
            <a:xfrm>
              <a:off x="2031" y="3676"/>
              <a:ext cx="30" cy="64"/>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grpSp>
          <p:nvGrpSpPr>
            <p:cNvPr id="223913" name="Group 403"/>
            <p:cNvGrpSpPr>
              <a:grpSpLocks/>
            </p:cNvGrpSpPr>
            <p:nvPr/>
          </p:nvGrpSpPr>
          <p:grpSpPr bwMode="auto">
            <a:xfrm>
              <a:off x="690" y="3512"/>
              <a:ext cx="472" cy="261"/>
              <a:chOff x="2274" y="3127"/>
              <a:chExt cx="425" cy="214"/>
            </a:xfrm>
          </p:grpSpPr>
          <p:sp>
            <p:nvSpPr>
              <p:cNvPr id="71840" name="WordArt 210"/>
              <p:cNvSpPr>
                <a:spLocks noChangeArrowheads="1" noChangeShapeType="1" noTextEdit="1"/>
              </p:cNvSpPr>
              <p:nvPr/>
            </p:nvSpPr>
            <p:spPr bwMode="auto">
              <a:xfrm>
                <a:off x="2274" y="3127"/>
                <a:ext cx="163" cy="122"/>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Times New Roman"/>
                    <a:cs typeface="Times New Roman"/>
                  </a:rPr>
                  <a:t>x</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71841" name="WordArt 21"/>
              <p:cNvSpPr>
                <a:spLocks noChangeArrowheads="1" noChangeShapeType="1" noTextEdit="1"/>
              </p:cNvSpPr>
              <p:nvPr/>
            </p:nvSpPr>
            <p:spPr bwMode="auto">
              <a:xfrm>
                <a:off x="2431" y="3214"/>
                <a:ext cx="268" cy="127"/>
              </a:xfrm>
              <a:prstGeom prst="rect">
                <a:avLst/>
              </a:prstGeom>
            </p:spPr>
            <p:txBody>
              <a:bodyPr wrap="none" fromWordArt="1">
                <a:prstTxWarp prst="textPlain">
                  <a:avLst>
                    <a:gd name="adj" fmla="val 50000"/>
                  </a:avLst>
                </a:prstTxWarp>
              </a:bodyPr>
              <a:lstStyle/>
              <a:p>
                <a:r>
                  <a:rPr lang="zh-CN" altLang="en-US" sz="3600" kern="10" dirty="0">
                    <a:ln w="9525">
                      <a:solidFill>
                        <a:srgbClr val="FF0000"/>
                      </a:solidFill>
                      <a:round/>
                      <a:headEnd/>
                      <a:tailEnd/>
                    </a:ln>
                    <a:solidFill>
                      <a:srgbClr val="FF0000"/>
                    </a:solidFill>
                    <a:latin typeface="宋体"/>
                    <a:ea typeface="宋体"/>
                  </a:rPr>
                  <a:t>波腹</a:t>
                </a:r>
              </a:p>
            </p:txBody>
          </p:sp>
        </p:grpSp>
      </p:grpSp>
      <p:grpSp>
        <p:nvGrpSpPr>
          <p:cNvPr id="223914" name="Group 463"/>
          <p:cNvGrpSpPr>
            <a:grpSpLocks/>
          </p:cNvGrpSpPr>
          <p:nvPr/>
        </p:nvGrpSpPr>
        <p:grpSpPr bwMode="auto">
          <a:xfrm>
            <a:off x="526301" y="4682893"/>
            <a:ext cx="2654300" cy="269641"/>
            <a:chOff x="340" y="3255"/>
            <a:chExt cx="1672" cy="210"/>
          </a:xfrm>
        </p:grpSpPr>
        <p:sp>
          <p:nvSpPr>
            <p:cNvPr id="71832" name="WordArt 21"/>
            <p:cNvSpPr>
              <a:spLocks noChangeArrowheads="1" noChangeShapeType="1" noTextEdit="1"/>
            </p:cNvSpPr>
            <p:nvPr/>
          </p:nvSpPr>
          <p:spPr bwMode="auto">
            <a:xfrm>
              <a:off x="843" y="3255"/>
              <a:ext cx="1169" cy="210"/>
            </a:xfrm>
            <a:prstGeom prst="rect">
              <a:avLst/>
            </a:prstGeom>
          </p:spPr>
          <p:txBody>
            <a:bodyPr wrap="none" fromWordArt="1">
              <a:prstTxWarp prst="textPlain">
                <a:avLst>
                  <a:gd name="adj" fmla="val 50000"/>
                </a:avLst>
              </a:prstTxWarp>
            </a:bodyPr>
            <a:lstStyle/>
            <a:p>
              <a:r>
                <a:rPr lang="zh-CN" altLang="en-US" sz="3600" kern="10" dirty="0">
                  <a:ln w="9525">
                    <a:solidFill>
                      <a:srgbClr val="33CC33"/>
                    </a:solidFill>
                    <a:round/>
                    <a:headEnd/>
                    <a:tailEnd/>
                  </a:ln>
                  <a:latin typeface="宋体"/>
                  <a:ea typeface="宋体"/>
                </a:rPr>
                <a:t>波腹位置</a:t>
              </a:r>
            </a:p>
          </p:txBody>
        </p:sp>
        <p:sp>
          <p:nvSpPr>
            <p:cNvPr id="71833" name="WordArt 21"/>
            <p:cNvSpPr>
              <a:spLocks noChangeArrowheads="1" noChangeShapeType="1" noTextEdit="1"/>
            </p:cNvSpPr>
            <p:nvPr/>
          </p:nvSpPr>
          <p:spPr bwMode="auto">
            <a:xfrm>
              <a:off x="340" y="3257"/>
              <a:ext cx="162" cy="202"/>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得</a:t>
              </a:r>
            </a:p>
          </p:txBody>
        </p:sp>
      </p:grpSp>
      <p:grpSp>
        <p:nvGrpSpPr>
          <p:cNvPr id="223915" name="Group 576"/>
          <p:cNvGrpSpPr>
            <a:grpSpLocks/>
          </p:cNvGrpSpPr>
          <p:nvPr/>
        </p:nvGrpSpPr>
        <p:grpSpPr bwMode="auto">
          <a:xfrm>
            <a:off x="720066" y="6244298"/>
            <a:ext cx="3149600" cy="330200"/>
            <a:chOff x="481" y="3890"/>
            <a:chExt cx="1984" cy="208"/>
          </a:xfrm>
        </p:grpSpPr>
        <p:sp>
          <p:nvSpPr>
            <p:cNvPr id="71818" name="WordArt 265"/>
            <p:cNvSpPr>
              <a:spLocks noChangeArrowheads="1" noChangeShapeType="1" noTextEdit="1"/>
            </p:cNvSpPr>
            <p:nvPr/>
          </p:nvSpPr>
          <p:spPr bwMode="auto">
            <a:xfrm>
              <a:off x="481" y="3890"/>
              <a:ext cx="118" cy="182"/>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Garamond"/>
                </a:rPr>
                <a:t>k</a:t>
              </a:r>
              <a:endParaRPr lang="zh-CN" altLang="en-US" sz="3600" i="1" kern="10">
                <a:ln w="9525">
                  <a:solidFill>
                    <a:schemeClr val="tx1"/>
                  </a:solidFill>
                  <a:round/>
                  <a:headEnd/>
                  <a:tailEnd/>
                </a:ln>
                <a:latin typeface="Garamond"/>
              </a:endParaRPr>
            </a:p>
          </p:txBody>
        </p:sp>
        <p:grpSp>
          <p:nvGrpSpPr>
            <p:cNvPr id="223916" name="Group 195"/>
            <p:cNvGrpSpPr>
              <a:grpSpLocks/>
            </p:cNvGrpSpPr>
            <p:nvPr/>
          </p:nvGrpSpPr>
          <p:grpSpPr bwMode="auto">
            <a:xfrm>
              <a:off x="657" y="3993"/>
              <a:ext cx="148" cy="50"/>
              <a:chOff x="1260" y="2371"/>
              <a:chExt cx="151" cy="53"/>
            </a:xfrm>
          </p:grpSpPr>
          <p:sp>
            <p:nvSpPr>
              <p:cNvPr id="71830" name="Line 196"/>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71831" name="Line 197"/>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71820" name="WordArt 352"/>
            <p:cNvSpPr>
              <a:spLocks noChangeArrowheads="1" noChangeShapeType="1" noTextEdit="1"/>
            </p:cNvSpPr>
            <p:nvPr/>
          </p:nvSpPr>
          <p:spPr bwMode="auto">
            <a:xfrm>
              <a:off x="1175" y="3926"/>
              <a:ext cx="91" cy="152"/>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71821" name="WordArt 353"/>
            <p:cNvSpPr>
              <a:spLocks noChangeArrowheads="1" noChangeShapeType="1" noTextEdit="1"/>
            </p:cNvSpPr>
            <p:nvPr/>
          </p:nvSpPr>
          <p:spPr bwMode="auto">
            <a:xfrm>
              <a:off x="1444" y="3924"/>
              <a:ext cx="93" cy="152"/>
            </a:xfrm>
            <a:prstGeom prst="rect">
              <a:avLst/>
            </a:prstGeom>
          </p:spPr>
          <p:txBody>
            <a:bodyPr wrap="none" fromWordArt="1">
              <a:prstTxWarp prst="textPlain">
                <a:avLst>
                  <a:gd name="adj" fmla="val 50000"/>
                </a:avLst>
              </a:prstTxWarp>
            </a:bodyPr>
            <a:lstStyle/>
            <a:p>
              <a:r>
                <a:rPr lang="en-US" altLang="zh-CN" sz="1400" kern="10" dirty="0">
                  <a:ln w="9525">
                    <a:solidFill>
                      <a:srgbClr val="000000"/>
                    </a:solidFill>
                    <a:round/>
                    <a:headEnd/>
                    <a:tailEnd/>
                  </a:ln>
                  <a:latin typeface="Times New Roman"/>
                  <a:cs typeface="Times New Roman"/>
                </a:rPr>
                <a:t>2</a:t>
              </a:r>
              <a:endParaRPr lang="zh-CN" altLang="en-US" sz="1400" kern="10" dirty="0">
                <a:ln w="9525">
                  <a:solidFill>
                    <a:srgbClr val="000000"/>
                  </a:solidFill>
                  <a:round/>
                  <a:headEnd/>
                  <a:tailEnd/>
                </a:ln>
                <a:latin typeface="Times New Roman"/>
                <a:cs typeface="Times New Roman"/>
              </a:endParaRPr>
            </a:p>
          </p:txBody>
        </p:sp>
        <p:sp>
          <p:nvSpPr>
            <p:cNvPr id="71822" name="WordArt 354"/>
            <p:cNvSpPr>
              <a:spLocks noChangeArrowheads="1" noChangeShapeType="1" noTextEdit="1"/>
            </p:cNvSpPr>
            <p:nvPr/>
          </p:nvSpPr>
          <p:spPr bwMode="auto">
            <a:xfrm>
              <a:off x="1327" y="4026"/>
              <a:ext cx="29" cy="54"/>
            </a:xfrm>
            <a:prstGeom prst="rect">
              <a:avLst/>
            </a:prstGeom>
          </p:spPr>
          <p:txBody>
            <a:bodyPr wrap="none" fromWordArt="1">
              <a:prstTxWarp prst="textPlain">
                <a:avLst>
                  <a:gd name="adj" fmla="val 50000"/>
                </a:avLst>
              </a:prstTxWarp>
            </a:bodyPr>
            <a:lstStyle/>
            <a:p>
              <a:r>
                <a:rPr lang="zh-CN" altLang="en-US" sz="3600" kern="10" dirty="0">
                  <a:ln w="9525">
                    <a:solidFill>
                      <a:srgbClr val="000000"/>
                    </a:solidFill>
                    <a:round/>
                    <a:headEnd/>
                    <a:tailEnd/>
                  </a:ln>
                  <a:latin typeface="宋体"/>
                  <a:ea typeface="宋体"/>
                </a:rPr>
                <a:t>，</a:t>
              </a:r>
            </a:p>
          </p:txBody>
        </p:sp>
        <p:sp>
          <p:nvSpPr>
            <p:cNvPr id="71823" name="WordArt 359"/>
            <p:cNvSpPr>
              <a:spLocks noChangeArrowheads="1" noChangeShapeType="1" noTextEdit="1"/>
            </p:cNvSpPr>
            <p:nvPr/>
          </p:nvSpPr>
          <p:spPr bwMode="auto">
            <a:xfrm>
              <a:off x="1588" y="4044"/>
              <a:ext cx="29" cy="54"/>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sp>
          <p:nvSpPr>
            <p:cNvPr id="71824" name="WordArt 360"/>
            <p:cNvSpPr>
              <a:spLocks noChangeArrowheads="1" noChangeShapeType="1" noTextEdit="1"/>
            </p:cNvSpPr>
            <p:nvPr/>
          </p:nvSpPr>
          <p:spPr bwMode="auto">
            <a:xfrm>
              <a:off x="2253" y="3932"/>
              <a:ext cx="212" cy="151"/>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20</a:t>
              </a:r>
              <a:endParaRPr lang="zh-CN" altLang="en-US" sz="1400" kern="10">
                <a:ln w="9525">
                  <a:solidFill>
                    <a:srgbClr val="000000"/>
                  </a:solidFill>
                  <a:round/>
                  <a:headEnd/>
                  <a:tailEnd/>
                </a:ln>
                <a:latin typeface="Times New Roman"/>
                <a:cs typeface="Times New Roman"/>
              </a:endParaRPr>
            </a:p>
          </p:txBody>
        </p:sp>
        <p:sp>
          <p:nvSpPr>
            <p:cNvPr id="71825" name="WordArt 364"/>
            <p:cNvSpPr>
              <a:spLocks noChangeArrowheads="1" noChangeShapeType="1" noTextEdit="1"/>
            </p:cNvSpPr>
            <p:nvPr/>
          </p:nvSpPr>
          <p:spPr bwMode="auto">
            <a:xfrm>
              <a:off x="1983" y="4040"/>
              <a:ext cx="207" cy="28"/>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71826" name="WordArt 365"/>
            <p:cNvSpPr>
              <a:spLocks noChangeArrowheads="1" noChangeShapeType="1" noTextEdit="1"/>
            </p:cNvSpPr>
            <p:nvPr/>
          </p:nvSpPr>
          <p:spPr bwMode="auto">
            <a:xfrm>
              <a:off x="1727" y="3928"/>
              <a:ext cx="93" cy="152"/>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3</a:t>
              </a:r>
              <a:endParaRPr lang="zh-CN" altLang="en-US" sz="1400" kern="10">
                <a:ln w="9525">
                  <a:solidFill>
                    <a:srgbClr val="000000"/>
                  </a:solidFill>
                  <a:round/>
                  <a:headEnd/>
                  <a:tailEnd/>
                </a:ln>
                <a:latin typeface="Times New Roman"/>
                <a:cs typeface="Times New Roman"/>
              </a:endParaRPr>
            </a:p>
          </p:txBody>
        </p:sp>
        <p:sp>
          <p:nvSpPr>
            <p:cNvPr id="71827" name="WordArt 366"/>
            <p:cNvSpPr>
              <a:spLocks noChangeArrowheads="1" noChangeShapeType="1" noTextEdit="1"/>
            </p:cNvSpPr>
            <p:nvPr/>
          </p:nvSpPr>
          <p:spPr bwMode="auto">
            <a:xfrm>
              <a:off x="1876" y="4034"/>
              <a:ext cx="29" cy="54"/>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sp>
          <p:nvSpPr>
            <p:cNvPr id="71828" name="WordArt 574"/>
            <p:cNvSpPr>
              <a:spLocks noChangeArrowheads="1" noChangeShapeType="1" noTextEdit="1"/>
            </p:cNvSpPr>
            <p:nvPr/>
          </p:nvSpPr>
          <p:spPr bwMode="auto">
            <a:xfrm>
              <a:off x="887" y="3936"/>
              <a:ext cx="93" cy="152"/>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71829" name="WordArt 575"/>
            <p:cNvSpPr>
              <a:spLocks noChangeArrowheads="1" noChangeShapeType="1" noTextEdit="1"/>
            </p:cNvSpPr>
            <p:nvPr/>
          </p:nvSpPr>
          <p:spPr bwMode="auto">
            <a:xfrm>
              <a:off x="1023" y="4034"/>
              <a:ext cx="29" cy="54"/>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grpSp>
      <p:grpSp>
        <p:nvGrpSpPr>
          <p:cNvPr id="223918" name="Group 504"/>
          <p:cNvGrpSpPr>
            <a:grpSpLocks/>
          </p:cNvGrpSpPr>
          <p:nvPr/>
        </p:nvGrpSpPr>
        <p:grpSpPr bwMode="auto">
          <a:xfrm>
            <a:off x="5466512" y="3235183"/>
            <a:ext cx="2927350" cy="412750"/>
            <a:chOff x="3421" y="2894"/>
            <a:chExt cx="1844" cy="280"/>
          </a:xfrm>
        </p:grpSpPr>
        <p:sp>
          <p:nvSpPr>
            <p:cNvPr id="71795" name="WordArt 390"/>
            <p:cNvSpPr>
              <a:spLocks noChangeArrowheads="1" noChangeShapeType="1" noTextEdit="1"/>
            </p:cNvSpPr>
            <p:nvPr/>
          </p:nvSpPr>
          <p:spPr bwMode="auto">
            <a:xfrm>
              <a:off x="3421" y="2957"/>
              <a:ext cx="85" cy="147"/>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sp>
          <p:nvSpPr>
            <p:cNvPr id="71796" name="WordArt 391"/>
            <p:cNvSpPr>
              <a:spLocks noChangeArrowheads="1" noChangeShapeType="1" noTextEdit="1"/>
            </p:cNvSpPr>
            <p:nvPr/>
          </p:nvSpPr>
          <p:spPr bwMode="auto">
            <a:xfrm>
              <a:off x="3524" y="2983"/>
              <a:ext cx="168" cy="121"/>
            </a:xfrm>
            <a:prstGeom prst="rect">
              <a:avLst/>
            </a:prstGeom>
          </p:spPr>
          <p:txBody>
            <a:bodyPr wrap="none" fromWordArt="1">
              <a:prstTxWarp prst="textPlain">
                <a:avLst>
                  <a:gd name="adj" fmla="val 58731"/>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sp>
          <p:nvSpPr>
            <p:cNvPr id="71797" name="WordArt 210"/>
            <p:cNvSpPr>
              <a:spLocks noChangeArrowheads="1" noChangeShapeType="1" noTextEdit="1"/>
            </p:cNvSpPr>
            <p:nvPr/>
          </p:nvSpPr>
          <p:spPr bwMode="auto">
            <a:xfrm>
              <a:off x="3693" y="2990"/>
              <a:ext cx="121" cy="114"/>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grpSp>
          <p:nvGrpSpPr>
            <p:cNvPr id="223919" name="Group 195"/>
            <p:cNvGrpSpPr>
              <a:grpSpLocks/>
            </p:cNvGrpSpPr>
            <p:nvPr/>
          </p:nvGrpSpPr>
          <p:grpSpPr bwMode="auto">
            <a:xfrm>
              <a:off x="3881" y="3011"/>
              <a:ext cx="146" cy="58"/>
              <a:chOff x="1260" y="2371"/>
              <a:chExt cx="151" cy="53"/>
            </a:xfrm>
          </p:grpSpPr>
          <p:sp>
            <p:nvSpPr>
              <p:cNvPr id="71808" name="Line 196"/>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71809" name="Line 197"/>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71799" name="WordArt 279"/>
            <p:cNvSpPr>
              <a:spLocks noChangeArrowheads="1" noChangeShapeType="1" noTextEdit="1"/>
            </p:cNvSpPr>
            <p:nvPr/>
          </p:nvSpPr>
          <p:spPr bwMode="auto">
            <a:xfrm>
              <a:off x="4523" y="2974"/>
              <a:ext cx="103" cy="103"/>
            </a:xfrm>
            <a:prstGeom prst="rect">
              <a:avLst/>
            </a:prstGeom>
          </p:spPr>
          <p:txBody>
            <a:bodyPr wrap="none" fromWordArt="1">
              <a:prstTxWarp prst="textPlain">
                <a:avLst>
                  <a:gd name="adj" fmla="val 50000"/>
                </a:avLst>
              </a:prstTxWarp>
            </a:bodyPr>
            <a:lstStyle/>
            <a:p>
              <a:r>
                <a:rPr lang="en-US" altLang="zh-CN" sz="3600" kern="10">
                  <a:ln w="19050">
                    <a:solidFill>
                      <a:schemeClr val="tx2"/>
                    </a:solidFill>
                    <a:round/>
                    <a:headEnd/>
                    <a:tailEnd/>
                  </a:ln>
                  <a:solidFill>
                    <a:schemeClr val="tx2"/>
                  </a:solidFill>
                  <a:latin typeface="宋体"/>
                  <a:ea typeface="宋体"/>
                </a:rPr>
                <a:t>+</a:t>
              </a:r>
              <a:endParaRPr lang="zh-CN" altLang="en-US" sz="3600" kern="10">
                <a:ln w="19050">
                  <a:solidFill>
                    <a:schemeClr val="tx2"/>
                  </a:solidFill>
                  <a:round/>
                  <a:headEnd/>
                  <a:tailEnd/>
                </a:ln>
                <a:solidFill>
                  <a:schemeClr val="tx2"/>
                </a:solidFill>
                <a:latin typeface="宋体"/>
                <a:ea typeface="宋体"/>
              </a:endParaRPr>
            </a:p>
          </p:txBody>
        </p:sp>
        <p:sp>
          <p:nvSpPr>
            <p:cNvPr id="71800" name="WordArt 199"/>
            <p:cNvSpPr>
              <a:spLocks noChangeArrowheads="1" noChangeShapeType="1" noTextEdit="1"/>
            </p:cNvSpPr>
            <p:nvPr/>
          </p:nvSpPr>
          <p:spPr bwMode="auto">
            <a:xfrm>
              <a:off x="4109" y="2939"/>
              <a:ext cx="68" cy="192"/>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71801" name="WordArt 439"/>
            <p:cNvSpPr>
              <a:spLocks noChangeArrowheads="1" noChangeShapeType="1" noTextEdit="1"/>
            </p:cNvSpPr>
            <p:nvPr/>
          </p:nvSpPr>
          <p:spPr bwMode="auto">
            <a:xfrm>
              <a:off x="4222" y="2941"/>
              <a:ext cx="85" cy="158"/>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sp>
          <p:nvSpPr>
            <p:cNvPr id="71802" name="WordArt 199"/>
            <p:cNvSpPr>
              <a:spLocks noChangeArrowheads="1" noChangeShapeType="1" noTextEdit="1"/>
            </p:cNvSpPr>
            <p:nvPr/>
          </p:nvSpPr>
          <p:spPr bwMode="auto">
            <a:xfrm flipH="1">
              <a:off x="4773" y="2913"/>
              <a:ext cx="68" cy="192"/>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71803" name="WordArt 265"/>
            <p:cNvSpPr>
              <a:spLocks noChangeArrowheads="1" noChangeShapeType="1" noTextEdit="1"/>
            </p:cNvSpPr>
            <p:nvPr/>
          </p:nvSpPr>
          <p:spPr bwMode="auto">
            <a:xfrm>
              <a:off x="4352" y="2918"/>
              <a:ext cx="110" cy="187"/>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Garamond"/>
                </a:rPr>
                <a:t>k</a:t>
              </a:r>
              <a:endParaRPr lang="zh-CN" altLang="en-US" sz="3600" i="1" kern="10">
                <a:ln w="9525">
                  <a:solidFill>
                    <a:schemeClr val="tx1"/>
                  </a:solidFill>
                  <a:round/>
                  <a:headEnd/>
                  <a:tailEnd/>
                </a:ln>
                <a:latin typeface="Garamond"/>
              </a:endParaRPr>
            </a:p>
          </p:txBody>
        </p:sp>
        <p:sp>
          <p:nvSpPr>
            <p:cNvPr id="71804" name="WordArt 442"/>
            <p:cNvSpPr>
              <a:spLocks noChangeArrowheads="1" noChangeShapeType="1" noTextEdit="1"/>
            </p:cNvSpPr>
            <p:nvPr/>
          </p:nvSpPr>
          <p:spPr bwMode="auto">
            <a:xfrm>
              <a:off x="4660" y="2930"/>
              <a:ext cx="68" cy="158"/>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71805" name="WordArt 443"/>
            <p:cNvSpPr>
              <a:spLocks noChangeArrowheads="1" noChangeShapeType="1" noTextEdit="1"/>
            </p:cNvSpPr>
            <p:nvPr/>
          </p:nvSpPr>
          <p:spPr bwMode="auto">
            <a:xfrm>
              <a:off x="4868" y="2972"/>
              <a:ext cx="167" cy="121"/>
            </a:xfrm>
            <a:prstGeom prst="rect">
              <a:avLst/>
            </a:prstGeom>
          </p:spPr>
          <p:txBody>
            <a:bodyPr wrap="none" fromWordArt="1">
              <a:prstTxWarp prst="textPlain">
                <a:avLst>
                  <a:gd name="adj" fmla="val 58731"/>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sp>
          <p:nvSpPr>
            <p:cNvPr id="71806" name="Line 444"/>
            <p:cNvSpPr>
              <a:spLocks noChangeShapeType="1"/>
            </p:cNvSpPr>
            <p:nvPr/>
          </p:nvSpPr>
          <p:spPr bwMode="auto">
            <a:xfrm flipH="1">
              <a:off x="5003" y="2894"/>
              <a:ext cx="158" cy="280"/>
            </a:xfrm>
            <a:prstGeom prst="line">
              <a:avLst/>
            </a:prstGeom>
            <a:noFill/>
            <a:ln w="28575">
              <a:solidFill>
                <a:schemeClr val="tx1"/>
              </a:solidFill>
              <a:round/>
              <a:headEnd/>
              <a:tailEnd/>
            </a:ln>
            <a:effectLst/>
          </p:spPr>
          <p:txBody>
            <a:bodyPr/>
            <a:lstStyle/>
            <a:p>
              <a:endParaRPr lang="zh-CN" altLang="en-US"/>
            </a:p>
          </p:txBody>
        </p:sp>
        <p:sp>
          <p:nvSpPr>
            <p:cNvPr id="71807" name="WordArt 445"/>
            <p:cNvSpPr>
              <a:spLocks noChangeArrowheads="1" noChangeShapeType="1" noTextEdit="1"/>
            </p:cNvSpPr>
            <p:nvPr/>
          </p:nvSpPr>
          <p:spPr bwMode="auto">
            <a:xfrm>
              <a:off x="5180" y="2951"/>
              <a:ext cx="85" cy="147"/>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grpSp>
      <p:sp>
        <p:nvSpPr>
          <p:cNvPr id="71749" name="WordArt 21"/>
          <p:cNvSpPr>
            <a:spLocks noChangeArrowheads="1" noChangeShapeType="1" noTextEdit="1"/>
          </p:cNvSpPr>
          <p:nvPr/>
        </p:nvSpPr>
        <p:spPr bwMode="auto">
          <a:xfrm>
            <a:off x="4983912" y="3333608"/>
            <a:ext cx="244475" cy="250825"/>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则</a:t>
            </a:r>
          </a:p>
        </p:txBody>
      </p:sp>
      <p:sp>
        <p:nvSpPr>
          <p:cNvPr id="71750" name="WordArt 21"/>
          <p:cNvSpPr>
            <a:spLocks noChangeArrowheads="1" noChangeShapeType="1" noTextEdit="1"/>
          </p:cNvSpPr>
          <p:nvPr/>
        </p:nvSpPr>
        <p:spPr bwMode="auto">
          <a:xfrm>
            <a:off x="4998199" y="2671192"/>
            <a:ext cx="244475" cy="292100"/>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令</a:t>
            </a:r>
          </a:p>
        </p:txBody>
      </p:sp>
      <p:grpSp>
        <p:nvGrpSpPr>
          <p:cNvPr id="223920" name="Group 503"/>
          <p:cNvGrpSpPr>
            <a:grpSpLocks/>
          </p:cNvGrpSpPr>
          <p:nvPr/>
        </p:nvGrpSpPr>
        <p:grpSpPr bwMode="auto">
          <a:xfrm>
            <a:off x="5714161" y="2672779"/>
            <a:ext cx="2049463" cy="274637"/>
            <a:chOff x="3577" y="2694"/>
            <a:chExt cx="1291" cy="187"/>
          </a:xfrm>
        </p:grpSpPr>
        <p:sp>
          <p:nvSpPr>
            <p:cNvPr id="71784" name="WordArt 198"/>
            <p:cNvSpPr>
              <a:spLocks noChangeArrowheads="1" noChangeShapeType="1" noTextEdit="1"/>
            </p:cNvSpPr>
            <p:nvPr/>
          </p:nvSpPr>
          <p:spPr bwMode="auto">
            <a:xfrm>
              <a:off x="3577" y="2735"/>
              <a:ext cx="259" cy="106"/>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71785" name="WordArt 199"/>
            <p:cNvSpPr>
              <a:spLocks noChangeArrowheads="1" noChangeShapeType="1" noTextEdit="1"/>
            </p:cNvSpPr>
            <p:nvPr/>
          </p:nvSpPr>
          <p:spPr bwMode="auto">
            <a:xfrm>
              <a:off x="3888" y="2699"/>
              <a:ext cx="68" cy="18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223921" name="Group 490"/>
            <p:cNvGrpSpPr>
              <a:grpSpLocks/>
            </p:cNvGrpSpPr>
            <p:nvPr/>
          </p:nvGrpSpPr>
          <p:grpSpPr bwMode="auto">
            <a:xfrm>
              <a:off x="4003" y="2698"/>
              <a:ext cx="389" cy="138"/>
              <a:chOff x="1013" y="2850"/>
              <a:chExt cx="373" cy="126"/>
            </a:xfrm>
          </p:grpSpPr>
          <p:sp>
            <p:nvSpPr>
              <p:cNvPr id="71792" name="WordArt 491"/>
              <p:cNvSpPr>
                <a:spLocks noChangeArrowheads="1" noChangeShapeType="1" noTextEdit="1"/>
              </p:cNvSpPr>
              <p:nvPr/>
            </p:nvSpPr>
            <p:spPr bwMode="auto">
              <a:xfrm>
                <a:off x="1013" y="2850"/>
                <a:ext cx="81" cy="12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sp>
            <p:nvSpPr>
              <p:cNvPr id="71793" name="WordArt 492"/>
              <p:cNvSpPr>
                <a:spLocks noChangeArrowheads="1" noChangeShapeType="1" noTextEdit="1"/>
              </p:cNvSpPr>
              <p:nvPr/>
            </p:nvSpPr>
            <p:spPr bwMode="auto">
              <a:xfrm>
                <a:off x="1111" y="2872"/>
                <a:ext cx="159" cy="104"/>
              </a:xfrm>
              <a:prstGeom prst="rect">
                <a:avLst/>
              </a:prstGeom>
            </p:spPr>
            <p:txBody>
              <a:bodyPr wrap="none" fromWordArt="1">
                <a:prstTxWarp prst="textPlain">
                  <a:avLst>
                    <a:gd name="adj" fmla="val 58731"/>
                  </a:avLst>
                </a:prstTxWarp>
              </a:bodyPr>
              <a:lstStyle/>
              <a:p>
                <a:r>
                  <a:rPr lang="en-US" altLang="zh-CN" sz="1200" i="1" kern="10">
                    <a:ln w="9525">
                      <a:solidFill>
                        <a:srgbClr val="000000"/>
                      </a:solidFill>
                      <a:round/>
                      <a:headEnd/>
                      <a:tailEnd/>
                    </a:ln>
                    <a:latin typeface="Symbol"/>
                  </a:rPr>
                  <a:t>p</a:t>
                </a:r>
                <a:endParaRPr lang="zh-CN" altLang="en-US" sz="1200" i="1" kern="10">
                  <a:ln w="9525">
                    <a:solidFill>
                      <a:srgbClr val="000000"/>
                    </a:solidFill>
                    <a:round/>
                    <a:headEnd/>
                    <a:tailEnd/>
                  </a:ln>
                  <a:latin typeface="Symbol"/>
                </a:endParaRPr>
              </a:p>
            </p:txBody>
          </p:sp>
          <p:sp>
            <p:nvSpPr>
              <p:cNvPr id="71794" name="WordArt 210"/>
              <p:cNvSpPr>
                <a:spLocks noChangeArrowheads="1" noChangeShapeType="1" noTextEdit="1"/>
              </p:cNvSpPr>
              <p:nvPr/>
            </p:nvSpPr>
            <p:spPr bwMode="auto">
              <a:xfrm>
                <a:off x="1271" y="2878"/>
                <a:ext cx="115" cy="98"/>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grpSp>
        <p:sp>
          <p:nvSpPr>
            <p:cNvPr id="71787" name="WordArt 199"/>
            <p:cNvSpPr>
              <a:spLocks noChangeArrowheads="1" noChangeShapeType="1" noTextEdit="1"/>
            </p:cNvSpPr>
            <p:nvPr/>
          </p:nvSpPr>
          <p:spPr bwMode="auto">
            <a:xfrm flipH="1">
              <a:off x="4425" y="2700"/>
              <a:ext cx="68" cy="18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223922" name="Group 195"/>
            <p:cNvGrpSpPr>
              <a:grpSpLocks/>
            </p:cNvGrpSpPr>
            <p:nvPr/>
          </p:nvGrpSpPr>
          <p:grpSpPr bwMode="auto">
            <a:xfrm>
              <a:off x="4535" y="2770"/>
              <a:ext cx="146" cy="53"/>
              <a:chOff x="1260" y="2371"/>
              <a:chExt cx="151" cy="53"/>
            </a:xfrm>
          </p:grpSpPr>
          <p:sp>
            <p:nvSpPr>
              <p:cNvPr id="71790" name="Line 196"/>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71791" name="Line 197"/>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71789" name="WordArt 502"/>
            <p:cNvSpPr>
              <a:spLocks noChangeArrowheads="1" noChangeShapeType="1" noTextEdit="1"/>
            </p:cNvSpPr>
            <p:nvPr/>
          </p:nvSpPr>
          <p:spPr bwMode="auto">
            <a:xfrm>
              <a:off x="4758" y="2694"/>
              <a:ext cx="110" cy="159"/>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grpSp>
      <p:grpSp>
        <p:nvGrpSpPr>
          <p:cNvPr id="223923" name="Group 404"/>
          <p:cNvGrpSpPr>
            <a:grpSpLocks/>
          </p:cNvGrpSpPr>
          <p:nvPr/>
        </p:nvGrpSpPr>
        <p:grpSpPr bwMode="auto">
          <a:xfrm>
            <a:off x="5067052" y="5220342"/>
            <a:ext cx="754063" cy="360362"/>
            <a:chOff x="2274" y="3127"/>
            <a:chExt cx="425" cy="214"/>
          </a:xfrm>
        </p:grpSpPr>
        <p:sp>
          <p:nvSpPr>
            <p:cNvPr id="71782" name="WordArt 210"/>
            <p:cNvSpPr>
              <a:spLocks noChangeArrowheads="1" noChangeShapeType="1" noTextEdit="1"/>
            </p:cNvSpPr>
            <p:nvPr/>
          </p:nvSpPr>
          <p:spPr bwMode="auto">
            <a:xfrm>
              <a:off x="2274" y="3127"/>
              <a:ext cx="163" cy="122"/>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0000"/>
                  </a:solidFill>
                  <a:latin typeface="Times New Roman"/>
                  <a:cs typeface="Times New Roman"/>
                </a:rPr>
                <a:t>x</a:t>
              </a:r>
              <a:endParaRPr lang="zh-CN" altLang="en-US" sz="3600" i="1" kern="10">
                <a:ln w="9525">
                  <a:solidFill>
                    <a:srgbClr val="FF0000"/>
                  </a:solidFill>
                  <a:round/>
                  <a:headEnd/>
                  <a:tailEnd/>
                </a:ln>
                <a:solidFill>
                  <a:srgbClr val="FF0000"/>
                </a:solidFill>
                <a:latin typeface="Times New Roman"/>
                <a:cs typeface="Times New Roman"/>
              </a:endParaRPr>
            </a:p>
          </p:txBody>
        </p:sp>
        <p:sp>
          <p:nvSpPr>
            <p:cNvPr id="71783" name="WordArt 21"/>
            <p:cNvSpPr>
              <a:spLocks noChangeArrowheads="1" noChangeShapeType="1" noTextEdit="1"/>
            </p:cNvSpPr>
            <p:nvPr/>
          </p:nvSpPr>
          <p:spPr bwMode="auto">
            <a:xfrm>
              <a:off x="2431" y="3214"/>
              <a:ext cx="268" cy="127"/>
            </a:xfrm>
            <a:prstGeom prst="rect">
              <a:avLst/>
            </a:prstGeom>
          </p:spPr>
          <p:txBody>
            <a:bodyPr wrap="none" fromWordArt="1">
              <a:prstTxWarp prst="textPlain">
                <a:avLst>
                  <a:gd name="adj" fmla="val 50000"/>
                </a:avLst>
              </a:prstTxWarp>
            </a:bodyPr>
            <a:lstStyle/>
            <a:p>
              <a:r>
                <a:rPr lang="zh-CN" altLang="en-US" sz="3600" kern="10">
                  <a:ln w="9525">
                    <a:solidFill>
                      <a:srgbClr val="FF0000"/>
                    </a:solidFill>
                    <a:round/>
                    <a:headEnd/>
                    <a:tailEnd/>
                  </a:ln>
                  <a:solidFill>
                    <a:srgbClr val="FF0000"/>
                  </a:solidFill>
                  <a:latin typeface="宋体"/>
                  <a:ea typeface="宋体"/>
                </a:rPr>
                <a:t>波节</a:t>
              </a:r>
            </a:p>
          </p:txBody>
        </p:sp>
      </p:grpSp>
      <p:grpSp>
        <p:nvGrpSpPr>
          <p:cNvPr id="223924" name="Group 195"/>
          <p:cNvGrpSpPr>
            <a:grpSpLocks/>
          </p:cNvGrpSpPr>
          <p:nvPr/>
        </p:nvGrpSpPr>
        <p:grpSpPr bwMode="auto">
          <a:xfrm>
            <a:off x="5919539" y="5366392"/>
            <a:ext cx="234950" cy="82550"/>
            <a:chOff x="1260" y="2371"/>
            <a:chExt cx="151" cy="53"/>
          </a:xfrm>
        </p:grpSpPr>
        <p:sp>
          <p:nvSpPr>
            <p:cNvPr id="71780" name="Line 196"/>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71781" name="Line 197"/>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grpSp>
        <p:nvGrpSpPr>
          <p:cNvPr id="223925" name="Group 521"/>
          <p:cNvGrpSpPr>
            <a:grpSpLocks/>
          </p:cNvGrpSpPr>
          <p:nvPr/>
        </p:nvGrpSpPr>
        <p:grpSpPr bwMode="auto">
          <a:xfrm>
            <a:off x="6360864" y="5212405"/>
            <a:ext cx="1604963" cy="407987"/>
            <a:chOff x="4153" y="3562"/>
            <a:chExt cx="1011" cy="301"/>
          </a:xfrm>
        </p:grpSpPr>
        <p:sp>
          <p:nvSpPr>
            <p:cNvPr id="71772" name="WordArt 279"/>
            <p:cNvSpPr>
              <a:spLocks noChangeArrowheads="1" noChangeShapeType="1" noTextEdit="1"/>
            </p:cNvSpPr>
            <p:nvPr/>
          </p:nvSpPr>
          <p:spPr bwMode="auto">
            <a:xfrm>
              <a:off x="4569" y="3660"/>
              <a:ext cx="104" cy="112"/>
            </a:xfrm>
            <a:prstGeom prst="rect">
              <a:avLst/>
            </a:prstGeom>
          </p:spPr>
          <p:txBody>
            <a:bodyPr wrap="none" fromWordArt="1">
              <a:prstTxWarp prst="textPlain">
                <a:avLst>
                  <a:gd name="adj" fmla="val 50000"/>
                </a:avLst>
              </a:prstTxWarp>
            </a:bodyPr>
            <a:lstStyle/>
            <a:p>
              <a:r>
                <a:rPr lang="en-US" altLang="zh-CN" sz="3600" kern="10">
                  <a:ln w="19050">
                    <a:solidFill>
                      <a:schemeClr val="tx2"/>
                    </a:solidFill>
                    <a:round/>
                    <a:headEnd/>
                    <a:tailEnd/>
                  </a:ln>
                  <a:solidFill>
                    <a:schemeClr val="tx2"/>
                  </a:solidFill>
                  <a:latin typeface="宋体"/>
                  <a:ea typeface="宋体"/>
                </a:rPr>
                <a:t>+</a:t>
              </a:r>
              <a:endParaRPr lang="zh-CN" altLang="en-US" sz="3600" kern="10">
                <a:ln w="19050">
                  <a:solidFill>
                    <a:schemeClr val="tx2"/>
                  </a:solidFill>
                  <a:round/>
                  <a:headEnd/>
                  <a:tailEnd/>
                </a:ln>
                <a:solidFill>
                  <a:schemeClr val="tx2"/>
                </a:solidFill>
                <a:latin typeface="宋体"/>
                <a:ea typeface="宋体"/>
              </a:endParaRPr>
            </a:p>
          </p:txBody>
        </p:sp>
        <p:sp>
          <p:nvSpPr>
            <p:cNvPr id="71773" name="WordArt 199"/>
            <p:cNvSpPr>
              <a:spLocks noChangeArrowheads="1" noChangeShapeType="1" noTextEdit="1"/>
            </p:cNvSpPr>
            <p:nvPr/>
          </p:nvSpPr>
          <p:spPr bwMode="auto">
            <a:xfrm>
              <a:off x="4153" y="3607"/>
              <a:ext cx="69" cy="20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71774" name="WordArt 412"/>
            <p:cNvSpPr>
              <a:spLocks noChangeArrowheads="1" noChangeShapeType="1" noTextEdit="1"/>
            </p:cNvSpPr>
            <p:nvPr/>
          </p:nvSpPr>
          <p:spPr bwMode="auto">
            <a:xfrm>
              <a:off x="4270" y="3606"/>
              <a:ext cx="85" cy="157"/>
            </a:xfrm>
            <a:prstGeom prst="rect">
              <a:avLst/>
            </a:prstGeom>
          </p:spPr>
          <p:txBody>
            <a:bodyPr wrap="none" fromWordArt="1">
              <a:prstTxWarp prst="textPlain">
                <a:avLst>
                  <a:gd name="adj" fmla="val 50000"/>
                </a:avLst>
              </a:prstTxWarp>
            </a:bodyPr>
            <a:lstStyle/>
            <a:p>
              <a:r>
                <a:rPr lang="en-US" altLang="zh-CN" sz="1400" kern="10" dirty="0">
                  <a:ln w="9525">
                    <a:solidFill>
                      <a:srgbClr val="000000"/>
                    </a:solidFill>
                    <a:round/>
                    <a:headEnd/>
                    <a:tailEnd/>
                  </a:ln>
                  <a:latin typeface="Times New Roman"/>
                  <a:cs typeface="Times New Roman"/>
                </a:rPr>
                <a:t>2</a:t>
              </a:r>
              <a:endParaRPr lang="zh-CN" altLang="en-US" sz="1400" kern="10" dirty="0">
                <a:ln w="9525">
                  <a:solidFill>
                    <a:srgbClr val="000000"/>
                  </a:solidFill>
                  <a:round/>
                  <a:headEnd/>
                  <a:tailEnd/>
                </a:ln>
                <a:latin typeface="Times New Roman"/>
                <a:cs typeface="Times New Roman"/>
              </a:endParaRPr>
            </a:p>
          </p:txBody>
        </p:sp>
        <p:sp>
          <p:nvSpPr>
            <p:cNvPr id="71775" name="WordArt 199"/>
            <p:cNvSpPr>
              <a:spLocks noChangeArrowheads="1" noChangeShapeType="1" noTextEdit="1"/>
            </p:cNvSpPr>
            <p:nvPr/>
          </p:nvSpPr>
          <p:spPr bwMode="auto">
            <a:xfrm flipH="1">
              <a:off x="4837" y="3597"/>
              <a:ext cx="69" cy="20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71776" name="WordArt 265"/>
            <p:cNvSpPr>
              <a:spLocks noChangeArrowheads="1" noChangeShapeType="1" noTextEdit="1"/>
            </p:cNvSpPr>
            <p:nvPr/>
          </p:nvSpPr>
          <p:spPr bwMode="auto">
            <a:xfrm>
              <a:off x="4395" y="3562"/>
              <a:ext cx="116" cy="223"/>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Garamond"/>
                </a:rPr>
                <a:t>k</a:t>
              </a:r>
              <a:endParaRPr lang="zh-CN" altLang="en-US" sz="3600" i="1" kern="10">
                <a:ln w="9525">
                  <a:solidFill>
                    <a:schemeClr val="tx1"/>
                  </a:solidFill>
                  <a:round/>
                  <a:headEnd/>
                  <a:tailEnd/>
                </a:ln>
                <a:latin typeface="Garamond"/>
              </a:endParaRPr>
            </a:p>
          </p:txBody>
        </p:sp>
        <p:sp>
          <p:nvSpPr>
            <p:cNvPr id="71777" name="WordArt 417"/>
            <p:cNvSpPr>
              <a:spLocks noChangeArrowheads="1" noChangeShapeType="1" noTextEdit="1"/>
            </p:cNvSpPr>
            <p:nvPr/>
          </p:nvSpPr>
          <p:spPr bwMode="auto">
            <a:xfrm>
              <a:off x="4712" y="3597"/>
              <a:ext cx="93" cy="186"/>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71778" name="Line 418"/>
            <p:cNvSpPr>
              <a:spLocks noChangeShapeType="1"/>
            </p:cNvSpPr>
            <p:nvPr/>
          </p:nvSpPr>
          <p:spPr bwMode="auto">
            <a:xfrm flipH="1">
              <a:off x="4906" y="3578"/>
              <a:ext cx="140" cy="285"/>
            </a:xfrm>
            <a:prstGeom prst="line">
              <a:avLst/>
            </a:prstGeom>
            <a:noFill/>
            <a:ln w="28575">
              <a:solidFill>
                <a:schemeClr val="tx1"/>
              </a:solidFill>
              <a:round/>
              <a:headEnd/>
              <a:tailEnd/>
            </a:ln>
            <a:effectLst/>
          </p:spPr>
          <p:txBody>
            <a:bodyPr/>
            <a:lstStyle/>
            <a:p>
              <a:endParaRPr lang="zh-CN" altLang="en-US"/>
            </a:p>
          </p:txBody>
        </p:sp>
        <p:sp>
          <p:nvSpPr>
            <p:cNvPr id="71779" name="WordArt 419"/>
            <p:cNvSpPr>
              <a:spLocks noChangeArrowheads="1" noChangeShapeType="1" noTextEdit="1"/>
            </p:cNvSpPr>
            <p:nvPr/>
          </p:nvSpPr>
          <p:spPr bwMode="auto">
            <a:xfrm>
              <a:off x="5053" y="3619"/>
              <a:ext cx="111" cy="181"/>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4</a:t>
              </a:r>
              <a:endParaRPr lang="zh-CN" altLang="en-US" sz="1400" kern="10">
                <a:ln w="9525">
                  <a:solidFill>
                    <a:srgbClr val="000000"/>
                  </a:solidFill>
                  <a:round/>
                  <a:headEnd/>
                  <a:tailEnd/>
                </a:ln>
                <a:latin typeface="Times New Roman"/>
                <a:cs typeface="Times New Roman"/>
              </a:endParaRPr>
            </a:p>
          </p:txBody>
        </p:sp>
      </p:grpSp>
      <p:sp>
        <p:nvSpPr>
          <p:cNvPr id="71755" name="WordArt 21"/>
          <p:cNvSpPr>
            <a:spLocks noChangeArrowheads="1" noChangeShapeType="1" noTextEdit="1"/>
          </p:cNvSpPr>
          <p:nvPr/>
        </p:nvSpPr>
        <p:spPr bwMode="auto">
          <a:xfrm>
            <a:off x="5818367" y="4389616"/>
            <a:ext cx="1855788" cy="326222"/>
          </a:xfrm>
          <a:prstGeom prst="rect">
            <a:avLst/>
          </a:prstGeom>
        </p:spPr>
        <p:txBody>
          <a:bodyPr wrap="none" fromWordArt="1">
            <a:prstTxWarp prst="textPlain">
              <a:avLst>
                <a:gd name="adj" fmla="val 50000"/>
              </a:avLst>
            </a:prstTxWarp>
          </a:bodyPr>
          <a:lstStyle/>
          <a:p>
            <a:r>
              <a:rPr lang="zh-CN" altLang="en-US" sz="3600" kern="10" dirty="0">
                <a:ln w="9525">
                  <a:solidFill>
                    <a:srgbClr val="33CC33"/>
                  </a:solidFill>
                  <a:round/>
                  <a:headEnd/>
                  <a:tailEnd/>
                </a:ln>
                <a:latin typeface="宋体"/>
                <a:ea typeface="宋体"/>
              </a:rPr>
              <a:t>波节位置</a:t>
            </a:r>
          </a:p>
        </p:txBody>
      </p:sp>
      <p:sp>
        <p:nvSpPr>
          <p:cNvPr id="71756" name="WordArt 21"/>
          <p:cNvSpPr>
            <a:spLocks noChangeArrowheads="1" noChangeShapeType="1" noTextEdit="1"/>
          </p:cNvSpPr>
          <p:nvPr/>
        </p:nvSpPr>
        <p:spPr bwMode="auto">
          <a:xfrm>
            <a:off x="4942067" y="4391203"/>
            <a:ext cx="257175" cy="261937"/>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得</a:t>
            </a:r>
          </a:p>
        </p:txBody>
      </p:sp>
      <p:grpSp>
        <p:nvGrpSpPr>
          <p:cNvPr id="223926" name="Group 577"/>
          <p:cNvGrpSpPr>
            <a:grpSpLocks/>
          </p:cNvGrpSpPr>
          <p:nvPr/>
        </p:nvGrpSpPr>
        <p:grpSpPr bwMode="auto">
          <a:xfrm>
            <a:off x="5259388" y="6238875"/>
            <a:ext cx="3149600" cy="330200"/>
            <a:chOff x="481" y="3890"/>
            <a:chExt cx="1984" cy="208"/>
          </a:xfrm>
        </p:grpSpPr>
        <p:sp>
          <p:nvSpPr>
            <p:cNvPr id="71758" name="WordArt 265"/>
            <p:cNvSpPr>
              <a:spLocks noChangeArrowheads="1" noChangeShapeType="1" noTextEdit="1"/>
            </p:cNvSpPr>
            <p:nvPr/>
          </p:nvSpPr>
          <p:spPr bwMode="auto">
            <a:xfrm>
              <a:off x="481" y="3890"/>
              <a:ext cx="118" cy="182"/>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Garamond"/>
                </a:rPr>
                <a:t>k</a:t>
              </a:r>
              <a:endParaRPr lang="zh-CN" altLang="en-US" sz="3600" i="1" kern="10">
                <a:ln w="9525">
                  <a:solidFill>
                    <a:schemeClr val="tx1"/>
                  </a:solidFill>
                  <a:round/>
                  <a:headEnd/>
                  <a:tailEnd/>
                </a:ln>
                <a:latin typeface="Garamond"/>
              </a:endParaRPr>
            </a:p>
          </p:txBody>
        </p:sp>
        <p:grpSp>
          <p:nvGrpSpPr>
            <p:cNvPr id="223927" name="Group 195"/>
            <p:cNvGrpSpPr>
              <a:grpSpLocks/>
            </p:cNvGrpSpPr>
            <p:nvPr/>
          </p:nvGrpSpPr>
          <p:grpSpPr bwMode="auto">
            <a:xfrm>
              <a:off x="657" y="3993"/>
              <a:ext cx="148" cy="50"/>
              <a:chOff x="1260" y="2371"/>
              <a:chExt cx="151" cy="53"/>
            </a:xfrm>
          </p:grpSpPr>
          <p:sp>
            <p:nvSpPr>
              <p:cNvPr id="71770" name="Line 196"/>
              <p:cNvSpPr>
                <a:spLocks noChangeShapeType="1"/>
              </p:cNvSpPr>
              <p:nvPr/>
            </p:nvSpPr>
            <p:spPr bwMode="auto">
              <a:xfrm>
                <a:off x="1260" y="2371"/>
                <a:ext cx="151" cy="0"/>
              </a:xfrm>
              <a:prstGeom prst="line">
                <a:avLst/>
              </a:prstGeom>
              <a:noFill/>
              <a:ln w="38100">
                <a:solidFill>
                  <a:schemeClr val="tx1"/>
                </a:solidFill>
                <a:round/>
                <a:headEnd/>
                <a:tailEnd/>
              </a:ln>
              <a:effectLst/>
            </p:spPr>
            <p:txBody>
              <a:bodyPr/>
              <a:lstStyle/>
              <a:p>
                <a:endParaRPr lang="zh-CN" altLang="en-US"/>
              </a:p>
            </p:txBody>
          </p:sp>
          <p:sp>
            <p:nvSpPr>
              <p:cNvPr id="71771" name="Line 197"/>
              <p:cNvSpPr>
                <a:spLocks noChangeShapeType="1"/>
              </p:cNvSpPr>
              <p:nvPr/>
            </p:nvSpPr>
            <p:spPr bwMode="auto">
              <a:xfrm>
                <a:off x="1260" y="2424"/>
                <a:ext cx="151" cy="0"/>
              </a:xfrm>
              <a:prstGeom prst="line">
                <a:avLst/>
              </a:prstGeom>
              <a:noFill/>
              <a:ln w="38100">
                <a:solidFill>
                  <a:schemeClr val="tx1"/>
                </a:solidFill>
                <a:round/>
                <a:headEnd/>
                <a:tailEnd/>
              </a:ln>
              <a:effectLst/>
            </p:spPr>
            <p:txBody>
              <a:bodyPr/>
              <a:lstStyle/>
              <a:p>
                <a:endParaRPr lang="zh-CN" altLang="en-US"/>
              </a:p>
            </p:txBody>
          </p:sp>
        </p:grpSp>
        <p:sp>
          <p:nvSpPr>
            <p:cNvPr id="71760" name="WordArt 582"/>
            <p:cNvSpPr>
              <a:spLocks noChangeArrowheads="1" noChangeShapeType="1" noTextEdit="1"/>
            </p:cNvSpPr>
            <p:nvPr/>
          </p:nvSpPr>
          <p:spPr bwMode="auto">
            <a:xfrm>
              <a:off x="1175" y="3926"/>
              <a:ext cx="91" cy="152"/>
            </a:xfrm>
            <a:prstGeom prst="rect">
              <a:avLst/>
            </a:prstGeom>
          </p:spPr>
          <p:txBody>
            <a:bodyPr wrap="none" fromWordArt="1">
              <a:prstTxWarp prst="textPlain">
                <a:avLst>
                  <a:gd name="adj" fmla="val 50000"/>
                </a:avLst>
              </a:prstTxWarp>
            </a:bodyPr>
            <a:lstStyle/>
            <a:p>
              <a:r>
                <a:rPr lang="en-US" altLang="zh-CN" sz="1400" kern="10" dirty="0">
                  <a:ln w="9525">
                    <a:solidFill>
                      <a:srgbClr val="000000"/>
                    </a:solidFill>
                    <a:round/>
                    <a:headEnd/>
                    <a:tailEnd/>
                  </a:ln>
                  <a:latin typeface="Times New Roman"/>
                  <a:cs typeface="Times New Roman"/>
                </a:rPr>
                <a:t>1</a:t>
              </a:r>
              <a:endParaRPr lang="zh-CN" altLang="en-US" sz="1400" kern="10" dirty="0">
                <a:ln w="9525">
                  <a:solidFill>
                    <a:srgbClr val="000000"/>
                  </a:solidFill>
                  <a:round/>
                  <a:headEnd/>
                  <a:tailEnd/>
                </a:ln>
                <a:latin typeface="Times New Roman"/>
                <a:cs typeface="Times New Roman"/>
              </a:endParaRPr>
            </a:p>
          </p:txBody>
        </p:sp>
        <p:sp>
          <p:nvSpPr>
            <p:cNvPr id="71761" name="WordArt 583"/>
            <p:cNvSpPr>
              <a:spLocks noChangeArrowheads="1" noChangeShapeType="1" noTextEdit="1"/>
            </p:cNvSpPr>
            <p:nvPr/>
          </p:nvSpPr>
          <p:spPr bwMode="auto">
            <a:xfrm>
              <a:off x="1444" y="3924"/>
              <a:ext cx="93" cy="152"/>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sp>
          <p:nvSpPr>
            <p:cNvPr id="71762" name="WordArt 584"/>
            <p:cNvSpPr>
              <a:spLocks noChangeArrowheads="1" noChangeShapeType="1" noTextEdit="1"/>
            </p:cNvSpPr>
            <p:nvPr/>
          </p:nvSpPr>
          <p:spPr bwMode="auto">
            <a:xfrm>
              <a:off x="1327" y="4026"/>
              <a:ext cx="29" cy="54"/>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sp>
          <p:nvSpPr>
            <p:cNvPr id="71763" name="WordArt 585"/>
            <p:cNvSpPr>
              <a:spLocks noChangeArrowheads="1" noChangeShapeType="1" noTextEdit="1"/>
            </p:cNvSpPr>
            <p:nvPr/>
          </p:nvSpPr>
          <p:spPr bwMode="auto">
            <a:xfrm>
              <a:off x="1588" y="4044"/>
              <a:ext cx="29" cy="54"/>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sp>
          <p:nvSpPr>
            <p:cNvPr id="71764" name="WordArt 586"/>
            <p:cNvSpPr>
              <a:spLocks noChangeArrowheads="1" noChangeShapeType="1" noTextEdit="1"/>
            </p:cNvSpPr>
            <p:nvPr/>
          </p:nvSpPr>
          <p:spPr bwMode="auto">
            <a:xfrm>
              <a:off x="2253" y="3932"/>
              <a:ext cx="212" cy="151"/>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20</a:t>
              </a:r>
              <a:endParaRPr lang="zh-CN" altLang="en-US" sz="1400" kern="10">
                <a:ln w="9525">
                  <a:solidFill>
                    <a:srgbClr val="000000"/>
                  </a:solidFill>
                  <a:round/>
                  <a:headEnd/>
                  <a:tailEnd/>
                </a:ln>
                <a:latin typeface="Times New Roman"/>
                <a:cs typeface="Times New Roman"/>
              </a:endParaRPr>
            </a:p>
          </p:txBody>
        </p:sp>
        <p:sp>
          <p:nvSpPr>
            <p:cNvPr id="71765" name="WordArt 587"/>
            <p:cNvSpPr>
              <a:spLocks noChangeArrowheads="1" noChangeShapeType="1" noTextEdit="1"/>
            </p:cNvSpPr>
            <p:nvPr/>
          </p:nvSpPr>
          <p:spPr bwMode="auto">
            <a:xfrm>
              <a:off x="1983" y="4040"/>
              <a:ext cx="207" cy="28"/>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71766" name="WordArt 588"/>
            <p:cNvSpPr>
              <a:spLocks noChangeArrowheads="1" noChangeShapeType="1" noTextEdit="1"/>
            </p:cNvSpPr>
            <p:nvPr/>
          </p:nvSpPr>
          <p:spPr bwMode="auto">
            <a:xfrm>
              <a:off x="1727" y="3928"/>
              <a:ext cx="93" cy="152"/>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3</a:t>
              </a:r>
              <a:endParaRPr lang="zh-CN" altLang="en-US" sz="1400" kern="10">
                <a:ln w="9525">
                  <a:solidFill>
                    <a:srgbClr val="000000"/>
                  </a:solidFill>
                  <a:round/>
                  <a:headEnd/>
                  <a:tailEnd/>
                </a:ln>
                <a:latin typeface="Times New Roman"/>
                <a:cs typeface="Times New Roman"/>
              </a:endParaRPr>
            </a:p>
          </p:txBody>
        </p:sp>
        <p:sp>
          <p:nvSpPr>
            <p:cNvPr id="71767" name="WordArt 589"/>
            <p:cNvSpPr>
              <a:spLocks noChangeArrowheads="1" noChangeShapeType="1" noTextEdit="1"/>
            </p:cNvSpPr>
            <p:nvPr/>
          </p:nvSpPr>
          <p:spPr bwMode="auto">
            <a:xfrm>
              <a:off x="1876" y="4034"/>
              <a:ext cx="29" cy="54"/>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sp>
          <p:nvSpPr>
            <p:cNvPr id="71768" name="WordArt 590"/>
            <p:cNvSpPr>
              <a:spLocks noChangeArrowheads="1" noChangeShapeType="1" noTextEdit="1"/>
            </p:cNvSpPr>
            <p:nvPr/>
          </p:nvSpPr>
          <p:spPr bwMode="auto">
            <a:xfrm>
              <a:off x="887" y="3936"/>
              <a:ext cx="93" cy="152"/>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71769" name="WordArt 591"/>
            <p:cNvSpPr>
              <a:spLocks noChangeArrowheads="1" noChangeShapeType="1" noTextEdit="1"/>
            </p:cNvSpPr>
            <p:nvPr/>
          </p:nvSpPr>
          <p:spPr bwMode="auto">
            <a:xfrm>
              <a:off x="1023" y="4034"/>
              <a:ext cx="29" cy="54"/>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a:t>
              </a:r>
            </a:p>
          </p:txBody>
        </p:sp>
      </p:grpSp>
      <p:grpSp>
        <p:nvGrpSpPr>
          <p:cNvPr id="223928" name="Group 638"/>
          <p:cNvGrpSpPr>
            <a:grpSpLocks/>
          </p:cNvGrpSpPr>
          <p:nvPr/>
        </p:nvGrpSpPr>
        <p:grpSpPr bwMode="auto">
          <a:xfrm>
            <a:off x="4270375" y="165100"/>
            <a:ext cx="4594225" cy="1476375"/>
            <a:chOff x="2690" y="104"/>
            <a:chExt cx="2894" cy="930"/>
          </a:xfrm>
        </p:grpSpPr>
        <p:grpSp>
          <p:nvGrpSpPr>
            <p:cNvPr id="223929" name="Group 639"/>
            <p:cNvGrpSpPr>
              <a:grpSpLocks/>
            </p:cNvGrpSpPr>
            <p:nvPr/>
          </p:nvGrpSpPr>
          <p:grpSpPr bwMode="auto">
            <a:xfrm>
              <a:off x="2690" y="690"/>
              <a:ext cx="2304" cy="344"/>
              <a:chOff x="2690" y="690"/>
              <a:chExt cx="2304" cy="344"/>
            </a:xfrm>
          </p:grpSpPr>
          <p:sp>
            <p:nvSpPr>
              <p:cNvPr id="71740" name="WordArt 640"/>
              <p:cNvSpPr>
                <a:spLocks noChangeArrowheads="1" noChangeShapeType="1" noTextEdit="1"/>
              </p:cNvSpPr>
              <p:nvPr/>
            </p:nvSpPr>
            <p:spPr bwMode="auto">
              <a:xfrm>
                <a:off x="4788" y="878"/>
                <a:ext cx="122" cy="149"/>
              </a:xfrm>
              <a:prstGeom prst="rect">
                <a:avLst/>
              </a:prstGeom>
            </p:spPr>
            <p:txBody>
              <a:bodyPr wrap="none" fromWordArt="1">
                <a:prstTxWarp prst="textPlain">
                  <a:avLst>
                    <a:gd name="adj" fmla="val 50000"/>
                  </a:avLst>
                </a:prstTxWarp>
              </a:bodyPr>
              <a:lstStyle/>
              <a:p>
                <a:r>
                  <a:rPr lang="en-US" altLang="zh-CN" sz="1200" kern="10">
                    <a:ln w="9525">
                      <a:solidFill>
                        <a:srgbClr val="33CC33"/>
                      </a:solidFill>
                      <a:round/>
                      <a:headEnd/>
                      <a:tailEnd/>
                    </a:ln>
                    <a:solidFill>
                      <a:srgbClr val="33CC33"/>
                    </a:solidFill>
                    <a:latin typeface="Times New Roman"/>
                    <a:cs typeface="Times New Roman"/>
                  </a:rPr>
                  <a:t>P</a:t>
                </a:r>
                <a:endParaRPr lang="zh-CN" altLang="en-US" sz="1200" kern="10">
                  <a:ln w="9525">
                    <a:solidFill>
                      <a:srgbClr val="33CC33"/>
                    </a:solidFill>
                    <a:round/>
                    <a:headEnd/>
                    <a:tailEnd/>
                  </a:ln>
                  <a:solidFill>
                    <a:srgbClr val="33CC33"/>
                  </a:solidFill>
                  <a:latin typeface="Times New Roman"/>
                  <a:cs typeface="Times New Roman"/>
                </a:endParaRPr>
              </a:p>
            </p:txBody>
          </p:sp>
          <p:sp>
            <p:nvSpPr>
              <p:cNvPr id="71741" name="WordArt 641"/>
              <p:cNvSpPr>
                <a:spLocks noChangeArrowheads="1" noChangeShapeType="1" noTextEdit="1"/>
              </p:cNvSpPr>
              <p:nvPr/>
            </p:nvSpPr>
            <p:spPr bwMode="auto">
              <a:xfrm>
                <a:off x="2690" y="885"/>
                <a:ext cx="122" cy="149"/>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O</a:t>
                </a:r>
                <a:endParaRPr lang="zh-CN" altLang="en-US" sz="1200" i="1" kern="10">
                  <a:ln w="9525">
                    <a:solidFill>
                      <a:srgbClr val="000000"/>
                    </a:solidFill>
                    <a:round/>
                    <a:headEnd/>
                    <a:tailEnd/>
                  </a:ln>
                  <a:latin typeface="Times New Roman"/>
                  <a:cs typeface="Times New Roman"/>
                </a:endParaRPr>
              </a:p>
            </p:txBody>
          </p:sp>
          <p:sp>
            <p:nvSpPr>
              <p:cNvPr id="71742" name="Oval 642"/>
              <p:cNvSpPr>
                <a:spLocks noChangeArrowheads="1"/>
              </p:cNvSpPr>
              <p:nvPr/>
            </p:nvSpPr>
            <p:spPr bwMode="auto">
              <a:xfrm>
                <a:off x="2827" y="817"/>
                <a:ext cx="43" cy="45"/>
              </a:xfrm>
              <a:prstGeom prst="ellipse">
                <a:avLst/>
              </a:prstGeom>
              <a:solidFill>
                <a:schemeClr val="bg1"/>
              </a:solidFill>
              <a:ln w="28575" algn="ctr">
                <a:solidFill>
                  <a:schemeClr val="tx1"/>
                </a:solidFill>
                <a:round/>
                <a:headEnd/>
                <a:tailEnd/>
              </a:ln>
              <a:effectLst/>
            </p:spPr>
            <p:txBody>
              <a:bodyPr wrap="none" anchor="ctr"/>
              <a:lstStyle/>
              <a:p>
                <a:endParaRPr lang="zh-CN" altLang="en-US"/>
              </a:p>
            </p:txBody>
          </p:sp>
          <p:sp>
            <p:nvSpPr>
              <p:cNvPr id="71743" name="Line 643"/>
              <p:cNvSpPr>
                <a:spLocks noChangeShapeType="1"/>
              </p:cNvSpPr>
              <p:nvPr/>
            </p:nvSpPr>
            <p:spPr bwMode="auto">
              <a:xfrm>
                <a:off x="3208" y="742"/>
                <a:ext cx="467" cy="0"/>
              </a:xfrm>
              <a:prstGeom prst="line">
                <a:avLst/>
              </a:prstGeom>
              <a:noFill/>
              <a:ln w="28575">
                <a:solidFill>
                  <a:srgbClr val="FF0000"/>
                </a:solidFill>
                <a:round/>
                <a:headEnd/>
                <a:tailEnd type="stealth" w="lg" len="lg"/>
              </a:ln>
              <a:effectLst/>
            </p:spPr>
            <p:txBody>
              <a:bodyPr/>
              <a:lstStyle/>
              <a:p>
                <a:endParaRPr lang="zh-CN" altLang="en-US"/>
              </a:p>
            </p:txBody>
          </p:sp>
          <p:sp>
            <p:nvSpPr>
              <p:cNvPr id="71744" name="Line 644"/>
              <p:cNvSpPr>
                <a:spLocks noChangeShapeType="1"/>
              </p:cNvSpPr>
              <p:nvPr/>
            </p:nvSpPr>
            <p:spPr bwMode="auto">
              <a:xfrm flipH="1">
                <a:off x="3848" y="953"/>
                <a:ext cx="468" cy="0"/>
              </a:xfrm>
              <a:prstGeom prst="line">
                <a:avLst/>
              </a:prstGeom>
              <a:noFill/>
              <a:ln w="28575">
                <a:solidFill>
                  <a:srgbClr val="0000FF"/>
                </a:solidFill>
                <a:round/>
                <a:headEnd/>
                <a:tailEnd type="stealth" w="lg" len="lg"/>
              </a:ln>
              <a:effectLst/>
            </p:spPr>
            <p:txBody>
              <a:bodyPr/>
              <a:lstStyle/>
              <a:p>
                <a:endParaRPr lang="zh-CN" altLang="en-US"/>
              </a:p>
            </p:txBody>
          </p:sp>
          <p:sp>
            <p:nvSpPr>
              <p:cNvPr id="71745" name="WordArt 645"/>
              <p:cNvSpPr>
                <a:spLocks noChangeArrowheads="1" noChangeShapeType="1" noTextEdit="1"/>
              </p:cNvSpPr>
              <p:nvPr/>
            </p:nvSpPr>
            <p:spPr bwMode="auto">
              <a:xfrm>
                <a:off x="4374" y="912"/>
                <a:ext cx="92" cy="100"/>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u</a:t>
                </a:r>
                <a:endParaRPr lang="zh-CN" altLang="en-US" sz="1200" i="1" kern="10">
                  <a:ln w="9525">
                    <a:solidFill>
                      <a:srgbClr val="000000"/>
                    </a:solidFill>
                    <a:round/>
                    <a:headEnd/>
                    <a:tailEnd/>
                  </a:ln>
                  <a:latin typeface="Times New Roman"/>
                  <a:cs typeface="Times New Roman"/>
                </a:endParaRPr>
              </a:p>
            </p:txBody>
          </p:sp>
          <p:sp>
            <p:nvSpPr>
              <p:cNvPr id="71746" name="WordArt 646"/>
              <p:cNvSpPr>
                <a:spLocks noChangeArrowheads="1" noChangeShapeType="1" noTextEdit="1"/>
              </p:cNvSpPr>
              <p:nvPr/>
            </p:nvSpPr>
            <p:spPr bwMode="auto">
              <a:xfrm>
                <a:off x="3064" y="690"/>
                <a:ext cx="92" cy="100"/>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u</a:t>
                </a:r>
                <a:endParaRPr lang="zh-CN" altLang="en-US" sz="1200" i="1" kern="10">
                  <a:ln w="9525">
                    <a:solidFill>
                      <a:srgbClr val="000000"/>
                    </a:solidFill>
                    <a:round/>
                    <a:headEnd/>
                    <a:tailEnd/>
                  </a:ln>
                  <a:latin typeface="Times New Roman"/>
                  <a:cs typeface="Times New Roman"/>
                </a:endParaRPr>
              </a:p>
            </p:txBody>
          </p:sp>
          <p:sp>
            <p:nvSpPr>
              <p:cNvPr id="71747" name="Oval 647"/>
              <p:cNvSpPr>
                <a:spLocks noChangeArrowheads="1"/>
              </p:cNvSpPr>
              <p:nvPr/>
            </p:nvSpPr>
            <p:spPr bwMode="auto">
              <a:xfrm>
                <a:off x="4952" y="812"/>
                <a:ext cx="42" cy="45"/>
              </a:xfrm>
              <a:prstGeom prst="ellipse">
                <a:avLst/>
              </a:prstGeom>
              <a:solidFill>
                <a:schemeClr val="bg1"/>
              </a:solidFill>
              <a:ln w="28575" algn="ctr">
                <a:solidFill>
                  <a:schemeClr val="tx1"/>
                </a:solidFill>
                <a:round/>
                <a:headEnd/>
                <a:tailEnd/>
              </a:ln>
              <a:effectLst/>
            </p:spPr>
            <p:txBody>
              <a:bodyPr wrap="none" anchor="ctr"/>
              <a:lstStyle/>
              <a:p>
                <a:endParaRPr lang="zh-CN" altLang="en-US"/>
              </a:p>
            </p:txBody>
          </p:sp>
        </p:grpSp>
        <p:sp>
          <p:nvSpPr>
            <p:cNvPr id="71739" name="Oval 648"/>
            <p:cNvSpPr>
              <a:spLocks noChangeArrowheads="1"/>
            </p:cNvSpPr>
            <p:nvPr/>
          </p:nvSpPr>
          <p:spPr bwMode="auto">
            <a:xfrm>
              <a:off x="5512" y="104"/>
              <a:ext cx="72" cy="96"/>
            </a:xfrm>
            <a:prstGeom prst="ellipse">
              <a:avLst/>
            </a:prstGeom>
            <a:solidFill>
              <a:schemeClr val="bg1"/>
            </a:solidFill>
            <a:ln w="9525" algn="ctr">
              <a:noFill/>
              <a:round/>
              <a:headEnd/>
              <a:tailEnd/>
            </a:ln>
            <a:effectLst/>
          </p:spPr>
          <p:txBody>
            <a:bodyPr wrap="none" anchor="ctr"/>
            <a:lstStyle/>
            <a:p>
              <a:endParaRPr lang="zh-CN" altLang="en-US"/>
            </a:p>
          </p:txBody>
        </p:sp>
      </p:grpSp>
      <p:graphicFrame>
        <p:nvGraphicFramePr>
          <p:cNvPr id="323585" name="Object 1"/>
          <p:cNvGraphicFramePr>
            <a:graphicFrameLocks noChangeAspect="1"/>
          </p:cNvGraphicFramePr>
          <p:nvPr/>
        </p:nvGraphicFramePr>
        <p:xfrm>
          <a:off x="1172110" y="3999555"/>
          <a:ext cx="2452688" cy="420687"/>
        </p:xfrm>
        <a:graphic>
          <a:graphicData uri="http://schemas.openxmlformats.org/presentationml/2006/ole">
            <mc:AlternateContent xmlns:mc="http://schemas.openxmlformats.org/markup-compatibility/2006">
              <mc:Choice xmlns:v="urn:schemas-microsoft-com:vml" Requires="v">
                <p:oleObj spid="_x0000_s323727" name="Equation" r:id="rId5" imgW="1180800" imgH="203040" progId="Equation.DSMT4">
                  <p:embed/>
                </p:oleObj>
              </mc:Choice>
              <mc:Fallback>
                <p:oleObj name="Equation" r:id="rId5" imgW="1180800" imgH="203040" progId="Equation.DSMT4">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2110" y="3999555"/>
                        <a:ext cx="2452688"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3586" name="Object 2"/>
          <p:cNvGraphicFramePr>
            <a:graphicFrameLocks noChangeAspect="1"/>
          </p:cNvGraphicFramePr>
          <p:nvPr/>
        </p:nvGraphicFramePr>
        <p:xfrm>
          <a:off x="5384122" y="3783299"/>
          <a:ext cx="2452688" cy="420687"/>
        </p:xfrm>
        <a:graphic>
          <a:graphicData uri="http://schemas.openxmlformats.org/presentationml/2006/ole">
            <mc:AlternateContent xmlns:mc="http://schemas.openxmlformats.org/markup-compatibility/2006">
              <mc:Choice xmlns:v="urn:schemas-microsoft-com:vml" Requires="v">
                <p:oleObj spid="_x0000_s323728" name="Equation" r:id="rId7" imgW="1180800" imgH="203040" progId="Equation.DSMT4">
                  <p:embed/>
                </p:oleObj>
              </mc:Choice>
              <mc:Fallback>
                <p:oleObj name="Equation" r:id="rId7" imgW="1180800" imgH="203040" progId="Equation.DSMT4">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84122" y="3783299"/>
                        <a:ext cx="2452688"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223928"/>
                                        </p:tgtEl>
                                        <p:attrNameLst>
                                          <p:attrName>style.visibility</p:attrName>
                                        </p:attrNameLst>
                                      </p:cBhvr>
                                      <p:to>
                                        <p:strVal val="hidden"/>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nodeType="afterGroup">
                            <p:stCondLst>
                              <p:cond delay="0"/>
                            </p:stCondLst>
                            <p:childTnLst>
                              <p:par>
                                <p:cTn id="11" presetID="19" presetClass="entr" presetSubtype="5" fill="hold" grpId="0" nodeType="afterEffect">
                                  <p:stCondLst>
                                    <p:cond delay="0"/>
                                  </p:stCondLst>
                                  <p:childTnLst>
                                    <p:set>
                                      <p:cBhvr>
                                        <p:cTn id="12" dur="1" fill="hold">
                                          <p:stCondLst>
                                            <p:cond delay="0"/>
                                          </p:stCondLst>
                                        </p:cTn>
                                        <p:tgtEl>
                                          <p:spTgt spid="223909"/>
                                        </p:tgtEl>
                                        <p:attrNameLst>
                                          <p:attrName>style.visibility</p:attrName>
                                        </p:attrNameLst>
                                      </p:cBhvr>
                                      <p:to>
                                        <p:strVal val="visible"/>
                                      </p:to>
                                    </p:set>
                                    <p:anim calcmode="lin" valueType="num">
                                      <p:cBhvr>
                                        <p:cTn id="13" dur="2000" fill="hold"/>
                                        <p:tgtEl>
                                          <p:spTgt spid="223909"/>
                                        </p:tgtEl>
                                        <p:attrNameLst>
                                          <p:attrName>ppt_w</p:attrName>
                                        </p:attrNameLst>
                                      </p:cBhvr>
                                      <p:tavLst>
                                        <p:tav tm="0">
                                          <p:val>
                                            <p:strVal val="#ppt_w"/>
                                          </p:val>
                                        </p:tav>
                                        <p:tav tm="100000">
                                          <p:val>
                                            <p:strVal val="#ppt_w"/>
                                          </p:val>
                                        </p:tav>
                                      </p:tavLst>
                                    </p:anim>
                                    <p:anim calcmode="lin" valueType="num">
                                      <p:cBhvr>
                                        <p:cTn id="14" dur="2000" fill="hold"/>
                                        <p:tgtEl>
                                          <p:spTgt spid="223909"/>
                                        </p:tgtEl>
                                        <p:attrNameLst>
                                          <p:attrName>ppt_h</p:attrName>
                                        </p:attrNameLst>
                                      </p:cBhvr>
                                      <p:tavLst>
                                        <p:tav tm="0" fmla="#ppt_h*sin(2.5*pi*$)">
                                          <p:val>
                                            <p:fltVal val="0"/>
                                          </p:val>
                                        </p:tav>
                                        <p:tav tm="100000">
                                          <p:val>
                                            <p:fltVal val="1"/>
                                          </p:val>
                                        </p:tav>
                                      </p:tavLst>
                                    </p:anim>
                                  </p:childTnLst>
                                </p:cTn>
                              </p:par>
                            </p:childTnLst>
                          </p:cTn>
                        </p:par>
                        <p:par>
                          <p:cTn id="15" fill="hold" nodeType="afterGroup">
                            <p:stCondLst>
                              <p:cond delay="2000"/>
                            </p:stCondLst>
                            <p:childTnLst>
                              <p:par>
                                <p:cTn id="16" presetID="19" presetClass="entr" presetSubtype="5" fill="hold" grpId="1" nodeType="afterEffect">
                                  <p:stCondLst>
                                    <p:cond delay="0"/>
                                  </p:stCondLst>
                                  <p:childTnLst>
                                    <p:set>
                                      <p:cBhvr>
                                        <p:cTn id="17" dur="1" fill="hold">
                                          <p:stCondLst>
                                            <p:cond delay="0"/>
                                          </p:stCondLst>
                                        </p:cTn>
                                        <p:tgtEl>
                                          <p:spTgt spid="223909"/>
                                        </p:tgtEl>
                                        <p:attrNameLst>
                                          <p:attrName>style.visibility</p:attrName>
                                        </p:attrNameLst>
                                      </p:cBhvr>
                                      <p:to>
                                        <p:strVal val="visible"/>
                                      </p:to>
                                    </p:set>
                                    <p:anim calcmode="lin" valueType="num">
                                      <p:cBhvr>
                                        <p:cTn id="18" dur="2000" fill="hold"/>
                                        <p:tgtEl>
                                          <p:spTgt spid="223909"/>
                                        </p:tgtEl>
                                        <p:attrNameLst>
                                          <p:attrName>ppt_w</p:attrName>
                                        </p:attrNameLst>
                                      </p:cBhvr>
                                      <p:tavLst>
                                        <p:tav tm="0">
                                          <p:val>
                                            <p:strVal val="#ppt_w"/>
                                          </p:val>
                                        </p:tav>
                                        <p:tav tm="100000">
                                          <p:val>
                                            <p:strVal val="#ppt_w"/>
                                          </p:val>
                                        </p:tav>
                                      </p:tavLst>
                                    </p:anim>
                                    <p:anim calcmode="lin" valueType="num">
                                      <p:cBhvr>
                                        <p:cTn id="19" dur="2000" fill="hold"/>
                                        <p:tgtEl>
                                          <p:spTgt spid="223909"/>
                                        </p:tgtEl>
                                        <p:attrNameLst>
                                          <p:attrName>ppt_h</p:attrName>
                                        </p:attrNameLst>
                                      </p:cBhvr>
                                      <p:tavLst>
                                        <p:tav tm="0" fmla="#ppt_h*sin(2.5*pi*$)">
                                          <p:val>
                                            <p:fltVal val="0"/>
                                          </p:val>
                                        </p:tav>
                                        <p:tav tm="100000">
                                          <p:val>
                                            <p:fltVal val="1"/>
                                          </p:val>
                                        </p:tav>
                                      </p:tavLst>
                                    </p:anim>
                                  </p:childTnLst>
                                </p:cTn>
                              </p:par>
                            </p:childTnLst>
                          </p:cTn>
                        </p:par>
                        <p:par>
                          <p:cTn id="20" fill="hold" nodeType="afterGroup">
                            <p:stCondLst>
                              <p:cond delay="4000"/>
                            </p:stCondLst>
                            <p:childTnLst>
                              <p:par>
                                <p:cTn id="21" presetID="19" presetClass="entr" presetSubtype="5" fill="hold" grpId="2" nodeType="afterEffect">
                                  <p:stCondLst>
                                    <p:cond delay="0"/>
                                  </p:stCondLst>
                                  <p:childTnLst>
                                    <p:set>
                                      <p:cBhvr>
                                        <p:cTn id="22" dur="1" fill="hold">
                                          <p:stCondLst>
                                            <p:cond delay="0"/>
                                          </p:stCondLst>
                                        </p:cTn>
                                        <p:tgtEl>
                                          <p:spTgt spid="223909"/>
                                        </p:tgtEl>
                                        <p:attrNameLst>
                                          <p:attrName>style.visibility</p:attrName>
                                        </p:attrNameLst>
                                      </p:cBhvr>
                                      <p:to>
                                        <p:strVal val="visible"/>
                                      </p:to>
                                    </p:set>
                                    <p:anim calcmode="lin" valueType="num">
                                      <p:cBhvr>
                                        <p:cTn id="23" dur="2000" fill="hold"/>
                                        <p:tgtEl>
                                          <p:spTgt spid="223909"/>
                                        </p:tgtEl>
                                        <p:attrNameLst>
                                          <p:attrName>ppt_w</p:attrName>
                                        </p:attrNameLst>
                                      </p:cBhvr>
                                      <p:tavLst>
                                        <p:tav tm="0">
                                          <p:val>
                                            <p:strVal val="#ppt_w"/>
                                          </p:val>
                                        </p:tav>
                                        <p:tav tm="100000">
                                          <p:val>
                                            <p:strVal val="#ppt_w"/>
                                          </p:val>
                                        </p:tav>
                                      </p:tavLst>
                                    </p:anim>
                                    <p:anim calcmode="lin" valueType="num">
                                      <p:cBhvr>
                                        <p:cTn id="24" dur="2000" fill="hold"/>
                                        <p:tgtEl>
                                          <p:spTgt spid="223909"/>
                                        </p:tgtEl>
                                        <p:attrNameLst>
                                          <p:attrName>ppt_h</p:attrName>
                                        </p:attrNameLst>
                                      </p:cBhvr>
                                      <p:tavLst>
                                        <p:tav tm="0" fmla="#ppt_h*sin(2.5*pi*$)">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909" grpId="0" animBg="1"/>
      <p:bldP spid="223909" grpId="1" animBg="1"/>
      <p:bldP spid="223909" grpId="2"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idx="4294967295"/>
          </p:nvPr>
        </p:nvSpPr>
        <p:spPr>
          <a:xfrm>
            <a:off x="515938" y="0"/>
            <a:ext cx="8229600" cy="228600"/>
          </a:xfrm>
        </p:spPr>
        <p:txBody>
          <a:bodyPr/>
          <a:lstStyle/>
          <a:p>
            <a:pPr eaLnBrk="1" hangingPunct="1"/>
            <a:r>
              <a:rPr lang="zh-CN" altLang="en-US" sz="900" smtClean="0">
                <a:solidFill>
                  <a:schemeClr val="bg1"/>
                </a:solidFill>
              </a:rPr>
              <a:t>例</a:t>
            </a:r>
          </a:p>
        </p:txBody>
      </p:sp>
      <p:sp>
        <p:nvSpPr>
          <p:cNvPr id="4101" name="Rectangle 3"/>
          <p:cNvSpPr>
            <a:spLocks noChangeArrowheads="1"/>
          </p:cNvSpPr>
          <p:nvPr/>
        </p:nvSpPr>
        <p:spPr bwMode="auto">
          <a:xfrm>
            <a:off x="1371600" y="0"/>
            <a:ext cx="7772400" cy="1143000"/>
          </a:xfrm>
          <a:prstGeom prst="rect">
            <a:avLst/>
          </a:prstGeom>
          <a:noFill/>
          <a:ln w="9525">
            <a:noFill/>
            <a:miter lim="800000"/>
            <a:headEnd/>
            <a:tailEnd/>
          </a:ln>
        </p:spPr>
        <p:txBody>
          <a:bodyPr anchor="ctr"/>
          <a:lstStyle/>
          <a:p>
            <a:r>
              <a:rPr lang="zh-CN" altLang="en-US" sz="4400">
                <a:solidFill>
                  <a:schemeClr val="bg1"/>
                </a:solidFill>
              </a:rPr>
              <a:t>例</a:t>
            </a:r>
          </a:p>
        </p:txBody>
      </p:sp>
      <p:sp>
        <p:nvSpPr>
          <p:cNvPr id="4102" name="Rectangle 4"/>
          <p:cNvSpPr>
            <a:spLocks noChangeArrowheads="1"/>
          </p:cNvSpPr>
          <p:nvPr/>
        </p:nvSpPr>
        <p:spPr bwMode="auto">
          <a:xfrm>
            <a:off x="1371600" y="0"/>
            <a:ext cx="7772400" cy="1143000"/>
          </a:xfrm>
          <a:prstGeom prst="rect">
            <a:avLst/>
          </a:prstGeom>
          <a:noFill/>
          <a:ln w="9525">
            <a:noFill/>
            <a:miter lim="800000"/>
            <a:headEnd/>
            <a:tailEnd/>
          </a:ln>
        </p:spPr>
        <p:txBody>
          <a:bodyPr anchor="ctr"/>
          <a:lstStyle/>
          <a:p>
            <a:r>
              <a:rPr lang="zh-CN" altLang="en-US" sz="4400" dirty="0">
                <a:solidFill>
                  <a:schemeClr val="bg1"/>
                </a:solidFill>
              </a:rPr>
              <a:t>例</a:t>
            </a:r>
            <a:r>
              <a:rPr lang="en-US" altLang="zh-CN" sz="4400" dirty="0">
                <a:solidFill>
                  <a:schemeClr val="bg1"/>
                </a:solidFill>
              </a:rPr>
              <a:t>O</a:t>
            </a:r>
          </a:p>
        </p:txBody>
      </p:sp>
      <p:sp>
        <p:nvSpPr>
          <p:cNvPr id="4103" name="Rectangle 5" descr="羊皮纸"/>
          <p:cNvSpPr>
            <a:spLocks noChangeArrowheads="1"/>
          </p:cNvSpPr>
          <p:nvPr/>
        </p:nvSpPr>
        <p:spPr bwMode="auto">
          <a:xfrm>
            <a:off x="0" y="0"/>
            <a:ext cx="9144000" cy="166688"/>
          </a:xfrm>
          <a:prstGeom prst="rect">
            <a:avLst/>
          </a:prstGeom>
          <a:blipFill dpi="0" rotWithShape="0">
            <a:blip r:embed="rId4" cstate="print"/>
            <a:srcRect/>
            <a:tile tx="0" ty="0" sx="100000" sy="100000" flip="none" algn="tl"/>
          </a:blipFill>
          <a:ln w="9525">
            <a:noFill/>
            <a:miter lim="800000"/>
            <a:headEnd/>
            <a:tailEnd/>
          </a:ln>
        </p:spPr>
        <p:txBody>
          <a:bodyPr wrap="none" anchor="ctr"/>
          <a:lstStyle/>
          <a:p>
            <a:endParaRPr lang="zh-CN" altLang="en-US"/>
          </a:p>
        </p:txBody>
      </p:sp>
      <p:sp>
        <p:nvSpPr>
          <p:cNvPr id="4104" name="Rectangle 6" descr="羊皮纸"/>
          <p:cNvSpPr>
            <a:spLocks noChangeArrowheads="1"/>
          </p:cNvSpPr>
          <p:nvPr/>
        </p:nvSpPr>
        <p:spPr bwMode="auto">
          <a:xfrm>
            <a:off x="0" y="6691313"/>
            <a:ext cx="9144000" cy="166687"/>
          </a:xfrm>
          <a:prstGeom prst="rect">
            <a:avLst/>
          </a:prstGeom>
          <a:blipFill dpi="0" rotWithShape="0">
            <a:blip r:embed="rId4" cstate="print"/>
            <a:srcRect/>
            <a:tile tx="0" ty="0" sx="100000" sy="100000" flip="none" algn="tl"/>
          </a:blipFill>
          <a:ln w="9525">
            <a:noFill/>
            <a:miter lim="800000"/>
            <a:headEnd/>
            <a:tailEnd/>
          </a:ln>
        </p:spPr>
        <p:txBody>
          <a:bodyPr wrap="none" anchor="ctr"/>
          <a:lstStyle/>
          <a:p>
            <a:endParaRPr lang="zh-CN" altLang="en-US"/>
          </a:p>
        </p:txBody>
      </p:sp>
      <p:sp>
        <p:nvSpPr>
          <p:cNvPr id="4105" name="Rectangle 7" descr="羊皮纸"/>
          <p:cNvSpPr>
            <a:spLocks noChangeArrowheads="1"/>
          </p:cNvSpPr>
          <p:nvPr/>
        </p:nvSpPr>
        <p:spPr bwMode="auto">
          <a:xfrm>
            <a:off x="3686175" y="0"/>
            <a:ext cx="123825" cy="5365750"/>
          </a:xfrm>
          <a:prstGeom prst="rect">
            <a:avLst/>
          </a:prstGeom>
          <a:blipFill dpi="0" rotWithShape="0">
            <a:blip r:embed="rId4" cstate="print"/>
            <a:srcRect/>
            <a:tile tx="0" ty="0" sx="100000" sy="100000" flip="none" algn="tl"/>
          </a:blipFill>
          <a:ln w="9525">
            <a:noFill/>
            <a:miter lim="800000"/>
            <a:headEnd/>
            <a:tailEnd/>
          </a:ln>
        </p:spPr>
        <p:txBody>
          <a:bodyPr wrap="none" anchor="ctr"/>
          <a:lstStyle/>
          <a:p>
            <a:endParaRPr lang="zh-CN" altLang="en-US"/>
          </a:p>
        </p:txBody>
      </p:sp>
      <p:grpSp>
        <p:nvGrpSpPr>
          <p:cNvPr id="2" name="Group 8"/>
          <p:cNvGrpSpPr>
            <a:grpSpLocks/>
          </p:cNvGrpSpPr>
          <p:nvPr/>
        </p:nvGrpSpPr>
        <p:grpSpPr bwMode="auto">
          <a:xfrm>
            <a:off x="344488" y="3879850"/>
            <a:ext cx="3070225" cy="1190625"/>
            <a:chOff x="217" y="2444"/>
            <a:chExt cx="1934" cy="750"/>
          </a:xfrm>
        </p:grpSpPr>
        <p:sp>
          <p:nvSpPr>
            <p:cNvPr id="4338" name="WordArt 9"/>
            <p:cNvSpPr>
              <a:spLocks noChangeArrowheads="1" noChangeShapeType="1" noTextEdit="1"/>
            </p:cNvSpPr>
            <p:nvPr/>
          </p:nvSpPr>
          <p:spPr bwMode="auto">
            <a:xfrm>
              <a:off x="972" y="2444"/>
              <a:ext cx="355" cy="118"/>
            </a:xfrm>
            <a:prstGeom prst="rect">
              <a:avLst/>
            </a:prstGeom>
          </p:spPr>
          <p:txBody>
            <a:bodyPr wrap="none" fromWordArt="1">
              <a:prstTxWarp prst="textPlain">
                <a:avLst>
                  <a:gd name="adj" fmla="val 50000"/>
                </a:avLst>
              </a:prstTxWarp>
            </a:bodyPr>
            <a:lstStyle/>
            <a:p>
              <a:r>
                <a:rPr lang="zh-CN" altLang="en-US" sz="3600" kern="10">
                  <a:ln w="9525">
                    <a:solidFill>
                      <a:srgbClr val="CC0000"/>
                    </a:solidFill>
                    <a:round/>
                    <a:headEnd/>
                    <a:tailEnd/>
                  </a:ln>
                  <a:solidFill>
                    <a:srgbClr val="CC0000"/>
                  </a:solidFill>
                  <a:latin typeface="华文中宋"/>
                  <a:ea typeface="华文中宋"/>
                </a:rPr>
                <a:t>求</a:t>
              </a:r>
            </a:p>
          </p:txBody>
        </p:sp>
        <p:grpSp>
          <p:nvGrpSpPr>
            <p:cNvPr id="4339" name="Group 10"/>
            <p:cNvGrpSpPr>
              <a:grpSpLocks/>
            </p:cNvGrpSpPr>
            <p:nvPr/>
          </p:nvGrpSpPr>
          <p:grpSpPr bwMode="auto">
            <a:xfrm>
              <a:off x="219" y="2650"/>
              <a:ext cx="120" cy="93"/>
              <a:chOff x="3045" y="1834"/>
              <a:chExt cx="101" cy="101"/>
            </a:xfrm>
          </p:grpSpPr>
          <p:sp>
            <p:nvSpPr>
              <p:cNvPr id="4349" name="Oval 11"/>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4350" name="Oval 12"/>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grpSp>
          <p:nvGrpSpPr>
            <p:cNvPr id="4340" name="Group 13"/>
            <p:cNvGrpSpPr>
              <a:grpSpLocks/>
            </p:cNvGrpSpPr>
            <p:nvPr/>
          </p:nvGrpSpPr>
          <p:grpSpPr bwMode="auto">
            <a:xfrm>
              <a:off x="222" y="3078"/>
              <a:ext cx="120" cy="93"/>
              <a:chOff x="3045" y="1834"/>
              <a:chExt cx="101" cy="101"/>
            </a:xfrm>
          </p:grpSpPr>
          <p:sp>
            <p:nvSpPr>
              <p:cNvPr id="4347" name="Oval 14"/>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4348" name="Oval 15"/>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sp>
          <p:nvSpPr>
            <p:cNvPr id="4341" name="WordArt 16"/>
            <p:cNvSpPr>
              <a:spLocks noChangeArrowheads="1" noChangeShapeType="1" noTextEdit="1"/>
            </p:cNvSpPr>
            <p:nvPr/>
          </p:nvSpPr>
          <p:spPr bwMode="auto">
            <a:xfrm>
              <a:off x="433" y="2627"/>
              <a:ext cx="1718" cy="129"/>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入射和反射波动表达式</a:t>
              </a:r>
            </a:p>
          </p:txBody>
        </p:sp>
        <p:grpSp>
          <p:nvGrpSpPr>
            <p:cNvPr id="4342" name="Group 17"/>
            <p:cNvGrpSpPr>
              <a:grpSpLocks/>
            </p:cNvGrpSpPr>
            <p:nvPr/>
          </p:nvGrpSpPr>
          <p:grpSpPr bwMode="auto">
            <a:xfrm>
              <a:off x="217" y="2869"/>
              <a:ext cx="120" cy="93"/>
              <a:chOff x="3045" y="1834"/>
              <a:chExt cx="101" cy="101"/>
            </a:xfrm>
          </p:grpSpPr>
          <p:sp>
            <p:nvSpPr>
              <p:cNvPr id="4345" name="Oval 18"/>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4346" name="Oval 19"/>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sp>
          <p:nvSpPr>
            <p:cNvPr id="4343" name="WordArt 20"/>
            <p:cNvSpPr>
              <a:spLocks noChangeArrowheads="1" noChangeShapeType="1" noTextEdit="1"/>
            </p:cNvSpPr>
            <p:nvPr/>
          </p:nvSpPr>
          <p:spPr bwMode="auto">
            <a:xfrm>
              <a:off x="437" y="2861"/>
              <a:ext cx="1507" cy="115"/>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合成的驻波表达式</a:t>
              </a:r>
            </a:p>
          </p:txBody>
        </p:sp>
        <p:sp>
          <p:nvSpPr>
            <p:cNvPr id="4344" name="WordArt 21"/>
            <p:cNvSpPr>
              <a:spLocks noChangeArrowheads="1" noChangeShapeType="1" noTextEdit="1"/>
            </p:cNvSpPr>
            <p:nvPr/>
          </p:nvSpPr>
          <p:spPr bwMode="auto">
            <a:xfrm>
              <a:off x="445" y="3063"/>
              <a:ext cx="1258" cy="131"/>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波腹和波节位置</a:t>
              </a:r>
            </a:p>
          </p:txBody>
        </p:sp>
      </p:grpSp>
      <p:grpSp>
        <p:nvGrpSpPr>
          <p:cNvPr id="6" name="Group 22"/>
          <p:cNvGrpSpPr>
            <a:grpSpLocks/>
          </p:cNvGrpSpPr>
          <p:nvPr/>
        </p:nvGrpSpPr>
        <p:grpSpPr bwMode="auto">
          <a:xfrm>
            <a:off x="4262438" y="2365375"/>
            <a:ext cx="4343400" cy="720725"/>
            <a:chOff x="2685" y="1490"/>
            <a:chExt cx="2736" cy="454"/>
          </a:xfrm>
        </p:grpSpPr>
        <p:grpSp>
          <p:nvGrpSpPr>
            <p:cNvPr id="4332" name="Group 23"/>
            <p:cNvGrpSpPr>
              <a:grpSpLocks/>
            </p:cNvGrpSpPr>
            <p:nvPr/>
          </p:nvGrpSpPr>
          <p:grpSpPr bwMode="auto">
            <a:xfrm>
              <a:off x="2685" y="1490"/>
              <a:ext cx="2736" cy="410"/>
              <a:chOff x="2690" y="1235"/>
              <a:chExt cx="2736" cy="410"/>
            </a:xfrm>
          </p:grpSpPr>
          <p:sp>
            <p:nvSpPr>
              <p:cNvPr id="4334" name="WordArt 24"/>
              <p:cNvSpPr>
                <a:spLocks noChangeArrowheads="1" noChangeShapeType="1" noTextEdit="1"/>
              </p:cNvSpPr>
              <p:nvPr/>
            </p:nvSpPr>
            <p:spPr bwMode="auto">
              <a:xfrm>
                <a:off x="2757" y="1235"/>
                <a:ext cx="2669" cy="153"/>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华文中宋"/>
                    <a:ea typeface="华文中宋"/>
                  </a:rPr>
                  <a:t>根据本题入射波在波密媒质表面反射时，</a:t>
                </a:r>
              </a:p>
            </p:txBody>
          </p:sp>
          <p:sp>
            <p:nvSpPr>
              <p:cNvPr id="4335" name="WordArt 25"/>
              <p:cNvSpPr>
                <a:spLocks noChangeArrowheads="1" noChangeShapeType="1" noTextEdit="1"/>
              </p:cNvSpPr>
              <p:nvPr/>
            </p:nvSpPr>
            <p:spPr bwMode="auto">
              <a:xfrm>
                <a:off x="2690" y="1481"/>
                <a:ext cx="2441" cy="164"/>
              </a:xfrm>
              <a:prstGeom prst="rect">
                <a:avLst/>
              </a:prstGeom>
            </p:spPr>
            <p:txBody>
              <a:bodyPr wrap="none" fromWordArt="1">
                <a:prstTxWarp prst="textPlain">
                  <a:avLst>
                    <a:gd name="adj" fmla="val 50000"/>
                  </a:avLst>
                </a:prstTxWarp>
              </a:bodyPr>
              <a:lstStyle/>
              <a:p>
                <a:r>
                  <a:rPr lang="zh-CN" altLang="en-US" sz="3600" kern="10" dirty="0">
                    <a:ln w="3175">
                      <a:solidFill>
                        <a:schemeClr val="tx1"/>
                      </a:solidFill>
                      <a:round/>
                      <a:headEnd/>
                      <a:tailEnd/>
                    </a:ln>
                    <a:latin typeface="华文中宋"/>
                    <a:ea typeface="华文中宋"/>
                  </a:rPr>
                  <a:t>反射波与入射波相位差   （半波损）求</a:t>
                </a:r>
              </a:p>
            </p:txBody>
          </p:sp>
          <p:sp>
            <p:nvSpPr>
              <p:cNvPr id="4336" name="WordArt 26"/>
              <p:cNvSpPr>
                <a:spLocks noChangeArrowheads="1" noChangeShapeType="1" noTextEdit="1"/>
              </p:cNvSpPr>
              <p:nvPr/>
            </p:nvSpPr>
            <p:spPr bwMode="auto">
              <a:xfrm>
                <a:off x="4141" y="1506"/>
                <a:ext cx="166" cy="114"/>
              </a:xfrm>
              <a:prstGeom prst="rect">
                <a:avLst/>
              </a:prstGeom>
            </p:spPr>
            <p:txBody>
              <a:bodyPr wrap="none" fromWordArt="1">
                <a:prstTxWarp prst="textPlain">
                  <a:avLst>
                    <a:gd name="adj" fmla="val 55556"/>
                  </a:avLst>
                </a:prstTxWarp>
              </a:bodyPr>
              <a:lstStyle/>
              <a:p>
                <a:r>
                  <a:rPr lang="en-US" altLang="zh-CN" sz="3600" i="1" kern="10">
                    <a:ln w="9525">
                      <a:solidFill>
                        <a:srgbClr val="CC0000"/>
                      </a:solidFill>
                      <a:round/>
                      <a:headEnd/>
                      <a:tailEnd/>
                    </a:ln>
                    <a:solidFill>
                      <a:srgbClr val="CC0000"/>
                    </a:solidFill>
                    <a:latin typeface="Symbol"/>
                  </a:rPr>
                  <a:t>p</a:t>
                </a:r>
                <a:endParaRPr lang="zh-CN" altLang="en-US" sz="3600" i="1" kern="10">
                  <a:ln w="9525">
                    <a:solidFill>
                      <a:srgbClr val="CC0000"/>
                    </a:solidFill>
                    <a:round/>
                    <a:headEnd/>
                    <a:tailEnd/>
                  </a:ln>
                  <a:solidFill>
                    <a:srgbClr val="CC0000"/>
                  </a:solidFill>
                  <a:latin typeface="Symbol"/>
                </a:endParaRPr>
              </a:p>
            </p:txBody>
          </p:sp>
          <p:sp>
            <p:nvSpPr>
              <p:cNvPr id="4337" name="WordArt 27"/>
              <p:cNvSpPr>
                <a:spLocks noChangeArrowheads="1" noChangeShapeType="1" noTextEdit="1"/>
              </p:cNvSpPr>
              <p:nvPr/>
            </p:nvSpPr>
            <p:spPr bwMode="auto">
              <a:xfrm>
                <a:off x="5172" y="1493"/>
                <a:ext cx="155" cy="152"/>
              </a:xfrm>
              <a:prstGeom prst="rect">
                <a:avLst/>
              </a:prstGeom>
            </p:spPr>
            <p:txBody>
              <a:bodyPr wrap="none" fromWordArt="1">
                <a:prstTxWarp prst="textPlain">
                  <a:avLst>
                    <a:gd name="adj" fmla="val 50000"/>
                  </a:avLst>
                </a:prstTxWarp>
              </a:bodyPr>
              <a:lstStyle/>
              <a:p>
                <a:r>
                  <a:rPr lang="en-US" altLang="zh-CN" sz="1200" i="1" kern="10">
                    <a:ln w="9525">
                      <a:solidFill>
                        <a:srgbClr val="CC0000"/>
                      </a:solidFill>
                      <a:round/>
                      <a:headEnd/>
                      <a:tailEnd/>
                    </a:ln>
                    <a:solidFill>
                      <a:srgbClr val="CC0000"/>
                    </a:solidFill>
                    <a:latin typeface="Symbol"/>
                  </a:rPr>
                  <a:t>j</a:t>
                </a:r>
                <a:endParaRPr lang="zh-CN" altLang="en-US" sz="1200" i="1" kern="10">
                  <a:ln w="9525">
                    <a:solidFill>
                      <a:srgbClr val="CC0000"/>
                    </a:solidFill>
                    <a:round/>
                    <a:headEnd/>
                    <a:tailEnd/>
                  </a:ln>
                  <a:solidFill>
                    <a:srgbClr val="CC0000"/>
                  </a:solidFill>
                  <a:latin typeface="Symbol"/>
                </a:endParaRPr>
              </a:p>
            </p:txBody>
          </p:sp>
        </p:grpSp>
        <p:sp>
          <p:nvSpPr>
            <p:cNvPr id="4333" name="WordArt 28"/>
            <p:cNvSpPr>
              <a:spLocks noChangeArrowheads="1" noChangeShapeType="1" noTextEdit="1"/>
            </p:cNvSpPr>
            <p:nvPr/>
          </p:nvSpPr>
          <p:spPr bwMode="auto">
            <a:xfrm>
              <a:off x="5309" y="1860"/>
              <a:ext cx="58" cy="84"/>
            </a:xfrm>
            <a:prstGeom prst="rect">
              <a:avLst/>
            </a:prstGeom>
          </p:spPr>
          <p:txBody>
            <a:bodyPr wrap="none" fromWordArt="1">
              <a:prstTxWarp prst="textPlain">
                <a:avLst>
                  <a:gd name="adj" fmla="val 50000"/>
                </a:avLst>
              </a:prstTxWarp>
            </a:bodyPr>
            <a:lstStyle/>
            <a:p>
              <a:r>
                <a:rPr lang="en-US" altLang="zh-CN" sz="1400" kern="10">
                  <a:ln w="9525">
                    <a:solidFill>
                      <a:srgbClr val="CC0000"/>
                    </a:solidFill>
                    <a:round/>
                    <a:headEnd/>
                    <a:tailEnd/>
                  </a:ln>
                  <a:solidFill>
                    <a:srgbClr val="CC0000"/>
                  </a:solidFill>
                  <a:latin typeface="Times New Roman"/>
                  <a:cs typeface="Times New Roman"/>
                </a:rPr>
                <a:t>0</a:t>
              </a:r>
              <a:endParaRPr lang="zh-CN" altLang="en-US" sz="1400" kern="10">
                <a:ln w="9525">
                  <a:solidFill>
                    <a:srgbClr val="CC0000"/>
                  </a:solidFill>
                  <a:round/>
                  <a:headEnd/>
                  <a:tailEnd/>
                </a:ln>
                <a:solidFill>
                  <a:srgbClr val="CC0000"/>
                </a:solidFill>
                <a:latin typeface="Times New Roman"/>
                <a:cs typeface="Times New Roman"/>
              </a:endParaRPr>
            </a:p>
          </p:txBody>
        </p:sp>
      </p:grpSp>
      <p:grpSp>
        <p:nvGrpSpPr>
          <p:cNvPr id="15" name="Group 62"/>
          <p:cNvGrpSpPr>
            <a:grpSpLocks/>
          </p:cNvGrpSpPr>
          <p:nvPr/>
        </p:nvGrpSpPr>
        <p:grpSpPr bwMode="auto">
          <a:xfrm>
            <a:off x="4084638" y="280988"/>
            <a:ext cx="4729162" cy="957262"/>
            <a:chOff x="2573" y="177"/>
            <a:chExt cx="2979" cy="603"/>
          </a:xfrm>
        </p:grpSpPr>
        <p:sp>
          <p:nvSpPr>
            <p:cNvPr id="4252" name="WordArt 63"/>
            <p:cNvSpPr>
              <a:spLocks noChangeArrowheads="1" noChangeShapeType="1" noTextEdit="1"/>
            </p:cNvSpPr>
            <p:nvPr/>
          </p:nvSpPr>
          <p:spPr bwMode="auto">
            <a:xfrm>
              <a:off x="2573" y="260"/>
              <a:ext cx="350" cy="164"/>
            </a:xfrm>
            <a:prstGeom prst="rect">
              <a:avLst/>
            </a:prstGeom>
          </p:spPr>
          <p:txBody>
            <a:bodyPr wrap="none" fromWordArt="1">
              <a:prstTxWarp prst="textPlain">
                <a:avLst>
                  <a:gd name="adj" fmla="val 50000"/>
                </a:avLst>
              </a:prstTxWarp>
            </a:bodyPr>
            <a:lstStyle/>
            <a:p>
              <a:r>
                <a:rPr lang="zh-CN" altLang="en-US" sz="3600" kern="10">
                  <a:ln w="9525">
                    <a:solidFill>
                      <a:srgbClr val="0066CC"/>
                    </a:solidFill>
                    <a:round/>
                    <a:headEnd/>
                    <a:tailEnd/>
                  </a:ln>
                  <a:solidFill>
                    <a:srgbClr val="0066CC"/>
                  </a:solidFill>
                  <a:latin typeface="华文中宋"/>
                  <a:ea typeface="华文中宋"/>
                </a:rPr>
                <a:t>解</a:t>
              </a:r>
            </a:p>
          </p:txBody>
        </p:sp>
        <p:grpSp>
          <p:nvGrpSpPr>
            <p:cNvPr id="4253" name="Group 64"/>
            <p:cNvGrpSpPr>
              <a:grpSpLocks/>
            </p:cNvGrpSpPr>
            <p:nvPr/>
          </p:nvGrpSpPr>
          <p:grpSpPr bwMode="auto">
            <a:xfrm>
              <a:off x="3007" y="261"/>
              <a:ext cx="154" cy="146"/>
              <a:chOff x="3045" y="1834"/>
              <a:chExt cx="101" cy="101"/>
            </a:xfrm>
          </p:grpSpPr>
          <p:sp>
            <p:nvSpPr>
              <p:cNvPr id="4298" name="Oval 65"/>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4299" name="Oval 66"/>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grpSp>
          <p:nvGrpSpPr>
            <p:cNvPr id="4254" name="Group 67"/>
            <p:cNvGrpSpPr>
              <a:grpSpLocks/>
            </p:cNvGrpSpPr>
            <p:nvPr/>
          </p:nvGrpSpPr>
          <p:grpSpPr bwMode="auto">
            <a:xfrm>
              <a:off x="3235" y="245"/>
              <a:ext cx="183" cy="230"/>
              <a:chOff x="3027" y="1410"/>
              <a:chExt cx="183" cy="230"/>
            </a:xfrm>
          </p:grpSpPr>
          <p:sp>
            <p:nvSpPr>
              <p:cNvPr id="4296" name="WordArt 68"/>
              <p:cNvSpPr>
                <a:spLocks noChangeArrowheads="1" noChangeShapeType="1" noTextEdit="1"/>
              </p:cNvSpPr>
              <p:nvPr/>
            </p:nvSpPr>
            <p:spPr bwMode="auto">
              <a:xfrm>
                <a:off x="3027" y="1410"/>
                <a:ext cx="131" cy="176"/>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4297" name="WordArt 69"/>
              <p:cNvSpPr>
                <a:spLocks noChangeArrowheads="1" noChangeShapeType="1" noTextEdit="1"/>
              </p:cNvSpPr>
              <p:nvPr/>
            </p:nvSpPr>
            <p:spPr bwMode="auto">
              <a:xfrm>
                <a:off x="3125" y="1540"/>
                <a:ext cx="85" cy="100"/>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宋体"/>
                    <a:ea typeface="宋体"/>
                  </a:rPr>
                  <a:t>入</a:t>
                </a:r>
              </a:p>
            </p:txBody>
          </p:sp>
        </p:grpSp>
        <p:grpSp>
          <p:nvGrpSpPr>
            <p:cNvPr id="4255" name="Group 70"/>
            <p:cNvGrpSpPr>
              <a:grpSpLocks/>
            </p:cNvGrpSpPr>
            <p:nvPr/>
          </p:nvGrpSpPr>
          <p:grpSpPr bwMode="auto">
            <a:xfrm>
              <a:off x="3452" y="302"/>
              <a:ext cx="103" cy="58"/>
              <a:chOff x="1260" y="2371"/>
              <a:chExt cx="151" cy="53"/>
            </a:xfrm>
          </p:grpSpPr>
          <p:sp>
            <p:nvSpPr>
              <p:cNvPr id="4294" name="Line 71"/>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4295" name="Line 72"/>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4256" name="WordArt 73"/>
            <p:cNvSpPr>
              <a:spLocks noChangeArrowheads="1" noChangeShapeType="1" noTextEdit="1"/>
            </p:cNvSpPr>
            <p:nvPr/>
          </p:nvSpPr>
          <p:spPr bwMode="auto">
            <a:xfrm>
              <a:off x="3928" y="272"/>
              <a:ext cx="278" cy="104"/>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4257" name="WordArt 74"/>
            <p:cNvSpPr>
              <a:spLocks noChangeArrowheads="1" noChangeShapeType="1" noTextEdit="1"/>
            </p:cNvSpPr>
            <p:nvPr/>
          </p:nvSpPr>
          <p:spPr bwMode="auto">
            <a:xfrm>
              <a:off x="3629" y="264"/>
              <a:ext cx="256" cy="122"/>
            </a:xfrm>
            <a:prstGeom prst="rect">
              <a:avLst/>
            </a:prstGeom>
          </p:spPr>
          <p:txBody>
            <a:bodyPr wrap="none" fromWordArt="1">
              <a:prstTxWarp prst="textPlain">
                <a:avLst>
                  <a:gd name="adj" fmla="val 50000"/>
                </a:avLst>
              </a:prstTxWarp>
            </a:bodyPr>
            <a:lstStyle/>
            <a:p>
              <a:r>
                <a:rPr lang="en-US" altLang="zh-CN" sz="3600" kern="10" dirty="0">
                  <a:ln w="9525">
                    <a:solidFill>
                      <a:schemeClr val="tx1"/>
                    </a:solidFill>
                    <a:round/>
                    <a:headEnd/>
                    <a:tailEnd/>
                  </a:ln>
                  <a:latin typeface="Times New Roman"/>
                  <a:cs typeface="Times New Roman"/>
                </a:rPr>
                <a:t>0.2</a:t>
              </a:r>
              <a:endParaRPr lang="zh-CN" altLang="en-US" sz="3600" kern="10" dirty="0">
                <a:ln w="9525">
                  <a:solidFill>
                    <a:schemeClr val="tx1"/>
                  </a:solidFill>
                  <a:round/>
                  <a:headEnd/>
                  <a:tailEnd/>
                </a:ln>
                <a:latin typeface="Times New Roman"/>
                <a:cs typeface="Times New Roman"/>
              </a:endParaRPr>
            </a:p>
          </p:txBody>
        </p:sp>
        <p:sp>
          <p:nvSpPr>
            <p:cNvPr id="4258" name="Line 75"/>
            <p:cNvSpPr>
              <a:spLocks noChangeShapeType="1"/>
            </p:cNvSpPr>
            <p:nvPr/>
          </p:nvSpPr>
          <p:spPr bwMode="auto">
            <a:xfrm>
              <a:off x="4736" y="335"/>
              <a:ext cx="107" cy="0"/>
            </a:xfrm>
            <a:prstGeom prst="line">
              <a:avLst/>
            </a:prstGeom>
            <a:noFill/>
            <a:ln w="38100">
              <a:solidFill>
                <a:schemeClr val="tx1"/>
              </a:solidFill>
              <a:round/>
              <a:headEnd/>
              <a:tailEnd/>
            </a:ln>
          </p:spPr>
          <p:txBody>
            <a:bodyPr/>
            <a:lstStyle/>
            <a:p>
              <a:endParaRPr lang="zh-CN" altLang="en-US"/>
            </a:p>
          </p:txBody>
        </p:sp>
        <p:sp>
          <p:nvSpPr>
            <p:cNvPr id="4259" name="WordArt 76"/>
            <p:cNvSpPr>
              <a:spLocks noChangeArrowheads="1" noChangeShapeType="1" noTextEdit="1"/>
            </p:cNvSpPr>
            <p:nvPr/>
          </p:nvSpPr>
          <p:spPr bwMode="auto">
            <a:xfrm>
              <a:off x="4900" y="185"/>
              <a:ext cx="121" cy="112"/>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4260" name="WordArt 77"/>
            <p:cNvSpPr>
              <a:spLocks noChangeArrowheads="1" noChangeShapeType="1" noTextEdit="1"/>
            </p:cNvSpPr>
            <p:nvPr/>
          </p:nvSpPr>
          <p:spPr bwMode="auto">
            <a:xfrm flipH="1">
              <a:off x="4545" y="245"/>
              <a:ext cx="58" cy="163"/>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261" name="WordArt 78"/>
            <p:cNvSpPr>
              <a:spLocks noChangeArrowheads="1" noChangeShapeType="1" noTextEdit="1"/>
            </p:cNvSpPr>
            <p:nvPr/>
          </p:nvSpPr>
          <p:spPr bwMode="auto">
            <a:xfrm>
              <a:off x="4292" y="274"/>
              <a:ext cx="72" cy="10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4262" name="WordArt 79"/>
            <p:cNvSpPr>
              <a:spLocks noChangeArrowheads="1" noChangeShapeType="1" noTextEdit="1"/>
            </p:cNvSpPr>
            <p:nvPr/>
          </p:nvSpPr>
          <p:spPr bwMode="auto">
            <a:xfrm>
              <a:off x="4387" y="276"/>
              <a:ext cx="155" cy="99"/>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4263" name="WordArt 80"/>
            <p:cNvSpPr>
              <a:spLocks noChangeArrowheads="1" noChangeShapeType="1" noTextEdit="1"/>
            </p:cNvSpPr>
            <p:nvPr/>
          </p:nvSpPr>
          <p:spPr bwMode="auto">
            <a:xfrm>
              <a:off x="4639" y="254"/>
              <a:ext cx="72" cy="141"/>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4264" name="AutoShape 81"/>
            <p:cNvSpPr>
              <a:spLocks/>
            </p:cNvSpPr>
            <p:nvPr/>
          </p:nvSpPr>
          <p:spPr bwMode="auto">
            <a:xfrm>
              <a:off x="4238" y="216"/>
              <a:ext cx="49" cy="206"/>
            </a:xfrm>
            <a:prstGeom prst="leftBracket">
              <a:avLst>
                <a:gd name="adj" fmla="val 35034"/>
              </a:avLst>
            </a:prstGeom>
            <a:noFill/>
            <a:ln w="28575">
              <a:solidFill>
                <a:schemeClr val="tx1"/>
              </a:solidFill>
              <a:round/>
              <a:headEnd/>
              <a:tailEnd/>
            </a:ln>
          </p:spPr>
          <p:txBody>
            <a:bodyPr wrap="none" anchor="ctr"/>
            <a:lstStyle/>
            <a:p>
              <a:endParaRPr lang="zh-CN" altLang="en-US"/>
            </a:p>
          </p:txBody>
        </p:sp>
        <p:sp>
          <p:nvSpPr>
            <p:cNvPr id="4265" name="Line 82"/>
            <p:cNvSpPr>
              <a:spLocks noChangeShapeType="1"/>
            </p:cNvSpPr>
            <p:nvPr/>
          </p:nvSpPr>
          <p:spPr bwMode="auto">
            <a:xfrm>
              <a:off x="4879" y="336"/>
              <a:ext cx="152" cy="0"/>
            </a:xfrm>
            <a:prstGeom prst="line">
              <a:avLst/>
            </a:prstGeom>
            <a:noFill/>
            <a:ln w="28575">
              <a:solidFill>
                <a:schemeClr val="tx1"/>
              </a:solidFill>
              <a:round/>
              <a:headEnd/>
              <a:tailEnd/>
            </a:ln>
          </p:spPr>
          <p:txBody>
            <a:bodyPr/>
            <a:lstStyle/>
            <a:p>
              <a:endParaRPr lang="zh-CN" altLang="en-US"/>
            </a:p>
          </p:txBody>
        </p:sp>
        <p:sp>
          <p:nvSpPr>
            <p:cNvPr id="4266" name="WordArt 83"/>
            <p:cNvSpPr>
              <a:spLocks noChangeArrowheads="1" noChangeShapeType="1" noTextEdit="1"/>
            </p:cNvSpPr>
            <p:nvPr/>
          </p:nvSpPr>
          <p:spPr bwMode="auto">
            <a:xfrm>
              <a:off x="4871" y="368"/>
              <a:ext cx="159" cy="122"/>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0.5</a:t>
              </a:r>
              <a:endParaRPr lang="zh-CN" altLang="en-US" sz="3600" kern="10">
                <a:ln w="9525">
                  <a:solidFill>
                    <a:schemeClr val="tx1"/>
                  </a:solidFill>
                  <a:round/>
                  <a:headEnd/>
                  <a:tailEnd/>
                </a:ln>
                <a:latin typeface="Times New Roman"/>
                <a:cs typeface="Times New Roman"/>
              </a:endParaRPr>
            </a:p>
          </p:txBody>
        </p:sp>
        <p:sp>
          <p:nvSpPr>
            <p:cNvPr id="4267" name="WordArt 84"/>
            <p:cNvSpPr>
              <a:spLocks noChangeArrowheads="1" noChangeShapeType="1" noTextEdit="1"/>
            </p:cNvSpPr>
            <p:nvPr/>
          </p:nvSpPr>
          <p:spPr bwMode="auto">
            <a:xfrm>
              <a:off x="5078" y="275"/>
              <a:ext cx="57" cy="14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268" name="WordArt 85"/>
            <p:cNvSpPr>
              <a:spLocks noChangeArrowheads="1" noChangeShapeType="1" noTextEdit="1"/>
            </p:cNvSpPr>
            <p:nvPr/>
          </p:nvSpPr>
          <p:spPr bwMode="auto">
            <a:xfrm>
              <a:off x="5158" y="269"/>
              <a:ext cx="112" cy="11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4269" name="Group 86"/>
            <p:cNvGrpSpPr>
              <a:grpSpLocks/>
            </p:cNvGrpSpPr>
            <p:nvPr/>
          </p:nvGrpSpPr>
          <p:grpSpPr bwMode="auto">
            <a:xfrm>
              <a:off x="5297" y="177"/>
              <a:ext cx="190" cy="285"/>
              <a:chOff x="3811" y="1785"/>
              <a:chExt cx="190" cy="285"/>
            </a:xfrm>
          </p:grpSpPr>
          <p:sp>
            <p:nvSpPr>
              <p:cNvPr id="4291" name="WordArt 87"/>
              <p:cNvSpPr>
                <a:spLocks noChangeArrowheads="1" noChangeShapeType="1" noTextEdit="1"/>
              </p:cNvSpPr>
              <p:nvPr/>
            </p:nvSpPr>
            <p:spPr bwMode="auto">
              <a:xfrm>
                <a:off x="3857" y="1969"/>
                <a:ext cx="72" cy="10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4292" name="WordArt 88"/>
              <p:cNvSpPr>
                <a:spLocks noChangeArrowheads="1" noChangeShapeType="1" noTextEdit="1"/>
              </p:cNvSpPr>
              <p:nvPr/>
            </p:nvSpPr>
            <p:spPr bwMode="auto">
              <a:xfrm>
                <a:off x="3811" y="1785"/>
                <a:ext cx="155" cy="99"/>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4293" name="Line 89"/>
              <p:cNvSpPr>
                <a:spLocks noChangeShapeType="1"/>
              </p:cNvSpPr>
              <p:nvPr/>
            </p:nvSpPr>
            <p:spPr bwMode="auto">
              <a:xfrm>
                <a:off x="3813" y="1924"/>
                <a:ext cx="188" cy="6"/>
              </a:xfrm>
              <a:prstGeom prst="line">
                <a:avLst/>
              </a:prstGeom>
              <a:noFill/>
              <a:ln w="38100">
                <a:solidFill>
                  <a:schemeClr val="tx1"/>
                </a:solidFill>
                <a:round/>
                <a:headEnd/>
                <a:tailEnd/>
              </a:ln>
            </p:spPr>
            <p:txBody>
              <a:bodyPr/>
              <a:lstStyle/>
              <a:p>
                <a:endParaRPr lang="zh-CN" altLang="en-US"/>
              </a:p>
            </p:txBody>
          </p:sp>
        </p:grpSp>
        <p:sp>
          <p:nvSpPr>
            <p:cNvPr id="4270" name="AutoShape 90"/>
            <p:cNvSpPr>
              <a:spLocks/>
            </p:cNvSpPr>
            <p:nvPr/>
          </p:nvSpPr>
          <p:spPr bwMode="auto">
            <a:xfrm flipH="1">
              <a:off x="5497" y="214"/>
              <a:ext cx="49" cy="206"/>
            </a:xfrm>
            <a:prstGeom prst="leftBracket">
              <a:avLst>
                <a:gd name="adj" fmla="val 35034"/>
              </a:avLst>
            </a:prstGeom>
            <a:noFill/>
            <a:ln w="28575">
              <a:solidFill>
                <a:schemeClr val="tx1"/>
              </a:solidFill>
              <a:round/>
              <a:headEnd/>
              <a:tailEnd/>
            </a:ln>
          </p:spPr>
          <p:txBody>
            <a:bodyPr wrap="none" anchor="ctr"/>
            <a:lstStyle/>
            <a:p>
              <a:endParaRPr lang="zh-CN" altLang="en-US"/>
            </a:p>
          </p:txBody>
        </p:sp>
        <p:grpSp>
          <p:nvGrpSpPr>
            <p:cNvPr id="4271" name="Group 91"/>
            <p:cNvGrpSpPr>
              <a:grpSpLocks/>
            </p:cNvGrpSpPr>
            <p:nvPr/>
          </p:nvGrpSpPr>
          <p:grpSpPr bwMode="auto">
            <a:xfrm>
              <a:off x="3436" y="630"/>
              <a:ext cx="102" cy="60"/>
              <a:chOff x="1260" y="2371"/>
              <a:chExt cx="151" cy="53"/>
            </a:xfrm>
          </p:grpSpPr>
          <p:sp>
            <p:nvSpPr>
              <p:cNvPr id="4289" name="Line 92"/>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4290" name="Line 93"/>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4272" name="WordArt 94"/>
            <p:cNvSpPr>
              <a:spLocks noChangeArrowheads="1" noChangeShapeType="1" noTextEdit="1"/>
            </p:cNvSpPr>
            <p:nvPr/>
          </p:nvSpPr>
          <p:spPr bwMode="auto">
            <a:xfrm>
              <a:off x="3878" y="599"/>
              <a:ext cx="276" cy="107"/>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4273" name="WordArt 95"/>
            <p:cNvSpPr>
              <a:spLocks noChangeArrowheads="1" noChangeShapeType="1" noTextEdit="1"/>
            </p:cNvSpPr>
            <p:nvPr/>
          </p:nvSpPr>
          <p:spPr bwMode="auto">
            <a:xfrm>
              <a:off x="3602" y="591"/>
              <a:ext cx="254" cy="126"/>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0.2</a:t>
              </a:r>
              <a:endParaRPr lang="zh-CN" altLang="en-US" sz="3600" kern="10">
                <a:ln w="9525">
                  <a:solidFill>
                    <a:schemeClr val="tx1"/>
                  </a:solidFill>
                  <a:round/>
                  <a:headEnd/>
                  <a:tailEnd/>
                </a:ln>
                <a:latin typeface="Times New Roman"/>
                <a:cs typeface="Times New Roman"/>
              </a:endParaRPr>
            </a:p>
          </p:txBody>
        </p:sp>
        <p:sp>
          <p:nvSpPr>
            <p:cNvPr id="4274" name="AutoShape 96"/>
            <p:cNvSpPr>
              <a:spLocks/>
            </p:cNvSpPr>
            <p:nvPr/>
          </p:nvSpPr>
          <p:spPr bwMode="auto">
            <a:xfrm>
              <a:off x="4207" y="541"/>
              <a:ext cx="50" cy="213"/>
            </a:xfrm>
            <a:prstGeom prst="leftBracket">
              <a:avLst>
                <a:gd name="adj" fmla="val 35500"/>
              </a:avLst>
            </a:prstGeom>
            <a:noFill/>
            <a:ln w="28575">
              <a:solidFill>
                <a:schemeClr val="tx1"/>
              </a:solidFill>
              <a:round/>
              <a:headEnd/>
              <a:tailEnd/>
            </a:ln>
          </p:spPr>
          <p:txBody>
            <a:bodyPr wrap="none" anchor="ctr"/>
            <a:lstStyle/>
            <a:p>
              <a:endParaRPr lang="zh-CN" altLang="en-US"/>
            </a:p>
          </p:txBody>
        </p:sp>
        <p:sp>
          <p:nvSpPr>
            <p:cNvPr id="4275" name="AutoShape 97"/>
            <p:cNvSpPr>
              <a:spLocks/>
            </p:cNvSpPr>
            <p:nvPr/>
          </p:nvSpPr>
          <p:spPr bwMode="auto">
            <a:xfrm flipH="1">
              <a:off x="5503" y="522"/>
              <a:ext cx="49" cy="213"/>
            </a:xfrm>
            <a:prstGeom prst="leftBracket">
              <a:avLst>
                <a:gd name="adj" fmla="val 36224"/>
              </a:avLst>
            </a:prstGeom>
            <a:noFill/>
            <a:ln w="28575">
              <a:solidFill>
                <a:schemeClr val="tx1"/>
              </a:solidFill>
              <a:round/>
              <a:headEnd/>
              <a:tailEnd/>
            </a:ln>
          </p:spPr>
          <p:txBody>
            <a:bodyPr wrap="none" anchor="ctr"/>
            <a:lstStyle/>
            <a:p>
              <a:endParaRPr lang="zh-CN" altLang="en-US"/>
            </a:p>
          </p:txBody>
        </p:sp>
        <p:sp>
          <p:nvSpPr>
            <p:cNvPr id="4276" name="WordArt 98"/>
            <p:cNvSpPr>
              <a:spLocks noChangeArrowheads="1" noChangeShapeType="1" noTextEdit="1"/>
            </p:cNvSpPr>
            <p:nvPr/>
          </p:nvSpPr>
          <p:spPr bwMode="auto">
            <a:xfrm>
              <a:off x="5125" y="586"/>
              <a:ext cx="101" cy="109"/>
            </a:xfrm>
            <a:prstGeom prst="rect">
              <a:avLst/>
            </a:prstGeom>
          </p:spPr>
          <p:txBody>
            <a:bodyPr wrap="none" fromWordArt="1">
              <a:prstTxWarp prst="textPlain">
                <a:avLst>
                  <a:gd name="adj" fmla="val 50000"/>
                </a:avLst>
              </a:prstTxWarp>
            </a:bodyPr>
            <a:lstStyle/>
            <a:p>
              <a:r>
                <a:rPr lang="en-US" altLang="zh-CN" sz="3600" kern="10">
                  <a:ln w="28575">
                    <a:solidFill>
                      <a:schemeClr val="tx1"/>
                    </a:solidFill>
                    <a:round/>
                    <a:headEnd/>
                    <a:tailEnd/>
                  </a:ln>
                  <a:latin typeface="宋体"/>
                  <a:ea typeface="宋体"/>
                </a:rPr>
                <a:t>+</a:t>
              </a:r>
              <a:endParaRPr lang="zh-CN" altLang="en-US" sz="3600" kern="10">
                <a:ln w="28575">
                  <a:solidFill>
                    <a:schemeClr val="tx1"/>
                  </a:solidFill>
                  <a:round/>
                  <a:headEnd/>
                  <a:tailEnd/>
                </a:ln>
                <a:latin typeface="宋体"/>
                <a:ea typeface="宋体"/>
              </a:endParaRPr>
            </a:p>
          </p:txBody>
        </p:sp>
        <p:sp>
          <p:nvSpPr>
            <p:cNvPr id="4277" name="WordArt 99"/>
            <p:cNvSpPr>
              <a:spLocks noChangeArrowheads="1" noChangeShapeType="1" noTextEdit="1"/>
            </p:cNvSpPr>
            <p:nvPr/>
          </p:nvSpPr>
          <p:spPr bwMode="auto">
            <a:xfrm>
              <a:off x="5339" y="680"/>
              <a:ext cx="68" cy="100"/>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4278" name="WordArt 100"/>
            <p:cNvSpPr>
              <a:spLocks noChangeArrowheads="1" noChangeShapeType="1" noTextEdit="1"/>
            </p:cNvSpPr>
            <p:nvPr/>
          </p:nvSpPr>
          <p:spPr bwMode="auto">
            <a:xfrm>
              <a:off x="5301" y="501"/>
              <a:ext cx="146" cy="99"/>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4279" name="Line 101"/>
            <p:cNvSpPr>
              <a:spLocks noChangeShapeType="1"/>
            </p:cNvSpPr>
            <p:nvPr/>
          </p:nvSpPr>
          <p:spPr bwMode="auto">
            <a:xfrm flipV="1">
              <a:off x="5290" y="633"/>
              <a:ext cx="162" cy="6"/>
            </a:xfrm>
            <a:prstGeom prst="line">
              <a:avLst/>
            </a:prstGeom>
            <a:noFill/>
            <a:ln w="38100">
              <a:solidFill>
                <a:schemeClr val="tx1"/>
              </a:solidFill>
              <a:round/>
              <a:headEnd/>
              <a:tailEnd/>
            </a:ln>
          </p:spPr>
          <p:txBody>
            <a:bodyPr/>
            <a:lstStyle/>
            <a:p>
              <a:endParaRPr lang="zh-CN" altLang="en-US"/>
            </a:p>
          </p:txBody>
        </p:sp>
        <p:sp>
          <p:nvSpPr>
            <p:cNvPr id="4280" name="WordArt 102"/>
            <p:cNvSpPr>
              <a:spLocks noChangeArrowheads="1" noChangeShapeType="1" noTextEdit="1"/>
            </p:cNvSpPr>
            <p:nvPr/>
          </p:nvSpPr>
          <p:spPr bwMode="auto">
            <a:xfrm>
              <a:off x="4805" y="595"/>
              <a:ext cx="72" cy="10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4281" name="WordArt 103"/>
            <p:cNvSpPr>
              <a:spLocks noChangeArrowheads="1" noChangeShapeType="1" noTextEdit="1"/>
            </p:cNvSpPr>
            <p:nvPr/>
          </p:nvSpPr>
          <p:spPr bwMode="auto">
            <a:xfrm>
              <a:off x="4903" y="582"/>
              <a:ext cx="121" cy="112"/>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4282" name="WordArt 104"/>
            <p:cNvSpPr>
              <a:spLocks noChangeArrowheads="1" noChangeShapeType="1" noTextEdit="1"/>
            </p:cNvSpPr>
            <p:nvPr/>
          </p:nvSpPr>
          <p:spPr bwMode="auto">
            <a:xfrm>
              <a:off x="4579" y="570"/>
              <a:ext cx="72" cy="141"/>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grpSp>
          <p:nvGrpSpPr>
            <p:cNvPr id="4" name="Group 105"/>
            <p:cNvGrpSpPr>
              <a:grpSpLocks/>
            </p:cNvGrpSpPr>
            <p:nvPr/>
          </p:nvGrpSpPr>
          <p:grpSpPr bwMode="auto">
            <a:xfrm>
              <a:off x="4257" y="601"/>
              <a:ext cx="250" cy="101"/>
              <a:chOff x="1271" y="3534"/>
              <a:chExt cx="250" cy="101"/>
            </a:xfrm>
          </p:grpSpPr>
          <p:sp>
            <p:nvSpPr>
              <p:cNvPr id="4287" name="WordArt 106"/>
              <p:cNvSpPr>
                <a:spLocks noChangeArrowheads="1" noChangeShapeType="1" noTextEdit="1"/>
              </p:cNvSpPr>
              <p:nvPr/>
            </p:nvSpPr>
            <p:spPr bwMode="auto">
              <a:xfrm>
                <a:off x="1271" y="3534"/>
                <a:ext cx="72" cy="10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4288" name="WordArt 107"/>
              <p:cNvSpPr>
                <a:spLocks noChangeArrowheads="1" noChangeShapeType="1" noTextEdit="1"/>
              </p:cNvSpPr>
              <p:nvPr/>
            </p:nvSpPr>
            <p:spPr bwMode="auto">
              <a:xfrm>
                <a:off x="1366" y="3536"/>
                <a:ext cx="155" cy="99"/>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grpSp>
        <p:sp>
          <p:nvSpPr>
            <p:cNvPr id="4284" name="Line 108"/>
            <p:cNvSpPr>
              <a:spLocks noChangeShapeType="1"/>
            </p:cNvSpPr>
            <p:nvPr/>
          </p:nvSpPr>
          <p:spPr bwMode="auto">
            <a:xfrm>
              <a:off x="4675" y="638"/>
              <a:ext cx="107" cy="0"/>
            </a:xfrm>
            <a:prstGeom prst="line">
              <a:avLst/>
            </a:prstGeom>
            <a:noFill/>
            <a:ln w="38100">
              <a:solidFill>
                <a:schemeClr val="tx1"/>
              </a:solidFill>
              <a:round/>
              <a:headEnd/>
              <a:tailEnd/>
            </a:ln>
          </p:spPr>
          <p:txBody>
            <a:bodyPr/>
            <a:lstStyle/>
            <a:p>
              <a:endParaRPr lang="zh-CN" altLang="en-US"/>
            </a:p>
          </p:txBody>
        </p:sp>
        <p:sp>
          <p:nvSpPr>
            <p:cNvPr id="4285" name="WordArt 109"/>
            <p:cNvSpPr>
              <a:spLocks noChangeArrowheads="1" noChangeShapeType="1" noTextEdit="1"/>
            </p:cNvSpPr>
            <p:nvPr/>
          </p:nvSpPr>
          <p:spPr bwMode="auto">
            <a:xfrm flipH="1">
              <a:off x="4513" y="573"/>
              <a:ext cx="42" cy="139"/>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286" name="WordArt 110"/>
            <p:cNvSpPr>
              <a:spLocks noChangeArrowheads="1" noChangeShapeType="1" noTextEdit="1"/>
            </p:cNvSpPr>
            <p:nvPr/>
          </p:nvSpPr>
          <p:spPr bwMode="auto">
            <a:xfrm>
              <a:off x="5046" y="563"/>
              <a:ext cx="41" cy="149"/>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grpSp>
        <p:nvGrpSpPr>
          <p:cNvPr id="22" name="Group 111"/>
          <p:cNvGrpSpPr>
            <a:grpSpLocks/>
          </p:cNvGrpSpPr>
          <p:nvPr/>
        </p:nvGrpSpPr>
        <p:grpSpPr bwMode="auto">
          <a:xfrm>
            <a:off x="4351338" y="1397000"/>
            <a:ext cx="4202112" cy="847725"/>
            <a:chOff x="2741" y="880"/>
            <a:chExt cx="2647" cy="534"/>
          </a:xfrm>
        </p:grpSpPr>
        <p:sp>
          <p:nvSpPr>
            <p:cNvPr id="4229" name="WordArt 112"/>
            <p:cNvSpPr>
              <a:spLocks noChangeArrowheads="1" noChangeShapeType="1" noTextEdit="1"/>
            </p:cNvSpPr>
            <p:nvPr/>
          </p:nvSpPr>
          <p:spPr bwMode="auto">
            <a:xfrm>
              <a:off x="2741" y="880"/>
              <a:ext cx="2647" cy="173"/>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华文中宋"/>
                  <a:ea typeface="华文中宋"/>
                </a:rPr>
                <a:t>设：对同一坐标系，反射波动表达式</a:t>
              </a:r>
            </a:p>
          </p:txBody>
        </p:sp>
        <p:grpSp>
          <p:nvGrpSpPr>
            <p:cNvPr id="4230" name="Group 113"/>
            <p:cNvGrpSpPr>
              <a:grpSpLocks/>
            </p:cNvGrpSpPr>
            <p:nvPr/>
          </p:nvGrpSpPr>
          <p:grpSpPr bwMode="auto">
            <a:xfrm>
              <a:off x="2846" y="1184"/>
              <a:ext cx="182" cy="230"/>
              <a:chOff x="2865" y="940"/>
              <a:chExt cx="182" cy="230"/>
            </a:xfrm>
          </p:grpSpPr>
          <p:sp>
            <p:nvSpPr>
              <p:cNvPr id="4250" name="WordArt 114"/>
              <p:cNvSpPr>
                <a:spLocks noChangeArrowheads="1" noChangeShapeType="1" noTextEdit="1"/>
              </p:cNvSpPr>
              <p:nvPr/>
            </p:nvSpPr>
            <p:spPr bwMode="auto">
              <a:xfrm>
                <a:off x="2865" y="940"/>
                <a:ext cx="131" cy="176"/>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4251" name="WordArt 115"/>
              <p:cNvSpPr>
                <a:spLocks noChangeArrowheads="1" noChangeShapeType="1" noTextEdit="1"/>
              </p:cNvSpPr>
              <p:nvPr/>
            </p:nvSpPr>
            <p:spPr bwMode="auto">
              <a:xfrm>
                <a:off x="2962" y="1070"/>
                <a:ext cx="85" cy="100"/>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宋体"/>
                    <a:ea typeface="宋体"/>
                  </a:rPr>
                  <a:t>反</a:t>
                </a:r>
              </a:p>
            </p:txBody>
          </p:sp>
        </p:grpSp>
        <p:grpSp>
          <p:nvGrpSpPr>
            <p:cNvPr id="4231" name="Group 116"/>
            <p:cNvGrpSpPr>
              <a:grpSpLocks/>
            </p:cNvGrpSpPr>
            <p:nvPr/>
          </p:nvGrpSpPr>
          <p:grpSpPr bwMode="auto">
            <a:xfrm>
              <a:off x="3062" y="1241"/>
              <a:ext cx="102" cy="58"/>
              <a:chOff x="1260" y="2371"/>
              <a:chExt cx="151" cy="53"/>
            </a:xfrm>
          </p:grpSpPr>
          <p:sp>
            <p:nvSpPr>
              <p:cNvPr id="4248" name="Line 117"/>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4249" name="Line 118"/>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4232" name="WordArt 119"/>
            <p:cNvSpPr>
              <a:spLocks noChangeArrowheads="1" noChangeShapeType="1" noTextEdit="1"/>
            </p:cNvSpPr>
            <p:nvPr/>
          </p:nvSpPr>
          <p:spPr bwMode="auto">
            <a:xfrm>
              <a:off x="3536" y="1211"/>
              <a:ext cx="276" cy="104"/>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4233" name="WordArt 120"/>
            <p:cNvSpPr>
              <a:spLocks noChangeArrowheads="1" noChangeShapeType="1" noTextEdit="1"/>
            </p:cNvSpPr>
            <p:nvPr/>
          </p:nvSpPr>
          <p:spPr bwMode="auto">
            <a:xfrm>
              <a:off x="3228" y="1203"/>
              <a:ext cx="254" cy="122"/>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0.2</a:t>
              </a:r>
              <a:endParaRPr lang="zh-CN" altLang="en-US" sz="3600" kern="10">
                <a:ln w="9525">
                  <a:solidFill>
                    <a:schemeClr val="tx1"/>
                  </a:solidFill>
                  <a:round/>
                  <a:headEnd/>
                  <a:tailEnd/>
                </a:ln>
                <a:latin typeface="Times New Roman"/>
                <a:cs typeface="Times New Roman"/>
              </a:endParaRPr>
            </a:p>
          </p:txBody>
        </p:sp>
        <p:sp>
          <p:nvSpPr>
            <p:cNvPr id="4234" name="WordArt 121"/>
            <p:cNvSpPr>
              <a:spLocks noChangeArrowheads="1" noChangeShapeType="1" noTextEdit="1"/>
            </p:cNvSpPr>
            <p:nvPr/>
          </p:nvSpPr>
          <p:spPr bwMode="auto">
            <a:xfrm>
              <a:off x="3899" y="1213"/>
              <a:ext cx="71" cy="10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4235" name="WordArt 122"/>
            <p:cNvSpPr>
              <a:spLocks noChangeArrowheads="1" noChangeShapeType="1" noTextEdit="1"/>
            </p:cNvSpPr>
            <p:nvPr/>
          </p:nvSpPr>
          <p:spPr bwMode="auto">
            <a:xfrm>
              <a:off x="3985" y="1215"/>
              <a:ext cx="154" cy="99"/>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4236" name="AutoShape 123"/>
            <p:cNvSpPr>
              <a:spLocks/>
            </p:cNvSpPr>
            <p:nvPr/>
          </p:nvSpPr>
          <p:spPr bwMode="auto">
            <a:xfrm>
              <a:off x="3844" y="1155"/>
              <a:ext cx="50" cy="206"/>
            </a:xfrm>
            <a:prstGeom prst="leftBracket">
              <a:avLst>
                <a:gd name="adj" fmla="val 34333"/>
              </a:avLst>
            </a:prstGeom>
            <a:noFill/>
            <a:ln w="28575">
              <a:solidFill>
                <a:schemeClr val="tx1"/>
              </a:solidFill>
              <a:round/>
              <a:headEnd/>
              <a:tailEnd/>
            </a:ln>
          </p:spPr>
          <p:txBody>
            <a:bodyPr wrap="none" anchor="ctr"/>
            <a:lstStyle/>
            <a:p>
              <a:endParaRPr lang="zh-CN" altLang="en-US"/>
            </a:p>
          </p:txBody>
        </p:sp>
        <p:sp>
          <p:nvSpPr>
            <p:cNvPr id="4237" name="WordArt 124"/>
            <p:cNvSpPr>
              <a:spLocks noChangeArrowheads="1" noChangeShapeType="1" noTextEdit="1"/>
            </p:cNvSpPr>
            <p:nvPr/>
          </p:nvSpPr>
          <p:spPr bwMode="auto">
            <a:xfrm>
              <a:off x="4761" y="1202"/>
              <a:ext cx="112" cy="11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238" name="AutoShape 125"/>
            <p:cNvSpPr>
              <a:spLocks/>
            </p:cNvSpPr>
            <p:nvPr/>
          </p:nvSpPr>
          <p:spPr bwMode="auto">
            <a:xfrm flipH="1">
              <a:off x="5110" y="1154"/>
              <a:ext cx="49" cy="206"/>
            </a:xfrm>
            <a:prstGeom prst="leftBracket">
              <a:avLst>
                <a:gd name="adj" fmla="val 35034"/>
              </a:avLst>
            </a:prstGeom>
            <a:noFill/>
            <a:ln w="28575">
              <a:solidFill>
                <a:schemeClr val="tx1"/>
              </a:solidFill>
              <a:round/>
              <a:headEnd/>
              <a:tailEnd/>
            </a:ln>
          </p:spPr>
          <p:txBody>
            <a:bodyPr wrap="none" anchor="ctr"/>
            <a:lstStyle/>
            <a:p>
              <a:endParaRPr lang="zh-CN" altLang="en-US"/>
            </a:p>
          </p:txBody>
        </p:sp>
        <p:sp>
          <p:nvSpPr>
            <p:cNvPr id="4239" name="WordArt 126"/>
            <p:cNvSpPr>
              <a:spLocks noChangeArrowheads="1" noChangeShapeType="1" noTextEdit="1"/>
            </p:cNvSpPr>
            <p:nvPr/>
          </p:nvSpPr>
          <p:spPr bwMode="auto">
            <a:xfrm>
              <a:off x="4294" y="1194"/>
              <a:ext cx="111" cy="115"/>
            </a:xfrm>
            <a:prstGeom prst="rect">
              <a:avLst/>
            </a:prstGeom>
          </p:spPr>
          <p:txBody>
            <a:bodyPr wrap="none" fromWordArt="1">
              <a:prstTxWarp prst="textPlain">
                <a:avLst>
                  <a:gd name="adj" fmla="val 50000"/>
                </a:avLst>
              </a:prstTxWarp>
            </a:bodyPr>
            <a:lstStyle/>
            <a:p>
              <a:r>
                <a:rPr lang="en-US" altLang="zh-CN" sz="3600" kern="10">
                  <a:ln w="28575">
                    <a:solidFill>
                      <a:schemeClr val="accent2"/>
                    </a:solidFill>
                    <a:round/>
                    <a:headEnd/>
                    <a:tailEnd/>
                  </a:ln>
                  <a:latin typeface="宋体"/>
                  <a:ea typeface="宋体"/>
                </a:rPr>
                <a:t>+</a:t>
              </a:r>
              <a:endParaRPr lang="zh-CN" altLang="en-US" sz="3600" kern="10">
                <a:ln w="28575">
                  <a:solidFill>
                    <a:schemeClr val="accent2"/>
                  </a:solidFill>
                  <a:round/>
                  <a:headEnd/>
                  <a:tailEnd/>
                </a:ln>
                <a:latin typeface="宋体"/>
                <a:ea typeface="宋体"/>
              </a:endParaRPr>
            </a:p>
          </p:txBody>
        </p:sp>
        <p:grpSp>
          <p:nvGrpSpPr>
            <p:cNvPr id="4240" name="Group 127"/>
            <p:cNvGrpSpPr>
              <a:grpSpLocks/>
            </p:cNvGrpSpPr>
            <p:nvPr/>
          </p:nvGrpSpPr>
          <p:grpSpPr bwMode="auto">
            <a:xfrm>
              <a:off x="4904" y="1182"/>
              <a:ext cx="168" cy="169"/>
              <a:chOff x="5024" y="1166"/>
              <a:chExt cx="192" cy="177"/>
            </a:xfrm>
          </p:grpSpPr>
          <p:sp>
            <p:nvSpPr>
              <p:cNvPr id="4246" name="WordArt 128"/>
              <p:cNvSpPr>
                <a:spLocks noChangeArrowheads="1" noChangeShapeType="1" noTextEdit="1"/>
              </p:cNvSpPr>
              <p:nvPr/>
            </p:nvSpPr>
            <p:spPr bwMode="auto">
              <a:xfrm>
                <a:off x="5024" y="1166"/>
                <a:ext cx="155" cy="161"/>
              </a:xfrm>
              <a:prstGeom prst="rect">
                <a:avLst/>
              </a:prstGeom>
            </p:spPr>
            <p:txBody>
              <a:bodyPr wrap="none" fromWordArt="1">
                <a:prstTxWarp prst="textPlain">
                  <a:avLst>
                    <a:gd name="adj" fmla="val 50000"/>
                  </a:avLst>
                </a:prstTxWarp>
              </a:bodyPr>
              <a:lstStyle/>
              <a:p>
                <a:r>
                  <a:rPr lang="en-US" altLang="zh-CN" sz="1200" i="1" kern="10">
                    <a:ln w="9525">
                      <a:solidFill>
                        <a:srgbClr val="CC0000"/>
                      </a:solidFill>
                      <a:round/>
                      <a:headEnd/>
                      <a:tailEnd/>
                    </a:ln>
                    <a:solidFill>
                      <a:srgbClr val="CC0000"/>
                    </a:solidFill>
                    <a:latin typeface="Symbol"/>
                  </a:rPr>
                  <a:t>j</a:t>
                </a:r>
                <a:endParaRPr lang="zh-CN" altLang="en-US" sz="1200" i="1" kern="10">
                  <a:ln w="9525">
                    <a:solidFill>
                      <a:srgbClr val="CC0000"/>
                    </a:solidFill>
                    <a:round/>
                    <a:headEnd/>
                    <a:tailEnd/>
                  </a:ln>
                  <a:solidFill>
                    <a:srgbClr val="CC0000"/>
                  </a:solidFill>
                  <a:latin typeface="Symbol"/>
                </a:endParaRPr>
              </a:p>
            </p:txBody>
          </p:sp>
          <p:sp>
            <p:nvSpPr>
              <p:cNvPr id="4247" name="WordArt 129"/>
              <p:cNvSpPr>
                <a:spLocks noChangeArrowheads="1" noChangeShapeType="1" noTextEdit="1"/>
              </p:cNvSpPr>
              <p:nvPr/>
            </p:nvSpPr>
            <p:spPr bwMode="auto">
              <a:xfrm>
                <a:off x="5166" y="1273"/>
                <a:ext cx="50" cy="70"/>
              </a:xfrm>
              <a:prstGeom prst="rect">
                <a:avLst/>
              </a:prstGeom>
            </p:spPr>
            <p:txBody>
              <a:bodyPr wrap="none" fromWordArt="1">
                <a:prstTxWarp prst="textPlain">
                  <a:avLst>
                    <a:gd name="adj" fmla="val 50000"/>
                  </a:avLst>
                </a:prstTxWarp>
              </a:bodyPr>
              <a:lstStyle/>
              <a:p>
                <a:r>
                  <a:rPr lang="en-US" altLang="zh-CN" sz="1400" kern="10">
                    <a:ln w="9525">
                      <a:solidFill>
                        <a:srgbClr val="CC0000"/>
                      </a:solidFill>
                      <a:round/>
                      <a:headEnd/>
                      <a:tailEnd/>
                    </a:ln>
                    <a:solidFill>
                      <a:srgbClr val="CC0000"/>
                    </a:solidFill>
                    <a:latin typeface="Times New Roman"/>
                    <a:cs typeface="Times New Roman"/>
                  </a:rPr>
                  <a:t>0</a:t>
                </a:r>
                <a:endParaRPr lang="zh-CN" altLang="en-US" sz="1400" kern="10">
                  <a:ln w="9525">
                    <a:solidFill>
                      <a:srgbClr val="CC0000"/>
                    </a:solidFill>
                    <a:round/>
                    <a:headEnd/>
                    <a:tailEnd/>
                  </a:ln>
                  <a:solidFill>
                    <a:srgbClr val="CC0000"/>
                  </a:solidFill>
                  <a:latin typeface="Times New Roman"/>
                  <a:cs typeface="Times New Roman"/>
                </a:endParaRPr>
              </a:p>
            </p:txBody>
          </p:sp>
        </p:grpSp>
        <p:sp>
          <p:nvSpPr>
            <p:cNvPr id="4241" name="WordArt 130"/>
            <p:cNvSpPr>
              <a:spLocks noChangeArrowheads="1" noChangeShapeType="1" noTextEdit="1"/>
            </p:cNvSpPr>
            <p:nvPr/>
          </p:nvSpPr>
          <p:spPr bwMode="auto">
            <a:xfrm>
              <a:off x="4437" y="1211"/>
              <a:ext cx="72" cy="10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4242" name="WordArt 131"/>
            <p:cNvSpPr>
              <a:spLocks noChangeArrowheads="1" noChangeShapeType="1" noTextEdit="1"/>
            </p:cNvSpPr>
            <p:nvPr/>
          </p:nvSpPr>
          <p:spPr bwMode="auto">
            <a:xfrm>
              <a:off x="4535" y="1198"/>
              <a:ext cx="121" cy="112"/>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4243" name="WordArt 132"/>
            <p:cNvSpPr>
              <a:spLocks noChangeArrowheads="1" noChangeShapeType="1" noTextEdit="1"/>
            </p:cNvSpPr>
            <p:nvPr/>
          </p:nvSpPr>
          <p:spPr bwMode="auto">
            <a:xfrm>
              <a:off x="4211" y="1186"/>
              <a:ext cx="72" cy="141"/>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4244" name="WordArt 133"/>
            <p:cNvSpPr>
              <a:spLocks noChangeArrowheads="1" noChangeShapeType="1" noTextEdit="1"/>
            </p:cNvSpPr>
            <p:nvPr/>
          </p:nvSpPr>
          <p:spPr bwMode="auto">
            <a:xfrm flipH="1">
              <a:off x="4145" y="1189"/>
              <a:ext cx="42" cy="139"/>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245" name="WordArt 134"/>
            <p:cNvSpPr>
              <a:spLocks noChangeArrowheads="1" noChangeShapeType="1" noTextEdit="1"/>
            </p:cNvSpPr>
            <p:nvPr/>
          </p:nvSpPr>
          <p:spPr bwMode="auto">
            <a:xfrm>
              <a:off x="4678" y="1179"/>
              <a:ext cx="41" cy="149"/>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grpSp>
        <p:nvGrpSpPr>
          <p:cNvPr id="4283" name="Group 178"/>
          <p:cNvGrpSpPr>
            <a:grpSpLocks/>
          </p:cNvGrpSpPr>
          <p:nvPr/>
        </p:nvGrpSpPr>
        <p:grpSpPr bwMode="auto">
          <a:xfrm>
            <a:off x="4106114" y="4530012"/>
            <a:ext cx="4240212" cy="488950"/>
            <a:chOff x="2593" y="2750"/>
            <a:chExt cx="2671" cy="308"/>
          </a:xfrm>
        </p:grpSpPr>
        <p:sp>
          <p:nvSpPr>
            <p:cNvPr id="4163" name="WordArt 179"/>
            <p:cNvSpPr>
              <a:spLocks noChangeArrowheads="1" noChangeShapeType="1" noTextEdit="1"/>
            </p:cNvSpPr>
            <p:nvPr/>
          </p:nvSpPr>
          <p:spPr bwMode="auto">
            <a:xfrm>
              <a:off x="2593" y="2820"/>
              <a:ext cx="131" cy="182"/>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4164" name="WordArt 180"/>
            <p:cNvSpPr>
              <a:spLocks noChangeArrowheads="1" noChangeShapeType="1" noTextEdit="1"/>
            </p:cNvSpPr>
            <p:nvPr/>
          </p:nvSpPr>
          <p:spPr bwMode="auto">
            <a:xfrm>
              <a:off x="2690" y="2954"/>
              <a:ext cx="85" cy="104"/>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宋体"/>
                  <a:ea typeface="宋体"/>
                </a:rPr>
                <a:t>反</a:t>
              </a:r>
            </a:p>
          </p:txBody>
        </p:sp>
        <p:grpSp>
          <p:nvGrpSpPr>
            <p:cNvPr id="4165" name="Group 181"/>
            <p:cNvGrpSpPr>
              <a:grpSpLocks/>
            </p:cNvGrpSpPr>
            <p:nvPr/>
          </p:nvGrpSpPr>
          <p:grpSpPr bwMode="auto">
            <a:xfrm>
              <a:off x="2809" y="2879"/>
              <a:ext cx="102" cy="60"/>
              <a:chOff x="1260" y="2371"/>
              <a:chExt cx="151" cy="53"/>
            </a:xfrm>
          </p:grpSpPr>
          <p:sp>
            <p:nvSpPr>
              <p:cNvPr id="4185" name="Line 182"/>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4186" name="Line 183"/>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4166" name="WordArt 184"/>
            <p:cNvSpPr>
              <a:spLocks noChangeArrowheads="1" noChangeShapeType="1" noTextEdit="1"/>
            </p:cNvSpPr>
            <p:nvPr/>
          </p:nvSpPr>
          <p:spPr bwMode="auto">
            <a:xfrm flipH="1">
              <a:off x="3913" y="2820"/>
              <a:ext cx="58" cy="168"/>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167" name="WordArt 185"/>
            <p:cNvSpPr>
              <a:spLocks noChangeArrowheads="1" noChangeShapeType="1" noTextEdit="1"/>
            </p:cNvSpPr>
            <p:nvPr/>
          </p:nvSpPr>
          <p:spPr bwMode="auto">
            <a:xfrm>
              <a:off x="3251" y="2848"/>
              <a:ext cx="276" cy="107"/>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4168" name="WordArt 186"/>
            <p:cNvSpPr>
              <a:spLocks noChangeArrowheads="1" noChangeShapeType="1" noTextEdit="1"/>
            </p:cNvSpPr>
            <p:nvPr/>
          </p:nvSpPr>
          <p:spPr bwMode="auto">
            <a:xfrm>
              <a:off x="2975" y="2840"/>
              <a:ext cx="254" cy="126"/>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0.2</a:t>
              </a:r>
              <a:endParaRPr lang="zh-CN" altLang="en-US" sz="3600" kern="10">
                <a:ln w="9525">
                  <a:solidFill>
                    <a:schemeClr val="tx1"/>
                  </a:solidFill>
                  <a:round/>
                  <a:headEnd/>
                  <a:tailEnd/>
                </a:ln>
                <a:latin typeface="Times New Roman"/>
                <a:cs typeface="Times New Roman"/>
              </a:endParaRPr>
            </a:p>
          </p:txBody>
        </p:sp>
        <p:grpSp>
          <p:nvGrpSpPr>
            <p:cNvPr id="4169" name="Group 187"/>
            <p:cNvGrpSpPr>
              <a:grpSpLocks/>
            </p:cNvGrpSpPr>
            <p:nvPr/>
          </p:nvGrpSpPr>
          <p:grpSpPr bwMode="auto">
            <a:xfrm>
              <a:off x="3646" y="2850"/>
              <a:ext cx="248" cy="104"/>
              <a:chOff x="3851" y="2553"/>
              <a:chExt cx="248" cy="101"/>
            </a:xfrm>
          </p:grpSpPr>
          <p:sp>
            <p:nvSpPr>
              <p:cNvPr id="4183" name="WordArt 188"/>
              <p:cNvSpPr>
                <a:spLocks noChangeArrowheads="1" noChangeShapeType="1" noTextEdit="1"/>
              </p:cNvSpPr>
              <p:nvPr/>
            </p:nvSpPr>
            <p:spPr bwMode="auto">
              <a:xfrm>
                <a:off x="3851" y="2553"/>
                <a:ext cx="71" cy="10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4184" name="WordArt 189"/>
              <p:cNvSpPr>
                <a:spLocks noChangeArrowheads="1" noChangeShapeType="1" noTextEdit="1"/>
              </p:cNvSpPr>
              <p:nvPr/>
            </p:nvSpPr>
            <p:spPr bwMode="auto">
              <a:xfrm>
                <a:off x="3945" y="2555"/>
                <a:ext cx="154" cy="99"/>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grpSp>
        <p:sp>
          <p:nvSpPr>
            <p:cNvPr id="4170" name="WordArt 190"/>
            <p:cNvSpPr>
              <a:spLocks noChangeArrowheads="1" noChangeShapeType="1" noTextEdit="1"/>
            </p:cNvSpPr>
            <p:nvPr/>
          </p:nvSpPr>
          <p:spPr bwMode="auto">
            <a:xfrm>
              <a:off x="3994" y="2829"/>
              <a:ext cx="72" cy="146"/>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4171" name="AutoShape 191"/>
            <p:cNvSpPr>
              <a:spLocks/>
            </p:cNvSpPr>
            <p:nvPr/>
          </p:nvSpPr>
          <p:spPr bwMode="auto">
            <a:xfrm>
              <a:off x="3591" y="2790"/>
              <a:ext cx="50" cy="213"/>
            </a:xfrm>
            <a:prstGeom prst="leftBracket">
              <a:avLst>
                <a:gd name="adj" fmla="val 35500"/>
              </a:avLst>
            </a:prstGeom>
            <a:noFill/>
            <a:ln w="28575">
              <a:solidFill>
                <a:schemeClr val="tx1"/>
              </a:solidFill>
              <a:round/>
              <a:headEnd/>
              <a:tailEnd/>
            </a:ln>
          </p:spPr>
          <p:txBody>
            <a:bodyPr wrap="none" anchor="ctr"/>
            <a:lstStyle/>
            <a:p>
              <a:endParaRPr lang="zh-CN" altLang="en-US"/>
            </a:p>
          </p:txBody>
        </p:sp>
        <p:sp>
          <p:nvSpPr>
            <p:cNvPr id="4172" name="WordArt 192"/>
            <p:cNvSpPr>
              <a:spLocks noChangeArrowheads="1" noChangeShapeType="1" noTextEdit="1"/>
            </p:cNvSpPr>
            <p:nvPr/>
          </p:nvSpPr>
          <p:spPr bwMode="auto">
            <a:xfrm>
              <a:off x="4493" y="2840"/>
              <a:ext cx="56" cy="14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4173" name="AutoShape 193"/>
            <p:cNvSpPr>
              <a:spLocks/>
            </p:cNvSpPr>
            <p:nvPr/>
          </p:nvSpPr>
          <p:spPr bwMode="auto">
            <a:xfrm flipH="1">
              <a:off x="5215" y="2758"/>
              <a:ext cx="49" cy="213"/>
            </a:xfrm>
            <a:prstGeom prst="leftBracket">
              <a:avLst>
                <a:gd name="adj" fmla="val 36224"/>
              </a:avLst>
            </a:prstGeom>
            <a:noFill/>
            <a:ln w="28575">
              <a:solidFill>
                <a:schemeClr val="tx1"/>
              </a:solidFill>
              <a:round/>
              <a:headEnd/>
              <a:tailEnd/>
            </a:ln>
          </p:spPr>
          <p:txBody>
            <a:bodyPr wrap="none" anchor="ctr"/>
            <a:lstStyle/>
            <a:p>
              <a:endParaRPr lang="zh-CN" altLang="en-US"/>
            </a:p>
          </p:txBody>
        </p:sp>
        <p:sp>
          <p:nvSpPr>
            <p:cNvPr id="4174" name="WordArt 194"/>
            <p:cNvSpPr>
              <a:spLocks noChangeArrowheads="1" noChangeShapeType="1" noTextEdit="1"/>
            </p:cNvSpPr>
            <p:nvPr/>
          </p:nvSpPr>
          <p:spPr bwMode="auto">
            <a:xfrm>
              <a:off x="4089" y="2830"/>
              <a:ext cx="111" cy="119"/>
            </a:xfrm>
            <a:prstGeom prst="rect">
              <a:avLst/>
            </a:prstGeom>
          </p:spPr>
          <p:txBody>
            <a:bodyPr wrap="none" fromWordArt="1">
              <a:prstTxWarp prst="textPlain">
                <a:avLst>
                  <a:gd name="adj" fmla="val 50000"/>
                </a:avLst>
              </a:prstTxWarp>
            </a:bodyPr>
            <a:lstStyle/>
            <a:p>
              <a:r>
                <a:rPr lang="en-US" altLang="zh-CN" sz="3600" kern="10" dirty="0">
                  <a:ln w="28575">
                    <a:solidFill>
                      <a:schemeClr val="accent2"/>
                    </a:solidFill>
                    <a:round/>
                    <a:headEnd/>
                    <a:tailEnd/>
                  </a:ln>
                  <a:latin typeface="宋体"/>
                  <a:ea typeface="宋体"/>
                </a:rPr>
                <a:t>+</a:t>
              </a:r>
              <a:endParaRPr lang="zh-CN" altLang="en-US" sz="3600" kern="10" dirty="0">
                <a:ln w="28575">
                  <a:solidFill>
                    <a:schemeClr val="accent2"/>
                  </a:solidFill>
                  <a:round/>
                  <a:headEnd/>
                  <a:tailEnd/>
                </a:ln>
                <a:latin typeface="宋体"/>
                <a:ea typeface="宋体"/>
              </a:endParaRPr>
            </a:p>
          </p:txBody>
        </p:sp>
        <p:grpSp>
          <p:nvGrpSpPr>
            <p:cNvPr id="4175" name="Group 195"/>
            <p:cNvGrpSpPr>
              <a:grpSpLocks/>
            </p:cNvGrpSpPr>
            <p:nvPr/>
          </p:nvGrpSpPr>
          <p:grpSpPr bwMode="auto">
            <a:xfrm>
              <a:off x="4778" y="2750"/>
              <a:ext cx="402" cy="279"/>
              <a:chOff x="4983" y="2456"/>
              <a:chExt cx="402" cy="270"/>
            </a:xfrm>
          </p:grpSpPr>
          <p:sp>
            <p:nvSpPr>
              <p:cNvPr id="4179" name="WordArt 196"/>
              <p:cNvSpPr>
                <a:spLocks noChangeArrowheads="1" noChangeShapeType="1" noTextEdit="1"/>
              </p:cNvSpPr>
              <p:nvPr/>
            </p:nvSpPr>
            <p:spPr bwMode="auto">
              <a:xfrm>
                <a:off x="5160" y="2629"/>
                <a:ext cx="68" cy="97"/>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4180" name="WordArt 197"/>
              <p:cNvSpPr>
                <a:spLocks noChangeArrowheads="1" noChangeShapeType="1" noTextEdit="1"/>
              </p:cNvSpPr>
              <p:nvPr/>
            </p:nvSpPr>
            <p:spPr bwMode="auto">
              <a:xfrm>
                <a:off x="5110" y="2456"/>
                <a:ext cx="146" cy="96"/>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4181" name="Line 198"/>
              <p:cNvSpPr>
                <a:spLocks noChangeShapeType="1"/>
              </p:cNvSpPr>
              <p:nvPr/>
            </p:nvSpPr>
            <p:spPr bwMode="auto">
              <a:xfrm>
                <a:off x="4983" y="2597"/>
                <a:ext cx="402" cy="2"/>
              </a:xfrm>
              <a:prstGeom prst="line">
                <a:avLst/>
              </a:prstGeom>
              <a:noFill/>
              <a:ln w="38100">
                <a:solidFill>
                  <a:schemeClr val="tx1"/>
                </a:solidFill>
                <a:round/>
                <a:headEnd/>
                <a:tailEnd/>
              </a:ln>
            </p:spPr>
            <p:txBody>
              <a:bodyPr/>
              <a:lstStyle/>
              <a:p>
                <a:endParaRPr lang="zh-CN" altLang="en-US"/>
              </a:p>
            </p:txBody>
          </p:sp>
        </p:grpSp>
        <p:sp>
          <p:nvSpPr>
            <p:cNvPr id="4176" name="Line 200"/>
            <p:cNvSpPr>
              <a:spLocks noChangeShapeType="1"/>
            </p:cNvSpPr>
            <p:nvPr/>
          </p:nvSpPr>
          <p:spPr bwMode="auto">
            <a:xfrm>
              <a:off x="4606" y="2887"/>
              <a:ext cx="107" cy="0"/>
            </a:xfrm>
            <a:prstGeom prst="line">
              <a:avLst/>
            </a:prstGeom>
            <a:noFill/>
            <a:ln w="38100">
              <a:solidFill>
                <a:schemeClr val="tx1"/>
              </a:solidFill>
              <a:round/>
              <a:headEnd/>
              <a:tailEnd/>
            </a:ln>
          </p:spPr>
          <p:txBody>
            <a:bodyPr/>
            <a:lstStyle/>
            <a:p>
              <a:endParaRPr lang="zh-CN" altLang="en-US"/>
            </a:p>
          </p:txBody>
        </p:sp>
        <p:sp>
          <p:nvSpPr>
            <p:cNvPr id="4177" name="WordArt 201"/>
            <p:cNvSpPr>
              <a:spLocks noChangeArrowheads="1" noChangeShapeType="1" noTextEdit="1"/>
            </p:cNvSpPr>
            <p:nvPr/>
          </p:nvSpPr>
          <p:spPr bwMode="auto">
            <a:xfrm>
              <a:off x="4229" y="2851"/>
              <a:ext cx="72" cy="101"/>
            </a:xfrm>
            <a:prstGeom prst="rect">
              <a:avLst/>
            </a:prstGeom>
          </p:spPr>
          <p:txBody>
            <a:bodyPr wrap="none" fromWordArt="1">
              <a:prstTxWarp prst="textPlain">
                <a:avLst>
                  <a:gd name="adj" fmla="val 50000"/>
                </a:avLst>
              </a:prstTxWarp>
            </a:bodyPr>
            <a:lstStyle/>
            <a:p>
              <a:r>
                <a:rPr lang="en-US" altLang="zh-CN" sz="3600" kern="10" dirty="0">
                  <a:ln w="9525">
                    <a:solidFill>
                      <a:schemeClr val="tx1"/>
                    </a:solidFill>
                    <a:round/>
                    <a:headEnd/>
                    <a:tailEnd/>
                  </a:ln>
                  <a:latin typeface="宋体"/>
                  <a:ea typeface="宋体"/>
                </a:rPr>
                <a:t>2</a:t>
              </a:r>
              <a:endParaRPr lang="zh-CN" altLang="en-US" sz="3600" kern="10" dirty="0">
                <a:ln w="9525">
                  <a:solidFill>
                    <a:schemeClr val="tx1"/>
                  </a:solidFill>
                  <a:round/>
                  <a:headEnd/>
                  <a:tailEnd/>
                </a:ln>
                <a:latin typeface="宋体"/>
                <a:ea typeface="宋体"/>
              </a:endParaRPr>
            </a:p>
          </p:txBody>
        </p:sp>
        <p:sp>
          <p:nvSpPr>
            <p:cNvPr id="4178" name="WordArt 202"/>
            <p:cNvSpPr>
              <a:spLocks noChangeArrowheads="1" noChangeShapeType="1" noTextEdit="1"/>
            </p:cNvSpPr>
            <p:nvPr/>
          </p:nvSpPr>
          <p:spPr bwMode="auto">
            <a:xfrm>
              <a:off x="4327" y="2838"/>
              <a:ext cx="121" cy="112"/>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grpSp>
      <p:grpSp>
        <p:nvGrpSpPr>
          <p:cNvPr id="4306" name="Group 332"/>
          <p:cNvGrpSpPr>
            <a:grpSpLocks/>
          </p:cNvGrpSpPr>
          <p:nvPr/>
        </p:nvGrpSpPr>
        <p:grpSpPr bwMode="auto">
          <a:xfrm>
            <a:off x="265113" y="342900"/>
            <a:ext cx="3284537" cy="3368675"/>
            <a:chOff x="167" y="216"/>
            <a:chExt cx="2069" cy="2122"/>
          </a:xfrm>
        </p:grpSpPr>
        <p:grpSp>
          <p:nvGrpSpPr>
            <p:cNvPr id="4114" name="Group 333"/>
            <p:cNvGrpSpPr>
              <a:grpSpLocks/>
            </p:cNvGrpSpPr>
            <p:nvPr/>
          </p:nvGrpSpPr>
          <p:grpSpPr bwMode="auto">
            <a:xfrm>
              <a:off x="167" y="1217"/>
              <a:ext cx="2037" cy="1121"/>
              <a:chOff x="178" y="1337"/>
              <a:chExt cx="2113" cy="1121"/>
            </a:xfrm>
          </p:grpSpPr>
          <p:sp>
            <p:nvSpPr>
              <p:cNvPr id="4143" name="Rectangle 334"/>
              <p:cNvSpPr>
                <a:spLocks noChangeArrowheads="1"/>
              </p:cNvSpPr>
              <p:nvPr/>
            </p:nvSpPr>
            <p:spPr bwMode="auto">
              <a:xfrm>
                <a:off x="1844" y="1337"/>
                <a:ext cx="430" cy="1053"/>
              </a:xfrm>
              <a:prstGeom prst="rect">
                <a:avLst/>
              </a:prstGeom>
              <a:solidFill>
                <a:srgbClr val="EAEAEA"/>
              </a:solidFill>
              <a:ln w="9525">
                <a:noFill/>
                <a:miter lim="800000"/>
                <a:headEnd/>
                <a:tailEnd/>
              </a:ln>
            </p:spPr>
            <p:txBody>
              <a:bodyPr wrap="none" anchor="ctr"/>
              <a:lstStyle/>
              <a:p>
                <a:endParaRPr lang="zh-CN" altLang="en-US"/>
              </a:p>
            </p:txBody>
          </p:sp>
          <p:sp>
            <p:nvSpPr>
              <p:cNvPr id="4144" name="Line 335"/>
              <p:cNvSpPr>
                <a:spLocks noChangeShapeType="1"/>
              </p:cNvSpPr>
              <p:nvPr/>
            </p:nvSpPr>
            <p:spPr bwMode="auto">
              <a:xfrm>
                <a:off x="1844" y="1359"/>
                <a:ext cx="0" cy="1060"/>
              </a:xfrm>
              <a:prstGeom prst="line">
                <a:avLst/>
              </a:prstGeom>
              <a:noFill/>
              <a:ln w="9525">
                <a:solidFill>
                  <a:schemeClr val="tx1"/>
                </a:solidFill>
                <a:round/>
                <a:headEnd/>
                <a:tailEnd/>
              </a:ln>
            </p:spPr>
            <p:txBody>
              <a:bodyPr/>
              <a:lstStyle/>
              <a:p>
                <a:endParaRPr lang="zh-CN" altLang="en-US"/>
              </a:p>
            </p:txBody>
          </p:sp>
          <p:sp>
            <p:nvSpPr>
              <p:cNvPr id="4145" name="Line 336"/>
              <p:cNvSpPr>
                <a:spLocks noChangeShapeType="1"/>
              </p:cNvSpPr>
              <p:nvPr/>
            </p:nvSpPr>
            <p:spPr bwMode="auto">
              <a:xfrm>
                <a:off x="369" y="1988"/>
                <a:ext cx="1922" cy="0"/>
              </a:xfrm>
              <a:prstGeom prst="line">
                <a:avLst/>
              </a:prstGeom>
              <a:noFill/>
              <a:ln w="19050">
                <a:solidFill>
                  <a:schemeClr val="tx1"/>
                </a:solidFill>
                <a:round/>
                <a:headEnd/>
                <a:tailEnd type="triangle" w="sm" len="lg"/>
              </a:ln>
            </p:spPr>
            <p:txBody>
              <a:bodyPr/>
              <a:lstStyle/>
              <a:p>
                <a:endParaRPr lang="zh-CN" altLang="en-US"/>
              </a:p>
            </p:txBody>
          </p:sp>
          <p:sp>
            <p:nvSpPr>
              <p:cNvPr id="4146" name="Line 337"/>
              <p:cNvSpPr>
                <a:spLocks noChangeShapeType="1"/>
              </p:cNvSpPr>
              <p:nvPr/>
            </p:nvSpPr>
            <p:spPr bwMode="auto">
              <a:xfrm flipV="1">
                <a:off x="365" y="1367"/>
                <a:ext cx="0" cy="1068"/>
              </a:xfrm>
              <a:prstGeom prst="line">
                <a:avLst/>
              </a:prstGeom>
              <a:noFill/>
              <a:ln w="19050">
                <a:solidFill>
                  <a:schemeClr val="tx1"/>
                </a:solidFill>
                <a:round/>
                <a:headEnd/>
                <a:tailEnd type="triangle" w="sm" len="lg"/>
              </a:ln>
            </p:spPr>
            <p:txBody>
              <a:bodyPr/>
              <a:lstStyle/>
              <a:p>
                <a:endParaRPr lang="zh-CN" altLang="en-US"/>
              </a:p>
            </p:txBody>
          </p:sp>
          <p:sp>
            <p:nvSpPr>
              <p:cNvPr id="4147" name="WordArt 338"/>
              <p:cNvSpPr>
                <a:spLocks noChangeArrowheads="1" noChangeShapeType="1" noTextEdit="1"/>
              </p:cNvSpPr>
              <p:nvPr/>
            </p:nvSpPr>
            <p:spPr bwMode="auto">
              <a:xfrm>
                <a:off x="225" y="2012"/>
                <a:ext cx="90" cy="143"/>
              </a:xfrm>
              <a:prstGeom prst="rect">
                <a:avLst/>
              </a:prstGeom>
            </p:spPr>
            <p:txBody>
              <a:bodyPr wrap="none" fromWordArt="1">
                <a:prstTxWarp prst="textPlain">
                  <a:avLst>
                    <a:gd name="adj" fmla="val 50000"/>
                  </a:avLst>
                </a:prstTxWarp>
              </a:bodyPr>
              <a:lstStyle/>
              <a:p>
                <a:r>
                  <a:rPr lang="en-US" altLang="zh-CN" i="1" kern="10">
                    <a:ln w="9525">
                      <a:solidFill>
                        <a:srgbClr val="000000"/>
                      </a:solidFill>
                      <a:round/>
                      <a:headEnd/>
                      <a:tailEnd/>
                    </a:ln>
                    <a:solidFill>
                      <a:srgbClr val="000000"/>
                    </a:solidFill>
                    <a:latin typeface="Times New Roman"/>
                    <a:cs typeface="Times New Roman"/>
                  </a:rPr>
                  <a:t>O</a:t>
                </a:r>
                <a:endParaRPr lang="zh-CN" altLang="en-US" i="1" kern="10">
                  <a:ln w="9525">
                    <a:solidFill>
                      <a:srgbClr val="000000"/>
                    </a:solidFill>
                    <a:round/>
                    <a:headEnd/>
                    <a:tailEnd/>
                  </a:ln>
                  <a:solidFill>
                    <a:srgbClr val="000000"/>
                  </a:solidFill>
                  <a:latin typeface="Times New Roman"/>
                  <a:cs typeface="Times New Roman"/>
                </a:endParaRPr>
              </a:p>
            </p:txBody>
          </p:sp>
          <p:grpSp>
            <p:nvGrpSpPr>
              <p:cNvPr id="4148" name="Group 339"/>
              <p:cNvGrpSpPr>
                <a:grpSpLocks/>
              </p:cNvGrpSpPr>
              <p:nvPr/>
            </p:nvGrpSpPr>
            <p:grpSpPr bwMode="auto">
              <a:xfrm>
                <a:off x="353" y="2276"/>
                <a:ext cx="1508" cy="182"/>
                <a:chOff x="353" y="2374"/>
                <a:chExt cx="1508" cy="182"/>
              </a:xfrm>
            </p:grpSpPr>
            <p:sp>
              <p:nvSpPr>
                <p:cNvPr id="4159" name="Line 340"/>
                <p:cNvSpPr>
                  <a:spLocks noChangeShapeType="1"/>
                </p:cNvSpPr>
                <p:nvPr/>
              </p:nvSpPr>
              <p:spPr bwMode="auto">
                <a:xfrm>
                  <a:off x="353" y="2465"/>
                  <a:ext cx="1508" cy="0"/>
                </a:xfrm>
                <a:prstGeom prst="line">
                  <a:avLst/>
                </a:prstGeom>
                <a:noFill/>
                <a:ln w="19050">
                  <a:solidFill>
                    <a:schemeClr val="tx1"/>
                  </a:solidFill>
                  <a:round/>
                  <a:headEnd type="triangle" w="sm" len="lg"/>
                  <a:tailEnd type="triangle" w="sm" len="lg"/>
                </a:ln>
              </p:spPr>
              <p:txBody>
                <a:bodyPr/>
                <a:lstStyle/>
                <a:p>
                  <a:endParaRPr lang="zh-CN" altLang="en-US"/>
                </a:p>
              </p:txBody>
            </p:sp>
            <p:sp>
              <p:nvSpPr>
                <p:cNvPr id="4160" name="Rectangle 341"/>
                <p:cNvSpPr>
                  <a:spLocks noChangeArrowheads="1"/>
                </p:cNvSpPr>
                <p:nvPr/>
              </p:nvSpPr>
              <p:spPr bwMode="auto">
                <a:xfrm>
                  <a:off x="814" y="2374"/>
                  <a:ext cx="538" cy="182"/>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4161" name="WordArt 342"/>
                <p:cNvSpPr>
                  <a:spLocks noChangeArrowheads="1" noChangeShapeType="1" noTextEdit="1"/>
                </p:cNvSpPr>
                <p:nvPr/>
              </p:nvSpPr>
              <p:spPr bwMode="auto">
                <a:xfrm>
                  <a:off x="1081" y="2398"/>
                  <a:ext cx="141" cy="114"/>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m</a:t>
                  </a:r>
                  <a:endParaRPr lang="zh-CN" altLang="en-US" sz="3600" kern="10">
                    <a:ln w="9525">
                      <a:solidFill>
                        <a:schemeClr val="tx2"/>
                      </a:solidFill>
                      <a:round/>
                      <a:headEnd/>
                      <a:tailEnd/>
                    </a:ln>
                    <a:solidFill>
                      <a:schemeClr val="tx2"/>
                    </a:solidFill>
                    <a:latin typeface="Times New Roman"/>
                    <a:cs typeface="Times New Roman"/>
                  </a:endParaRPr>
                </a:p>
              </p:txBody>
            </p:sp>
            <p:sp>
              <p:nvSpPr>
                <p:cNvPr id="4162" name="WordArt 343"/>
                <p:cNvSpPr>
                  <a:spLocks noChangeArrowheads="1" noChangeShapeType="1" noTextEdit="1"/>
                </p:cNvSpPr>
                <p:nvPr/>
              </p:nvSpPr>
              <p:spPr bwMode="auto">
                <a:xfrm>
                  <a:off x="943" y="2393"/>
                  <a:ext cx="83" cy="13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grpSp>
          <p:sp>
            <p:nvSpPr>
              <p:cNvPr id="4149" name="WordArt 344"/>
              <p:cNvSpPr>
                <a:spLocks noChangeArrowheads="1" noChangeShapeType="1" noTextEdit="1"/>
              </p:cNvSpPr>
              <p:nvPr/>
            </p:nvSpPr>
            <p:spPr bwMode="auto">
              <a:xfrm>
                <a:off x="1664" y="2047"/>
                <a:ext cx="132" cy="15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P</a:t>
                </a:r>
                <a:endParaRPr lang="zh-CN" altLang="en-US" sz="3600" i="1" kern="10">
                  <a:ln w="9525">
                    <a:solidFill>
                      <a:schemeClr val="tx1"/>
                    </a:solidFill>
                    <a:round/>
                    <a:headEnd/>
                    <a:tailEnd/>
                  </a:ln>
                  <a:latin typeface="Times New Roman"/>
                  <a:cs typeface="Times New Roman"/>
                </a:endParaRPr>
              </a:p>
            </p:txBody>
          </p:sp>
          <p:sp>
            <p:nvSpPr>
              <p:cNvPr id="4150" name="WordArt 345"/>
              <p:cNvSpPr>
                <a:spLocks noChangeArrowheads="1" noChangeShapeType="1" noTextEdit="1"/>
              </p:cNvSpPr>
              <p:nvPr/>
            </p:nvSpPr>
            <p:spPr bwMode="auto">
              <a:xfrm>
                <a:off x="178" y="1407"/>
                <a:ext cx="120" cy="165"/>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grpSp>
            <p:nvGrpSpPr>
              <p:cNvPr id="4151" name="Group 346"/>
              <p:cNvGrpSpPr>
                <a:grpSpLocks/>
              </p:cNvGrpSpPr>
              <p:nvPr/>
            </p:nvGrpSpPr>
            <p:grpSpPr bwMode="auto">
              <a:xfrm>
                <a:off x="823" y="1468"/>
                <a:ext cx="920" cy="163"/>
                <a:chOff x="823" y="1566"/>
                <a:chExt cx="920" cy="163"/>
              </a:xfrm>
            </p:grpSpPr>
            <p:sp>
              <p:nvSpPr>
                <p:cNvPr id="4157" name="Line 347"/>
                <p:cNvSpPr>
                  <a:spLocks noChangeShapeType="1"/>
                </p:cNvSpPr>
                <p:nvPr/>
              </p:nvSpPr>
              <p:spPr bwMode="auto">
                <a:xfrm>
                  <a:off x="1288" y="1678"/>
                  <a:ext cx="455" cy="0"/>
                </a:xfrm>
                <a:prstGeom prst="line">
                  <a:avLst/>
                </a:prstGeom>
                <a:noFill/>
                <a:ln w="19050">
                  <a:solidFill>
                    <a:schemeClr val="tx1"/>
                  </a:solidFill>
                  <a:round/>
                  <a:headEnd/>
                  <a:tailEnd type="triangle" w="sm" len="lg"/>
                </a:ln>
              </p:spPr>
              <p:txBody>
                <a:bodyPr/>
                <a:lstStyle/>
                <a:p>
                  <a:endParaRPr lang="zh-CN" altLang="en-US"/>
                </a:p>
              </p:txBody>
            </p:sp>
            <p:sp>
              <p:nvSpPr>
                <p:cNvPr id="4158" name="WordArt 348"/>
                <p:cNvSpPr>
                  <a:spLocks noChangeArrowheads="1" noChangeShapeType="1" noTextEdit="1"/>
                </p:cNvSpPr>
                <p:nvPr/>
              </p:nvSpPr>
              <p:spPr bwMode="auto">
                <a:xfrm>
                  <a:off x="823" y="1566"/>
                  <a:ext cx="380" cy="163"/>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入射</a:t>
                  </a:r>
                </a:p>
              </p:txBody>
            </p:sp>
          </p:grpSp>
          <p:grpSp>
            <p:nvGrpSpPr>
              <p:cNvPr id="4152" name="Group 349"/>
              <p:cNvGrpSpPr>
                <a:grpSpLocks/>
              </p:cNvGrpSpPr>
              <p:nvPr/>
            </p:nvGrpSpPr>
            <p:grpSpPr bwMode="auto">
              <a:xfrm>
                <a:off x="853" y="1739"/>
                <a:ext cx="896" cy="152"/>
                <a:chOff x="820" y="1804"/>
                <a:chExt cx="896" cy="152"/>
              </a:xfrm>
            </p:grpSpPr>
            <p:sp>
              <p:nvSpPr>
                <p:cNvPr id="4155" name="Line 350"/>
                <p:cNvSpPr>
                  <a:spLocks noChangeShapeType="1"/>
                </p:cNvSpPr>
                <p:nvPr/>
              </p:nvSpPr>
              <p:spPr bwMode="auto">
                <a:xfrm flipH="1">
                  <a:off x="1261" y="1876"/>
                  <a:ext cx="455" cy="0"/>
                </a:xfrm>
                <a:prstGeom prst="line">
                  <a:avLst/>
                </a:prstGeom>
                <a:noFill/>
                <a:ln w="19050">
                  <a:solidFill>
                    <a:schemeClr val="tx1"/>
                  </a:solidFill>
                  <a:round/>
                  <a:headEnd/>
                  <a:tailEnd type="triangle" w="sm" len="lg"/>
                </a:ln>
              </p:spPr>
              <p:txBody>
                <a:bodyPr/>
                <a:lstStyle/>
                <a:p>
                  <a:endParaRPr lang="zh-CN" altLang="en-US"/>
                </a:p>
              </p:txBody>
            </p:sp>
            <p:sp>
              <p:nvSpPr>
                <p:cNvPr id="4156" name="WordArt 351"/>
                <p:cNvSpPr>
                  <a:spLocks noChangeArrowheads="1" noChangeShapeType="1" noTextEdit="1"/>
                </p:cNvSpPr>
                <p:nvPr/>
              </p:nvSpPr>
              <p:spPr bwMode="auto">
                <a:xfrm>
                  <a:off x="820" y="1804"/>
                  <a:ext cx="380" cy="152"/>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反射</a:t>
                  </a:r>
                </a:p>
              </p:txBody>
            </p:sp>
          </p:grpSp>
          <p:sp>
            <p:nvSpPr>
              <p:cNvPr id="4153" name="WordArt 352"/>
              <p:cNvSpPr>
                <a:spLocks noChangeArrowheads="1" noChangeShapeType="1" noTextEdit="1"/>
              </p:cNvSpPr>
              <p:nvPr/>
            </p:nvSpPr>
            <p:spPr bwMode="auto">
              <a:xfrm>
                <a:off x="2052" y="2088"/>
                <a:ext cx="164" cy="122"/>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x</a:t>
                </a:r>
                <a:endParaRPr lang="zh-CN" altLang="en-US" sz="3600" i="1" kern="10">
                  <a:ln w="9525">
                    <a:solidFill>
                      <a:schemeClr val="tx1"/>
                    </a:solidFill>
                    <a:round/>
                    <a:headEnd/>
                    <a:tailEnd/>
                  </a:ln>
                  <a:latin typeface="Times New Roman"/>
                  <a:cs typeface="Times New Roman"/>
                </a:endParaRPr>
              </a:p>
            </p:txBody>
          </p:sp>
          <p:sp>
            <p:nvSpPr>
              <p:cNvPr id="4154" name="WordArt 353"/>
              <p:cNvSpPr>
                <a:spLocks noChangeArrowheads="1" noChangeShapeType="1" noTextEdit="1"/>
              </p:cNvSpPr>
              <p:nvPr/>
            </p:nvSpPr>
            <p:spPr bwMode="auto">
              <a:xfrm rot="5400000">
                <a:off x="1838" y="1549"/>
                <a:ext cx="445" cy="152"/>
              </a:xfrm>
              <a:prstGeom prst="rect">
                <a:avLst/>
              </a:prstGeom>
            </p:spPr>
            <p:txBody>
              <a:bodyPr vert="eaVert" wrap="none" fromWordArt="1">
                <a:prstTxWarp prst="textPlain">
                  <a:avLst>
                    <a:gd name="adj" fmla="val 50000"/>
                  </a:avLst>
                </a:prstTxWarp>
              </a:bodyPr>
              <a:lstStyle/>
              <a:p>
                <a:pPr fontAlgn="auto"/>
                <a:r>
                  <a:rPr lang="zh-CN" altLang="en-US" sz="3600" kern="10">
                    <a:ln w="9525">
                      <a:solidFill>
                        <a:srgbClr val="000000"/>
                      </a:solidFill>
                      <a:round/>
                      <a:headEnd/>
                      <a:tailEnd/>
                    </a:ln>
                    <a:latin typeface="宋体"/>
                    <a:ea typeface="宋体"/>
                  </a:rPr>
                  <a:t>波密</a:t>
                </a:r>
              </a:p>
            </p:txBody>
          </p:sp>
        </p:grpSp>
        <p:grpSp>
          <p:nvGrpSpPr>
            <p:cNvPr id="4115" name="Group 354"/>
            <p:cNvGrpSpPr>
              <a:grpSpLocks/>
            </p:cNvGrpSpPr>
            <p:nvPr/>
          </p:nvGrpSpPr>
          <p:grpSpPr bwMode="auto">
            <a:xfrm>
              <a:off x="749" y="1036"/>
              <a:ext cx="769" cy="155"/>
              <a:chOff x="792" y="1285"/>
              <a:chExt cx="797" cy="155"/>
            </a:xfrm>
          </p:grpSpPr>
          <p:grpSp>
            <p:nvGrpSpPr>
              <p:cNvPr id="4137" name="Group 355"/>
              <p:cNvGrpSpPr>
                <a:grpSpLocks/>
              </p:cNvGrpSpPr>
              <p:nvPr/>
            </p:nvGrpSpPr>
            <p:grpSpPr bwMode="auto">
              <a:xfrm>
                <a:off x="963" y="1315"/>
                <a:ext cx="126" cy="59"/>
                <a:chOff x="1260" y="2371"/>
                <a:chExt cx="151" cy="53"/>
              </a:xfrm>
            </p:grpSpPr>
            <p:sp>
              <p:nvSpPr>
                <p:cNvPr id="4141" name="Line 356"/>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4142" name="Line 357"/>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4138" name="WordArt 358"/>
              <p:cNvSpPr>
                <a:spLocks noChangeArrowheads="1" noChangeShapeType="1" noTextEdit="1"/>
              </p:cNvSpPr>
              <p:nvPr/>
            </p:nvSpPr>
            <p:spPr bwMode="auto">
              <a:xfrm>
                <a:off x="1167" y="1285"/>
                <a:ext cx="224" cy="132"/>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0.5</a:t>
                </a:r>
                <a:endParaRPr lang="zh-CN" altLang="en-US" sz="3600" kern="10">
                  <a:ln w="9525">
                    <a:solidFill>
                      <a:schemeClr val="tx1"/>
                    </a:solidFill>
                    <a:round/>
                    <a:headEnd/>
                    <a:tailEnd/>
                  </a:ln>
                  <a:latin typeface="Times New Roman"/>
                  <a:cs typeface="Times New Roman"/>
                </a:endParaRPr>
              </a:p>
            </p:txBody>
          </p:sp>
          <p:sp>
            <p:nvSpPr>
              <p:cNvPr id="4139" name="WordArt 359"/>
              <p:cNvSpPr>
                <a:spLocks noChangeArrowheads="1" noChangeShapeType="1" noTextEdit="1"/>
              </p:cNvSpPr>
              <p:nvPr/>
            </p:nvSpPr>
            <p:spPr bwMode="auto">
              <a:xfrm>
                <a:off x="792" y="1285"/>
                <a:ext cx="162" cy="155"/>
              </a:xfrm>
              <a:prstGeom prst="rect">
                <a:avLst/>
              </a:prstGeom>
            </p:spPr>
            <p:txBody>
              <a:bodyPr wrap="none" fromWordArt="1">
                <a:prstTxWarp prst="textPlain">
                  <a:avLst>
                    <a:gd name="adj" fmla="val 43546"/>
                  </a:avLst>
                </a:prstTxWarp>
              </a:bodyPr>
              <a:lstStyle/>
              <a:p>
                <a:r>
                  <a:rPr lang="en-US" altLang="zh-CN" sz="3600" kern="10">
                    <a:ln w="9525">
                      <a:solidFill>
                        <a:srgbClr val="000000"/>
                      </a:solidFill>
                      <a:round/>
                      <a:headEnd/>
                      <a:tailEnd/>
                    </a:ln>
                    <a:latin typeface="Symbol"/>
                  </a:rPr>
                  <a:t>l</a:t>
                </a:r>
                <a:endParaRPr lang="zh-CN" altLang="en-US" sz="3600" kern="10">
                  <a:ln w="9525">
                    <a:solidFill>
                      <a:srgbClr val="000000"/>
                    </a:solidFill>
                    <a:round/>
                    <a:headEnd/>
                    <a:tailEnd/>
                  </a:ln>
                  <a:latin typeface="Symbol"/>
                </a:endParaRPr>
              </a:p>
            </p:txBody>
          </p:sp>
          <p:sp>
            <p:nvSpPr>
              <p:cNvPr id="4140" name="WordArt 360"/>
              <p:cNvSpPr>
                <a:spLocks noChangeArrowheads="1" noChangeShapeType="1" noTextEdit="1"/>
              </p:cNvSpPr>
              <p:nvPr/>
            </p:nvSpPr>
            <p:spPr bwMode="auto">
              <a:xfrm>
                <a:off x="1448" y="1288"/>
                <a:ext cx="141" cy="114"/>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m</a:t>
                </a:r>
                <a:endParaRPr lang="zh-CN" altLang="en-US" sz="3600" kern="10">
                  <a:ln w="9525">
                    <a:solidFill>
                      <a:schemeClr val="tx2"/>
                    </a:solidFill>
                    <a:round/>
                    <a:headEnd/>
                    <a:tailEnd/>
                  </a:ln>
                  <a:solidFill>
                    <a:schemeClr val="tx2"/>
                  </a:solidFill>
                  <a:latin typeface="Times New Roman"/>
                  <a:cs typeface="Times New Roman"/>
                </a:endParaRPr>
              </a:p>
            </p:txBody>
          </p:sp>
        </p:grpSp>
        <p:sp>
          <p:nvSpPr>
            <p:cNvPr id="4116" name="WordArt 361"/>
            <p:cNvSpPr>
              <a:spLocks noChangeArrowheads="1" noChangeShapeType="1" noTextEdit="1"/>
            </p:cNvSpPr>
            <p:nvPr/>
          </p:nvSpPr>
          <p:spPr bwMode="auto">
            <a:xfrm>
              <a:off x="530" y="225"/>
              <a:ext cx="382" cy="141"/>
            </a:xfrm>
            <a:prstGeom prst="rect">
              <a:avLst/>
            </a:prstGeom>
          </p:spPr>
          <p:txBody>
            <a:bodyPr wrap="none" fromWordArt="1">
              <a:prstTxWarp prst="textPlain">
                <a:avLst>
                  <a:gd name="adj" fmla="val 50000"/>
                </a:avLst>
              </a:prstTxWarp>
            </a:bodyPr>
            <a:lstStyle/>
            <a:p>
              <a:r>
                <a:rPr lang="zh-CN" altLang="en-US" sz="3600" kern="10" dirty="0">
                  <a:ln w="9525">
                    <a:solidFill>
                      <a:srgbClr val="006600"/>
                    </a:solidFill>
                    <a:round/>
                    <a:headEnd/>
                    <a:tailEnd/>
                  </a:ln>
                  <a:solidFill>
                    <a:srgbClr val="006600"/>
                  </a:solidFill>
                  <a:latin typeface="华文中宋"/>
                  <a:ea typeface="华文中宋"/>
                </a:rPr>
                <a:t>已知</a:t>
              </a:r>
            </a:p>
          </p:txBody>
        </p:sp>
        <p:sp>
          <p:nvSpPr>
            <p:cNvPr id="4117" name="WordArt 362"/>
            <p:cNvSpPr>
              <a:spLocks noChangeArrowheads="1" noChangeShapeType="1" noTextEdit="1"/>
            </p:cNvSpPr>
            <p:nvPr/>
          </p:nvSpPr>
          <p:spPr bwMode="auto">
            <a:xfrm>
              <a:off x="1125" y="216"/>
              <a:ext cx="1111" cy="151"/>
            </a:xfrm>
            <a:prstGeom prst="rect">
              <a:avLst/>
            </a:prstGeom>
          </p:spPr>
          <p:txBody>
            <a:bodyPr wrap="none" fromWordArt="1">
              <a:prstTxWarp prst="textPlain">
                <a:avLst>
                  <a:gd name="adj" fmla="val 50000"/>
                </a:avLst>
              </a:prstTxWarp>
            </a:bodyPr>
            <a:lstStyle/>
            <a:p>
              <a:r>
                <a:rPr lang="zh-CN" altLang="en-US" sz="3600" kern="10">
                  <a:ln w="9525">
                    <a:solidFill>
                      <a:srgbClr val="000000"/>
                    </a:solidFill>
                    <a:round/>
                    <a:headEnd/>
                    <a:tailEnd/>
                  </a:ln>
                  <a:latin typeface="宋体"/>
                  <a:ea typeface="宋体"/>
                </a:rPr>
                <a:t>点振动规律</a:t>
              </a:r>
            </a:p>
          </p:txBody>
        </p:sp>
        <p:sp>
          <p:nvSpPr>
            <p:cNvPr id="4118" name="WordArt 363"/>
            <p:cNvSpPr>
              <a:spLocks noChangeArrowheads="1" noChangeShapeType="1" noTextEdit="1"/>
            </p:cNvSpPr>
            <p:nvPr/>
          </p:nvSpPr>
          <p:spPr bwMode="auto">
            <a:xfrm>
              <a:off x="2052" y="553"/>
              <a:ext cx="128" cy="99"/>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m</a:t>
              </a:r>
              <a:endParaRPr lang="zh-CN" altLang="en-US" sz="3600" kern="10">
                <a:ln w="9525">
                  <a:solidFill>
                    <a:schemeClr val="tx2"/>
                  </a:solidFill>
                  <a:round/>
                  <a:headEnd/>
                  <a:tailEnd/>
                </a:ln>
                <a:solidFill>
                  <a:schemeClr val="tx2"/>
                </a:solidFill>
                <a:latin typeface="Times New Roman"/>
                <a:cs typeface="Times New Roman"/>
              </a:endParaRPr>
            </a:p>
          </p:txBody>
        </p:sp>
        <p:sp>
          <p:nvSpPr>
            <p:cNvPr id="4119" name="WordArt 364"/>
            <p:cNvSpPr>
              <a:spLocks noChangeArrowheads="1" noChangeShapeType="1" noTextEdit="1"/>
            </p:cNvSpPr>
            <p:nvPr/>
          </p:nvSpPr>
          <p:spPr bwMode="auto">
            <a:xfrm>
              <a:off x="941" y="547"/>
              <a:ext cx="266" cy="104"/>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4120" name="WordArt 365"/>
            <p:cNvSpPr>
              <a:spLocks noChangeArrowheads="1" noChangeShapeType="1" noTextEdit="1"/>
            </p:cNvSpPr>
            <p:nvPr/>
          </p:nvSpPr>
          <p:spPr bwMode="auto">
            <a:xfrm>
              <a:off x="1313" y="549"/>
              <a:ext cx="69" cy="10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4121" name="WordArt 366"/>
            <p:cNvSpPr>
              <a:spLocks noChangeArrowheads="1" noChangeShapeType="1" noTextEdit="1"/>
            </p:cNvSpPr>
            <p:nvPr/>
          </p:nvSpPr>
          <p:spPr bwMode="auto">
            <a:xfrm>
              <a:off x="1404" y="551"/>
              <a:ext cx="148" cy="99"/>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4122" name="WordArt 367"/>
            <p:cNvSpPr>
              <a:spLocks noChangeArrowheads="1" noChangeShapeType="1" noTextEdit="1"/>
            </p:cNvSpPr>
            <p:nvPr/>
          </p:nvSpPr>
          <p:spPr bwMode="auto">
            <a:xfrm>
              <a:off x="1562" y="518"/>
              <a:ext cx="69" cy="141"/>
            </a:xfrm>
            <a:prstGeom prst="rect">
              <a:avLst/>
            </a:prstGeom>
          </p:spPr>
          <p:txBody>
            <a:bodyPr wrap="none" fromWordArt="1">
              <a:prstTxWarp prst="textPlain">
                <a:avLst>
                  <a:gd name="adj" fmla="val 58718"/>
                </a:avLst>
              </a:prstTxWarp>
            </a:bodyPr>
            <a:lstStyle/>
            <a:p>
              <a:r>
                <a:rPr lang="en-US" altLang="zh-CN" sz="3600" i="1" kern="10">
                  <a:ln w="9525">
                    <a:solidFill>
                      <a:schemeClr val="tx1"/>
                    </a:solidFill>
                    <a:round/>
                    <a:headEnd/>
                    <a:tailEnd/>
                  </a:ln>
                  <a:latin typeface="Times New Roman"/>
                  <a:cs typeface="Times New Roman"/>
                </a:rPr>
                <a:t>t</a:t>
              </a:r>
              <a:endParaRPr lang="zh-CN" altLang="en-US" sz="3600" i="1" kern="10">
                <a:ln w="9525">
                  <a:solidFill>
                    <a:schemeClr val="tx1"/>
                  </a:solidFill>
                  <a:round/>
                  <a:headEnd/>
                  <a:tailEnd/>
                </a:ln>
                <a:latin typeface="Times New Roman"/>
                <a:cs typeface="Times New Roman"/>
              </a:endParaRPr>
            </a:p>
          </p:txBody>
        </p:sp>
        <p:sp>
          <p:nvSpPr>
            <p:cNvPr id="4123" name="WordArt 368"/>
            <p:cNvSpPr>
              <a:spLocks noChangeArrowheads="1" noChangeShapeType="1" noTextEdit="1"/>
            </p:cNvSpPr>
            <p:nvPr/>
          </p:nvSpPr>
          <p:spPr bwMode="auto">
            <a:xfrm>
              <a:off x="654" y="539"/>
              <a:ext cx="246" cy="122"/>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0.2</a:t>
              </a:r>
              <a:endParaRPr lang="zh-CN" altLang="en-US" sz="3600" kern="10">
                <a:ln w="9525">
                  <a:solidFill>
                    <a:schemeClr val="tx1"/>
                  </a:solidFill>
                  <a:round/>
                  <a:headEnd/>
                  <a:tailEnd/>
                </a:ln>
                <a:latin typeface="Times New Roman"/>
                <a:cs typeface="Times New Roman"/>
              </a:endParaRPr>
            </a:p>
          </p:txBody>
        </p:sp>
        <p:sp>
          <p:nvSpPr>
            <p:cNvPr id="4124" name="Line 369"/>
            <p:cNvSpPr>
              <a:spLocks noChangeShapeType="1"/>
            </p:cNvSpPr>
            <p:nvPr/>
          </p:nvSpPr>
          <p:spPr bwMode="auto">
            <a:xfrm>
              <a:off x="515" y="577"/>
              <a:ext cx="99" cy="0"/>
            </a:xfrm>
            <a:prstGeom prst="line">
              <a:avLst/>
            </a:prstGeom>
            <a:noFill/>
            <a:ln w="38100">
              <a:solidFill>
                <a:schemeClr val="tx1"/>
              </a:solidFill>
              <a:round/>
              <a:headEnd/>
              <a:tailEnd/>
            </a:ln>
          </p:spPr>
          <p:txBody>
            <a:bodyPr/>
            <a:lstStyle/>
            <a:p>
              <a:endParaRPr lang="zh-CN" altLang="en-US"/>
            </a:p>
          </p:txBody>
        </p:sp>
        <p:sp>
          <p:nvSpPr>
            <p:cNvPr id="4125" name="Line 370"/>
            <p:cNvSpPr>
              <a:spLocks noChangeShapeType="1"/>
            </p:cNvSpPr>
            <p:nvPr/>
          </p:nvSpPr>
          <p:spPr bwMode="auto">
            <a:xfrm>
              <a:off x="515" y="635"/>
              <a:ext cx="99" cy="0"/>
            </a:xfrm>
            <a:prstGeom prst="line">
              <a:avLst/>
            </a:prstGeom>
            <a:noFill/>
            <a:ln w="38100">
              <a:solidFill>
                <a:schemeClr val="tx1"/>
              </a:solidFill>
              <a:round/>
              <a:headEnd/>
              <a:tailEnd/>
            </a:ln>
          </p:spPr>
          <p:txBody>
            <a:bodyPr/>
            <a:lstStyle/>
            <a:p>
              <a:endParaRPr lang="zh-CN" altLang="en-US"/>
            </a:p>
          </p:txBody>
        </p:sp>
        <p:sp>
          <p:nvSpPr>
            <p:cNvPr id="4126" name="WordArt 371"/>
            <p:cNvSpPr>
              <a:spLocks noChangeArrowheads="1" noChangeShapeType="1" noTextEdit="1"/>
            </p:cNvSpPr>
            <p:nvPr/>
          </p:nvSpPr>
          <p:spPr bwMode="auto">
            <a:xfrm>
              <a:off x="1845" y="645"/>
              <a:ext cx="69" cy="10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4127" name="WordArt 372"/>
            <p:cNvSpPr>
              <a:spLocks noChangeArrowheads="1" noChangeShapeType="1" noTextEdit="1"/>
            </p:cNvSpPr>
            <p:nvPr/>
          </p:nvSpPr>
          <p:spPr bwMode="auto">
            <a:xfrm>
              <a:off x="1801" y="461"/>
              <a:ext cx="148" cy="99"/>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4128" name="Line 373"/>
            <p:cNvSpPr>
              <a:spLocks noChangeShapeType="1"/>
            </p:cNvSpPr>
            <p:nvPr/>
          </p:nvSpPr>
          <p:spPr bwMode="auto">
            <a:xfrm>
              <a:off x="1803" y="600"/>
              <a:ext cx="180" cy="6"/>
            </a:xfrm>
            <a:prstGeom prst="line">
              <a:avLst/>
            </a:prstGeom>
            <a:noFill/>
            <a:ln w="38100">
              <a:solidFill>
                <a:schemeClr val="tx1"/>
              </a:solidFill>
              <a:round/>
              <a:headEnd/>
              <a:tailEnd/>
            </a:ln>
          </p:spPr>
          <p:txBody>
            <a:bodyPr/>
            <a:lstStyle/>
            <a:p>
              <a:endParaRPr lang="zh-CN" altLang="en-US"/>
            </a:p>
          </p:txBody>
        </p:sp>
        <p:grpSp>
          <p:nvGrpSpPr>
            <p:cNvPr id="4129" name="Group 374"/>
            <p:cNvGrpSpPr>
              <a:grpSpLocks/>
            </p:cNvGrpSpPr>
            <p:nvPr/>
          </p:nvGrpSpPr>
          <p:grpSpPr bwMode="auto">
            <a:xfrm>
              <a:off x="304" y="529"/>
              <a:ext cx="174" cy="181"/>
              <a:chOff x="304" y="529"/>
              <a:chExt cx="174" cy="181"/>
            </a:xfrm>
          </p:grpSpPr>
          <p:sp>
            <p:nvSpPr>
              <p:cNvPr id="4135" name="WordArt 375"/>
              <p:cNvSpPr>
                <a:spLocks noChangeArrowheads="1" noChangeShapeType="1" noTextEdit="1"/>
              </p:cNvSpPr>
              <p:nvPr/>
            </p:nvSpPr>
            <p:spPr bwMode="auto">
              <a:xfrm>
                <a:off x="304" y="529"/>
                <a:ext cx="134" cy="150"/>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4136" name="WordArt 376"/>
              <p:cNvSpPr>
                <a:spLocks noChangeArrowheads="1" noChangeShapeType="1" noTextEdit="1"/>
              </p:cNvSpPr>
              <p:nvPr/>
            </p:nvSpPr>
            <p:spPr bwMode="auto">
              <a:xfrm>
                <a:off x="416" y="625"/>
                <a:ext cx="62" cy="85"/>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0</a:t>
                </a:r>
                <a:endParaRPr lang="zh-CN" altLang="en-US" sz="3600" kern="10">
                  <a:ln w="9525">
                    <a:solidFill>
                      <a:schemeClr val="tx1"/>
                    </a:solidFill>
                    <a:round/>
                    <a:headEnd/>
                    <a:tailEnd/>
                  </a:ln>
                  <a:latin typeface="Times New Roman"/>
                  <a:cs typeface="Times New Roman"/>
                </a:endParaRPr>
              </a:p>
            </p:txBody>
          </p:sp>
        </p:grpSp>
        <p:sp>
          <p:nvSpPr>
            <p:cNvPr id="4130" name="WordArt 377"/>
            <p:cNvSpPr>
              <a:spLocks noChangeArrowheads="1" noChangeShapeType="1" noTextEdit="1"/>
            </p:cNvSpPr>
            <p:nvPr/>
          </p:nvSpPr>
          <p:spPr bwMode="auto">
            <a:xfrm>
              <a:off x="1674" y="543"/>
              <a:ext cx="108" cy="115"/>
            </a:xfrm>
            <a:prstGeom prst="rect">
              <a:avLst/>
            </a:prstGeom>
          </p:spPr>
          <p:txBody>
            <a:bodyPr wrap="none" fromWordArt="1">
              <a:prstTxWarp prst="textPlain">
                <a:avLst>
                  <a:gd name="adj" fmla="val 50000"/>
                </a:avLst>
              </a:prstTxWarp>
            </a:bodyPr>
            <a:lstStyle/>
            <a:p>
              <a:r>
                <a:rPr lang="en-US" altLang="zh-CN" sz="3600" kern="10" dirty="0">
                  <a:ln w="9525">
                    <a:solidFill>
                      <a:srgbClr val="000000"/>
                    </a:solidFill>
                    <a:round/>
                    <a:headEnd/>
                    <a:tailEnd/>
                  </a:ln>
                  <a:latin typeface="宋体"/>
                  <a:ea typeface="宋体"/>
                </a:rPr>
                <a:t>+</a:t>
              </a:r>
              <a:endParaRPr lang="zh-CN" altLang="en-US" sz="3600" kern="10" dirty="0">
                <a:ln w="9525">
                  <a:solidFill>
                    <a:srgbClr val="000000"/>
                  </a:solidFill>
                  <a:round/>
                  <a:headEnd/>
                  <a:tailEnd/>
                </a:ln>
                <a:latin typeface="宋体"/>
                <a:ea typeface="宋体"/>
              </a:endParaRPr>
            </a:p>
          </p:txBody>
        </p:sp>
        <p:sp>
          <p:nvSpPr>
            <p:cNvPr id="224634" name="WordArt 378"/>
            <p:cNvSpPr>
              <a:spLocks noChangeArrowheads="1" noChangeShapeType="1" noTextEdit="1"/>
            </p:cNvSpPr>
            <p:nvPr/>
          </p:nvSpPr>
          <p:spPr bwMode="auto">
            <a:xfrm>
              <a:off x="181" y="781"/>
              <a:ext cx="2020" cy="154"/>
            </a:xfrm>
            <a:prstGeom prst="rect">
              <a:avLst/>
            </a:prstGeom>
          </p:spPr>
          <p:txBody>
            <a:bodyPr wrap="none" fromWordArt="1">
              <a:prstTxWarp prst="textPlain">
                <a:avLst>
                  <a:gd name="adj" fmla="val 50000"/>
                </a:avLst>
              </a:prstTxWarp>
            </a:bodyPr>
            <a:lstStyle/>
            <a:p>
              <a:pPr>
                <a:defRPr/>
              </a:pPr>
              <a:r>
                <a:rPr lang="zh-CN" altLang="en-US" sz="3600" kern="10">
                  <a:ln w="3175">
                    <a:solidFill>
                      <a:schemeClr val="tx1"/>
                    </a:solidFill>
                    <a:round/>
                    <a:headEnd/>
                    <a:tailEnd/>
                  </a:ln>
                  <a:latin typeface="宋体"/>
                  <a:ea typeface="宋体"/>
                </a:rPr>
                <a:t>产生入射波；在</a:t>
              </a:r>
              <a:r>
                <a:rPr lang="en-US" altLang="zh-CN" sz="3600" kern="10">
                  <a:ln w="3175">
                    <a:solidFill>
                      <a:schemeClr val="tx1"/>
                    </a:solidFill>
                    <a:round/>
                    <a:headEnd/>
                    <a:tailEnd/>
                  </a:ln>
                  <a:latin typeface="宋体"/>
                  <a:ea typeface="宋体"/>
                </a:rPr>
                <a:t>P</a:t>
              </a:r>
              <a:r>
                <a:rPr lang="zh-CN" altLang="en-US" sz="3600" kern="10">
                  <a:ln w="3175">
                    <a:solidFill>
                      <a:schemeClr val="tx1"/>
                    </a:solidFill>
                    <a:round/>
                    <a:headEnd/>
                    <a:tailEnd/>
                  </a:ln>
                  <a:latin typeface="宋体"/>
                  <a:ea typeface="宋体"/>
                </a:rPr>
                <a:t>点产生反射波</a:t>
              </a:r>
            </a:p>
          </p:txBody>
        </p:sp>
        <p:sp>
          <p:nvSpPr>
            <p:cNvPr id="4132" name="WordArt 379"/>
            <p:cNvSpPr>
              <a:spLocks noChangeArrowheads="1" noChangeShapeType="1" noTextEdit="1"/>
            </p:cNvSpPr>
            <p:nvPr/>
          </p:nvSpPr>
          <p:spPr bwMode="auto">
            <a:xfrm>
              <a:off x="994" y="237"/>
              <a:ext cx="86" cy="143"/>
            </a:xfrm>
            <a:prstGeom prst="rect">
              <a:avLst/>
            </a:prstGeom>
          </p:spPr>
          <p:txBody>
            <a:bodyPr wrap="none" fromWordArt="1">
              <a:prstTxWarp prst="textPlain">
                <a:avLst>
                  <a:gd name="adj" fmla="val 50000"/>
                </a:avLst>
              </a:prstTxWarp>
            </a:bodyPr>
            <a:lstStyle/>
            <a:p>
              <a:r>
                <a:rPr lang="en-US" altLang="zh-CN" i="1" kern="10">
                  <a:ln w="9525">
                    <a:solidFill>
                      <a:srgbClr val="000000"/>
                    </a:solidFill>
                    <a:round/>
                    <a:headEnd/>
                    <a:tailEnd/>
                  </a:ln>
                  <a:solidFill>
                    <a:srgbClr val="000000"/>
                  </a:solidFill>
                  <a:latin typeface="Times New Roman"/>
                  <a:cs typeface="Times New Roman"/>
                </a:rPr>
                <a:t>O</a:t>
              </a:r>
              <a:endParaRPr lang="zh-CN" altLang="en-US" i="1" kern="10">
                <a:ln w="9525">
                  <a:solidFill>
                    <a:srgbClr val="000000"/>
                  </a:solidFill>
                  <a:round/>
                  <a:headEnd/>
                  <a:tailEnd/>
                </a:ln>
                <a:solidFill>
                  <a:srgbClr val="000000"/>
                </a:solidFill>
                <a:latin typeface="Times New Roman"/>
                <a:cs typeface="Times New Roman"/>
              </a:endParaRPr>
            </a:p>
          </p:txBody>
        </p:sp>
        <p:sp>
          <p:nvSpPr>
            <p:cNvPr id="4133" name="WordArt 380"/>
            <p:cNvSpPr>
              <a:spLocks noChangeArrowheads="1" noChangeShapeType="1" noTextEdit="1"/>
            </p:cNvSpPr>
            <p:nvPr/>
          </p:nvSpPr>
          <p:spPr bwMode="auto">
            <a:xfrm>
              <a:off x="1238" y="509"/>
              <a:ext cx="66" cy="177"/>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a:t>
              </a:r>
              <a:endParaRPr lang="zh-CN" altLang="en-US" sz="3600" kern="10">
                <a:ln w="9525">
                  <a:solidFill>
                    <a:schemeClr val="tx2"/>
                  </a:solidFill>
                  <a:round/>
                  <a:headEnd/>
                  <a:tailEnd/>
                </a:ln>
                <a:solidFill>
                  <a:schemeClr val="tx2"/>
                </a:solidFill>
                <a:latin typeface="Times New Roman"/>
                <a:cs typeface="Times New Roman"/>
              </a:endParaRPr>
            </a:p>
          </p:txBody>
        </p:sp>
        <p:sp>
          <p:nvSpPr>
            <p:cNvPr id="4134" name="WordArt 381"/>
            <p:cNvSpPr>
              <a:spLocks noChangeArrowheads="1" noChangeShapeType="1" noTextEdit="1"/>
            </p:cNvSpPr>
            <p:nvPr/>
          </p:nvSpPr>
          <p:spPr bwMode="auto">
            <a:xfrm>
              <a:off x="1966" y="504"/>
              <a:ext cx="66" cy="177"/>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a:t>
              </a:r>
              <a:endParaRPr lang="zh-CN" altLang="en-US" sz="3600" kern="10">
                <a:ln w="9525">
                  <a:solidFill>
                    <a:schemeClr val="tx2"/>
                  </a:solidFill>
                  <a:round/>
                  <a:headEnd/>
                  <a:tailEnd/>
                </a:ln>
                <a:solidFill>
                  <a:schemeClr val="tx2"/>
                </a:solidFill>
                <a:latin typeface="Times New Roman"/>
                <a:cs typeface="Times New Roman"/>
              </a:endParaRPr>
            </a:p>
          </p:txBody>
        </p:sp>
      </p:grpSp>
      <p:graphicFrame>
        <p:nvGraphicFramePr>
          <p:cNvPr id="4098" name="Object 3"/>
          <p:cNvGraphicFramePr>
            <a:graphicFrameLocks noChangeAspect="1"/>
          </p:cNvGraphicFramePr>
          <p:nvPr/>
        </p:nvGraphicFramePr>
        <p:xfrm>
          <a:off x="204788" y="5422900"/>
          <a:ext cx="8539162" cy="500063"/>
        </p:xfrm>
        <a:graphic>
          <a:graphicData uri="http://schemas.openxmlformats.org/presentationml/2006/ole">
            <mc:AlternateContent xmlns:mc="http://schemas.openxmlformats.org/markup-compatibility/2006">
              <mc:Choice xmlns:v="urn:schemas-microsoft-com:vml" Requires="v">
                <p:oleObj spid="_x0000_s4385" name="Equation" r:id="rId5" imgW="4114800" imgH="241200" progId="Equation.DSMT4">
                  <p:embed/>
                </p:oleObj>
              </mc:Choice>
              <mc:Fallback>
                <p:oleObj name="Equation" r:id="rId5" imgW="4114800" imgH="2412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788" y="5422900"/>
                        <a:ext cx="8539162"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 name="Text Box 93"/>
          <p:cNvSpPr txBox="1">
            <a:spLocks noChangeArrowheads="1"/>
          </p:cNvSpPr>
          <p:nvPr/>
        </p:nvSpPr>
        <p:spPr bwMode="auto">
          <a:xfrm>
            <a:off x="295632" y="6139560"/>
            <a:ext cx="1731564" cy="461665"/>
          </a:xfrm>
          <a:prstGeom prst="rect">
            <a:avLst/>
          </a:prstGeom>
          <a:noFill/>
          <a:ln w="9525">
            <a:noFill/>
            <a:miter lim="800000"/>
            <a:headEnd/>
            <a:tailEnd/>
          </a:ln>
        </p:spPr>
        <p:txBody>
          <a:bodyPr wrap="none">
            <a:spAutoFit/>
          </a:bodyPr>
          <a:lstStyle/>
          <a:p>
            <a:pPr eaLnBrk="1" hangingPunct="1"/>
            <a:r>
              <a:rPr lang="zh-CN" altLang="en-US" sz="2400" b="1" dirty="0" smtClean="0">
                <a:solidFill>
                  <a:srgbClr val="0000FF"/>
                </a:solidFill>
              </a:rPr>
              <a:t>注：本题中</a:t>
            </a:r>
            <a:endParaRPr lang="zh-CN" altLang="zh-CN" sz="2400" b="1" dirty="0" smtClean="0">
              <a:solidFill>
                <a:srgbClr val="0000FF"/>
              </a:solidFill>
            </a:endParaRPr>
          </a:p>
        </p:txBody>
      </p:sp>
      <p:graphicFrame>
        <p:nvGraphicFramePr>
          <p:cNvPr id="7" name="Object 3"/>
          <p:cNvGraphicFramePr>
            <a:graphicFrameLocks noChangeAspect="1"/>
          </p:cNvGraphicFramePr>
          <p:nvPr/>
        </p:nvGraphicFramePr>
        <p:xfrm>
          <a:off x="2164387" y="5964237"/>
          <a:ext cx="1895475" cy="893763"/>
        </p:xfrm>
        <a:graphic>
          <a:graphicData uri="http://schemas.openxmlformats.org/presentationml/2006/ole">
            <mc:AlternateContent xmlns:mc="http://schemas.openxmlformats.org/markup-compatibility/2006">
              <mc:Choice xmlns:v="urn:schemas-microsoft-com:vml" Requires="v">
                <p:oleObj spid="_x0000_s4386" name="Equation" r:id="rId7" imgW="914400" imgH="431640" progId="Equation.DSMT4">
                  <p:embed/>
                </p:oleObj>
              </mc:Choice>
              <mc:Fallback>
                <p:oleObj name="Equation" r:id="rId7" imgW="914400" imgH="431640"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64387" y="5964237"/>
                        <a:ext cx="1895475" cy="89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3"/>
          <p:cNvGraphicFramePr>
            <a:graphicFrameLocks noChangeAspect="1"/>
          </p:cNvGraphicFramePr>
          <p:nvPr/>
        </p:nvGraphicFramePr>
        <p:xfrm>
          <a:off x="3925212" y="3152025"/>
          <a:ext cx="4961936" cy="684213"/>
        </p:xfrm>
        <a:graphic>
          <a:graphicData uri="http://schemas.openxmlformats.org/presentationml/2006/ole">
            <mc:AlternateContent xmlns:mc="http://schemas.openxmlformats.org/markup-compatibility/2006">
              <mc:Choice xmlns:v="urn:schemas-microsoft-com:vml" Requires="v">
                <p:oleObj spid="_x0000_s4387" name="Equation" r:id="rId9" imgW="2628720" imgH="330120" progId="Equation.DSMT4">
                  <p:embed/>
                </p:oleObj>
              </mc:Choice>
              <mc:Fallback>
                <p:oleObj name="Equation" r:id="rId9" imgW="2628720" imgH="330120" progId="Equation.DSMT4">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25212" y="3152025"/>
                        <a:ext cx="4961936" cy="68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3"/>
          <p:cNvGraphicFramePr>
            <a:graphicFrameLocks noChangeAspect="1"/>
          </p:cNvGraphicFramePr>
          <p:nvPr/>
        </p:nvGraphicFramePr>
        <p:xfrm>
          <a:off x="4240213" y="3986213"/>
          <a:ext cx="2301875" cy="473075"/>
        </p:xfrm>
        <a:graphic>
          <a:graphicData uri="http://schemas.openxmlformats.org/presentationml/2006/ole">
            <mc:AlternateContent xmlns:mc="http://schemas.openxmlformats.org/markup-compatibility/2006">
              <mc:Choice xmlns:v="urn:schemas-microsoft-com:vml" Requires="v">
                <p:oleObj spid="_x0000_s4388" name="Equation" r:id="rId11" imgW="1218960" imgH="228600" progId="Equation.DSMT4">
                  <p:embed/>
                </p:oleObj>
              </mc:Choice>
              <mc:Fallback>
                <p:oleObj name="Equation" r:id="rId11" imgW="1218960" imgH="228600" progId="Equation.DSMT4">
                  <p:embed/>
                  <p:pic>
                    <p:nvPicPr>
                      <p:cNvPr id="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40213" y="3986213"/>
                        <a:ext cx="2301875"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81" name="Group 31"/>
          <p:cNvGrpSpPr>
            <a:grpSpLocks/>
          </p:cNvGrpSpPr>
          <p:nvPr/>
        </p:nvGrpSpPr>
        <p:grpSpPr bwMode="auto">
          <a:xfrm>
            <a:off x="92075" y="92869"/>
            <a:ext cx="641350" cy="336550"/>
            <a:chOff x="127" y="728"/>
            <a:chExt cx="437" cy="256"/>
          </a:xfrm>
        </p:grpSpPr>
        <p:sp>
          <p:nvSpPr>
            <p:cNvPr id="182" name="Oval 32" descr="栎木"/>
            <p:cNvSpPr>
              <a:spLocks noChangeArrowheads="1"/>
            </p:cNvSpPr>
            <p:nvPr/>
          </p:nvSpPr>
          <p:spPr bwMode="auto">
            <a:xfrm>
              <a:off x="127" y="728"/>
              <a:ext cx="437" cy="256"/>
            </a:xfrm>
            <a:prstGeom prst="ellipse">
              <a:avLst/>
            </a:prstGeom>
            <a:blipFill dpi="0" rotWithShape="0">
              <a:blip r:embed="rId13" cstate="print"/>
              <a:srcRect/>
              <a:tile tx="0" ty="0" sx="100000" sy="100000" flip="none" algn="tl"/>
            </a:blipFill>
            <a:ln w="38100">
              <a:solidFill>
                <a:srgbClr val="00CC99"/>
              </a:solidFill>
              <a:round/>
              <a:headEnd/>
              <a:tailEnd/>
            </a:ln>
            <a:effectLst/>
          </p:spPr>
          <p:txBody>
            <a:bodyPr wrap="none" anchor="ctr"/>
            <a:lstStyle/>
            <a:p>
              <a:endParaRPr lang="zh-CN" altLang="en-US"/>
            </a:p>
          </p:txBody>
        </p:sp>
        <p:sp>
          <p:nvSpPr>
            <p:cNvPr id="183" name="WordArt 33"/>
            <p:cNvSpPr>
              <a:spLocks noChangeArrowheads="1" noChangeShapeType="1" noTextEdit="1"/>
            </p:cNvSpPr>
            <p:nvPr/>
          </p:nvSpPr>
          <p:spPr bwMode="auto">
            <a:xfrm>
              <a:off x="187" y="780"/>
              <a:ext cx="305" cy="147"/>
            </a:xfrm>
            <a:prstGeom prst="rect">
              <a:avLst/>
            </a:prstGeom>
          </p:spPr>
          <p:txBody>
            <a:bodyPr wrap="none" fromWordArt="1">
              <a:prstTxWarp prst="textPlain">
                <a:avLst>
                  <a:gd name="adj" fmla="val 50287"/>
                </a:avLst>
              </a:prstTxWarp>
            </a:bodyPr>
            <a:lstStyle/>
            <a:p>
              <a:r>
                <a:rPr lang="zh-CN" altLang="en-US"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例</a:t>
              </a:r>
              <a:r>
                <a:rPr lang="en-US" altLang="zh-CN"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2</a:t>
              </a:r>
              <a:endParaRPr lang="zh-CN" altLang="en-US" sz="3600" kern="10" dirty="0">
                <a:ln w="19050">
                  <a:solidFill>
                    <a:schemeClr val="bg1"/>
                  </a:solidFill>
                  <a:round/>
                  <a:headEnd/>
                  <a:tailEnd/>
                </a:ln>
                <a:solidFill>
                  <a:schemeClr val="bg1"/>
                </a:solidFill>
                <a:effectLst>
                  <a:outerShdw dist="35921" dir="2700000" algn="ctr" rotWithShape="0">
                    <a:schemeClr val="tx1"/>
                  </a:outerShdw>
                </a:effectLst>
                <a:latin typeface="宋体"/>
                <a:ea typeface="宋体"/>
              </a:endParaRPr>
            </a:p>
          </p:txBody>
        </p:sp>
      </p:gr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2" name="Text Box 26"/>
          <p:cNvSpPr txBox="1">
            <a:spLocks noChangeArrowheads="1"/>
          </p:cNvSpPr>
          <p:nvPr/>
        </p:nvSpPr>
        <p:spPr bwMode="auto">
          <a:xfrm>
            <a:off x="311061" y="1884487"/>
            <a:ext cx="1379537" cy="400050"/>
          </a:xfrm>
          <a:prstGeom prst="rect">
            <a:avLst/>
          </a:prstGeom>
          <a:noFill/>
          <a:ln w="9525">
            <a:noFill/>
            <a:miter lim="800000"/>
            <a:headEnd/>
            <a:tailEnd/>
          </a:ln>
        </p:spPr>
        <p:txBody>
          <a:bodyPr>
            <a:spAutoFit/>
          </a:bodyPr>
          <a:lstStyle/>
          <a:p>
            <a:pPr algn="l"/>
            <a:r>
              <a:rPr lang="zh-CN" altLang="en-US" sz="2000" b="1">
                <a:solidFill>
                  <a:srgbClr val="000000"/>
                </a:solidFill>
                <a:latin typeface="楷体_GB2312" pitchFamily="49" charset="-122"/>
                <a:ea typeface="楷体_GB2312" pitchFamily="49" charset="-122"/>
              </a:rPr>
              <a:t>波腹位置：</a:t>
            </a:r>
            <a:endParaRPr lang="zh-CN" altLang="en-US" sz="2000"/>
          </a:p>
        </p:txBody>
      </p:sp>
      <p:graphicFrame>
        <p:nvGraphicFramePr>
          <p:cNvPr id="5122" name="Object 3"/>
          <p:cNvGraphicFramePr>
            <a:graphicFrameLocks noChangeAspect="1"/>
          </p:cNvGraphicFramePr>
          <p:nvPr/>
        </p:nvGraphicFramePr>
        <p:xfrm>
          <a:off x="1687423" y="1884487"/>
          <a:ext cx="2212975" cy="420688"/>
        </p:xfrm>
        <a:graphic>
          <a:graphicData uri="http://schemas.openxmlformats.org/presentationml/2006/ole">
            <mc:AlternateContent xmlns:mc="http://schemas.openxmlformats.org/markup-compatibility/2006">
              <mc:Choice xmlns:v="urn:schemas-microsoft-com:vml" Requires="v">
                <p:oleObj spid="_x0000_s6116" name="Equation" r:id="rId3" imgW="1066680" imgH="203040" progId="Equation.DSMT4">
                  <p:embed/>
                </p:oleObj>
              </mc:Choice>
              <mc:Fallback>
                <p:oleObj name="Equation" r:id="rId3" imgW="1066680" imgH="20304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7423" y="1884487"/>
                        <a:ext cx="2212975"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3" name="Object 3"/>
          <p:cNvGraphicFramePr>
            <a:graphicFrameLocks noChangeAspect="1"/>
          </p:cNvGraphicFramePr>
          <p:nvPr/>
        </p:nvGraphicFramePr>
        <p:xfrm>
          <a:off x="3181350" y="2454275"/>
          <a:ext cx="4586288" cy="420688"/>
        </p:xfrm>
        <a:graphic>
          <a:graphicData uri="http://schemas.openxmlformats.org/presentationml/2006/ole">
            <mc:AlternateContent xmlns:mc="http://schemas.openxmlformats.org/markup-compatibility/2006">
              <mc:Choice xmlns:v="urn:schemas-microsoft-com:vml" Requires="v">
                <p:oleObj spid="_x0000_s6117" name="Equation" r:id="rId5" imgW="2209680" imgH="203040" progId="Equation.DSMT4">
                  <p:embed/>
                </p:oleObj>
              </mc:Choice>
              <mc:Fallback>
                <p:oleObj name="Equation" r:id="rId5" imgW="2209680" imgH="2030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1350" y="2454275"/>
                        <a:ext cx="4586288"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4" name="Object 3"/>
          <p:cNvGraphicFramePr>
            <a:graphicFrameLocks noChangeAspect="1"/>
          </p:cNvGraphicFramePr>
          <p:nvPr/>
        </p:nvGraphicFramePr>
        <p:xfrm>
          <a:off x="1684338" y="3981450"/>
          <a:ext cx="5322887" cy="420688"/>
        </p:xfrm>
        <a:graphic>
          <a:graphicData uri="http://schemas.openxmlformats.org/presentationml/2006/ole">
            <mc:AlternateContent xmlns:mc="http://schemas.openxmlformats.org/markup-compatibility/2006">
              <mc:Choice xmlns:v="urn:schemas-microsoft-com:vml" Requires="v">
                <p:oleObj spid="_x0000_s6118" name="Equation" r:id="rId7" imgW="2565360" imgH="203040" progId="Equation.DSMT4">
                  <p:embed/>
                </p:oleObj>
              </mc:Choice>
              <mc:Fallback>
                <p:oleObj name="Equation" r:id="rId7" imgW="2565360" imgH="20304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4338" y="3981450"/>
                        <a:ext cx="5322887"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33" name="Text Box 26"/>
          <p:cNvSpPr txBox="1">
            <a:spLocks noChangeArrowheads="1"/>
          </p:cNvSpPr>
          <p:nvPr/>
        </p:nvSpPr>
        <p:spPr bwMode="auto">
          <a:xfrm>
            <a:off x="354013" y="4606925"/>
            <a:ext cx="1377950" cy="400050"/>
          </a:xfrm>
          <a:prstGeom prst="rect">
            <a:avLst/>
          </a:prstGeom>
          <a:noFill/>
          <a:ln w="9525">
            <a:noFill/>
            <a:miter lim="800000"/>
            <a:headEnd/>
            <a:tailEnd/>
          </a:ln>
        </p:spPr>
        <p:txBody>
          <a:bodyPr>
            <a:spAutoFit/>
          </a:bodyPr>
          <a:lstStyle/>
          <a:p>
            <a:pPr algn="l"/>
            <a:r>
              <a:rPr lang="zh-CN" altLang="en-US" sz="2000" b="1">
                <a:solidFill>
                  <a:srgbClr val="000000"/>
                </a:solidFill>
                <a:latin typeface="楷体_GB2312" pitchFamily="49" charset="-122"/>
                <a:ea typeface="楷体_GB2312" pitchFamily="49" charset="-122"/>
              </a:rPr>
              <a:t>波节位置：</a:t>
            </a:r>
            <a:endParaRPr lang="zh-CN" altLang="en-US" sz="2000"/>
          </a:p>
        </p:txBody>
      </p:sp>
      <p:graphicFrame>
        <p:nvGraphicFramePr>
          <p:cNvPr id="5125" name="Object 3"/>
          <p:cNvGraphicFramePr>
            <a:graphicFrameLocks noChangeAspect="1"/>
          </p:cNvGraphicFramePr>
          <p:nvPr/>
        </p:nvGraphicFramePr>
        <p:xfrm>
          <a:off x="1711325" y="4632325"/>
          <a:ext cx="3346450" cy="420688"/>
        </p:xfrm>
        <a:graphic>
          <a:graphicData uri="http://schemas.openxmlformats.org/presentationml/2006/ole">
            <mc:AlternateContent xmlns:mc="http://schemas.openxmlformats.org/markup-compatibility/2006">
              <mc:Choice xmlns:v="urn:schemas-microsoft-com:vml" Requires="v">
                <p:oleObj spid="_x0000_s6119" name="Equation" r:id="rId9" imgW="1612800" imgH="203040" progId="Equation.DSMT4">
                  <p:embed/>
                </p:oleObj>
              </mc:Choice>
              <mc:Fallback>
                <p:oleObj name="Equation" r:id="rId9" imgW="1612800" imgH="20304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11325" y="4632325"/>
                        <a:ext cx="334645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6" name="Object 3"/>
          <p:cNvGraphicFramePr>
            <a:graphicFrameLocks noChangeAspect="1"/>
          </p:cNvGraphicFramePr>
          <p:nvPr/>
        </p:nvGraphicFramePr>
        <p:xfrm>
          <a:off x="2217738" y="5210175"/>
          <a:ext cx="4714875" cy="420688"/>
        </p:xfrm>
        <a:graphic>
          <a:graphicData uri="http://schemas.openxmlformats.org/presentationml/2006/ole">
            <mc:AlternateContent xmlns:mc="http://schemas.openxmlformats.org/markup-compatibility/2006">
              <mc:Choice xmlns:v="urn:schemas-microsoft-com:vml" Requires="v">
                <p:oleObj spid="_x0000_s6120" name="Equation" r:id="rId11" imgW="2273040" imgH="203040" progId="Equation.DSMT4">
                  <p:embed/>
                </p:oleObj>
              </mc:Choice>
              <mc:Fallback>
                <p:oleObj name="Equation" r:id="rId11" imgW="2273040" imgH="20304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17738" y="5210175"/>
                        <a:ext cx="4714875"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7" name="Object 3"/>
          <p:cNvGraphicFramePr>
            <a:graphicFrameLocks noChangeAspect="1"/>
          </p:cNvGraphicFramePr>
          <p:nvPr/>
        </p:nvGraphicFramePr>
        <p:xfrm>
          <a:off x="1936750" y="3009900"/>
          <a:ext cx="3638550" cy="814388"/>
        </p:xfrm>
        <a:graphic>
          <a:graphicData uri="http://schemas.openxmlformats.org/presentationml/2006/ole">
            <mc:AlternateContent xmlns:mc="http://schemas.openxmlformats.org/markup-compatibility/2006">
              <mc:Choice xmlns:v="urn:schemas-microsoft-com:vml" Requires="v">
                <p:oleObj spid="_x0000_s6121" name="Equation" r:id="rId13" imgW="1752480" imgH="393480" progId="Equation.DSMT4">
                  <p:embed/>
                </p:oleObj>
              </mc:Choice>
              <mc:Fallback>
                <p:oleObj name="Equation" r:id="rId13" imgW="1752480" imgH="393480" progId="Equation.DSMT4">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36750" y="3009900"/>
                        <a:ext cx="363855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34" name="Text Box 26"/>
          <p:cNvSpPr txBox="1">
            <a:spLocks noChangeArrowheads="1"/>
          </p:cNvSpPr>
          <p:nvPr/>
        </p:nvSpPr>
        <p:spPr bwMode="auto">
          <a:xfrm>
            <a:off x="490538" y="3160713"/>
            <a:ext cx="479425" cy="400050"/>
          </a:xfrm>
          <a:prstGeom prst="rect">
            <a:avLst/>
          </a:prstGeom>
          <a:noFill/>
          <a:ln w="9525">
            <a:noFill/>
            <a:miter lim="800000"/>
            <a:headEnd/>
            <a:tailEnd/>
          </a:ln>
        </p:spPr>
        <p:txBody>
          <a:bodyPr>
            <a:spAutoFit/>
          </a:bodyPr>
          <a:lstStyle/>
          <a:p>
            <a:pPr algn="l"/>
            <a:r>
              <a:rPr lang="zh-CN" altLang="en-US" sz="2000" b="1">
                <a:solidFill>
                  <a:srgbClr val="000000"/>
                </a:solidFill>
                <a:latin typeface="楷体_GB2312" pitchFamily="49" charset="-122"/>
                <a:ea typeface="楷体_GB2312" pitchFamily="49" charset="-122"/>
              </a:rPr>
              <a:t>即</a:t>
            </a:r>
            <a:endParaRPr lang="zh-CN" altLang="en-US" sz="2000"/>
          </a:p>
        </p:txBody>
      </p:sp>
      <p:graphicFrame>
        <p:nvGraphicFramePr>
          <p:cNvPr id="5128" name="Object 3"/>
          <p:cNvGraphicFramePr>
            <a:graphicFrameLocks noChangeAspect="1"/>
          </p:cNvGraphicFramePr>
          <p:nvPr/>
        </p:nvGraphicFramePr>
        <p:xfrm>
          <a:off x="1537083" y="5797074"/>
          <a:ext cx="3902075" cy="814388"/>
        </p:xfrm>
        <a:graphic>
          <a:graphicData uri="http://schemas.openxmlformats.org/presentationml/2006/ole">
            <mc:AlternateContent xmlns:mc="http://schemas.openxmlformats.org/markup-compatibility/2006">
              <mc:Choice xmlns:v="urn:schemas-microsoft-com:vml" Requires="v">
                <p:oleObj spid="_x0000_s6122" name="Equation" r:id="rId15" imgW="1879560" imgH="393480" progId="Equation.DSMT4">
                  <p:embed/>
                </p:oleObj>
              </mc:Choice>
              <mc:Fallback>
                <p:oleObj name="Equation" r:id="rId15" imgW="1879560" imgH="393480" progId="Equation.DSMT4">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37083" y="5797074"/>
                        <a:ext cx="3902075"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35" name="Text Box 26"/>
          <p:cNvSpPr txBox="1">
            <a:spLocks noChangeArrowheads="1"/>
          </p:cNvSpPr>
          <p:nvPr/>
        </p:nvSpPr>
        <p:spPr bwMode="auto">
          <a:xfrm>
            <a:off x="643687" y="5944206"/>
            <a:ext cx="479425" cy="400050"/>
          </a:xfrm>
          <a:prstGeom prst="rect">
            <a:avLst/>
          </a:prstGeom>
          <a:noFill/>
          <a:ln w="9525">
            <a:noFill/>
            <a:miter lim="800000"/>
            <a:headEnd/>
            <a:tailEnd/>
          </a:ln>
        </p:spPr>
        <p:txBody>
          <a:bodyPr>
            <a:spAutoFit/>
          </a:bodyPr>
          <a:lstStyle/>
          <a:p>
            <a:pPr algn="l"/>
            <a:r>
              <a:rPr lang="zh-CN" altLang="en-US" sz="2000" b="1">
                <a:solidFill>
                  <a:srgbClr val="000000"/>
                </a:solidFill>
                <a:latin typeface="楷体_GB2312" pitchFamily="49" charset="-122"/>
                <a:ea typeface="楷体_GB2312" pitchFamily="49" charset="-122"/>
              </a:rPr>
              <a:t>即</a:t>
            </a:r>
            <a:endParaRPr lang="zh-CN" altLang="en-US" sz="2000"/>
          </a:p>
        </p:txBody>
      </p:sp>
      <p:graphicFrame>
        <p:nvGraphicFramePr>
          <p:cNvPr id="5129" name="Object 3"/>
          <p:cNvGraphicFramePr>
            <a:graphicFrameLocks noChangeAspect="1"/>
          </p:cNvGraphicFramePr>
          <p:nvPr/>
        </p:nvGraphicFramePr>
        <p:xfrm>
          <a:off x="6207874" y="5969606"/>
          <a:ext cx="2135188" cy="368300"/>
        </p:xfrm>
        <a:graphic>
          <a:graphicData uri="http://schemas.openxmlformats.org/presentationml/2006/ole">
            <mc:AlternateContent xmlns:mc="http://schemas.openxmlformats.org/markup-compatibility/2006">
              <mc:Choice xmlns:v="urn:schemas-microsoft-com:vml" Requires="v">
                <p:oleObj spid="_x0000_s6123" name="Equation" r:id="rId17" imgW="1028520" imgH="177480" progId="Equation.DSMT4">
                  <p:embed/>
                </p:oleObj>
              </mc:Choice>
              <mc:Fallback>
                <p:oleObj name="Equation" r:id="rId17" imgW="1028520" imgH="177480"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07874" y="5969606"/>
                        <a:ext cx="213518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30" name="Object 3"/>
          <p:cNvGraphicFramePr>
            <a:graphicFrameLocks noChangeAspect="1"/>
          </p:cNvGraphicFramePr>
          <p:nvPr/>
        </p:nvGraphicFramePr>
        <p:xfrm>
          <a:off x="509588" y="818472"/>
          <a:ext cx="7400925" cy="971550"/>
        </p:xfrm>
        <a:graphic>
          <a:graphicData uri="http://schemas.openxmlformats.org/presentationml/2006/ole">
            <mc:AlternateContent xmlns:mc="http://schemas.openxmlformats.org/markup-compatibility/2006">
              <mc:Choice xmlns:v="urn:schemas-microsoft-com:vml" Requires="v">
                <p:oleObj spid="_x0000_s6124" name="Equation" r:id="rId19" imgW="3619440" imgH="469800" progId="Equation.DSMT4">
                  <p:embed/>
                </p:oleObj>
              </mc:Choice>
              <mc:Fallback>
                <p:oleObj name="Equation" r:id="rId19" imgW="3619440" imgH="469800" progId="Equation.DSMT4">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9588" y="818472"/>
                        <a:ext cx="7400925"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31" name="Object 3"/>
          <p:cNvGraphicFramePr>
            <a:graphicFrameLocks noChangeAspect="1"/>
          </p:cNvGraphicFramePr>
          <p:nvPr/>
        </p:nvGraphicFramePr>
        <p:xfrm>
          <a:off x="1479461" y="2436937"/>
          <a:ext cx="1528762" cy="420688"/>
        </p:xfrm>
        <a:graphic>
          <a:graphicData uri="http://schemas.openxmlformats.org/presentationml/2006/ole">
            <mc:AlternateContent xmlns:mc="http://schemas.openxmlformats.org/markup-compatibility/2006">
              <mc:Choice xmlns:v="urn:schemas-microsoft-com:vml" Requires="v">
                <p:oleObj spid="_x0000_s6125" name="Equation" r:id="rId21" imgW="736560" imgH="203040" progId="Equation.DSMT4">
                  <p:embed/>
                </p:oleObj>
              </mc:Choice>
              <mc:Fallback>
                <p:oleObj name="Equation" r:id="rId21" imgW="736560" imgH="203040" progId="Equation.DSMT4">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79461" y="2436937"/>
                        <a:ext cx="1528762"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12"/>
          <p:cNvGraphicFramePr>
            <a:graphicFrameLocks noChangeAspect="1"/>
          </p:cNvGraphicFramePr>
          <p:nvPr/>
        </p:nvGraphicFramePr>
        <p:xfrm>
          <a:off x="0" y="238446"/>
          <a:ext cx="8856662" cy="525463"/>
        </p:xfrm>
        <a:graphic>
          <a:graphicData uri="http://schemas.openxmlformats.org/presentationml/2006/ole">
            <mc:AlternateContent xmlns:mc="http://schemas.openxmlformats.org/markup-compatibility/2006">
              <mc:Choice xmlns:v="urn:schemas-microsoft-com:vml" Requires="v">
                <p:oleObj spid="_x0000_s6126" name="Equation" r:id="rId23" imgW="4330440" imgH="253800" progId="Equation.DSMT4">
                  <p:embed/>
                </p:oleObj>
              </mc:Choice>
              <mc:Fallback>
                <p:oleObj name="Equation" r:id="rId23" imgW="4330440" imgH="253800" progId="Equation.DSMT4">
                  <p:embed/>
                  <p:pic>
                    <p:nvPicPr>
                      <p:cNvPr id="0" name="Picture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238446"/>
                        <a:ext cx="8856662"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13"/>
          <p:cNvGraphicFramePr>
            <a:graphicFrameLocks noChangeAspect="1"/>
          </p:cNvGraphicFramePr>
          <p:nvPr/>
        </p:nvGraphicFramePr>
        <p:xfrm>
          <a:off x="4407934" y="1861889"/>
          <a:ext cx="2452688" cy="420687"/>
        </p:xfrm>
        <a:graphic>
          <a:graphicData uri="http://schemas.openxmlformats.org/presentationml/2006/ole">
            <mc:AlternateContent xmlns:mc="http://schemas.openxmlformats.org/markup-compatibility/2006">
              <mc:Choice xmlns:v="urn:schemas-microsoft-com:vml" Requires="v">
                <p:oleObj spid="_x0000_s6127" name="Equation" r:id="rId25" imgW="1180800" imgH="203040" progId="Equation.DSMT4">
                  <p:embed/>
                </p:oleObj>
              </mc:Choice>
              <mc:Fallback>
                <p:oleObj name="Equation" r:id="rId25" imgW="1180800" imgH="203040" progId="Equation.DSMT4">
                  <p:embed/>
                  <p:pic>
                    <p:nvPicPr>
                      <p:cNvPr id="0" name="Picture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407934" y="1861889"/>
                        <a:ext cx="2452688"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14"/>
          <p:cNvGraphicFramePr>
            <a:graphicFrameLocks noChangeAspect="1"/>
          </p:cNvGraphicFramePr>
          <p:nvPr/>
        </p:nvGraphicFramePr>
        <p:xfrm>
          <a:off x="5549062" y="4584932"/>
          <a:ext cx="2452687" cy="420687"/>
        </p:xfrm>
        <a:graphic>
          <a:graphicData uri="http://schemas.openxmlformats.org/presentationml/2006/ole">
            <mc:AlternateContent xmlns:mc="http://schemas.openxmlformats.org/markup-compatibility/2006">
              <mc:Choice xmlns:v="urn:schemas-microsoft-com:vml" Requires="v">
                <p:oleObj spid="_x0000_s6128" name="Equation" r:id="rId27" imgW="1180800" imgH="203040" progId="Equation.DSMT4">
                  <p:embed/>
                </p:oleObj>
              </mc:Choice>
              <mc:Fallback>
                <p:oleObj name="Equation" r:id="rId27" imgW="1180800" imgH="203040" progId="Equation.DSMT4">
                  <p:embed/>
                  <p:pic>
                    <p:nvPicPr>
                      <p:cNvPr id="0" name="Picture 1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549062" y="4584932"/>
                        <a:ext cx="2452687"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15"/>
          <p:cNvGraphicFramePr>
            <a:graphicFrameLocks noChangeAspect="1"/>
          </p:cNvGraphicFramePr>
          <p:nvPr/>
        </p:nvGraphicFramePr>
        <p:xfrm>
          <a:off x="606389" y="5231527"/>
          <a:ext cx="1528763" cy="420687"/>
        </p:xfrm>
        <a:graphic>
          <a:graphicData uri="http://schemas.openxmlformats.org/presentationml/2006/ole">
            <mc:AlternateContent xmlns:mc="http://schemas.openxmlformats.org/markup-compatibility/2006">
              <mc:Choice xmlns:v="urn:schemas-microsoft-com:vml" Requires="v">
                <p:oleObj spid="_x0000_s6129" name="Equation" r:id="rId29" imgW="736560" imgH="203040" progId="Equation.DSMT4">
                  <p:embed/>
                </p:oleObj>
              </mc:Choice>
              <mc:Fallback>
                <p:oleObj name="Equation" r:id="rId29" imgW="736560" imgH="203040" progId="Equation.DSMT4">
                  <p:embed/>
                  <p:pic>
                    <p:nvPicPr>
                      <p:cNvPr id="0" name="Picture 1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06389" y="5231527"/>
                        <a:ext cx="1528763"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43"/>
          <p:cNvSpPr>
            <a:spLocks noGrp="1" noChangeArrowheads="1"/>
          </p:cNvSpPr>
          <p:nvPr>
            <p:ph type="title" idx="4294967295"/>
          </p:nvPr>
        </p:nvSpPr>
        <p:spPr>
          <a:xfrm>
            <a:off x="457200" y="0"/>
            <a:ext cx="8229600" cy="147638"/>
          </a:xfrm>
        </p:spPr>
        <p:txBody>
          <a:bodyPr/>
          <a:lstStyle/>
          <a:p>
            <a:pPr eaLnBrk="1" hangingPunct="1"/>
            <a:r>
              <a:rPr lang="zh-CN" altLang="en-US" sz="700" smtClean="0">
                <a:solidFill>
                  <a:schemeClr val="bg1"/>
                </a:solidFill>
              </a:rPr>
              <a:t>例</a:t>
            </a:r>
          </a:p>
        </p:txBody>
      </p:sp>
      <p:sp>
        <p:nvSpPr>
          <p:cNvPr id="60419" name="Rectangle 4"/>
          <p:cNvSpPr>
            <a:spLocks noChangeArrowheads="1"/>
          </p:cNvSpPr>
          <p:nvPr/>
        </p:nvSpPr>
        <p:spPr bwMode="auto">
          <a:xfrm>
            <a:off x="1371600" y="0"/>
            <a:ext cx="7772400" cy="1143000"/>
          </a:xfrm>
          <a:prstGeom prst="rect">
            <a:avLst/>
          </a:prstGeom>
          <a:noFill/>
          <a:ln w="9525">
            <a:noFill/>
            <a:miter lim="800000"/>
            <a:headEnd/>
            <a:tailEnd/>
          </a:ln>
        </p:spPr>
        <p:txBody>
          <a:bodyPr anchor="ctr"/>
          <a:lstStyle/>
          <a:p>
            <a:r>
              <a:rPr lang="zh-CN" altLang="en-US" sz="4400" dirty="0">
                <a:solidFill>
                  <a:schemeClr val="bg1"/>
                </a:solidFill>
              </a:rPr>
              <a:t>驻波算例</a:t>
            </a:r>
          </a:p>
        </p:txBody>
      </p:sp>
      <p:sp>
        <p:nvSpPr>
          <p:cNvPr id="60420" name="Rectangle 5"/>
          <p:cNvSpPr>
            <a:spLocks noChangeArrowheads="1"/>
          </p:cNvSpPr>
          <p:nvPr/>
        </p:nvSpPr>
        <p:spPr bwMode="auto">
          <a:xfrm>
            <a:off x="1371600" y="0"/>
            <a:ext cx="7772400" cy="1143000"/>
          </a:xfrm>
          <a:prstGeom prst="rect">
            <a:avLst/>
          </a:prstGeom>
          <a:noFill/>
          <a:ln w="9525">
            <a:noFill/>
            <a:miter lim="800000"/>
            <a:headEnd/>
            <a:tailEnd/>
          </a:ln>
        </p:spPr>
        <p:txBody>
          <a:bodyPr anchor="ctr"/>
          <a:lstStyle/>
          <a:p>
            <a:r>
              <a:rPr lang="zh-CN" altLang="en-US" sz="4400">
                <a:solidFill>
                  <a:schemeClr val="bg1"/>
                </a:solidFill>
              </a:rPr>
              <a:t>例</a:t>
            </a:r>
            <a:r>
              <a:rPr lang="en-US" altLang="zh-CN" sz="4400">
                <a:solidFill>
                  <a:schemeClr val="bg1"/>
                </a:solidFill>
              </a:rPr>
              <a:t>N</a:t>
            </a:r>
          </a:p>
        </p:txBody>
      </p:sp>
      <p:sp>
        <p:nvSpPr>
          <p:cNvPr id="60421" name="Rectangle 7" descr="羊皮纸"/>
          <p:cNvSpPr>
            <a:spLocks noChangeArrowheads="1"/>
          </p:cNvSpPr>
          <p:nvPr/>
        </p:nvSpPr>
        <p:spPr bwMode="auto">
          <a:xfrm>
            <a:off x="0" y="0"/>
            <a:ext cx="9144000" cy="166688"/>
          </a:xfrm>
          <a:prstGeom prst="rect">
            <a:avLst/>
          </a:prstGeom>
          <a:blipFill dpi="0" rotWithShape="0">
            <a:blip r:embed="rId4" cstate="print"/>
            <a:srcRect/>
            <a:tile tx="0" ty="0" sx="100000" sy="100000" flip="none" algn="tl"/>
          </a:blipFill>
          <a:ln w="9525">
            <a:noFill/>
            <a:miter lim="800000"/>
            <a:headEnd/>
            <a:tailEnd/>
          </a:ln>
        </p:spPr>
        <p:txBody>
          <a:bodyPr wrap="none" anchor="ctr"/>
          <a:lstStyle/>
          <a:p>
            <a:endParaRPr lang="zh-CN" altLang="en-US"/>
          </a:p>
        </p:txBody>
      </p:sp>
      <p:sp>
        <p:nvSpPr>
          <p:cNvPr id="60422" name="Rectangle 8" descr="羊皮纸"/>
          <p:cNvSpPr>
            <a:spLocks noChangeArrowheads="1"/>
          </p:cNvSpPr>
          <p:nvPr/>
        </p:nvSpPr>
        <p:spPr bwMode="auto">
          <a:xfrm>
            <a:off x="0" y="6773863"/>
            <a:ext cx="9144000" cy="166687"/>
          </a:xfrm>
          <a:prstGeom prst="rect">
            <a:avLst/>
          </a:prstGeom>
          <a:blipFill dpi="0" rotWithShape="0">
            <a:blip r:embed="rId4" cstate="print"/>
            <a:srcRect/>
            <a:tile tx="0" ty="0" sx="100000" sy="100000" flip="none" algn="tl"/>
          </a:blipFill>
          <a:ln w="9525">
            <a:noFill/>
            <a:miter lim="800000"/>
            <a:headEnd/>
            <a:tailEnd/>
          </a:ln>
        </p:spPr>
        <p:txBody>
          <a:bodyPr wrap="none" anchor="ctr"/>
          <a:lstStyle/>
          <a:p>
            <a:endParaRPr lang="zh-CN" altLang="en-US"/>
          </a:p>
        </p:txBody>
      </p:sp>
      <p:grpSp>
        <p:nvGrpSpPr>
          <p:cNvPr id="2" name="Group 9"/>
          <p:cNvGrpSpPr>
            <a:grpSpLocks/>
          </p:cNvGrpSpPr>
          <p:nvPr/>
        </p:nvGrpSpPr>
        <p:grpSpPr bwMode="auto">
          <a:xfrm>
            <a:off x="4271963" y="300038"/>
            <a:ext cx="4359275" cy="1574800"/>
            <a:chOff x="2691" y="189"/>
            <a:chExt cx="2746" cy="992"/>
          </a:xfrm>
        </p:grpSpPr>
        <p:sp>
          <p:nvSpPr>
            <p:cNvPr id="60694" name="WordArt 10"/>
            <p:cNvSpPr>
              <a:spLocks noChangeArrowheads="1" noChangeShapeType="1" noTextEdit="1"/>
            </p:cNvSpPr>
            <p:nvPr/>
          </p:nvSpPr>
          <p:spPr bwMode="auto">
            <a:xfrm>
              <a:off x="2691" y="249"/>
              <a:ext cx="378" cy="144"/>
            </a:xfrm>
            <a:prstGeom prst="rect">
              <a:avLst/>
            </a:prstGeom>
          </p:spPr>
          <p:txBody>
            <a:bodyPr wrap="none" fromWordArt="1">
              <a:prstTxWarp prst="textPlain">
                <a:avLst>
                  <a:gd name="adj" fmla="val 50000"/>
                </a:avLst>
              </a:prstTxWarp>
            </a:bodyPr>
            <a:lstStyle/>
            <a:p>
              <a:r>
                <a:rPr lang="zh-CN" altLang="en-US" sz="3600" kern="10">
                  <a:ln w="9525">
                    <a:solidFill>
                      <a:srgbClr val="0066CC"/>
                    </a:solidFill>
                    <a:round/>
                    <a:headEnd/>
                    <a:tailEnd/>
                  </a:ln>
                  <a:solidFill>
                    <a:srgbClr val="0066CC"/>
                  </a:solidFill>
                  <a:latin typeface="华文中宋"/>
                  <a:ea typeface="华文中宋"/>
                </a:rPr>
                <a:t>解</a:t>
              </a:r>
            </a:p>
          </p:txBody>
        </p:sp>
        <p:grpSp>
          <p:nvGrpSpPr>
            <p:cNvPr id="60695" name="Group 11"/>
            <p:cNvGrpSpPr>
              <a:grpSpLocks/>
            </p:cNvGrpSpPr>
            <p:nvPr/>
          </p:nvGrpSpPr>
          <p:grpSpPr bwMode="auto">
            <a:xfrm>
              <a:off x="3202" y="260"/>
              <a:ext cx="154" cy="157"/>
              <a:chOff x="3045" y="1834"/>
              <a:chExt cx="101" cy="101"/>
            </a:xfrm>
          </p:grpSpPr>
          <p:sp>
            <p:nvSpPr>
              <p:cNvPr id="60755" name="Oval 12"/>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60756" name="Oval 13"/>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grpSp>
          <p:nvGrpSpPr>
            <p:cNvPr id="60696" name="Group 14"/>
            <p:cNvGrpSpPr>
              <a:grpSpLocks/>
            </p:cNvGrpSpPr>
            <p:nvPr/>
          </p:nvGrpSpPr>
          <p:grpSpPr bwMode="auto">
            <a:xfrm>
              <a:off x="3503" y="189"/>
              <a:ext cx="1926" cy="292"/>
              <a:chOff x="179" y="863"/>
              <a:chExt cx="1926" cy="292"/>
            </a:xfrm>
          </p:grpSpPr>
          <p:grpSp>
            <p:nvGrpSpPr>
              <p:cNvPr id="60738" name="Group 15"/>
              <p:cNvGrpSpPr>
                <a:grpSpLocks/>
              </p:cNvGrpSpPr>
              <p:nvPr/>
            </p:nvGrpSpPr>
            <p:grpSpPr bwMode="auto">
              <a:xfrm>
                <a:off x="367" y="990"/>
                <a:ext cx="103" cy="58"/>
                <a:chOff x="1260" y="2371"/>
                <a:chExt cx="151" cy="53"/>
              </a:xfrm>
            </p:grpSpPr>
            <p:sp>
              <p:nvSpPr>
                <p:cNvPr id="60753" name="Line 16"/>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60754" name="Line 17"/>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60739" name="WordArt 18"/>
              <p:cNvSpPr>
                <a:spLocks noChangeArrowheads="1" noChangeShapeType="1" noTextEdit="1"/>
              </p:cNvSpPr>
              <p:nvPr/>
            </p:nvSpPr>
            <p:spPr bwMode="auto">
              <a:xfrm>
                <a:off x="635" y="948"/>
                <a:ext cx="278" cy="104"/>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60740" name="WordArt 19"/>
              <p:cNvSpPr>
                <a:spLocks noChangeArrowheads="1" noChangeShapeType="1" noTextEdit="1"/>
              </p:cNvSpPr>
              <p:nvPr/>
            </p:nvSpPr>
            <p:spPr bwMode="auto">
              <a:xfrm>
                <a:off x="2048" y="930"/>
                <a:ext cx="57" cy="14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60741" name="WordArt 20"/>
              <p:cNvSpPr>
                <a:spLocks noChangeArrowheads="1" noChangeShapeType="1" noTextEdit="1"/>
              </p:cNvSpPr>
              <p:nvPr/>
            </p:nvSpPr>
            <p:spPr bwMode="auto">
              <a:xfrm>
                <a:off x="989" y="1047"/>
                <a:ext cx="72" cy="10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60742" name="WordArt 21"/>
              <p:cNvSpPr>
                <a:spLocks noChangeArrowheads="1" noChangeShapeType="1" noTextEdit="1"/>
              </p:cNvSpPr>
              <p:nvPr/>
            </p:nvSpPr>
            <p:spPr bwMode="auto">
              <a:xfrm>
                <a:off x="943" y="863"/>
                <a:ext cx="155" cy="99"/>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60743" name="Line 22"/>
              <p:cNvSpPr>
                <a:spLocks noChangeShapeType="1"/>
              </p:cNvSpPr>
              <p:nvPr/>
            </p:nvSpPr>
            <p:spPr bwMode="auto">
              <a:xfrm>
                <a:off x="945" y="1002"/>
                <a:ext cx="188" cy="6"/>
              </a:xfrm>
              <a:prstGeom prst="line">
                <a:avLst/>
              </a:prstGeom>
              <a:noFill/>
              <a:ln w="38100">
                <a:solidFill>
                  <a:schemeClr val="tx1"/>
                </a:solidFill>
                <a:round/>
                <a:headEnd/>
                <a:tailEnd/>
              </a:ln>
            </p:spPr>
            <p:txBody>
              <a:bodyPr/>
              <a:lstStyle/>
              <a:p>
                <a:endParaRPr lang="zh-CN" altLang="en-US"/>
              </a:p>
            </p:txBody>
          </p:sp>
          <p:sp>
            <p:nvSpPr>
              <p:cNvPr id="60744" name="WordArt 23"/>
              <p:cNvSpPr>
                <a:spLocks noChangeArrowheads="1" noChangeShapeType="1" noTextEdit="1"/>
              </p:cNvSpPr>
              <p:nvPr/>
            </p:nvSpPr>
            <p:spPr bwMode="auto">
              <a:xfrm>
                <a:off x="1923" y="929"/>
                <a:ext cx="72" cy="130"/>
              </a:xfrm>
              <a:prstGeom prst="rect">
                <a:avLst/>
              </a:prstGeom>
            </p:spPr>
            <p:txBody>
              <a:bodyPr wrap="none" fromWordArt="1">
                <a:prstTxWarp prst="textPlain">
                  <a:avLst>
                    <a:gd name="adj" fmla="val 58718"/>
                  </a:avLst>
                </a:prstTxWarp>
              </a:bodyPr>
              <a:lstStyle/>
              <a:p>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60745" name="Line 24"/>
              <p:cNvSpPr>
                <a:spLocks noChangeShapeType="1"/>
              </p:cNvSpPr>
              <p:nvPr/>
            </p:nvSpPr>
            <p:spPr bwMode="auto">
              <a:xfrm>
                <a:off x="1649" y="998"/>
                <a:ext cx="107" cy="0"/>
              </a:xfrm>
              <a:prstGeom prst="line">
                <a:avLst/>
              </a:prstGeom>
              <a:noFill/>
              <a:ln w="38100">
                <a:solidFill>
                  <a:schemeClr val="tx1"/>
                </a:solidFill>
                <a:round/>
                <a:headEnd/>
                <a:tailEnd/>
              </a:ln>
            </p:spPr>
            <p:txBody>
              <a:bodyPr/>
              <a:lstStyle/>
              <a:p>
                <a:endParaRPr lang="zh-CN" altLang="en-US"/>
              </a:p>
            </p:txBody>
          </p:sp>
          <p:sp>
            <p:nvSpPr>
              <p:cNvPr id="60746" name="WordArt 25"/>
              <p:cNvSpPr>
                <a:spLocks noChangeArrowheads="1" noChangeShapeType="1" noTextEdit="1"/>
              </p:cNvSpPr>
              <p:nvPr/>
            </p:nvSpPr>
            <p:spPr bwMode="auto">
              <a:xfrm>
                <a:off x="1498" y="937"/>
                <a:ext cx="121" cy="112"/>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x</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60747" name="WordArt 26"/>
              <p:cNvSpPr>
                <a:spLocks noChangeArrowheads="1" noChangeShapeType="1" noTextEdit="1"/>
              </p:cNvSpPr>
              <p:nvPr/>
            </p:nvSpPr>
            <p:spPr bwMode="auto">
              <a:xfrm flipH="1">
                <a:off x="1153" y="929"/>
                <a:ext cx="58" cy="14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60748" name="WordArt 27"/>
              <p:cNvSpPr>
                <a:spLocks noChangeArrowheads="1" noChangeShapeType="1" noTextEdit="1"/>
              </p:cNvSpPr>
              <p:nvPr/>
            </p:nvSpPr>
            <p:spPr bwMode="auto">
              <a:xfrm>
                <a:off x="179" y="931"/>
                <a:ext cx="131" cy="176"/>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60749" name="WordArt 28"/>
              <p:cNvSpPr>
                <a:spLocks noChangeArrowheads="1" noChangeShapeType="1" noTextEdit="1"/>
              </p:cNvSpPr>
              <p:nvPr/>
            </p:nvSpPr>
            <p:spPr bwMode="auto">
              <a:xfrm>
                <a:off x="519" y="949"/>
                <a:ext cx="72" cy="122"/>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5</a:t>
                </a:r>
                <a:endParaRPr lang="zh-CN" altLang="en-US" sz="3600" kern="10">
                  <a:ln w="9525">
                    <a:solidFill>
                      <a:schemeClr val="tx1"/>
                    </a:solidFill>
                    <a:round/>
                    <a:headEnd/>
                    <a:tailEnd/>
                  </a:ln>
                  <a:latin typeface="Times New Roman"/>
                  <a:cs typeface="Times New Roman"/>
                </a:endParaRPr>
              </a:p>
            </p:txBody>
          </p:sp>
          <p:sp>
            <p:nvSpPr>
              <p:cNvPr id="60750" name="WordArt 29"/>
              <p:cNvSpPr>
                <a:spLocks noChangeArrowheads="1" noChangeShapeType="1" noTextEdit="1"/>
              </p:cNvSpPr>
              <p:nvPr/>
            </p:nvSpPr>
            <p:spPr bwMode="auto">
              <a:xfrm>
                <a:off x="1234" y="948"/>
                <a:ext cx="246" cy="11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0.01</a:t>
                </a:r>
                <a:endParaRPr lang="zh-CN" altLang="en-US" sz="3600" kern="10">
                  <a:ln w="9525">
                    <a:solidFill>
                      <a:schemeClr val="tx1"/>
                    </a:solidFill>
                    <a:round/>
                    <a:headEnd/>
                    <a:tailEnd/>
                  </a:ln>
                  <a:latin typeface="Times New Roman"/>
                  <a:cs typeface="Times New Roman"/>
                </a:endParaRPr>
              </a:p>
            </p:txBody>
          </p:sp>
          <p:sp>
            <p:nvSpPr>
              <p:cNvPr id="60751" name="WordArt 30"/>
              <p:cNvSpPr>
                <a:spLocks noChangeArrowheads="1" noChangeShapeType="1" noTextEdit="1"/>
              </p:cNvSpPr>
              <p:nvPr/>
            </p:nvSpPr>
            <p:spPr bwMode="auto">
              <a:xfrm>
                <a:off x="1800" y="937"/>
                <a:ext cx="72" cy="122"/>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4</a:t>
                </a:r>
                <a:endParaRPr lang="zh-CN" altLang="en-US" sz="3600" kern="10">
                  <a:ln w="9525">
                    <a:solidFill>
                      <a:schemeClr val="tx1"/>
                    </a:solidFill>
                    <a:round/>
                    <a:headEnd/>
                    <a:tailEnd/>
                  </a:ln>
                  <a:latin typeface="Times New Roman"/>
                  <a:cs typeface="Times New Roman"/>
                </a:endParaRPr>
              </a:p>
            </p:txBody>
          </p:sp>
          <p:sp>
            <p:nvSpPr>
              <p:cNvPr id="60752" name="WordArt 31"/>
              <p:cNvSpPr>
                <a:spLocks noChangeArrowheads="1" noChangeShapeType="1" noTextEdit="1"/>
              </p:cNvSpPr>
              <p:nvPr/>
            </p:nvSpPr>
            <p:spPr bwMode="auto">
              <a:xfrm>
                <a:off x="299" y="1055"/>
                <a:ext cx="61" cy="100"/>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1</a:t>
                </a:r>
                <a:endParaRPr lang="zh-CN" altLang="en-US" sz="3600" kern="10">
                  <a:ln w="9525">
                    <a:solidFill>
                      <a:schemeClr val="tx1"/>
                    </a:solidFill>
                    <a:round/>
                    <a:headEnd/>
                    <a:tailEnd/>
                  </a:ln>
                  <a:latin typeface="Times New Roman"/>
                  <a:cs typeface="Times New Roman"/>
                </a:endParaRPr>
              </a:p>
            </p:txBody>
          </p:sp>
        </p:grpSp>
        <p:grpSp>
          <p:nvGrpSpPr>
            <p:cNvPr id="60697" name="Group 32"/>
            <p:cNvGrpSpPr>
              <a:grpSpLocks/>
            </p:cNvGrpSpPr>
            <p:nvPr/>
          </p:nvGrpSpPr>
          <p:grpSpPr bwMode="auto">
            <a:xfrm>
              <a:off x="3265" y="683"/>
              <a:ext cx="103" cy="58"/>
              <a:chOff x="1260" y="2371"/>
              <a:chExt cx="151" cy="53"/>
            </a:xfrm>
          </p:grpSpPr>
          <p:sp>
            <p:nvSpPr>
              <p:cNvPr id="60736" name="Line 33"/>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60737" name="Line 34"/>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60698" name="WordArt 35"/>
            <p:cNvSpPr>
              <a:spLocks noChangeArrowheads="1" noChangeShapeType="1" noTextEdit="1"/>
            </p:cNvSpPr>
            <p:nvPr/>
          </p:nvSpPr>
          <p:spPr bwMode="auto">
            <a:xfrm>
              <a:off x="3565" y="641"/>
              <a:ext cx="278" cy="104"/>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60699" name="WordArt 36"/>
            <p:cNvSpPr>
              <a:spLocks noChangeArrowheads="1" noChangeShapeType="1" noTextEdit="1"/>
            </p:cNvSpPr>
            <p:nvPr/>
          </p:nvSpPr>
          <p:spPr bwMode="auto">
            <a:xfrm>
              <a:off x="3974" y="740"/>
              <a:ext cx="72" cy="10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60700" name="WordArt 37"/>
            <p:cNvSpPr>
              <a:spLocks noChangeArrowheads="1" noChangeShapeType="1" noTextEdit="1"/>
            </p:cNvSpPr>
            <p:nvPr/>
          </p:nvSpPr>
          <p:spPr bwMode="auto">
            <a:xfrm>
              <a:off x="3928" y="556"/>
              <a:ext cx="155" cy="99"/>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60701" name="Line 38"/>
            <p:cNvSpPr>
              <a:spLocks noChangeShapeType="1"/>
            </p:cNvSpPr>
            <p:nvPr/>
          </p:nvSpPr>
          <p:spPr bwMode="auto">
            <a:xfrm>
              <a:off x="3930" y="695"/>
              <a:ext cx="188" cy="6"/>
            </a:xfrm>
            <a:prstGeom prst="line">
              <a:avLst/>
            </a:prstGeom>
            <a:noFill/>
            <a:ln w="38100">
              <a:solidFill>
                <a:schemeClr val="tx1"/>
              </a:solidFill>
              <a:round/>
              <a:headEnd/>
              <a:tailEnd/>
            </a:ln>
          </p:spPr>
          <p:txBody>
            <a:bodyPr/>
            <a:lstStyle/>
            <a:p>
              <a:endParaRPr lang="zh-CN" altLang="en-US"/>
            </a:p>
          </p:txBody>
        </p:sp>
        <p:sp>
          <p:nvSpPr>
            <p:cNvPr id="60702" name="WordArt 39"/>
            <p:cNvSpPr>
              <a:spLocks noChangeArrowheads="1" noChangeShapeType="1" noTextEdit="1"/>
            </p:cNvSpPr>
            <p:nvPr/>
          </p:nvSpPr>
          <p:spPr bwMode="auto">
            <a:xfrm>
              <a:off x="3461" y="642"/>
              <a:ext cx="72" cy="122"/>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5</a:t>
              </a:r>
              <a:endParaRPr lang="zh-CN" altLang="en-US" sz="3600" kern="10">
                <a:ln w="9525">
                  <a:solidFill>
                    <a:schemeClr val="tx1"/>
                  </a:solidFill>
                  <a:round/>
                  <a:headEnd/>
                  <a:tailEnd/>
                </a:ln>
                <a:latin typeface="Times New Roman"/>
                <a:cs typeface="Times New Roman"/>
              </a:endParaRPr>
            </a:p>
          </p:txBody>
        </p:sp>
        <p:sp>
          <p:nvSpPr>
            <p:cNvPr id="60703" name="WordArt 40"/>
            <p:cNvSpPr>
              <a:spLocks noChangeArrowheads="1" noChangeShapeType="1" noTextEdit="1"/>
            </p:cNvSpPr>
            <p:nvPr/>
          </p:nvSpPr>
          <p:spPr bwMode="auto">
            <a:xfrm>
              <a:off x="5380" y="601"/>
              <a:ext cx="57" cy="14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60704" name="WordArt 41"/>
            <p:cNvSpPr>
              <a:spLocks noChangeArrowheads="1" noChangeShapeType="1" noTextEdit="1"/>
            </p:cNvSpPr>
            <p:nvPr/>
          </p:nvSpPr>
          <p:spPr bwMode="auto">
            <a:xfrm flipH="1">
              <a:off x="4409" y="621"/>
              <a:ext cx="58" cy="14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60705" name="WordArt 42"/>
            <p:cNvSpPr>
              <a:spLocks noChangeArrowheads="1" noChangeShapeType="1" noTextEdit="1"/>
            </p:cNvSpPr>
            <p:nvPr/>
          </p:nvSpPr>
          <p:spPr bwMode="auto">
            <a:xfrm>
              <a:off x="5234" y="513"/>
              <a:ext cx="72" cy="130"/>
            </a:xfrm>
            <a:prstGeom prst="rect">
              <a:avLst/>
            </a:prstGeom>
          </p:spPr>
          <p:txBody>
            <a:bodyPr wrap="none" fromWordArt="1">
              <a:prstTxWarp prst="textPlain">
                <a:avLst>
                  <a:gd name="adj" fmla="val 58718"/>
                </a:avLst>
              </a:prstTxWarp>
            </a:bodyPr>
            <a:lstStyle/>
            <a:p>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60706" name="Line 43"/>
            <p:cNvSpPr>
              <a:spLocks noChangeShapeType="1"/>
            </p:cNvSpPr>
            <p:nvPr/>
          </p:nvSpPr>
          <p:spPr bwMode="auto">
            <a:xfrm>
              <a:off x="4960" y="582"/>
              <a:ext cx="107" cy="0"/>
            </a:xfrm>
            <a:prstGeom prst="line">
              <a:avLst/>
            </a:prstGeom>
            <a:noFill/>
            <a:ln w="38100">
              <a:solidFill>
                <a:schemeClr val="tx1"/>
              </a:solidFill>
              <a:round/>
              <a:headEnd/>
              <a:tailEnd/>
            </a:ln>
          </p:spPr>
          <p:txBody>
            <a:bodyPr/>
            <a:lstStyle/>
            <a:p>
              <a:endParaRPr lang="zh-CN" altLang="en-US"/>
            </a:p>
          </p:txBody>
        </p:sp>
        <p:sp>
          <p:nvSpPr>
            <p:cNvPr id="60707" name="WordArt 44"/>
            <p:cNvSpPr>
              <a:spLocks noChangeArrowheads="1" noChangeShapeType="1" noTextEdit="1"/>
            </p:cNvSpPr>
            <p:nvPr/>
          </p:nvSpPr>
          <p:spPr bwMode="auto">
            <a:xfrm>
              <a:off x="4809" y="521"/>
              <a:ext cx="121" cy="112"/>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x</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60708" name="WordArt 45"/>
            <p:cNvSpPr>
              <a:spLocks noChangeArrowheads="1" noChangeShapeType="1" noTextEdit="1"/>
            </p:cNvSpPr>
            <p:nvPr/>
          </p:nvSpPr>
          <p:spPr bwMode="auto">
            <a:xfrm>
              <a:off x="4545" y="532"/>
              <a:ext cx="246" cy="11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0.01</a:t>
              </a:r>
              <a:endParaRPr lang="zh-CN" altLang="en-US" sz="3600" kern="10">
                <a:ln w="9525">
                  <a:solidFill>
                    <a:schemeClr val="tx1"/>
                  </a:solidFill>
                  <a:round/>
                  <a:headEnd/>
                  <a:tailEnd/>
                </a:ln>
                <a:latin typeface="Times New Roman"/>
                <a:cs typeface="Times New Roman"/>
              </a:endParaRPr>
            </a:p>
          </p:txBody>
        </p:sp>
        <p:sp>
          <p:nvSpPr>
            <p:cNvPr id="60709" name="WordArt 46"/>
            <p:cNvSpPr>
              <a:spLocks noChangeArrowheads="1" noChangeShapeType="1" noTextEdit="1"/>
            </p:cNvSpPr>
            <p:nvPr/>
          </p:nvSpPr>
          <p:spPr bwMode="auto">
            <a:xfrm>
              <a:off x="5111" y="521"/>
              <a:ext cx="72" cy="122"/>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grpSp>
          <p:nvGrpSpPr>
            <p:cNvPr id="60710" name="Group 47"/>
            <p:cNvGrpSpPr>
              <a:grpSpLocks/>
            </p:cNvGrpSpPr>
            <p:nvPr/>
          </p:nvGrpSpPr>
          <p:grpSpPr bwMode="auto">
            <a:xfrm>
              <a:off x="4137" y="629"/>
              <a:ext cx="110" cy="111"/>
              <a:chOff x="1781" y="2282"/>
              <a:chExt cx="577" cy="577"/>
            </a:xfrm>
          </p:grpSpPr>
          <p:sp>
            <p:nvSpPr>
              <p:cNvPr id="60734" name="Line 48"/>
              <p:cNvSpPr>
                <a:spLocks noChangeShapeType="1"/>
              </p:cNvSpPr>
              <p:nvPr/>
            </p:nvSpPr>
            <p:spPr bwMode="auto">
              <a:xfrm>
                <a:off x="1782" y="2282"/>
                <a:ext cx="576" cy="576"/>
              </a:xfrm>
              <a:prstGeom prst="line">
                <a:avLst/>
              </a:prstGeom>
              <a:noFill/>
              <a:ln w="38100">
                <a:solidFill>
                  <a:schemeClr val="tx1"/>
                </a:solidFill>
                <a:round/>
                <a:headEnd/>
                <a:tailEnd/>
              </a:ln>
            </p:spPr>
            <p:txBody>
              <a:bodyPr/>
              <a:lstStyle/>
              <a:p>
                <a:endParaRPr lang="zh-CN" altLang="en-US"/>
              </a:p>
            </p:txBody>
          </p:sp>
          <p:sp>
            <p:nvSpPr>
              <p:cNvPr id="60735" name="Line 49"/>
              <p:cNvSpPr>
                <a:spLocks noChangeShapeType="1"/>
              </p:cNvSpPr>
              <p:nvPr/>
            </p:nvSpPr>
            <p:spPr bwMode="auto">
              <a:xfrm flipH="1">
                <a:off x="1781" y="2282"/>
                <a:ext cx="577" cy="577"/>
              </a:xfrm>
              <a:prstGeom prst="line">
                <a:avLst/>
              </a:prstGeom>
              <a:noFill/>
              <a:ln w="38100">
                <a:solidFill>
                  <a:schemeClr val="tx1"/>
                </a:solidFill>
                <a:round/>
                <a:headEnd/>
                <a:tailEnd/>
              </a:ln>
            </p:spPr>
            <p:txBody>
              <a:bodyPr/>
              <a:lstStyle/>
              <a:p>
                <a:endParaRPr lang="zh-CN" altLang="en-US"/>
              </a:p>
            </p:txBody>
          </p:sp>
        </p:grpSp>
        <p:sp>
          <p:nvSpPr>
            <p:cNvPr id="60711" name="WordArt 50"/>
            <p:cNvSpPr>
              <a:spLocks noChangeArrowheads="1" noChangeShapeType="1" noTextEdit="1"/>
            </p:cNvSpPr>
            <p:nvPr/>
          </p:nvSpPr>
          <p:spPr bwMode="auto">
            <a:xfrm>
              <a:off x="4272" y="616"/>
              <a:ext cx="82" cy="134"/>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4</a:t>
              </a:r>
              <a:endParaRPr lang="zh-CN" altLang="en-US" sz="3600" kern="10">
                <a:ln w="9525">
                  <a:solidFill>
                    <a:schemeClr val="tx1"/>
                  </a:solidFill>
                  <a:round/>
                  <a:headEnd/>
                  <a:tailEnd/>
                </a:ln>
                <a:latin typeface="Times New Roman"/>
                <a:cs typeface="Times New Roman"/>
              </a:endParaRPr>
            </a:p>
          </p:txBody>
        </p:sp>
        <p:sp>
          <p:nvSpPr>
            <p:cNvPr id="60712" name="Line 51"/>
            <p:cNvSpPr>
              <a:spLocks noChangeShapeType="1"/>
            </p:cNvSpPr>
            <p:nvPr/>
          </p:nvSpPr>
          <p:spPr bwMode="auto">
            <a:xfrm>
              <a:off x="4487" y="674"/>
              <a:ext cx="880" cy="0"/>
            </a:xfrm>
            <a:prstGeom prst="line">
              <a:avLst/>
            </a:prstGeom>
            <a:noFill/>
            <a:ln w="28575">
              <a:solidFill>
                <a:schemeClr val="tx1"/>
              </a:solidFill>
              <a:round/>
              <a:headEnd/>
              <a:tailEnd/>
            </a:ln>
          </p:spPr>
          <p:txBody>
            <a:bodyPr/>
            <a:lstStyle/>
            <a:p>
              <a:endParaRPr lang="zh-CN" altLang="en-US"/>
            </a:p>
          </p:txBody>
        </p:sp>
        <p:sp>
          <p:nvSpPr>
            <p:cNvPr id="60713" name="WordArt 52"/>
            <p:cNvSpPr>
              <a:spLocks noChangeArrowheads="1" noChangeShapeType="1" noTextEdit="1"/>
            </p:cNvSpPr>
            <p:nvPr/>
          </p:nvSpPr>
          <p:spPr bwMode="auto">
            <a:xfrm>
              <a:off x="4868" y="701"/>
              <a:ext cx="82" cy="123"/>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4</a:t>
              </a:r>
              <a:endParaRPr lang="zh-CN" altLang="en-US" sz="3600" kern="10">
                <a:ln w="9525">
                  <a:solidFill>
                    <a:schemeClr val="tx1"/>
                  </a:solidFill>
                  <a:round/>
                  <a:headEnd/>
                  <a:tailEnd/>
                </a:ln>
                <a:latin typeface="Times New Roman"/>
                <a:cs typeface="Times New Roman"/>
              </a:endParaRPr>
            </a:p>
          </p:txBody>
        </p:sp>
        <p:grpSp>
          <p:nvGrpSpPr>
            <p:cNvPr id="60714" name="Group 53"/>
            <p:cNvGrpSpPr>
              <a:grpSpLocks/>
            </p:cNvGrpSpPr>
            <p:nvPr/>
          </p:nvGrpSpPr>
          <p:grpSpPr bwMode="auto">
            <a:xfrm>
              <a:off x="3297" y="900"/>
              <a:ext cx="1899" cy="281"/>
              <a:chOff x="3297" y="976"/>
              <a:chExt cx="1899" cy="281"/>
            </a:xfrm>
          </p:grpSpPr>
          <p:grpSp>
            <p:nvGrpSpPr>
              <p:cNvPr id="60715" name="Group 54"/>
              <p:cNvGrpSpPr>
                <a:grpSpLocks/>
              </p:cNvGrpSpPr>
              <p:nvPr/>
            </p:nvGrpSpPr>
            <p:grpSpPr bwMode="auto">
              <a:xfrm>
                <a:off x="3297" y="1105"/>
                <a:ext cx="103" cy="58"/>
                <a:chOff x="1260" y="2371"/>
                <a:chExt cx="151" cy="53"/>
              </a:xfrm>
            </p:grpSpPr>
            <p:sp>
              <p:nvSpPr>
                <p:cNvPr id="60732" name="Line 55"/>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60733" name="Line 56"/>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60716" name="Group 57"/>
              <p:cNvGrpSpPr>
                <a:grpSpLocks/>
              </p:cNvGrpSpPr>
              <p:nvPr/>
            </p:nvGrpSpPr>
            <p:grpSpPr bwMode="auto">
              <a:xfrm>
                <a:off x="3460" y="1064"/>
                <a:ext cx="687" cy="123"/>
                <a:chOff x="2580" y="1020"/>
                <a:chExt cx="687" cy="123"/>
              </a:xfrm>
            </p:grpSpPr>
            <p:sp>
              <p:nvSpPr>
                <p:cNvPr id="60728" name="WordArt 58"/>
                <p:cNvSpPr>
                  <a:spLocks noChangeArrowheads="1" noChangeShapeType="1" noTextEdit="1"/>
                </p:cNvSpPr>
                <p:nvPr/>
              </p:nvSpPr>
              <p:spPr bwMode="auto">
                <a:xfrm>
                  <a:off x="2580" y="1020"/>
                  <a:ext cx="72" cy="122"/>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5</a:t>
                  </a:r>
                  <a:endParaRPr lang="zh-CN" altLang="en-US" sz="3600" kern="10">
                    <a:ln w="9525">
                      <a:solidFill>
                        <a:schemeClr val="tx1"/>
                      </a:solidFill>
                      <a:round/>
                      <a:headEnd/>
                      <a:tailEnd/>
                    </a:ln>
                    <a:latin typeface="Times New Roman"/>
                    <a:cs typeface="Times New Roman"/>
                  </a:endParaRPr>
                </a:p>
              </p:txBody>
            </p:sp>
            <p:sp>
              <p:nvSpPr>
                <p:cNvPr id="60729" name="WordArt 59"/>
                <p:cNvSpPr>
                  <a:spLocks noChangeArrowheads="1" noChangeShapeType="1" noTextEdit="1"/>
                </p:cNvSpPr>
                <p:nvPr/>
              </p:nvSpPr>
              <p:spPr bwMode="auto">
                <a:xfrm>
                  <a:off x="2695" y="1031"/>
                  <a:ext cx="278" cy="104"/>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60730" name="WordArt 60"/>
                <p:cNvSpPr>
                  <a:spLocks noChangeArrowheads="1" noChangeShapeType="1" noTextEdit="1"/>
                </p:cNvSpPr>
                <p:nvPr/>
              </p:nvSpPr>
              <p:spPr bwMode="auto">
                <a:xfrm>
                  <a:off x="3028" y="1042"/>
                  <a:ext cx="72" cy="101"/>
                </a:xfrm>
                <a:prstGeom prst="rect">
                  <a:avLst/>
                </a:prstGeom>
              </p:spPr>
              <p:txBody>
                <a:bodyPr wrap="none" fromWordArt="1">
                  <a:prstTxWarp prst="textPlain">
                    <a:avLst>
                      <a:gd name="adj" fmla="val 50000"/>
                    </a:avLst>
                  </a:prstTxWarp>
                </a:bodyPr>
                <a:lstStyle/>
                <a:p>
                  <a:r>
                    <a:rPr lang="en-US" altLang="zh-CN" sz="3600" kern="10" dirty="0">
                      <a:ln w="9525">
                        <a:solidFill>
                          <a:schemeClr val="tx1"/>
                        </a:solidFill>
                        <a:round/>
                        <a:headEnd/>
                        <a:tailEnd/>
                      </a:ln>
                      <a:latin typeface="宋体"/>
                      <a:ea typeface="宋体"/>
                    </a:rPr>
                    <a:t>2</a:t>
                  </a:r>
                  <a:endParaRPr lang="zh-CN" altLang="en-US" sz="3600" kern="10" dirty="0">
                    <a:ln w="9525">
                      <a:solidFill>
                        <a:schemeClr val="tx1"/>
                      </a:solidFill>
                      <a:round/>
                      <a:headEnd/>
                      <a:tailEnd/>
                    </a:ln>
                    <a:latin typeface="宋体"/>
                    <a:ea typeface="宋体"/>
                  </a:endParaRPr>
                </a:p>
              </p:txBody>
            </p:sp>
            <p:sp>
              <p:nvSpPr>
                <p:cNvPr id="60731" name="WordArt 61"/>
                <p:cNvSpPr>
                  <a:spLocks noChangeArrowheads="1" noChangeShapeType="1" noTextEdit="1"/>
                </p:cNvSpPr>
                <p:nvPr/>
              </p:nvSpPr>
              <p:spPr bwMode="auto">
                <a:xfrm>
                  <a:off x="3112" y="1044"/>
                  <a:ext cx="155" cy="99"/>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grpSp>
          <p:sp>
            <p:nvSpPr>
              <p:cNvPr id="60717" name="WordArt 62"/>
              <p:cNvSpPr>
                <a:spLocks noChangeArrowheads="1" noChangeShapeType="1" noTextEdit="1"/>
              </p:cNvSpPr>
              <p:nvPr/>
            </p:nvSpPr>
            <p:spPr bwMode="auto">
              <a:xfrm flipH="1">
                <a:off x="4191" y="1043"/>
                <a:ext cx="58" cy="14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60718" name="Group 63"/>
              <p:cNvGrpSpPr>
                <a:grpSpLocks/>
              </p:cNvGrpSpPr>
              <p:nvPr/>
            </p:nvGrpSpPr>
            <p:grpSpPr bwMode="auto">
              <a:xfrm>
                <a:off x="4290" y="976"/>
                <a:ext cx="337" cy="281"/>
                <a:chOff x="4290" y="944"/>
                <a:chExt cx="359" cy="335"/>
              </a:xfrm>
            </p:grpSpPr>
            <p:sp>
              <p:nvSpPr>
                <p:cNvPr id="60725" name="Line 64"/>
                <p:cNvSpPr>
                  <a:spLocks noChangeShapeType="1"/>
                </p:cNvSpPr>
                <p:nvPr/>
              </p:nvSpPr>
              <p:spPr bwMode="auto">
                <a:xfrm flipV="1">
                  <a:off x="4290" y="1096"/>
                  <a:ext cx="359" cy="11"/>
                </a:xfrm>
                <a:prstGeom prst="line">
                  <a:avLst/>
                </a:prstGeom>
                <a:noFill/>
                <a:ln w="28575">
                  <a:solidFill>
                    <a:schemeClr val="tx1"/>
                  </a:solidFill>
                  <a:round/>
                  <a:headEnd/>
                  <a:tailEnd/>
                </a:ln>
              </p:spPr>
              <p:txBody>
                <a:bodyPr/>
                <a:lstStyle/>
                <a:p>
                  <a:endParaRPr lang="zh-CN" altLang="en-US"/>
                </a:p>
              </p:txBody>
            </p:sp>
            <p:sp>
              <p:nvSpPr>
                <p:cNvPr id="60726" name="WordArt 65"/>
                <p:cNvSpPr>
                  <a:spLocks noChangeArrowheads="1" noChangeShapeType="1" noTextEdit="1"/>
                </p:cNvSpPr>
                <p:nvPr/>
              </p:nvSpPr>
              <p:spPr bwMode="auto">
                <a:xfrm>
                  <a:off x="4345" y="1156"/>
                  <a:ext cx="258" cy="123"/>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400</a:t>
                  </a:r>
                  <a:endParaRPr lang="zh-CN" altLang="en-US" sz="3600" kern="10">
                    <a:ln w="9525">
                      <a:solidFill>
                        <a:schemeClr val="tx1"/>
                      </a:solidFill>
                      <a:round/>
                      <a:headEnd/>
                      <a:tailEnd/>
                    </a:ln>
                    <a:latin typeface="Times New Roman"/>
                    <a:cs typeface="Times New Roman"/>
                  </a:endParaRPr>
                </a:p>
              </p:txBody>
            </p:sp>
            <p:sp>
              <p:nvSpPr>
                <p:cNvPr id="60727" name="WordArt 66"/>
                <p:cNvSpPr>
                  <a:spLocks noChangeArrowheads="1" noChangeShapeType="1" noTextEdit="1"/>
                </p:cNvSpPr>
                <p:nvPr/>
              </p:nvSpPr>
              <p:spPr bwMode="auto">
                <a:xfrm>
                  <a:off x="4407" y="944"/>
                  <a:ext cx="121" cy="112"/>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x</a:t>
                  </a:r>
                  <a:endParaRPr lang="zh-CN" altLang="en-US" sz="3600" i="1" kern="10">
                    <a:ln w="9525">
                      <a:solidFill>
                        <a:srgbClr val="CC0000"/>
                      </a:solidFill>
                      <a:round/>
                      <a:headEnd/>
                      <a:tailEnd/>
                    </a:ln>
                    <a:solidFill>
                      <a:srgbClr val="CC0000"/>
                    </a:solidFill>
                    <a:latin typeface="Times New Roman"/>
                    <a:cs typeface="Times New Roman"/>
                  </a:endParaRPr>
                </a:p>
              </p:txBody>
            </p:sp>
          </p:grpSp>
          <p:sp>
            <p:nvSpPr>
              <p:cNvPr id="60719" name="Line 67"/>
              <p:cNvSpPr>
                <a:spLocks noChangeShapeType="1"/>
              </p:cNvSpPr>
              <p:nvPr/>
            </p:nvSpPr>
            <p:spPr bwMode="auto">
              <a:xfrm>
                <a:off x="4666" y="1114"/>
                <a:ext cx="107" cy="0"/>
              </a:xfrm>
              <a:prstGeom prst="line">
                <a:avLst/>
              </a:prstGeom>
              <a:noFill/>
              <a:ln w="38100">
                <a:solidFill>
                  <a:schemeClr val="tx1"/>
                </a:solidFill>
                <a:round/>
                <a:headEnd/>
                <a:tailEnd/>
              </a:ln>
            </p:spPr>
            <p:txBody>
              <a:bodyPr/>
              <a:lstStyle/>
              <a:p>
                <a:endParaRPr lang="zh-CN" altLang="en-US"/>
              </a:p>
            </p:txBody>
          </p:sp>
          <p:grpSp>
            <p:nvGrpSpPr>
              <p:cNvPr id="60720" name="Group 68"/>
              <p:cNvGrpSpPr>
                <a:grpSpLocks/>
              </p:cNvGrpSpPr>
              <p:nvPr/>
            </p:nvGrpSpPr>
            <p:grpSpPr bwMode="auto">
              <a:xfrm>
                <a:off x="4864" y="977"/>
                <a:ext cx="261" cy="273"/>
                <a:chOff x="4875" y="945"/>
                <a:chExt cx="261" cy="316"/>
              </a:xfrm>
            </p:grpSpPr>
            <p:sp>
              <p:nvSpPr>
                <p:cNvPr id="60722" name="Line 69"/>
                <p:cNvSpPr>
                  <a:spLocks noChangeShapeType="1"/>
                </p:cNvSpPr>
                <p:nvPr/>
              </p:nvSpPr>
              <p:spPr bwMode="auto">
                <a:xfrm flipV="1">
                  <a:off x="4875" y="1095"/>
                  <a:ext cx="261" cy="11"/>
                </a:xfrm>
                <a:prstGeom prst="line">
                  <a:avLst/>
                </a:prstGeom>
                <a:noFill/>
                <a:ln w="28575">
                  <a:solidFill>
                    <a:schemeClr val="tx1"/>
                  </a:solidFill>
                  <a:round/>
                  <a:headEnd/>
                  <a:tailEnd/>
                </a:ln>
              </p:spPr>
              <p:txBody>
                <a:bodyPr/>
                <a:lstStyle/>
                <a:p>
                  <a:endParaRPr lang="zh-CN" altLang="en-US"/>
                </a:p>
              </p:txBody>
            </p:sp>
            <p:sp>
              <p:nvSpPr>
                <p:cNvPr id="60723" name="WordArt 70"/>
                <p:cNvSpPr>
                  <a:spLocks noChangeArrowheads="1" noChangeShapeType="1" noTextEdit="1"/>
                </p:cNvSpPr>
                <p:nvPr/>
              </p:nvSpPr>
              <p:spPr bwMode="auto">
                <a:xfrm>
                  <a:off x="4972" y="945"/>
                  <a:ext cx="72" cy="130"/>
                </a:xfrm>
                <a:prstGeom prst="rect">
                  <a:avLst/>
                </a:prstGeom>
              </p:spPr>
              <p:txBody>
                <a:bodyPr wrap="none" fromWordArt="1">
                  <a:prstTxWarp prst="textPlain">
                    <a:avLst>
                      <a:gd name="adj" fmla="val 58718"/>
                    </a:avLst>
                  </a:prstTxWarp>
                </a:bodyPr>
                <a:lstStyle/>
                <a:p>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60724" name="WordArt 71"/>
                <p:cNvSpPr>
                  <a:spLocks noChangeArrowheads="1" noChangeShapeType="1" noTextEdit="1"/>
                </p:cNvSpPr>
                <p:nvPr/>
              </p:nvSpPr>
              <p:spPr bwMode="auto">
                <a:xfrm>
                  <a:off x="4980" y="1139"/>
                  <a:ext cx="72" cy="122"/>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grpSp>
          <p:sp>
            <p:nvSpPr>
              <p:cNvPr id="60721" name="WordArt 72"/>
              <p:cNvSpPr>
                <a:spLocks noChangeArrowheads="1" noChangeShapeType="1" noTextEdit="1"/>
              </p:cNvSpPr>
              <p:nvPr/>
            </p:nvSpPr>
            <p:spPr bwMode="auto">
              <a:xfrm>
                <a:off x="5139" y="1035"/>
                <a:ext cx="57" cy="14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grpSp>
      <p:grpSp>
        <p:nvGrpSpPr>
          <p:cNvPr id="13" name="Group 73"/>
          <p:cNvGrpSpPr>
            <a:grpSpLocks/>
          </p:cNvGrpSpPr>
          <p:nvPr/>
        </p:nvGrpSpPr>
        <p:grpSpPr bwMode="auto">
          <a:xfrm>
            <a:off x="4441825" y="2006600"/>
            <a:ext cx="3802063" cy="1006475"/>
            <a:chOff x="2776" y="1358"/>
            <a:chExt cx="2395" cy="691"/>
          </a:xfrm>
        </p:grpSpPr>
        <p:sp>
          <p:nvSpPr>
            <p:cNvPr id="60649" name="WordArt 74"/>
            <p:cNvSpPr>
              <a:spLocks noChangeArrowheads="1" noChangeShapeType="1" noTextEdit="1"/>
            </p:cNvSpPr>
            <p:nvPr/>
          </p:nvSpPr>
          <p:spPr bwMode="auto">
            <a:xfrm>
              <a:off x="2776" y="1410"/>
              <a:ext cx="226" cy="165"/>
            </a:xfrm>
            <a:prstGeom prst="rect">
              <a:avLst/>
            </a:prstGeom>
          </p:spPr>
          <p:txBody>
            <a:bodyPr wrap="none" fromWordArt="1">
              <a:prstTxWarp prst="textPlain">
                <a:avLst>
                  <a:gd name="adj" fmla="val 50000"/>
                </a:avLst>
              </a:prstTxWarp>
            </a:bodyPr>
            <a:lstStyle/>
            <a:p>
              <a:r>
                <a:rPr lang="zh-CN" altLang="en-US" sz="3600" kern="10">
                  <a:ln w="3175">
                    <a:solidFill>
                      <a:schemeClr val="tx1"/>
                    </a:solidFill>
                    <a:round/>
                    <a:headEnd/>
                    <a:tailEnd/>
                  </a:ln>
                  <a:latin typeface="华文中宋"/>
                  <a:ea typeface="华文中宋"/>
                </a:rPr>
                <a:t>得</a:t>
              </a:r>
            </a:p>
          </p:txBody>
        </p:sp>
        <p:grpSp>
          <p:nvGrpSpPr>
            <p:cNvPr id="60650" name="Group 75"/>
            <p:cNvGrpSpPr>
              <a:grpSpLocks/>
            </p:cNvGrpSpPr>
            <p:nvPr/>
          </p:nvGrpSpPr>
          <p:grpSpPr bwMode="auto">
            <a:xfrm>
              <a:off x="3268" y="1358"/>
              <a:ext cx="1808" cy="200"/>
              <a:chOff x="2747" y="1411"/>
              <a:chExt cx="1808" cy="200"/>
            </a:xfrm>
          </p:grpSpPr>
          <p:grpSp>
            <p:nvGrpSpPr>
              <p:cNvPr id="60682" name="Group 76"/>
              <p:cNvGrpSpPr>
                <a:grpSpLocks/>
              </p:cNvGrpSpPr>
              <p:nvPr/>
            </p:nvGrpSpPr>
            <p:grpSpPr bwMode="auto">
              <a:xfrm>
                <a:off x="2934" y="1489"/>
                <a:ext cx="151" cy="53"/>
                <a:chOff x="1260" y="2371"/>
                <a:chExt cx="151" cy="53"/>
              </a:xfrm>
            </p:grpSpPr>
            <p:sp>
              <p:nvSpPr>
                <p:cNvPr id="60692" name="Line 77"/>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60693" name="Line 78"/>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60683" name="WordArt 79"/>
              <p:cNvSpPr>
                <a:spLocks noChangeArrowheads="1" noChangeShapeType="1" noTextEdit="1"/>
              </p:cNvSpPr>
              <p:nvPr/>
            </p:nvSpPr>
            <p:spPr bwMode="auto">
              <a:xfrm>
                <a:off x="3883" y="1452"/>
                <a:ext cx="172" cy="130"/>
              </a:xfrm>
              <a:prstGeom prst="rect">
                <a:avLst/>
              </a:prstGeom>
            </p:spPr>
            <p:txBody>
              <a:bodyPr wrap="none" fromWordArt="1">
                <a:prstTxWarp prst="textPlain">
                  <a:avLst>
                    <a:gd name="adj" fmla="val 39861"/>
                  </a:avLst>
                </a:prstTxWarp>
              </a:bodyPr>
              <a:lstStyle/>
              <a:p>
                <a:r>
                  <a:rPr lang="en-US" altLang="zh-CN" sz="3600" kern="10">
                    <a:ln w="9525">
                      <a:solidFill>
                        <a:srgbClr val="000000"/>
                      </a:solidFill>
                      <a:round/>
                      <a:headEnd/>
                      <a:tailEnd/>
                    </a:ln>
                    <a:latin typeface="Bookman Old Style"/>
                  </a:rPr>
                  <a:t>T</a:t>
                </a:r>
                <a:endParaRPr lang="zh-CN" altLang="en-US" sz="3600" kern="10">
                  <a:ln w="9525">
                    <a:solidFill>
                      <a:srgbClr val="000000"/>
                    </a:solidFill>
                    <a:round/>
                    <a:headEnd/>
                    <a:tailEnd/>
                  </a:ln>
                  <a:latin typeface="Bookman Old Style"/>
                </a:endParaRPr>
              </a:p>
            </p:txBody>
          </p:sp>
          <p:sp>
            <p:nvSpPr>
              <p:cNvPr id="60684" name="WordArt 80"/>
              <p:cNvSpPr>
                <a:spLocks noChangeArrowheads="1" noChangeShapeType="1" noTextEdit="1"/>
              </p:cNvSpPr>
              <p:nvPr/>
            </p:nvSpPr>
            <p:spPr bwMode="auto">
              <a:xfrm>
                <a:off x="2747" y="1467"/>
                <a:ext cx="163" cy="144"/>
              </a:xfrm>
              <a:prstGeom prst="rect">
                <a:avLst/>
              </a:prstGeom>
            </p:spPr>
            <p:txBody>
              <a:bodyPr wrap="none" fromWordArt="1">
                <a:prstTxWarp prst="textPlain">
                  <a:avLst>
                    <a:gd name="adj" fmla="val 43546"/>
                  </a:avLst>
                </a:prstTxWarp>
              </a:bodyPr>
              <a:lstStyle/>
              <a:p>
                <a:r>
                  <a:rPr lang="en-US" altLang="zh-CN" sz="3600" kern="10">
                    <a:ln w="9525">
                      <a:solidFill>
                        <a:srgbClr val="000000"/>
                      </a:solidFill>
                      <a:round/>
                      <a:headEnd/>
                      <a:tailEnd/>
                    </a:ln>
                    <a:latin typeface="Symbol"/>
                  </a:rPr>
                  <a:t>l</a:t>
                </a:r>
                <a:endParaRPr lang="zh-CN" altLang="en-US" sz="3600" kern="10">
                  <a:ln w="9525">
                    <a:solidFill>
                      <a:srgbClr val="000000"/>
                    </a:solidFill>
                    <a:round/>
                    <a:headEnd/>
                    <a:tailEnd/>
                  </a:ln>
                  <a:latin typeface="Symbol"/>
                </a:endParaRPr>
              </a:p>
            </p:txBody>
          </p:sp>
          <p:sp>
            <p:nvSpPr>
              <p:cNvPr id="60685" name="WordArt 81"/>
              <p:cNvSpPr>
                <a:spLocks noChangeArrowheads="1" noChangeShapeType="1" noTextEdit="1"/>
              </p:cNvSpPr>
              <p:nvPr/>
            </p:nvSpPr>
            <p:spPr bwMode="auto">
              <a:xfrm>
                <a:off x="3126" y="1448"/>
                <a:ext cx="258" cy="123"/>
              </a:xfrm>
              <a:prstGeom prst="rect">
                <a:avLst/>
              </a:prstGeom>
            </p:spPr>
            <p:txBody>
              <a:bodyPr wrap="none" fromWordArt="1">
                <a:prstTxWarp prst="textPlain">
                  <a:avLst>
                    <a:gd name="adj" fmla="val 50000"/>
                  </a:avLst>
                </a:prstTxWarp>
              </a:bodyPr>
              <a:lstStyle/>
              <a:p>
                <a:r>
                  <a:rPr lang="en-US" altLang="zh-CN" sz="3600" kern="10" dirty="0">
                    <a:ln w="9525">
                      <a:solidFill>
                        <a:schemeClr val="tx1"/>
                      </a:solidFill>
                      <a:round/>
                      <a:headEnd/>
                      <a:tailEnd/>
                    </a:ln>
                    <a:latin typeface="Times New Roman"/>
                    <a:cs typeface="Times New Roman"/>
                  </a:rPr>
                  <a:t>400</a:t>
                </a:r>
                <a:endParaRPr lang="zh-CN" altLang="en-US" sz="3600" kern="10" dirty="0">
                  <a:ln w="9525">
                    <a:solidFill>
                      <a:schemeClr val="tx1"/>
                    </a:solidFill>
                    <a:round/>
                    <a:headEnd/>
                    <a:tailEnd/>
                  </a:ln>
                  <a:latin typeface="Times New Roman"/>
                  <a:cs typeface="Times New Roman"/>
                </a:endParaRPr>
              </a:p>
            </p:txBody>
          </p:sp>
          <p:sp>
            <p:nvSpPr>
              <p:cNvPr id="60686" name="WordArt 82"/>
              <p:cNvSpPr>
                <a:spLocks noChangeArrowheads="1" noChangeShapeType="1" noTextEdit="1"/>
              </p:cNvSpPr>
              <p:nvPr/>
            </p:nvSpPr>
            <p:spPr bwMode="auto">
              <a:xfrm>
                <a:off x="3443" y="1411"/>
                <a:ext cx="253" cy="186"/>
              </a:xfrm>
              <a:prstGeom prst="rect">
                <a:avLst/>
              </a:prstGeom>
            </p:spPr>
            <p:txBody>
              <a:bodyPr wrap="none" fromWordArt="1">
                <a:prstTxWarp prst="textPlain">
                  <a:avLst>
                    <a:gd name="adj" fmla="val 50000"/>
                  </a:avLst>
                </a:prstTxWarp>
              </a:bodyPr>
              <a:lstStyle/>
              <a:p>
                <a:r>
                  <a:rPr lang="en-US" altLang="zh-CN" sz="3600" kern="10">
                    <a:ln w="3175">
                      <a:solidFill>
                        <a:schemeClr val="tx1"/>
                      </a:solidFill>
                      <a:round/>
                      <a:headEnd/>
                      <a:tailEnd/>
                    </a:ln>
                    <a:latin typeface="Times New Roman"/>
                    <a:cs typeface="Times New Roman"/>
                  </a:rPr>
                  <a:t>cm </a:t>
                </a:r>
                <a:endParaRPr lang="zh-CN" altLang="en-US" sz="3600" kern="10">
                  <a:ln w="3175">
                    <a:solidFill>
                      <a:schemeClr val="tx1"/>
                    </a:solidFill>
                    <a:round/>
                    <a:headEnd/>
                    <a:tailEnd/>
                  </a:ln>
                  <a:latin typeface="Times New Roman"/>
                  <a:cs typeface="Times New Roman"/>
                </a:endParaRPr>
              </a:p>
            </p:txBody>
          </p:sp>
          <p:sp>
            <p:nvSpPr>
              <p:cNvPr id="60687" name="WordArt 83"/>
              <p:cNvSpPr>
                <a:spLocks noChangeArrowheads="1" noChangeShapeType="1" noTextEdit="1"/>
              </p:cNvSpPr>
              <p:nvPr/>
            </p:nvSpPr>
            <p:spPr bwMode="auto">
              <a:xfrm>
                <a:off x="4474" y="1465"/>
                <a:ext cx="81" cy="94"/>
              </a:xfrm>
              <a:prstGeom prst="rect">
                <a:avLst/>
              </a:prstGeom>
            </p:spPr>
            <p:txBody>
              <a:bodyPr wrap="none" fromWordArt="1">
                <a:prstTxWarp prst="textPlain">
                  <a:avLst>
                    <a:gd name="adj" fmla="val 50000"/>
                  </a:avLst>
                </a:prstTxWarp>
              </a:bodyPr>
              <a:lstStyle/>
              <a:p>
                <a:r>
                  <a:rPr lang="en-US" altLang="zh-CN" sz="3600" kern="10">
                    <a:ln w="3175">
                      <a:solidFill>
                        <a:schemeClr val="tx1"/>
                      </a:solidFill>
                      <a:round/>
                      <a:headEnd/>
                      <a:tailEnd/>
                    </a:ln>
                    <a:latin typeface="Times New Roman"/>
                    <a:cs typeface="Times New Roman"/>
                  </a:rPr>
                  <a:t>s</a:t>
                </a:r>
                <a:endParaRPr lang="zh-CN" altLang="en-US" sz="3600" kern="10">
                  <a:ln w="3175">
                    <a:solidFill>
                      <a:schemeClr val="tx1"/>
                    </a:solidFill>
                    <a:round/>
                    <a:headEnd/>
                    <a:tailEnd/>
                  </a:ln>
                  <a:latin typeface="Times New Roman"/>
                  <a:cs typeface="Times New Roman"/>
                </a:endParaRPr>
              </a:p>
            </p:txBody>
          </p:sp>
          <p:grpSp>
            <p:nvGrpSpPr>
              <p:cNvPr id="60688" name="Group 84"/>
              <p:cNvGrpSpPr>
                <a:grpSpLocks/>
              </p:cNvGrpSpPr>
              <p:nvPr/>
            </p:nvGrpSpPr>
            <p:grpSpPr bwMode="auto">
              <a:xfrm>
                <a:off x="4106" y="1487"/>
                <a:ext cx="151" cy="53"/>
                <a:chOff x="1260" y="2371"/>
                <a:chExt cx="151" cy="53"/>
              </a:xfrm>
            </p:grpSpPr>
            <p:sp>
              <p:nvSpPr>
                <p:cNvPr id="60690" name="Line 85"/>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60691" name="Line 86"/>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60689" name="WordArt 87"/>
              <p:cNvSpPr>
                <a:spLocks noChangeArrowheads="1" noChangeShapeType="1" noTextEdit="1"/>
              </p:cNvSpPr>
              <p:nvPr/>
            </p:nvSpPr>
            <p:spPr bwMode="auto">
              <a:xfrm>
                <a:off x="4327" y="1451"/>
                <a:ext cx="72" cy="122"/>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grpSp>
        <p:grpSp>
          <p:nvGrpSpPr>
            <p:cNvPr id="60651" name="Group 88"/>
            <p:cNvGrpSpPr>
              <a:grpSpLocks/>
            </p:cNvGrpSpPr>
            <p:nvPr/>
          </p:nvGrpSpPr>
          <p:grpSpPr bwMode="auto">
            <a:xfrm>
              <a:off x="3306" y="1621"/>
              <a:ext cx="1601" cy="170"/>
              <a:chOff x="2806" y="1718"/>
              <a:chExt cx="1601" cy="170"/>
            </a:xfrm>
          </p:grpSpPr>
          <p:sp>
            <p:nvSpPr>
              <p:cNvPr id="60667" name="WordArt 89"/>
              <p:cNvSpPr>
                <a:spLocks noChangeArrowheads="1" noChangeShapeType="1" noTextEdit="1"/>
              </p:cNvSpPr>
              <p:nvPr/>
            </p:nvSpPr>
            <p:spPr bwMode="auto">
              <a:xfrm>
                <a:off x="4228" y="1718"/>
                <a:ext cx="179" cy="130"/>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Hz</a:t>
                </a:r>
                <a:endParaRPr lang="zh-CN" altLang="en-US" sz="3600" kern="10">
                  <a:ln w="9525">
                    <a:solidFill>
                      <a:schemeClr val="tx2"/>
                    </a:solidFill>
                    <a:round/>
                    <a:headEnd/>
                    <a:tailEnd/>
                  </a:ln>
                  <a:solidFill>
                    <a:schemeClr val="tx2"/>
                  </a:solidFill>
                  <a:latin typeface="Times New Roman"/>
                  <a:cs typeface="Times New Roman"/>
                </a:endParaRPr>
              </a:p>
            </p:txBody>
          </p:sp>
          <p:grpSp>
            <p:nvGrpSpPr>
              <p:cNvPr id="60668" name="Group 90"/>
              <p:cNvGrpSpPr>
                <a:grpSpLocks/>
              </p:cNvGrpSpPr>
              <p:nvPr/>
            </p:nvGrpSpPr>
            <p:grpSpPr bwMode="auto">
              <a:xfrm>
                <a:off x="2806" y="1756"/>
                <a:ext cx="136" cy="132"/>
                <a:chOff x="4104" y="563"/>
                <a:chExt cx="135" cy="175"/>
              </a:xfrm>
            </p:grpSpPr>
            <p:sp>
              <p:nvSpPr>
                <p:cNvPr id="60679" name="WordArt 91"/>
                <p:cNvSpPr>
                  <a:spLocks noChangeArrowheads="1" noChangeShapeType="1" noTextEdit="1"/>
                </p:cNvSpPr>
                <p:nvPr/>
              </p:nvSpPr>
              <p:spPr bwMode="auto">
                <a:xfrm>
                  <a:off x="4105" y="563"/>
                  <a:ext cx="134" cy="162"/>
                </a:xfrm>
                <a:prstGeom prst="rect">
                  <a:avLst/>
                </a:prstGeom>
              </p:spPr>
              <p:txBody>
                <a:bodyPr wrap="none" fromWordArt="1">
                  <a:prstTxWarp prst="textPlain">
                    <a:avLst>
                      <a:gd name="adj" fmla="val 40801"/>
                    </a:avLst>
                  </a:prstTxWarp>
                </a:bodyPr>
                <a:lstStyle/>
                <a:p>
                  <a:r>
                    <a:rPr lang="en-US" altLang="zh-CN" sz="1200" i="1" kern="10">
                      <a:ln w="9525">
                        <a:solidFill>
                          <a:schemeClr val="tx1"/>
                        </a:solidFill>
                        <a:round/>
                        <a:headEnd/>
                        <a:tailEnd/>
                      </a:ln>
                      <a:latin typeface="Symbol"/>
                    </a:rPr>
                    <a:t>n</a:t>
                  </a:r>
                  <a:endParaRPr lang="zh-CN" altLang="en-US" sz="1200" i="1" kern="10">
                    <a:ln w="9525">
                      <a:solidFill>
                        <a:schemeClr val="tx1"/>
                      </a:solidFill>
                      <a:round/>
                      <a:headEnd/>
                      <a:tailEnd/>
                    </a:ln>
                    <a:latin typeface="Symbol"/>
                  </a:endParaRPr>
                </a:p>
              </p:txBody>
            </p:sp>
            <p:sp>
              <p:nvSpPr>
                <p:cNvPr id="60680" name="Freeform 92"/>
                <p:cNvSpPr>
                  <a:spLocks/>
                </p:cNvSpPr>
                <p:nvPr/>
              </p:nvSpPr>
              <p:spPr bwMode="auto">
                <a:xfrm>
                  <a:off x="4104" y="567"/>
                  <a:ext cx="42" cy="27"/>
                </a:xfrm>
                <a:custGeom>
                  <a:avLst/>
                  <a:gdLst>
                    <a:gd name="T0" fmla="*/ 0 w 9"/>
                    <a:gd name="T1" fmla="*/ 14348907 h 3"/>
                    <a:gd name="T2" fmla="*/ 433967 w 9"/>
                    <a:gd name="T3" fmla="*/ 0 h 3"/>
                    <a:gd name="T4" fmla="*/ 0 w 9"/>
                    <a:gd name="T5" fmla="*/ 14348907 h 3"/>
                    <a:gd name="T6" fmla="*/ 0 60000 65536"/>
                    <a:gd name="T7" fmla="*/ 0 60000 65536"/>
                    <a:gd name="T8" fmla="*/ 0 60000 65536"/>
                    <a:gd name="T9" fmla="*/ 0 w 9"/>
                    <a:gd name="T10" fmla="*/ 0 h 3"/>
                    <a:gd name="T11" fmla="*/ 9 w 9"/>
                    <a:gd name="T12" fmla="*/ 3 h 3"/>
                  </a:gdLst>
                  <a:ahLst/>
                  <a:cxnLst>
                    <a:cxn ang="T6">
                      <a:pos x="T0" y="T1"/>
                    </a:cxn>
                    <a:cxn ang="T7">
                      <a:pos x="T2" y="T3"/>
                    </a:cxn>
                    <a:cxn ang="T8">
                      <a:pos x="T4" y="T5"/>
                    </a:cxn>
                  </a:cxnLst>
                  <a:rect l="T9" t="T10" r="T11" b="T12"/>
                  <a:pathLst>
                    <a:path w="9" h="3">
                      <a:moveTo>
                        <a:pt x="0" y="3"/>
                      </a:moveTo>
                      <a:cubicBezTo>
                        <a:pt x="3" y="2"/>
                        <a:pt x="9" y="0"/>
                        <a:pt x="9" y="0"/>
                      </a:cubicBezTo>
                      <a:cubicBezTo>
                        <a:pt x="9" y="0"/>
                        <a:pt x="3" y="2"/>
                        <a:pt x="0" y="3"/>
                      </a:cubicBezTo>
                      <a:close/>
                    </a:path>
                  </a:pathLst>
                </a:custGeom>
                <a:solidFill>
                  <a:schemeClr val="tx1"/>
                </a:solidFill>
                <a:ln w="19050">
                  <a:solidFill>
                    <a:schemeClr val="tx1"/>
                  </a:solidFill>
                  <a:round/>
                  <a:headEnd/>
                  <a:tailEnd/>
                </a:ln>
              </p:spPr>
              <p:txBody>
                <a:bodyPr/>
                <a:lstStyle/>
                <a:p>
                  <a:endParaRPr lang="zh-CN" altLang="en-US"/>
                </a:p>
              </p:txBody>
            </p:sp>
            <p:sp>
              <p:nvSpPr>
                <p:cNvPr id="60681" name="Freeform 93"/>
                <p:cNvSpPr>
                  <a:spLocks/>
                </p:cNvSpPr>
                <p:nvPr/>
              </p:nvSpPr>
              <p:spPr bwMode="auto">
                <a:xfrm rot="322371">
                  <a:off x="4104" y="685"/>
                  <a:ext cx="40" cy="53"/>
                </a:xfrm>
                <a:custGeom>
                  <a:avLst/>
                  <a:gdLst>
                    <a:gd name="T0" fmla="*/ 22 w 40"/>
                    <a:gd name="T1" fmla="*/ 0 h 53"/>
                    <a:gd name="T2" fmla="*/ 16 w 40"/>
                    <a:gd name="T3" fmla="*/ 23 h 53"/>
                    <a:gd name="T4" fmla="*/ 9 w 40"/>
                    <a:gd name="T5" fmla="*/ 41 h 53"/>
                    <a:gd name="T6" fmla="*/ 0 w 40"/>
                    <a:gd name="T7" fmla="*/ 53 h 53"/>
                    <a:gd name="T8" fmla="*/ 19 w 40"/>
                    <a:gd name="T9" fmla="*/ 50 h 53"/>
                    <a:gd name="T10" fmla="*/ 33 w 40"/>
                    <a:gd name="T11" fmla="*/ 41 h 53"/>
                    <a:gd name="T12" fmla="*/ 40 w 40"/>
                    <a:gd name="T13" fmla="*/ 26 h 53"/>
                    <a:gd name="T14" fmla="*/ 39 w 40"/>
                    <a:gd name="T15" fmla="*/ 15 h 53"/>
                    <a:gd name="T16" fmla="*/ 19 w 40"/>
                    <a:gd name="T17" fmla="*/ 15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3"/>
                    <a:gd name="T29" fmla="*/ 40 w 40"/>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3">
                      <a:moveTo>
                        <a:pt x="22" y="0"/>
                      </a:moveTo>
                      <a:lnTo>
                        <a:pt x="16" y="23"/>
                      </a:lnTo>
                      <a:lnTo>
                        <a:pt x="9" y="41"/>
                      </a:lnTo>
                      <a:lnTo>
                        <a:pt x="0" y="53"/>
                      </a:lnTo>
                      <a:lnTo>
                        <a:pt x="19" y="50"/>
                      </a:lnTo>
                      <a:lnTo>
                        <a:pt x="33" y="41"/>
                      </a:lnTo>
                      <a:lnTo>
                        <a:pt x="40" y="26"/>
                      </a:lnTo>
                      <a:lnTo>
                        <a:pt x="39" y="15"/>
                      </a:lnTo>
                      <a:lnTo>
                        <a:pt x="19" y="15"/>
                      </a:lnTo>
                    </a:path>
                  </a:pathLst>
                </a:custGeom>
                <a:solidFill>
                  <a:schemeClr val="tx1"/>
                </a:solidFill>
                <a:ln w="9525">
                  <a:solidFill>
                    <a:schemeClr val="tx1"/>
                  </a:solidFill>
                  <a:round/>
                  <a:headEnd/>
                  <a:tailEnd/>
                </a:ln>
              </p:spPr>
              <p:txBody>
                <a:bodyPr/>
                <a:lstStyle/>
                <a:p>
                  <a:endParaRPr lang="zh-CN" altLang="en-US"/>
                </a:p>
              </p:txBody>
            </p:sp>
          </p:grpSp>
          <p:grpSp>
            <p:nvGrpSpPr>
              <p:cNvPr id="60669" name="Group 94"/>
              <p:cNvGrpSpPr>
                <a:grpSpLocks/>
              </p:cNvGrpSpPr>
              <p:nvPr/>
            </p:nvGrpSpPr>
            <p:grpSpPr bwMode="auto">
              <a:xfrm>
                <a:off x="3000" y="1792"/>
                <a:ext cx="151" cy="53"/>
                <a:chOff x="1260" y="2371"/>
                <a:chExt cx="151" cy="53"/>
              </a:xfrm>
            </p:grpSpPr>
            <p:sp>
              <p:nvSpPr>
                <p:cNvPr id="60677" name="Line 95"/>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60678" name="Line 96"/>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60670" name="WordArt 97"/>
              <p:cNvSpPr>
                <a:spLocks noChangeArrowheads="1" noChangeShapeType="1" noTextEdit="1"/>
              </p:cNvSpPr>
              <p:nvPr/>
            </p:nvSpPr>
            <p:spPr bwMode="auto">
              <a:xfrm>
                <a:off x="3923" y="1742"/>
                <a:ext cx="234" cy="122"/>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0.5</a:t>
                </a:r>
                <a:endParaRPr lang="zh-CN" altLang="en-US" sz="3600" kern="10">
                  <a:ln w="9525">
                    <a:solidFill>
                      <a:schemeClr val="tx1"/>
                    </a:solidFill>
                    <a:round/>
                    <a:headEnd/>
                    <a:tailEnd/>
                  </a:ln>
                  <a:latin typeface="Times New Roman"/>
                  <a:cs typeface="Times New Roman"/>
                </a:endParaRPr>
              </a:p>
            </p:txBody>
          </p:sp>
          <p:sp>
            <p:nvSpPr>
              <p:cNvPr id="60671" name="WordArt 98"/>
              <p:cNvSpPr>
                <a:spLocks noChangeArrowheads="1" noChangeShapeType="1" noTextEdit="1"/>
              </p:cNvSpPr>
              <p:nvPr/>
            </p:nvSpPr>
            <p:spPr bwMode="auto">
              <a:xfrm>
                <a:off x="3210" y="1760"/>
                <a:ext cx="61" cy="100"/>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1</a:t>
                </a:r>
                <a:endParaRPr lang="zh-CN" altLang="en-US" sz="3600" kern="10">
                  <a:ln w="9525">
                    <a:solidFill>
                      <a:schemeClr val="tx1"/>
                    </a:solidFill>
                    <a:round/>
                    <a:headEnd/>
                    <a:tailEnd/>
                  </a:ln>
                  <a:latin typeface="Times New Roman"/>
                  <a:cs typeface="Times New Roman"/>
                </a:endParaRPr>
              </a:p>
            </p:txBody>
          </p:sp>
          <p:sp>
            <p:nvSpPr>
              <p:cNvPr id="60672" name="Line 99"/>
              <p:cNvSpPr>
                <a:spLocks noChangeShapeType="1"/>
              </p:cNvSpPr>
              <p:nvPr/>
            </p:nvSpPr>
            <p:spPr bwMode="auto">
              <a:xfrm flipH="1">
                <a:off x="3326" y="1728"/>
                <a:ext cx="109" cy="152"/>
              </a:xfrm>
              <a:prstGeom prst="line">
                <a:avLst/>
              </a:prstGeom>
              <a:noFill/>
              <a:ln w="28575">
                <a:solidFill>
                  <a:schemeClr val="tx1"/>
                </a:solidFill>
                <a:round/>
                <a:headEnd/>
                <a:tailEnd/>
              </a:ln>
            </p:spPr>
            <p:txBody>
              <a:bodyPr/>
              <a:lstStyle/>
              <a:p>
                <a:endParaRPr lang="zh-CN" altLang="en-US"/>
              </a:p>
            </p:txBody>
          </p:sp>
          <p:sp>
            <p:nvSpPr>
              <p:cNvPr id="60673" name="WordArt 100"/>
              <p:cNvSpPr>
                <a:spLocks noChangeArrowheads="1" noChangeShapeType="1" noTextEdit="1"/>
              </p:cNvSpPr>
              <p:nvPr/>
            </p:nvSpPr>
            <p:spPr bwMode="auto">
              <a:xfrm>
                <a:off x="3457" y="1733"/>
                <a:ext cx="172" cy="141"/>
              </a:xfrm>
              <a:prstGeom prst="rect">
                <a:avLst/>
              </a:prstGeom>
            </p:spPr>
            <p:txBody>
              <a:bodyPr wrap="none" fromWordArt="1">
                <a:prstTxWarp prst="textPlain">
                  <a:avLst>
                    <a:gd name="adj" fmla="val 39861"/>
                  </a:avLst>
                </a:prstTxWarp>
              </a:bodyPr>
              <a:lstStyle/>
              <a:p>
                <a:r>
                  <a:rPr lang="en-US" altLang="zh-CN" sz="3600" kern="10">
                    <a:ln w="9525">
                      <a:solidFill>
                        <a:srgbClr val="000000"/>
                      </a:solidFill>
                      <a:round/>
                      <a:headEnd/>
                      <a:tailEnd/>
                    </a:ln>
                    <a:latin typeface="Bookman Old Style"/>
                  </a:rPr>
                  <a:t>T</a:t>
                </a:r>
                <a:endParaRPr lang="zh-CN" altLang="en-US" sz="3600" kern="10">
                  <a:ln w="9525">
                    <a:solidFill>
                      <a:srgbClr val="000000"/>
                    </a:solidFill>
                    <a:round/>
                    <a:headEnd/>
                    <a:tailEnd/>
                  </a:ln>
                  <a:latin typeface="Bookman Old Style"/>
                </a:endParaRPr>
              </a:p>
            </p:txBody>
          </p:sp>
          <p:grpSp>
            <p:nvGrpSpPr>
              <p:cNvPr id="60674" name="Group 101"/>
              <p:cNvGrpSpPr>
                <a:grpSpLocks/>
              </p:cNvGrpSpPr>
              <p:nvPr/>
            </p:nvGrpSpPr>
            <p:grpSpPr bwMode="auto">
              <a:xfrm>
                <a:off x="3693" y="1768"/>
                <a:ext cx="151" cy="53"/>
                <a:chOff x="1260" y="2371"/>
                <a:chExt cx="151" cy="53"/>
              </a:xfrm>
            </p:grpSpPr>
            <p:sp>
              <p:nvSpPr>
                <p:cNvPr id="60675" name="Line 102"/>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60676" name="Line 103"/>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grpSp>
          <p:nvGrpSpPr>
            <p:cNvPr id="60652" name="Group 104"/>
            <p:cNvGrpSpPr>
              <a:grpSpLocks/>
            </p:cNvGrpSpPr>
            <p:nvPr/>
          </p:nvGrpSpPr>
          <p:grpSpPr bwMode="auto">
            <a:xfrm>
              <a:off x="3300" y="1838"/>
              <a:ext cx="1871" cy="211"/>
              <a:chOff x="2660" y="1935"/>
              <a:chExt cx="1871" cy="211"/>
            </a:xfrm>
          </p:grpSpPr>
          <p:sp>
            <p:nvSpPr>
              <p:cNvPr id="60653" name="WordArt 105"/>
              <p:cNvSpPr>
                <a:spLocks noChangeArrowheads="1" noChangeShapeType="1" noTextEdit="1"/>
              </p:cNvSpPr>
              <p:nvPr/>
            </p:nvSpPr>
            <p:spPr bwMode="auto">
              <a:xfrm>
                <a:off x="2660" y="2008"/>
                <a:ext cx="121" cy="138"/>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u</a:t>
                </a:r>
                <a:endParaRPr lang="zh-CN" altLang="en-US" sz="1200" i="1" kern="10">
                  <a:ln w="9525">
                    <a:solidFill>
                      <a:srgbClr val="000000"/>
                    </a:solidFill>
                    <a:round/>
                    <a:headEnd/>
                    <a:tailEnd/>
                  </a:ln>
                  <a:latin typeface="Times New Roman"/>
                  <a:cs typeface="Times New Roman"/>
                </a:endParaRPr>
              </a:p>
            </p:txBody>
          </p:sp>
          <p:grpSp>
            <p:nvGrpSpPr>
              <p:cNvPr id="60654" name="Group 106"/>
              <p:cNvGrpSpPr>
                <a:grpSpLocks/>
              </p:cNvGrpSpPr>
              <p:nvPr/>
            </p:nvGrpSpPr>
            <p:grpSpPr bwMode="auto">
              <a:xfrm>
                <a:off x="2846" y="2041"/>
                <a:ext cx="151" cy="53"/>
                <a:chOff x="1260" y="2371"/>
                <a:chExt cx="151" cy="53"/>
              </a:xfrm>
            </p:grpSpPr>
            <p:sp>
              <p:nvSpPr>
                <p:cNvPr id="60665" name="Line 107"/>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60666" name="Line 108"/>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60655" name="WordArt 109"/>
              <p:cNvSpPr>
                <a:spLocks noChangeArrowheads="1" noChangeShapeType="1" noTextEdit="1"/>
              </p:cNvSpPr>
              <p:nvPr/>
            </p:nvSpPr>
            <p:spPr bwMode="auto">
              <a:xfrm>
                <a:off x="3049" y="1986"/>
                <a:ext cx="163" cy="144"/>
              </a:xfrm>
              <a:prstGeom prst="rect">
                <a:avLst/>
              </a:prstGeom>
            </p:spPr>
            <p:txBody>
              <a:bodyPr wrap="none" fromWordArt="1">
                <a:prstTxWarp prst="textPlain">
                  <a:avLst>
                    <a:gd name="adj" fmla="val 43546"/>
                  </a:avLst>
                </a:prstTxWarp>
              </a:bodyPr>
              <a:lstStyle/>
              <a:p>
                <a:r>
                  <a:rPr lang="en-US" altLang="zh-CN" sz="3600" kern="10">
                    <a:ln w="9525">
                      <a:solidFill>
                        <a:srgbClr val="000000"/>
                      </a:solidFill>
                      <a:round/>
                      <a:headEnd/>
                      <a:tailEnd/>
                    </a:ln>
                    <a:latin typeface="Symbol"/>
                  </a:rPr>
                  <a:t>l</a:t>
                </a:r>
                <a:endParaRPr lang="zh-CN" altLang="en-US" sz="3600" kern="10">
                  <a:ln w="9525">
                    <a:solidFill>
                      <a:srgbClr val="000000"/>
                    </a:solidFill>
                    <a:round/>
                    <a:headEnd/>
                    <a:tailEnd/>
                  </a:ln>
                  <a:latin typeface="Symbol"/>
                </a:endParaRPr>
              </a:p>
            </p:txBody>
          </p:sp>
          <p:sp>
            <p:nvSpPr>
              <p:cNvPr id="60656" name="Line 110"/>
              <p:cNvSpPr>
                <a:spLocks noChangeShapeType="1"/>
              </p:cNvSpPr>
              <p:nvPr/>
            </p:nvSpPr>
            <p:spPr bwMode="auto">
              <a:xfrm flipH="1">
                <a:off x="3226" y="1988"/>
                <a:ext cx="109" cy="152"/>
              </a:xfrm>
              <a:prstGeom prst="line">
                <a:avLst/>
              </a:prstGeom>
              <a:noFill/>
              <a:ln w="28575">
                <a:solidFill>
                  <a:schemeClr val="tx1"/>
                </a:solidFill>
                <a:round/>
                <a:headEnd/>
                <a:tailEnd/>
              </a:ln>
            </p:spPr>
            <p:txBody>
              <a:bodyPr/>
              <a:lstStyle/>
              <a:p>
                <a:endParaRPr lang="zh-CN" altLang="en-US"/>
              </a:p>
            </p:txBody>
          </p:sp>
          <p:sp>
            <p:nvSpPr>
              <p:cNvPr id="60657" name="WordArt 111"/>
              <p:cNvSpPr>
                <a:spLocks noChangeArrowheads="1" noChangeShapeType="1" noTextEdit="1"/>
              </p:cNvSpPr>
              <p:nvPr/>
            </p:nvSpPr>
            <p:spPr bwMode="auto">
              <a:xfrm>
                <a:off x="3345" y="1992"/>
                <a:ext cx="172" cy="141"/>
              </a:xfrm>
              <a:prstGeom prst="rect">
                <a:avLst/>
              </a:prstGeom>
            </p:spPr>
            <p:txBody>
              <a:bodyPr wrap="none" fromWordArt="1">
                <a:prstTxWarp prst="textPlain">
                  <a:avLst>
                    <a:gd name="adj" fmla="val 39861"/>
                  </a:avLst>
                </a:prstTxWarp>
              </a:bodyPr>
              <a:lstStyle/>
              <a:p>
                <a:r>
                  <a:rPr lang="en-US" altLang="zh-CN" sz="3600" kern="10">
                    <a:ln w="9525">
                      <a:solidFill>
                        <a:srgbClr val="000000"/>
                      </a:solidFill>
                      <a:round/>
                      <a:headEnd/>
                      <a:tailEnd/>
                    </a:ln>
                    <a:latin typeface="Bookman Old Style"/>
                  </a:rPr>
                  <a:t>T</a:t>
                </a:r>
                <a:endParaRPr lang="zh-CN" altLang="en-US" sz="3600" kern="10">
                  <a:ln w="9525">
                    <a:solidFill>
                      <a:srgbClr val="000000"/>
                    </a:solidFill>
                    <a:round/>
                    <a:headEnd/>
                    <a:tailEnd/>
                  </a:ln>
                  <a:latin typeface="Bookman Old Style"/>
                </a:endParaRPr>
              </a:p>
            </p:txBody>
          </p:sp>
          <p:grpSp>
            <p:nvGrpSpPr>
              <p:cNvPr id="60658" name="Group 112"/>
              <p:cNvGrpSpPr>
                <a:grpSpLocks/>
              </p:cNvGrpSpPr>
              <p:nvPr/>
            </p:nvGrpSpPr>
            <p:grpSpPr bwMode="auto">
              <a:xfrm>
                <a:off x="3561" y="2038"/>
                <a:ext cx="151" cy="53"/>
                <a:chOff x="1260" y="2371"/>
                <a:chExt cx="151" cy="53"/>
              </a:xfrm>
            </p:grpSpPr>
            <p:sp>
              <p:nvSpPr>
                <p:cNvPr id="60663" name="Line 113"/>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60664" name="Line 114"/>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60659" name="WordArt 115"/>
              <p:cNvSpPr>
                <a:spLocks noChangeArrowheads="1" noChangeShapeType="1" noTextEdit="1"/>
              </p:cNvSpPr>
              <p:nvPr/>
            </p:nvSpPr>
            <p:spPr bwMode="auto">
              <a:xfrm>
                <a:off x="3787" y="1990"/>
                <a:ext cx="258" cy="123"/>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200</a:t>
                </a:r>
                <a:endParaRPr lang="zh-CN" altLang="en-US" sz="3600" kern="10">
                  <a:ln w="9525">
                    <a:solidFill>
                      <a:schemeClr val="tx1"/>
                    </a:solidFill>
                    <a:round/>
                    <a:headEnd/>
                    <a:tailEnd/>
                  </a:ln>
                  <a:latin typeface="Times New Roman"/>
                  <a:cs typeface="Times New Roman"/>
                </a:endParaRPr>
              </a:p>
            </p:txBody>
          </p:sp>
          <p:sp>
            <p:nvSpPr>
              <p:cNvPr id="60660" name="WordArt 116"/>
              <p:cNvSpPr>
                <a:spLocks noChangeArrowheads="1" noChangeShapeType="1" noTextEdit="1"/>
              </p:cNvSpPr>
              <p:nvPr/>
            </p:nvSpPr>
            <p:spPr bwMode="auto">
              <a:xfrm>
                <a:off x="4115" y="1935"/>
                <a:ext cx="253" cy="199"/>
              </a:xfrm>
              <a:prstGeom prst="rect">
                <a:avLst/>
              </a:prstGeom>
            </p:spPr>
            <p:txBody>
              <a:bodyPr wrap="none" fromWordArt="1">
                <a:prstTxWarp prst="textPlain">
                  <a:avLst>
                    <a:gd name="adj" fmla="val 50000"/>
                  </a:avLst>
                </a:prstTxWarp>
              </a:bodyPr>
              <a:lstStyle/>
              <a:p>
                <a:r>
                  <a:rPr lang="en-US" altLang="zh-CN" sz="3600" kern="10">
                    <a:ln w="3175">
                      <a:solidFill>
                        <a:schemeClr val="tx1"/>
                      </a:solidFill>
                      <a:round/>
                      <a:headEnd/>
                      <a:tailEnd/>
                    </a:ln>
                    <a:latin typeface="Times New Roman"/>
                    <a:cs typeface="Times New Roman"/>
                  </a:rPr>
                  <a:t>cm </a:t>
                </a:r>
                <a:endParaRPr lang="zh-CN" altLang="en-US" sz="3600" kern="10">
                  <a:ln w="3175">
                    <a:solidFill>
                      <a:schemeClr val="tx1"/>
                    </a:solidFill>
                    <a:round/>
                    <a:headEnd/>
                    <a:tailEnd/>
                  </a:ln>
                  <a:latin typeface="Times New Roman"/>
                  <a:cs typeface="Times New Roman"/>
                </a:endParaRPr>
              </a:p>
            </p:txBody>
          </p:sp>
          <p:sp>
            <p:nvSpPr>
              <p:cNvPr id="60661" name="Line 117"/>
              <p:cNvSpPr>
                <a:spLocks noChangeShapeType="1"/>
              </p:cNvSpPr>
              <p:nvPr/>
            </p:nvSpPr>
            <p:spPr bwMode="auto">
              <a:xfrm flipH="1">
                <a:off x="4347" y="1945"/>
                <a:ext cx="87" cy="174"/>
              </a:xfrm>
              <a:prstGeom prst="line">
                <a:avLst/>
              </a:prstGeom>
              <a:noFill/>
              <a:ln w="38100">
                <a:solidFill>
                  <a:schemeClr val="tx1"/>
                </a:solidFill>
                <a:round/>
                <a:headEnd/>
                <a:tailEnd/>
              </a:ln>
            </p:spPr>
            <p:txBody>
              <a:bodyPr/>
              <a:lstStyle/>
              <a:p>
                <a:endParaRPr lang="zh-CN" altLang="en-US"/>
              </a:p>
            </p:txBody>
          </p:sp>
          <p:sp>
            <p:nvSpPr>
              <p:cNvPr id="60662" name="WordArt 118"/>
              <p:cNvSpPr>
                <a:spLocks noChangeArrowheads="1" noChangeShapeType="1" noTextEdit="1"/>
              </p:cNvSpPr>
              <p:nvPr/>
            </p:nvSpPr>
            <p:spPr bwMode="auto">
              <a:xfrm>
                <a:off x="4450" y="1996"/>
                <a:ext cx="81" cy="94"/>
              </a:xfrm>
              <a:prstGeom prst="rect">
                <a:avLst/>
              </a:prstGeom>
            </p:spPr>
            <p:txBody>
              <a:bodyPr wrap="none" fromWordArt="1">
                <a:prstTxWarp prst="textPlain">
                  <a:avLst>
                    <a:gd name="adj" fmla="val 50000"/>
                  </a:avLst>
                </a:prstTxWarp>
              </a:bodyPr>
              <a:lstStyle/>
              <a:p>
                <a:r>
                  <a:rPr lang="en-US" altLang="zh-CN" sz="3600" kern="10">
                    <a:ln w="3175">
                      <a:solidFill>
                        <a:schemeClr val="tx1"/>
                      </a:solidFill>
                      <a:round/>
                      <a:headEnd/>
                      <a:tailEnd/>
                    </a:ln>
                    <a:latin typeface="Times New Roman"/>
                    <a:cs typeface="Times New Roman"/>
                  </a:rPr>
                  <a:t>s</a:t>
                </a:r>
                <a:endParaRPr lang="zh-CN" altLang="en-US" sz="3600" kern="10">
                  <a:ln w="3175">
                    <a:solidFill>
                      <a:schemeClr val="tx1"/>
                    </a:solidFill>
                    <a:round/>
                    <a:headEnd/>
                    <a:tailEnd/>
                  </a:ln>
                  <a:latin typeface="Times New Roman"/>
                  <a:cs typeface="Times New Roman"/>
                </a:endParaRPr>
              </a:p>
            </p:txBody>
          </p:sp>
        </p:grpSp>
      </p:grpSp>
      <p:grpSp>
        <p:nvGrpSpPr>
          <p:cNvPr id="24" name="Group 119"/>
          <p:cNvGrpSpPr>
            <a:grpSpLocks/>
          </p:cNvGrpSpPr>
          <p:nvPr/>
        </p:nvGrpSpPr>
        <p:grpSpPr bwMode="auto">
          <a:xfrm>
            <a:off x="0" y="0"/>
            <a:ext cx="4035425" cy="5348288"/>
            <a:chOff x="0" y="0"/>
            <a:chExt cx="2542" cy="3369"/>
          </a:xfrm>
        </p:grpSpPr>
        <p:sp>
          <p:nvSpPr>
            <p:cNvPr id="60592" name="Rectangle 120" descr="羊皮纸"/>
            <p:cNvSpPr>
              <a:spLocks noChangeArrowheads="1"/>
            </p:cNvSpPr>
            <p:nvPr/>
          </p:nvSpPr>
          <p:spPr bwMode="auto">
            <a:xfrm>
              <a:off x="2476" y="0"/>
              <a:ext cx="66" cy="3369"/>
            </a:xfrm>
            <a:prstGeom prst="rect">
              <a:avLst/>
            </a:prstGeom>
            <a:blipFill dpi="0" rotWithShape="0">
              <a:blip r:embed="rId4" cstate="print"/>
              <a:srcRect/>
              <a:tile tx="0" ty="0" sx="100000" sy="100000" flip="none" algn="tl"/>
            </a:blipFill>
            <a:ln w="9525">
              <a:noFill/>
              <a:miter lim="800000"/>
              <a:headEnd/>
              <a:tailEnd/>
            </a:ln>
          </p:spPr>
          <p:txBody>
            <a:bodyPr wrap="none" anchor="ctr"/>
            <a:lstStyle/>
            <a:p>
              <a:endParaRPr lang="zh-CN" altLang="en-US"/>
            </a:p>
          </p:txBody>
        </p:sp>
        <p:sp>
          <p:nvSpPr>
            <p:cNvPr id="60593" name="WordArt 121"/>
            <p:cNvSpPr>
              <a:spLocks noChangeArrowheads="1" noChangeShapeType="1" noTextEdit="1"/>
            </p:cNvSpPr>
            <p:nvPr/>
          </p:nvSpPr>
          <p:spPr bwMode="auto">
            <a:xfrm>
              <a:off x="334" y="565"/>
              <a:ext cx="1867" cy="176"/>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华文中宋"/>
                  <a:ea typeface="华文中宋"/>
                </a:rPr>
                <a:t>弦上正、反向传播的两波</a:t>
              </a:r>
            </a:p>
          </p:txBody>
        </p:sp>
        <p:sp>
          <p:nvSpPr>
            <p:cNvPr id="60594" name="WordArt 122"/>
            <p:cNvSpPr>
              <a:spLocks noChangeArrowheads="1" noChangeShapeType="1" noTextEdit="1"/>
            </p:cNvSpPr>
            <p:nvPr/>
          </p:nvSpPr>
          <p:spPr bwMode="auto">
            <a:xfrm>
              <a:off x="1043" y="2068"/>
              <a:ext cx="369" cy="152"/>
            </a:xfrm>
            <a:prstGeom prst="rect">
              <a:avLst/>
            </a:prstGeom>
          </p:spPr>
          <p:txBody>
            <a:bodyPr wrap="none" fromWordArt="1">
              <a:prstTxWarp prst="textPlain">
                <a:avLst>
                  <a:gd name="adj" fmla="val 50000"/>
                </a:avLst>
              </a:prstTxWarp>
            </a:bodyPr>
            <a:lstStyle/>
            <a:p>
              <a:r>
                <a:rPr lang="zh-CN" altLang="en-US" sz="3600" kern="10">
                  <a:ln w="9525">
                    <a:solidFill>
                      <a:srgbClr val="CC0000"/>
                    </a:solidFill>
                    <a:round/>
                    <a:headEnd/>
                    <a:tailEnd/>
                  </a:ln>
                  <a:solidFill>
                    <a:srgbClr val="CC0000"/>
                  </a:solidFill>
                  <a:latin typeface="华文中宋"/>
                  <a:ea typeface="华文中宋"/>
                </a:rPr>
                <a:t>求</a:t>
              </a:r>
            </a:p>
          </p:txBody>
        </p:sp>
        <p:sp>
          <p:nvSpPr>
            <p:cNvPr id="60595" name="WordArt 123"/>
            <p:cNvSpPr>
              <a:spLocks noChangeArrowheads="1" noChangeShapeType="1" noTextEdit="1"/>
            </p:cNvSpPr>
            <p:nvPr/>
          </p:nvSpPr>
          <p:spPr bwMode="auto">
            <a:xfrm>
              <a:off x="865" y="260"/>
              <a:ext cx="719" cy="153"/>
            </a:xfrm>
            <a:prstGeom prst="rect">
              <a:avLst/>
            </a:prstGeom>
          </p:spPr>
          <p:txBody>
            <a:bodyPr wrap="none" fromWordArt="1">
              <a:prstTxWarp prst="textPlain">
                <a:avLst>
                  <a:gd name="adj" fmla="val 50000"/>
                </a:avLst>
              </a:prstTxWarp>
            </a:bodyPr>
            <a:lstStyle/>
            <a:p>
              <a:r>
                <a:rPr lang="zh-CN" altLang="en-US" sz="3600" kern="10">
                  <a:ln w="9525">
                    <a:solidFill>
                      <a:srgbClr val="006600"/>
                    </a:solidFill>
                    <a:round/>
                    <a:headEnd/>
                    <a:tailEnd/>
                  </a:ln>
                  <a:solidFill>
                    <a:srgbClr val="006600"/>
                  </a:solidFill>
                  <a:latin typeface="华文中宋"/>
                  <a:ea typeface="华文中宋"/>
                </a:rPr>
                <a:t>已知</a:t>
              </a:r>
            </a:p>
          </p:txBody>
        </p:sp>
        <p:sp>
          <p:nvSpPr>
            <p:cNvPr id="60596" name="WordArt 124"/>
            <p:cNvSpPr>
              <a:spLocks noChangeArrowheads="1" noChangeShapeType="1" noTextEdit="1"/>
            </p:cNvSpPr>
            <p:nvPr/>
          </p:nvSpPr>
          <p:spPr bwMode="auto">
            <a:xfrm>
              <a:off x="890" y="1772"/>
              <a:ext cx="753" cy="116"/>
            </a:xfrm>
            <a:prstGeom prst="rect">
              <a:avLst/>
            </a:prstGeom>
          </p:spPr>
          <p:txBody>
            <a:bodyPr wrap="none" fromWordArt="1">
              <a:prstTxWarp prst="textPlain">
                <a:avLst>
                  <a:gd name="adj" fmla="val 50000"/>
                </a:avLst>
              </a:prstTxWarp>
            </a:bodyPr>
            <a:lstStyle/>
            <a:p>
              <a:r>
                <a:rPr lang="en-US" altLang="zh-CN" sz="3600" kern="10">
                  <a:ln w="3175">
                    <a:solidFill>
                      <a:schemeClr val="tx1"/>
                    </a:solidFill>
                    <a:round/>
                    <a:headEnd/>
                    <a:tailEnd/>
                  </a:ln>
                  <a:latin typeface="Times New Roman"/>
                  <a:cs typeface="Times New Roman"/>
                </a:rPr>
                <a:t>cm  ,    s</a:t>
              </a:r>
              <a:endParaRPr lang="zh-CN" altLang="en-US" sz="3600" kern="10">
                <a:ln w="3175">
                  <a:solidFill>
                    <a:schemeClr val="tx1"/>
                  </a:solidFill>
                  <a:round/>
                  <a:headEnd/>
                  <a:tailEnd/>
                </a:ln>
                <a:latin typeface="Times New Roman"/>
                <a:cs typeface="Times New Roman"/>
              </a:endParaRPr>
            </a:p>
          </p:txBody>
        </p:sp>
        <p:grpSp>
          <p:nvGrpSpPr>
            <p:cNvPr id="60597" name="Group 125"/>
            <p:cNvGrpSpPr>
              <a:grpSpLocks/>
            </p:cNvGrpSpPr>
            <p:nvPr/>
          </p:nvGrpSpPr>
          <p:grpSpPr bwMode="auto">
            <a:xfrm>
              <a:off x="298" y="918"/>
              <a:ext cx="1926" cy="292"/>
              <a:chOff x="298" y="918"/>
              <a:chExt cx="1926" cy="292"/>
            </a:xfrm>
          </p:grpSpPr>
          <p:grpSp>
            <p:nvGrpSpPr>
              <p:cNvPr id="60632" name="Group 126"/>
              <p:cNvGrpSpPr>
                <a:grpSpLocks/>
              </p:cNvGrpSpPr>
              <p:nvPr/>
            </p:nvGrpSpPr>
            <p:grpSpPr bwMode="auto">
              <a:xfrm>
                <a:off x="486" y="1045"/>
                <a:ext cx="103" cy="58"/>
                <a:chOff x="1260" y="2371"/>
                <a:chExt cx="151" cy="53"/>
              </a:xfrm>
            </p:grpSpPr>
            <p:sp>
              <p:nvSpPr>
                <p:cNvPr id="60647" name="Line 127"/>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60648" name="Line 128"/>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60633" name="WordArt 129"/>
              <p:cNvSpPr>
                <a:spLocks noChangeArrowheads="1" noChangeShapeType="1" noTextEdit="1"/>
              </p:cNvSpPr>
              <p:nvPr/>
            </p:nvSpPr>
            <p:spPr bwMode="auto">
              <a:xfrm>
                <a:off x="754" y="1003"/>
                <a:ext cx="278" cy="104"/>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60634" name="WordArt 130"/>
              <p:cNvSpPr>
                <a:spLocks noChangeArrowheads="1" noChangeShapeType="1" noTextEdit="1"/>
              </p:cNvSpPr>
              <p:nvPr/>
            </p:nvSpPr>
            <p:spPr bwMode="auto">
              <a:xfrm>
                <a:off x="2167" y="985"/>
                <a:ext cx="57" cy="14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60635" name="WordArt 131"/>
              <p:cNvSpPr>
                <a:spLocks noChangeArrowheads="1" noChangeShapeType="1" noTextEdit="1"/>
              </p:cNvSpPr>
              <p:nvPr/>
            </p:nvSpPr>
            <p:spPr bwMode="auto">
              <a:xfrm>
                <a:off x="1108" y="1102"/>
                <a:ext cx="72" cy="10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60636" name="WordArt 132"/>
              <p:cNvSpPr>
                <a:spLocks noChangeArrowheads="1" noChangeShapeType="1" noTextEdit="1"/>
              </p:cNvSpPr>
              <p:nvPr/>
            </p:nvSpPr>
            <p:spPr bwMode="auto">
              <a:xfrm>
                <a:off x="1062" y="918"/>
                <a:ext cx="155" cy="99"/>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60637" name="Line 133"/>
              <p:cNvSpPr>
                <a:spLocks noChangeShapeType="1"/>
              </p:cNvSpPr>
              <p:nvPr/>
            </p:nvSpPr>
            <p:spPr bwMode="auto">
              <a:xfrm>
                <a:off x="1064" y="1057"/>
                <a:ext cx="188" cy="6"/>
              </a:xfrm>
              <a:prstGeom prst="line">
                <a:avLst/>
              </a:prstGeom>
              <a:noFill/>
              <a:ln w="38100">
                <a:solidFill>
                  <a:schemeClr val="tx1"/>
                </a:solidFill>
                <a:round/>
                <a:headEnd/>
                <a:tailEnd/>
              </a:ln>
            </p:spPr>
            <p:txBody>
              <a:bodyPr/>
              <a:lstStyle/>
              <a:p>
                <a:endParaRPr lang="zh-CN" altLang="en-US"/>
              </a:p>
            </p:txBody>
          </p:sp>
          <p:sp>
            <p:nvSpPr>
              <p:cNvPr id="60638" name="WordArt 134"/>
              <p:cNvSpPr>
                <a:spLocks noChangeArrowheads="1" noChangeShapeType="1" noTextEdit="1"/>
              </p:cNvSpPr>
              <p:nvPr/>
            </p:nvSpPr>
            <p:spPr bwMode="auto">
              <a:xfrm>
                <a:off x="2042" y="984"/>
                <a:ext cx="72" cy="130"/>
              </a:xfrm>
              <a:prstGeom prst="rect">
                <a:avLst/>
              </a:prstGeom>
            </p:spPr>
            <p:txBody>
              <a:bodyPr wrap="none" fromWordArt="1">
                <a:prstTxWarp prst="textPlain">
                  <a:avLst>
                    <a:gd name="adj" fmla="val 58718"/>
                  </a:avLst>
                </a:prstTxWarp>
              </a:bodyPr>
              <a:lstStyle/>
              <a:p>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60639" name="Line 135"/>
              <p:cNvSpPr>
                <a:spLocks noChangeShapeType="1"/>
              </p:cNvSpPr>
              <p:nvPr/>
            </p:nvSpPr>
            <p:spPr bwMode="auto">
              <a:xfrm>
                <a:off x="1768" y="1053"/>
                <a:ext cx="107" cy="0"/>
              </a:xfrm>
              <a:prstGeom prst="line">
                <a:avLst/>
              </a:prstGeom>
              <a:noFill/>
              <a:ln w="38100">
                <a:solidFill>
                  <a:schemeClr val="tx1"/>
                </a:solidFill>
                <a:round/>
                <a:headEnd/>
                <a:tailEnd/>
              </a:ln>
            </p:spPr>
            <p:txBody>
              <a:bodyPr/>
              <a:lstStyle/>
              <a:p>
                <a:endParaRPr lang="zh-CN" altLang="en-US"/>
              </a:p>
            </p:txBody>
          </p:sp>
          <p:sp>
            <p:nvSpPr>
              <p:cNvPr id="60640" name="WordArt 136"/>
              <p:cNvSpPr>
                <a:spLocks noChangeArrowheads="1" noChangeShapeType="1" noTextEdit="1"/>
              </p:cNvSpPr>
              <p:nvPr/>
            </p:nvSpPr>
            <p:spPr bwMode="auto">
              <a:xfrm>
                <a:off x="1617" y="992"/>
                <a:ext cx="121" cy="112"/>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x</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60641" name="WordArt 137"/>
              <p:cNvSpPr>
                <a:spLocks noChangeArrowheads="1" noChangeShapeType="1" noTextEdit="1"/>
              </p:cNvSpPr>
              <p:nvPr/>
            </p:nvSpPr>
            <p:spPr bwMode="auto">
              <a:xfrm flipH="1">
                <a:off x="1272" y="984"/>
                <a:ext cx="58" cy="14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60642" name="WordArt 138"/>
              <p:cNvSpPr>
                <a:spLocks noChangeArrowheads="1" noChangeShapeType="1" noTextEdit="1"/>
              </p:cNvSpPr>
              <p:nvPr/>
            </p:nvSpPr>
            <p:spPr bwMode="auto">
              <a:xfrm>
                <a:off x="298" y="986"/>
                <a:ext cx="131" cy="176"/>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60643" name="WordArt 139"/>
              <p:cNvSpPr>
                <a:spLocks noChangeArrowheads="1" noChangeShapeType="1" noTextEdit="1"/>
              </p:cNvSpPr>
              <p:nvPr/>
            </p:nvSpPr>
            <p:spPr bwMode="auto">
              <a:xfrm>
                <a:off x="638" y="1004"/>
                <a:ext cx="72" cy="122"/>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5</a:t>
                </a:r>
                <a:endParaRPr lang="zh-CN" altLang="en-US" sz="3600" kern="10">
                  <a:ln w="9525">
                    <a:solidFill>
                      <a:schemeClr val="tx1"/>
                    </a:solidFill>
                    <a:round/>
                    <a:headEnd/>
                    <a:tailEnd/>
                  </a:ln>
                  <a:latin typeface="Times New Roman"/>
                  <a:cs typeface="Times New Roman"/>
                </a:endParaRPr>
              </a:p>
            </p:txBody>
          </p:sp>
          <p:sp>
            <p:nvSpPr>
              <p:cNvPr id="60644" name="WordArt 140"/>
              <p:cNvSpPr>
                <a:spLocks noChangeArrowheads="1" noChangeShapeType="1" noTextEdit="1"/>
              </p:cNvSpPr>
              <p:nvPr/>
            </p:nvSpPr>
            <p:spPr bwMode="auto">
              <a:xfrm>
                <a:off x="1353" y="1003"/>
                <a:ext cx="246" cy="11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0.01</a:t>
                </a:r>
                <a:endParaRPr lang="zh-CN" altLang="en-US" sz="3600" kern="10">
                  <a:ln w="9525">
                    <a:solidFill>
                      <a:schemeClr val="tx1"/>
                    </a:solidFill>
                    <a:round/>
                    <a:headEnd/>
                    <a:tailEnd/>
                  </a:ln>
                  <a:latin typeface="Times New Roman"/>
                  <a:cs typeface="Times New Roman"/>
                </a:endParaRPr>
              </a:p>
            </p:txBody>
          </p:sp>
          <p:sp>
            <p:nvSpPr>
              <p:cNvPr id="60645" name="WordArt 141"/>
              <p:cNvSpPr>
                <a:spLocks noChangeArrowheads="1" noChangeShapeType="1" noTextEdit="1"/>
              </p:cNvSpPr>
              <p:nvPr/>
            </p:nvSpPr>
            <p:spPr bwMode="auto">
              <a:xfrm>
                <a:off x="1919" y="992"/>
                <a:ext cx="72" cy="122"/>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sp>
            <p:nvSpPr>
              <p:cNvPr id="60646" name="WordArt 142"/>
              <p:cNvSpPr>
                <a:spLocks noChangeArrowheads="1" noChangeShapeType="1" noTextEdit="1"/>
              </p:cNvSpPr>
              <p:nvPr/>
            </p:nvSpPr>
            <p:spPr bwMode="auto">
              <a:xfrm>
                <a:off x="418" y="1110"/>
                <a:ext cx="61" cy="100"/>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1</a:t>
                </a:r>
                <a:endParaRPr lang="zh-CN" altLang="en-US" sz="3600" kern="10">
                  <a:ln w="9525">
                    <a:solidFill>
                      <a:schemeClr val="tx1"/>
                    </a:solidFill>
                    <a:round/>
                    <a:headEnd/>
                    <a:tailEnd/>
                  </a:ln>
                  <a:latin typeface="Times New Roman"/>
                  <a:cs typeface="Times New Roman"/>
                </a:endParaRPr>
              </a:p>
            </p:txBody>
          </p:sp>
        </p:grpSp>
        <p:grpSp>
          <p:nvGrpSpPr>
            <p:cNvPr id="60598" name="Group 143"/>
            <p:cNvGrpSpPr>
              <a:grpSpLocks/>
            </p:cNvGrpSpPr>
            <p:nvPr/>
          </p:nvGrpSpPr>
          <p:grpSpPr bwMode="auto">
            <a:xfrm>
              <a:off x="506" y="1488"/>
              <a:ext cx="103" cy="58"/>
              <a:chOff x="1260" y="2371"/>
              <a:chExt cx="151" cy="53"/>
            </a:xfrm>
          </p:grpSpPr>
          <p:sp>
            <p:nvSpPr>
              <p:cNvPr id="60630" name="Line 144"/>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60631" name="Line 145"/>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60599" name="WordArt 146"/>
            <p:cNvSpPr>
              <a:spLocks noChangeArrowheads="1" noChangeShapeType="1" noTextEdit="1"/>
            </p:cNvSpPr>
            <p:nvPr/>
          </p:nvSpPr>
          <p:spPr bwMode="auto">
            <a:xfrm>
              <a:off x="774" y="1446"/>
              <a:ext cx="278" cy="104"/>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60600" name="WordArt 147"/>
            <p:cNvSpPr>
              <a:spLocks noChangeArrowheads="1" noChangeShapeType="1" noTextEdit="1"/>
            </p:cNvSpPr>
            <p:nvPr/>
          </p:nvSpPr>
          <p:spPr bwMode="auto">
            <a:xfrm>
              <a:off x="2187" y="1428"/>
              <a:ext cx="57" cy="14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60601" name="WordArt 148"/>
            <p:cNvSpPr>
              <a:spLocks noChangeArrowheads="1" noChangeShapeType="1" noTextEdit="1"/>
            </p:cNvSpPr>
            <p:nvPr/>
          </p:nvSpPr>
          <p:spPr bwMode="auto">
            <a:xfrm>
              <a:off x="1128" y="1545"/>
              <a:ext cx="72" cy="10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60602" name="WordArt 149"/>
            <p:cNvSpPr>
              <a:spLocks noChangeArrowheads="1" noChangeShapeType="1" noTextEdit="1"/>
            </p:cNvSpPr>
            <p:nvPr/>
          </p:nvSpPr>
          <p:spPr bwMode="auto">
            <a:xfrm>
              <a:off x="1082" y="1361"/>
              <a:ext cx="155" cy="99"/>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60603" name="Line 150"/>
            <p:cNvSpPr>
              <a:spLocks noChangeShapeType="1"/>
            </p:cNvSpPr>
            <p:nvPr/>
          </p:nvSpPr>
          <p:spPr bwMode="auto">
            <a:xfrm>
              <a:off x="1084" y="1500"/>
              <a:ext cx="188" cy="6"/>
            </a:xfrm>
            <a:prstGeom prst="line">
              <a:avLst/>
            </a:prstGeom>
            <a:noFill/>
            <a:ln w="38100">
              <a:solidFill>
                <a:schemeClr val="tx1"/>
              </a:solidFill>
              <a:round/>
              <a:headEnd/>
              <a:tailEnd/>
            </a:ln>
          </p:spPr>
          <p:txBody>
            <a:bodyPr/>
            <a:lstStyle/>
            <a:p>
              <a:endParaRPr lang="zh-CN" altLang="en-US"/>
            </a:p>
          </p:txBody>
        </p:sp>
        <p:sp>
          <p:nvSpPr>
            <p:cNvPr id="60604" name="WordArt 151"/>
            <p:cNvSpPr>
              <a:spLocks noChangeArrowheads="1" noChangeShapeType="1" noTextEdit="1"/>
            </p:cNvSpPr>
            <p:nvPr/>
          </p:nvSpPr>
          <p:spPr bwMode="auto">
            <a:xfrm>
              <a:off x="2062" y="1427"/>
              <a:ext cx="72" cy="130"/>
            </a:xfrm>
            <a:prstGeom prst="rect">
              <a:avLst/>
            </a:prstGeom>
          </p:spPr>
          <p:txBody>
            <a:bodyPr wrap="none" fromWordArt="1">
              <a:prstTxWarp prst="textPlain">
                <a:avLst>
                  <a:gd name="adj" fmla="val 58718"/>
                </a:avLst>
              </a:prstTxWarp>
            </a:bodyPr>
            <a:lstStyle/>
            <a:p>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60605" name="WordArt 152"/>
            <p:cNvSpPr>
              <a:spLocks noChangeArrowheads="1" noChangeShapeType="1" noTextEdit="1"/>
            </p:cNvSpPr>
            <p:nvPr/>
          </p:nvSpPr>
          <p:spPr bwMode="auto">
            <a:xfrm>
              <a:off x="1637" y="1435"/>
              <a:ext cx="121" cy="112"/>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x</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60606" name="WordArt 153"/>
            <p:cNvSpPr>
              <a:spLocks noChangeArrowheads="1" noChangeShapeType="1" noTextEdit="1"/>
            </p:cNvSpPr>
            <p:nvPr/>
          </p:nvSpPr>
          <p:spPr bwMode="auto">
            <a:xfrm flipH="1">
              <a:off x="1292" y="1427"/>
              <a:ext cx="58" cy="14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60607" name="WordArt 154"/>
            <p:cNvSpPr>
              <a:spLocks noChangeArrowheads="1" noChangeShapeType="1" noTextEdit="1"/>
            </p:cNvSpPr>
            <p:nvPr/>
          </p:nvSpPr>
          <p:spPr bwMode="auto">
            <a:xfrm>
              <a:off x="318" y="1429"/>
              <a:ext cx="131" cy="176"/>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60608" name="WordArt 155"/>
            <p:cNvSpPr>
              <a:spLocks noChangeArrowheads="1" noChangeShapeType="1" noTextEdit="1"/>
            </p:cNvSpPr>
            <p:nvPr/>
          </p:nvSpPr>
          <p:spPr bwMode="auto">
            <a:xfrm>
              <a:off x="658" y="1447"/>
              <a:ext cx="72" cy="122"/>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5</a:t>
              </a:r>
              <a:endParaRPr lang="zh-CN" altLang="en-US" sz="3600" kern="10">
                <a:ln w="9525">
                  <a:solidFill>
                    <a:schemeClr val="tx1"/>
                  </a:solidFill>
                  <a:round/>
                  <a:headEnd/>
                  <a:tailEnd/>
                </a:ln>
                <a:latin typeface="Times New Roman"/>
                <a:cs typeface="Times New Roman"/>
              </a:endParaRPr>
            </a:p>
          </p:txBody>
        </p:sp>
        <p:sp>
          <p:nvSpPr>
            <p:cNvPr id="60609" name="WordArt 156"/>
            <p:cNvSpPr>
              <a:spLocks noChangeArrowheads="1" noChangeShapeType="1" noTextEdit="1"/>
            </p:cNvSpPr>
            <p:nvPr/>
          </p:nvSpPr>
          <p:spPr bwMode="auto">
            <a:xfrm>
              <a:off x="1373" y="1446"/>
              <a:ext cx="246" cy="11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0.01</a:t>
              </a:r>
              <a:endParaRPr lang="zh-CN" altLang="en-US" sz="3600" kern="10">
                <a:ln w="9525">
                  <a:solidFill>
                    <a:schemeClr val="tx1"/>
                  </a:solidFill>
                  <a:round/>
                  <a:headEnd/>
                  <a:tailEnd/>
                </a:ln>
                <a:latin typeface="Times New Roman"/>
                <a:cs typeface="Times New Roman"/>
              </a:endParaRPr>
            </a:p>
          </p:txBody>
        </p:sp>
        <p:sp>
          <p:nvSpPr>
            <p:cNvPr id="60610" name="WordArt 157"/>
            <p:cNvSpPr>
              <a:spLocks noChangeArrowheads="1" noChangeShapeType="1" noTextEdit="1"/>
            </p:cNvSpPr>
            <p:nvPr/>
          </p:nvSpPr>
          <p:spPr bwMode="auto">
            <a:xfrm>
              <a:off x="1939" y="1435"/>
              <a:ext cx="72" cy="122"/>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sp>
          <p:nvSpPr>
            <p:cNvPr id="60611" name="WordArt 158"/>
            <p:cNvSpPr>
              <a:spLocks noChangeArrowheads="1" noChangeShapeType="1" noTextEdit="1"/>
            </p:cNvSpPr>
            <p:nvPr/>
          </p:nvSpPr>
          <p:spPr bwMode="auto">
            <a:xfrm>
              <a:off x="438" y="1553"/>
              <a:ext cx="61" cy="100"/>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sp>
          <p:nvSpPr>
            <p:cNvPr id="60612" name="WordArt 159"/>
            <p:cNvSpPr>
              <a:spLocks noChangeArrowheads="1" noChangeShapeType="1" noTextEdit="1"/>
            </p:cNvSpPr>
            <p:nvPr/>
          </p:nvSpPr>
          <p:spPr bwMode="auto">
            <a:xfrm>
              <a:off x="1789" y="1434"/>
              <a:ext cx="112" cy="11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60613" name="WordArt 160"/>
            <p:cNvSpPr>
              <a:spLocks noChangeArrowheads="1" noChangeShapeType="1" noTextEdit="1"/>
            </p:cNvSpPr>
            <p:nvPr/>
          </p:nvSpPr>
          <p:spPr bwMode="auto">
            <a:xfrm>
              <a:off x="1195" y="2349"/>
              <a:ext cx="196" cy="165"/>
            </a:xfrm>
            <a:prstGeom prst="rect">
              <a:avLst/>
            </a:prstGeom>
          </p:spPr>
          <p:txBody>
            <a:bodyPr wrap="none" fromWordArt="1">
              <a:prstTxWarp prst="textPlain">
                <a:avLst>
                  <a:gd name="adj" fmla="val 43546"/>
                </a:avLst>
              </a:prstTxWarp>
            </a:bodyPr>
            <a:lstStyle/>
            <a:p>
              <a:r>
                <a:rPr lang="en-US" altLang="zh-CN" sz="3600" kern="10">
                  <a:ln w="9525">
                    <a:solidFill>
                      <a:srgbClr val="000000"/>
                    </a:solidFill>
                    <a:round/>
                    <a:headEnd/>
                    <a:tailEnd/>
                  </a:ln>
                  <a:latin typeface="Symbol"/>
                </a:rPr>
                <a:t>l</a:t>
              </a:r>
              <a:endParaRPr lang="zh-CN" altLang="en-US" sz="3600" kern="10">
                <a:ln w="9525">
                  <a:solidFill>
                    <a:srgbClr val="000000"/>
                  </a:solidFill>
                  <a:round/>
                  <a:headEnd/>
                  <a:tailEnd/>
                </a:ln>
                <a:latin typeface="Symbol"/>
              </a:endParaRPr>
            </a:p>
          </p:txBody>
        </p:sp>
        <p:grpSp>
          <p:nvGrpSpPr>
            <p:cNvPr id="60614" name="Group 161"/>
            <p:cNvGrpSpPr>
              <a:grpSpLocks/>
            </p:cNvGrpSpPr>
            <p:nvPr/>
          </p:nvGrpSpPr>
          <p:grpSpPr bwMode="auto">
            <a:xfrm>
              <a:off x="346" y="2370"/>
              <a:ext cx="154" cy="146"/>
              <a:chOff x="3045" y="1834"/>
              <a:chExt cx="101" cy="101"/>
            </a:xfrm>
          </p:grpSpPr>
          <p:sp>
            <p:nvSpPr>
              <p:cNvPr id="60628" name="Oval 162"/>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60629" name="Oval 163"/>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grpSp>
          <p:nvGrpSpPr>
            <p:cNvPr id="60615" name="Group 164"/>
            <p:cNvGrpSpPr>
              <a:grpSpLocks/>
            </p:cNvGrpSpPr>
            <p:nvPr/>
          </p:nvGrpSpPr>
          <p:grpSpPr bwMode="auto">
            <a:xfrm>
              <a:off x="709" y="2367"/>
              <a:ext cx="146" cy="164"/>
              <a:chOff x="4104" y="563"/>
              <a:chExt cx="135" cy="175"/>
            </a:xfrm>
          </p:grpSpPr>
          <p:sp>
            <p:nvSpPr>
              <p:cNvPr id="60625" name="WordArt 165"/>
              <p:cNvSpPr>
                <a:spLocks noChangeArrowheads="1" noChangeShapeType="1" noTextEdit="1"/>
              </p:cNvSpPr>
              <p:nvPr/>
            </p:nvSpPr>
            <p:spPr bwMode="auto">
              <a:xfrm>
                <a:off x="4105" y="563"/>
                <a:ext cx="134" cy="162"/>
              </a:xfrm>
              <a:prstGeom prst="rect">
                <a:avLst/>
              </a:prstGeom>
            </p:spPr>
            <p:txBody>
              <a:bodyPr wrap="none" fromWordArt="1">
                <a:prstTxWarp prst="textPlain">
                  <a:avLst>
                    <a:gd name="adj" fmla="val 40801"/>
                  </a:avLst>
                </a:prstTxWarp>
              </a:bodyPr>
              <a:lstStyle/>
              <a:p>
                <a:r>
                  <a:rPr lang="en-US" altLang="zh-CN" sz="1200" i="1" kern="10">
                    <a:ln w="9525">
                      <a:solidFill>
                        <a:schemeClr val="tx1"/>
                      </a:solidFill>
                      <a:round/>
                      <a:headEnd/>
                      <a:tailEnd/>
                    </a:ln>
                    <a:latin typeface="Symbol"/>
                  </a:rPr>
                  <a:t>n</a:t>
                </a:r>
                <a:endParaRPr lang="zh-CN" altLang="en-US" sz="1200" i="1" kern="10">
                  <a:ln w="9525">
                    <a:solidFill>
                      <a:schemeClr val="tx1"/>
                    </a:solidFill>
                    <a:round/>
                    <a:headEnd/>
                    <a:tailEnd/>
                  </a:ln>
                  <a:latin typeface="Symbol"/>
                </a:endParaRPr>
              </a:p>
            </p:txBody>
          </p:sp>
          <p:sp>
            <p:nvSpPr>
              <p:cNvPr id="60626" name="Freeform 166"/>
              <p:cNvSpPr>
                <a:spLocks/>
              </p:cNvSpPr>
              <p:nvPr/>
            </p:nvSpPr>
            <p:spPr bwMode="auto">
              <a:xfrm>
                <a:off x="4104" y="567"/>
                <a:ext cx="42" cy="27"/>
              </a:xfrm>
              <a:custGeom>
                <a:avLst/>
                <a:gdLst>
                  <a:gd name="T0" fmla="*/ 0 w 9"/>
                  <a:gd name="T1" fmla="*/ 14348907 h 3"/>
                  <a:gd name="T2" fmla="*/ 433967 w 9"/>
                  <a:gd name="T3" fmla="*/ 0 h 3"/>
                  <a:gd name="T4" fmla="*/ 0 w 9"/>
                  <a:gd name="T5" fmla="*/ 14348907 h 3"/>
                  <a:gd name="T6" fmla="*/ 0 60000 65536"/>
                  <a:gd name="T7" fmla="*/ 0 60000 65536"/>
                  <a:gd name="T8" fmla="*/ 0 60000 65536"/>
                  <a:gd name="T9" fmla="*/ 0 w 9"/>
                  <a:gd name="T10" fmla="*/ 0 h 3"/>
                  <a:gd name="T11" fmla="*/ 9 w 9"/>
                  <a:gd name="T12" fmla="*/ 3 h 3"/>
                </a:gdLst>
                <a:ahLst/>
                <a:cxnLst>
                  <a:cxn ang="T6">
                    <a:pos x="T0" y="T1"/>
                  </a:cxn>
                  <a:cxn ang="T7">
                    <a:pos x="T2" y="T3"/>
                  </a:cxn>
                  <a:cxn ang="T8">
                    <a:pos x="T4" y="T5"/>
                  </a:cxn>
                </a:cxnLst>
                <a:rect l="T9" t="T10" r="T11" b="T12"/>
                <a:pathLst>
                  <a:path w="9" h="3">
                    <a:moveTo>
                      <a:pt x="0" y="3"/>
                    </a:moveTo>
                    <a:cubicBezTo>
                      <a:pt x="3" y="2"/>
                      <a:pt x="9" y="0"/>
                      <a:pt x="9" y="0"/>
                    </a:cubicBezTo>
                    <a:cubicBezTo>
                      <a:pt x="9" y="0"/>
                      <a:pt x="3" y="2"/>
                      <a:pt x="0" y="3"/>
                    </a:cubicBezTo>
                    <a:close/>
                  </a:path>
                </a:pathLst>
              </a:custGeom>
              <a:solidFill>
                <a:schemeClr val="tx1"/>
              </a:solidFill>
              <a:ln w="19050">
                <a:solidFill>
                  <a:schemeClr val="tx1"/>
                </a:solidFill>
                <a:round/>
                <a:headEnd/>
                <a:tailEnd/>
              </a:ln>
            </p:spPr>
            <p:txBody>
              <a:bodyPr/>
              <a:lstStyle/>
              <a:p>
                <a:endParaRPr lang="zh-CN" altLang="en-US"/>
              </a:p>
            </p:txBody>
          </p:sp>
          <p:sp>
            <p:nvSpPr>
              <p:cNvPr id="60627" name="Freeform 167"/>
              <p:cNvSpPr>
                <a:spLocks/>
              </p:cNvSpPr>
              <p:nvPr/>
            </p:nvSpPr>
            <p:spPr bwMode="auto">
              <a:xfrm rot="322371">
                <a:off x="4104" y="685"/>
                <a:ext cx="40" cy="53"/>
              </a:xfrm>
              <a:custGeom>
                <a:avLst/>
                <a:gdLst>
                  <a:gd name="T0" fmla="*/ 22 w 40"/>
                  <a:gd name="T1" fmla="*/ 0 h 53"/>
                  <a:gd name="T2" fmla="*/ 16 w 40"/>
                  <a:gd name="T3" fmla="*/ 23 h 53"/>
                  <a:gd name="T4" fmla="*/ 9 w 40"/>
                  <a:gd name="T5" fmla="*/ 41 h 53"/>
                  <a:gd name="T6" fmla="*/ 0 w 40"/>
                  <a:gd name="T7" fmla="*/ 53 h 53"/>
                  <a:gd name="T8" fmla="*/ 19 w 40"/>
                  <a:gd name="T9" fmla="*/ 50 h 53"/>
                  <a:gd name="T10" fmla="*/ 33 w 40"/>
                  <a:gd name="T11" fmla="*/ 41 h 53"/>
                  <a:gd name="T12" fmla="*/ 40 w 40"/>
                  <a:gd name="T13" fmla="*/ 26 h 53"/>
                  <a:gd name="T14" fmla="*/ 39 w 40"/>
                  <a:gd name="T15" fmla="*/ 15 h 53"/>
                  <a:gd name="T16" fmla="*/ 19 w 40"/>
                  <a:gd name="T17" fmla="*/ 15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3"/>
                  <a:gd name="T29" fmla="*/ 40 w 40"/>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3">
                    <a:moveTo>
                      <a:pt x="22" y="0"/>
                    </a:moveTo>
                    <a:lnTo>
                      <a:pt x="16" y="23"/>
                    </a:lnTo>
                    <a:lnTo>
                      <a:pt x="9" y="41"/>
                    </a:lnTo>
                    <a:lnTo>
                      <a:pt x="0" y="53"/>
                    </a:lnTo>
                    <a:lnTo>
                      <a:pt x="19" y="50"/>
                    </a:lnTo>
                    <a:lnTo>
                      <a:pt x="33" y="41"/>
                    </a:lnTo>
                    <a:lnTo>
                      <a:pt x="40" y="26"/>
                    </a:lnTo>
                    <a:lnTo>
                      <a:pt x="39" y="15"/>
                    </a:lnTo>
                    <a:lnTo>
                      <a:pt x="19" y="15"/>
                    </a:lnTo>
                  </a:path>
                </a:pathLst>
              </a:custGeom>
              <a:solidFill>
                <a:schemeClr val="tx1"/>
              </a:solidFill>
              <a:ln w="9525">
                <a:solidFill>
                  <a:schemeClr val="tx1"/>
                </a:solidFill>
                <a:round/>
                <a:headEnd/>
                <a:tailEnd/>
              </a:ln>
            </p:spPr>
            <p:txBody>
              <a:bodyPr/>
              <a:lstStyle/>
              <a:p>
                <a:endParaRPr lang="zh-CN" altLang="en-US"/>
              </a:p>
            </p:txBody>
          </p:sp>
        </p:grpSp>
        <p:sp>
          <p:nvSpPr>
            <p:cNvPr id="60616" name="WordArt 168"/>
            <p:cNvSpPr>
              <a:spLocks noChangeArrowheads="1" noChangeShapeType="1" noTextEdit="1"/>
            </p:cNvSpPr>
            <p:nvPr/>
          </p:nvSpPr>
          <p:spPr bwMode="auto">
            <a:xfrm>
              <a:off x="1727" y="2357"/>
              <a:ext cx="143" cy="138"/>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u</a:t>
              </a:r>
              <a:endParaRPr lang="zh-CN" altLang="en-US" sz="1200" i="1" kern="10">
                <a:ln w="9525">
                  <a:solidFill>
                    <a:srgbClr val="000000"/>
                  </a:solidFill>
                  <a:round/>
                  <a:headEnd/>
                  <a:tailEnd/>
                </a:ln>
                <a:latin typeface="Times New Roman"/>
                <a:cs typeface="Times New Roman"/>
              </a:endParaRPr>
            </a:p>
          </p:txBody>
        </p:sp>
        <p:sp>
          <p:nvSpPr>
            <p:cNvPr id="60617" name="WordArt 169"/>
            <p:cNvSpPr>
              <a:spLocks noChangeArrowheads="1" noChangeShapeType="1" noTextEdit="1"/>
            </p:cNvSpPr>
            <p:nvPr/>
          </p:nvSpPr>
          <p:spPr bwMode="auto">
            <a:xfrm>
              <a:off x="997" y="2455"/>
              <a:ext cx="35" cy="67"/>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60618" name="WordArt 170"/>
            <p:cNvSpPr>
              <a:spLocks noChangeArrowheads="1" noChangeShapeType="1" noTextEdit="1"/>
            </p:cNvSpPr>
            <p:nvPr/>
          </p:nvSpPr>
          <p:spPr bwMode="auto">
            <a:xfrm>
              <a:off x="1538" y="2475"/>
              <a:ext cx="35" cy="67"/>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60619" name="Group 171"/>
            <p:cNvGrpSpPr>
              <a:grpSpLocks/>
            </p:cNvGrpSpPr>
            <p:nvPr/>
          </p:nvGrpSpPr>
          <p:grpSpPr bwMode="auto">
            <a:xfrm>
              <a:off x="333" y="2704"/>
              <a:ext cx="154" cy="146"/>
              <a:chOff x="3045" y="1834"/>
              <a:chExt cx="101" cy="101"/>
            </a:xfrm>
          </p:grpSpPr>
          <p:sp>
            <p:nvSpPr>
              <p:cNvPr id="60623" name="Oval 172"/>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60624" name="Oval 173"/>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sp>
          <p:nvSpPr>
            <p:cNvPr id="60620" name="WordArt 174"/>
            <p:cNvSpPr>
              <a:spLocks noChangeArrowheads="1" noChangeShapeType="1" noTextEdit="1"/>
            </p:cNvSpPr>
            <p:nvPr/>
          </p:nvSpPr>
          <p:spPr bwMode="auto">
            <a:xfrm>
              <a:off x="570" y="2918"/>
              <a:ext cx="1498" cy="154"/>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华文中宋"/>
                  <a:ea typeface="华文中宋"/>
                </a:rPr>
                <a:t>波腹、波节位置</a:t>
              </a:r>
            </a:p>
          </p:txBody>
        </p:sp>
        <p:sp>
          <p:nvSpPr>
            <p:cNvPr id="60621" name="Rectangle 175" descr="羊皮纸"/>
            <p:cNvSpPr>
              <a:spLocks noChangeArrowheads="1"/>
            </p:cNvSpPr>
            <p:nvPr/>
          </p:nvSpPr>
          <p:spPr bwMode="auto">
            <a:xfrm flipH="1" flipV="1">
              <a:off x="0" y="3292"/>
              <a:ext cx="2496" cy="65"/>
            </a:xfrm>
            <a:prstGeom prst="rect">
              <a:avLst/>
            </a:prstGeom>
            <a:blipFill dpi="0" rotWithShape="0">
              <a:blip r:embed="rId4" cstate="print"/>
              <a:srcRect/>
              <a:tile tx="0" ty="0" sx="100000" sy="100000" flip="none" algn="tl"/>
            </a:blipFill>
            <a:ln w="9525">
              <a:noFill/>
              <a:miter lim="800000"/>
              <a:headEnd/>
              <a:tailEnd/>
            </a:ln>
          </p:spPr>
          <p:txBody>
            <a:bodyPr wrap="none" anchor="ctr"/>
            <a:lstStyle/>
            <a:p>
              <a:endParaRPr lang="zh-CN" altLang="en-US"/>
            </a:p>
          </p:txBody>
        </p:sp>
        <p:sp>
          <p:nvSpPr>
            <p:cNvPr id="60622" name="WordArt 176"/>
            <p:cNvSpPr>
              <a:spLocks noChangeArrowheads="1" noChangeShapeType="1" noTextEdit="1"/>
            </p:cNvSpPr>
            <p:nvPr/>
          </p:nvSpPr>
          <p:spPr bwMode="auto">
            <a:xfrm>
              <a:off x="591" y="2668"/>
              <a:ext cx="1498" cy="154"/>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华文中宋"/>
                  <a:ea typeface="华文中宋"/>
                </a:rPr>
                <a:t>两波合成驻波的</a:t>
              </a:r>
            </a:p>
          </p:txBody>
        </p:sp>
      </p:grpSp>
      <p:grpSp>
        <p:nvGrpSpPr>
          <p:cNvPr id="31" name="Group 177"/>
          <p:cNvGrpSpPr>
            <a:grpSpLocks/>
          </p:cNvGrpSpPr>
          <p:nvPr/>
        </p:nvGrpSpPr>
        <p:grpSpPr bwMode="auto">
          <a:xfrm>
            <a:off x="4392613" y="3154363"/>
            <a:ext cx="3897312" cy="1273175"/>
            <a:chOff x="2767" y="1987"/>
            <a:chExt cx="2455" cy="802"/>
          </a:xfrm>
        </p:grpSpPr>
        <p:grpSp>
          <p:nvGrpSpPr>
            <p:cNvPr id="60546" name="Group 178"/>
            <p:cNvGrpSpPr>
              <a:grpSpLocks/>
            </p:cNvGrpSpPr>
            <p:nvPr/>
          </p:nvGrpSpPr>
          <p:grpSpPr bwMode="auto">
            <a:xfrm>
              <a:off x="2767" y="1987"/>
              <a:ext cx="154" cy="157"/>
              <a:chOff x="3045" y="1834"/>
              <a:chExt cx="101" cy="101"/>
            </a:xfrm>
          </p:grpSpPr>
          <p:sp>
            <p:nvSpPr>
              <p:cNvPr id="60590" name="Oval 179"/>
              <p:cNvSpPr>
                <a:spLocks noChangeArrowheads="1"/>
              </p:cNvSpPr>
              <p:nvPr/>
            </p:nvSpPr>
            <p:spPr bwMode="auto">
              <a:xfrm>
                <a:off x="3045" y="1834"/>
                <a:ext cx="101" cy="101"/>
              </a:xfrm>
              <a:prstGeom prst="ellipse">
                <a:avLst/>
              </a:prstGeom>
              <a:gradFill rotWithShape="0">
                <a:gsLst>
                  <a:gs pos="0">
                    <a:schemeClr val="accent1"/>
                  </a:gs>
                  <a:gs pos="100000">
                    <a:srgbClr val="009E00"/>
                  </a:gs>
                </a:gsLst>
                <a:lin ang="2700000" scaled="1"/>
              </a:gradFill>
              <a:ln w="9525">
                <a:solidFill>
                  <a:srgbClr val="009900"/>
                </a:solidFill>
                <a:round/>
                <a:headEnd/>
                <a:tailEnd/>
              </a:ln>
            </p:spPr>
            <p:txBody>
              <a:bodyPr wrap="none" anchor="ctr"/>
              <a:lstStyle/>
              <a:p>
                <a:endParaRPr lang="zh-CN" altLang="en-US"/>
              </a:p>
            </p:txBody>
          </p:sp>
          <p:sp>
            <p:nvSpPr>
              <p:cNvPr id="60591" name="Oval 180"/>
              <p:cNvSpPr>
                <a:spLocks noChangeArrowheads="1"/>
              </p:cNvSpPr>
              <p:nvPr/>
            </p:nvSpPr>
            <p:spPr bwMode="auto">
              <a:xfrm rot="2011591">
                <a:off x="3061" y="1850"/>
                <a:ext cx="39" cy="44"/>
              </a:xfrm>
              <a:prstGeom prst="ellipse">
                <a:avLst/>
              </a:prstGeom>
              <a:gradFill rotWithShape="0">
                <a:gsLst>
                  <a:gs pos="0">
                    <a:srgbClr val="7BFFDC"/>
                  </a:gs>
                  <a:gs pos="100000">
                    <a:srgbClr val="00D09A"/>
                  </a:gs>
                </a:gsLst>
                <a:path path="shape">
                  <a:fillToRect l="50000" t="50000" r="50000" b="50000"/>
                </a:path>
              </a:gradFill>
              <a:ln w="9525">
                <a:noFill/>
                <a:round/>
                <a:headEnd/>
                <a:tailEnd/>
              </a:ln>
            </p:spPr>
            <p:txBody>
              <a:bodyPr wrap="none" anchor="ctr"/>
              <a:lstStyle/>
              <a:p>
                <a:endParaRPr lang="zh-CN" altLang="en-US"/>
              </a:p>
            </p:txBody>
          </p:sp>
        </p:grpSp>
        <p:sp>
          <p:nvSpPr>
            <p:cNvPr id="60547" name="WordArt 181"/>
            <p:cNvSpPr>
              <a:spLocks noChangeArrowheads="1" noChangeShapeType="1" noTextEdit="1"/>
            </p:cNvSpPr>
            <p:nvPr/>
          </p:nvSpPr>
          <p:spPr bwMode="auto">
            <a:xfrm>
              <a:off x="3037" y="2004"/>
              <a:ext cx="2117" cy="122"/>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华文中宋"/>
                  <a:ea typeface="华文中宋"/>
                </a:rPr>
                <a:t>原两波方程可改写为</a:t>
              </a:r>
            </a:p>
          </p:txBody>
        </p:sp>
        <p:grpSp>
          <p:nvGrpSpPr>
            <p:cNvPr id="60548" name="Group 182"/>
            <p:cNvGrpSpPr>
              <a:grpSpLocks/>
            </p:cNvGrpSpPr>
            <p:nvPr/>
          </p:nvGrpSpPr>
          <p:grpSpPr bwMode="auto">
            <a:xfrm>
              <a:off x="3246" y="2315"/>
              <a:ext cx="103" cy="58"/>
              <a:chOff x="1260" y="2371"/>
              <a:chExt cx="151" cy="53"/>
            </a:xfrm>
          </p:grpSpPr>
          <p:sp>
            <p:nvSpPr>
              <p:cNvPr id="60588" name="Line 183"/>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60589" name="Line 184"/>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60549" name="WordArt 185"/>
            <p:cNvSpPr>
              <a:spLocks noChangeArrowheads="1" noChangeShapeType="1" noTextEdit="1"/>
            </p:cNvSpPr>
            <p:nvPr/>
          </p:nvSpPr>
          <p:spPr bwMode="auto">
            <a:xfrm>
              <a:off x="3514" y="2273"/>
              <a:ext cx="278" cy="104"/>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60550" name="WordArt 186"/>
            <p:cNvSpPr>
              <a:spLocks noChangeArrowheads="1" noChangeShapeType="1" noTextEdit="1"/>
            </p:cNvSpPr>
            <p:nvPr/>
          </p:nvSpPr>
          <p:spPr bwMode="auto">
            <a:xfrm>
              <a:off x="3846" y="2274"/>
              <a:ext cx="72" cy="10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60551" name="WordArt 187"/>
            <p:cNvSpPr>
              <a:spLocks noChangeArrowheads="1" noChangeShapeType="1" noTextEdit="1"/>
            </p:cNvSpPr>
            <p:nvPr/>
          </p:nvSpPr>
          <p:spPr bwMode="auto">
            <a:xfrm>
              <a:off x="3952" y="2275"/>
              <a:ext cx="155" cy="99"/>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60552" name="WordArt 188"/>
            <p:cNvSpPr>
              <a:spLocks noChangeArrowheads="1" noChangeShapeType="1" noTextEdit="1"/>
            </p:cNvSpPr>
            <p:nvPr/>
          </p:nvSpPr>
          <p:spPr bwMode="auto">
            <a:xfrm>
              <a:off x="3398" y="2274"/>
              <a:ext cx="72" cy="122"/>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5</a:t>
              </a:r>
              <a:endParaRPr lang="zh-CN" altLang="en-US" sz="3600" kern="10">
                <a:ln w="9525">
                  <a:solidFill>
                    <a:schemeClr val="tx1"/>
                  </a:solidFill>
                  <a:round/>
                  <a:headEnd/>
                  <a:tailEnd/>
                </a:ln>
                <a:latin typeface="Times New Roman"/>
                <a:cs typeface="Times New Roman"/>
              </a:endParaRPr>
            </a:p>
          </p:txBody>
        </p:sp>
        <p:sp>
          <p:nvSpPr>
            <p:cNvPr id="60553" name="WordArt 189"/>
            <p:cNvSpPr>
              <a:spLocks noChangeArrowheads="1" noChangeShapeType="1" noTextEdit="1"/>
            </p:cNvSpPr>
            <p:nvPr/>
          </p:nvSpPr>
          <p:spPr bwMode="auto">
            <a:xfrm>
              <a:off x="5090" y="2234"/>
              <a:ext cx="57" cy="14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60554" name="Line 190"/>
            <p:cNvSpPr>
              <a:spLocks noChangeShapeType="1"/>
            </p:cNvSpPr>
            <p:nvPr/>
          </p:nvSpPr>
          <p:spPr bwMode="auto">
            <a:xfrm>
              <a:off x="4562" y="2312"/>
              <a:ext cx="107" cy="0"/>
            </a:xfrm>
            <a:prstGeom prst="line">
              <a:avLst/>
            </a:prstGeom>
            <a:noFill/>
            <a:ln w="38100">
              <a:solidFill>
                <a:schemeClr val="tx1"/>
              </a:solidFill>
              <a:round/>
              <a:headEnd/>
              <a:tailEnd/>
            </a:ln>
          </p:spPr>
          <p:txBody>
            <a:bodyPr/>
            <a:lstStyle/>
            <a:p>
              <a:endParaRPr lang="zh-CN" altLang="en-US"/>
            </a:p>
          </p:txBody>
        </p:sp>
        <p:sp>
          <p:nvSpPr>
            <p:cNvPr id="60555" name="WordArt 191"/>
            <p:cNvSpPr>
              <a:spLocks noChangeArrowheads="1" noChangeShapeType="1" noTextEdit="1"/>
            </p:cNvSpPr>
            <p:nvPr/>
          </p:nvSpPr>
          <p:spPr bwMode="auto">
            <a:xfrm flipH="1">
              <a:off x="4119" y="2243"/>
              <a:ext cx="58" cy="14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60556" name="Group 192"/>
            <p:cNvGrpSpPr>
              <a:grpSpLocks/>
            </p:cNvGrpSpPr>
            <p:nvPr/>
          </p:nvGrpSpPr>
          <p:grpSpPr bwMode="auto">
            <a:xfrm>
              <a:off x="3058" y="2278"/>
              <a:ext cx="159" cy="180"/>
              <a:chOff x="3025" y="2506"/>
              <a:chExt cx="181" cy="224"/>
            </a:xfrm>
          </p:grpSpPr>
          <p:sp>
            <p:nvSpPr>
              <p:cNvPr id="60586" name="WordArt 193"/>
              <p:cNvSpPr>
                <a:spLocks noChangeArrowheads="1" noChangeShapeType="1" noTextEdit="1"/>
              </p:cNvSpPr>
              <p:nvPr/>
            </p:nvSpPr>
            <p:spPr bwMode="auto">
              <a:xfrm>
                <a:off x="3025" y="2506"/>
                <a:ext cx="131" cy="176"/>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60587" name="WordArt 194"/>
              <p:cNvSpPr>
                <a:spLocks noChangeArrowheads="1" noChangeShapeType="1" noTextEdit="1"/>
              </p:cNvSpPr>
              <p:nvPr/>
            </p:nvSpPr>
            <p:spPr bwMode="auto">
              <a:xfrm>
                <a:off x="3145" y="2630"/>
                <a:ext cx="61" cy="100"/>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1</a:t>
                </a:r>
                <a:endParaRPr lang="zh-CN" altLang="en-US" sz="3600" kern="10">
                  <a:ln w="9525">
                    <a:solidFill>
                      <a:schemeClr val="tx1"/>
                    </a:solidFill>
                    <a:round/>
                    <a:headEnd/>
                    <a:tailEnd/>
                  </a:ln>
                  <a:latin typeface="Times New Roman"/>
                  <a:cs typeface="Times New Roman"/>
                </a:endParaRPr>
              </a:p>
            </p:txBody>
          </p:sp>
        </p:grpSp>
        <p:grpSp>
          <p:nvGrpSpPr>
            <p:cNvPr id="60557" name="Group 195"/>
            <p:cNvGrpSpPr>
              <a:grpSpLocks/>
            </p:cNvGrpSpPr>
            <p:nvPr/>
          </p:nvGrpSpPr>
          <p:grpSpPr bwMode="auto">
            <a:xfrm>
              <a:off x="4715" y="2161"/>
              <a:ext cx="359" cy="281"/>
              <a:chOff x="3190" y="3377"/>
              <a:chExt cx="359" cy="335"/>
            </a:xfrm>
          </p:grpSpPr>
          <p:sp>
            <p:nvSpPr>
              <p:cNvPr id="60583" name="Line 196"/>
              <p:cNvSpPr>
                <a:spLocks noChangeShapeType="1"/>
              </p:cNvSpPr>
              <p:nvPr/>
            </p:nvSpPr>
            <p:spPr bwMode="auto">
              <a:xfrm flipV="1">
                <a:off x="3190" y="3529"/>
                <a:ext cx="359" cy="11"/>
              </a:xfrm>
              <a:prstGeom prst="line">
                <a:avLst/>
              </a:prstGeom>
              <a:noFill/>
              <a:ln w="28575">
                <a:solidFill>
                  <a:schemeClr val="tx1"/>
                </a:solidFill>
                <a:round/>
                <a:headEnd/>
                <a:tailEnd/>
              </a:ln>
            </p:spPr>
            <p:txBody>
              <a:bodyPr/>
              <a:lstStyle/>
              <a:p>
                <a:endParaRPr lang="zh-CN" altLang="en-US"/>
              </a:p>
            </p:txBody>
          </p:sp>
          <p:sp>
            <p:nvSpPr>
              <p:cNvPr id="60584" name="WordArt 197"/>
              <p:cNvSpPr>
                <a:spLocks noChangeArrowheads="1" noChangeShapeType="1" noTextEdit="1"/>
              </p:cNvSpPr>
              <p:nvPr/>
            </p:nvSpPr>
            <p:spPr bwMode="auto">
              <a:xfrm>
                <a:off x="3245" y="3589"/>
                <a:ext cx="258" cy="123"/>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400</a:t>
                </a:r>
                <a:endParaRPr lang="zh-CN" altLang="en-US" sz="3600" kern="10">
                  <a:ln w="9525">
                    <a:solidFill>
                      <a:schemeClr val="tx1"/>
                    </a:solidFill>
                    <a:round/>
                    <a:headEnd/>
                    <a:tailEnd/>
                  </a:ln>
                  <a:latin typeface="Times New Roman"/>
                  <a:cs typeface="Times New Roman"/>
                </a:endParaRPr>
              </a:p>
            </p:txBody>
          </p:sp>
          <p:sp>
            <p:nvSpPr>
              <p:cNvPr id="60585" name="WordArt 198"/>
              <p:cNvSpPr>
                <a:spLocks noChangeArrowheads="1" noChangeShapeType="1" noTextEdit="1"/>
              </p:cNvSpPr>
              <p:nvPr/>
            </p:nvSpPr>
            <p:spPr bwMode="auto">
              <a:xfrm>
                <a:off x="3307" y="3377"/>
                <a:ext cx="121" cy="112"/>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x</a:t>
                </a:r>
                <a:endParaRPr lang="zh-CN" altLang="en-US" sz="3600" i="1" kern="10">
                  <a:ln w="9525">
                    <a:solidFill>
                      <a:srgbClr val="CC0000"/>
                    </a:solidFill>
                    <a:round/>
                    <a:headEnd/>
                    <a:tailEnd/>
                  </a:ln>
                  <a:solidFill>
                    <a:srgbClr val="CC0000"/>
                  </a:solidFill>
                  <a:latin typeface="Times New Roman"/>
                  <a:cs typeface="Times New Roman"/>
                </a:endParaRPr>
              </a:p>
            </p:txBody>
          </p:sp>
        </p:grpSp>
        <p:grpSp>
          <p:nvGrpSpPr>
            <p:cNvPr id="60558" name="Group 199"/>
            <p:cNvGrpSpPr>
              <a:grpSpLocks/>
            </p:cNvGrpSpPr>
            <p:nvPr/>
          </p:nvGrpSpPr>
          <p:grpSpPr bwMode="auto">
            <a:xfrm>
              <a:off x="3266" y="2650"/>
              <a:ext cx="103" cy="58"/>
              <a:chOff x="1260" y="2371"/>
              <a:chExt cx="151" cy="53"/>
            </a:xfrm>
          </p:grpSpPr>
          <p:sp>
            <p:nvSpPr>
              <p:cNvPr id="60581" name="Line 200"/>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60582" name="Line 201"/>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60559" name="WordArt 202"/>
            <p:cNvSpPr>
              <a:spLocks noChangeArrowheads="1" noChangeShapeType="1" noTextEdit="1"/>
            </p:cNvSpPr>
            <p:nvPr/>
          </p:nvSpPr>
          <p:spPr bwMode="auto">
            <a:xfrm>
              <a:off x="3534" y="2608"/>
              <a:ext cx="278" cy="104"/>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60560" name="WordArt 203"/>
            <p:cNvSpPr>
              <a:spLocks noChangeArrowheads="1" noChangeShapeType="1" noTextEdit="1"/>
            </p:cNvSpPr>
            <p:nvPr/>
          </p:nvSpPr>
          <p:spPr bwMode="auto">
            <a:xfrm>
              <a:off x="3866" y="2609"/>
              <a:ext cx="72" cy="10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60561" name="WordArt 204"/>
            <p:cNvSpPr>
              <a:spLocks noChangeArrowheads="1" noChangeShapeType="1" noTextEdit="1"/>
            </p:cNvSpPr>
            <p:nvPr/>
          </p:nvSpPr>
          <p:spPr bwMode="auto">
            <a:xfrm>
              <a:off x="3972" y="2610"/>
              <a:ext cx="155" cy="99"/>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60562" name="WordArt 205"/>
            <p:cNvSpPr>
              <a:spLocks noChangeArrowheads="1" noChangeShapeType="1" noTextEdit="1"/>
            </p:cNvSpPr>
            <p:nvPr/>
          </p:nvSpPr>
          <p:spPr bwMode="auto">
            <a:xfrm>
              <a:off x="3418" y="2609"/>
              <a:ext cx="72" cy="122"/>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5</a:t>
              </a:r>
              <a:endParaRPr lang="zh-CN" altLang="en-US" sz="3600" kern="10">
                <a:ln w="9525">
                  <a:solidFill>
                    <a:schemeClr val="tx1"/>
                  </a:solidFill>
                  <a:round/>
                  <a:headEnd/>
                  <a:tailEnd/>
                </a:ln>
                <a:latin typeface="Times New Roman"/>
                <a:cs typeface="Times New Roman"/>
              </a:endParaRPr>
            </a:p>
          </p:txBody>
        </p:sp>
        <p:sp>
          <p:nvSpPr>
            <p:cNvPr id="60563" name="WordArt 206"/>
            <p:cNvSpPr>
              <a:spLocks noChangeArrowheads="1" noChangeShapeType="1" noTextEdit="1"/>
            </p:cNvSpPr>
            <p:nvPr/>
          </p:nvSpPr>
          <p:spPr bwMode="auto">
            <a:xfrm>
              <a:off x="5165" y="2580"/>
              <a:ext cx="57" cy="14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60564" name="WordArt 207"/>
            <p:cNvSpPr>
              <a:spLocks noChangeArrowheads="1" noChangeShapeType="1" noTextEdit="1"/>
            </p:cNvSpPr>
            <p:nvPr/>
          </p:nvSpPr>
          <p:spPr bwMode="auto">
            <a:xfrm flipH="1">
              <a:off x="4139" y="2578"/>
              <a:ext cx="58" cy="14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60565" name="Group 208"/>
            <p:cNvGrpSpPr>
              <a:grpSpLocks/>
            </p:cNvGrpSpPr>
            <p:nvPr/>
          </p:nvGrpSpPr>
          <p:grpSpPr bwMode="auto">
            <a:xfrm>
              <a:off x="3078" y="2613"/>
              <a:ext cx="181" cy="170"/>
              <a:chOff x="3045" y="2906"/>
              <a:chExt cx="181" cy="224"/>
            </a:xfrm>
          </p:grpSpPr>
          <p:sp>
            <p:nvSpPr>
              <p:cNvPr id="60579" name="WordArt 209"/>
              <p:cNvSpPr>
                <a:spLocks noChangeArrowheads="1" noChangeShapeType="1" noTextEdit="1"/>
              </p:cNvSpPr>
              <p:nvPr/>
            </p:nvSpPr>
            <p:spPr bwMode="auto">
              <a:xfrm>
                <a:off x="3045" y="2906"/>
                <a:ext cx="131" cy="176"/>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60580" name="WordArt 210"/>
              <p:cNvSpPr>
                <a:spLocks noChangeArrowheads="1" noChangeShapeType="1" noTextEdit="1"/>
              </p:cNvSpPr>
              <p:nvPr/>
            </p:nvSpPr>
            <p:spPr bwMode="auto">
              <a:xfrm>
                <a:off x="3165" y="3030"/>
                <a:ext cx="61" cy="100"/>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grpSp>
        <p:sp>
          <p:nvSpPr>
            <p:cNvPr id="60566" name="WordArt 211"/>
            <p:cNvSpPr>
              <a:spLocks noChangeArrowheads="1" noChangeShapeType="1" noTextEdit="1"/>
            </p:cNvSpPr>
            <p:nvPr/>
          </p:nvSpPr>
          <p:spPr bwMode="auto">
            <a:xfrm>
              <a:off x="4581" y="2585"/>
              <a:ext cx="112" cy="11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60567" name="Group 212"/>
            <p:cNvGrpSpPr>
              <a:grpSpLocks/>
            </p:cNvGrpSpPr>
            <p:nvPr/>
          </p:nvGrpSpPr>
          <p:grpSpPr bwMode="auto">
            <a:xfrm>
              <a:off x="4757" y="2496"/>
              <a:ext cx="359" cy="281"/>
              <a:chOff x="3190" y="3377"/>
              <a:chExt cx="359" cy="335"/>
            </a:xfrm>
          </p:grpSpPr>
          <p:sp>
            <p:nvSpPr>
              <p:cNvPr id="60576" name="Line 213"/>
              <p:cNvSpPr>
                <a:spLocks noChangeShapeType="1"/>
              </p:cNvSpPr>
              <p:nvPr/>
            </p:nvSpPr>
            <p:spPr bwMode="auto">
              <a:xfrm flipV="1">
                <a:off x="3190" y="3529"/>
                <a:ext cx="359" cy="11"/>
              </a:xfrm>
              <a:prstGeom prst="line">
                <a:avLst/>
              </a:prstGeom>
              <a:noFill/>
              <a:ln w="28575">
                <a:solidFill>
                  <a:schemeClr val="tx1"/>
                </a:solidFill>
                <a:round/>
                <a:headEnd/>
                <a:tailEnd/>
              </a:ln>
            </p:spPr>
            <p:txBody>
              <a:bodyPr/>
              <a:lstStyle/>
              <a:p>
                <a:endParaRPr lang="zh-CN" altLang="en-US"/>
              </a:p>
            </p:txBody>
          </p:sp>
          <p:sp>
            <p:nvSpPr>
              <p:cNvPr id="60577" name="WordArt 214"/>
              <p:cNvSpPr>
                <a:spLocks noChangeArrowheads="1" noChangeShapeType="1" noTextEdit="1"/>
              </p:cNvSpPr>
              <p:nvPr/>
            </p:nvSpPr>
            <p:spPr bwMode="auto">
              <a:xfrm>
                <a:off x="3245" y="3589"/>
                <a:ext cx="258" cy="123"/>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400</a:t>
                </a:r>
                <a:endParaRPr lang="zh-CN" altLang="en-US" sz="3600" kern="10">
                  <a:ln w="9525">
                    <a:solidFill>
                      <a:schemeClr val="tx1"/>
                    </a:solidFill>
                    <a:round/>
                    <a:headEnd/>
                    <a:tailEnd/>
                  </a:ln>
                  <a:latin typeface="Times New Roman"/>
                  <a:cs typeface="Times New Roman"/>
                </a:endParaRPr>
              </a:p>
            </p:txBody>
          </p:sp>
          <p:sp>
            <p:nvSpPr>
              <p:cNvPr id="60578" name="WordArt 215"/>
              <p:cNvSpPr>
                <a:spLocks noChangeArrowheads="1" noChangeShapeType="1" noTextEdit="1"/>
              </p:cNvSpPr>
              <p:nvPr/>
            </p:nvSpPr>
            <p:spPr bwMode="auto">
              <a:xfrm>
                <a:off x="3307" y="3377"/>
                <a:ext cx="121" cy="112"/>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x</a:t>
                </a:r>
                <a:endParaRPr lang="zh-CN" altLang="en-US" sz="3600" i="1" kern="10">
                  <a:ln w="9525">
                    <a:solidFill>
                      <a:srgbClr val="CC0000"/>
                    </a:solidFill>
                    <a:round/>
                    <a:headEnd/>
                    <a:tailEnd/>
                  </a:ln>
                  <a:solidFill>
                    <a:srgbClr val="CC0000"/>
                  </a:solidFill>
                  <a:latin typeface="Times New Roman"/>
                  <a:cs typeface="Times New Roman"/>
                </a:endParaRPr>
              </a:p>
            </p:txBody>
          </p:sp>
        </p:grpSp>
        <p:grpSp>
          <p:nvGrpSpPr>
            <p:cNvPr id="60568" name="Group 216"/>
            <p:cNvGrpSpPr>
              <a:grpSpLocks/>
            </p:cNvGrpSpPr>
            <p:nvPr/>
          </p:nvGrpSpPr>
          <p:grpSpPr bwMode="auto">
            <a:xfrm>
              <a:off x="4251" y="2168"/>
              <a:ext cx="242" cy="296"/>
              <a:chOff x="4218" y="2342"/>
              <a:chExt cx="242" cy="296"/>
            </a:xfrm>
          </p:grpSpPr>
          <p:sp>
            <p:nvSpPr>
              <p:cNvPr id="60573" name="Line 217"/>
              <p:cNvSpPr>
                <a:spLocks noChangeShapeType="1"/>
              </p:cNvSpPr>
              <p:nvPr/>
            </p:nvSpPr>
            <p:spPr bwMode="auto">
              <a:xfrm>
                <a:off x="4218" y="2498"/>
                <a:ext cx="242" cy="5"/>
              </a:xfrm>
              <a:prstGeom prst="line">
                <a:avLst/>
              </a:prstGeom>
              <a:noFill/>
              <a:ln w="38100">
                <a:solidFill>
                  <a:schemeClr val="tx1"/>
                </a:solidFill>
                <a:round/>
                <a:headEnd/>
                <a:tailEnd/>
              </a:ln>
            </p:spPr>
            <p:txBody>
              <a:bodyPr/>
              <a:lstStyle/>
              <a:p>
                <a:endParaRPr lang="zh-CN" altLang="en-US"/>
              </a:p>
            </p:txBody>
          </p:sp>
          <p:sp>
            <p:nvSpPr>
              <p:cNvPr id="60574" name="WordArt 218"/>
              <p:cNvSpPr>
                <a:spLocks noChangeArrowheads="1" noChangeShapeType="1" noTextEdit="1"/>
              </p:cNvSpPr>
              <p:nvPr/>
            </p:nvSpPr>
            <p:spPr bwMode="auto">
              <a:xfrm>
                <a:off x="4290" y="2342"/>
                <a:ext cx="72" cy="130"/>
              </a:xfrm>
              <a:prstGeom prst="rect">
                <a:avLst/>
              </a:prstGeom>
            </p:spPr>
            <p:txBody>
              <a:bodyPr wrap="none" fromWordArt="1">
                <a:prstTxWarp prst="textPlain">
                  <a:avLst>
                    <a:gd name="adj" fmla="val 58718"/>
                  </a:avLst>
                </a:prstTxWarp>
              </a:bodyPr>
              <a:lstStyle/>
              <a:p>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60575" name="WordArt 219"/>
              <p:cNvSpPr>
                <a:spLocks noChangeArrowheads="1" noChangeShapeType="1" noTextEdit="1"/>
              </p:cNvSpPr>
              <p:nvPr/>
            </p:nvSpPr>
            <p:spPr bwMode="auto">
              <a:xfrm>
                <a:off x="4282" y="2527"/>
                <a:ext cx="83" cy="11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grpSp>
        <p:grpSp>
          <p:nvGrpSpPr>
            <p:cNvPr id="60569" name="Group 220"/>
            <p:cNvGrpSpPr>
              <a:grpSpLocks/>
            </p:cNvGrpSpPr>
            <p:nvPr/>
          </p:nvGrpSpPr>
          <p:grpSpPr bwMode="auto">
            <a:xfrm>
              <a:off x="4259" y="2493"/>
              <a:ext cx="242" cy="296"/>
              <a:chOff x="4218" y="2342"/>
              <a:chExt cx="242" cy="296"/>
            </a:xfrm>
          </p:grpSpPr>
          <p:sp>
            <p:nvSpPr>
              <p:cNvPr id="60570" name="Line 221"/>
              <p:cNvSpPr>
                <a:spLocks noChangeShapeType="1"/>
              </p:cNvSpPr>
              <p:nvPr/>
            </p:nvSpPr>
            <p:spPr bwMode="auto">
              <a:xfrm>
                <a:off x="4218" y="2498"/>
                <a:ext cx="242" cy="5"/>
              </a:xfrm>
              <a:prstGeom prst="line">
                <a:avLst/>
              </a:prstGeom>
              <a:noFill/>
              <a:ln w="38100">
                <a:solidFill>
                  <a:schemeClr val="tx1"/>
                </a:solidFill>
                <a:round/>
                <a:headEnd/>
                <a:tailEnd/>
              </a:ln>
            </p:spPr>
            <p:txBody>
              <a:bodyPr/>
              <a:lstStyle/>
              <a:p>
                <a:endParaRPr lang="zh-CN" altLang="en-US"/>
              </a:p>
            </p:txBody>
          </p:sp>
          <p:sp>
            <p:nvSpPr>
              <p:cNvPr id="60571" name="WordArt 222"/>
              <p:cNvSpPr>
                <a:spLocks noChangeArrowheads="1" noChangeShapeType="1" noTextEdit="1"/>
              </p:cNvSpPr>
              <p:nvPr/>
            </p:nvSpPr>
            <p:spPr bwMode="auto">
              <a:xfrm>
                <a:off x="4290" y="2342"/>
                <a:ext cx="72" cy="130"/>
              </a:xfrm>
              <a:prstGeom prst="rect">
                <a:avLst/>
              </a:prstGeom>
            </p:spPr>
            <p:txBody>
              <a:bodyPr wrap="none" fromWordArt="1">
                <a:prstTxWarp prst="textPlain">
                  <a:avLst>
                    <a:gd name="adj" fmla="val 58718"/>
                  </a:avLst>
                </a:prstTxWarp>
              </a:bodyPr>
              <a:lstStyle/>
              <a:p>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sp>
            <p:nvSpPr>
              <p:cNvPr id="60572" name="WordArt 223"/>
              <p:cNvSpPr>
                <a:spLocks noChangeArrowheads="1" noChangeShapeType="1" noTextEdit="1"/>
              </p:cNvSpPr>
              <p:nvPr/>
            </p:nvSpPr>
            <p:spPr bwMode="auto">
              <a:xfrm>
                <a:off x="4282" y="2527"/>
                <a:ext cx="83" cy="11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grpSp>
      </p:grpSp>
      <p:grpSp>
        <p:nvGrpSpPr>
          <p:cNvPr id="60432" name="Group 224"/>
          <p:cNvGrpSpPr>
            <a:grpSpLocks/>
          </p:cNvGrpSpPr>
          <p:nvPr/>
        </p:nvGrpSpPr>
        <p:grpSpPr bwMode="auto">
          <a:xfrm>
            <a:off x="4695825" y="4567238"/>
            <a:ext cx="3644900" cy="757237"/>
            <a:chOff x="2958" y="2877"/>
            <a:chExt cx="2296" cy="477"/>
          </a:xfrm>
        </p:grpSpPr>
        <p:sp>
          <p:nvSpPr>
            <p:cNvPr id="60523" name="WordArt 225"/>
            <p:cNvSpPr>
              <a:spLocks noChangeArrowheads="1" noChangeShapeType="1" noTextEdit="1"/>
            </p:cNvSpPr>
            <p:nvPr/>
          </p:nvSpPr>
          <p:spPr bwMode="auto">
            <a:xfrm>
              <a:off x="3342" y="2877"/>
              <a:ext cx="1432" cy="132"/>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华文中宋"/>
                  <a:ea typeface="华文中宋"/>
                </a:rPr>
                <a:t>合成驻波方程为</a:t>
              </a:r>
            </a:p>
          </p:txBody>
        </p:sp>
        <p:grpSp>
          <p:nvGrpSpPr>
            <p:cNvPr id="60524" name="Group 226"/>
            <p:cNvGrpSpPr>
              <a:grpSpLocks/>
            </p:cNvGrpSpPr>
            <p:nvPr/>
          </p:nvGrpSpPr>
          <p:grpSpPr bwMode="auto">
            <a:xfrm>
              <a:off x="2958" y="3057"/>
              <a:ext cx="2296" cy="297"/>
              <a:chOff x="2969" y="3013"/>
              <a:chExt cx="2296" cy="297"/>
            </a:xfrm>
          </p:grpSpPr>
          <p:sp>
            <p:nvSpPr>
              <p:cNvPr id="60525" name="Line 227"/>
              <p:cNvSpPr>
                <a:spLocks noChangeShapeType="1"/>
              </p:cNvSpPr>
              <p:nvPr/>
            </p:nvSpPr>
            <p:spPr bwMode="auto">
              <a:xfrm flipV="1">
                <a:off x="5058" y="3157"/>
                <a:ext cx="207" cy="11"/>
              </a:xfrm>
              <a:prstGeom prst="line">
                <a:avLst/>
              </a:prstGeom>
              <a:noFill/>
              <a:ln w="28575">
                <a:solidFill>
                  <a:schemeClr val="tx1"/>
                </a:solidFill>
                <a:round/>
                <a:headEnd/>
                <a:tailEnd/>
              </a:ln>
            </p:spPr>
            <p:txBody>
              <a:bodyPr/>
              <a:lstStyle/>
              <a:p>
                <a:endParaRPr lang="zh-CN" altLang="en-US"/>
              </a:p>
            </p:txBody>
          </p:sp>
          <p:grpSp>
            <p:nvGrpSpPr>
              <p:cNvPr id="60526" name="Group 228"/>
              <p:cNvGrpSpPr>
                <a:grpSpLocks/>
              </p:cNvGrpSpPr>
              <p:nvPr/>
            </p:nvGrpSpPr>
            <p:grpSpPr bwMode="auto">
              <a:xfrm>
                <a:off x="3135" y="3183"/>
                <a:ext cx="103" cy="58"/>
                <a:chOff x="1260" y="2371"/>
                <a:chExt cx="151" cy="53"/>
              </a:xfrm>
            </p:grpSpPr>
            <p:sp>
              <p:nvSpPr>
                <p:cNvPr id="60544" name="Line 229"/>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60545" name="Line 230"/>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60527" name="WordArt 231"/>
              <p:cNvSpPr>
                <a:spLocks noChangeArrowheads="1" noChangeShapeType="1" noTextEdit="1"/>
              </p:cNvSpPr>
              <p:nvPr/>
            </p:nvSpPr>
            <p:spPr bwMode="auto">
              <a:xfrm>
                <a:off x="3458" y="3141"/>
                <a:ext cx="278" cy="104"/>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sp>
            <p:nvSpPr>
              <p:cNvPr id="60528" name="WordArt 232"/>
              <p:cNvSpPr>
                <a:spLocks noChangeArrowheads="1" noChangeShapeType="1" noTextEdit="1"/>
              </p:cNvSpPr>
              <p:nvPr/>
            </p:nvSpPr>
            <p:spPr bwMode="auto">
              <a:xfrm>
                <a:off x="2969" y="3124"/>
                <a:ext cx="131" cy="176"/>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60529" name="WordArt 233"/>
              <p:cNvSpPr>
                <a:spLocks noChangeArrowheads="1" noChangeShapeType="1" noTextEdit="1"/>
              </p:cNvSpPr>
              <p:nvPr/>
            </p:nvSpPr>
            <p:spPr bwMode="auto">
              <a:xfrm>
                <a:off x="3266" y="3132"/>
                <a:ext cx="148" cy="12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10</a:t>
                </a:r>
                <a:endParaRPr lang="zh-CN" altLang="en-US" sz="3600" kern="10">
                  <a:ln w="9525">
                    <a:solidFill>
                      <a:schemeClr val="tx1"/>
                    </a:solidFill>
                    <a:round/>
                    <a:headEnd/>
                    <a:tailEnd/>
                  </a:ln>
                  <a:latin typeface="Times New Roman"/>
                  <a:cs typeface="Times New Roman"/>
                </a:endParaRPr>
              </a:p>
            </p:txBody>
          </p:sp>
          <p:sp>
            <p:nvSpPr>
              <p:cNvPr id="60530" name="WordArt 234"/>
              <p:cNvSpPr>
                <a:spLocks noChangeArrowheads="1" noChangeShapeType="1" noTextEdit="1"/>
              </p:cNvSpPr>
              <p:nvPr/>
            </p:nvSpPr>
            <p:spPr bwMode="auto">
              <a:xfrm>
                <a:off x="5114" y="3013"/>
                <a:ext cx="72" cy="130"/>
              </a:xfrm>
              <a:prstGeom prst="rect">
                <a:avLst/>
              </a:prstGeom>
            </p:spPr>
            <p:txBody>
              <a:bodyPr wrap="none" fromWordArt="1">
                <a:prstTxWarp prst="textPlain">
                  <a:avLst>
                    <a:gd name="adj" fmla="val 58718"/>
                  </a:avLst>
                </a:prstTxWarp>
              </a:bodyPr>
              <a:lstStyle/>
              <a:p>
                <a:r>
                  <a:rPr lang="en-US" altLang="zh-CN" sz="3600" i="1" kern="10">
                    <a:ln w="9525">
                      <a:solidFill>
                        <a:srgbClr val="CC0000"/>
                      </a:solidFill>
                      <a:round/>
                      <a:headEnd/>
                      <a:tailEnd/>
                    </a:ln>
                    <a:solidFill>
                      <a:srgbClr val="CC0000"/>
                    </a:solidFill>
                    <a:latin typeface="Times New Roman"/>
                    <a:cs typeface="Times New Roman"/>
                  </a:rPr>
                  <a:t>t</a:t>
                </a:r>
                <a:endParaRPr lang="zh-CN" altLang="en-US" sz="3600" i="1" kern="10">
                  <a:ln w="9525">
                    <a:solidFill>
                      <a:srgbClr val="CC0000"/>
                    </a:solidFill>
                    <a:round/>
                    <a:headEnd/>
                    <a:tailEnd/>
                  </a:ln>
                  <a:solidFill>
                    <a:srgbClr val="CC0000"/>
                  </a:solidFill>
                  <a:latin typeface="Times New Roman"/>
                  <a:cs typeface="Times New Roman"/>
                </a:endParaRPr>
              </a:p>
            </p:txBody>
          </p:sp>
          <p:grpSp>
            <p:nvGrpSpPr>
              <p:cNvPr id="60531" name="Group 235"/>
              <p:cNvGrpSpPr>
                <a:grpSpLocks/>
              </p:cNvGrpSpPr>
              <p:nvPr/>
            </p:nvGrpSpPr>
            <p:grpSpPr bwMode="auto">
              <a:xfrm>
                <a:off x="3768" y="3062"/>
                <a:ext cx="650" cy="248"/>
                <a:chOff x="3768" y="3062"/>
                <a:chExt cx="650" cy="248"/>
              </a:xfrm>
            </p:grpSpPr>
            <p:grpSp>
              <p:nvGrpSpPr>
                <p:cNvPr id="60537" name="Group 236"/>
                <p:cNvGrpSpPr>
                  <a:grpSpLocks/>
                </p:cNvGrpSpPr>
                <p:nvPr/>
              </p:nvGrpSpPr>
              <p:grpSpPr bwMode="auto">
                <a:xfrm>
                  <a:off x="3768" y="3142"/>
                  <a:ext cx="250" cy="101"/>
                  <a:chOff x="3681" y="3751"/>
                  <a:chExt cx="250" cy="101"/>
                </a:xfrm>
              </p:grpSpPr>
              <p:sp>
                <p:nvSpPr>
                  <p:cNvPr id="60542" name="WordArt 237"/>
                  <p:cNvSpPr>
                    <a:spLocks noChangeArrowheads="1" noChangeShapeType="1" noTextEdit="1"/>
                  </p:cNvSpPr>
                  <p:nvPr/>
                </p:nvSpPr>
                <p:spPr bwMode="auto">
                  <a:xfrm>
                    <a:off x="3681" y="3751"/>
                    <a:ext cx="72" cy="10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60543" name="WordArt 238"/>
                  <p:cNvSpPr>
                    <a:spLocks noChangeArrowheads="1" noChangeShapeType="1" noTextEdit="1"/>
                  </p:cNvSpPr>
                  <p:nvPr/>
                </p:nvSpPr>
                <p:spPr bwMode="auto">
                  <a:xfrm>
                    <a:off x="3776" y="3752"/>
                    <a:ext cx="155" cy="99"/>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grpSp>
            <p:grpSp>
              <p:nvGrpSpPr>
                <p:cNvPr id="60538" name="Group 239"/>
                <p:cNvGrpSpPr>
                  <a:grpSpLocks/>
                </p:cNvGrpSpPr>
                <p:nvPr/>
              </p:nvGrpSpPr>
              <p:grpSpPr bwMode="auto">
                <a:xfrm>
                  <a:off x="4048" y="3062"/>
                  <a:ext cx="370" cy="248"/>
                  <a:chOff x="3190" y="3377"/>
                  <a:chExt cx="359" cy="335"/>
                </a:xfrm>
              </p:grpSpPr>
              <p:sp>
                <p:nvSpPr>
                  <p:cNvPr id="60539" name="Line 240"/>
                  <p:cNvSpPr>
                    <a:spLocks noChangeShapeType="1"/>
                  </p:cNvSpPr>
                  <p:nvPr/>
                </p:nvSpPr>
                <p:spPr bwMode="auto">
                  <a:xfrm flipV="1">
                    <a:off x="3190" y="3529"/>
                    <a:ext cx="359" cy="11"/>
                  </a:xfrm>
                  <a:prstGeom prst="line">
                    <a:avLst/>
                  </a:prstGeom>
                  <a:noFill/>
                  <a:ln w="28575">
                    <a:solidFill>
                      <a:schemeClr val="tx1"/>
                    </a:solidFill>
                    <a:round/>
                    <a:headEnd/>
                    <a:tailEnd/>
                  </a:ln>
                </p:spPr>
                <p:txBody>
                  <a:bodyPr/>
                  <a:lstStyle/>
                  <a:p>
                    <a:endParaRPr lang="zh-CN" altLang="en-US"/>
                  </a:p>
                </p:txBody>
              </p:sp>
              <p:sp>
                <p:nvSpPr>
                  <p:cNvPr id="60540" name="WordArt 241"/>
                  <p:cNvSpPr>
                    <a:spLocks noChangeArrowheads="1" noChangeShapeType="1" noTextEdit="1"/>
                  </p:cNvSpPr>
                  <p:nvPr/>
                </p:nvSpPr>
                <p:spPr bwMode="auto">
                  <a:xfrm>
                    <a:off x="3245" y="3589"/>
                    <a:ext cx="258" cy="123"/>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400</a:t>
                    </a:r>
                    <a:endParaRPr lang="zh-CN" altLang="en-US" sz="3600" kern="10">
                      <a:ln w="9525">
                        <a:solidFill>
                          <a:schemeClr val="tx1"/>
                        </a:solidFill>
                        <a:round/>
                        <a:headEnd/>
                        <a:tailEnd/>
                      </a:ln>
                      <a:latin typeface="Times New Roman"/>
                      <a:cs typeface="Times New Roman"/>
                    </a:endParaRPr>
                  </a:p>
                </p:txBody>
              </p:sp>
              <p:sp>
                <p:nvSpPr>
                  <p:cNvPr id="60541" name="WordArt 242"/>
                  <p:cNvSpPr>
                    <a:spLocks noChangeArrowheads="1" noChangeShapeType="1" noTextEdit="1"/>
                  </p:cNvSpPr>
                  <p:nvPr/>
                </p:nvSpPr>
                <p:spPr bwMode="auto">
                  <a:xfrm>
                    <a:off x="3307" y="3377"/>
                    <a:ext cx="121" cy="112"/>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x</a:t>
                    </a:r>
                    <a:endParaRPr lang="zh-CN" altLang="en-US" sz="3600" i="1" kern="10">
                      <a:ln w="9525">
                        <a:solidFill>
                          <a:srgbClr val="CC0000"/>
                        </a:solidFill>
                        <a:round/>
                        <a:headEnd/>
                        <a:tailEnd/>
                      </a:ln>
                      <a:solidFill>
                        <a:srgbClr val="CC0000"/>
                      </a:solidFill>
                      <a:latin typeface="Times New Roman"/>
                      <a:cs typeface="Times New Roman"/>
                    </a:endParaRPr>
                  </a:p>
                </p:txBody>
              </p:sp>
            </p:grpSp>
          </p:grpSp>
          <p:sp>
            <p:nvSpPr>
              <p:cNvPr id="60532" name="WordArt 243"/>
              <p:cNvSpPr>
                <a:spLocks noChangeArrowheads="1" noChangeShapeType="1" noTextEdit="1"/>
              </p:cNvSpPr>
              <p:nvPr/>
            </p:nvSpPr>
            <p:spPr bwMode="auto">
              <a:xfrm>
                <a:off x="4467" y="3129"/>
                <a:ext cx="278" cy="104"/>
              </a:xfrm>
              <a:prstGeom prst="rect">
                <a:avLst/>
              </a:prstGeom>
            </p:spPr>
            <p:txBody>
              <a:bodyPr wrap="none" fromWordArt="1">
                <a:prstTxWarp prst="textPlain">
                  <a:avLst>
                    <a:gd name="adj" fmla="val 50000"/>
                  </a:avLst>
                </a:prstTxWarp>
              </a:bodyPr>
              <a:lstStyle/>
              <a:p>
                <a:r>
                  <a:rPr lang="en-US" altLang="zh-CN" sz="3600" kern="10">
                    <a:ln w="9525">
                      <a:solidFill>
                        <a:schemeClr val="tx2"/>
                      </a:solidFill>
                      <a:round/>
                      <a:headEnd/>
                      <a:tailEnd/>
                    </a:ln>
                    <a:solidFill>
                      <a:schemeClr val="tx2"/>
                    </a:solidFill>
                    <a:latin typeface="Times New Roman"/>
                    <a:cs typeface="Times New Roman"/>
                  </a:rPr>
                  <a:t>cos</a:t>
                </a:r>
                <a:endParaRPr lang="zh-CN" altLang="en-US" sz="3600" kern="10">
                  <a:ln w="9525">
                    <a:solidFill>
                      <a:schemeClr val="tx2"/>
                    </a:solidFill>
                    <a:round/>
                    <a:headEnd/>
                    <a:tailEnd/>
                  </a:ln>
                  <a:solidFill>
                    <a:schemeClr val="tx2"/>
                  </a:solidFill>
                  <a:latin typeface="Times New Roman"/>
                  <a:cs typeface="Times New Roman"/>
                </a:endParaRPr>
              </a:p>
            </p:txBody>
          </p:sp>
          <p:grpSp>
            <p:nvGrpSpPr>
              <p:cNvPr id="60533" name="Group 244"/>
              <p:cNvGrpSpPr>
                <a:grpSpLocks/>
              </p:cNvGrpSpPr>
              <p:nvPr/>
            </p:nvGrpSpPr>
            <p:grpSpPr bwMode="auto">
              <a:xfrm>
                <a:off x="4787" y="3129"/>
                <a:ext cx="250" cy="101"/>
                <a:chOff x="3681" y="3751"/>
                <a:chExt cx="250" cy="101"/>
              </a:xfrm>
            </p:grpSpPr>
            <p:sp>
              <p:nvSpPr>
                <p:cNvPr id="60535" name="WordArt 245"/>
                <p:cNvSpPr>
                  <a:spLocks noChangeArrowheads="1" noChangeShapeType="1" noTextEdit="1"/>
                </p:cNvSpPr>
                <p:nvPr/>
              </p:nvSpPr>
              <p:spPr bwMode="auto">
                <a:xfrm>
                  <a:off x="3681" y="3751"/>
                  <a:ext cx="72" cy="10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60536" name="WordArt 246"/>
                <p:cNvSpPr>
                  <a:spLocks noChangeArrowheads="1" noChangeShapeType="1" noTextEdit="1"/>
                </p:cNvSpPr>
                <p:nvPr/>
              </p:nvSpPr>
              <p:spPr bwMode="auto">
                <a:xfrm>
                  <a:off x="3776" y="3752"/>
                  <a:ext cx="155" cy="99"/>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grpSp>
          <p:sp>
            <p:nvSpPr>
              <p:cNvPr id="60534" name="WordArt 247"/>
              <p:cNvSpPr>
                <a:spLocks noChangeArrowheads="1" noChangeShapeType="1" noTextEdit="1"/>
              </p:cNvSpPr>
              <p:nvPr/>
            </p:nvSpPr>
            <p:spPr bwMode="auto">
              <a:xfrm>
                <a:off x="5113" y="3208"/>
                <a:ext cx="83" cy="89"/>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grpSp>
      </p:grpSp>
      <p:grpSp>
        <p:nvGrpSpPr>
          <p:cNvPr id="60447" name="Group 248"/>
          <p:cNvGrpSpPr>
            <a:grpSpLocks/>
          </p:cNvGrpSpPr>
          <p:nvPr/>
        </p:nvGrpSpPr>
        <p:grpSpPr bwMode="auto">
          <a:xfrm>
            <a:off x="242888" y="5514975"/>
            <a:ext cx="8540750" cy="1044575"/>
            <a:chOff x="153" y="3474"/>
            <a:chExt cx="5380" cy="658"/>
          </a:xfrm>
        </p:grpSpPr>
        <p:sp>
          <p:nvSpPr>
            <p:cNvPr id="60429" name="WordArt 249"/>
            <p:cNvSpPr>
              <a:spLocks noChangeArrowheads="1" noChangeShapeType="1" noTextEdit="1"/>
            </p:cNvSpPr>
            <p:nvPr/>
          </p:nvSpPr>
          <p:spPr bwMode="auto">
            <a:xfrm>
              <a:off x="155" y="3522"/>
              <a:ext cx="726" cy="154"/>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华文中宋"/>
                  <a:ea typeface="华文中宋"/>
                </a:rPr>
                <a:t>波腹位置</a:t>
              </a:r>
            </a:p>
          </p:txBody>
        </p:sp>
        <p:grpSp>
          <p:nvGrpSpPr>
            <p:cNvPr id="60430" name="Group 250"/>
            <p:cNvGrpSpPr>
              <a:grpSpLocks/>
            </p:cNvGrpSpPr>
            <p:nvPr/>
          </p:nvGrpSpPr>
          <p:grpSpPr bwMode="auto">
            <a:xfrm>
              <a:off x="2819" y="3493"/>
              <a:ext cx="971" cy="173"/>
              <a:chOff x="2504" y="3461"/>
              <a:chExt cx="971" cy="173"/>
            </a:xfrm>
          </p:grpSpPr>
          <p:sp>
            <p:nvSpPr>
              <p:cNvPr id="60514" name="WordArt 251"/>
              <p:cNvSpPr>
                <a:spLocks noChangeArrowheads="1" noChangeShapeType="1" noTextEdit="1"/>
              </p:cNvSpPr>
              <p:nvPr/>
            </p:nvSpPr>
            <p:spPr bwMode="auto">
              <a:xfrm>
                <a:off x="2504" y="3500"/>
                <a:ext cx="172" cy="129"/>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x</a:t>
                </a:r>
                <a:endParaRPr lang="zh-CN" altLang="en-US" sz="3600" i="1" kern="10">
                  <a:ln w="9525">
                    <a:solidFill>
                      <a:srgbClr val="CC0000"/>
                    </a:solidFill>
                    <a:round/>
                    <a:headEnd/>
                    <a:tailEnd/>
                  </a:ln>
                  <a:solidFill>
                    <a:srgbClr val="CC0000"/>
                  </a:solidFill>
                  <a:latin typeface="Times New Roman"/>
                  <a:cs typeface="Times New Roman"/>
                </a:endParaRPr>
              </a:p>
            </p:txBody>
          </p:sp>
          <p:grpSp>
            <p:nvGrpSpPr>
              <p:cNvPr id="60515" name="Group 252"/>
              <p:cNvGrpSpPr>
                <a:grpSpLocks/>
              </p:cNvGrpSpPr>
              <p:nvPr/>
            </p:nvGrpSpPr>
            <p:grpSpPr bwMode="auto">
              <a:xfrm>
                <a:off x="2704" y="3546"/>
                <a:ext cx="140" cy="46"/>
                <a:chOff x="1260" y="2371"/>
                <a:chExt cx="151" cy="53"/>
              </a:xfrm>
            </p:grpSpPr>
            <p:sp>
              <p:nvSpPr>
                <p:cNvPr id="60521" name="Line 253"/>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60522" name="Line 254"/>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60516" name="WordArt 255"/>
              <p:cNvSpPr>
                <a:spLocks noChangeArrowheads="1" noChangeShapeType="1" noTextEdit="1"/>
              </p:cNvSpPr>
              <p:nvPr/>
            </p:nvSpPr>
            <p:spPr bwMode="auto">
              <a:xfrm>
                <a:off x="3045" y="3480"/>
                <a:ext cx="287" cy="127"/>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200</a:t>
                </a:r>
                <a:endParaRPr lang="zh-CN" altLang="en-US" sz="3600" kern="10">
                  <a:ln w="9525">
                    <a:solidFill>
                      <a:schemeClr val="tx1"/>
                    </a:solidFill>
                    <a:round/>
                    <a:headEnd/>
                    <a:tailEnd/>
                  </a:ln>
                  <a:latin typeface="Times New Roman"/>
                  <a:cs typeface="Times New Roman"/>
                </a:endParaRPr>
              </a:p>
            </p:txBody>
          </p:sp>
          <p:grpSp>
            <p:nvGrpSpPr>
              <p:cNvPr id="60517" name="Group 256"/>
              <p:cNvGrpSpPr>
                <a:grpSpLocks/>
              </p:cNvGrpSpPr>
              <p:nvPr/>
            </p:nvGrpSpPr>
            <p:grpSpPr bwMode="auto">
              <a:xfrm>
                <a:off x="2888" y="3461"/>
                <a:ext cx="119" cy="146"/>
                <a:chOff x="2432" y="3864"/>
                <a:chExt cx="141" cy="168"/>
              </a:xfrm>
            </p:grpSpPr>
            <p:sp>
              <p:nvSpPr>
                <p:cNvPr id="60519" name="WordArt 257"/>
                <p:cNvSpPr>
                  <a:spLocks noChangeArrowheads="1" noChangeShapeType="1" noTextEdit="1"/>
                </p:cNvSpPr>
                <p:nvPr/>
              </p:nvSpPr>
              <p:spPr bwMode="auto">
                <a:xfrm>
                  <a:off x="2432" y="3864"/>
                  <a:ext cx="122" cy="129"/>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60520" name="Line 258"/>
                <p:cNvSpPr>
                  <a:spLocks noChangeShapeType="1"/>
                </p:cNvSpPr>
                <p:nvPr/>
              </p:nvSpPr>
              <p:spPr bwMode="auto">
                <a:xfrm>
                  <a:off x="2440" y="4032"/>
                  <a:ext cx="133" cy="0"/>
                </a:xfrm>
                <a:prstGeom prst="line">
                  <a:avLst/>
                </a:prstGeom>
                <a:noFill/>
                <a:ln w="38100">
                  <a:solidFill>
                    <a:schemeClr val="tx1"/>
                  </a:solidFill>
                  <a:round/>
                  <a:headEnd/>
                  <a:tailEnd/>
                </a:ln>
              </p:spPr>
              <p:txBody>
                <a:bodyPr/>
                <a:lstStyle/>
                <a:p>
                  <a:endParaRPr lang="zh-CN" altLang="en-US"/>
                </a:p>
              </p:txBody>
            </p:sp>
          </p:grpSp>
          <p:sp>
            <p:nvSpPr>
              <p:cNvPr id="60518" name="WordArt 259"/>
              <p:cNvSpPr>
                <a:spLocks noChangeArrowheads="1" noChangeShapeType="1" noTextEdit="1"/>
              </p:cNvSpPr>
              <p:nvPr/>
            </p:nvSpPr>
            <p:spPr bwMode="auto">
              <a:xfrm>
                <a:off x="3382" y="3476"/>
                <a:ext cx="93" cy="158"/>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k</a:t>
                </a:r>
                <a:endParaRPr lang="zh-CN" altLang="en-US" sz="1200" i="1" kern="10">
                  <a:ln w="9525">
                    <a:solidFill>
                      <a:srgbClr val="000000"/>
                    </a:solidFill>
                    <a:round/>
                    <a:headEnd/>
                    <a:tailEnd/>
                  </a:ln>
                  <a:latin typeface="Times New Roman"/>
                  <a:cs typeface="Times New Roman"/>
                </a:endParaRPr>
              </a:p>
            </p:txBody>
          </p:sp>
        </p:grpSp>
        <p:sp>
          <p:nvSpPr>
            <p:cNvPr id="60431" name="WordArt 260"/>
            <p:cNvSpPr>
              <a:spLocks noChangeArrowheads="1" noChangeShapeType="1" noTextEdit="1"/>
            </p:cNvSpPr>
            <p:nvPr/>
          </p:nvSpPr>
          <p:spPr bwMode="auto">
            <a:xfrm>
              <a:off x="153" y="3945"/>
              <a:ext cx="726" cy="154"/>
            </a:xfrm>
            <a:prstGeom prst="rect">
              <a:avLst/>
            </a:prstGeom>
          </p:spPr>
          <p:txBody>
            <a:bodyPr wrap="none" fromWordArt="1">
              <a:prstTxWarp prst="textPlain">
                <a:avLst>
                  <a:gd name="adj" fmla="val 50000"/>
                </a:avLst>
              </a:prstTxWarp>
            </a:bodyPr>
            <a:lstStyle/>
            <a:p>
              <a:r>
                <a:rPr lang="zh-CN" altLang="en-US" sz="3600" kern="10">
                  <a:ln w="9525">
                    <a:solidFill>
                      <a:schemeClr val="tx1"/>
                    </a:solidFill>
                    <a:round/>
                    <a:headEnd/>
                    <a:tailEnd/>
                  </a:ln>
                  <a:latin typeface="华文中宋"/>
                  <a:ea typeface="华文中宋"/>
                </a:rPr>
                <a:t>波节位置</a:t>
              </a:r>
            </a:p>
          </p:txBody>
        </p:sp>
        <p:grpSp>
          <p:nvGrpSpPr>
            <p:cNvPr id="3" name="Group 261"/>
            <p:cNvGrpSpPr>
              <a:grpSpLocks/>
            </p:cNvGrpSpPr>
            <p:nvPr/>
          </p:nvGrpSpPr>
          <p:grpSpPr bwMode="auto">
            <a:xfrm>
              <a:off x="1004" y="3964"/>
              <a:ext cx="250" cy="101"/>
              <a:chOff x="3681" y="3751"/>
              <a:chExt cx="250" cy="101"/>
            </a:xfrm>
          </p:grpSpPr>
          <p:sp>
            <p:nvSpPr>
              <p:cNvPr id="60512" name="WordArt 262"/>
              <p:cNvSpPr>
                <a:spLocks noChangeArrowheads="1" noChangeShapeType="1" noTextEdit="1"/>
              </p:cNvSpPr>
              <p:nvPr/>
            </p:nvSpPr>
            <p:spPr bwMode="auto">
              <a:xfrm>
                <a:off x="3681" y="3751"/>
                <a:ext cx="72" cy="10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60513" name="WordArt 263"/>
              <p:cNvSpPr>
                <a:spLocks noChangeArrowheads="1" noChangeShapeType="1" noTextEdit="1"/>
              </p:cNvSpPr>
              <p:nvPr/>
            </p:nvSpPr>
            <p:spPr bwMode="auto">
              <a:xfrm>
                <a:off x="3776" y="3752"/>
                <a:ext cx="155" cy="99"/>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grpSp>
        <p:sp>
          <p:nvSpPr>
            <p:cNvPr id="60433" name="Line 264"/>
            <p:cNvSpPr>
              <a:spLocks noChangeShapeType="1"/>
            </p:cNvSpPr>
            <p:nvPr/>
          </p:nvSpPr>
          <p:spPr bwMode="auto">
            <a:xfrm flipV="1">
              <a:off x="1284" y="3997"/>
              <a:ext cx="370" cy="8"/>
            </a:xfrm>
            <a:prstGeom prst="line">
              <a:avLst/>
            </a:prstGeom>
            <a:noFill/>
            <a:ln w="28575">
              <a:solidFill>
                <a:schemeClr val="tx1"/>
              </a:solidFill>
              <a:round/>
              <a:headEnd/>
              <a:tailEnd/>
            </a:ln>
          </p:spPr>
          <p:txBody>
            <a:bodyPr/>
            <a:lstStyle/>
            <a:p>
              <a:endParaRPr lang="zh-CN" altLang="en-US"/>
            </a:p>
          </p:txBody>
        </p:sp>
        <p:sp>
          <p:nvSpPr>
            <p:cNvPr id="60434" name="WordArt 265"/>
            <p:cNvSpPr>
              <a:spLocks noChangeArrowheads="1" noChangeShapeType="1" noTextEdit="1"/>
            </p:cNvSpPr>
            <p:nvPr/>
          </p:nvSpPr>
          <p:spPr bwMode="auto">
            <a:xfrm>
              <a:off x="1341" y="4041"/>
              <a:ext cx="266" cy="9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400</a:t>
              </a:r>
              <a:endParaRPr lang="zh-CN" altLang="en-US" sz="3600" kern="10">
                <a:ln w="9525">
                  <a:solidFill>
                    <a:schemeClr val="tx1"/>
                  </a:solidFill>
                  <a:round/>
                  <a:headEnd/>
                  <a:tailEnd/>
                </a:ln>
                <a:latin typeface="Times New Roman"/>
                <a:cs typeface="Times New Roman"/>
              </a:endParaRPr>
            </a:p>
          </p:txBody>
        </p:sp>
        <p:sp>
          <p:nvSpPr>
            <p:cNvPr id="60435" name="WordArt 266"/>
            <p:cNvSpPr>
              <a:spLocks noChangeArrowheads="1" noChangeShapeType="1" noTextEdit="1"/>
            </p:cNvSpPr>
            <p:nvPr/>
          </p:nvSpPr>
          <p:spPr bwMode="auto">
            <a:xfrm>
              <a:off x="1405" y="3884"/>
              <a:ext cx="124" cy="83"/>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x</a:t>
              </a:r>
              <a:endParaRPr lang="zh-CN" altLang="en-US" sz="3600" i="1" kern="10">
                <a:ln w="9525">
                  <a:solidFill>
                    <a:srgbClr val="CC0000"/>
                  </a:solidFill>
                  <a:round/>
                  <a:headEnd/>
                  <a:tailEnd/>
                </a:ln>
                <a:solidFill>
                  <a:srgbClr val="CC0000"/>
                </a:solidFill>
                <a:latin typeface="Times New Roman"/>
                <a:cs typeface="Times New Roman"/>
              </a:endParaRPr>
            </a:p>
          </p:txBody>
        </p:sp>
        <p:grpSp>
          <p:nvGrpSpPr>
            <p:cNvPr id="60436" name="Group 267"/>
            <p:cNvGrpSpPr>
              <a:grpSpLocks/>
            </p:cNvGrpSpPr>
            <p:nvPr/>
          </p:nvGrpSpPr>
          <p:grpSpPr bwMode="auto">
            <a:xfrm>
              <a:off x="1708" y="3973"/>
              <a:ext cx="103" cy="58"/>
              <a:chOff x="1260" y="2371"/>
              <a:chExt cx="151" cy="53"/>
            </a:xfrm>
          </p:grpSpPr>
          <p:sp>
            <p:nvSpPr>
              <p:cNvPr id="60510" name="Line 268"/>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60511" name="Line 269"/>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60437" name="Group 270"/>
            <p:cNvGrpSpPr>
              <a:grpSpLocks/>
            </p:cNvGrpSpPr>
            <p:nvPr/>
          </p:nvGrpSpPr>
          <p:grpSpPr bwMode="auto">
            <a:xfrm>
              <a:off x="1841" y="3917"/>
              <a:ext cx="107" cy="118"/>
              <a:chOff x="1832" y="3463"/>
              <a:chExt cx="107" cy="118"/>
            </a:xfrm>
          </p:grpSpPr>
          <p:sp>
            <p:nvSpPr>
              <p:cNvPr id="60508" name="WordArt 271"/>
              <p:cNvSpPr>
                <a:spLocks noChangeArrowheads="1" noChangeShapeType="1" noTextEdit="1"/>
              </p:cNvSpPr>
              <p:nvPr/>
            </p:nvSpPr>
            <p:spPr bwMode="auto">
              <a:xfrm>
                <a:off x="1841" y="3463"/>
                <a:ext cx="79" cy="104"/>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60509" name="Line 272"/>
              <p:cNvSpPr>
                <a:spLocks noChangeShapeType="1"/>
              </p:cNvSpPr>
              <p:nvPr/>
            </p:nvSpPr>
            <p:spPr bwMode="auto">
              <a:xfrm>
                <a:off x="1832" y="3581"/>
                <a:ext cx="107" cy="0"/>
              </a:xfrm>
              <a:prstGeom prst="line">
                <a:avLst/>
              </a:prstGeom>
              <a:noFill/>
              <a:ln w="38100">
                <a:solidFill>
                  <a:schemeClr val="tx1"/>
                </a:solidFill>
                <a:round/>
                <a:headEnd/>
                <a:tailEnd/>
              </a:ln>
            </p:spPr>
            <p:txBody>
              <a:bodyPr/>
              <a:lstStyle/>
              <a:p>
                <a:endParaRPr lang="zh-CN" altLang="en-US"/>
              </a:p>
            </p:txBody>
          </p:sp>
        </p:grpSp>
        <p:sp>
          <p:nvSpPr>
            <p:cNvPr id="60438" name="WordArt 273"/>
            <p:cNvSpPr>
              <a:spLocks noChangeArrowheads="1" noChangeShapeType="1" noTextEdit="1"/>
            </p:cNvSpPr>
            <p:nvPr/>
          </p:nvSpPr>
          <p:spPr bwMode="auto">
            <a:xfrm>
              <a:off x="2554" y="3845"/>
              <a:ext cx="155" cy="99"/>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60439" name="WordArt 274"/>
            <p:cNvSpPr>
              <a:spLocks noChangeArrowheads="1" noChangeShapeType="1" noTextEdit="1"/>
            </p:cNvSpPr>
            <p:nvPr/>
          </p:nvSpPr>
          <p:spPr bwMode="auto">
            <a:xfrm>
              <a:off x="2827" y="3932"/>
              <a:ext cx="172" cy="129"/>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x</a:t>
              </a:r>
              <a:endParaRPr lang="zh-CN" altLang="en-US" sz="3600" i="1" kern="10">
                <a:ln w="9525">
                  <a:solidFill>
                    <a:srgbClr val="CC0000"/>
                  </a:solidFill>
                  <a:round/>
                  <a:headEnd/>
                  <a:tailEnd/>
                </a:ln>
                <a:solidFill>
                  <a:srgbClr val="CC0000"/>
                </a:solidFill>
                <a:latin typeface="Times New Roman"/>
                <a:cs typeface="Times New Roman"/>
              </a:endParaRPr>
            </a:p>
          </p:txBody>
        </p:sp>
        <p:grpSp>
          <p:nvGrpSpPr>
            <p:cNvPr id="60440" name="Group 275"/>
            <p:cNvGrpSpPr>
              <a:grpSpLocks/>
            </p:cNvGrpSpPr>
            <p:nvPr/>
          </p:nvGrpSpPr>
          <p:grpSpPr bwMode="auto">
            <a:xfrm>
              <a:off x="3027" y="3978"/>
              <a:ext cx="140" cy="46"/>
              <a:chOff x="1260" y="2371"/>
              <a:chExt cx="151" cy="53"/>
            </a:xfrm>
          </p:grpSpPr>
          <p:sp>
            <p:nvSpPr>
              <p:cNvPr id="60506" name="Line 276"/>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60507" name="Line 277"/>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60441" name="WordArt 278"/>
            <p:cNvSpPr>
              <a:spLocks noChangeArrowheads="1" noChangeShapeType="1" noTextEdit="1"/>
            </p:cNvSpPr>
            <p:nvPr/>
          </p:nvSpPr>
          <p:spPr bwMode="auto">
            <a:xfrm>
              <a:off x="3335" y="3933"/>
              <a:ext cx="243" cy="127"/>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100</a:t>
              </a:r>
              <a:endParaRPr lang="zh-CN" altLang="en-US" sz="3600" kern="10">
                <a:ln w="9525">
                  <a:solidFill>
                    <a:schemeClr val="tx1"/>
                  </a:solidFill>
                  <a:round/>
                  <a:headEnd/>
                  <a:tailEnd/>
                </a:ln>
                <a:latin typeface="Times New Roman"/>
                <a:cs typeface="Times New Roman"/>
              </a:endParaRPr>
            </a:p>
          </p:txBody>
        </p:sp>
        <p:grpSp>
          <p:nvGrpSpPr>
            <p:cNvPr id="60442" name="Group 279"/>
            <p:cNvGrpSpPr>
              <a:grpSpLocks/>
            </p:cNvGrpSpPr>
            <p:nvPr/>
          </p:nvGrpSpPr>
          <p:grpSpPr bwMode="auto">
            <a:xfrm>
              <a:off x="3211" y="3914"/>
              <a:ext cx="109" cy="136"/>
              <a:chOff x="2432" y="3864"/>
              <a:chExt cx="141" cy="168"/>
            </a:xfrm>
          </p:grpSpPr>
          <p:sp>
            <p:nvSpPr>
              <p:cNvPr id="60504" name="WordArt 280"/>
              <p:cNvSpPr>
                <a:spLocks noChangeArrowheads="1" noChangeShapeType="1" noTextEdit="1"/>
              </p:cNvSpPr>
              <p:nvPr/>
            </p:nvSpPr>
            <p:spPr bwMode="auto">
              <a:xfrm>
                <a:off x="2432" y="3864"/>
                <a:ext cx="122" cy="129"/>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60505" name="Line 281"/>
              <p:cNvSpPr>
                <a:spLocks noChangeShapeType="1"/>
              </p:cNvSpPr>
              <p:nvPr/>
            </p:nvSpPr>
            <p:spPr bwMode="auto">
              <a:xfrm>
                <a:off x="2440" y="4032"/>
                <a:ext cx="133" cy="0"/>
              </a:xfrm>
              <a:prstGeom prst="line">
                <a:avLst/>
              </a:prstGeom>
              <a:noFill/>
              <a:ln w="38100">
                <a:solidFill>
                  <a:schemeClr val="tx1"/>
                </a:solidFill>
                <a:round/>
                <a:headEnd/>
                <a:tailEnd/>
              </a:ln>
            </p:spPr>
            <p:txBody>
              <a:bodyPr/>
              <a:lstStyle/>
              <a:p>
                <a:endParaRPr lang="zh-CN" altLang="en-US"/>
              </a:p>
            </p:txBody>
          </p:sp>
        </p:grpSp>
        <p:grpSp>
          <p:nvGrpSpPr>
            <p:cNvPr id="60443" name="Group 282"/>
            <p:cNvGrpSpPr>
              <a:grpSpLocks/>
            </p:cNvGrpSpPr>
            <p:nvPr/>
          </p:nvGrpSpPr>
          <p:grpSpPr bwMode="auto">
            <a:xfrm>
              <a:off x="4343" y="3890"/>
              <a:ext cx="1190" cy="161"/>
              <a:chOff x="4016" y="3923"/>
              <a:chExt cx="1386" cy="150"/>
            </a:xfrm>
          </p:grpSpPr>
          <p:sp>
            <p:nvSpPr>
              <p:cNvPr id="60491" name="WordArt 283"/>
              <p:cNvSpPr>
                <a:spLocks noChangeArrowheads="1" noChangeShapeType="1" noTextEdit="1"/>
              </p:cNvSpPr>
              <p:nvPr/>
            </p:nvSpPr>
            <p:spPr bwMode="auto">
              <a:xfrm>
                <a:off x="4153" y="3928"/>
                <a:ext cx="90" cy="137"/>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k</a:t>
                </a:r>
                <a:endParaRPr lang="zh-CN" altLang="en-US" sz="1200" i="1" kern="10">
                  <a:ln w="9525">
                    <a:solidFill>
                      <a:srgbClr val="000000"/>
                    </a:solidFill>
                    <a:round/>
                    <a:headEnd/>
                    <a:tailEnd/>
                  </a:ln>
                  <a:latin typeface="Times New Roman"/>
                  <a:cs typeface="Times New Roman"/>
                </a:endParaRPr>
              </a:p>
            </p:txBody>
          </p:sp>
          <p:sp>
            <p:nvSpPr>
              <p:cNvPr id="60492" name="WordArt 284"/>
              <p:cNvSpPr>
                <a:spLocks noChangeArrowheads="1" noChangeShapeType="1" noTextEdit="1"/>
              </p:cNvSpPr>
              <p:nvPr/>
            </p:nvSpPr>
            <p:spPr bwMode="auto">
              <a:xfrm flipH="1">
                <a:off x="4016" y="3932"/>
                <a:ext cx="58" cy="14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60493" name="Group 285"/>
              <p:cNvGrpSpPr>
                <a:grpSpLocks/>
              </p:cNvGrpSpPr>
              <p:nvPr/>
            </p:nvGrpSpPr>
            <p:grpSpPr bwMode="auto">
              <a:xfrm>
                <a:off x="4294" y="3983"/>
                <a:ext cx="103" cy="58"/>
                <a:chOff x="1260" y="2371"/>
                <a:chExt cx="151" cy="53"/>
              </a:xfrm>
            </p:grpSpPr>
            <p:sp>
              <p:nvSpPr>
                <p:cNvPr id="60502" name="Line 286"/>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60503" name="Line 287"/>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60494" name="WordArt 288"/>
              <p:cNvSpPr>
                <a:spLocks noChangeArrowheads="1" noChangeShapeType="1" noTextEdit="1"/>
              </p:cNvSpPr>
              <p:nvPr/>
            </p:nvSpPr>
            <p:spPr bwMode="auto">
              <a:xfrm>
                <a:off x="4650" y="3939"/>
                <a:ext cx="60" cy="114"/>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60495" name="WordArt 289"/>
              <p:cNvSpPr>
                <a:spLocks noChangeArrowheads="1" noChangeShapeType="1" noTextEdit="1"/>
              </p:cNvSpPr>
              <p:nvPr/>
            </p:nvSpPr>
            <p:spPr bwMode="auto">
              <a:xfrm>
                <a:off x="4885" y="3930"/>
                <a:ext cx="82" cy="125"/>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sp>
            <p:nvSpPr>
              <p:cNvPr id="60496" name="WordArt 290"/>
              <p:cNvSpPr>
                <a:spLocks noChangeArrowheads="1" noChangeShapeType="1" noTextEdit="1"/>
              </p:cNvSpPr>
              <p:nvPr/>
            </p:nvSpPr>
            <p:spPr bwMode="auto">
              <a:xfrm>
                <a:off x="4443" y="3941"/>
                <a:ext cx="60" cy="114"/>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60497" name="WordArt 291"/>
              <p:cNvSpPr>
                <a:spLocks noChangeArrowheads="1" noChangeShapeType="1" noTextEdit="1"/>
              </p:cNvSpPr>
              <p:nvPr/>
            </p:nvSpPr>
            <p:spPr bwMode="auto">
              <a:xfrm>
                <a:off x="4574" y="3994"/>
                <a:ext cx="35" cy="67"/>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60498" name="WordArt 292"/>
              <p:cNvSpPr>
                <a:spLocks noChangeArrowheads="1" noChangeShapeType="1" noTextEdit="1"/>
              </p:cNvSpPr>
              <p:nvPr/>
            </p:nvSpPr>
            <p:spPr bwMode="auto">
              <a:xfrm>
                <a:off x="4788" y="3992"/>
                <a:ext cx="35" cy="67"/>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60499" name="WordArt 293"/>
              <p:cNvSpPr>
                <a:spLocks noChangeArrowheads="1" noChangeShapeType="1" noTextEdit="1"/>
              </p:cNvSpPr>
              <p:nvPr/>
            </p:nvSpPr>
            <p:spPr bwMode="auto">
              <a:xfrm>
                <a:off x="5037" y="3991"/>
                <a:ext cx="35" cy="67"/>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60500" name="WordArt 294"/>
              <p:cNvSpPr>
                <a:spLocks noChangeArrowheads="1" noChangeShapeType="1" noTextEdit="1"/>
              </p:cNvSpPr>
              <p:nvPr/>
            </p:nvSpPr>
            <p:spPr bwMode="auto">
              <a:xfrm flipV="1">
                <a:off x="5126" y="3994"/>
                <a:ext cx="176" cy="27"/>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sp>
            <p:nvSpPr>
              <p:cNvPr id="60501" name="WordArt 295"/>
              <p:cNvSpPr>
                <a:spLocks noChangeArrowheads="1" noChangeShapeType="1" noTextEdit="1"/>
              </p:cNvSpPr>
              <p:nvPr/>
            </p:nvSpPr>
            <p:spPr bwMode="auto">
              <a:xfrm>
                <a:off x="5345" y="3923"/>
                <a:ext cx="57" cy="14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grpSp>
          <p:nvGrpSpPr>
            <p:cNvPr id="60444" name="Group 296"/>
            <p:cNvGrpSpPr>
              <a:grpSpLocks/>
            </p:cNvGrpSpPr>
            <p:nvPr/>
          </p:nvGrpSpPr>
          <p:grpSpPr bwMode="auto">
            <a:xfrm>
              <a:off x="1960" y="3919"/>
              <a:ext cx="560" cy="149"/>
              <a:chOff x="1960" y="3919"/>
              <a:chExt cx="560" cy="149"/>
            </a:xfrm>
          </p:grpSpPr>
          <p:sp>
            <p:nvSpPr>
              <p:cNvPr id="60485" name="WordArt 297"/>
              <p:cNvSpPr>
                <a:spLocks noChangeArrowheads="1" noChangeShapeType="1" noTextEdit="1"/>
              </p:cNvSpPr>
              <p:nvPr/>
            </p:nvSpPr>
            <p:spPr bwMode="auto">
              <a:xfrm>
                <a:off x="2145" y="3931"/>
                <a:ext cx="90" cy="137"/>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k</a:t>
                </a:r>
                <a:endParaRPr lang="zh-CN" altLang="en-US" sz="1200" i="1" kern="10">
                  <a:ln w="9525">
                    <a:solidFill>
                      <a:srgbClr val="000000"/>
                    </a:solidFill>
                    <a:round/>
                    <a:headEnd/>
                    <a:tailEnd/>
                  </a:ln>
                  <a:latin typeface="Times New Roman"/>
                  <a:cs typeface="Times New Roman"/>
                </a:endParaRPr>
              </a:p>
            </p:txBody>
          </p:sp>
          <p:sp>
            <p:nvSpPr>
              <p:cNvPr id="60486" name="WordArt 298"/>
              <p:cNvSpPr>
                <a:spLocks noChangeArrowheads="1" noChangeShapeType="1" noTextEdit="1"/>
              </p:cNvSpPr>
              <p:nvPr/>
            </p:nvSpPr>
            <p:spPr bwMode="auto">
              <a:xfrm flipH="1">
                <a:off x="1960" y="3919"/>
                <a:ext cx="58" cy="14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60487" name="WordArt 299"/>
              <p:cNvSpPr>
                <a:spLocks noChangeArrowheads="1" noChangeShapeType="1" noTextEdit="1"/>
              </p:cNvSpPr>
              <p:nvPr/>
            </p:nvSpPr>
            <p:spPr bwMode="auto">
              <a:xfrm>
                <a:off x="2047" y="3945"/>
                <a:ext cx="72" cy="11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sp>
            <p:nvSpPr>
              <p:cNvPr id="60488" name="WordArt 300"/>
              <p:cNvSpPr>
                <a:spLocks noChangeArrowheads="1" noChangeShapeType="1" noTextEdit="1"/>
              </p:cNvSpPr>
              <p:nvPr/>
            </p:nvSpPr>
            <p:spPr bwMode="auto">
              <a:xfrm>
                <a:off x="2265" y="3953"/>
                <a:ext cx="112" cy="11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60489" name="WordArt 301"/>
              <p:cNvSpPr>
                <a:spLocks noChangeArrowheads="1" noChangeShapeType="1" noTextEdit="1"/>
              </p:cNvSpPr>
              <p:nvPr/>
            </p:nvSpPr>
            <p:spPr bwMode="auto">
              <a:xfrm>
                <a:off x="2399" y="3938"/>
                <a:ext cx="60" cy="114"/>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60490" name="WordArt 302"/>
              <p:cNvSpPr>
                <a:spLocks noChangeArrowheads="1" noChangeShapeType="1" noTextEdit="1"/>
              </p:cNvSpPr>
              <p:nvPr/>
            </p:nvSpPr>
            <p:spPr bwMode="auto">
              <a:xfrm>
                <a:off x="2463" y="3921"/>
                <a:ext cx="57" cy="14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sp>
          <p:nvSpPr>
            <p:cNvPr id="60445" name="Line 303"/>
            <p:cNvSpPr>
              <a:spLocks noChangeShapeType="1"/>
            </p:cNvSpPr>
            <p:nvPr/>
          </p:nvSpPr>
          <p:spPr bwMode="auto">
            <a:xfrm>
              <a:off x="2555" y="3989"/>
              <a:ext cx="163" cy="0"/>
            </a:xfrm>
            <a:prstGeom prst="line">
              <a:avLst/>
            </a:prstGeom>
            <a:noFill/>
            <a:ln w="28575">
              <a:solidFill>
                <a:schemeClr val="tx1"/>
              </a:solidFill>
              <a:round/>
              <a:headEnd/>
              <a:tailEnd/>
            </a:ln>
          </p:spPr>
          <p:txBody>
            <a:bodyPr/>
            <a:lstStyle/>
            <a:p>
              <a:endParaRPr lang="zh-CN" altLang="en-US"/>
            </a:p>
          </p:txBody>
        </p:sp>
        <p:sp>
          <p:nvSpPr>
            <p:cNvPr id="60446" name="WordArt 304"/>
            <p:cNvSpPr>
              <a:spLocks noChangeArrowheads="1" noChangeShapeType="1" noTextEdit="1"/>
            </p:cNvSpPr>
            <p:nvPr/>
          </p:nvSpPr>
          <p:spPr bwMode="auto">
            <a:xfrm>
              <a:off x="2589" y="4008"/>
              <a:ext cx="72" cy="11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grpSp>
          <p:nvGrpSpPr>
            <p:cNvPr id="4" name="Group 305"/>
            <p:cNvGrpSpPr>
              <a:grpSpLocks/>
            </p:cNvGrpSpPr>
            <p:nvPr/>
          </p:nvGrpSpPr>
          <p:grpSpPr bwMode="auto">
            <a:xfrm>
              <a:off x="984" y="3474"/>
              <a:ext cx="1298" cy="248"/>
              <a:chOff x="984" y="3430"/>
              <a:chExt cx="1298" cy="248"/>
            </a:xfrm>
          </p:grpSpPr>
          <p:grpSp>
            <p:nvGrpSpPr>
              <p:cNvPr id="60470" name="Group 306"/>
              <p:cNvGrpSpPr>
                <a:grpSpLocks/>
              </p:cNvGrpSpPr>
              <p:nvPr/>
            </p:nvGrpSpPr>
            <p:grpSpPr bwMode="auto">
              <a:xfrm>
                <a:off x="984" y="3510"/>
                <a:ext cx="250" cy="101"/>
                <a:chOff x="3681" y="3751"/>
                <a:chExt cx="250" cy="101"/>
              </a:xfrm>
            </p:grpSpPr>
            <p:sp>
              <p:nvSpPr>
                <p:cNvPr id="60483" name="WordArt 307"/>
                <p:cNvSpPr>
                  <a:spLocks noChangeArrowheads="1" noChangeShapeType="1" noTextEdit="1"/>
                </p:cNvSpPr>
                <p:nvPr/>
              </p:nvSpPr>
              <p:spPr bwMode="auto">
                <a:xfrm>
                  <a:off x="3681" y="3751"/>
                  <a:ext cx="72" cy="10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2</a:t>
                  </a:r>
                  <a:endParaRPr lang="zh-CN" altLang="en-US" sz="3600" kern="10">
                    <a:ln w="9525">
                      <a:solidFill>
                        <a:schemeClr val="tx1"/>
                      </a:solidFill>
                      <a:round/>
                      <a:headEnd/>
                      <a:tailEnd/>
                    </a:ln>
                    <a:latin typeface="宋体"/>
                    <a:ea typeface="宋体"/>
                  </a:endParaRPr>
                </a:p>
              </p:txBody>
            </p:sp>
            <p:sp>
              <p:nvSpPr>
                <p:cNvPr id="60484" name="WordArt 308"/>
                <p:cNvSpPr>
                  <a:spLocks noChangeArrowheads="1" noChangeShapeType="1" noTextEdit="1"/>
                </p:cNvSpPr>
                <p:nvPr/>
              </p:nvSpPr>
              <p:spPr bwMode="auto">
                <a:xfrm>
                  <a:off x="3776" y="3752"/>
                  <a:ext cx="155" cy="99"/>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grpSp>
          <p:sp>
            <p:nvSpPr>
              <p:cNvPr id="60471" name="Line 309"/>
              <p:cNvSpPr>
                <a:spLocks noChangeShapeType="1"/>
              </p:cNvSpPr>
              <p:nvPr/>
            </p:nvSpPr>
            <p:spPr bwMode="auto">
              <a:xfrm flipV="1">
                <a:off x="1264" y="3543"/>
                <a:ext cx="370" cy="8"/>
              </a:xfrm>
              <a:prstGeom prst="line">
                <a:avLst/>
              </a:prstGeom>
              <a:noFill/>
              <a:ln w="28575">
                <a:solidFill>
                  <a:schemeClr val="tx1"/>
                </a:solidFill>
                <a:round/>
                <a:headEnd/>
                <a:tailEnd/>
              </a:ln>
            </p:spPr>
            <p:txBody>
              <a:bodyPr/>
              <a:lstStyle/>
              <a:p>
                <a:endParaRPr lang="zh-CN" altLang="en-US"/>
              </a:p>
            </p:txBody>
          </p:sp>
          <p:sp>
            <p:nvSpPr>
              <p:cNvPr id="60472" name="WordArt 310"/>
              <p:cNvSpPr>
                <a:spLocks noChangeArrowheads="1" noChangeShapeType="1" noTextEdit="1"/>
              </p:cNvSpPr>
              <p:nvPr/>
            </p:nvSpPr>
            <p:spPr bwMode="auto">
              <a:xfrm>
                <a:off x="1321" y="3587"/>
                <a:ext cx="266" cy="9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400</a:t>
                </a:r>
                <a:endParaRPr lang="zh-CN" altLang="en-US" sz="3600" kern="10">
                  <a:ln w="9525">
                    <a:solidFill>
                      <a:schemeClr val="tx1"/>
                    </a:solidFill>
                    <a:round/>
                    <a:headEnd/>
                    <a:tailEnd/>
                  </a:ln>
                  <a:latin typeface="Times New Roman"/>
                  <a:cs typeface="Times New Roman"/>
                </a:endParaRPr>
              </a:p>
            </p:txBody>
          </p:sp>
          <p:sp>
            <p:nvSpPr>
              <p:cNvPr id="60473" name="WordArt 311"/>
              <p:cNvSpPr>
                <a:spLocks noChangeArrowheads="1" noChangeShapeType="1" noTextEdit="1"/>
              </p:cNvSpPr>
              <p:nvPr/>
            </p:nvSpPr>
            <p:spPr bwMode="auto">
              <a:xfrm>
                <a:off x="1385" y="3430"/>
                <a:ext cx="124" cy="83"/>
              </a:xfrm>
              <a:prstGeom prst="rect">
                <a:avLst/>
              </a:prstGeom>
            </p:spPr>
            <p:txBody>
              <a:bodyPr wrap="none" fromWordArt="1">
                <a:prstTxWarp prst="textPlain">
                  <a:avLst>
                    <a:gd name="adj" fmla="val 50000"/>
                  </a:avLst>
                </a:prstTxWarp>
              </a:bodyPr>
              <a:lstStyle/>
              <a:p>
                <a:r>
                  <a:rPr lang="en-US" altLang="zh-CN" sz="3600" i="1" kern="10">
                    <a:ln w="9525">
                      <a:solidFill>
                        <a:srgbClr val="CC0000"/>
                      </a:solidFill>
                      <a:round/>
                      <a:headEnd/>
                      <a:tailEnd/>
                    </a:ln>
                    <a:solidFill>
                      <a:srgbClr val="CC0000"/>
                    </a:solidFill>
                    <a:latin typeface="Times New Roman"/>
                    <a:cs typeface="Times New Roman"/>
                  </a:rPr>
                  <a:t>x</a:t>
                </a:r>
                <a:endParaRPr lang="zh-CN" altLang="en-US" sz="3600" i="1" kern="10">
                  <a:ln w="9525">
                    <a:solidFill>
                      <a:srgbClr val="CC0000"/>
                    </a:solidFill>
                    <a:round/>
                    <a:headEnd/>
                    <a:tailEnd/>
                  </a:ln>
                  <a:solidFill>
                    <a:srgbClr val="CC0000"/>
                  </a:solidFill>
                  <a:latin typeface="Times New Roman"/>
                  <a:cs typeface="Times New Roman"/>
                </a:endParaRPr>
              </a:p>
            </p:txBody>
          </p:sp>
          <p:grpSp>
            <p:nvGrpSpPr>
              <p:cNvPr id="60474" name="Group 312"/>
              <p:cNvGrpSpPr>
                <a:grpSpLocks/>
              </p:cNvGrpSpPr>
              <p:nvPr/>
            </p:nvGrpSpPr>
            <p:grpSpPr bwMode="auto">
              <a:xfrm>
                <a:off x="1688" y="3519"/>
                <a:ext cx="103" cy="58"/>
                <a:chOff x="1260" y="2371"/>
                <a:chExt cx="151" cy="53"/>
              </a:xfrm>
            </p:grpSpPr>
            <p:sp>
              <p:nvSpPr>
                <p:cNvPr id="60481" name="Line 313"/>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60482" name="Line 314"/>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60475" name="Group 315"/>
              <p:cNvGrpSpPr>
                <a:grpSpLocks/>
              </p:cNvGrpSpPr>
              <p:nvPr/>
            </p:nvGrpSpPr>
            <p:grpSpPr bwMode="auto">
              <a:xfrm>
                <a:off x="1832" y="3463"/>
                <a:ext cx="107" cy="118"/>
                <a:chOff x="1832" y="3463"/>
                <a:chExt cx="107" cy="118"/>
              </a:xfrm>
            </p:grpSpPr>
            <p:sp>
              <p:nvSpPr>
                <p:cNvPr id="60479" name="WordArt 316"/>
                <p:cNvSpPr>
                  <a:spLocks noChangeArrowheads="1" noChangeShapeType="1" noTextEdit="1"/>
                </p:cNvSpPr>
                <p:nvPr/>
              </p:nvSpPr>
              <p:spPr bwMode="auto">
                <a:xfrm>
                  <a:off x="1841" y="3463"/>
                  <a:ext cx="79" cy="104"/>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60480" name="Line 317"/>
                <p:cNvSpPr>
                  <a:spLocks noChangeShapeType="1"/>
                </p:cNvSpPr>
                <p:nvPr/>
              </p:nvSpPr>
              <p:spPr bwMode="auto">
                <a:xfrm>
                  <a:off x="1832" y="3581"/>
                  <a:ext cx="107" cy="0"/>
                </a:xfrm>
                <a:prstGeom prst="line">
                  <a:avLst/>
                </a:prstGeom>
                <a:noFill/>
                <a:ln w="38100">
                  <a:solidFill>
                    <a:schemeClr val="tx1"/>
                  </a:solidFill>
                  <a:round/>
                  <a:headEnd/>
                  <a:tailEnd/>
                </a:ln>
              </p:spPr>
              <p:txBody>
                <a:bodyPr/>
                <a:lstStyle/>
                <a:p>
                  <a:endParaRPr lang="zh-CN" altLang="en-US"/>
                </a:p>
              </p:txBody>
            </p:sp>
          </p:grpSp>
          <p:sp>
            <p:nvSpPr>
              <p:cNvPr id="60476" name="WordArt 318"/>
              <p:cNvSpPr>
                <a:spLocks noChangeArrowheads="1" noChangeShapeType="1" noTextEdit="1"/>
              </p:cNvSpPr>
              <p:nvPr/>
            </p:nvSpPr>
            <p:spPr bwMode="auto">
              <a:xfrm>
                <a:off x="1963" y="3477"/>
                <a:ext cx="90" cy="137"/>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k</a:t>
                </a:r>
                <a:endParaRPr lang="zh-CN" altLang="en-US" sz="1200" i="1" kern="10">
                  <a:ln w="9525">
                    <a:solidFill>
                      <a:srgbClr val="000000"/>
                    </a:solidFill>
                    <a:round/>
                    <a:headEnd/>
                    <a:tailEnd/>
                  </a:ln>
                  <a:latin typeface="Times New Roman"/>
                  <a:cs typeface="Times New Roman"/>
                </a:endParaRPr>
              </a:p>
            </p:txBody>
          </p:sp>
          <p:sp>
            <p:nvSpPr>
              <p:cNvPr id="60477" name="WordArt 319"/>
              <p:cNvSpPr>
                <a:spLocks noChangeArrowheads="1" noChangeShapeType="1" noTextEdit="1"/>
              </p:cNvSpPr>
              <p:nvPr/>
            </p:nvSpPr>
            <p:spPr bwMode="auto">
              <a:xfrm>
                <a:off x="2057" y="3499"/>
                <a:ext cx="155" cy="99"/>
              </a:xfrm>
              <a:prstGeom prst="rect">
                <a:avLst/>
              </a:prstGeom>
            </p:spPr>
            <p:txBody>
              <a:bodyPr wrap="none" fromWordArt="1">
                <a:prstTxWarp prst="textPlain">
                  <a:avLst>
                    <a:gd name="adj" fmla="val 55556"/>
                  </a:avLst>
                </a:prstTxWarp>
              </a:bodyPr>
              <a:lstStyle/>
              <a:p>
                <a:r>
                  <a:rPr lang="en-US" altLang="zh-CN" sz="3600" i="1" kern="10">
                    <a:ln w="9525">
                      <a:solidFill>
                        <a:srgbClr val="000000"/>
                      </a:solidFill>
                      <a:round/>
                      <a:headEnd/>
                      <a:tailEnd/>
                    </a:ln>
                    <a:solidFill>
                      <a:srgbClr val="000000"/>
                    </a:solidFill>
                    <a:latin typeface="Symbol"/>
                  </a:rPr>
                  <a:t>p</a:t>
                </a:r>
                <a:endParaRPr lang="zh-CN" altLang="en-US" sz="3600" i="1" kern="10">
                  <a:ln w="9525">
                    <a:solidFill>
                      <a:srgbClr val="000000"/>
                    </a:solidFill>
                    <a:round/>
                    <a:headEnd/>
                    <a:tailEnd/>
                  </a:ln>
                  <a:solidFill>
                    <a:srgbClr val="000000"/>
                  </a:solidFill>
                  <a:latin typeface="Symbol"/>
                </a:endParaRPr>
              </a:p>
            </p:txBody>
          </p:sp>
          <p:sp>
            <p:nvSpPr>
              <p:cNvPr id="60478" name="WordArt 320"/>
              <p:cNvSpPr>
                <a:spLocks noChangeArrowheads="1" noChangeShapeType="1" noTextEdit="1"/>
              </p:cNvSpPr>
              <p:nvPr/>
            </p:nvSpPr>
            <p:spPr bwMode="auto">
              <a:xfrm>
                <a:off x="2247" y="3601"/>
                <a:ext cx="35" cy="67"/>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sp>
          <p:nvSpPr>
            <p:cNvPr id="60448" name="WordArt 321"/>
            <p:cNvSpPr>
              <a:spLocks noChangeArrowheads="1" noChangeShapeType="1" noTextEdit="1"/>
            </p:cNvSpPr>
            <p:nvPr/>
          </p:nvSpPr>
          <p:spPr bwMode="auto">
            <a:xfrm>
              <a:off x="2725" y="4036"/>
              <a:ext cx="35" cy="67"/>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60449" name="Group 322"/>
            <p:cNvGrpSpPr>
              <a:grpSpLocks/>
            </p:cNvGrpSpPr>
            <p:nvPr/>
          </p:nvGrpSpPr>
          <p:grpSpPr bwMode="auto">
            <a:xfrm>
              <a:off x="3599" y="3917"/>
              <a:ext cx="560" cy="149"/>
              <a:chOff x="1960" y="3919"/>
              <a:chExt cx="560" cy="149"/>
            </a:xfrm>
          </p:grpSpPr>
          <p:sp>
            <p:nvSpPr>
              <p:cNvPr id="60464" name="WordArt 323"/>
              <p:cNvSpPr>
                <a:spLocks noChangeArrowheads="1" noChangeShapeType="1" noTextEdit="1"/>
              </p:cNvSpPr>
              <p:nvPr/>
            </p:nvSpPr>
            <p:spPr bwMode="auto">
              <a:xfrm>
                <a:off x="2145" y="3931"/>
                <a:ext cx="90" cy="137"/>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k</a:t>
                </a:r>
                <a:endParaRPr lang="zh-CN" altLang="en-US" sz="1200" i="1" kern="10">
                  <a:ln w="9525">
                    <a:solidFill>
                      <a:srgbClr val="000000"/>
                    </a:solidFill>
                    <a:round/>
                    <a:headEnd/>
                    <a:tailEnd/>
                  </a:ln>
                  <a:latin typeface="Times New Roman"/>
                  <a:cs typeface="Times New Roman"/>
                </a:endParaRPr>
              </a:p>
            </p:txBody>
          </p:sp>
          <p:sp>
            <p:nvSpPr>
              <p:cNvPr id="60465" name="WordArt 324"/>
              <p:cNvSpPr>
                <a:spLocks noChangeArrowheads="1" noChangeShapeType="1" noTextEdit="1"/>
              </p:cNvSpPr>
              <p:nvPr/>
            </p:nvSpPr>
            <p:spPr bwMode="auto">
              <a:xfrm flipH="1">
                <a:off x="1960" y="3919"/>
                <a:ext cx="58" cy="14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60466" name="WordArt 325"/>
              <p:cNvSpPr>
                <a:spLocks noChangeArrowheads="1" noChangeShapeType="1" noTextEdit="1"/>
              </p:cNvSpPr>
              <p:nvPr/>
            </p:nvSpPr>
            <p:spPr bwMode="auto">
              <a:xfrm>
                <a:off x="2047" y="3945"/>
                <a:ext cx="72" cy="111"/>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Times New Roman"/>
                    <a:cs typeface="Times New Roman"/>
                  </a:rPr>
                  <a:t>2</a:t>
                </a:r>
                <a:endParaRPr lang="zh-CN" altLang="en-US" sz="3600" kern="10">
                  <a:ln w="9525">
                    <a:solidFill>
                      <a:schemeClr val="tx1"/>
                    </a:solidFill>
                    <a:round/>
                    <a:headEnd/>
                    <a:tailEnd/>
                  </a:ln>
                  <a:latin typeface="Times New Roman"/>
                  <a:cs typeface="Times New Roman"/>
                </a:endParaRPr>
              </a:p>
            </p:txBody>
          </p:sp>
          <p:sp>
            <p:nvSpPr>
              <p:cNvPr id="60467" name="WordArt 326"/>
              <p:cNvSpPr>
                <a:spLocks noChangeArrowheads="1" noChangeShapeType="1" noTextEdit="1"/>
              </p:cNvSpPr>
              <p:nvPr/>
            </p:nvSpPr>
            <p:spPr bwMode="auto">
              <a:xfrm>
                <a:off x="2265" y="3953"/>
                <a:ext cx="112" cy="115"/>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60468" name="WordArt 327"/>
              <p:cNvSpPr>
                <a:spLocks noChangeArrowheads="1" noChangeShapeType="1" noTextEdit="1"/>
              </p:cNvSpPr>
              <p:nvPr/>
            </p:nvSpPr>
            <p:spPr bwMode="auto">
              <a:xfrm>
                <a:off x="2399" y="3938"/>
                <a:ext cx="60" cy="114"/>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60469" name="WordArt 328"/>
              <p:cNvSpPr>
                <a:spLocks noChangeArrowheads="1" noChangeShapeType="1" noTextEdit="1"/>
              </p:cNvSpPr>
              <p:nvPr/>
            </p:nvSpPr>
            <p:spPr bwMode="auto">
              <a:xfrm>
                <a:off x="2463" y="3921"/>
                <a:ext cx="57" cy="14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grpSp>
          <p:nvGrpSpPr>
            <p:cNvPr id="60450" name="Group 329"/>
            <p:cNvGrpSpPr>
              <a:grpSpLocks/>
            </p:cNvGrpSpPr>
            <p:nvPr/>
          </p:nvGrpSpPr>
          <p:grpSpPr bwMode="auto">
            <a:xfrm>
              <a:off x="4309" y="3507"/>
              <a:ext cx="1190" cy="161"/>
              <a:chOff x="4016" y="3923"/>
              <a:chExt cx="1386" cy="150"/>
            </a:xfrm>
          </p:grpSpPr>
          <p:sp>
            <p:nvSpPr>
              <p:cNvPr id="60451" name="WordArt 330"/>
              <p:cNvSpPr>
                <a:spLocks noChangeArrowheads="1" noChangeShapeType="1" noTextEdit="1"/>
              </p:cNvSpPr>
              <p:nvPr/>
            </p:nvSpPr>
            <p:spPr bwMode="auto">
              <a:xfrm>
                <a:off x="4153" y="3928"/>
                <a:ext cx="90" cy="137"/>
              </a:xfrm>
              <a:prstGeom prst="rect">
                <a:avLst/>
              </a:prstGeom>
            </p:spPr>
            <p:txBody>
              <a:bodyPr wrap="none" fromWordArt="1">
                <a:prstTxWarp prst="textPlain">
                  <a:avLst>
                    <a:gd name="adj" fmla="val 50000"/>
                  </a:avLst>
                </a:prstTxWarp>
              </a:bodyPr>
              <a:lstStyle/>
              <a:p>
                <a:r>
                  <a:rPr lang="en-US" altLang="zh-CN" sz="1200" i="1" kern="10">
                    <a:ln w="9525">
                      <a:solidFill>
                        <a:srgbClr val="000000"/>
                      </a:solidFill>
                      <a:round/>
                      <a:headEnd/>
                      <a:tailEnd/>
                    </a:ln>
                    <a:latin typeface="Times New Roman"/>
                    <a:cs typeface="Times New Roman"/>
                  </a:rPr>
                  <a:t>k</a:t>
                </a:r>
                <a:endParaRPr lang="zh-CN" altLang="en-US" sz="1200" i="1" kern="10">
                  <a:ln w="9525">
                    <a:solidFill>
                      <a:srgbClr val="000000"/>
                    </a:solidFill>
                    <a:round/>
                    <a:headEnd/>
                    <a:tailEnd/>
                  </a:ln>
                  <a:latin typeface="Times New Roman"/>
                  <a:cs typeface="Times New Roman"/>
                </a:endParaRPr>
              </a:p>
            </p:txBody>
          </p:sp>
          <p:sp>
            <p:nvSpPr>
              <p:cNvPr id="60452" name="WordArt 331"/>
              <p:cNvSpPr>
                <a:spLocks noChangeArrowheads="1" noChangeShapeType="1" noTextEdit="1"/>
              </p:cNvSpPr>
              <p:nvPr/>
            </p:nvSpPr>
            <p:spPr bwMode="auto">
              <a:xfrm flipH="1">
                <a:off x="4016" y="3932"/>
                <a:ext cx="58" cy="14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nvGrpSpPr>
              <p:cNvPr id="60453" name="Group 332"/>
              <p:cNvGrpSpPr>
                <a:grpSpLocks/>
              </p:cNvGrpSpPr>
              <p:nvPr/>
            </p:nvGrpSpPr>
            <p:grpSpPr bwMode="auto">
              <a:xfrm>
                <a:off x="4294" y="3983"/>
                <a:ext cx="103" cy="58"/>
                <a:chOff x="1260" y="2371"/>
                <a:chExt cx="151" cy="53"/>
              </a:xfrm>
            </p:grpSpPr>
            <p:sp>
              <p:nvSpPr>
                <p:cNvPr id="60462" name="Line 333"/>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60463" name="Line 334"/>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60454" name="WordArt 335"/>
              <p:cNvSpPr>
                <a:spLocks noChangeArrowheads="1" noChangeShapeType="1" noTextEdit="1"/>
              </p:cNvSpPr>
              <p:nvPr/>
            </p:nvSpPr>
            <p:spPr bwMode="auto">
              <a:xfrm>
                <a:off x="4650" y="3939"/>
                <a:ext cx="60" cy="114"/>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1</a:t>
                </a:r>
                <a:endParaRPr lang="zh-CN" altLang="en-US" sz="1400" kern="10">
                  <a:ln w="9525">
                    <a:solidFill>
                      <a:srgbClr val="000000"/>
                    </a:solidFill>
                    <a:round/>
                    <a:headEnd/>
                    <a:tailEnd/>
                  </a:ln>
                  <a:latin typeface="Times New Roman"/>
                  <a:cs typeface="Times New Roman"/>
                </a:endParaRPr>
              </a:p>
            </p:txBody>
          </p:sp>
          <p:sp>
            <p:nvSpPr>
              <p:cNvPr id="60455" name="WordArt 336"/>
              <p:cNvSpPr>
                <a:spLocks noChangeArrowheads="1" noChangeShapeType="1" noTextEdit="1"/>
              </p:cNvSpPr>
              <p:nvPr/>
            </p:nvSpPr>
            <p:spPr bwMode="auto">
              <a:xfrm>
                <a:off x="4885" y="3930"/>
                <a:ext cx="82" cy="125"/>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2</a:t>
                </a:r>
                <a:endParaRPr lang="zh-CN" altLang="en-US" sz="1400" kern="10">
                  <a:ln w="9525">
                    <a:solidFill>
                      <a:srgbClr val="000000"/>
                    </a:solidFill>
                    <a:round/>
                    <a:headEnd/>
                    <a:tailEnd/>
                  </a:ln>
                  <a:latin typeface="Times New Roman"/>
                  <a:cs typeface="Times New Roman"/>
                </a:endParaRPr>
              </a:p>
            </p:txBody>
          </p:sp>
          <p:sp>
            <p:nvSpPr>
              <p:cNvPr id="60456" name="WordArt 337"/>
              <p:cNvSpPr>
                <a:spLocks noChangeArrowheads="1" noChangeShapeType="1" noTextEdit="1"/>
              </p:cNvSpPr>
              <p:nvPr/>
            </p:nvSpPr>
            <p:spPr bwMode="auto">
              <a:xfrm>
                <a:off x="4443" y="3941"/>
                <a:ext cx="60" cy="114"/>
              </a:xfrm>
              <a:prstGeom prst="rect">
                <a:avLst/>
              </a:prstGeom>
            </p:spPr>
            <p:txBody>
              <a:bodyPr wrap="none" fromWordArt="1">
                <a:prstTxWarp prst="textPlain">
                  <a:avLst>
                    <a:gd name="adj" fmla="val 50000"/>
                  </a:avLst>
                </a:prstTxWarp>
              </a:bodyPr>
              <a:lstStyle/>
              <a:p>
                <a:r>
                  <a:rPr lang="en-US" altLang="zh-CN" sz="1400" kern="10">
                    <a:ln w="9525">
                      <a:solidFill>
                        <a:srgbClr val="000000"/>
                      </a:solidFill>
                      <a:round/>
                      <a:headEnd/>
                      <a:tailEnd/>
                    </a:ln>
                    <a:latin typeface="Times New Roman"/>
                    <a:cs typeface="Times New Roman"/>
                  </a:rPr>
                  <a:t>0</a:t>
                </a:r>
                <a:endParaRPr lang="zh-CN" altLang="en-US" sz="1400" kern="10">
                  <a:ln w="9525">
                    <a:solidFill>
                      <a:srgbClr val="000000"/>
                    </a:solidFill>
                    <a:round/>
                    <a:headEnd/>
                    <a:tailEnd/>
                  </a:ln>
                  <a:latin typeface="Times New Roman"/>
                  <a:cs typeface="Times New Roman"/>
                </a:endParaRPr>
              </a:p>
            </p:txBody>
          </p:sp>
          <p:sp>
            <p:nvSpPr>
              <p:cNvPr id="60457" name="WordArt 338"/>
              <p:cNvSpPr>
                <a:spLocks noChangeArrowheads="1" noChangeShapeType="1" noTextEdit="1"/>
              </p:cNvSpPr>
              <p:nvPr/>
            </p:nvSpPr>
            <p:spPr bwMode="auto">
              <a:xfrm>
                <a:off x="4574" y="3994"/>
                <a:ext cx="35" cy="67"/>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60458" name="WordArt 339"/>
              <p:cNvSpPr>
                <a:spLocks noChangeArrowheads="1" noChangeShapeType="1" noTextEdit="1"/>
              </p:cNvSpPr>
              <p:nvPr/>
            </p:nvSpPr>
            <p:spPr bwMode="auto">
              <a:xfrm>
                <a:off x="4788" y="3992"/>
                <a:ext cx="35" cy="67"/>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60459" name="WordArt 340"/>
              <p:cNvSpPr>
                <a:spLocks noChangeArrowheads="1" noChangeShapeType="1" noTextEdit="1"/>
              </p:cNvSpPr>
              <p:nvPr/>
            </p:nvSpPr>
            <p:spPr bwMode="auto">
              <a:xfrm>
                <a:off x="5037" y="3991"/>
                <a:ext cx="35" cy="67"/>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sp>
            <p:nvSpPr>
              <p:cNvPr id="60460" name="WordArt 341"/>
              <p:cNvSpPr>
                <a:spLocks noChangeArrowheads="1" noChangeShapeType="1" noTextEdit="1"/>
              </p:cNvSpPr>
              <p:nvPr/>
            </p:nvSpPr>
            <p:spPr bwMode="auto">
              <a:xfrm flipV="1">
                <a:off x="5126" y="3994"/>
                <a:ext cx="176" cy="27"/>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a:t>
                </a:r>
                <a:endParaRPr lang="zh-CN" altLang="en-US" sz="3600" kern="10">
                  <a:ln w="9525">
                    <a:solidFill>
                      <a:schemeClr val="tx1"/>
                    </a:solidFill>
                    <a:round/>
                    <a:headEnd/>
                    <a:tailEnd/>
                  </a:ln>
                  <a:latin typeface="宋体"/>
                  <a:ea typeface="宋体"/>
                </a:endParaRPr>
              </a:p>
            </p:txBody>
          </p:sp>
          <p:sp>
            <p:nvSpPr>
              <p:cNvPr id="60461" name="WordArt 342"/>
              <p:cNvSpPr>
                <a:spLocks noChangeArrowheads="1" noChangeShapeType="1" noTextEdit="1"/>
              </p:cNvSpPr>
              <p:nvPr/>
            </p:nvSpPr>
            <p:spPr bwMode="auto">
              <a:xfrm>
                <a:off x="5345" y="3923"/>
                <a:ext cx="57" cy="141"/>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宋体"/>
                    <a:ea typeface="宋体"/>
                  </a:rPr>
                  <a:t>)</a:t>
                </a:r>
                <a:endParaRPr lang="zh-CN" altLang="en-US" sz="3600" kern="10">
                  <a:ln w="9525">
                    <a:solidFill>
                      <a:srgbClr val="000000"/>
                    </a:solidFill>
                    <a:round/>
                    <a:headEnd/>
                    <a:tailEnd/>
                  </a:ln>
                  <a:latin typeface="宋体"/>
                  <a:ea typeface="宋体"/>
                </a:endParaRPr>
              </a:p>
            </p:txBody>
          </p:sp>
        </p:grpSp>
      </p:grpSp>
      <p:graphicFrame>
        <p:nvGraphicFramePr>
          <p:cNvPr id="149506" name="Object 2"/>
          <p:cNvGraphicFramePr>
            <a:graphicFrameLocks noChangeAspect="1"/>
          </p:cNvGraphicFramePr>
          <p:nvPr/>
        </p:nvGraphicFramePr>
        <p:xfrm>
          <a:off x="6358060" y="6489700"/>
          <a:ext cx="2557463" cy="368300"/>
        </p:xfrm>
        <a:graphic>
          <a:graphicData uri="http://schemas.openxmlformats.org/presentationml/2006/ole">
            <mc:AlternateContent xmlns:mc="http://schemas.openxmlformats.org/markup-compatibility/2006">
              <mc:Choice xmlns:v="urn:schemas-microsoft-com:vml" Requires="v">
                <p:oleObj spid="_x0000_s149577" name="Equation" r:id="rId5" imgW="1231560" imgH="177480" progId="Equation.DSMT4">
                  <p:embed/>
                </p:oleObj>
              </mc:Choice>
              <mc:Fallback>
                <p:oleObj name="Equation" r:id="rId5" imgW="1231560" imgH="177480" progId="Equation.DSMT4">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8060" y="6489700"/>
                        <a:ext cx="255746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42" name="Group 31"/>
          <p:cNvGrpSpPr>
            <a:grpSpLocks/>
          </p:cNvGrpSpPr>
          <p:nvPr/>
        </p:nvGrpSpPr>
        <p:grpSpPr bwMode="auto">
          <a:xfrm>
            <a:off x="355600" y="407988"/>
            <a:ext cx="641350" cy="336550"/>
            <a:chOff x="127" y="728"/>
            <a:chExt cx="437" cy="256"/>
          </a:xfrm>
        </p:grpSpPr>
        <p:sp>
          <p:nvSpPr>
            <p:cNvPr id="343" name="Oval 32" descr="栎木"/>
            <p:cNvSpPr>
              <a:spLocks noChangeArrowheads="1"/>
            </p:cNvSpPr>
            <p:nvPr/>
          </p:nvSpPr>
          <p:spPr bwMode="auto">
            <a:xfrm>
              <a:off x="127" y="728"/>
              <a:ext cx="437" cy="256"/>
            </a:xfrm>
            <a:prstGeom prst="ellipse">
              <a:avLst/>
            </a:prstGeom>
            <a:blipFill dpi="0" rotWithShape="0">
              <a:blip r:embed="rId7" cstate="print"/>
              <a:srcRect/>
              <a:tile tx="0" ty="0" sx="100000" sy="100000" flip="none" algn="tl"/>
            </a:blipFill>
            <a:ln w="38100">
              <a:solidFill>
                <a:srgbClr val="00CC99"/>
              </a:solidFill>
              <a:round/>
              <a:headEnd/>
              <a:tailEnd/>
            </a:ln>
            <a:effectLst/>
          </p:spPr>
          <p:txBody>
            <a:bodyPr wrap="none" anchor="ctr"/>
            <a:lstStyle/>
            <a:p>
              <a:endParaRPr lang="zh-CN" altLang="en-US"/>
            </a:p>
          </p:txBody>
        </p:sp>
        <p:sp>
          <p:nvSpPr>
            <p:cNvPr id="344" name="WordArt 33"/>
            <p:cNvSpPr>
              <a:spLocks noChangeArrowheads="1" noChangeShapeType="1" noTextEdit="1"/>
            </p:cNvSpPr>
            <p:nvPr/>
          </p:nvSpPr>
          <p:spPr bwMode="auto">
            <a:xfrm>
              <a:off x="187" y="780"/>
              <a:ext cx="305" cy="147"/>
            </a:xfrm>
            <a:prstGeom prst="rect">
              <a:avLst/>
            </a:prstGeom>
          </p:spPr>
          <p:txBody>
            <a:bodyPr wrap="none" fromWordArt="1">
              <a:prstTxWarp prst="textPlain">
                <a:avLst>
                  <a:gd name="adj" fmla="val 50287"/>
                </a:avLst>
              </a:prstTxWarp>
            </a:bodyPr>
            <a:lstStyle/>
            <a:p>
              <a:r>
                <a:rPr lang="zh-CN" altLang="en-US"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例</a:t>
              </a:r>
              <a:r>
                <a:rPr lang="en-US" altLang="zh-CN" sz="3600" kern="10" dirty="0" smtClean="0">
                  <a:ln w="19050">
                    <a:solidFill>
                      <a:schemeClr val="bg1"/>
                    </a:solidFill>
                    <a:round/>
                    <a:headEnd/>
                    <a:tailEnd/>
                  </a:ln>
                  <a:solidFill>
                    <a:schemeClr val="bg1"/>
                  </a:solidFill>
                  <a:effectLst>
                    <a:outerShdw dist="35921" dir="2700000" algn="ctr" rotWithShape="0">
                      <a:schemeClr val="tx1"/>
                    </a:outerShdw>
                  </a:effectLst>
                  <a:latin typeface="宋体"/>
                  <a:ea typeface="宋体"/>
                </a:rPr>
                <a:t>3</a:t>
              </a:r>
              <a:endParaRPr lang="zh-CN" altLang="en-US" sz="3600" kern="10" dirty="0">
                <a:ln w="19050">
                  <a:solidFill>
                    <a:schemeClr val="bg1"/>
                  </a:solidFill>
                  <a:round/>
                  <a:headEnd/>
                  <a:tailEnd/>
                </a:ln>
                <a:solidFill>
                  <a:schemeClr val="bg1"/>
                </a:solidFill>
                <a:effectLst>
                  <a:outerShdw dist="35921" dir="2700000" algn="ctr" rotWithShape="0">
                    <a:schemeClr val="tx1"/>
                  </a:outerShdw>
                </a:effectLst>
                <a:latin typeface="宋体"/>
                <a:ea typeface="宋体"/>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1+#ppt_w/2"/>
                                          </p:val>
                                        </p:tav>
                                        <p:tav tm="100000">
                                          <p:val>
                                            <p:strVal val="#ppt_x"/>
                                          </p:val>
                                        </p:tav>
                                      </p:tavLst>
                                    </p:anim>
                                    <p:anim calcmode="lin" valueType="num">
                                      <p:cBhvr additive="base">
                                        <p:cTn id="17"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500" fill="hold"/>
                                        <p:tgtEl>
                                          <p:spTgt spid="31"/>
                                        </p:tgtEl>
                                        <p:attrNameLst>
                                          <p:attrName>ppt_x</p:attrName>
                                        </p:attrNameLst>
                                      </p:cBhvr>
                                      <p:tavLst>
                                        <p:tav tm="0">
                                          <p:val>
                                            <p:strVal val="1+#ppt_w/2"/>
                                          </p:val>
                                        </p:tav>
                                        <p:tav tm="100000">
                                          <p:val>
                                            <p:strVal val="#ppt_x"/>
                                          </p:val>
                                        </p:tav>
                                      </p:tavLst>
                                    </p:anim>
                                    <p:anim calcmode="lin" valueType="num">
                                      <p:cBhvr additive="base">
                                        <p:cTn id="23" dur="500" fill="hold"/>
                                        <p:tgtEl>
                                          <p:spTgt spid="31"/>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60432"/>
                                        </p:tgtEl>
                                        <p:attrNameLst>
                                          <p:attrName>style.visibility</p:attrName>
                                        </p:attrNameLst>
                                      </p:cBhvr>
                                      <p:to>
                                        <p:strVal val="visible"/>
                                      </p:to>
                                    </p:set>
                                    <p:anim calcmode="lin" valueType="num">
                                      <p:cBhvr additive="base">
                                        <p:cTn id="26" dur="500" fill="hold"/>
                                        <p:tgtEl>
                                          <p:spTgt spid="60432"/>
                                        </p:tgtEl>
                                        <p:attrNameLst>
                                          <p:attrName>ppt_x</p:attrName>
                                        </p:attrNameLst>
                                      </p:cBhvr>
                                      <p:tavLst>
                                        <p:tav tm="0">
                                          <p:val>
                                            <p:strVal val="1+#ppt_w/2"/>
                                          </p:val>
                                        </p:tav>
                                        <p:tav tm="100000">
                                          <p:val>
                                            <p:strVal val="#ppt_x"/>
                                          </p:val>
                                        </p:tav>
                                      </p:tavLst>
                                    </p:anim>
                                    <p:anim calcmode="lin" valueType="num">
                                      <p:cBhvr additive="base">
                                        <p:cTn id="27" dur="500" fill="hold"/>
                                        <p:tgtEl>
                                          <p:spTgt spid="60432"/>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60447"/>
                                        </p:tgtEl>
                                        <p:attrNameLst>
                                          <p:attrName>style.visibility</p:attrName>
                                        </p:attrNameLst>
                                      </p:cBhvr>
                                      <p:to>
                                        <p:strVal val="visible"/>
                                      </p:to>
                                    </p:set>
                                    <p:anim calcmode="lin" valueType="num">
                                      <p:cBhvr additive="base">
                                        <p:cTn id="32" dur="500" fill="hold"/>
                                        <p:tgtEl>
                                          <p:spTgt spid="60447"/>
                                        </p:tgtEl>
                                        <p:attrNameLst>
                                          <p:attrName>ppt_x</p:attrName>
                                        </p:attrNameLst>
                                      </p:cBhvr>
                                      <p:tavLst>
                                        <p:tav tm="0">
                                          <p:val>
                                            <p:strVal val="#ppt_x"/>
                                          </p:val>
                                        </p:tav>
                                        <p:tav tm="100000">
                                          <p:val>
                                            <p:strVal val="#ppt_x"/>
                                          </p:val>
                                        </p:tav>
                                      </p:tavLst>
                                    </p:anim>
                                    <p:anim calcmode="lin" valueType="num">
                                      <p:cBhvr additive="base">
                                        <p:cTn id="33" dur="500" fill="hold"/>
                                        <p:tgtEl>
                                          <p:spTgt spid="60447"/>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49506"/>
                                        </p:tgtEl>
                                        <p:attrNameLst>
                                          <p:attrName>style.visibility</p:attrName>
                                        </p:attrNameLst>
                                      </p:cBhvr>
                                      <p:to>
                                        <p:strVal val="visible"/>
                                      </p:to>
                                    </p:set>
                                    <p:anim calcmode="lin" valueType="num">
                                      <p:cBhvr additive="base">
                                        <p:cTn id="36" dur="500" fill="hold"/>
                                        <p:tgtEl>
                                          <p:spTgt spid="149506"/>
                                        </p:tgtEl>
                                        <p:attrNameLst>
                                          <p:attrName>ppt_x</p:attrName>
                                        </p:attrNameLst>
                                      </p:cBhvr>
                                      <p:tavLst>
                                        <p:tav tm="0">
                                          <p:val>
                                            <p:strVal val="#ppt_x"/>
                                          </p:val>
                                        </p:tav>
                                        <p:tav tm="100000">
                                          <p:val>
                                            <p:strVal val="#ppt_x"/>
                                          </p:val>
                                        </p:tav>
                                      </p:tavLst>
                                    </p:anim>
                                    <p:anim calcmode="lin" valueType="num">
                                      <p:cBhvr additive="base">
                                        <p:cTn id="37" dur="500" fill="hold"/>
                                        <p:tgtEl>
                                          <p:spTgt spid="1495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3"/>
          <p:cNvSpPr txBox="1">
            <a:spLocks noChangeArrowheads="1"/>
          </p:cNvSpPr>
          <p:nvPr/>
        </p:nvSpPr>
        <p:spPr bwMode="auto">
          <a:xfrm>
            <a:off x="614939" y="580440"/>
            <a:ext cx="7491476" cy="3785652"/>
          </a:xfrm>
          <a:prstGeom prst="rect">
            <a:avLst/>
          </a:prstGeom>
          <a:noFill/>
          <a:ln w="9525">
            <a:noFill/>
            <a:miter lim="800000"/>
            <a:headEnd/>
            <a:tailEnd/>
          </a:ln>
        </p:spPr>
        <p:txBody>
          <a:bodyPr wrap="square">
            <a:spAutoFit/>
          </a:bodyPr>
          <a:lstStyle/>
          <a:p>
            <a:pPr algn="l">
              <a:spcBef>
                <a:spcPct val="50000"/>
              </a:spcBef>
              <a:defRPr/>
            </a:pPr>
            <a:r>
              <a:rPr lang="zh-CN" altLang="en-US" sz="3200" b="1" dirty="0" smtClean="0">
                <a:latin typeface="+mn-ea"/>
                <a:ea typeface="+mn-ea"/>
              </a:rPr>
              <a:t>第七章</a:t>
            </a:r>
            <a:r>
              <a:rPr lang="zh-CN" altLang="en-US" sz="3200" b="1" dirty="0">
                <a:latin typeface="+mn-ea"/>
                <a:ea typeface="+mn-ea"/>
              </a:rPr>
              <a:t>作业</a:t>
            </a:r>
            <a:r>
              <a:rPr lang="zh-CN" altLang="en-US" sz="3200" b="1" dirty="0" smtClean="0">
                <a:latin typeface="+mn-ea"/>
                <a:ea typeface="+mn-ea"/>
              </a:rPr>
              <a:t>：</a:t>
            </a:r>
            <a:endParaRPr lang="en-US" altLang="zh-CN" sz="3200" b="1" dirty="0" smtClean="0">
              <a:latin typeface="+mn-ea"/>
              <a:ea typeface="+mn-ea"/>
            </a:endParaRPr>
          </a:p>
          <a:p>
            <a:pPr algn="l">
              <a:spcBef>
                <a:spcPct val="50000"/>
              </a:spcBef>
              <a:defRPr/>
            </a:pPr>
            <a:endParaRPr lang="en-US" altLang="zh-CN" sz="3200" b="1" dirty="0" smtClean="0">
              <a:latin typeface="+mn-ea"/>
              <a:ea typeface="+mn-ea"/>
            </a:endParaRPr>
          </a:p>
          <a:p>
            <a:pPr algn="l">
              <a:spcBef>
                <a:spcPts val="0"/>
              </a:spcBef>
              <a:defRPr/>
            </a:pPr>
            <a:r>
              <a:rPr lang="en-US" altLang="zh-CN" sz="3200" dirty="0" smtClean="0"/>
              <a:t>14</a:t>
            </a:r>
            <a:r>
              <a:rPr lang="zh-CN" altLang="zh-CN" sz="3200" dirty="0" smtClean="0"/>
              <a:t>、</a:t>
            </a:r>
            <a:r>
              <a:rPr lang="en-US" altLang="zh-CN" sz="3200" dirty="0" smtClean="0"/>
              <a:t>16</a:t>
            </a:r>
            <a:r>
              <a:rPr lang="zh-CN" altLang="zh-CN" sz="3200" dirty="0" smtClean="0"/>
              <a:t>、</a:t>
            </a:r>
            <a:r>
              <a:rPr lang="en-US" altLang="zh-CN" sz="3200" dirty="0" smtClean="0"/>
              <a:t>17</a:t>
            </a:r>
            <a:r>
              <a:rPr lang="zh-CN" altLang="zh-CN" sz="3200" dirty="0" smtClean="0"/>
              <a:t>、</a:t>
            </a:r>
            <a:r>
              <a:rPr lang="en-US" altLang="zh-CN" sz="3200" dirty="0" smtClean="0"/>
              <a:t>18</a:t>
            </a:r>
            <a:r>
              <a:rPr lang="zh-CN" altLang="zh-CN" sz="3200" dirty="0" smtClean="0"/>
              <a:t>（</a:t>
            </a:r>
            <a:r>
              <a:rPr lang="zh-CN" altLang="zh-CN" sz="2400" dirty="0" smtClean="0"/>
              <a:t>波动表达式及其物理意义</a:t>
            </a:r>
            <a:r>
              <a:rPr lang="zh-CN" altLang="zh-CN" sz="3200" dirty="0" smtClean="0"/>
              <a:t>）、</a:t>
            </a:r>
            <a:r>
              <a:rPr lang="en-US" altLang="zh-CN" sz="3200" dirty="0" smtClean="0"/>
              <a:t>22</a:t>
            </a:r>
            <a:r>
              <a:rPr lang="zh-CN" altLang="zh-CN" sz="3200" dirty="0" smtClean="0"/>
              <a:t>、（波的能量）、</a:t>
            </a:r>
            <a:endParaRPr lang="en-US" altLang="zh-CN" sz="3200" dirty="0" smtClean="0"/>
          </a:p>
          <a:p>
            <a:pPr algn="l">
              <a:spcBef>
                <a:spcPts val="0"/>
              </a:spcBef>
              <a:defRPr/>
            </a:pPr>
            <a:r>
              <a:rPr lang="en-US" altLang="zh-CN" sz="3200" dirty="0" smtClean="0"/>
              <a:t>23</a:t>
            </a:r>
            <a:r>
              <a:rPr lang="zh-CN" altLang="zh-CN" sz="3200" dirty="0" smtClean="0"/>
              <a:t>、</a:t>
            </a:r>
            <a:r>
              <a:rPr lang="en-US" altLang="zh-CN" sz="3200" dirty="0" smtClean="0"/>
              <a:t>25</a:t>
            </a:r>
            <a:r>
              <a:rPr lang="zh-CN" altLang="zh-CN" sz="3200" dirty="0" smtClean="0"/>
              <a:t>、</a:t>
            </a:r>
            <a:r>
              <a:rPr lang="en-US" altLang="zh-CN" sz="3200" dirty="0" smtClean="0"/>
              <a:t>27</a:t>
            </a:r>
            <a:r>
              <a:rPr lang="zh-CN" altLang="zh-CN" sz="3200" dirty="0" smtClean="0"/>
              <a:t>（波的干涉）、</a:t>
            </a:r>
            <a:endParaRPr lang="en-US" altLang="zh-CN" sz="3200" dirty="0" smtClean="0"/>
          </a:p>
          <a:p>
            <a:pPr algn="l">
              <a:spcBef>
                <a:spcPts val="0"/>
              </a:spcBef>
              <a:defRPr/>
            </a:pPr>
            <a:r>
              <a:rPr lang="en-US" altLang="zh-CN" sz="3200" dirty="0" smtClean="0"/>
              <a:t>28</a:t>
            </a:r>
            <a:r>
              <a:rPr lang="zh-CN" altLang="zh-CN" sz="3200" dirty="0" smtClean="0"/>
              <a:t>、</a:t>
            </a:r>
            <a:r>
              <a:rPr lang="en-US" altLang="zh-CN" sz="3200" dirty="0" smtClean="0"/>
              <a:t>29</a:t>
            </a:r>
            <a:r>
              <a:rPr lang="zh-CN" altLang="zh-CN" sz="3200" dirty="0" smtClean="0"/>
              <a:t>（驻波）</a:t>
            </a:r>
            <a:endParaRPr lang="en-US" altLang="zh-CN" sz="3200" dirty="0" smtClean="0"/>
          </a:p>
          <a:p>
            <a:pPr algn="l">
              <a:spcBef>
                <a:spcPts val="0"/>
              </a:spcBef>
              <a:defRPr/>
            </a:pPr>
            <a:r>
              <a:rPr lang="zh-CN" altLang="zh-CN" sz="3200" kern="100" dirty="0">
                <a:solidFill>
                  <a:srgbClr val="0000FF"/>
                </a:solidFill>
                <a:ea typeface="楷体_GB2312"/>
                <a:cs typeface="Times New Roman" panose="02020603050405020304" pitchFamily="18" charset="0"/>
              </a:rPr>
              <a:t>学习指导</a:t>
            </a:r>
            <a:r>
              <a:rPr lang="zh-CN" altLang="en-US" sz="3200" kern="100" dirty="0">
                <a:solidFill>
                  <a:srgbClr val="0000FF"/>
                </a:solidFill>
                <a:ea typeface="楷体_GB2312"/>
                <a:cs typeface="Times New Roman" panose="02020603050405020304" pitchFamily="18" charset="0"/>
              </a:rPr>
              <a:t>书</a:t>
            </a:r>
            <a:r>
              <a:rPr lang="zh-CN" altLang="zh-CN" sz="3200" kern="100" dirty="0">
                <a:solidFill>
                  <a:srgbClr val="0000FF"/>
                </a:solidFill>
                <a:ea typeface="楷体_GB2312"/>
                <a:cs typeface="Times New Roman" panose="02020603050405020304" pitchFamily="18" charset="0"/>
              </a:rPr>
              <a:t>：</a:t>
            </a:r>
            <a:r>
              <a:rPr lang="zh-CN" altLang="zh-CN" sz="3200" kern="100" dirty="0" smtClean="0">
                <a:solidFill>
                  <a:srgbClr val="0000FF"/>
                </a:solidFill>
                <a:ea typeface="楷体_GB2312"/>
                <a:cs typeface="Times New Roman" panose="02020603050405020304" pitchFamily="18" charset="0"/>
              </a:rPr>
              <a:t>例题</a:t>
            </a:r>
            <a:r>
              <a:rPr lang="en-US" altLang="zh-CN" sz="3200" kern="100" dirty="0" smtClean="0">
                <a:solidFill>
                  <a:srgbClr val="0000FF"/>
                </a:solidFill>
                <a:ea typeface="楷体_GB2312"/>
                <a:cs typeface="Times New Roman" panose="02020603050405020304" pitchFamily="18" charset="0"/>
              </a:rPr>
              <a:t>7.2 </a:t>
            </a:r>
            <a:r>
              <a:rPr lang="zh-CN" altLang="en-US" sz="3200" kern="100" dirty="0" smtClean="0">
                <a:solidFill>
                  <a:srgbClr val="0000FF"/>
                </a:solidFill>
                <a:ea typeface="楷体_GB2312"/>
                <a:cs typeface="Times New Roman" panose="02020603050405020304" pitchFamily="18" charset="0"/>
              </a:rPr>
              <a:t>测试题</a:t>
            </a:r>
            <a:r>
              <a:rPr lang="en-US" altLang="zh-CN" sz="3200" kern="100" dirty="0" smtClean="0">
                <a:solidFill>
                  <a:srgbClr val="0000FF"/>
                </a:solidFill>
                <a:ea typeface="楷体_GB2312"/>
                <a:cs typeface="Times New Roman" panose="02020603050405020304" pitchFamily="18" charset="0"/>
              </a:rPr>
              <a:t>7.10</a:t>
            </a:r>
            <a:endParaRPr lang="zh-CN" altLang="en-US" sz="3200" b="1" dirty="0">
              <a:solidFill>
                <a:srgbClr val="009900"/>
              </a:solidFill>
              <a:latin typeface="+mn-ea"/>
              <a:ea typeface="+mn-ea"/>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36713" y="0"/>
            <a:ext cx="4470573" cy="6858000"/>
          </a:xfrm>
          <a:prstGeom prst="rect">
            <a:avLst/>
          </a:prstGeom>
        </p:spPr>
      </p:pic>
    </p:spTree>
    <p:extLst>
      <p:ext uri="{BB962C8B-B14F-4D97-AF65-F5344CB8AC3E}">
        <p14:creationId xmlns:p14="http://schemas.microsoft.com/office/powerpoint/2010/main" val="383879561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6112" y="412496"/>
            <a:ext cx="8957888" cy="5795264"/>
          </a:xfrm>
          <a:prstGeom prst="rect">
            <a:avLst/>
          </a:prstGeom>
        </p:spPr>
      </p:pic>
    </p:spTree>
    <p:extLst>
      <p:ext uri="{BB962C8B-B14F-4D97-AF65-F5344CB8AC3E}">
        <p14:creationId xmlns:p14="http://schemas.microsoft.com/office/powerpoint/2010/main" val="17833043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57826" t="3390" r="8204" b="27337"/>
          <a:stretch/>
        </p:blipFill>
        <p:spPr>
          <a:xfrm>
            <a:off x="5090160" y="1972564"/>
            <a:ext cx="3088640" cy="2885440"/>
          </a:xfrm>
          <a:prstGeom prst="rect">
            <a:avLst/>
          </a:prstGeom>
        </p:spPr>
      </p:pic>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4747" t="72174" r="4682" b="3921"/>
          <a:stretch/>
        </p:blipFill>
        <p:spPr>
          <a:xfrm>
            <a:off x="91440" y="182880"/>
            <a:ext cx="8234818" cy="995680"/>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575" y="1142492"/>
            <a:ext cx="8895231" cy="830072"/>
          </a:xfrm>
          <a:prstGeom prst="rect">
            <a:avLst/>
          </a:prstGeom>
        </p:spPr>
      </p:pic>
    </p:spTree>
    <p:extLst>
      <p:ext uri="{BB962C8B-B14F-4D97-AF65-F5344CB8AC3E}">
        <p14:creationId xmlns:p14="http://schemas.microsoft.com/office/powerpoint/2010/main" val="16725545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3"/>
          <p:cNvSpPr txBox="1">
            <a:spLocks noChangeArrowheads="1"/>
          </p:cNvSpPr>
          <p:nvPr/>
        </p:nvSpPr>
        <p:spPr bwMode="auto">
          <a:xfrm>
            <a:off x="8765" y="251667"/>
            <a:ext cx="1423788" cy="3046988"/>
          </a:xfrm>
          <a:prstGeom prst="rect">
            <a:avLst/>
          </a:prstGeom>
          <a:noFill/>
          <a:ln w="9525">
            <a:noFill/>
            <a:miter lim="800000"/>
            <a:headEnd/>
            <a:tailEnd/>
          </a:ln>
        </p:spPr>
        <p:txBody>
          <a:bodyPr wrap="none">
            <a:spAutoFit/>
          </a:bodyPr>
          <a:lstStyle/>
          <a:p>
            <a:pPr algn="l">
              <a:spcBef>
                <a:spcPts val="0"/>
              </a:spcBef>
              <a:defRPr/>
            </a:pPr>
            <a:r>
              <a:rPr lang="zh-CN" altLang="en-US" sz="3200" b="1" dirty="0" smtClean="0">
                <a:latin typeface="+mn-ea"/>
                <a:ea typeface="+mn-ea"/>
              </a:rPr>
              <a:t>例</a:t>
            </a:r>
            <a:r>
              <a:rPr lang="en-US" altLang="zh-CN" sz="3200" b="1" dirty="0" smtClean="0">
                <a:latin typeface="+mn-ea"/>
                <a:ea typeface="+mn-ea"/>
              </a:rPr>
              <a:t>7.4 </a:t>
            </a:r>
          </a:p>
          <a:p>
            <a:pPr algn="l">
              <a:spcBef>
                <a:spcPts val="0"/>
              </a:spcBef>
              <a:defRPr/>
            </a:pPr>
            <a:r>
              <a:rPr lang="zh-CN" altLang="en-US" sz="3200" b="1" dirty="0" smtClean="0">
                <a:latin typeface="+mn-ea"/>
                <a:ea typeface="+mn-ea"/>
              </a:rPr>
              <a:t>解题</a:t>
            </a:r>
            <a:endParaRPr lang="en-US" altLang="zh-CN" sz="3200" b="1" dirty="0" smtClean="0">
              <a:latin typeface="+mn-ea"/>
              <a:ea typeface="+mn-ea"/>
            </a:endParaRPr>
          </a:p>
          <a:p>
            <a:pPr algn="l">
              <a:spcBef>
                <a:spcPts val="0"/>
              </a:spcBef>
              <a:defRPr/>
            </a:pPr>
            <a:r>
              <a:rPr lang="zh-CN" altLang="en-US" sz="3200" b="1" dirty="0" smtClean="0">
                <a:latin typeface="+mn-ea"/>
                <a:ea typeface="+mn-ea"/>
              </a:rPr>
              <a:t>有误，</a:t>
            </a:r>
            <a:endParaRPr lang="en-US" altLang="zh-CN" sz="3200" b="1" dirty="0" smtClean="0">
              <a:latin typeface="+mn-ea"/>
              <a:ea typeface="+mn-ea"/>
            </a:endParaRPr>
          </a:p>
          <a:p>
            <a:pPr algn="l">
              <a:spcBef>
                <a:spcPts val="0"/>
              </a:spcBef>
              <a:defRPr/>
            </a:pPr>
            <a:r>
              <a:rPr lang="zh-CN" altLang="en-US" sz="3200" b="1" dirty="0" smtClean="0">
                <a:latin typeface="+mn-ea"/>
                <a:ea typeface="+mn-ea"/>
              </a:rPr>
              <a:t>更正</a:t>
            </a:r>
            <a:endParaRPr lang="en-US" altLang="zh-CN" sz="3200" b="1" dirty="0" smtClean="0">
              <a:latin typeface="+mn-ea"/>
              <a:ea typeface="+mn-ea"/>
            </a:endParaRPr>
          </a:p>
          <a:p>
            <a:pPr algn="l">
              <a:spcBef>
                <a:spcPts val="0"/>
              </a:spcBef>
              <a:defRPr/>
            </a:pPr>
            <a:r>
              <a:rPr lang="zh-CN" altLang="en-US" sz="3200" b="1" dirty="0" smtClean="0">
                <a:latin typeface="+mn-ea"/>
                <a:ea typeface="+mn-ea"/>
              </a:rPr>
              <a:t>后如</a:t>
            </a:r>
            <a:endParaRPr lang="en-US" altLang="zh-CN" sz="3200" b="1" dirty="0" smtClean="0">
              <a:latin typeface="+mn-ea"/>
              <a:ea typeface="+mn-ea"/>
            </a:endParaRPr>
          </a:p>
          <a:p>
            <a:pPr algn="l">
              <a:spcBef>
                <a:spcPts val="0"/>
              </a:spcBef>
              <a:defRPr/>
            </a:pPr>
            <a:r>
              <a:rPr lang="zh-CN" altLang="en-US" sz="3200" b="1" dirty="0" smtClean="0">
                <a:latin typeface="+mn-ea"/>
                <a:ea typeface="+mn-ea"/>
              </a:rPr>
              <a:t>图</a:t>
            </a:r>
            <a:endParaRPr lang="zh-CN" altLang="en-US" sz="3200" b="1" dirty="0">
              <a:solidFill>
                <a:srgbClr val="009900"/>
              </a:solidFill>
              <a:latin typeface="+mn-ea"/>
              <a:ea typeface="+mn-ea"/>
            </a:endParaRPr>
          </a:p>
        </p:txBody>
      </p:sp>
      <p:pic>
        <p:nvPicPr>
          <p:cNvPr id="3" name="图片 2" descr="例7-4题改正.jpg"/>
          <p:cNvPicPr>
            <a:picLocks noChangeAspect="1"/>
          </p:cNvPicPr>
          <p:nvPr/>
        </p:nvPicPr>
        <p:blipFill>
          <a:blip r:embed="rId2" cstate="print"/>
          <a:srcRect r="1260" b="8504"/>
          <a:stretch>
            <a:fillRect/>
          </a:stretch>
        </p:blipFill>
        <p:spPr>
          <a:xfrm>
            <a:off x="1335640" y="0"/>
            <a:ext cx="7808359" cy="6858000"/>
          </a:xfrm>
          <a:prstGeom prst="rect">
            <a:avLst/>
          </a:prstGeom>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3"/>
          <p:cNvSpPr txBox="1">
            <a:spLocks noChangeArrowheads="1"/>
          </p:cNvSpPr>
          <p:nvPr/>
        </p:nvSpPr>
        <p:spPr bwMode="auto">
          <a:xfrm>
            <a:off x="282570" y="1400346"/>
            <a:ext cx="7670690" cy="954107"/>
          </a:xfrm>
          <a:prstGeom prst="rect">
            <a:avLst/>
          </a:prstGeom>
          <a:noFill/>
          <a:ln w="9525">
            <a:noFill/>
            <a:miter lim="800000"/>
            <a:headEnd/>
            <a:tailEnd/>
          </a:ln>
        </p:spPr>
        <p:txBody>
          <a:bodyPr wrap="none">
            <a:spAutoFit/>
          </a:bodyPr>
          <a:lstStyle/>
          <a:p>
            <a:pPr algn="l"/>
            <a:r>
              <a:rPr lang="zh-CN" altLang="zh-CN" sz="2800" b="1" dirty="0" smtClean="0">
                <a:solidFill>
                  <a:srgbClr val="FF0000"/>
                </a:solidFill>
              </a:rPr>
              <a:t>§</a:t>
            </a:r>
            <a:r>
              <a:rPr lang="en-US" altLang="zh-CN" sz="2800" b="1" dirty="0" smtClean="0">
                <a:solidFill>
                  <a:srgbClr val="FF0000"/>
                </a:solidFill>
              </a:rPr>
              <a:t>7.4 </a:t>
            </a:r>
            <a:r>
              <a:rPr lang="zh-CN" altLang="zh-CN" sz="2800" b="1" dirty="0" smtClean="0">
                <a:solidFill>
                  <a:srgbClr val="FF0000"/>
                </a:solidFill>
              </a:rPr>
              <a:t>惠更斯原理</a:t>
            </a:r>
            <a:r>
              <a:rPr lang="en-US" altLang="zh-CN" sz="2800" b="1" dirty="0" smtClean="0">
                <a:solidFill>
                  <a:srgbClr val="FF0000"/>
                </a:solidFill>
              </a:rPr>
              <a:t>  </a:t>
            </a:r>
            <a:r>
              <a:rPr lang="zh-CN" altLang="en-US" sz="2800" b="1" dirty="0" smtClean="0">
                <a:solidFill>
                  <a:srgbClr val="FF0000"/>
                </a:solidFill>
              </a:rPr>
              <a:t>波的衍射</a:t>
            </a:r>
            <a:endParaRPr lang="zh-CN" altLang="zh-CN" sz="2800" dirty="0" smtClean="0">
              <a:solidFill>
                <a:srgbClr val="FF0000"/>
              </a:solidFill>
            </a:endParaRPr>
          </a:p>
          <a:p>
            <a:pPr algn="l"/>
            <a:r>
              <a:rPr lang="en-US" altLang="zh-CN" sz="2800" b="1" dirty="0" smtClean="0"/>
              <a:t>          </a:t>
            </a:r>
            <a:r>
              <a:rPr lang="zh-CN" altLang="zh-CN" sz="2800" b="1" dirty="0" smtClean="0"/>
              <a:t>本节内容既非重点、也非难点，理解即可</a:t>
            </a:r>
            <a:endParaRPr lang="zh-CN" altLang="zh-CN" sz="2800" dirty="0"/>
          </a:p>
        </p:txBody>
      </p:sp>
      <p:sp>
        <p:nvSpPr>
          <p:cNvPr id="3" name="Text Box 93"/>
          <p:cNvSpPr txBox="1">
            <a:spLocks noChangeArrowheads="1"/>
          </p:cNvSpPr>
          <p:nvPr/>
        </p:nvSpPr>
        <p:spPr bwMode="auto">
          <a:xfrm>
            <a:off x="282570" y="2479841"/>
            <a:ext cx="8840882" cy="2246769"/>
          </a:xfrm>
          <a:prstGeom prst="rect">
            <a:avLst/>
          </a:prstGeom>
          <a:noFill/>
          <a:ln w="9525">
            <a:noFill/>
            <a:miter lim="800000"/>
            <a:headEnd/>
            <a:tailEnd/>
          </a:ln>
        </p:spPr>
        <p:txBody>
          <a:bodyPr wrap="none">
            <a:spAutoFit/>
          </a:bodyPr>
          <a:lstStyle/>
          <a:p>
            <a:pPr algn="l"/>
            <a:r>
              <a:rPr lang="zh-CN" altLang="zh-CN" sz="2800" b="1" dirty="0" smtClean="0">
                <a:solidFill>
                  <a:srgbClr val="FF0000"/>
                </a:solidFill>
              </a:rPr>
              <a:t>§</a:t>
            </a:r>
            <a:r>
              <a:rPr lang="en-US" altLang="zh-CN" sz="2800" b="1" dirty="0" smtClean="0">
                <a:solidFill>
                  <a:srgbClr val="FF0000"/>
                </a:solidFill>
              </a:rPr>
              <a:t>7.5 </a:t>
            </a:r>
            <a:r>
              <a:rPr lang="zh-CN" altLang="zh-CN" sz="2800" b="1" dirty="0" smtClean="0">
                <a:solidFill>
                  <a:srgbClr val="FF0000"/>
                </a:solidFill>
              </a:rPr>
              <a:t>波的干涉</a:t>
            </a:r>
            <a:r>
              <a:rPr lang="en-US" altLang="zh-CN" sz="2800" b="1" dirty="0" smtClean="0">
                <a:solidFill>
                  <a:srgbClr val="FF0000"/>
                </a:solidFill>
              </a:rPr>
              <a:t>  </a:t>
            </a:r>
            <a:r>
              <a:rPr lang="zh-CN" altLang="zh-CN" sz="2800" b="1" dirty="0" smtClean="0"/>
              <a:t>（不是难点、但属于重点内容）</a:t>
            </a:r>
            <a:endParaRPr lang="zh-CN" altLang="zh-CN" sz="2800" dirty="0" smtClean="0"/>
          </a:p>
          <a:p>
            <a:pPr lvl="0" algn="l"/>
            <a:r>
              <a:rPr lang="zh-CN" altLang="zh-CN" sz="2800" b="1" dirty="0" smtClean="0"/>
              <a:t>正确理解波的叠加与波的干涉的区别、理解波的</a:t>
            </a:r>
            <a:endParaRPr lang="en-US" altLang="zh-CN" sz="2800" b="1" dirty="0" smtClean="0"/>
          </a:p>
          <a:p>
            <a:pPr lvl="0" algn="l"/>
            <a:r>
              <a:rPr lang="zh-CN" altLang="zh-CN" sz="2800" b="1" dirty="0" smtClean="0"/>
              <a:t>相干条件</a:t>
            </a:r>
            <a:endParaRPr lang="zh-CN" altLang="zh-CN" sz="2800" dirty="0" smtClean="0"/>
          </a:p>
          <a:p>
            <a:pPr algn="l"/>
            <a:r>
              <a:rPr lang="zh-CN" altLang="zh-CN" sz="2800" b="1" dirty="0" smtClean="0">
                <a:solidFill>
                  <a:srgbClr val="0000FF"/>
                </a:solidFill>
              </a:rPr>
              <a:t>掌握相干区域中任意一个质点合振动振幅或该处</a:t>
            </a:r>
            <a:endParaRPr lang="en-US" altLang="zh-CN" sz="2800" b="1" dirty="0" smtClean="0">
              <a:solidFill>
                <a:srgbClr val="0000FF"/>
              </a:solidFill>
            </a:endParaRPr>
          </a:p>
          <a:p>
            <a:pPr algn="l"/>
            <a:r>
              <a:rPr lang="zh-CN" altLang="zh-CN" sz="2800" b="1" dirty="0" smtClean="0">
                <a:solidFill>
                  <a:srgbClr val="0000FF"/>
                </a:solidFill>
              </a:rPr>
              <a:t>波强的计算公式，熟练掌握干涉加强或干涉减弱的条件</a:t>
            </a:r>
            <a:endParaRPr lang="zh-CN" altLang="zh-CN" sz="2800" dirty="0">
              <a:solidFill>
                <a:srgbClr val="0000FF"/>
              </a:solidFill>
            </a:endParaRPr>
          </a:p>
        </p:txBody>
      </p:sp>
      <p:sp>
        <p:nvSpPr>
          <p:cNvPr id="4" name="Text Box 93"/>
          <p:cNvSpPr txBox="1">
            <a:spLocks noChangeArrowheads="1"/>
          </p:cNvSpPr>
          <p:nvPr/>
        </p:nvSpPr>
        <p:spPr bwMode="auto">
          <a:xfrm>
            <a:off x="713145" y="4877908"/>
            <a:ext cx="5594801" cy="954107"/>
          </a:xfrm>
          <a:prstGeom prst="rect">
            <a:avLst/>
          </a:prstGeom>
          <a:noFill/>
          <a:ln w="9525">
            <a:noFill/>
            <a:miter lim="800000"/>
            <a:headEnd/>
            <a:tailEnd/>
          </a:ln>
        </p:spPr>
        <p:txBody>
          <a:bodyPr wrap="none">
            <a:spAutoFit/>
          </a:bodyPr>
          <a:lstStyle/>
          <a:p>
            <a:pPr algn="l"/>
            <a:r>
              <a:rPr lang="zh-CN" altLang="zh-CN" sz="2800" b="1" dirty="0" smtClean="0"/>
              <a:t>在两列波相干区域内的任意一点，</a:t>
            </a:r>
            <a:endParaRPr lang="en-US" altLang="zh-CN" sz="2800" b="1" dirty="0" smtClean="0"/>
          </a:p>
          <a:p>
            <a:pPr algn="l"/>
            <a:r>
              <a:rPr lang="zh-CN" altLang="zh-CN" sz="2800" b="1" dirty="0" smtClean="0"/>
              <a:t>合振动的振幅和波的强度分别为</a:t>
            </a:r>
            <a:endParaRPr lang="zh-CN" altLang="zh-CN" sz="2800" dirty="0"/>
          </a:p>
        </p:txBody>
      </p:sp>
      <p:sp>
        <p:nvSpPr>
          <p:cNvPr id="2447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4737" name="Object 1"/>
          <p:cNvGraphicFramePr>
            <a:graphicFrameLocks noChangeAspect="1"/>
          </p:cNvGraphicFramePr>
          <p:nvPr>
            <p:extLst>
              <p:ext uri="{D42A27DB-BD31-4B8C-83A1-F6EECF244321}">
                <p14:modId xmlns:p14="http://schemas.microsoft.com/office/powerpoint/2010/main" val="391169745"/>
              </p:ext>
            </p:extLst>
          </p:nvPr>
        </p:nvGraphicFramePr>
        <p:xfrm>
          <a:off x="1223880" y="5867974"/>
          <a:ext cx="4972306" cy="770562"/>
        </p:xfrm>
        <a:graphic>
          <a:graphicData uri="http://schemas.openxmlformats.org/presentationml/2006/ole">
            <mc:AlternateContent xmlns:mc="http://schemas.openxmlformats.org/markup-compatibility/2006">
              <mc:Choice xmlns:v="urn:schemas-microsoft-com:vml" Requires="v">
                <p:oleObj spid="_x0000_s244808" name="Equation" r:id="rId3" imgW="2108160" imgH="317160" progId="Equation.DSMT4">
                  <p:embed/>
                </p:oleObj>
              </mc:Choice>
              <mc:Fallback>
                <p:oleObj name="Equation" r:id="rId3" imgW="2108160" imgH="31716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3880" y="5867974"/>
                        <a:ext cx="4972306" cy="770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爆炸形 1 6"/>
          <p:cNvSpPr/>
          <p:nvPr/>
        </p:nvSpPr>
        <p:spPr bwMode="auto">
          <a:xfrm>
            <a:off x="6307946" y="205131"/>
            <a:ext cx="2569279" cy="614361"/>
          </a:xfrm>
          <a:prstGeom prst="irregularSeal1">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Arial" charset="0"/>
                <a:ea typeface="宋体" pitchFamily="2" charset="-122"/>
              </a:rPr>
              <a:t>遥感</a:t>
            </a:r>
            <a:r>
              <a:rPr kumimoji="0" lang="en-US" altLang="zh-CN" sz="2000" b="0" i="0" u="none" strike="noStrike" cap="none" normalizeH="0" baseline="0" dirty="0" smtClean="0">
                <a:ln>
                  <a:noFill/>
                </a:ln>
                <a:solidFill>
                  <a:schemeClr val="tx1"/>
                </a:solidFill>
                <a:effectLst/>
                <a:latin typeface="Arial" charset="0"/>
                <a:ea typeface="宋体" pitchFamily="2" charset="-122"/>
              </a:rPr>
              <a:t>4.13</a:t>
            </a:r>
            <a:endParaRPr kumimoji="0" lang="zh-CN" altLang="en-US" sz="2000" b="0" i="0" u="none" strike="noStrike" cap="none" normalizeH="0" baseline="0" dirty="0" smtClean="0">
              <a:ln>
                <a:noFill/>
              </a:ln>
              <a:solidFill>
                <a:schemeClr val="tx1"/>
              </a:solidFill>
              <a:effectLst/>
              <a:latin typeface="Arial" charset="0"/>
              <a:ea typeface="宋体" pitchFamily="2" charset="-122"/>
            </a:endParaRPr>
          </a:p>
        </p:txBody>
      </p:sp>
      <p:sp>
        <p:nvSpPr>
          <p:cNvPr id="8" name="Text Box 93"/>
          <p:cNvSpPr txBox="1">
            <a:spLocks noChangeArrowheads="1"/>
          </p:cNvSpPr>
          <p:nvPr/>
        </p:nvSpPr>
        <p:spPr bwMode="auto">
          <a:xfrm>
            <a:off x="282570" y="294941"/>
            <a:ext cx="5705408" cy="954107"/>
          </a:xfrm>
          <a:prstGeom prst="rect">
            <a:avLst/>
          </a:prstGeom>
          <a:noFill/>
          <a:ln w="9525">
            <a:noFill/>
            <a:miter lim="800000"/>
            <a:headEnd/>
            <a:tailEnd/>
          </a:ln>
        </p:spPr>
        <p:txBody>
          <a:bodyPr wrap="none">
            <a:spAutoFit/>
          </a:bodyPr>
          <a:lstStyle/>
          <a:p>
            <a:pPr algn="l"/>
            <a:r>
              <a:rPr lang="zh-CN" altLang="zh-CN" sz="2800" b="1" dirty="0" smtClean="0">
                <a:solidFill>
                  <a:srgbClr val="FF0000"/>
                </a:solidFill>
              </a:rPr>
              <a:t>§</a:t>
            </a:r>
            <a:r>
              <a:rPr lang="en-US" altLang="zh-CN" sz="2800" b="1" dirty="0" smtClean="0">
                <a:solidFill>
                  <a:srgbClr val="FF0000"/>
                </a:solidFill>
              </a:rPr>
              <a:t>7.1-3 </a:t>
            </a:r>
            <a:r>
              <a:rPr lang="zh-CN" altLang="en-US" sz="2800" b="1" dirty="0" smtClean="0">
                <a:solidFill>
                  <a:srgbClr val="FF0000"/>
                </a:solidFill>
              </a:rPr>
              <a:t>波动表达式，波的能量</a:t>
            </a:r>
            <a:endParaRPr lang="en-US" altLang="zh-CN" sz="2800" b="1" dirty="0" smtClean="0">
              <a:solidFill>
                <a:srgbClr val="FF0000"/>
              </a:solidFill>
            </a:endParaRPr>
          </a:p>
          <a:p>
            <a:pPr algn="l"/>
            <a:r>
              <a:rPr lang="en-US" altLang="zh-CN" sz="2800" b="1" dirty="0">
                <a:solidFill>
                  <a:srgbClr val="FF0000"/>
                </a:solidFill>
              </a:rPr>
              <a:t> </a:t>
            </a:r>
            <a:r>
              <a:rPr lang="en-US" altLang="zh-CN" sz="2800" b="1" dirty="0" smtClean="0">
                <a:solidFill>
                  <a:srgbClr val="FF0000"/>
                </a:solidFill>
              </a:rPr>
              <a:t>           </a:t>
            </a:r>
            <a:r>
              <a:rPr lang="zh-CN" altLang="en-US" sz="2800" b="1" dirty="0" smtClean="0"/>
              <a:t>掌握</a:t>
            </a:r>
            <a:r>
              <a:rPr lang="zh-CN" altLang="zh-CN" sz="2800" b="1" dirty="0" smtClean="0"/>
              <a:t>内容</a:t>
            </a:r>
            <a:r>
              <a:rPr lang="zh-CN" altLang="en-US" sz="2800" b="1" dirty="0" smtClean="0"/>
              <a:t>（含旋转矢量法）</a:t>
            </a:r>
            <a:endParaRPr lang="zh-CN" altLang="zh-CN"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56"/>
          <p:cNvSpPr>
            <a:spLocks noGrp="1" noChangeArrowheads="1"/>
          </p:cNvSpPr>
          <p:nvPr>
            <p:ph type="title" idx="4294967295"/>
          </p:nvPr>
        </p:nvSpPr>
        <p:spPr>
          <a:xfrm>
            <a:off x="538163" y="0"/>
            <a:ext cx="8229600" cy="206375"/>
          </a:xfrm>
        </p:spPr>
        <p:txBody>
          <a:bodyPr/>
          <a:lstStyle/>
          <a:p>
            <a:pPr eaLnBrk="1" hangingPunct="1"/>
            <a:r>
              <a:rPr lang="zh-CN" altLang="en-US" sz="700" smtClean="0">
                <a:solidFill>
                  <a:schemeClr val="bg1"/>
                </a:solidFill>
              </a:rPr>
              <a:t>波长周期波速</a:t>
            </a:r>
          </a:p>
        </p:txBody>
      </p:sp>
      <p:sp>
        <p:nvSpPr>
          <p:cNvPr id="8199" name="WordArt 7"/>
          <p:cNvSpPr>
            <a:spLocks noChangeArrowheads="1" noChangeShapeType="1" noTextEdit="1"/>
          </p:cNvSpPr>
          <p:nvPr/>
        </p:nvSpPr>
        <p:spPr bwMode="auto">
          <a:xfrm>
            <a:off x="1616075" y="379413"/>
            <a:ext cx="5911850" cy="377825"/>
          </a:xfrm>
          <a:prstGeom prst="rect">
            <a:avLst/>
          </a:prstGeom>
        </p:spPr>
        <p:txBody>
          <a:bodyPr wrap="none" fromWordArt="1">
            <a:prstTxWarp prst="textPlain">
              <a:avLst>
                <a:gd name="adj" fmla="val 50000"/>
              </a:avLst>
            </a:prstTxWarp>
          </a:bodyPr>
          <a:lstStyle/>
          <a:p>
            <a:r>
              <a:rPr lang="en-US" altLang="zh-CN" sz="3600" b="1" kern="10" dirty="0" smtClean="0">
                <a:ln w="9525">
                  <a:solidFill>
                    <a:srgbClr val="CC3300"/>
                  </a:solidFill>
                  <a:round/>
                  <a:headEnd/>
                  <a:tailEnd/>
                </a:ln>
                <a:solidFill>
                  <a:srgbClr val="CC3300"/>
                </a:solidFill>
                <a:latin typeface="华文中宋"/>
                <a:ea typeface="华文中宋"/>
              </a:rPr>
              <a:t>7.1.5   </a:t>
            </a:r>
            <a:r>
              <a:rPr lang="zh-CN" altLang="en-US" sz="3600" b="1" kern="10" dirty="0" smtClean="0">
                <a:ln w="9525">
                  <a:solidFill>
                    <a:srgbClr val="CC3300"/>
                  </a:solidFill>
                  <a:round/>
                  <a:headEnd/>
                  <a:tailEnd/>
                </a:ln>
                <a:solidFill>
                  <a:srgbClr val="CC3300"/>
                </a:solidFill>
                <a:latin typeface="华文中宋"/>
                <a:ea typeface="华文中宋"/>
              </a:rPr>
              <a:t>波长  </a:t>
            </a:r>
            <a:r>
              <a:rPr lang="zh-CN" altLang="en-US" sz="3600" b="1" kern="10" dirty="0">
                <a:ln w="9525">
                  <a:solidFill>
                    <a:srgbClr val="CC3300"/>
                  </a:solidFill>
                  <a:round/>
                  <a:headEnd/>
                  <a:tailEnd/>
                </a:ln>
                <a:solidFill>
                  <a:srgbClr val="CC3300"/>
                </a:solidFill>
                <a:latin typeface="华文中宋"/>
                <a:ea typeface="华文中宋"/>
              </a:rPr>
              <a:t>波的周期  波速</a:t>
            </a:r>
          </a:p>
        </p:txBody>
      </p:sp>
      <p:sp>
        <p:nvSpPr>
          <p:cNvPr id="14340" name="Line 8"/>
          <p:cNvSpPr>
            <a:spLocks noChangeShapeType="1"/>
          </p:cNvSpPr>
          <p:nvPr/>
        </p:nvSpPr>
        <p:spPr bwMode="auto">
          <a:xfrm flipV="1">
            <a:off x="754063" y="2290763"/>
            <a:ext cx="7867650" cy="0"/>
          </a:xfrm>
          <a:prstGeom prst="line">
            <a:avLst/>
          </a:prstGeom>
          <a:noFill/>
          <a:ln w="57150">
            <a:solidFill>
              <a:schemeClr val="tx1"/>
            </a:solidFill>
            <a:prstDash val="sysDot"/>
            <a:round/>
            <a:headEnd/>
            <a:tailEnd/>
          </a:ln>
        </p:spPr>
        <p:txBody>
          <a:bodyPr/>
          <a:lstStyle/>
          <a:p>
            <a:endParaRPr lang="zh-CN" altLang="en-US"/>
          </a:p>
        </p:txBody>
      </p:sp>
      <p:sp>
        <p:nvSpPr>
          <p:cNvPr id="14341" name="Line 9"/>
          <p:cNvSpPr>
            <a:spLocks noChangeShapeType="1"/>
          </p:cNvSpPr>
          <p:nvPr/>
        </p:nvSpPr>
        <p:spPr bwMode="auto">
          <a:xfrm flipV="1">
            <a:off x="908050" y="2290763"/>
            <a:ext cx="7843838" cy="0"/>
          </a:xfrm>
          <a:prstGeom prst="line">
            <a:avLst/>
          </a:prstGeom>
          <a:noFill/>
          <a:ln w="76200">
            <a:solidFill>
              <a:schemeClr val="tx1"/>
            </a:solidFill>
            <a:round/>
            <a:headEnd/>
            <a:tailEnd/>
          </a:ln>
        </p:spPr>
        <p:txBody>
          <a:bodyPr/>
          <a:lstStyle/>
          <a:p>
            <a:endParaRPr lang="zh-CN" altLang="en-US"/>
          </a:p>
        </p:txBody>
      </p:sp>
      <p:grpSp>
        <p:nvGrpSpPr>
          <p:cNvPr id="2" name="Group 10"/>
          <p:cNvGrpSpPr>
            <a:grpSpLocks/>
          </p:cNvGrpSpPr>
          <p:nvPr/>
        </p:nvGrpSpPr>
        <p:grpSpPr bwMode="auto">
          <a:xfrm>
            <a:off x="444500" y="1387475"/>
            <a:ext cx="8158163" cy="1735138"/>
            <a:chOff x="258" y="781"/>
            <a:chExt cx="5139" cy="1273"/>
          </a:xfrm>
        </p:grpSpPr>
        <p:sp>
          <p:nvSpPr>
            <p:cNvPr id="14486" name="Rectangle 11"/>
            <p:cNvSpPr>
              <a:spLocks noChangeArrowheads="1"/>
            </p:cNvSpPr>
            <p:nvPr/>
          </p:nvSpPr>
          <p:spPr bwMode="auto">
            <a:xfrm>
              <a:off x="258" y="781"/>
              <a:ext cx="5138" cy="1273"/>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14487" name="Freeform 12"/>
            <p:cNvSpPr>
              <a:spLocks/>
            </p:cNvSpPr>
            <p:nvPr/>
          </p:nvSpPr>
          <p:spPr bwMode="auto">
            <a:xfrm>
              <a:off x="275" y="1000"/>
              <a:ext cx="5122" cy="837"/>
            </a:xfrm>
            <a:custGeom>
              <a:avLst/>
              <a:gdLst>
                <a:gd name="T0" fmla="*/ 0 w 4752"/>
                <a:gd name="T1" fmla="*/ 46 h 1200"/>
                <a:gd name="T2" fmla="*/ 809 w 4752"/>
                <a:gd name="T3" fmla="*/ 0 h 1200"/>
                <a:gd name="T4" fmla="*/ 1624 w 4752"/>
                <a:gd name="T5" fmla="*/ 46 h 1200"/>
                <a:gd name="T6" fmla="*/ 2433 w 4752"/>
                <a:gd name="T7" fmla="*/ 96 h 1200"/>
                <a:gd name="T8" fmla="*/ 3244 w 4752"/>
                <a:gd name="T9" fmla="*/ 46 h 1200"/>
                <a:gd name="T10" fmla="*/ 4056 w 4752"/>
                <a:gd name="T11" fmla="*/ 0 h 1200"/>
                <a:gd name="T12" fmla="*/ 4869 w 4752"/>
                <a:gd name="T13" fmla="*/ 46 h 1200"/>
                <a:gd name="T14" fmla="*/ 5680 w 4752"/>
                <a:gd name="T15" fmla="*/ 96 h 1200"/>
                <a:gd name="T16" fmla="*/ 6489 w 4752"/>
                <a:gd name="T17" fmla="*/ 46 h 1200"/>
                <a:gd name="T18" fmla="*/ 7301 w 4752"/>
                <a:gd name="T19" fmla="*/ 0 h 1200"/>
                <a:gd name="T20" fmla="*/ 8031 w 4752"/>
                <a:gd name="T21" fmla="*/ 46 h 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52"/>
                <a:gd name="T34" fmla="*/ 0 h 1200"/>
                <a:gd name="T35" fmla="*/ 4752 w 4752"/>
                <a:gd name="T36" fmla="*/ 1200 h 12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52" h="1200">
                  <a:moveTo>
                    <a:pt x="0" y="576"/>
                  </a:moveTo>
                  <a:cubicBezTo>
                    <a:pt x="160" y="288"/>
                    <a:pt x="320" y="0"/>
                    <a:pt x="480" y="0"/>
                  </a:cubicBezTo>
                  <a:cubicBezTo>
                    <a:pt x="640" y="0"/>
                    <a:pt x="800" y="376"/>
                    <a:pt x="960" y="576"/>
                  </a:cubicBezTo>
                  <a:cubicBezTo>
                    <a:pt x="1120" y="776"/>
                    <a:pt x="1280" y="1200"/>
                    <a:pt x="1440" y="1200"/>
                  </a:cubicBezTo>
                  <a:cubicBezTo>
                    <a:pt x="1600" y="1200"/>
                    <a:pt x="1760" y="776"/>
                    <a:pt x="1920" y="576"/>
                  </a:cubicBezTo>
                  <a:cubicBezTo>
                    <a:pt x="2080" y="376"/>
                    <a:pt x="2240" y="0"/>
                    <a:pt x="2400" y="0"/>
                  </a:cubicBezTo>
                  <a:cubicBezTo>
                    <a:pt x="2560" y="0"/>
                    <a:pt x="2720" y="376"/>
                    <a:pt x="2880" y="576"/>
                  </a:cubicBezTo>
                  <a:cubicBezTo>
                    <a:pt x="3040" y="776"/>
                    <a:pt x="3200" y="1200"/>
                    <a:pt x="3360" y="1200"/>
                  </a:cubicBezTo>
                  <a:cubicBezTo>
                    <a:pt x="3520" y="1200"/>
                    <a:pt x="3680" y="776"/>
                    <a:pt x="3840" y="576"/>
                  </a:cubicBezTo>
                  <a:cubicBezTo>
                    <a:pt x="4000" y="376"/>
                    <a:pt x="4168" y="0"/>
                    <a:pt x="4320" y="0"/>
                  </a:cubicBezTo>
                  <a:cubicBezTo>
                    <a:pt x="4472" y="0"/>
                    <a:pt x="4612" y="288"/>
                    <a:pt x="4752" y="576"/>
                  </a:cubicBezTo>
                </a:path>
              </a:pathLst>
            </a:custGeom>
            <a:noFill/>
            <a:ln w="76200">
              <a:solidFill>
                <a:schemeClr val="tx1"/>
              </a:solidFill>
              <a:round/>
              <a:headEnd/>
              <a:tailEnd/>
            </a:ln>
          </p:spPr>
          <p:txBody>
            <a:bodyPr/>
            <a:lstStyle/>
            <a:p>
              <a:endParaRPr lang="zh-CN" altLang="en-US"/>
            </a:p>
          </p:txBody>
        </p:sp>
      </p:grpSp>
      <p:sp>
        <p:nvSpPr>
          <p:cNvPr id="8205" name="Freeform 13"/>
          <p:cNvSpPr>
            <a:spLocks/>
          </p:cNvSpPr>
          <p:nvPr/>
        </p:nvSpPr>
        <p:spPr bwMode="auto">
          <a:xfrm>
            <a:off x="696913" y="1712913"/>
            <a:ext cx="8154987" cy="1181100"/>
          </a:xfrm>
          <a:custGeom>
            <a:avLst/>
            <a:gdLst>
              <a:gd name="T0" fmla="*/ 0 w 4752"/>
              <a:gd name="T1" fmla="*/ 2147483647 h 1200"/>
              <a:gd name="T2" fmla="*/ 2147483647 w 4752"/>
              <a:gd name="T3" fmla="*/ 0 h 1200"/>
              <a:gd name="T4" fmla="*/ 2147483647 w 4752"/>
              <a:gd name="T5" fmla="*/ 2147483647 h 1200"/>
              <a:gd name="T6" fmla="*/ 2147483647 w 4752"/>
              <a:gd name="T7" fmla="*/ 2147483647 h 1200"/>
              <a:gd name="T8" fmla="*/ 2147483647 w 4752"/>
              <a:gd name="T9" fmla="*/ 2147483647 h 1200"/>
              <a:gd name="T10" fmla="*/ 2147483647 w 4752"/>
              <a:gd name="T11" fmla="*/ 0 h 1200"/>
              <a:gd name="T12" fmla="*/ 2147483647 w 4752"/>
              <a:gd name="T13" fmla="*/ 2147483647 h 1200"/>
              <a:gd name="T14" fmla="*/ 2147483647 w 4752"/>
              <a:gd name="T15" fmla="*/ 2147483647 h 1200"/>
              <a:gd name="T16" fmla="*/ 2147483647 w 4752"/>
              <a:gd name="T17" fmla="*/ 2147483647 h 1200"/>
              <a:gd name="T18" fmla="*/ 2147483647 w 4752"/>
              <a:gd name="T19" fmla="*/ 0 h 1200"/>
              <a:gd name="T20" fmla="*/ 2147483647 w 4752"/>
              <a:gd name="T21" fmla="*/ 2147483647 h 1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52"/>
              <a:gd name="T34" fmla="*/ 0 h 1200"/>
              <a:gd name="T35" fmla="*/ 4752 w 4752"/>
              <a:gd name="T36" fmla="*/ 1200 h 12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52" h="1200">
                <a:moveTo>
                  <a:pt x="0" y="576"/>
                </a:moveTo>
                <a:cubicBezTo>
                  <a:pt x="160" y="288"/>
                  <a:pt x="320" y="0"/>
                  <a:pt x="480" y="0"/>
                </a:cubicBezTo>
                <a:cubicBezTo>
                  <a:pt x="640" y="0"/>
                  <a:pt x="800" y="376"/>
                  <a:pt x="960" y="576"/>
                </a:cubicBezTo>
                <a:cubicBezTo>
                  <a:pt x="1120" y="776"/>
                  <a:pt x="1280" y="1200"/>
                  <a:pt x="1440" y="1200"/>
                </a:cubicBezTo>
                <a:cubicBezTo>
                  <a:pt x="1600" y="1200"/>
                  <a:pt x="1760" y="776"/>
                  <a:pt x="1920" y="576"/>
                </a:cubicBezTo>
                <a:cubicBezTo>
                  <a:pt x="2080" y="376"/>
                  <a:pt x="2240" y="0"/>
                  <a:pt x="2400" y="0"/>
                </a:cubicBezTo>
                <a:cubicBezTo>
                  <a:pt x="2560" y="0"/>
                  <a:pt x="2720" y="376"/>
                  <a:pt x="2880" y="576"/>
                </a:cubicBezTo>
                <a:cubicBezTo>
                  <a:pt x="3040" y="776"/>
                  <a:pt x="3200" y="1200"/>
                  <a:pt x="3360" y="1200"/>
                </a:cubicBezTo>
                <a:cubicBezTo>
                  <a:pt x="3520" y="1200"/>
                  <a:pt x="3680" y="776"/>
                  <a:pt x="3840" y="576"/>
                </a:cubicBezTo>
                <a:cubicBezTo>
                  <a:pt x="4000" y="376"/>
                  <a:pt x="4168" y="0"/>
                  <a:pt x="4320" y="0"/>
                </a:cubicBezTo>
                <a:cubicBezTo>
                  <a:pt x="4472" y="0"/>
                  <a:pt x="4612" y="288"/>
                  <a:pt x="4752" y="576"/>
                </a:cubicBezTo>
              </a:path>
            </a:pathLst>
          </a:custGeom>
          <a:noFill/>
          <a:ln w="57150">
            <a:solidFill>
              <a:srgbClr val="C0C0C0">
                <a:alpha val="50195"/>
              </a:srgbClr>
            </a:solidFill>
            <a:round/>
            <a:headEnd/>
            <a:tailEnd/>
          </a:ln>
        </p:spPr>
        <p:txBody>
          <a:bodyPr/>
          <a:lstStyle/>
          <a:p>
            <a:endParaRPr lang="zh-CN" altLang="en-US"/>
          </a:p>
        </p:txBody>
      </p:sp>
      <p:grpSp>
        <p:nvGrpSpPr>
          <p:cNvPr id="14344" name="Group 14"/>
          <p:cNvGrpSpPr>
            <a:grpSpLocks/>
          </p:cNvGrpSpPr>
          <p:nvPr/>
        </p:nvGrpSpPr>
        <p:grpSpPr bwMode="auto">
          <a:xfrm>
            <a:off x="631825" y="1636713"/>
            <a:ext cx="7667625" cy="1584325"/>
            <a:chOff x="672" y="768"/>
            <a:chExt cx="4512" cy="1392"/>
          </a:xfrm>
        </p:grpSpPr>
        <p:grpSp>
          <p:nvGrpSpPr>
            <p:cNvPr id="14424" name="Group 15"/>
            <p:cNvGrpSpPr>
              <a:grpSpLocks/>
            </p:cNvGrpSpPr>
            <p:nvPr/>
          </p:nvGrpSpPr>
          <p:grpSpPr bwMode="auto">
            <a:xfrm>
              <a:off x="672" y="768"/>
              <a:ext cx="2208" cy="1392"/>
              <a:chOff x="624" y="144"/>
              <a:chExt cx="2208" cy="3792"/>
            </a:xfrm>
          </p:grpSpPr>
          <p:grpSp>
            <p:nvGrpSpPr>
              <p:cNvPr id="14456" name="Group 16"/>
              <p:cNvGrpSpPr>
                <a:grpSpLocks/>
              </p:cNvGrpSpPr>
              <p:nvPr/>
            </p:nvGrpSpPr>
            <p:grpSpPr bwMode="auto">
              <a:xfrm>
                <a:off x="624" y="144"/>
                <a:ext cx="1056" cy="3792"/>
                <a:chOff x="624" y="144"/>
                <a:chExt cx="1056" cy="3792"/>
              </a:xfrm>
            </p:grpSpPr>
            <p:grpSp>
              <p:nvGrpSpPr>
                <p:cNvPr id="14472" name="Group 17"/>
                <p:cNvGrpSpPr>
                  <a:grpSpLocks/>
                </p:cNvGrpSpPr>
                <p:nvPr/>
              </p:nvGrpSpPr>
              <p:grpSpPr bwMode="auto">
                <a:xfrm>
                  <a:off x="624" y="144"/>
                  <a:ext cx="480" cy="3792"/>
                  <a:chOff x="624" y="144"/>
                  <a:chExt cx="480" cy="3792"/>
                </a:xfrm>
              </p:grpSpPr>
              <p:sp>
                <p:nvSpPr>
                  <p:cNvPr id="14480" name="Line 18"/>
                  <p:cNvSpPr>
                    <a:spLocks noChangeShapeType="1"/>
                  </p:cNvSpPr>
                  <p:nvPr/>
                </p:nvSpPr>
                <p:spPr bwMode="auto">
                  <a:xfrm>
                    <a:off x="624" y="144"/>
                    <a:ext cx="0" cy="3792"/>
                  </a:xfrm>
                  <a:prstGeom prst="line">
                    <a:avLst/>
                  </a:prstGeom>
                  <a:noFill/>
                  <a:ln w="76200">
                    <a:solidFill>
                      <a:schemeClr val="bg1"/>
                    </a:solidFill>
                    <a:round/>
                    <a:headEnd/>
                    <a:tailEnd/>
                  </a:ln>
                </p:spPr>
                <p:txBody>
                  <a:bodyPr/>
                  <a:lstStyle/>
                  <a:p>
                    <a:endParaRPr lang="zh-CN" altLang="en-US"/>
                  </a:p>
                </p:txBody>
              </p:sp>
              <p:sp>
                <p:nvSpPr>
                  <p:cNvPr id="14481" name="Line 19"/>
                  <p:cNvSpPr>
                    <a:spLocks noChangeShapeType="1"/>
                  </p:cNvSpPr>
                  <p:nvPr/>
                </p:nvSpPr>
                <p:spPr bwMode="auto">
                  <a:xfrm>
                    <a:off x="720" y="144"/>
                    <a:ext cx="0" cy="3792"/>
                  </a:xfrm>
                  <a:prstGeom prst="line">
                    <a:avLst/>
                  </a:prstGeom>
                  <a:noFill/>
                  <a:ln w="76200">
                    <a:solidFill>
                      <a:schemeClr val="bg1"/>
                    </a:solidFill>
                    <a:round/>
                    <a:headEnd/>
                    <a:tailEnd/>
                  </a:ln>
                </p:spPr>
                <p:txBody>
                  <a:bodyPr/>
                  <a:lstStyle/>
                  <a:p>
                    <a:endParaRPr lang="zh-CN" altLang="en-US"/>
                  </a:p>
                </p:txBody>
              </p:sp>
              <p:sp>
                <p:nvSpPr>
                  <p:cNvPr id="14482" name="Line 20"/>
                  <p:cNvSpPr>
                    <a:spLocks noChangeShapeType="1"/>
                  </p:cNvSpPr>
                  <p:nvPr/>
                </p:nvSpPr>
                <p:spPr bwMode="auto">
                  <a:xfrm>
                    <a:off x="816" y="144"/>
                    <a:ext cx="0" cy="3792"/>
                  </a:xfrm>
                  <a:prstGeom prst="line">
                    <a:avLst/>
                  </a:prstGeom>
                  <a:noFill/>
                  <a:ln w="76200">
                    <a:solidFill>
                      <a:schemeClr val="bg1"/>
                    </a:solidFill>
                    <a:round/>
                    <a:headEnd/>
                    <a:tailEnd/>
                  </a:ln>
                </p:spPr>
                <p:txBody>
                  <a:bodyPr/>
                  <a:lstStyle/>
                  <a:p>
                    <a:endParaRPr lang="zh-CN" altLang="en-US"/>
                  </a:p>
                </p:txBody>
              </p:sp>
              <p:sp>
                <p:nvSpPr>
                  <p:cNvPr id="14483" name="Line 21"/>
                  <p:cNvSpPr>
                    <a:spLocks noChangeShapeType="1"/>
                  </p:cNvSpPr>
                  <p:nvPr/>
                </p:nvSpPr>
                <p:spPr bwMode="auto">
                  <a:xfrm>
                    <a:off x="912" y="144"/>
                    <a:ext cx="0" cy="3792"/>
                  </a:xfrm>
                  <a:prstGeom prst="line">
                    <a:avLst/>
                  </a:prstGeom>
                  <a:noFill/>
                  <a:ln w="76200">
                    <a:solidFill>
                      <a:schemeClr val="bg1"/>
                    </a:solidFill>
                    <a:round/>
                    <a:headEnd/>
                    <a:tailEnd/>
                  </a:ln>
                </p:spPr>
                <p:txBody>
                  <a:bodyPr/>
                  <a:lstStyle/>
                  <a:p>
                    <a:endParaRPr lang="zh-CN" altLang="en-US"/>
                  </a:p>
                </p:txBody>
              </p:sp>
              <p:sp>
                <p:nvSpPr>
                  <p:cNvPr id="14484" name="Line 22"/>
                  <p:cNvSpPr>
                    <a:spLocks noChangeShapeType="1"/>
                  </p:cNvSpPr>
                  <p:nvPr/>
                </p:nvSpPr>
                <p:spPr bwMode="auto">
                  <a:xfrm>
                    <a:off x="1008" y="144"/>
                    <a:ext cx="0" cy="3792"/>
                  </a:xfrm>
                  <a:prstGeom prst="line">
                    <a:avLst/>
                  </a:prstGeom>
                  <a:noFill/>
                  <a:ln w="76200">
                    <a:solidFill>
                      <a:schemeClr val="bg1"/>
                    </a:solidFill>
                    <a:round/>
                    <a:headEnd/>
                    <a:tailEnd/>
                  </a:ln>
                </p:spPr>
                <p:txBody>
                  <a:bodyPr/>
                  <a:lstStyle/>
                  <a:p>
                    <a:endParaRPr lang="zh-CN" altLang="en-US"/>
                  </a:p>
                </p:txBody>
              </p:sp>
              <p:sp>
                <p:nvSpPr>
                  <p:cNvPr id="14485" name="Line 23"/>
                  <p:cNvSpPr>
                    <a:spLocks noChangeShapeType="1"/>
                  </p:cNvSpPr>
                  <p:nvPr/>
                </p:nvSpPr>
                <p:spPr bwMode="auto">
                  <a:xfrm>
                    <a:off x="1104" y="144"/>
                    <a:ext cx="0" cy="3792"/>
                  </a:xfrm>
                  <a:prstGeom prst="line">
                    <a:avLst/>
                  </a:prstGeom>
                  <a:noFill/>
                  <a:ln w="76200">
                    <a:solidFill>
                      <a:schemeClr val="bg1"/>
                    </a:solidFill>
                    <a:round/>
                    <a:headEnd/>
                    <a:tailEnd/>
                  </a:ln>
                </p:spPr>
                <p:txBody>
                  <a:bodyPr/>
                  <a:lstStyle/>
                  <a:p>
                    <a:endParaRPr lang="zh-CN" altLang="en-US"/>
                  </a:p>
                </p:txBody>
              </p:sp>
            </p:grpSp>
            <p:grpSp>
              <p:nvGrpSpPr>
                <p:cNvPr id="14473" name="Group 24"/>
                <p:cNvGrpSpPr>
                  <a:grpSpLocks/>
                </p:cNvGrpSpPr>
                <p:nvPr/>
              </p:nvGrpSpPr>
              <p:grpSpPr bwMode="auto">
                <a:xfrm>
                  <a:off x="1200" y="144"/>
                  <a:ext cx="480" cy="3792"/>
                  <a:chOff x="624" y="144"/>
                  <a:chExt cx="480" cy="3792"/>
                </a:xfrm>
              </p:grpSpPr>
              <p:sp>
                <p:nvSpPr>
                  <p:cNvPr id="14474" name="Line 25"/>
                  <p:cNvSpPr>
                    <a:spLocks noChangeShapeType="1"/>
                  </p:cNvSpPr>
                  <p:nvPr/>
                </p:nvSpPr>
                <p:spPr bwMode="auto">
                  <a:xfrm>
                    <a:off x="624" y="144"/>
                    <a:ext cx="0" cy="3792"/>
                  </a:xfrm>
                  <a:prstGeom prst="line">
                    <a:avLst/>
                  </a:prstGeom>
                  <a:noFill/>
                  <a:ln w="76200">
                    <a:solidFill>
                      <a:schemeClr val="bg1"/>
                    </a:solidFill>
                    <a:round/>
                    <a:headEnd/>
                    <a:tailEnd/>
                  </a:ln>
                </p:spPr>
                <p:txBody>
                  <a:bodyPr/>
                  <a:lstStyle/>
                  <a:p>
                    <a:endParaRPr lang="zh-CN" altLang="en-US"/>
                  </a:p>
                </p:txBody>
              </p:sp>
              <p:sp>
                <p:nvSpPr>
                  <p:cNvPr id="14475" name="Line 26"/>
                  <p:cNvSpPr>
                    <a:spLocks noChangeShapeType="1"/>
                  </p:cNvSpPr>
                  <p:nvPr/>
                </p:nvSpPr>
                <p:spPr bwMode="auto">
                  <a:xfrm>
                    <a:off x="720" y="144"/>
                    <a:ext cx="0" cy="3792"/>
                  </a:xfrm>
                  <a:prstGeom prst="line">
                    <a:avLst/>
                  </a:prstGeom>
                  <a:noFill/>
                  <a:ln w="76200">
                    <a:solidFill>
                      <a:schemeClr val="bg1"/>
                    </a:solidFill>
                    <a:round/>
                    <a:headEnd/>
                    <a:tailEnd/>
                  </a:ln>
                </p:spPr>
                <p:txBody>
                  <a:bodyPr/>
                  <a:lstStyle/>
                  <a:p>
                    <a:endParaRPr lang="zh-CN" altLang="en-US"/>
                  </a:p>
                </p:txBody>
              </p:sp>
              <p:sp>
                <p:nvSpPr>
                  <p:cNvPr id="14476" name="Line 27"/>
                  <p:cNvSpPr>
                    <a:spLocks noChangeShapeType="1"/>
                  </p:cNvSpPr>
                  <p:nvPr/>
                </p:nvSpPr>
                <p:spPr bwMode="auto">
                  <a:xfrm>
                    <a:off x="816" y="144"/>
                    <a:ext cx="0" cy="3792"/>
                  </a:xfrm>
                  <a:prstGeom prst="line">
                    <a:avLst/>
                  </a:prstGeom>
                  <a:noFill/>
                  <a:ln w="76200">
                    <a:solidFill>
                      <a:schemeClr val="bg1"/>
                    </a:solidFill>
                    <a:round/>
                    <a:headEnd/>
                    <a:tailEnd/>
                  </a:ln>
                </p:spPr>
                <p:txBody>
                  <a:bodyPr/>
                  <a:lstStyle/>
                  <a:p>
                    <a:endParaRPr lang="zh-CN" altLang="en-US"/>
                  </a:p>
                </p:txBody>
              </p:sp>
              <p:sp>
                <p:nvSpPr>
                  <p:cNvPr id="14477" name="Line 28"/>
                  <p:cNvSpPr>
                    <a:spLocks noChangeShapeType="1"/>
                  </p:cNvSpPr>
                  <p:nvPr/>
                </p:nvSpPr>
                <p:spPr bwMode="auto">
                  <a:xfrm>
                    <a:off x="912" y="144"/>
                    <a:ext cx="0" cy="3792"/>
                  </a:xfrm>
                  <a:prstGeom prst="line">
                    <a:avLst/>
                  </a:prstGeom>
                  <a:noFill/>
                  <a:ln w="76200">
                    <a:solidFill>
                      <a:schemeClr val="bg1"/>
                    </a:solidFill>
                    <a:round/>
                    <a:headEnd/>
                    <a:tailEnd/>
                  </a:ln>
                </p:spPr>
                <p:txBody>
                  <a:bodyPr/>
                  <a:lstStyle/>
                  <a:p>
                    <a:endParaRPr lang="zh-CN" altLang="en-US"/>
                  </a:p>
                </p:txBody>
              </p:sp>
              <p:sp>
                <p:nvSpPr>
                  <p:cNvPr id="14478" name="Line 29"/>
                  <p:cNvSpPr>
                    <a:spLocks noChangeShapeType="1"/>
                  </p:cNvSpPr>
                  <p:nvPr/>
                </p:nvSpPr>
                <p:spPr bwMode="auto">
                  <a:xfrm>
                    <a:off x="1008" y="144"/>
                    <a:ext cx="0" cy="3792"/>
                  </a:xfrm>
                  <a:prstGeom prst="line">
                    <a:avLst/>
                  </a:prstGeom>
                  <a:noFill/>
                  <a:ln w="76200">
                    <a:solidFill>
                      <a:schemeClr val="bg1"/>
                    </a:solidFill>
                    <a:round/>
                    <a:headEnd/>
                    <a:tailEnd/>
                  </a:ln>
                </p:spPr>
                <p:txBody>
                  <a:bodyPr/>
                  <a:lstStyle/>
                  <a:p>
                    <a:endParaRPr lang="zh-CN" altLang="en-US"/>
                  </a:p>
                </p:txBody>
              </p:sp>
              <p:sp>
                <p:nvSpPr>
                  <p:cNvPr id="14479" name="Line 30"/>
                  <p:cNvSpPr>
                    <a:spLocks noChangeShapeType="1"/>
                  </p:cNvSpPr>
                  <p:nvPr/>
                </p:nvSpPr>
                <p:spPr bwMode="auto">
                  <a:xfrm>
                    <a:off x="1104" y="144"/>
                    <a:ext cx="0" cy="3792"/>
                  </a:xfrm>
                  <a:prstGeom prst="line">
                    <a:avLst/>
                  </a:prstGeom>
                  <a:noFill/>
                  <a:ln w="76200">
                    <a:solidFill>
                      <a:schemeClr val="bg1"/>
                    </a:solidFill>
                    <a:round/>
                    <a:headEnd/>
                    <a:tailEnd/>
                  </a:ln>
                </p:spPr>
                <p:txBody>
                  <a:bodyPr/>
                  <a:lstStyle/>
                  <a:p>
                    <a:endParaRPr lang="zh-CN" altLang="en-US"/>
                  </a:p>
                </p:txBody>
              </p:sp>
            </p:grpSp>
          </p:grpSp>
          <p:grpSp>
            <p:nvGrpSpPr>
              <p:cNvPr id="14457" name="Group 31"/>
              <p:cNvGrpSpPr>
                <a:grpSpLocks/>
              </p:cNvGrpSpPr>
              <p:nvPr/>
            </p:nvGrpSpPr>
            <p:grpSpPr bwMode="auto">
              <a:xfrm>
                <a:off x="1776" y="144"/>
                <a:ext cx="1056" cy="3792"/>
                <a:chOff x="624" y="144"/>
                <a:chExt cx="1056" cy="3792"/>
              </a:xfrm>
            </p:grpSpPr>
            <p:grpSp>
              <p:nvGrpSpPr>
                <p:cNvPr id="14458" name="Group 32"/>
                <p:cNvGrpSpPr>
                  <a:grpSpLocks/>
                </p:cNvGrpSpPr>
                <p:nvPr/>
              </p:nvGrpSpPr>
              <p:grpSpPr bwMode="auto">
                <a:xfrm>
                  <a:off x="624" y="144"/>
                  <a:ext cx="480" cy="3792"/>
                  <a:chOff x="624" y="144"/>
                  <a:chExt cx="480" cy="3792"/>
                </a:xfrm>
              </p:grpSpPr>
              <p:sp>
                <p:nvSpPr>
                  <p:cNvPr id="14466" name="Line 33"/>
                  <p:cNvSpPr>
                    <a:spLocks noChangeShapeType="1"/>
                  </p:cNvSpPr>
                  <p:nvPr/>
                </p:nvSpPr>
                <p:spPr bwMode="auto">
                  <a:xfrm>
                    <a:off x="624" y="144"/>
                    <a:ext cx="0" cy="3792"/>
                  </a:xfrm>
                  <a:prstGeom prst="line">
                    <a:avLst/>
                  </a:prstGeom>
                  <a:noFill/>
                  <a:ln w="76200">
                    <a:solidFill>
                      <a:schemeClr val="bg1"/>
                    </a:solidFill>
                    <a:round/>
                    <a:headEnd/>
                    <a:tailEnd/>
                  </a:ln>
                </p:spPr>
                <p:txBody>
                  <a:bodyPr/>
                  <a:lstStyle/>
                  <a:p>
                    <a:endParaRPr lang="zh-CN" altLang="en-US"/>
                  </a:p>
                </p:txBody>
              </p:sp>
              <p:sp>
                <p:nvSpPr>
                  <p:cNvPr id="14467" name="Line 34"/>
                  <p:cNvSpPr>
                    <a:spLocks noChangeShapeType="1"/>
                  </p:cNvSpPr>
                  <p:nvPr/>
                </p:nvSpPr>
                <p:spPr bwMode="auto">
                  <a:xfrm>
                    <a:off x="720" y="144"/>
                    <a:ext cx="0" cy="3792"/>
                  </a:xfrm>
                  <a:prstGeom prst="line">
                    <a:avLst/>
                  </a:prstGeom>
                  <a:noFill/>
                  <a:ln w="76200">
                    <a:solidFill>
                      <a:schemeClr val="bg1"/>
                    </a:solidFill>
                    <a:round/>
                    <a:headEnd/>
                    <a:tailEnd/>
                  </a:ln>
                </p:spPr>
                <p:txBody>
                  <a:bodyPr/>
                  <a:lstStyle/>
                  <a:p>
                    <a:endParaRPr lang="zh-CN" altLang="en-US"/>
                  </a:p>
                </p:txBody>
              </p:sp>
              <p:sp>
                <p:nvSpPr>
                  <p:cNvPr id="14468" name="Line 35"/>
                  <p:cNvSpPr>
                    <a:spLocks noChangeShapeType="1"/>
                  </p:cNvSpPr>
                  <p:nvPr/>
                </p:nvSpPr>
                <p:spPr bwMode="auto">
                  <a:xfrm>
                    <a:off x="816" y="144"/>
                    <a:ext cx="0" cy="3792"/>
                  </a:xfrm>
                  <a:prstGeom prst="line">
                    <a:avLst/>
                  </a:prstGeom>
                  <a:noFill/>
                  <a:ln w="76200">
                    <a:solidFill>
                      <a:schemeClr val="bg1"/>
                    </a:solidFill>
                    <a:round/>
                    <a:headEnd/>
                    <a:tailEnd/>
                  </a:ln>
                </p:spPr>
                <p:txBody>
                  <a:bodyPr/>
                  <a:lstStyle/>
                  <a:p>
                    <a:endParaRPr lang="zh-CN" altLang="en-US"/>
                  </a:p>
                </p:txBody>
              </p:sp>
              <p:sp>
                <p:nvSpPr>
                  <p:cNvPr id="14469" name="Line 36"/>
                  <p:cNvSpPr>
                    <a:spLocks noChangeShapeType="1"/>
                  </p:cNvSpPr>
                  <p:nvPr/>
                </p:nvSpPr>
                <p:spPr bwMode="auto">
                  <a:xfrm>
                    <a:off x="912" y="144"/>
                    <a:ext cx="0" cy="3792"/>
                  </a:xfrm>
                  <a:prstGeom prst="line">
                    <a:avLst/>
                  </a:prstGeom>
                  <a:noFill/>
                  <a:ln w="76200">
                    <a:solidFill>
                      <a:schemeClr val="bg1"/>
                    </a:solidFill>
                    <a:round/>
                    <a:headEnd/>
                    <a:tailEnd/>
                  </a:ln>
                </p:spPr>
                <p:txBody>
                  <a:bodyPr/>
                  <a:lstStyle/>
                  <a:p>
                    <a:endParaRPr lang="zh-CN" altLang="en-US"/>
                  </a:p>
                </p:txBody>
              </p:sp>
              <p:sp>
                <p:nvSpPr>
                  <p:cNvPr id="14470" name="Line 37"/>
                  <p:cNvSpPr>
                    <a:spLocks noChangeShapeType="1"/>
                  </p:cNvSpPr>
                  <p:nvPr/>
                </p:nvSpPr>
                <p:spPr bwMode="auto">
                  <a:xfrm>
                    <a:off x="1008" y="144"/>
                    <a:ext cx="0" cy="3792"/>
                  </a:xfrm>
                  <a:prstGeom prst="line">
                    <a:avLst/>
                  </a:prstGeom>
                  <a:noFill/>
                  <a:ln w="76200">
                    <a:solidFill>
                      <a:schemeClr val="bg1"/>
                    </a:solidFill>
                    <a:round/>
                    <a:headEnd/>
                    <a:tailEnd/>
                  </a:ln>
                </p:spPr>
                <p:txBody>
                  <a:bodyPr/>
                  <a:lstStyle/>
                  <a:p>
                    <a:endParaRPr lang="zh-CN" altLang="en-US"/>
                  </a:p>
                </p:txBody>
              </p:sp>
              <p:sp>
                <p:nvSpPr>
                  <p:cNvPr id="14471" name="Line 38"/>
                  <p:cNvSpPr>
                    <a:spLocks noChangeShapeType="1"/>
                  </p:cNvSpPr>
                  <p:nvPr/>
                </p:nvSpPr>
                <p:spPr bwMode="auto">
                  <a:xfrm>
                    <a:off x="1104" y="144"/>
                    <a:ext cx="0" cy="3792"/>
                  </a:xfrm>
                  <a:prstGeom prst="line">
                    <a:avLst/>
                  </a:prstGeom>
                  <a:noFill/>
                  <a:ln w="76200">
                    <a:solidFill>
                      <a:schemeClr val="bg1"/>
                    </a:solidFill>
                    <a:round/>
                    <a:headEnd/>
                    <a:tailEnd/>
                  </a:ln>
                </p:spPr>
                <p:txBody>
                  <a:bodyPr/>
                  <a:lstStyle/>
                  <a:p>
                    <a:endParaRPr lang="zh-CN" altLang="en-US"/>
                  </a:p>
                </p:txBody>
              </p:sp>
            </p:grpSp>
            <p:grpSp>
              <p:nvGrpSpPr>
                <p:cNvPr id="14459" name="Group 39"/>
                <p:cNvGrpSpPr>
                  <a:grpSpLocks/>
                </p:cNvGrpSpPr>
                <p:nvPr/>
              </p:nvGrpSpPr>
              <p:grpSpPr bwMode="auto">
                <a:xfrm>
                  <a:off x="1200" y="144"/>
                  <a:ext cx="480" cy="3792"/>
                  <a:chOff x="624" y="144"/>
                  <a:chExt cx="480" cy="3792"/>
                </a:xfrm>
              </p:grpSpPr>
              <p:sp>
                <p:nvSpPr>
                  <p:cNvPr id="14460" name="Line 40"/>
                  <p:cNvSpPr>
                    <a:spLocks noChangeShapeType="1"/>
                  </p:cNvSpPr>
                  <p:nvPr/>
                </p:nvSpPr>
                <p:spPr bwMode="auto">
                  <a:xfrm>
                    <a:off x="624" y="144"/>
                    <a:ext cx="0" cy="3792"/>
                  </a:xfrm>
                  <a:prstGeom prst="line">
                    <a:avLst/>
                  </a:prstGeom>
                  <a:noFill/>
                  <a:ln w="76200">
                    <a:solidFill>
                      <a:schemeClr val="bg1"/>
                    </a:solidFill>
                    <a:round/>
                    <a:headEnd/>
                    <a:tailEnd/>
                  </a:ln>
                </p:spPr>
                <p:txBody>
                  <a:bodyPr/>
                  <a:lstStyle/>
                  <a:p>
                    <a:endParaRPr lang="zh-CN" altLang="en-US"/>
                  </a:p>
                </p:txBody>
              </p:sp>
              <p:sp>
                <p:nvSpPr>
                  <p:cNvPr id="14461" name="Line 41"/>
                  <p:cNvSpPr>
                    <a:spLocks noChangeShapeType="1"/>
                  </p:cNvSpPr>
                  <p:nvPr/>
                </p:nvSpPr>
                <p:spPr bwMode="auto">
                  <a:xfrm>
                    <a:off x="720" y="144"/>
                    <a:ext cx="0" cy="3792"/>
                  </a:xfrm>
                  <a:prstGeom prst="line">
                    <a:avLst/>
                  </a:prstGeom>
                  <a:noFill/>
                  <a:ln w="76200">
                    <a:solidFill>
                      <a:schemeClr val="bg1"/>
                    </a:solidFill>
                    <a:round/>
                    <a:headEnd/>
                    <a:tailEnd/>
                  </a:ln>
                </p:spPr>
                <p:txBody>
                  <a:bodyPr/>
                  <a:lstStyle/>
                  <a:p>
                    <a:endParaRPr lang="zh-CN" altLang="en-US"/>
                  </a:p>
                </p:txBody>
              </p:sp>
              <p:sp>
                <p:nvSpPr>
                  <p:cNvPr id="14462" name="Line 42"/>
                  <p:cNvSpPr>
                    <a:spLocks noChangeShapeType="1"/>
                  </p:cNvSpPr>
                  <p:nvPr/>
                </p:nvSpPr>
                <p:spPr bwMode="auto">
                  <a:xfrm>
                    <a:off x="816" y="144"/>
                    <a:ext cx="0" cy="3792"/>
                  </a:xfrm>
                  <a:prstGeom prst="line">
                    <a:avLst/>
                  </a:prstGeom>
                  <a:noFill/>
                  <a:ln w="76200">
                    <a:solidFill>
                      <a:schemeClr val="bg1"/>
                    </a:solidFill>
                    <a:round/>
                    <a:headEnd/>
                    <a:tailEnd/>
                  </a:ln>
                </p:spPr>
                <p:txBody>
                  <a:bodyPr/>
                  <a:lstStyle/>
                  <a:p>
                    <a:endParaRPr lang="zh-CN" altLang="en-US"/>
                  </a:p>
                </p:txBody>
              </p:sp>
              <p:sp>
                <p:nvSpPr>
                  <p:cNvPr id="14463" name="Line 43"/>
                  <p:cNvSpPr>
                    <a:spLocks noChangeShapeType="1"/>
                  </p:cNvSpPr>
                  <p:nvPr/>
                </p:nvSpPr>
                <p:spPr bwMode="auto">
                  <a:xfrm>
                    <a:off x="912" y="144"/>
                    <a:ext cx="0" cy="3792"/>
                  </a:xfrm>
                  <a:prstGeom prst="line">
                    <a:avLst/>
                  </a:prstGeom>
                  <a:noFill/>
                  <a:ln w="76200">
                    <a:solidFill>
                      <a:schemeClr val="bg1"/>
                    </a:solidFill>
                    <a:round/>
                    <a:headEnd/>
                    <a:tailEnd/>
                  </a:ln>
                </p:spPr>
                <p:txBody>
                  <a:bodyPr/>
                  <a:lstStyle/>
                  <a:p>
                    <a:endParaRPr lang="zh-CN" altLang="en-US"/>
                  </a:p>
                </p:txBody>
              </p:sp>
              <p:sp>
                <p:nvSpPr>
                  <p:cNvPr id="14464" name="Line 44"/>
                  <p:cNvSpPr>
                    <a:spLocks noChangeShapeType="1"/>
                  </p:cNvSpPr>
                  <p:nvPr/>
                </p:nvSpPr>
                <p:spPr bwMode="auto">
                  <a:xfrm>
                    <a:off x="1008" y="144"/>
                    <a:ext cx="0" cy="3792"/>
                  </a:xfrm>
                  <a:prstGeom prst="line">
                    <a:avLst/>
                  </a:prstGeom>
                  <a:noFill/>
                  <a:ln w="76200">
                    <a:solidFill>
                      <a:schemeClr val="bg1"/>
                    </a:solidFill>
                    <a:round/>
                    <a:headEnd/>
                    <a:tailEnd/>
                  </a:ln>
                </p:spPr>
                <p:txBody>
                  <a:bodyPr/>
                  <a:lstStyle/>
                  <a:p>
                    <a:endParaRPr lang="zh-CN" altLang="en-US"/>
                  </a:p>
                </p:txBody>
              </p:sp>
              <p:sp>
                <p:nvSpPr>
                  <p:cNvPr id="14465" name="Line 45"/>
                  <p:cNvSpPr>
                    <a:spLocks noChangeShapeType="1"/>
                  </p:cNvSpPr>
                  <p:nvPr/>
                </p:nvSpPr>
                <p:spPr bwMode="auto">
                  <a:xfrm>
                    <a:off x="1104" y="144"/>
                    <a:ext cx="0" cy="3792"/>
                  </a:xfrm>
                  <a:prstGeom prst="line">
                    <a:avLst/>
                  </a:prstGeom>
                  <a:noFill/>
                  <a:ln w="76200">
                    <a:solidFill>
                      <a:schemeClr val="bg1"/>
                    </a:solidFill>
                    <a:round/>
                    <a:headEnd/>
                    <a:tailEnd/>
                  </a:ln>
                </p:spPr>
                <p:txBody>
                  <a:bodyPr/>
                  <a:lstStyle/>
                  <a:p>
                    <a:endParaRPr lang="zh-CN" altLang="en-US"/>
                  </a:p>
                </p:txBody>
              </p:sp>
            </p:grpSp>
          </p:grpSp>
        </p:grpSp>
        <p:grpSp>
          <p:nvGrpSpPr>
            <p:cNvPr id="14425" name="Group 46"/>
            <p:cNvGrpSpPr>
              <a:grpSpLocks/>
            </p:cNvGrpSpPr>
            <p:nvPr/>
          </p:nvGrpSpPr>
          <p:grpSpPr bwMode="auto">
            <a:xfrm>
              <a:off x="2976" y="768"/>
              <a:ext cx="2208" cy="1392"/>
              <a:chOff x="624" y="144"/>
              <a:chExt cx="2208" cy="3792"/>
            </a:xfrm>
          </p:grpSpPr>
          <p:grpSp>
            <p:nvGrpSpPr>
              <p:cNvPr id="14426" name="Group 47"/>
              <p:cNvGrpSpPr>
                <a:grpSpLocks/>
              </p:cNvGrpSpPr>
              <p:nvPr/>
            </p:nvGrpSpPr>
            <p:grpSpPr bwMode="auto">
              <a:xfrm>
                <a:off x="624" y="144"/>
                <a:ext cx="1056" cy="3792"/>
                <a:chOff x="624" y="144"/>
                <a:chExt cx="1056" cy="3792"/>
              </a:xfrm>
            </p:grpSpPr>
            <p:grpSp>
              <p:nvGrpSpPr>
                <p:cNvPr id="14442" name="Group 48"/>
                <p:cNvGrpSpPr>
                  <a:grpSpLocks/>
                </p:cNvGrpSpPr>
                <p:nvPr/>
              </p:nvGrpSpPr>
              <p:grpSpPr bwMode="auto">
                <a:xfrm>
                  <a:off x="624" y="144"/>
                  <a:ext cx="480" cy="3792"/>
                  <a:chOff x="624" y="144"/>
                  <a:chExt cx="480" cy="3792"/>
                </a:xfrm>
              </p:grpSpPr>
              <p:sp>
                <p:nvSpPr>
                  <p:cNvPr id="14450" name="Line 49"/>
                  <p:cNvSpPr>
                    <a:spLocks noChangeShapeType="1"/>
                  </p:cNvSpPr>
                  <p:nvPr/>
                </p:nvSpPr>
                <p:spPr bwMode="auto">
                  <a:xfrm>
                    <a:off x="624" y="144"/>
                    <a:ext cx="0" cy="3792"/>
                  </a:xfrm>
                  <a:prstGeom prst="line">
                    <a:avLst/>
                  </a:prstGeom>
                  <a:noFill/>
                  <a:ln w="76200">
                    <a:solidFill>
                      <a:schemeClr val="bg1"/>
                    </a:solidFill>
                    <a:round/>
                    <a:headEnd/>
                    <a:tailEnd/>
                  </a:ln>
                </p:spPr>
                <p:txBody>
                  <a:bodyPr/>
                  <a:lstStyle/>
                  <a:p>
                    <a:endParaRPr lang="zh-CN" altLang="en-US"/>
                  </a:p>
                </p:txBody>
              </p:sp>
              <p:sp>
                <p:nvSpPr>
                  <p:cNvPr id="14451" name="Line 50"/>
                  <p:cNvSpPr>
                    <a:spLocks noChangeShapeType="1"/>
                  </p:cNvSpPr>
                  <p:nvPr/>
                </p:nvSpPr>
                <p:spPr bwMode="auto">
                  <a:xfrm>
                    <a:off x="720" y="144"/>
                    <a:ext cx="0" cy="3792"/>
                  </a:xfrm>
                  <a:prstGeom prst="line">
                    <a:avLst/>
                  </a:prstGeom>
                  <a:noFill/>
                  <a:ln w="76200">
                    <a:solidFill>
                      <a:schemeClr val="bg1"/>
                    </a:solidFill>
                    <a:round/>
                    <a:headEnd/>
                    <a:tailEnd/>
                  </a:ln>
                </p:spPr>
                <p:txBody>
                  <a:bodyPr/>
                  <a:lstStyle/>
                  <a:p>
                    <a:endParaRPr lang="zh-CN" altLang="en-US"/>
                  </a:p>
                </p:txBody>
              </p:sp>
              <p:sp>
                <p:nvSpPr>
                  <p:cNvPr id="14452" name="Line 51"/>
                  <p:cNvSpPr>
                    <a:spLocks noChangeShapeType="1"/>
                  </p:cNvSpPr>
                  <p:nvPr/>
                </p:nvSpPr>
                <p:spPr bwMode="auto">
                  <a:xfrm>
                    <a:off x="816" y="144"/>
                    <a:ext cx="0" cy="3792"/>
                  </a:xfrm>
                  <a:prstGeom prst="line">
                    <a:avLst/>
                  </a:prstGeom>
                  <a:noFill/>
                  <a:ln w="76200">
                    <a:solidFill>
                      <a:schemeClr val="bg1"/>
                    </a:solidFill>
                    <a:round/>
                    <a:headEnd/>
                    <a:tailEnd/>
                  </a:ln>
                </p:spPr>
                <p:txBody>
                  <a:bodyPr/>
                  <a:lstStyle/>
                  <a:p>
                    <a:endParaRPr lang="zh-CN" altLang="en-US"/>
                  </a:p>
                </p:txBody>
              </p:sp>
              <p:sp>
                <p:nvSpPr>
                  <p:cNvPr id="14453" name="Line 52"/>
                  <p:cNvSpPr>
                    <a:spLocks noChangeShapeType="1"/>
                  </p:cNvSpPr>
                  <p:nvPr/>
                </p:nvSpPr>
                <p:spPr bwMode="auto">
                  <a:xfrm>
                    <a:off x="912" y="144"/>
                    <a:ext cx="0" cy="3792"/>
                  </a:xfrm>
                  <a:prstGeom prst="line">
                    <a:avLst/>
                  </a:prstGeom>
                  <a:noFill/>
                  <a:ln w="76200">
                    <a:solidFill>
                      <a:schemeClr val="bg1"/>
                    </a:solidFill>
                    <a:round/>
                    <a:headEnd/>
                    <a:tailEnd/>
                  </a:ln>
                </p:spPr>
                <p:txBody>
                  <a:bodyPr/>
                  <a:lstStyle/>
                  <a:p>
                    <a:endParaRPr lang="zh-CN" altLang="en-US"/>
                  </a:p>
                </p:txBody>
              </p:sp>
              <p:sp>
                <p:nvSpPr>
                  <p:cNvPr id="14454" name="Line 53"/>
                  <p:cNvSpPr>
                    <a:spLocks noChangeShapeType="1"/>
                  </p:cNvSpPr>
                  <p:nvPr/>
                </p:nvSpPr>
                <p:spPr bwMode="auto">
                  <a:xfrm>
                    <a:off x="1008" y="144"/>
                    <a:ext cx="0" cy="3792"/>
                  </a:xfrm>
                  <a:prstGeom prst="line">
                    <a:avLst/>
                  </a:prstGeom>
                  <a:noFill/>
                  <a:ln w="76200">
                    <a:solidFill>
                      <a:schemeClr val="bg1"/>
                    </a:solidFill>
                    <a:round/>
                    <a:headEnd/>
                    <a:tailEnd/>
                  </a:ln>
                </p:spPr>
                <p:txBody>
                  <a:bodyPr/>
                  <a:lstStyle/>
                  <a:p>
                    <a:endParaRPr lang="zh-CN" altLang="en-US"/>
                  </a:p>
                </p:txBody>
              </p:sp>
              <p:sp>
                <p:nvSpPr>
                  <p:cNvPr id="14455" name="Line 54"/>
                  <p:cNvSpPr>
                    <a:spLocks noChangeShapeType="1"/>
                  </p:cNvSpPr>
                  <p:nvPr/>
                </p:nvSpPr>
                <p:spPr bwMode="auto">
                  <a:xfrm>
                    <a:off x="1104" y="144"/>
                    <a:ext cx="0" cy="3792"/>
                  </a:xfrm>
                  <a:prstGeom prst="line">
                    <a:avLst/>
                  </a:prstGeom>
                  <a:noFill/>
                  <a:ln w="76200">
                    <a:solidFill>
                      <a:schemeClr val="bg1"/>
                    </a:solidFill>
                    <a:round/>
                    <a:headEnd/>
                    <a:tailEnd/>
                  </a:ln>
                </p:spPr>
                <p:txBody>
                  <a:bodyPr/>
                  <a:lstStyle/>
                  <a:p>
                    <a:endParaRPr lang="zh-CN" altLang="en-US"/>
                  </a:p>
                </p:txBody>
              </p:sp>
            </p:grpSp>
            <p:grpSp>
              <p:nvGrpSpPr>
                <p:cNvPr id="14443" name="Group 55"/>
                <p:cNvGrpSpPr>
                  <a:grpSpLocks/>
                </p:cNvGrpSpPr>
                <p:nvPr/>
              </p:nvGrpSpPr>
              <p:grpSpPr bwMode="auto">
                <a:xfrm>
                  <a:off x="1200" y="144"/>
                  <a:ext cx="480" cy="3792"/>
                  <a:chOff x="624" y="144"/>
                  <a:chExt cx="480" cy="3792"/>
                </a:xfrm>
              </p:grpSpPr>
              <p:sp>
                <p:nvSpPr>
                  <p:cNvPr id="14444" name="Line 56"/>
                  <p:cNvSpPr>
                    <a:spLocks noChangeShapeType="1"/>
                  </p:cNvSpPr>
                  <p:nvPr/>
                </p:nvSpPr>
                <p:spPr bwMode="auto">
                  <a:xfrm>
                    <a:off x="624" y="144"/>
                    <a:ext cx="0" cy="3792"/>
                  </a:xfrm>
                  <a:prstGeom prst="line">
                    <a:avLst/>
                  </a:prstGeom>
                  <a:noFill/>
                  <a:ln w="76200">
                    <a:solidFill>
                      <a:schemeClr val="bg1"/>
                    </a:solidFill>
                    <a:round/>
                    <a:headEnd/>
                    <a:tailEnd/>
                  </a:ln>
                </p:spPr>
                <p:txBody>
                  <a:bodyPr/>
                  <a:lstStyle/>
                  <a:p>
                    <a:endParaRPr lang="zh-CN" altLang="en-US"/>
                  </a:p>
                </p:txBody>
              </p:sp>
              <p:sp>
                <p:nvSpPr>
                  <p:cNvPr id="14445" name="Line 57"/>
                  <p:cNvSpPr>
                    <a:spLocks noChangeShapeType="1"/>
                  </p:cNvSpPr>
                  <p:nvPr/>
                </p:nvSpPr>
                <p:spPr bwMode="auto">
                  <a:xfrm>
                    <a:off x="720" y="144"/>
                    <a:ext cx="0" cy="3792"/>
                  </a:xfrm>
                  <a:prstGeom prst="line">
                    <a:avLst/>
                  </a:prstGeom>
                  <a:noFill/>
                  <a:ln w="76200">
                    <a:solidFill>
                      <a:schemeClr val="bg1"/>
                    </a:solidFill>
                    <a:round/>
                    <a:headEnd/>
                    <a:tailEnd/>
                  </a:ln>
                </p:spPr>
                <p:txBody>
                  <a:bodyPr/>
                  <a:lstStyle/>
                  <a:p>
                    <a:endParaRPr lang="zh-CN" altLang="en-US"/>
                  </a:p>
                </p:txBody>
              </p:sp>
              <p:sp>
                <p:nvSpPr>
                  <p:cNvPr id="14446" name="Line 58"/>
                  <p:cNvSpPr>
                    <a:spLocks noChangeShapeType="1"/>
                  </p:cNvSpPr>
                  <p:nvPr/>
                </p:nvSpPr>
                <p:spPr bwMode="auto">
                  <a:xfrm>
                    <a:off x="816" y="144"/>
                    <a:ext cx="0" cy="3792"/>
                  </a:xfrm>
                  <a:prstGeom prst="line">
                    <a:avLst/>
                  </a:prstGeom>
                  <a:noFill/>
                  <a:ln w="76200">
                    <a:solidFill>
                      <a:schemeClr val="bg1"/>
                    </a:solidFill>
                    <a:round/>
                    <a:headEnd/>
                    <a:tailEnd/>
                  </a:ln>
                </p:spPr>
                <p:txBody>
                  <a:bodyPr/>
                  <a:lstStyle/>
                  <a:p>
                    <a:endParaRPr lang="zh-CN" altLang="en-US"/>
                  </a:p>
                </p:txBody>
              </p:sp>
              <p:sp>
                <p:nvSpPr>
                  <p:cNvPr id="14447" name="Line 59"/>
                  <p:cNvSpPr>
                    <a:spLocks noChangeShapeType="1"/>
                  </p:cNvSpPr>
                  <p:nvPr/>
                </p:nvSpPr>
                <p:spPr bwMode="auto">
                  <a:xfrm>
                    <a:off x="912" y="144"/>
                    <a:ext cx="0" cy="3792"/>
                  </a:xfrm>
                  <a:prstGeom prst="line">
                    <a:avLst/>
                  </a:prstGeom>
                  <a:noFill/>
                  <a:ln w="76200">
                    <a:solidFill>
                      <a:schemeClr val="bg1"/>
                    </a:solidFill>
                    <a:round/>
                    <a:headEnd/>
                    <a:tailEnd/>
                  </a:ln>
                </p:spPr>
                <p:txBody>
                  <a:bodyPr/>
                  <a:lstStyle/>
                  <a:p>
                    <a:endParaRPr lang="zh-CN" altLang="en-US"/>
                  </a:p>
                </p:txBody>
              </p:sp>
              <p:sp>
                <p:nvSpPr>
                  <p:cNvPr id="14448" name="Line 60"/>
                  <p:cNvSpPr>
                    <a:spLocks noChangeShapeType="1"/>
                  </p:cNvSpPr>
                  <p:nvPr/>
                </p:nvSpPr>
                <p:spPr bwMode="auto">
                  <a:xfrm>
                    <a:off x="1008" y="144"/>
                    <a:ext cx="0" cy="3792"/>
                  </a:xfrm>
                  <a:prstGeom prst="line">
                    <a:avLst/>
                  </a:prstGeom>
                  <a:noFill/>
                  <a:ln w="76200">
                    <a:solidFill>
                      <a:schemeClr val="bg1"/>
                    </a:solidFill>
                    <a:round/>
                    <a:headEnd/>
                    <a:tailEnd/>
                  </a:ln>
                </p:spPr>
                <p:txBody>
                  <a:bodyPr/>
                  <a:lstStyle/>
                  <a:p>
                    <a:endParaRPr lang="zh-CN" altLang="en-US"/>
                  </a:p>
                </p:txBody>
              </p:sp>
              <p:sp>
                <p:nvSpPr>
                  <p:cNvPr id="14449" name="Line 61"/>
                  <p:cNvSpPr>
                    <a:spLocks noChangeShapeType="1"/>
                  </p:cNvSpPr>
                  <p:nvPr/>
                </p:nvSpPr>
                <p:spPr bwMode="auto">
                  <a:xfrm>
                    <a:off x="1104" y="144"/>
                    <a:ext cx="0" cy="3792"/>
                  </a:xfrm>
                  <a:prstGeom prst="line">
                    <a:avLst/>
                  </a:prstGeom>
                  <a:noFill/>
                  <a:ln w="76200">
                    <a:solidFill>
                      <a:schemeClr val="bg1"/>
                    </a:solidFill>
                    <a:round/>
                    <a:headEnd/>
                    <a:tailEnd/>
                  </a:ln>
                </p:spPr>
                <p:txBody>
                  <a:bodyPr/>
                  <a:lstStyle/>
                  <a:p>
                    <a:endParaRPr lang="zh-CN" altLang="en-US"/>
                  </a:p>
                </p:txBody>
              </p:sp>
            </p:grpSp>
          </p:grpSp>
          <p:grpSp>
            <p:nvGrpSpPr>
              <p:cNvPr id="14427" name="Group 62"/>
              <p:cNvGrpSpPr>
                <a:grpSpLocks/>
              </p:cNvGrpSpPr>
              <p:nvPr/>
            </p:nvGrpSpPr>
            <p:grpSpPr bwMode="auto">
              <a:xfrm>
                <a:off x="1776" y="144"/>
                <a:ext cx="1056" cy="3792"/>
                <a:chOff x="624" y="144"/>
                <a:chExt cx="1056" cy="3792"/>
              </a:xfrm>
            </p:grpSpPr>
            <p:grpSp>
              <p:nvGrpSpPr>
                <p:cNvPr id="14428" name="Group 63"/>
                <p:cNvGrpSpPr>
                  <a:grpSpLocks/>
                </p:cNvGrpSpPr>
                <p:nvPr/>
              </p:nvGrpSpPr>
              <p:grpSpPr bwMode="auto">
                <a:xfrm>
                  <a:off x="624" y="144"/>
                  <a:ext cx="480" cy="3792"/>
                  <a:chOff x="624" y="144"/>
                  <a:chExt cx="480" cy="3792"/>
                </a:xfrm>
              </p:grpSpPr>
              <p:sp>
                <p:nvSpPr>
                  <p:cNvPr id="14436" name="Line 64"/>
                  <p:cNvSpPr>
                    <a:spLocks noChangeShapeType="1"/>
                  </p:cNvSpPr>
                  <p:nvPr/>
                </p:nvSpPr>
                <p:spPr bwMode="auto">
                  <a:xfrm>
                    <a:off x="624" y="144"/>
                    <a:ext cx="0" cy="3792"/>
                  </a:xfrm>
                  <a:prstGeom prst="line">
                    <a:avLst/>
                  </a:prstGeom>
                  <a:noFill/>
                  <a:ln w="76200">
                    <a:solidFill>
                      <a:schemeClr val="bg1"/>
                    </a:solidFill>
                    <a:round/>
                    <a:headEnd/>
                    <a:tailEnd/>
                  </a:ln>
                </p:spPr>
                <p:txBody>
                  <a:bodyPr/>
                  <a:lstStyle/>
                  <a:p>
                    <a:endParaRPr lang="zh-CN" altLang="en-US"/>
                  </a:p>
                </p:txBody>
              </p:sp>
              <p:sp>
                <p:nvSpPr>
                  <p:cNvPr id="14437" name="Line 65"/>
                  <p:cNvSpPr>
                    <a:spLocks noChangeShapeType="1"/>
                  </p:cNvSpPr>
                  <p:nvPr/>
                </p:nvSpPr>
                <p:spPr bwMode="auto">
                  <a:xfrm>
                    <a:off x="720" y="144"/>
                    <a:ext cx="0" cy="3792"/>
                  </a:xfrm>
                  <a:prstGeom prst="line">
                    <a:avLst/>
                  </a:prstGeom>
                  <a:noFill/>
                  <a:ln w="76200">
                    <a:solidFill>
                      <a:schemeClr val="bg1"/>
                    </a:solidFill>
                    <a:round/>
                    <a:headEnd/>
                    <a:tailEnd/>
                  </a:ln>
                </p:spPr>
                <p:txBody>
                  <a:bodyPr/>
                  <a:lstStyle/>
                  <a:p>
                    <a:endParaRPr lang="zh-CN" altLang="en-US"/>
                  </a:p>
                </p:txBody>
              </p:sp>
              <p:sp>
                <p:nvSpPr>
                  <p:cNvPr id="14438" name="Line 66"/>
                  <p:cNvSpPr>
                    <a:spLocks noChangeShapeType="1"/>
                  </p:cNvSpPr>
                  <p:nvPr/>
                </p:nvSpPr>
                <p:spPr bwMode="auto">
                  <a:xfrm>
                    <a:off x="816" y="144"/>
                    <a:ext cx="0" cy="3792"/>
                  </a:xfrm>
                  <a:prstGeom prst="line">
                    <a:avLst/>
                  </a:prstGeom>
                  <a:noFill/>
                  <a:ln w="76200">
                    <a:solidFill>
                      <a:schemeClr val="bg1"/>
                    </a:solidFill>
                    <a:round/>
                    <a:headEnd/>
                    <a:tailEnd/>
                  </a:ln>
                </p:spPr>
                <p:txBody>
                  <a:bodyPr/>
                  <a:lstStyle/>
                  <a:p>
                    <a:endParaRPr lang="zh-CN" altLang="en-US"/>
                  </a:p>
                </p:txBody>
              </p:sp>
              <p:sp>
                <p:nvSpPr>
                  <p:cNvPr id="14439" name="Line 67"/>
                  <p:cNvSpPr>
                    <a:spLocks noChangeShapeType="1"/>
                  </p:cNvSpPr>
                  <p:nvPr/>
                </p:nvSpPr>
                <p:spPr bwMode="auto">
                  <a:xfrm>
                    <a:off x="912" y="144"/>
                    <a:ext cx="0" cy="3792"/>
                  </a:xfrm>
                  <a:prstGeom prst="line">
                    <a:avLst/>
                  </a:prstGeom>
                  <a:noFill/>
                  <a:ln w="76200">
                    <a:solidFill>
                      <a:schemeClr val="bg1"/>
                    </a:solidFill>
                    <a:round/>
                    <a:headEnd/>
                    <a:tailEnd/>
                  </a:ln>
                </p:spPr>
                <p:txBody>
                  <a:bodyPr/>
                  <a:lstStyle/>
                  <a:p>
                    <a:endParaRPr lang="zh-CN" altLang="en-US"/>
                  </a:p>
                </p:txBody>
              </p:sp>
              <p:sp>
                <p:nvSpPr>
                  <p:cNvPr id="14440" name="Line 68"/>
                  <p:cNvSpPr>
                    <a:spLocks noChangeShapeType="1"/>
                  </p:cNvSpPr>
                  <p:nvPr/>
                </p:nvSpPr>
                <p:spPr bwMode="auto">
                  <a:xfrm>
                    <a:off x="1008" y="144"/>
                    <a:ext cx="0" cy="3792"/>
                  </a:xfrm>
                  <a:prstGeom prst="line">
                    <a:avLst/>
                  </a:prstGeom>
                  <a:noFill/>
                  <a:ln w="76200">
                    <a:solidFill>
                      <a:schemeClr val="bg1"/>
                    </a:solidFill>
                    <a:round/>
                    <a:headEnd/>
                    <a:tailEnd/>
                  </a:ln>
                </p:spPr>
                <p:txBody>
                  <a:bodyPr/>
                  <a:lstStyle/>
                  <a:p>
                    <a:endParaRPr lang="zh-CN" altLang="en-US"/>
                  </a:p>
                </p:txBody>
              </p:sp>
              <p:sp>
                <p:nvSpPr>
                  <p:cNvPr id="14441" name="Line 69"/>
                  <p:cNvSpPr>
                    <a:spLocks noChangeShapeType="1"/>
                  </p:cNvSpPr>
                  <p:nvPr/>
                </p:nvSpPr>
                <p:spPr bwMode="auto">
                  <a:xfrm>
                    <a:off x="1104" y="144"/>
                    <a:ext cx="0" cy="3792"/>
                  </a:xfrm>
                  <a:prstGeom prst="line">
                    <a:avLst/>
                  </a:prstGeom>
                  <a:noFill/>
                  <a:ln w="76200">
                    <a:solidFill>
                      <a:schemeClr val="bg1"/>
                    </a:solidFill>
                    <a:round/>
                    <a:headEnd/>
                    <a:tailEnd/>
                  </a:ln>
                </p:spPr>
                <p:txBody>
                  <a:bodyPr/>
                  <a:lstStyle/>
                  <a:p>
                    <a:endParaRPr lang="zh-CN" altLang="en-US"/>
                  </a:p>
                </p:txBody>
              </p:sp>
            </p:grpSp>
            <p:grpSp>
              <p:nvGrpSpPr>
                <p:cNvPr id="14429" name="Group 70"/>
                <p:cNvGrpSpPr>
                  <a:grpSpLocks/>
                </p:cNvGrpSpPr>
                <p:nvPr/>
              </p:nvGrpSpPr>
              <p:grpSpPr bwMode="auto">
                <a:xfrm>
                  <a:off x="1200" y="144"/>
                  <a:ext cx="480" cy="3792"/>
                  <a:chOff x="624" y="144"/>
                  <a:chExt cx="480" cy="3792"/>
                </a:xfrm>
              </p:grpSpPr>
              <p:sp>
                <p:nvSpPr>
                  <p:cNvPr id="14430" name="Line 71"/>
                  <p:cNvSpPr>
                    <a:spLocks noChangeShapeType="1"/>
                  </p:cNvSpPr>
                  <p:nvPr/>
                </p:nvSpPr>
                <p:spPr bwMode="auto">
                  <a:xfrm>
                    <a:off x="624" y="144"/>
                    <a:ext cx="0" cy="3792"/>
                  </a:xfrm>
                  <a:prstGeom prst="line">
                    <a:avLst/>
                  </a:prstGeom>
                  <a:noFill/>
                  <a:ln w="76200">
                    <a:solidFill>
                      <a:schemeClr val="bg1"/>
                    </a:solidFill>
                    <a:round/>
                    <a:headEnd/>
                    <a:tailEnd/>
                  </a:ln>
                </p:spPr>
                <p:txBody>
                  <a:bodyPr/>
                  <a:lstStyle/>
                  <a:p>
                    <a:endParaRPr lang="zh-CN" altLang="en-US"/>
                  </a:p>
                </p:txBody>
              </p:sp>
              <p:sp>
                <p:nvSpPr>
                  <p:cNvPr id="14431" name="Line 72"/>
                  <p:cNvSpPr>
                    <a:spLocks noChangeShapeType="1"/>
                  </p:cNvSpPr>
                  <p:nvPr/>
                </p:nvSpPr>
                <p:spPr bwMode="auto">
                  <a:xfrm>
                    <a:off x="720" y="144"/>
                    <a:ext cx="0" cy="3792"/>
                  </a:xfrm>
                  <a:prstGeom prst="line">
                    <a:avLst/>
                  </a:prstGeom>
                  <a:noFill/>
                  <a:ln w="76200">
                    <a:solidFill>
                      <a:schemeClr val="bg1"/>
                    </a:solidFill>
                    <a:round/>
                    <a:headEnd/>
                    <a:tailEnd/>
                  </a:ln>
                </p:spPr>
                <p:txBody>
                  <a:bodyPr/>
                  <a:lstStyle/>
                  <a:p>
                    <a:endParaRPr lang="zh-CN" altLang="en-US"/>
                  </a:p>
                </p:txBody>
              </p:sp>
              <p:sp>
                <p:nvSpPr>
                  <p:cNvPr id="14432" name="Line 73"/>
                  <p:cNvSpPr>
                    <a:spLocks noChangeShapeType="1"/>
                  </p:cNvSpPr>
                  <p:nvPr/>
                </p:nvSpPr>
                <p:spPr bwMode="auto">
                  <a:xfrm>
                    <a:off x="816" y="144"/>
                    <a:ext cx="0" cy="3792"/>
                  </a:xfrm>
                  <a:prstGeom prst="line">
                    <a:avLst/>
                  </a:prstGeom>
                  <a:noFill/>
                  <a:ln w="76200">
                    <a:solidFill>
                      <a:schemeClr val="bg1"/>
                    </a:solidFill>
                    <a:round/>
                    <a:headEnd/>
                    <a:tailEnd/>
                  </a:ln>
                </p:spPr>
                <p:txBody>
                  <a:bodyPr/>
                  <a:lstStyle/>
                  <a:p>
                    <a:endParaRPr lang="zh-CN" altLang="en-US"/>
                  </a:p>
                </p:txBody>
              </p:sp>
              <p:sp>
                <p:nvSpPr>
                  <p:cNvPr id="14433" name="Line 74"/>
                  <p:cNvSpPr>
                    <a:spLocks noChangeShapeType="1"/>
                  </p:cNvSpPr>
                  <p:nvPr/>
                </p:nvSpPr>
                <p:spPr bwMode="auto">
                  <a:xfrm>
                    <a:off x="912" y="144"/>
                    <a:ext cx="0" cy="3792"/>
                  </a:xfrm>
                  <a:prstGeom prst="line">
                    <a:avLst/>
                  </a:prstGeom>
                  <a:noFill/>
                  <a:ln w="76200">
                    <a:solidFill>
                      <a:schemeClr val="bg1"/>
                    </a:solidFill>
                    <a:round/>
                    <a:headEnd/>
                    <a:tailEnd/>
                  </a:ln>
                </p:spPr>
                <p:txBody>
                  <a:bodyPr/>
                  <a:lstStyle/>
                  <a:p>
                    <a:endParaRPr lang="zh-CN" altLang="en-US"/>
                  </a:p>
                </p:txBody>
              </p:sp>
              <p:sp>
                <p:nvSpPr>
                  <p:cNvPr id="14434" name="Line 75"/>
                  <p:cNvSpPr>
                    <a:spLocks noChangeShapeType="1"/>
                  </p:cNvSpPr>
                  <p:nvPr/>
                </p:nvSpPr>
                <p:spPr bwMode="auto">
                  <a:xfrm>
                    <a:off x="1008" y="144"/>
                    <a:ext cx="0" cy="3792"/>
                  </a:xfrm>
                  <a:prstGeom prst="line">
                    <a:avLst/>
                  </a:prstGeom>
                  <a:noFill/>
                  <a:ln w="76200">
                    <a:solidFill>
                      <a:schemeClr val="bg1"/>
                    </a:solidFill>
                    <a:round/>
                    <a:headEnd/>
                    <a:tailEnd/>
                  </a:ln>
                </p:spPr>
                <p:txBody>
                  <a:bodyPr/>
                  <a:lstStyle/>
                  <a:p>
                    <a:endParaRPr lang="zh-CN" altLang="en-US"/>
                  </a:p>
                </p:txBody>
              </p:sp>
              <p:sp>
                <p:nvSpPr>
                  <p:cNvPr id="14435" name="Line 76"/>
                  <p:cNvSpPr>
                    <a:spLocks noChangeShapeType="1"/>
                  </p:cNvSpPr>
                  <p:nvPr/>
                </p:nvSpPr>
                <p:spPr bwMode="auto">
                  <a:xfrm>
                    <a:off x="1104" y="144"/>
                    <a:ext cx="0" cy="3792"/>
                  </a:xfrm>
                  <a:prstGeom prst="line">
                    <a:avLst/>
                  </a:prstGeom>
                  <a:noFill/>
                  <a:ln w="76200">
                    <a:solidFill>
                      <a:schemeClr val="bg1"/>
                    </a:solidFill>
                    <a:round/>
                    <a:headEnd/>
                    <a:tailEnd/>
                  </a:ln>
                </p:spPr>
                <p:txBody>
                  <a:bodyPr/>
                  <a:lstStyle/>
                  <a:p>
                    <a:endParaRPr lang="zh-CN" altLang="en-US"/>
                  </a:p>
                </p:txBody>
              </p:sp>
            </p:grpSp>
          </p:grpSp>
        </p:grpSp>
      </p:grpSp>
      <p:grpSp>
        <p:nvGrpSpPr>
          <p:cNvPr id="14345" name="Group 77"/>
          <p:cNvGrpSpPr>
            <a:grpSpLocks/>
          </p:cNvGrpSpPr>
          <p:nvPr/>
        </p:nvGrpSpPr>
        <p:grpSpPr bwMode="auto">
          <a:xfrm>
            <a:off x="0" y="1096963"/>
            <a:ext cx="9144000" cy="2597150"/>
            <a:chOff x="0" y="553"/>
            <a:chExt cx="5760" cy="1636"/>
          </a:xfrm>
        </p:grpSpPr>
        <p:sp>
          <p:nvSpPr>
            <p:cNvPr id="14422" name="Rectangle 78"/>
            <p:cNvSpPr>
              <a:spLocks noChangeArrowheads="1"/>
            </p:cNvSpPr>
            <p:nvPr/>
          </p:nvSpPr>
          <p:spPr bwMode="auto">
            <a:xfrm>
              <a:off x="0" y="559"/>
              <a:ext cx="597" cy="1630"/>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14423" name="Rectangle 79"/>
            <p:cNvSpPr>
              <a:spLocks noChangeArrowheads="1"/>
            </p:cNvSpPr>
            <p:nvPr/>
          </p:nvSpPr>
          <p:spPr bwMode="auto">
            <a:xfrm>
              <a:off x="5245" y="553"/>
              <a:ext cx="515" cy="1631"/>
            </a:xfrm>
            <a:prstGeom prst="rect">
              <a:avLst/>
            </a:prstGeom>
            <a:solidFill>
              <a:schemeClr val="bg1"/>
            </a:solidFill>
            <a:ln w="9525">
              <a:solidFill>
                <a:schemeClr val="bg1"/>
              </a:solidFill>
              <a:miter lim="800000"/>
              <a:headEnd/>
              <a:tailEnd/>
            </a:ln>
          </p:spPr>
          <p:txBody>
            <a:bodyPr wrap="none" anchor="ctr"/>
            <a:lstStyle/>
            <a:p>
              <a:endParaRPr lang="zh-CN" altLang="en-US"/>
            </a:p>
          </p:txBody>
        </p:sp>
      </p:grpSp>
      <p:grpSp>
        <p:nvGrpSpPr>
          <p:cNvPr id="19" name="Group 80"/>
          <p:cNvGrpSpPr>
            <a:grpSpLocks/>
          </p:cNvGrpSpPr>
          <p:nvPr/>
        </p:nvGrpSpPr>
        <p:grpSpPr bwMode="auto">
          <a:xfrm>
            <a:off x="30447" y="4882385"/>
            <a:ext cx="8705850" cy="962025"/>
            <a:chOff x="276" y="3088"/>
            <a:chExt cx="5484" cy="606"/>
          </a:xfrm>
        </p:grpSpPr>
        <p:sp>
          <p:nvSpPr>
            <p:cNvPr id="14417" name="Text Box 81"/>
            <p:cNvSpPr txBox="1">
              <a:spLocks noChangeArrowheads="1"/>
            </p:cNvSpPr>
            <p:nvPr/>
          </p:nvSpPr>
          <p:spPr bwMode="auto">
            <a:xfrm>
              <a:off x="276" y="3088"/>
              <a:ext cx="652" cy="327"/>
            </a:xfrm>
            <a:prstGeom prst="rect">
              <a:avLst/>
            </a:prstGeom>
            <a:noFill/>
            <a:ln w="9525">
              <a:noFill/>
              <a:miter lim="800000"/>
              <a:headEnd/>
              <a:tailEnd/>
            </a:ln>
          </p:spPr>
          <p:txBody>
            <a:bodyPr>
              <a:spAutoFit/>
            </a:bodyPr>
            <a:lstStyle/>
            <a:p>
              <a:pPr algn="l">
                <a:spcBef>
                  <a:spcPct val="50000"/>
                </a:spcBef>
              </a:pPr>
              <a:r>
                <a:rPr kumimoji="1" lang="zh-CN" altLang="en-US" sz="2800" b="1">
                  <a:solidFill>
                    <a:srgbClr val="CC0000"/>
                  </a:solidFill>
                  <a:latin typeface="Times New Roman" pitchFamily="18" charset="0"/>
                  <a:ea typeface="华文中宋" pitchFamily="2" charset="-122"/>
                </a:rPr>
                <a:t>波速</a:t>
              </a:r>
            </a:p>
          </p:txBody>
        </p:sp>
        <p:sp>
          <p:nvSpPr>
            <p:cNvPr id="14418" name="WordArt 82"/>
            <p:cNvSpPr>
              <a:spLocks noChangeArrowheads="1" noChangeShapeType="1" noTextEdit="1"/>
            </p:cNvSpPr>
            <p:nvPr/>
          </p:nvSpPr>
          <p:spPr bwMode="auto">
            <a:xfrm>
              <a:off x="858" y="3187"/>
              <a:ext cx="139" cy="162"/>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14419" name="Line 83"/>
            <p:cNvSpPr>
              <a:spLocks noChangeShapeType="1"/>
            </p:cNvSpPr>
            <p:nvPr/>
          </p:nvSpPr>
          <p:spPr bwMode="auto">
            <a:xfrm>
              <a:off x="1071" y="3272"/>
              <a:ext cx="311" cy="0"/>
            </a:xfrm>
            <a:prstGeom prst="line">
              <a:avLst/>
            </a:prstGeom>
            <a:noFill/>
            <a:ln w="38100">
              <a:solidFill>
                <a:schemeClr val="tx1"/>
              </a:solidFill>
              <a:round/>
              <a:headEnd/>
              <a:tailEnd/>
            </a:ln>
          </p:spPr>
          <p:txBody>
            <a:bodyPr/>
            <a:lstStyle/>
            <a:p>
              <a:endParaRPr lang="zh-CN" altLang="en-US"/>
            </a:p>
          </p:txBody>
        </p:sp>
        <p:sp>
          <p:nvSpPr>
            <p:cNvPr id="14420" name="Text Box 84"/>
            <p:cNvSpPr txBox="1">
              <a:spLocks noChangeArrowheads="1"/>
            </p:cNvSpPr>
            <p:nvPr/>
          </p:nvSpPr>
          <p:spPr bwMode="auto">
            <a:xfrm>
              <a:off x="1373" y="3134"/>
              <a:ext cx="4387" cy="288"/>
            </a:xfrm>
            <a:prstGeom prst="rect">
              <a:avLst/>
            </a:prstGeom>
            <a:noFill/>
            <a:ln w="9525">
              <a:noFill/>
              <a:miter lim="800000"/>
              <a:headEnd/>
              <a:tailEnd/>
            </a:ln>
          </p:spPr>
          <p:txBody>
            <a:bodyPr>
              <a:spAutoFit/>
            </a:bodyPr>
            <a:lstStyle/>
            <a:p>
              <a:pPr algn="l">
                <a:spcBef>
                  <a:spcPct val="50000"/>
                </a:spcBef>
              </a:pPr>
              <a:r>
                <a:rPr kumimoji="1" lang="zh-CN" altLang="en-US" sz="2400" b="1">
                  <a:latin typeface="Times New Roman" pitchFamily="18" charset="0"/>
                  <a:ea typeface="华文中宋" pitchFamily="2" charset="-122"/>
                </a:rPr>
                <a:t>单位时间内振动状态（振动相位）的传播速度，</a:t>
              </a:r>
            </a:p>
          </p:txBody>
        </p:sp>
        <p:sp>
          <p:nvSpPr>
            <p:cNvPr id="14421" name="Text Box 85"/>
            <p:cNvSpPr txBox="1">
              <a:spLocks noChangeArrowheads="1"/>
            </p:cNvSpPr>
            <p:nvPr/>
          </p:nvSpPr>
          <p:spPr bwMode="auto">
            <a:xfrm>
              <a:off x="1177" y="3406"/>
              <a:ext cx="4319" cy="288"/>
            </a:xfrm>
            <a:prstGeom prst="rect">
              <a:avLst/>
            </a:prstGeom>
            <a:noFill/>
            <a:ln w="9525">
              <a:noFill/>
              <a:miter lim="800000"/>
              <a:headEnd/>
              <a:tailEnd/>
            </a:ln>
          </p:spPr>
          <p:txBody>
            <a:bodyPr wrap="square">
              <a:spAutoFit/>
            </a:bodyPr>
            <a:lstStyle/>
            <a:p>
              <a:pPr algn="l">
                <a:spcBef>
                  <a:spcPct val="50000"/>
                </a:spcBef>
              </a:pPr>
              <a:r>
                <a:rPr kumimoji="1" lang="zh-CN" altLang="en-US" sz="2400" b="1" dirty="0">
                  <a:latin typeface="Times New Roman" pitchFamily="18" charset="0"/>
                  <a:ea typeface="华文中宋" pitchFamily="2" charset="-122"/>
                </a:rPr>
                <a:t>又称相速。机械波速</a:t>
              </a:r>
              <a:r>
                <a:rPr kumimoji="1" lang="zh-CN" altLang="en-US" sz="2400" b="1" dirty="0">
                  <a:solidFill>
                    <a:srgbClr val="0000FF"/>
                  </a:solidFill>
                  <a:latin typeface="Times New Roman" pitchFamily="18" charset="0"/>
                  <a:ea typeface="华文中宋" pitchFamily="2" charset="-122"/>
                </a:rPr>
                <a:t>取决于弹性媒质的物理性质。</a:t>
              </a:r>
            </a:p>
          </p:txBody>
        </p:sp>
      </p:grpSp>
      <p:grpSp>
        <p:nvGrpSpPr>
          <p:cNvPr id="20" name="Group 86"/>
          <p:cNvGrpSpPr>
            <a:grpSpLocks/>
          </p:cNvGrpSpPr>
          <p:nvPr/>
        </p:nvGrpSpPr>
        <p:grpSpPr bwMode="auto">
          <a:xfrm>
            <a:off x="1725897" y="5911085"/>
            <a:ext cx="4972050" cy="457200"/>
            <a:chOff x="1152" y="3787"/>
            <a:chExt cx="3132" cy="288"/>
          </a:xfrm>
        </p:grpSpPr>
        <p:sp>
          <p:nvSpPr>
            <p:cNvPr id="14398" name="WordArt 87"/>
            <p:cNvSpPr>
              <a:spLocks noChangeArrowheads="1" noChangeShapeType="1" noTextEdit="1"/>
            </p:cNvSpPr>
            <p:nvPr/>
          </p:nvSpPr>
          <p:spPr bwMode="auto">
            <a:xfrm>
              <a:off x="1152" y="3874"/>
              <a:ext cx="139" cy="162"/>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grpSp>
          <p:nvGrpSpPr>
            <p:cNvPr id="14399" name="Group 88"/>
            <p:cNvGrpSpPr>
              <a:grpSpLocks/>
            </p:cNvGrpSpPr>
            <p:nvPr/>
          </p:nvGrpSpPr>
          <p:grpSpPr bwMode="auto">
            <a:xfrm>
              <a:off x="1403" y="3941"/>
              <a:ext cx="151" cy="53"/>
              <a:chOff x="1260" y="2371"/>
              <a:chExt cx="151" cy="53"/>
            </a:xfrm>
          </p:grpSpPr>
          <p:sp>
            <p:nvSpPr>
              <p:cNvPr id="14415" name="Line 89"/>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14416" name="Line 90"/>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14400" name="WordArt 91"/>
            <p:cNvSpPr>
              <a:spLocks noChangeArrowheads="1" noChangeShapeType="1" noTextEdit="1"/>
            </p:cNvSpPr>
            <p:nvPr/>
          </p:nvSpPr>
          <p:spPr bwMode="auto">
            <a:xfrm>
              <a:off x="1616" y="3848"/>
              <a:ext cx="139" cy="19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Symbol"/>
                </a:rPr>
                <a:t>l</a:t>
              </a:r>
              <a:endParaRPr lang="zh-CN" altLang="en-US" sz="3600" kern="10">
                <a:ln w="9525">
                  <a:solidFill>
                    <a:srgbClr val="000000"/>
                  </a:solidFill>
                  <a:round/>
                  <a:headEnd/>
                  <a:tailEnd/>
                </a:ln>
                <a:latin typeface="Symbol"/>
              </a:endParaRPr>
            </a:p>
          </p:txBody>
        </p:sp>
        <p:sp>
          <p:nvSpPr>
            <p:cNvPr id="14401" name="Line 92"/>
            <p:cNvSpPr>
              <a:spLocks noChangeShapeType="1"/>
            </p:cNvSpPr>
            <p:nvPr/>
          </p:nvSpPr>
          <p:spPr bwMode="auto">
            <a:xfrm flipH="1">
              <a:off x="1795" y="3851"/>
              <a:ext cx="114" cy="212"/>
            </a:xfrm>
            <a:prstGeom prst="line">
              <a:avLst/>
            </a:prstGeom>
            <a:noFill/>
            <a:ln w="38100">
              <a:solidFill>
                <a:schemeClr val="tx1"/>
              </a:solidFill>
              <a:round/>
              <a:headEnd/>
              <a:tailEnd/>
            </a:ln>
          </p:spPr>
          <p:txBody>
            <a:bodyPr/>
            <a:lstStyle/>
            <a:p>
              <a:endParaRPr lang="zh-CN" altLang="en-US"/>
            </a:p>
          </p:txBody>
        </p:sp>
        <p:sp>
          <p:nvSpPr>
            <p:cNvPr id="14402" name="WordArt 93"/>
            <p:cNvSpPr>
              <a:spLocks noChangeArrowheads="1" noChangeShapeType="1" noTextEdit="1"/>
            </p:cNvSpPr>
            <p:nvPr/>
          </p:nvSpPr>
          <p:spPr bwMode="auto">
            <a:xfrm>
              <a:off x="1961" y="3864"/>
              <a:ext cx="174" cy="183"/>
            </a:xfrm>
            <a:prstGeom prst="rect">
              <a:avLst/>
            </a:prstGeom>
          </p:spPr>
          <p:txBody>
            <a:bodyPr wrap="none" fromWordArt="1">
              <a:prstTxWarp prst="textPlain">
                <a:avLst>
                  <a:gd name="adj" fmla="val 41991"/>
                </a:avLst>
              </a:prstTxWarp>
            </a:bodyPr>
            <a:lstStyle/>
            <a:p>
              <a:r>
                <a:rPr lang="en-US" altLang="zh-CN" sz="3600" kern="10">
                  <a:ln w="9525">
                    <a:solidFill>
                      <a:srgbClr val="000000"/>
                    </a:solidFill>
                    <a:round/>
                    <a:headEnd/>
                    <a:tailEnd/>
                  </a:ln>
                  <a:latin typeface="Bookman Old Style"/>
                </a:rPr>
                <a:t>T</a:t>
              </a:r>
              <a:endParaRPr lang="zh-CN" altLang="en-US" sz="3600" kern="10">
                <a:ln w="9525">
                  <a:solidFill>
                    <a:srgbClr val="000000"/>
                  </a:solidFill>
                  <a:round/>
                  <a:headEnd/>
                  <a:tailEnd/>
                </a:ln>
                <a:latin typeface="Bookman Old Style"/>
              </a:endParaRPr>
            </a:p>
          </p:txBody>
        </p:sp>
        <p:grpSp>
          <p:nvGrpSpPr>
            <p:cNvPr id="14403" name="Group 94"/>
            <p:cNvGrpSpPr>
              <a:grpSpLocks/>
            </p:cNvGrpSpPr>
            <p:nvPr/>
          </p:nvGrpSpPr>
          <p:grpSpPr bwMode="auto">
            <a:xfrm>
              <a:off x="2226" y="3931"/>
              <a:ext cx="151" cy="53"/>
              <a:chOff x="1260" y="2371"/>
              <a:chExt cx="151" cy="53"/>
            </a:xfrm>
          </p:grpSpPr>
          <p:sp>
            <p:nvSpPr>
              <p:cNvPr id="14413" name="Line 95"/>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14414" name="Line 96"/>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14404" name="WordArt 97"/>
            <p:cNvSpPr>
              <a:spLocks noChangeArrowheads="1" noChangeShapeType="1" noTextEdit="1"/>
            </p:cNvSpPr>
            <p:nvPr/>
          </p:nvSpPr>
          <p:spPr bwMode="auto">
            <a:xfrm>
              <a:off x="2426" y="3878"/>
              <a:ext cx="135" cy="149"/>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solidFill>
                    <a:srgbClr val="000000"/>
                  </a:solidFill>
                  <a:latin typeface="Symbol"/>
                </a:rPr>
                <a:t>n</a:t>
              </a:r>
              <a:endParaRPr lang="zh-CN" altLang="en-US" sz="3600" i="1" kern="10">
                <a:ln w="9525">
                  <a:solidFill>
                    <a:srgbClr val="000000"/>
                  </a:solidFill>
                  <a:round/>
                  <a:headEnd/>
                  <a:tailEnd/>
                </a:ln>
                <a:solidFill>
                  <a:srgbClr val="000000"/>
                </a:solidFill>
                <a:latin typeface="Symbol"/>
              </a:endParaRPr>
            </a:p>
          </p:txBody>
        </p:sp>
        <p:sp>
          <p:nvSpPr>
            <p:cNvPr id="14405" name="WordArt 98"/>
            <p:cNvSpPr>
              <a:spLocks noChangeArrowheads="1" noChangeShapeType="1" noTextEdit="1"/>
            </p:cNvSpPr>
            <p:nvPr/>
          </p:nvSpPr>
          <p:spPr bwMode="auto">
            <a:xfrm>
              <a:off x="2607" y="3846"/>
              <a:ext cx="139" cy="19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Symbol"/>
                </a:rPr>
                <a:t>l</a:t>
              </a:r>
              <a:endParaRPr lang="zh-CN" altLang="en-US" sz="3600" kern="10">
                <a:ln w="9525">
                  <a:solidFill>
                    <a:srgbClr val="000000"/>
                  </a:solidFill>
                  <a:round/>
                  <a:headEnd/>
                  <a:tailEnd/>
                </a:ln>
                <a:latin typeface="Symbol"/>
              </a:endParaRPr>
            </a:p>
          </p:txBody>
        </p:sp>
        <p:sp>
          <p:nvSpPr>
            <p:cNvPr id="14406" name="Text Box 99"/>
            <p:cNvSpPr txBox="1">
              <a:spLocks noChangeArrowheads="1"/>
            </p:cNvSpPr>
            <p:nvPr/>
          </p:nvSpPr>
          <p:spPr bwMode="auto">
            <a:xfrm>
              <a:off x="3018" y="3787"/>
              <a:ext cx="402" cy="288"/>
            </a:xfrm>
            <a:prstGeom prst="rect">
              <a:avLst/>
            </a:prstGeom>
            <a:noFill/>
            <a:ln w="9525">
              <a:noFill/>
              <a:miter lim="800000"/>
              <a:headEnd/>
              <a:tailEnd/>
            </a:ln>
          </p:spPr>
          <p:txBody>
            <a:bodyPr>
              <a:spAutoFit/>
            </a:bodyPr>
            <a:lstStyle/>
            <a:p>
              <a:pPr algn="l">
                <a:spcBef>
                  <a:spcPct val="50000"/>
                </a:spcBef>
              </a:pPr>
              <a:r>
                <a:rPr kumimoji="1" lang="zh-CN" altLang="en-US" sz="2400" b="1">
                  <a:latin typeface="Times New Roman" pitchFamily="18" charset="0"/>
                  <a:ea typeface="华文中宋" pitchFamily="2" charset="-122"/>
                </a:rPr>
                <a:t>或</a:t>
              </a:r>
            </a:p>
          </p:txBody>
        </p:sp>
        <p:sp>
          <p:nvSpPr>
            <p:cNvPr id="14407" name="WordArt 100"/>
            <p:cNvSpPr>
              <a:spLocks noChangeArrowheads="1" noChangeShapeType="1" noTextEdit="1"/>
            </p:cNvSpPr>
            <p:nvPr/>
          </p:nvSpPr>
          <p:spPr bwMode="auto">
            <a:xfrm>
              <a:off x="3536" y="3842"/>
              <a:ext cx="139" cy="19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Symbol"/>
                </a:rPr>
                <a:t>l</a:t>
              </a:r>
              <a:endParaRPr lang="zh-CN" altLang="en-US" sz="3600" kern="10">
                <a:ln w="9525">
                  <a:solidFill>
                    <a:srgbClr val="000000"/>
                  </a:solidFill>
                  <a:round/>
                  <a:headEnd/>
                  <a:tailEnd/>
                </a:ln>
                <a:latin typeface="Symbol"/>
              </a:endParaRPr>
            </a:p>
          </p:txBody>
        </p:sp>
        <p:grpSp>
          <p:nvGrpSpPr>
            <p:cNvPr id="14408" name="Group 101"/>
            <p:cNvGrpSpPr>
              <a:grpSpLocks/>
            </p:cNvGrpSpPr>
            <p:nvPr/>
          </p:nvGrpSpPr>
          <p:grpSpPr bwMode="auto">
            <a:xfrm>
              <a:off x="3724" y="3906"/>
              <a:ext cx="151" cy="53"/>
              <a:chOff x="1260" y="2371"/>
              <a:chExt cx="151" cy="53"/>
            </a:xfrm>
          </p:grpSpPr>
          <p:sp>
            <p:nvSpPr>
              <p:cNvPr id="14411" name="Line 102"/>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14412" name="Line 103"/>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14409" name="WordArt 104"/>
            <p:cNvSpPr>
              <a:spLocks noChangeArrowheads="1" noChangeShapeType="1" noTextEdit="1"/>
            </p:cNvSpPr>
            <p:nvPr/>
          </p:nvSpPr>
          <p:spPr bwMode="auto">
            <a:xfrm>
              <a:off x="3924" y="3856"/>
              <a:ext cx="139" cy="162"/>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14410" name="WordArt 105"/>
            <p:cNvSpPr>
              <a:spLocks noChangeArrowheads="1" noChangeShapeType="1" noTextEdit="1"/>
            </p:cNvSpPr>
            <p:nvPr/>
          </p:nvSpPr>
          <p:spPr bwMode="auto">
            <a:xfrm>
              <a:off x="4110" y="3854"/>
              <a:ext cx="174" cy="183"/>
            </a:xfrm>
            <a:prstGeom prst="rect">
              <a:avLst/>
            </a:prstGeom>
          </p:spPr>
          <p:txBody>
            <a:bodyPr wrap="none" fromWordArt="1">
              <a:prstTxWarp prst="textPlain">
                <a:avLst>
                  <a:gd name="adj" fmla="val 41991"/>
                </a:avLst>
              </a:prstTxWarp>
            </a:bodyPr>
            <a:lstStyle/>
            <a:p>
              <a:r>
                <a:rPr lang="en-US" altLang="zh-CN" sz="3600" kern="10">
                  <a:ln w="9525">
                    <a:solidFill>
                      <a:srgbClr val="000000"/>
                    </a:solidFill>
                    <a:round/>
                    <a:headEnd/>
                    <a:tailEnd/>
                  </a:ln>
                  <a:latin typeface="Bookman Old Style"/>
                </a:rPr>
                <a:t>T</a:t>
              </a:r>
              <a:endParaRPr lang="zh-CN" altLang="en-US" sz="3600" kern="10">
                <a:ln w="9525">
                  <a:solidFill>
                    <a:srgbClr val="000000"/>
                  </a:solidFill>
                  <a:round/>
                  <a:headEnd/>
                  <a:tailEnd/>
                </a:ln>
                <a:latin typeface="Bookman Old Style"/>
              </a:endParaRPr>
            </a:p>
          </p:txBody>
        </p:sp>
      </p:grpSp>
      <p:sp>
        <p:nvSpPr>
          <p:cNvPr id="14348" name="Rectangle 106"/>
          <p:cNvSpPr>
            <a:spLocks noChangeArrowheads="1"/>
          </p:cNvSpPr>
          <p:nvPr/>
        </p:nvSpPr>
        <p:spPr bwMode="auto">
          <a:xfrm>
            <a:off x="8066088" y="2390775"/>
            <a:ext cx="104775" cy="141288"/>
          </a:xfrm>
          <a:prstGeom prst="rect">
            <a:avLst/>
          </a:prstGeom>
          <a:solidFill>
            <a:schemeClr val="bg1"/>
          </a:solidFill>
          <a:ln w="9525">
            <a:noFill/>
            <a:miter lim="800000"/>
            <a:headEnd/>
            <a:tailEnd/>
          </a:ln>
        </p:spPr>
        <p:txBody>
          <a:bodyPr wrap="none" anchor="ctr"/>
          <a:lstStyle/>
          <a:p>
            <a:endParaRPr lang="zh-CN" altLang="en-US"/>
          </a:p>
        </p:txBody>
      </p:sp>
      <p:grpSp>
        <p:nvGrpSpPr>
          <p:cNvPr id="24" name="Group 107"/>
          <p:cNvGrpSpPr>
            <a:grpSpLocks/>
          </p:cNvGrpSpPr>
          <p:nvPr/>
        </p:nvGrpSpPr>
        <p:grpSpPr bwMode="auto">
          <a:xfrm>
            <a:off x="65373" y="3413948"/>
            <a:ext cx="8111344" cy="519112"/>
            <a:chOff x="298" y="2163"/>
            <a:chExt cx="5182" cy="327"/>
          </a:xfrm>
        </p:grpSpPr>
        <p:sp>
          <p:nvSpPr>
            <p:cNvPr id="14394" name="Text Box 108"/>
            <p:cNvSpPr txBox="1">
              <a:spLocks noChangeArrowheads="1"/>
            </p:cNvSpPr>
            <p:nvPr/>
          </p:nvSpPr>
          <p:spPr bwMode="auto">
            <a:xfrm>
              <a:off x="298" y="2163"/>
              <a:ext cx="667" cy="327"/>
            </a:xfrm>
            <a:prstGeom prst="rect">
              <a:avLst/>
            </a:prstGeom>
            <a:noFill/>
            <a:ln w="9525">
              <a:noFill/>
              <a:miter lim="800000"/>
              <a:headEnd/>
              <a:tailEnd/>
            </a:ln>
          </p:spPr>
          <p:txBody>
            <a:bodyPr>
              <a:spAutoFit/>
            </a:bodyPr>
            <a:lstStyle/>
            <a:p>
              <a:pPr algn="l">
                <a:spcBef>
                  <a:spcPct val="50000"/>
                </a:spcBef>
              </a:pPr>
              <a:r>
                <a:rPr kumimoji="1" lang="zh-CN" altLang="en-US" sz="2800" b="1">
                  <a:solidFill>
                    <a:srgbClr val="CC0000"/>
                  </a:solidFill>
                  <a:latin typeface="Times New Roman" pitchFamily="18" charset="0"/>
                  <a:ea typeface="华文中宋" pitchFamily="2" charset="-122"/>
                </a:rPr>
                <a:t>波长</a:t>
              </a:r>
            </a:p>
          </p:txBody>
        </p:sp>
        <p:sp>
          <p:nvSpPr>
            <p:cNvPr id="14395" name="WordArt 109"/>
            <p:cNvSpPr>
              <a:spLocks noChangeArrowheads="1" noChangeShapeType="1" noTextEdit="1"/>
            </p:cNvSpPr>
            <p:nvPr/>
          </p:nvSpPr>
          <p:spPr bwMode="auto">
            <a:xfrm>
              <a:off x="853" y="2229"/>
              <a:ext cx="139" cy="19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Symbol"/>
                </a:rPr>
                <a:t>l</a:t>
              </a:r>
              <a:endParaRPr lang="zh-CN" altLang="en-US" sz="3600" kern="10">
                <a:ln w="9525">
                  <a:solidFill>
                    <a:srgbClr val="000000"/>
                  </a:solidFill>
                  <a:round/>
                  <a:headEnd/>
                  <a:tailEnd/>
                </a:ln>
                <a:latin typeface="Symbol"/>
              </a:endParaRPr>
            </a:p>
          </p:txBody>
        </p:sp>
        <p:sp>
          <p:nvSpPr>
            <p:cNvPr id="14396" name="Line 110"/>
            <p:cNvSpPr>
              <a:spLocks noChangeShapeType="1"/>
            </p:cNvSpPr>
            <p:nvPr/>
          </p:nvSpPr>
          <p:spPr bwMode="auto">
            <a:xfrm>
              <a:off x="1094" y="2330"/>
              <a:ext cx="311" cy="0"/>
            </a:xfrm>
            <a:prstGeom prst="line">
              <a:avLst/>
            </a:prstGeom>
            <a:noFill/>
            <a:ln w="38100">
              <a:solidFill>
                <a:schemeClr val="tx1"/>
              </a:solidFill>
              <a:round/>
              <a:headEnd/>
              <a:tailEnd/>
            </a:ln>
          </p:spPr>
          <p:txBody>
            <a:bodyPr/>
            <a:lstStyle/>
            <a:p>
              <a:endParaRPr lang="zh-CN" altLang="en-US"/>
            </a:p>
          </p:txBody>
        </p:sp>
        <p:sp>
          <p:nvSpPr>
            <p:cNvPr id="14397" name="Text Box 111"/>
            <p:cNvSpPr txBox="1">
              <a:spLocks noChangeArrowheads="1"/>
            </p:cNvSpPr>
            <p:nvPr/>
          </p:nvSpPr>
          <p:spPr bwMode="auto">
            <a:xfrm>
              <a:off x="1434" y="2194"/>
              <a:ext cx="4046" cy="288"/>
            </a:xfrm>
            <a:prstGeom prst="rect">
              <a:avLst/>
            </a:prstGeom>
            <a:noFill/>
            <a:ln w="9525">
              <a:noFill/>
              <a:miter lim="800000"/>
              <a:headEnd/>
              <a:tailEnd/>
            </a:ln>
          </p:spPr>
          <p:txBody>
            <a:bodyPr wrap="square">
              <a:spAutoFit/>
            </a:bodyPr>
            <a:lstStyle/>
            <a:p>
              <a:pPr algn="l">
                <a:spcBef>
                  <a:spcPct val="50000"/>
                </a:spcBef>
              </a:pPr>
              <a:r>
                <a:rPr kumimoji="1" lang="zh-CN" altLang="en-US" sz="2400" b="1" dirty="0">
                  <a:latin typeface="Times New Roman" pitchFamily="18" charset="0"/>
                  <a:ea typeface="华文中宋" pitchFamily="2" charset="-122"/>
                </a:rPr>
                <a:t>振动状态完全相同的相邻两质点之间的距离。</a:t>
              </a:r>
            </a:p>
          </p:txBody>
        </p:sp>
      </p:grpSp>
      <p:grpSp>
        <p:nvGrpSpPr>
          <p:cNvPr id="25" name="Group 112"/>
          <p:cNvGrpSpPr>
            <a:grpSpLocks/>
          </p:cNvGrpSpPr>
          <p:nvPr/>
        </p:nvGrpSpPr>
        <p:grpSpPr bwMode="auto">
          <a:xfrm>
            <a:off x="55847" y="3921948"/>
            <a:ext cx="6440488" cy="519112"/>
            <a:chOff x="292" y="2483"/>
            <a:chExt cx="4057" cy="327"/>
          </a:xfrm>
        </p:grpSpPr>
        <p:sp>
          <p:nvSpPr>
            <p:cNvPr id="14390" name="Text Box 113"/>
            <p:cNvSpPr txBox="1">
              <a:spLocks noChangeArrowheads="1"/>
            </p:cNvSpPr>
            <p:nvPr/>
          </p:nvSpPr>
          <p:spPr bwMode="auto">
            <a:xfrm>
              <a:off x="292" y="2483"/>
              <a:ext cx="614" cy="327"/>
            </a:xfrm>
            <a:prstGeom prst="rect">
              <a:avLst/>
            </a:prstGeom>
            <a:noFill/>
            <a:ln w="9525">
              <a:noFill/>
              <a:miter lim="800000"/>
              <a:headEnd/>
              <a:tailEnd/>
            </a:ln>
          </p:spPr>
          <p:txBody>
            <a:bodyPr>
              <a:spAutoFit/>
            </a:bodyPr>
            <a:lstStyle/>
            <a:p>
              <a:pPr algn="l">
                <a:spcBef>
                  <a:spcPct val="50000"/>
                </a:spcBef>
              </a:pPr>
              <a:r>
                <a:rPr kumimoji="1" lang="zh-CN" altLang="en-US" sz="2800" b="1">
                  <a:solidFill>
                    <a:srgbClr val="CC0000"/>
                  </a:solidFill>
                  <a:latin typeface="Times New Roman" pitchFamily="18" charset="0"/>
                  <a:ea typeface="华文中宋" pitchFamily="2" charset="-122"/>
                </a:rPr>
                <a:t>周期</a:t>
              </a:r>
            </a:p>
          </p:txBody>
        </p:sp>
        <p:sp>
          <p:nvSpPr>
            <p:cNvPr id="14391" name="WordArt 114"/>
            <p:cNvSpPr>
              <a:spLocks noChangeArrowheads="1" noChangeShapeType="1" noTextEdit="1"/>
            </p:cNvSpPr>
            <p:nvPr/>
          </p:nvSpPr>
          <p:spPr bwMode="auto">
            <a:xfrm>
              <a:off x="838" y="2559"/>
              <a:ext cx="174" cy="183"/>
            </a:xfrm>
            <a:prstGeom prst="rect">
              <a:avLst/>
            </a:prstGeom>
          </p:spPr>
          <p:txBody>
            <a:bodyPr wrap="none" fromWordArt="1">
              <a:prstTxWarp prst="textPlain">
                <a:avLst>
                  <a:gd name="adj" fmla="val 41991"/>
                </a:avLst>
              </a:prstTxWarp>
            </a:bodyPr>
            <a:lstStyle/>
            <a:p>
              <a:r>
                <a:rPr lang="en-US" altLang="zh-CN" sz="3600" kern="10">
                  <a:ln w="9525">
                    <a:solidFill>
                      <a:srgbClr val="000000"/>
                    </a:solidFill>
                    <a:round/>
                    <a:headEnd/>
                    <a:tailEnd/>
                  </a:ln>
                  <a:latin typeface="Bookman Old Style"/>
                </a:rPr>
                <a:t>T</a:t>
              </a:r>
              <a:endParaRPr lang="zh-CN" altLang="en-US" sz="3600" kern="10">
                <a:ln w="9525">
                  <a:solidFill>
                    <a:srgbClr val="000000"/>
                  </a:solidFill>
                  <a:round/>
                  <a:headEnd/>
                  <a:tailEnd/>
                </a:ln>
                <a:latin typeface="Bookman Old Style"/>
              </a:endParaRPr>
            </a:p>
          </p:txBody>
        </p:sp>
        <p:sp>
          <p:nvSpPr>
            <p:cNvPr id="14392" name="Line 115"/>
            <p:cNvSpPr>
              <a:spLocks noChangeShapeType="1"/>
            </p:cNvSpPr>
            <p:nvPr/>
          </p:nvSpPr>
          <p:spPr bwMode="auto">
            <a:xfrm>
              <a:off x="1092" y="2647"/>
              <a:ext cx="311" cy="0"/>
            </a:xfrm>
            <a:prstGeom prst="line">
              <a:avLst/>
            </a:prstGeom>
            <a:noFill/>
            <a:ln w="38100">
              <a:solidFill>
                <a:schemeClr val="tx1"/>
              </a:solidFill>
              <a:round/>
              <a:headEnd/>
              <a:tailEnd/>
            </a:ln>
          </p:spPr>
          <p:txBody>
            <a:bodyPr/>
            <a:lstStyle/>
            <a:p>
              <a:endParaRPr lang="zh-CN" altLang="en-US"/>
            </a:p>
          </p:txBody>
        </p:sp>
        <p:sp>
          <p:nvSpPr>
            <p:cNvPr id="14393" name="Text Box 116"/>
            <p:cNvSpPr txBox="1">
              <a:spLocks noChangeArrowheads="1"/>
            </p:cNvSpPr>
            <p:nvPr/>
          </p:nvSpPr>
          <p:spPr bwMode="auto">
            <a:xfrm>
              <a:off x="1427" y="2498"/>
              <a:ext cx="2922" cy="288"/>
            </a:xfrm>
            <a:prstGeom prst="rect">
              <a:avLst/>
            </a:prstGeom>
            <a:noFill/>
            <a:ln w="9525">
              <a:noFill/>
              <a:miter lim="800000"/>
              <a:headEnd/>
              <a:tailEnd/>
            </a:ln>
          </p:spPr>
          <p:txBody>
            <a:bodyPr wrap="square">
              <a:spAutoFit/>
            </a:bodyPr>
            <a:lstStyle/>
            <a:p>
              <a:pPr algn="l">
                <a:spcBef>
                  <a:spcPct val="50000"/>
                </a:spcBef>
              </a:pPr>
              <a:r>
                <a:rPr kumimoji="1" lang="zh-CN" altLang="en-US" sz="2400" b="1" dirty="0">
                  <a:latin typeface="Times New Roman" pitchFamily="18" charset="0"/>
                  <a:ea typeface="华文中宋" pitchFamily="2" charset="-122"/>
                </a:rPr>
                <a:t>波形移过一个波长所需的时间。</a:t>
              </a:r>
            </a:p>
          </p:txBody>
        </p:sp>
      </p:grpSp>
      <p:grpSp>
        <p:nvGrpSpPr>
          <p:cNvPr id="26" name="Group 117"/>
          <p:cNvGrpSpPr>
            <a:grpSpLocks/>
          </p:cNvGrpSpPr>
          <p:nvPr/>
        </p:nvGrpSpPr>
        <p:grpSpPr bwMode="auto">
          <a:xfrm>
            <a:off x="25685" y="4396610"/>
            <a:ext cx="8710612" cy="534988"/>
            <a:chOff x="273" y="2782"/>
            <a:chExt cx="5487" cy="337"/>
          </a:xfrm>
        </p:grpSpPr>
        <p:sp>
          <p:nvSpPr>
            <p:cNvPr id="14378" name="Text Box 118"/>
            <p:cNvSpPr txBox="1">
              <a:spLocks noChangeArrowheads="1"/>
            </p:cNvSpPr>
            <p:nvPr/>
          </p:nvSpPr>
          <p:spPr bwMode="auto">
            <a:xfrm>
              <a:off x="273" y="2782"/>
              <a:ext cx="811" cy="327"/>
            </a:xfrm>
            <a:prstGeom prst="rect">
              <a:avLst/>
            </a:prstGeom>
            <a:noFill/>
            <a:ln w="9525">
              <a:noFill/>
              <a:miter lim="800000"/>
              <a:headEnd/>
              <a:tailEnd/>
            </a:ln>
          </p:spPr>
          <p:txBody>
            <a:bodyPr>
              <a:spAutoFit/>
            </a:bodyPr>
            <a:lstStyle/>
            <a:p>
              <a:pPr algn="l">
                <a:spcBef>
                  <a:spcPct val="50000"/>
                </a:spcBef>
              </a:pPr>
              <a:r>
                <a:rPr kumimoji="1" lang="zh-CN" altLang="en-US" sz="2800" b="1">
                  <a:solidFill>
                    <a:srgbClr val="CC0000"/>
                  </a:solidFill>
                  <a:latin typeface="Times New Roman" pitchFamily="18" charset="0"/>
                  <a:ea typeface="华文中宋" pitchFamily="2" charset="-122"/>
                </a:rPr>
                <a:t>频率</a:t>
              </a:r>
            </a:p>
          </p:txBody>
        </p:sp>
        <p:sp>
          <p:nvSpPr>
            <p:cNvPr id="14379" name="WordArt 119"/>
            <p:cNvSpPr>
              <a:spLocks noChangeArrowheads="1" noChangeShapeType="1" noTextEdit="1"/>
            </p:cNvSpPr>
            <p:nvPr/>
          </p:nvSpPr>
          <p:spPr bwMode="auto">
            <a:xfrm>
              <a:off x="870" y="2890"/>
              <a:ext cx="135" cy="149"/>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solidFill>
                    <a:srgbClr val="000000"/>
                  </a:solidFill>
                  <a:latin typeface="Symbol"/>
                </a:rPr>
                <a:t>n</a:t>
              </a:r>
              <a:endParaRPr lang="zh-CN" altLang="en-US" sz="3600" i="1" kern="10">
                <a:ln w="9525">
                  <a:solidFill>
                    <a:srgbClr val="000000"/>
                  </a:solidFill>
                  <a:round/>
                  <a:headEnd/>
                  <a:tailEnd/>
                </a:ln>
                <a:solidFill>
                  <a:srgbClr val="000000"/>
                </a:solidFill>
                <a:latin typeface="Symbol"/>
              </a:endParaRPr>
            </a:p>
          </p:txBody>
        </p:sp>
        <p:sp>
          <p:nvSpPr>
            <p:cNvPr id="14380" name="Line 120"/>
            <p:cNvSpPr>
              <a:spLocks noChangeShapeType="1"/>
            </p:cNvSpPr>
            <p:nvPr/>
          </p:nvSpPr>
          <p:spPr bwMode="auto">
            <a:xfrm>
              <a:off x="1104" y="2970"/>
              <a:ext cx="311" cy="0"/>
            </a:xfrm>
            <a:prstGeom prst="line">
              <a:avLst/>
            </a:prstGeom>
            <a:noFill/>
            <a:ln w="38100">
              <a:solidFill>
                <a:schemeClr val="tx1"/>
              </a:solidFill>
              <a:round/>
              <a:headEnd/>
              <a:tailEnd/>
            </a:ln>
          </p:spPr>
          <p:txBody>
            <a:bodyPr/>
            <a:lstStyle/>
            <a:p>
              <a:endParaRPr lang="zh-CN" altLang="en-US"/>
            </a:p>
          </p:txBody>
        </p:sp>
        <p:sp>
          <p:nvSpPr>
            <p:cNvPr id="14381" name="Text Box 121"/>
            <p:cNvSpPr txBox="1">
              <a:spLocks noChangeArrowheads="1"/>
            </p:cNvSpPr>
            <p:nvPr/>
          </p:nvSpPr>
          <p:spPr bwMode="auto">
            <a:xfrm>
              <a:off x="1418" y="2831"/>
              <a:ext cx="4342" cy="288"/>
            </a:xfrm>
            <a:prstGeom prst="rect">
              <a:avLst/>
            </a:prstGeom>
            <a:noFill/>
            <a:ln w="9525">
              <a:noFill/>
              <a:miter lim="800000"/>
              <a:headEnd/>
              <a:tailEnd/>
            </a:ln>
          </p:spPr>
          <p:txBody>
            <a:bodyPr>
              <a:spAutoFit/>
            </a:bodyPr>
            <a:lstStyle/>
            <a:p>
              <a:pPr algn="l">
                <a:spcBef>
                  <a:spcPct val="50000"/>
                </a:spcBef>
              </a:pPr>
              <a:r>
                <a:rPr kumimoji="1" lang="zh-CN" altLang="en-US" sz="2400" b="1">
                  <a:latin typeface="Times New Roman" pitchFamily="18" charset="0"/>
                  <a:ea typeface="华文中宋" pitchFamily="2" charset="-122"/>
                </a:rPr>
                <a:t>周期的倒数。</a:t>
              </a:r>
            </a:p>
          </p:txBody>
        </p:sp>
        <p:sp>
          <p:nvSpPr>
            <p:cNvPr id="14382" name="WordArt 122"/>
            <p:cNvSpPr>
              <a:spLocks noChangeArrowheads="1" noChangeShapeType="1" noTextEdit="1"/>
            </p:cNvSpPr>
            <p:nvPr/>
          </p:nvSpPr>
          <p:spPr bwMode="auto">
            <a:xfrm>
              <a:off x="2595" y="2917"/>
              <a:ext cx="135" cy="149"/>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solidFill>
                    <a:srgbClr val="000000"/>
                  </a:solidFill>
                  <a:latin typeface="Symbol"/>
                </a:rPr>
                <a:t>n</a:t>
              </a:r>
              <a:endParaRPr lang="zh-CN" altLang="en-US" sz="3600" i="1" kern="10">
                <a:ln w="9525">
                  <a:solidFill>
                    <a:srgbClr val="000000"/>
                  </a:solidFill>
                  <a:round/>
                  <a:headEnd/>
                  <a:tailEnd/>
                </a:ln>
                <a:solidFill>
                  <a:srgbClr val="000000"/>
                </a:solidFill>
                <a:latin typeface="Symbol"/>
              </a:endParaRPr>
            </a:p>
          </p:txBody>
        </p:sp>
        <p:grpSp>
          <p:nvGrpSpPr>
            <p:cNvPr id="14383" name="Group 123"/>
            <p:cNvGrpSpPr>
              <a:grpSpLocks/>
            </p:cNvGrpSpPr>
            <p:nvPr/>
          </p:nvGrpSpPr>
          <p:grpSpPr bwMode="auto">
            <a:xfrm>
              <a:off x="2801" y="2942"/>
              <a:ext cx="151" cy="53"/>
              <a:chOff x="1260" y="2371"/>
              <a:chExt cx="151" cy="53"/>
            </a:xfrm>
          </p:grpSpPr>
          <p:sp>
            <p:nvSpPr>
              <p:cNvPr id="14388" name="Line 124"/>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14389" name="Line 125"/>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14384" name="WordArt 126"/>
            <p:cNvSpPr>
              <a:spLocks noChangeArrowheads="1" noChangeShapeType="1" noTextEdit="1"/>
            </p:cNvSpPr>
            <p:nvPr/>
          </p:nvSpPr>
          <p:spPr bwMode="auto">
            <a:xfrm>
              <a:off x="3017" y="2881"/>
              <a:ext cx="61" cy="164"/>
            </a:xfrm>
            <a:prstGeom prst="rect">
              <a:avLst/>
            </a:prstGeom>
          </p:spPr>
          <p:txBody>
            <a:bodyPr wrap="none" fromWordArt="1">
              <a:prstTxWarp prst="textPlain">
                <a:avLst>
                  <a:gd name="adj" fmla="val 50000"/>
                </a:avLst>
              </a:prstTxWarp>
            </a:bodyPr>
            <a:lstStyle/>
            <a:p>
              <a:r>
                <a:rPr lang="en-US" altLang="zh-CN" sz="3600" kern="10">
                  <a:ln w="9525">
                    <a:solidFill>
                      <a:schemeClr val="tx1"/>
                    </a:solidFill>
                    <a:round/>
                    <a:headEnd/>
                    <a:tailEnd/>
                  </a:ln>
                  <a:latin typeface="宋体"/>
                  <a:ea typeface="宋体"/>
                </a:rPr>
                <a:t>1</a:t>
              </a:r>
              <a:endParaRPr lang="zh-CN" altLang="en-US" sz="3600" kern="10">
                <a:ln w="9525">
                  <a:solidFill>
                    <a:schemeClr val="tx1"/>
                  </a:solidFill>
                  <a:round/>
                  <a:headEnd/>
                  <a:tailEnd/>
                </a:ln>
                <a:latin typeface="宋体"/>
                <a:ea typeface="宋体"/>
              </a:endParaRPr>
            </a:p>
          </p:txBody>
        </p:sp>
        <p:sp>
          <p:nvSpPr>
            <p:cNvPr id="14385" name="Line 127"/>
            <p:cNvSpPr>
              <a:spLocks noChangeShapeType="1"/>
            </p:cNvSpPr>
            <p:nvPr/>
          </p:nvSpPr>
          <p:spPr bwMode="auto">
            <a:xfrm flipH="1">
              <a:off x="3146" y="2853"/>
              <a:ext cx="114" cy="212"/>
            </a:xfrm>
            <a:prstGeom prst="line">
              <a:avLst/>
            </a:prstGeom>
            <a:noFill/>
            <a:ln w="38100">
              <a:solidFill>
                <a:schemeClr val="tx1"/>
              </a:solidFill>
              <a:round/>
              <a:headEnd/>
              <a:tailEnd/>
            </a:ln>
          </p:spPr>
          <p:txBody>
            <a:bodyPr/>
            <a:lstStyle/>
            <a:p>
              <a:endParaRPr lang="zh-CN" altLang="en-US"/>
            </a:p>
          </p:txBody>
        </p:sp>
        <p:sp>
          <p:nvSpPr>
            <p:cNvPr id="14386" name="WordArt 128"/>
            <p:cNvSpPr>
              <a:spLocks noChangeArrowheads="1" noChangeShapeType="1" noTextEdit="1"/>
            </p:cNvSpPr>
            <p:nvPr/>
          </p:nvSpPr>
          <p:spPr bwMode="auto">
            <a:xfrm>
              <a:off x="3313" y="2873"/>
              <a:ext cx="174" cy="183"/>
            </a:xfrm>
            <a:prstGeom prst="rect">
              <a:avLst/>
            </a:prstGeom>
          </p:spPr>
          <p:txBody>
            <a:bodyPr wrap="none" fromWordArt="1">
              <a:prstTxWarp prst="textPlain">
                <a:avLst>
                  <a:gd name="adj" fmla="val 41991"/>
                </a:avLst>
              </a:prstTxWarp>
            </a:bodyPr>
            <a:lstStyle/>
            <a:p>
              <a:r>
                <a:rPr lang="en-US" altLang="zh-CN" sz="3600" kern="10">
                  <a:ln w="9525">
                    <a:solidFill>
                      <a:srgbClr val="000000"/>
                    </a:solidFill>
                    <a:round/>
                    <a:headEnd/>
                    <a:tailEnd/>
                  </a:ln>
                  <a:latin typeface="Bookman Old Style"/>
                </a:rPr>
                <a:t>T</a:t>
              </a:r>
              <a:endParaRPr lang="zh-CN" altLang="en-US" sz="3600" kern="10">
                <a:ln w="9525">
                  <a:solidFill>
                    <a:srgbClr val="000000"/>
                  </a:solidFill>
                  <a:round/>
                  <a:headEnd/>
                  <a:tailEnd/>
                </a:ln>
                <a:latin typeface="Bookman Old Style"/>
              </a:endParaRPr>
            </a:p>
          </p:txBody>
        </p:sp>
        <p:sp>
          <p:nvSpPr>
            <p:cNvPr id="14387" name="Text Box 129"/>
            <p:cNvSpPr txBox="1">
              <a:spLocks noChangeArrowheads="1"/>
            </p:cNvSpPr>
            <p:nvPr/>
          </p:nvSpPr>
          <p:spPr bwMode="auto">
            <a:xfrm>
              <a:off x="3522" y="2822"/>
              <a:ext cx="2238" cy="294"/>
            </a:xfrm>
            <a:prstGeom prst="rect">
              <a:avLst/>
            </a:prstGeom>
            <a:noFill/>
            <a:ln w="9525">
              <a:solidFill>
                <a:schemeClr val="bg1"/>
              </a:solidFill>
              <a:miter lim="800000"/>
              <a:headEnd/>
              <a:tailEnd/>
            </a:ln>
          </p:spPr>
          <p:txBody>
            <a:bodyPr>
              <a:spAutoFit/>
            </a:bodyPr>
            <a:lstStyle/>
            <a:p>
              <a:pPr algn="l">
                <a:spcBef>
                  <a:spcPct val="50000"/>
                </a:spcBef>
              </a:pPr>
              <a:r>
                <a:rPr kumimoji="1" lang="en-US" altLang="zh-CN" sz="2400" b="1" dirty="0">
                  <a:solidFill>
                    <a:srgbClr val="0000FF"/>
                  </a:solidFill>
                  <a:latin typeface="Times New Roman" pitchFamily="18" charset="0"/>
                  <a:ea typeface="华文中宋" pitchFamily="2" charset="-122"/>
                </a:rPr>
                <a:t>, </a:t>
              </a:r>
              <a:r>
                <a:rPr kumimoji="1" lang="zh-CN" altLang="en-US" sz="2400" b="1" dirty="0">
                  <a:solidFill>
                    <a:srgbClr val="0000FF"/>
                  </a:solidFill>
                  <a:latin typeface="Times New Roman" pitchFamily="18" charset="0"/>
                  <a:ea typeface="华文中宋" pitchFamily="2" charset="-122"/>
                </a:rPr>
                <a:t>取决于波源振动频率。</a:t>
              </a:r>
            </a:p>
          </p:txBody>
        </p:sp>
      </p:grpSp>
      <p:sp>
        <p:nvSpPr>
          <p:cNvPr id="8322" name="Line 130"/>
          <p:cNvSpPr>
            <a:spLocks noChangeShapeType="1"/>
          </p:cNvSpPr>
          <p:nvPr/>
        </p:nvSpPr>
        <p:spPr bwMode="auto">
          <a:xfrm flipV="1">
            <a:off x="477838" y="2292350"/>
            <a:ext cx="8202612" cy="1588"/>
          </a:xfrm>
          <a:prstGeom prst="line">
            <a:avLst/>
          </a:prstGeom>
          <a:noFill/>
          <a:ln w="9525">
            <a:solidFill>
              <a:schemeClr val="tx1"/>
            </a:solidFill>
            <a:round/>
            <a:headEnd/>
            <a:tailEnd type="triangle" w="sm" len="lg"/>
          </a:ln>
        </p:spPr>
        <p:txBody>
          <a:bodyPr/>
          <a:lstStyle/>
          <a:p>
            <a:endParaRPr lang="zh-CN" altLang="en-US"/>
          </a:p>
        </p:txBody>
      </p:sp>
      <p:grpSp>
        <p:nvGrpSpPr>
          <p:cNvPr id="28" name="Group 131"/>
          <p:cNvGrpSpPr>
            <a:grpSpLocks/>
          </p:cNvGrpSpPr>
          <p:nvPr/>
        </p:nvGrpSpPr>
        <p:grpSpPr bwMode="auto">
          <a:xfrm>
            <a:off x="2073275" y="1030288"/>
            <a:ext cx="4964113" cy="2205037"/>
            <a:chOff x="1306" y="649"/>
            <a:chExt cx="3127" cy="1389"/>
          </a:xfrm>
        </p:grpSpPr>
        <p:grpSp>
          <p:nvGrpSpPr>
            <p:cNvPr id="14357" name="Group 132"/>
            <p:cNvGrpSpPr>
              <a:grpSpLocks/>
            </p:cNvGrpSpPr>
            <p:nvPr/>
          </p:nvGrpSpPr>
          <p:grpSpPr bwMode="auto">
            <a:xfrm>
              <a:off x="1306" y="1241"/>
              <a:ext cx="2138" cy="797"/>
              <a:chOff x="1299" y="1171"/>
              <a:chExt cx="2138" cy="929"/>
            </a:xfrm>
          </p:grpSpPr>
          <p:grpSp>
            <p:nvGrpSpPr>
              <p:cNvPr id="14364" name="Group 133"/>
              <p:cNvGrpSpPr>
                <a:grpSpLocks/>
              </p:cNvGrpSpPr>
              <p:nvPr/>
            </p:nvGrpSpPr>
            <p:grpSpPr bwMode="auto">
              <a:xfrm>
                <a:off x="1299" y="1171"/>
                <a:ext cx="2138" cy="431"/>
                <a:chOff x="1367" y="1321"/>
                <a:chExt cx="2138" cy="431"/>
              </a:xfrm>
            </p:grpSpPr>
            <p:sp>
              <p:nvSpPr>
                <p:cNvPr id="14372" name="Line 134"/>
                <p:cNvSpPr>
                  <a:spLocks noChangeShapeType="1"/>
                </p:cNvSpPr>
                <p:nvPr/>
              </p:nvSpPr>
              <p:spPr bwMode="auto">
                <a:xfrm flipV="1">
                  <a:off x="1395" y="1321"/>
                  <a:ext cx="0" cy="209"/>
                </a:xfrm>
                <a:prstGeom prst="line">
                  <a:avLst/>
                </a:prstGeom>
                <a:noFill/>
                <a:ln w="19050">
                  <a:solidFill>
                    <a:srgbClr val="FF0000"/>
                  </a:solidFill>
                  <a:round/>
                  <a:headEnd/>
                  <a:tailEnd type="triangle" w="sm" len="med"/>
                </a:ln>
              </p:spPr>
              <p:txBody>
                <a:bodyPr/>
                <a:lstStyle/>
                <a:p>
                  <a:endParaRPr lang="zh-CN" altLang="en-US"/>
                </a:p>
              </p:txBody>
            </p:sp>
            <p:sp>
              <p:nvSpPr>
                <p:cNvPr id="14373" name="Oval 135"/>
                <p:cNvSpPr>
                  <a:spLocks noChangeArrowheads="1"/>
                </p:cNvSpPr>
                <p:nvPr/>
              </p:nvSpPr>
              <p:spPr bwMode="auto">
                <a:xfrm>
                  <a:off x="1367" y="1526"/>
                  <a:ext cx="55" cy="55"/>
                </a:xfrm>
                <a:prstGeom prst="ellipse">
                  <a:avLst/>
                </a:prstGeom>
                <a:solidFill>
                  <a:schemeClr val="bg1"/>
                </a:solidFill>
                <a:ln w="38100">
                  <a:solidFill>
                    <a:srgbClr val="FF0000"/>
                  </a:solidFill>
                  <a:round/>
                  <a:headEnd/>
                  <a:tailEnd/>
                </a:ln>
              </p:spPr>
              <p:txBody>
                <a:bodyPr wrap="none" anchor="ctr"/>
                <a:lstStyle/>
                <a:p>
                  <a:endParaRPr lang="zh-CN" altLang="en-US"/>
                </a:p>
              </p:txBody>
            </p:sp>
            <p:sp>
              <p:nvSpPr>
                <p:cNvPr id="14374" name="Oval 136"/>
                <p:cNvSpPr>
                  <a:spLocks noChangeArrowheads="1"/>
                </p:cNvSpPr>
                <p:nvPr/>
              </p:nvSpPr>
              <p:spPr bwMode="auto">
                <a:xfrm>
                  <a:off x="3450" y="1531"/>
                  <a:ext cx="55" cy="55"/>
                </a:xfrm>
                <a:prstGeom prst="ellipse">
                  <a:avLst/>
                </a:prstGeom>
                <a:solidFill>
                  <a:schemeClr val="bg1"/>
                </a:solidFill>
                <a:ln w="38100">
                  <a:solidFill>
                    <a:srgbClr val="FF0000"/>
                  </a:solidFill>
                  <a:round/>
                  <a:headEnd/>
                  <a:tailEnd/>
                </a:ln>
              </p:spPr>
              <p:txBody>
                <a:bodyPr wrap="none" anchor="ctr"/>
                <a:lstStyle/>
                <a:p>
                  <a:endParaRPr lang="zh-CN" altLang="en-US"/>
                </a:p>
              </p:txBody>
            </p:sp>
            <p:sp>
              <p:nvSpPr>
                <p:cNvPr id="14375" name="Line 137"/>
                <p:cNvSpPr>
                  <a:spLocks noChangeShapeType="1"/>
                </p:cNvSpPr>
                <p:nvPr/>
              </p:nvSpPr>
              <p:spPr bwMode="auto">
                <a:xfrm flipV="1">
                  <a:off x="3468" y="1327"/>
                  <a:ext cx="0" cy="209"/>
                </a:xfrm>
                <a:prstGeom prst="line">
                  <a:avLst/>
                </a:prstGeom>
                <a:noFill/>
                <a:ln w="19050">
                  <a:solidFill>
                    <a:srgbClr val="FF0000"/>
                  </a:solidFill>
                  <a:round/>
                  <a:headEnd/>
                  <a:tailEnd type="triangle" w="sm" len="med"/>
                </a:ln>
              </p:spPr>
              <p:txBody>
                <a:bodyPr/>
                <a:lstStyle/>
                <a:p>
                  <a:endParaRPr lang="zh-CN" altLang="en-US"/>
                </a:p>
              </p:txBody>
            </p:sp>
            <p:sp>
              <p:nvSpPr>
                <p:cNvPr id="14376" name="Line 138"/>
                <p:cNvSpPr>
                  <a:spLocks noChangeShapeType="1"/>
                </p:cNvSpPr>
                <p:nvPr/>
              </p:nvSpPr>
              <p:spPr bwMode="auto">
                <a:xfrm>
                  <a:off x="2427" y="1543"/>
                  <a:ext cx="0" cy="209"/>
                </a:xfrm>
                <a:prstGeom prst="line">
                  <a:avLst/>
                </a:prstGeom>
                <a:noFill/>
                <a:ln w="19050">
                  <a:solidFill>
                    <a:schemeClr val="accent2"/>
                  </a:solidFill>
                  <a:round/>
                  <a:headEnd/>
                  <a:tailEnd type="triangle" w="sm" len="med"/>
                </a:ln>
              </p:spPr>
              <p:txBody>
                <a:bodyPr/>
                <a:lstStyle/>
                <a:p>
                  <a:endParaRPr lang="zh-CN" altLang="en-US"/>
                </a:p>
              </p:txBody>
            </p:sp>
            <p:sp>
              <p:nvSpPr>
                <p:cNvPr id="14377" name="Oval 139"/>
                <p:cNvSpPr>
                  <a:spLocks noChangeArrowheads="1"/>
                </p:cNvSpPr>
                <p:nvPr/>
              </p:nvSpPr>
              <p:spPr bwMode="auto">
                <a:xfrm>
                  <a:off x="2396" y="1516"/>
                  <a:ext cx="55" cy="55"/>
                </a:xfrm>
                <a:prstGeom prst="ellipse">
                  <a:avLst/>
                </a:prstGeom>
                <a:solidFill>
                  <a:schemeClr val="bg1"/>
                </a:solidFill>
                <a:ln w="38100">
                  <a:solidFill>
                    <a:schemeClr val="accent2"/>
                  </a:solidFill>
                  <a:round/>
                  <a:headEnd/>
                  <a:tailEnd/>
                </a:ln>
              </p:spPr>
              <p:txBody>
                <a:bodyPr wrap="none" anchor="ctr"/>
                <a:lstStyle/>
                <a:p>
                  <a:endParaRPr lang="zh-CN" altLang="en-US"/>
                </a:p>
              </p:txBody>
            </p:sp>
          </p:grpSp>
          <p:sp>
            <p:nvSpPr>
              <p:cNvPr id="14365" name="Line 140"/>
              <p:cNvSpPr>
                <a:spLocks noChangeShapeType="1"/>
              </p:cNvSpPr>
              <p:nvPr/>
            </p:nvSpPr>
            <p:spPr bwMode="auto">
              <a:xfrm>
                <a:off x="1319" y="1495"/>
                <a:ext cx="0" cy="591"/>
              </a:xfrm>
              <a:prstGeom prst="line">
                <a:avLst/>
              </a:prstGeom>
              <a:noFill/>
              <a:ln w="9525">
                <a:solidFill>
                  <a:schemeClr val="tx1"/>
                </a:solidFill>
                <a:round/>
                <a:headEnd/>
                <a:tailEnd/>
              </a:ln>
            </p:spPr>
            <p:txBody>
              <a:bodyPr/>
              <a:lstStyle/>
              <a:p>
                <a:endParaRPr lang="zh-CN" altLang="en-US"/>
              </a:p>
            </p:txBody>
          </p:sp>
          <p:sp>
            <p:nvSpPr>
              <p:cNvPr id="14366" name="Line 141"/>
              <p:cNvSpPr>
                <a:spLocks noChangeShapeType="1"/>
              </p:cNvSpPr>
              <p:nvPr/>
            </p:nvSpPr>
            <p:spPr bwMode="auto">
              <a:xfrm>
                <a:off x="3409" y="1485"/>
                <a:ext cx="0" cy="591"/>
              </a:xfrm>
              <a:prstGeom prst="line">
                <a:avLst/>
              </a:prstGeom>
              <a:noFill/>
              <a:ln w="9525">
                <a:solidFill>
                  <a:schemeClr val="tx1"/>
                </a:solidFill>
                <a:round/>
                <a:headEnd/>
                <a:tailEnd/>
              </a:ln>
            </p:spPr>
            <p:txBody>
              <a:bodyPr/>
              <a:lstStyle/>
              <a:p>
                <a:endParaRPr lang="zh-CN" altLang="en-US"/>
              </a:p>
            </p:txBody>
          </p:sp>
          <p:grpSp>
            <p:nvGrpSpPr>
              <p:cNvPr id="14367" name="Group 142"/>
              <p:cNvGrpSpPr>
                <a:grpSpLocks/>
              </p:cNvGrpSpPr>
              <p:nvPr/>
            </p:nvGrpSpPr>
            <p:grpSpPr bwMode="auto">
              <a:xfrm>
                <a:off x="1318" y="1850"/>
                <a:ext cx="2092" cy="250"/>
                <a:chOff x="1387" y="1917"/>
                <a:chExt cx="2092" cy="250"/>
              </a:xfrm>
            </p:grpSpPr>
            <p:sp>
              <p:nvSpPr>
                <p:cNvPr id="14368" name="Line 143"/>
                <p:cNvSpPr>
                  <a:spLocks noChangeShapeType="1"/>
                </p:cNvSpPr>
                <p:nvPr/>
              </p:nvSpPr>
              <p:spPr bwMode="auto">
                <a:xfrm>
                  <a:off x="1387" y="2077"/>
                  <a:ext cx="2092" cy="0"/>
                </a:xfrm>
                <a:prstGeom prst="line">
                  <a:avLst/>
                </a:prstGeom>
                <a:noFill/>
                <a:ln w="28575">
                  <a:solidFill>
                    <a:schemeClr val="tx1"/>
                  </a:solidFill>
                  <a:round/>
                  <a:headEnd type="triangle" w="sm" len="lg"/>
                  <a:tailEnd type="triangle" w="sm" len="lg"/>
                </a:ln>
              </p:spPr>
              <p:txBody>
                <a:bodyPr/>
                <a:lstStyle/>
                <a:p>
                  <a:endParaRPr lang="zh-CN" altLang="en-US"/>
                </a:p>
              </p:txBody>
            </p:sp>
            <p:grpSp>
              <p:nvGrpSpPr>
                <p:cNvPr id="14369" name="Group 144"/>
                <p:cNvGrpSpPr>
                  <a:grpSpLocks/>
                </p:cNvGrpSpPr>
                <p:nvPr/>
              </p:nvGrpSpPr>
              <p:grpSpPr bwMode="auto">
                <a:xfrm>
                  <a:off x="2258" y="1917"/>
                  <a:ext cx="395" cy="250"/>
                  <a:chOff x="1720" y="2880"/>
                  <a:chExt cx="395" cy="250"/>
                </a:xfrm>
              </p:grpSpPr>
              <p:sp>
                <p:nvSpPr>
                  <p:cNvPr id="14370" name="Rectangle 145"/>
                  <p:cNvSpPr>
                    <a:spLocks noChangeArrowheads="1"/>
                  </p:cNvSpPr>
                  <p:nvPr/>
                </p:nvSpPr>
                <p:spPr bwMode="auto">
                  <a:xfrm>
                    <a:off x="1720" y="2880"/>
                    <a:ext cx="395" cy="250"/>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14371" name="WordArt 146"/>
                  <p:cNvSpPr>
                    <a:spLocks noChangeArrowheads="1" noChangeShapeType="1" noTextEdit="1"/>
                  </p:cNvSpPr>
                  <p:nvPr/>
                </p:nvSpPr>
                <p:spPr bwMode="auto">
                  <a:xfrm>
                    <a:off x="1839" y="2903"/>
                    <a:ext cx="139" cy="196"/>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latin typeface="Symbol"/>
                      </a:rPr>
                      <a:t>l</a:t>
                    </a:r>
                    <a:endParaRPr lang="zh-CN" altLang="en-US" sz="3600" kern="10">
                      <a:ln w="9525">
                        <a:solidFill>
                          <a:srgbClr val="000000"/>
                        </a:solidFill>
                        <a:round/>
                        <a:headEnd/>
                        <a:tailEnd/>
                      </a:ln>
                      <a:latin typeface="Symbol"/>
                    </a:endParaRPr>
                  </a:p>
                </p:txBody>
              </p:sp>
            </p:grpSp>
          </p:grpSp>
        </p:grpSp>
        <p:grpSp>
          <p:nvGrpSpPr>
            <p:cNvPr id="14358" name="Group 147"/>
            <p:cNvGrpSpPr>
              <a:grpSpLocks/>
            </p:cNvGrpSpPr>
            <p:nvPr/>
          </p:nvGrpSpPr>
          <p:grpSpPr bwMode="auto">
            <a:xfrm>
              <a:off x="1356" y="649"/>
              <a:ext cx="3077" cy="313"/>
              <a:chOff x="1356" y="649"/>
              <a:chExt cx="3077" cy="313"/>
            </a:xfrm>
          </p:grpSpPr>
          <p:sp>
            <p:nvSpPr>
              <p:cNvPr id="14359" name="Line 148"/>
              <p:cNvSpPr>
                <a:spLocks noChangeShapeType="1"/>
              </p:cNvSpPr>
              <p:nvPr/>
            </p:nvSpPr>
            <p:spPr bwMode="auto">
              <a:xfrm>
                <a:off x="2432" y="822"/>
                <a:ext cx="667" cy="0"/>
              </a:xfrm>
              <a:prstGeom prst="line">
                <a:avLst/>
              </a:prstGeom>
              <a:noFill/>
              <a:ln w="28575">
                <a:solidFill>
                  <a:schemeClr val="tx1"/>
                </a:solidFill>
                <a:prstDash val="dash"/>
                <a:round/>
                <a:headEnd/>
                <a:tailEnd type="triangle" w="sm" len="lg"/>
              </a:ln>
            </p:spPr>
            <p:txBody>
              <a:bodyPr/>
              <a:lstStyle/>
              <a:p>
                <a:endParaRPr lang="zh-CN" altLang="en-US"/>
              </a:p>
            </p:txBody>
          </p:sp>
          <p:sp>
            <p:nvSpPr>
              <p:cNvPr id="14360" name="Text Box 149"/>
              <p:cNvSpPr txBox="1">
                <a:spLocks noChangeArrowheads="1"/>
              </p:cNvSpPr>
              <p:nvPr/>
            </p:nvSpPr>
            <p:spPr bwMode="auto">
              <a:xfrm>
                <a:off x="1356" y="649"/>
                <a:ext cx="1640" cy="288"/>
              </a:xfrm>
              <a:prstGeom prst="rect">
                <a:avLst/>
              </a:prstGeom>
              <a:noFill/>
              <a:ln w="9525">
                <a:noFill/>
                <a:miter lim="800000"/>
                <a:headEnd/>
                <a:tailEnd/>
              </a:ln>
            </p:spPr>
            <p:txBody>
              <a:bodyPr>
                <a:spAutoFit/>
              </a:bodyPr>
              <a:lstStyle/>
              <a:p>
                <a:pPr algn="l">
                  <a:spcBef>
                    <a:spcPct val="50000"/>
                  </a:spcBef>
                </a:pPr>
                <a:r>
                  <a:rPr kumimoji="1" lang="zh-CN" altLang="en-US" sz="2400" b="1">
                    <a:latin typeface="Times New Roman" pitchFamily="18" charset="0"/>
                    <a:ea typeface="华文中宋" pitchFamily="2" charset="-122"/>
                  </a:rPr>
                  <a:t>波传播方向</a:t>
                </a:r>
              </a:p>
            </p:txBody>
          </p:sp>
          <p:sp>
            <p:nvSpPr>
              <p:cNvPr id="14361" name="Text Box 150"/>
              <p:cNvSpPr txBox="1">
                <a:spLocks noChangeArrowheads="1"/>
              </p:cNvSpPr>
              <p:nvPr/>
            </p:nvSpPr>
            <p:spPr bwMode="auto">
              <a:xfrm>
                <a:off x="3351" y="674"/>
                <a:ext cx="871" cy="288"/>
              </a:xfrm>
              <a:prstGeom prst="rect">
                <a:avLst/>
              </a:prstGeom>
              <a:noFill/>
              <a:ln w="9525">
                <a:noFill/>
                <a:miter lim="800000"/>
                <a:headEnd/>
                <a:tailEnd/>
              </a:ln>
            </p:spPr>
            <p:txBody>
              <a:bodyPr>
                <a:spAutoFit/>
              </a:bodyPr>
              <a:lstStyle/>
              <a:p>
                <a:pPr algn="l">
                  <a:spcBef>
                    <a:spcPct val="50000"/>
                  </a:spcBef>
                </a:pPr>
                <a:r>
                  <a:rPr kumimoji="1" lang="zh-CN" altLang="en-US" sz="2400" b="1">
                    <a:latin typeface="Times New Roman" pitchFamily="18" charset="0"/>
                    <a:ea typeface="华文中宋" pitchFamily="2" charset="-122"/>
                  </a:rPr>
                  <a:t>波速</a:t>
                </a:r>
              </a:p>
            </p:txBody>
          </p:sp>
          <p:sp>
            <p:nvSpPr>
              <p:cNvPr id="14362" name="WordArt 151"/>
              <p:cNvSpPr>
                <a:spLocks noChangeArrowheads="1" noChangeShapeType="1" noTextEdit="1"/>
              </p:cNvSpPr>
              <p:nvPr/>
            </p:nvSpPr>
            <p:spPr bwMode="auto">
              <a:xfrm>
                <a:off x="3901" y="740"/>
                <a:ext cx="139" cy="139"/>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sp>
            <p:nvSpPr>
              <p:cNvPr id="14363" name="Line 152"/>
              <p:cNvSpPr>
                <a:spLocks noChangeShapeType="1"/>
              </p:cNvSpPr>
              <p:nvPr/>
            </p:nvSpPr>
            <p:spPr bwMode="auto">
              <a:xfrm>
                <a:off x="4115" y="806"/>
                <a:ext cx="318" cy="0"/>
              </a:xfrm>
              <a:prstGeom prst="line">
                <a:avLst/>
              </a:prstGeom>
              <a:noFill/>
              <a:ln w="19050">
                <a:solidFill>
                  <a:schemeClr val="tx1"/>
                </a:solidFill>
                <a:round/>
                <a:headEnd/>
                <a:tailEnd type="triangle" w="sm" len="lg"/>
              </a:ln>
            </p:spPr>
            <p:txBody>
              <a:bodyPr/>
              <a:lstStyle/>
              <a:p>
                <a:endParaRPr lang="zh-CN" altLang="en-US"/>
              </a:p>
            </p:txBody>
          </p:sp>
        </p:grpSp>
      </p:grpSp>
      <p:sp>
        <p:nvSpPr>
          <p:cNvPr id="8345" name="Rectangle 153"/>
          <p:cNvSpPr>
            <a:spLocks noChangeArrowheads="1"/>
          </p:cNvSpPr>
          <p:nvPr/>
        </p:nvSpPr>
        <p:spPr bwMode="auto">
          <a:xfrm>
            <a:off x="8012113" y="2582863"/>
            <a:ext cx="434975" cy="566737"/>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14355" name="Rectangle 154" descr="之字形"/>
          <p:cNvSpPr>
            <a:spLocks noChangeArrowheads="1"/>
          </p:cNvSpPr>
          <p:nvPr/>
        </p:nvSpPr>
        <p:spPr bwMode="auto">
          <a:xfrm>
            <a:off x="0" y="6646863"/>
            <a:ext cx="9144000" cy="211137"/>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14356" name="Rectangle 155" descr="之字形"/>
          <p:cNvSpPr>
            <a:spLocks noChangeArrowheads="1"/>
          </p:cNvSpPr>
          <p:nvPr/>
        </p:nvSpPr>
        <p:spPr bwMode="auto">
          <a:xfrm>
            <a:off x="0" y="0"/>
            <a:ext cx="9144000" cy="211138"/>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sp>
        <p:nvSpPr>
          <p:cNvPr id="152" name="Rectangle 7"/>
          <p:cNvSpPr>
            <a:spLocks noChangeArrowheads="1"/>
          </p:cNvSpPr>
          <p:nvPr/>
        </p:nvSpPr>
        <p:spPr bwMode="auto">
          <a:xfrm>
            <a:off x="8080668" y="4373620"/>
            <a:ext cx="1114408"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各点振动</a:t>
            </a:r>
            <a:endPar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频率相同</a:t>
            </a: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53" name="Rectangle 7"/>
          <p:cNvSpPr>
            <a:spLocks noChangeArrowheads="1"/>
          </p:cNvSpPr>
          <p:nvPr/>
        </p:nvSpPr>
        <p:spPr bwMode="auto">
          <a:xfrm>
            <a:off x="7886836" y="3517717"/>
            <a:ext cx="1202573"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相位差</a:t>
            </a: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2Pi</a:t>
            </a: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54" name="Rectangle 7"/>
          <p:cNvSpPr>
            <a:spLocks noChangeArrowheads="1"/>
          </p:cNvSpPr>
          <p:nvPr/>
        </p:nvSpPr>
        <p:spPr bwMode="auto">
          <a:xfrm>
            <a:off x="6125144" y="4012713"/>
            <a:ext cx="1579278"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等于振动周期</a:t>
            </a: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31" name="Rectangle 7"/>
          <p:cNvSpPr>
            <a:spLocks noChangeArrowheads="1"/>
          </p:cNvSpPr>
          <p:nvPr/>
        </p:nvSpPr>
        <p:spPr bwMode="auto">
          <a:xfrm>
            <a:off x="175776" y="2080803"/>
            <a:ext cx="5889754"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当</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时，                      干涉加强</a:t>
            </a:r>
            <a:endParaRPr kumimoji="0" 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3" name="Rectangle 7"/>
          <p:cNvSpPr>
            <a:spLocks noChangeArrowheads="1"/>
          </p:cNvSpPr>
          <p:nvPr/>
        </p:nvSpPr>
        <p:spPr bwMode="auto">
          <a:xfrm>
            <a:off x="216488" y="2810217"/>
            <a:ext cx="6505307"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当</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时，                      干涉减弱</a:t>
            </a:r>
            <a:endParaRPr kumimoji="0" 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2826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2625" name="Object 1"/>
          <p:cNvGraphicFramePr>
            <a:graphicFrameLocks noChangeAspect="1"/>
          </p:cNvGraphicFramePr>
          <p:nvPr>
            <p:extLst>
              <p:ext uri="{D42A27DB-BD31-4B8C-83A1-F6EECF244321}">
                <p14:modId xmlns:p14="http://schemas.microsoft.com/office/powerpoint/2010/main" val="4274600438"/>
              </p:ext>
            </p:extLst>
          </p:nvPr>
        </p:nvGraphicFramePr>
        <p:xfrm>
          <a:off x="1243173" y="174660"/>
          <a:ext cx="4592556" cy="708918"/>
        </p:xfrm>
        <a:graphic>
          <a:graphicData uri="http://schemas.openxmlformats.org/presentationml/2006/ole">
            <mc:AlternateContent xmlns:mc="http://schemas.openxmlformats.org/markup-compatibility/2006">
              <mc:Choice xmlns:v="urn:schemas-microsoft-com:vml" Requires="v">
                <p:oleObj spid="_x0000_s283165" name="Equation" r:id="rId3" imgW="1892300" imgH="292100" progId="Equation.DSMT4">
                  <p:embed/>
                </p:oleObj>
              </mc:Choice>
              <mc:Fallback>
                <p:oleObj name="Equation" r:id="rId3" imgW="1892300" imgH="29210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3173" y="174660"/>
                        <a:ext cx="4592556" cy="708918"/>
                      </a:xfrm>
                      <a:prstGeom prst="rect">
                        <a:avLst/>
                      </a:prstGeom>
                      <a:noFill/>
                      <a:ln w="28575">
                        <a:solidFill>
                          <a:srgbClr val="990033"/>
                        </a:solidFill>
                      </a:ln>
                      <a:extLst/>
                    </p:spPr>
                  </p:pic>
                </p:oleObj>
              </mc:Fallback>
            </mc:AlternateContent>
          </a:graphicData>
        </a:graphic>
      </p:graphicFrame>
      <p:sp>
        <p:nvSpPr>
          <p:cNvPr id="2826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2627" name="Object 3"/>
          <p:cNvGraphicFramePr>
            <a:graphicFrameLocks noChangeAspect="1"/>
          </p:cNvGraphicFramePr>
          <p:nvPr>
            <p:extLst>
              <p:ext uri="{D42A27DB-BD31-4B8C-83A1-F6EECF244321}">
                <p14:modId xmlns:p14="http://schemas.microsoft.com/office/powerpoint/2010/main" val="1289917298"/>
              </p:ext>
            </p:extLst>
          </p:nvPr>
        </p:nvGraphicFramePr>
        <p:xfrm>
          <a:off x="1253446" y="950359"/>
          <a:ext cx="3842535" cy="960634"/>
        </p:xfrm>
        <a:graphic>
          <a:graphicData uri="http://schemas.openxmlformats.org/presentationml/2006/ole">
            <mc:AlternateContent xmlns:mc="http://schemas.openxmlformats.org/markup-compatibility/2006">
              <mc:Choice xmlns:v="urn:schemas-microsoft-com:vml" Requires="v">
                <p:oleObj spid="_x0000_s283166" name="Equation" r:id="rId5" imgW="1777680" imgH="444240" progId="Equation.DSMT4">
                  <p:embed/>
                </p:oleObj>
              </mc:Choice>
              <mc:Fallback>
                <p:oleObj name="Equation" r:id="rId5" imgW="1777680" imgH="4442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3446" y="950359"/>
                        <a:ext cx="3842535" cy="960634"/>
                      </a:xfrm>
                      <a:prstGeom prst="rect">
                        <a:avLst/>
                      </a:prstGeom>
                      <a:noFill/>
                      <a:ln w="19050">
                        <a:solidFill>
                          <a:srgbClr val="990033"/>
                        </a:solidFill>
                      </a:ln>
                      <a:extLst/>
                    </p:spPr>
                  </p:pic>
                </p:oleObj>
              </mc:Fallback>
            </mc:AlternateContent>
          </a:graphicData>
        </a:graphic>
      </p:graphicFrame>
      <p:graphicFrame>
        <p:nvGraphicFramePr>
          <p:cNvPr id="282630" name="Object 6"/>
          <p:cNvGraphicFramePr>
            <a:graphicFrameLocks noChangeAspect="1"/>
          </p:cNvGraphicFramePr>
          <p:nvPr>
            <p:extLst>
              <p:ext uri="{D42A27DB-BD31-4B8C-83A1-F6EECF244321}">
                <p14:modId xmlns:p14="http://schemas.microsoft.com/office/powerpoint/2010/main" val="2292656923"/>
              </p:ext>
            </p:extLst>
          </p:nvPr>
        </p:nvGraphicFramePr>
        <p:xfrm>
          <a:off x="694040" y="2141507"/>
          <a:ext cx="1444625" cy="415925"/>
        </p:xfrm>
        <a:graphic>
          <a:graphicData uri="http://schemas.openxmlformats.org/presentationml/2006/ole">
            <mc:AlternateContent xmlns:mc="http://schemas.openxmlformats.org/markup-compatibility/2006">
              <mc:Choice xmlns:v="urn:schemas-microsoft-com:vml" Requires="v">
                <p:oleObj spid="_x0000_s283167" name="Equation" r:id="rId7" imgW="749160" imgH="215640" progId="Equation.DSMT4">
                  <p:embed/>
                </p:oleObj>
              </mc:Choice>
              <mc:Fallback>
                <p:oleObj name="Equation" r:id="rId7" imgW="749160" imgH="215640" progId="Equation.DSMT4">
                  <p:embed/>
                  <p:pic>
                    <p:nvPicPr>
                      <p:cNvPr id="0" name="Picture 6"/>
                      <p:cNvPicPr>
                        <a:picLocks noChangeAspect="1" noChangeArrowheads="1"/>
                      </p:cNvPicPr>
                      <p:nvPr/>
                    </p:nvPicPr>
                    <p:blipFill>
                      <a:blip r:embed="rId8"/>
                      <a:srcRect/>
                      <a:stretch>
                        <a:fillRect/>
                      </a:stretch>
                    </p:blipFill>
                    <p:spPr bwMode="auto">
                      <a:xfrm>
                        <a:off x="694040" y="2141507"/>
                        <a:ext cx="1444625"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2629" name="Object 5"/>
          <p:cNvGraphicFramePr>
            <a:graphicFrameLocks noChangeAspect="1"/>
          </p:cNvGraphicFramePr>
          <p:nvPr>
            <p:extLst>
              <p:ext uri="{D42A27DB-BD31-4B8C-83A1-F6EECF244321}">
                <p14:modId xmlns:p14="http://schemas.microsoft.com/office/powerpoint/2010/main" val="2740309156"/>
              </p:ext>
            </p:extLst>
          </p:nvPr>
        </p:nvGraphicFramePr>
        <p:xfrm>
          <a:off x="2889479" y="2095112"/>
          <a:ext cx="1566561" cy="431372"/>
        </p:xfrm>
        <a:graphic>
          <a:graphicData uri="http://schemas.openxmlformats.org/presentationml/2006/ole">
            <mc:AlternateContent xmlns:mc="http://schemas.openxmlformats.org/markup-compatibility/2006">
              <mc:Choice xmlns:v="urn:schemas-microsoft-com:vml" Requires="v">
                <p:oleObj spid="_x0000_s283168" name="Equation" r:id="rId9" imgW="876300" imgH="241300" progId="Equation.DSMT4">
                  <p:embed/>
                </p:oleObj>
              </mc:Choice>
              <mc:Fallback>
                <p:oleObj name="Equation" r:id="rId9" imgW="876300" imgH="24130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89479" y="2095112"/>
                        <a:ext cx="1566561" cy="431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637" name="Rectangle 1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2636" name="Object 12"/>
          <p:cNvGraphicFramePr>
            <a:graphicFrameLocks noChangeAspect="1"/>
          </p:cNvGraphicFramePr>
          <p:nvPr>
            <p:extLst>
              <p:ext uri="{D42A27DB-BD31-4B8C-83A1-F6EECF244321}">
                <p14:modId xmlns:p14="http://schemas.microsoft.com/office/powerpoint/2010/main" val="2027804474"/>
              </p:ext>
            </p:extLst>
          </p:nvPr>
        </p:nvGraphicFramePr>
        <p:xfrm>
          <a:off x="703025" y="2863510"/>
          <a:ext cx="2128837" cy="398463"/>
        </p:xfrm>
        <a:graphic>
          <a:graphicData uri="http://schemas.openxmlformats.org/presentationml/2006/ole">
            <mc:AlternateContent xmlns:mc="http://schemas.openxmlformats.org/markup-compatibility/2006">
              <mc:Choice xmlns:v="urn:schemas-microsoft-com:vml" Requires="v">
                <p:oleObj spid="_x0000_s283169" name="Equation" r:id="rId11" imgW="1218960" imgH="228600" progId="Equation.DSMT4">
                  <p:embed/>
                </p:oleObj>
              </mc:Choice>
              <mc:Fallback>
                <p:oleObj name="Equation" r:id="rId11" imgW="1218960" imgH="228600" progId="Equation.DSMT4">
                  <p:embed/>
                  <p:pic>
                    <p:nvPicPr>
                      <p:cNvPr id="0" name="Picture 12"/>
                      <p:cNvPicPr>
                        <a:picLocks noChangeAspect="1" noChangeArrowheads="1"/>
                      </p:cNvPicPr>
                      <p:nvPr/>
                    </p:nvPicPr>
                    <p:blipFill>
                      <a:blip r:embed="rId12"/>
                      <a:srcRect/>
                      <a:stretch>
                        <a:fillRect/>
                      </a:stretch>
                    </p:blipFill>
                    <p:spPr bwMode="auto">
                      <a:xfrm>
                        <a:off x="703025" y="2863510"/>
                        <a:ext cx="2128837" cy="398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2639" name="Rectangle 1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2638" name="Object 14"/>
          <p:cNvGraphicFramePr>
            <a:graphicFrameLocks noChangeAspect="1"/>
          </p:cNvGraphicFramePr>
          <p:nvPr>
            <p:extLst>
              <p:ext uri="{D42A27DB-BD31-4B8C-83A1-F6EECF244321}">
                <p14:modId xmlns:p14="http://schemas.microsoft.com/office/powerpoint/2010/main" val="1629741849"/>
              </p:ext>
            </p:extLst>
          </p:nvPr>
        </p:nvGraphicFramePr>
        <p:xfrm>
          <a:off x="3386167" y="2819298"/>
          <a:ext cx="1500027" cy="440008"/>
        </p:xfrm>
        <a:graphic>
          <a:graphicData uri="http://schemas.openxmlformats.org/presentationml/2006/ole">
            <mc:AlternateContent xmlns:mc="http://schemas.openxmlformats.org/markup-compatibility/2006">
              <mc:Choice xmlns:v="urn:schemas-microsoft-com:vml" Requires="v">
                <p:oleObj spid="_x0000_s283170" name="Equation" r:id="rId13" imgW="952087" imgH="279279" progId="Equation.DSMT4">
                  <p:embed/>
                </p:oleObj>
              </mc:Choice>
              <mc:Fallback>
                <p:oleObj name="Equation" r:id="rId13" imgW="952087" imgH="279279" progId="Equation.DSMT4">
                  <p:embed/>
                  <p:pic>
                    <p:nvPicPr>
                      <p:cNvPr id="0" name="Picture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86167" y="2819298"/>
                        <a:ext cx="1500027" cy="4400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 Box 93"/>
          <p:cNvSpPr txBox="1">
            <a:spLocks noChangeArrowheads="1"/>
          </p:cNvSpPr>
          <p:nvPr/>
        </p:nvSpPr>
        <p:spPr bwMode="auto">
          <a:xfrm>
            <a:off x="175776" y="3795757"/>
            <a:ext cx="5671745" cy="523220"/>
          </a:xfrm>
          <a:prstGeom prst="rect">
            <a:avLst/>
          </a:prstGeom>
          <a:noFill/>
          <a:ln w="9525">
            <a:noFill/>
            <a:miter lim="800000"/>
            <a:headEnd/>
            <a:tailEnd/>
          </a:ln>
        </p:spPr>
        <p:txBody>
          <a:bodyPr wrap="none">
            <a:spAutoFit/>
          </a:bodyPr>
          <a:lstStyle/>
          <a:p>
            <a:pPr algn="l"/>
            <a:r>
              <a:rPr lang="zh-CN" altLang="zh-CN" sz="2800" b="1" dirty="0" smtClean="0">
                <a:solidFill>
                  <a:srgbClr val="FF0000"/>
                </a:solidFill>
              </a:rPr>
              <a:t>§</a:t>
            </a:r>
            <a:r>
              <a:rPr lang="en-US" altLang="zh-CN" sz="2800" b="1" dirty="0" smtClean="0">
                <a:solidFill>
                  <a:srgbClr val="FF0000"/>
                </a:solidFill>
              </a:rPr>
              <a:t>7.6 </a:t>
            </a:r>
            <a:r>
              <a:rPr lang="zh-CN" altLang="zh-CN" sz="2800" b="1" dirty="0" smtClean="0">
                <a:solidFill>
                  <a:srgbClr val="FF0000"/>
                </a:solidFill>
              </a:rPr>
              <a:t>驻波</a:t>
            </a:r>
            <a:r>
              <a:rPr lang="en-US" altLang="zh-CN" sz="2800" b="1" dirty="0" smtClean="0">
                <a:solidFill>
                  <a:srgbClr val="FF0000"/>
                </a:solidFill>
              </a:rPr>
              <a:t>  </a:t>
            </a:r>
            <a:r>
              <a:rPr lang="zh-CN" altLang="zh-CN" sz="2800" b="1" dirty="0" smtClean="0">
                <a:solidFill>
                  <a:srgbClr val="FF0000"/>
                </a:solidFill>
              </a:rPr>
              <a:t>（难点、常考的重点</a:t>
            </a:r>
            <a:r>
              <a:rPr lang="zh-CN" altLang="en-US" sz="2800" b="1" dirty="0" smtClean="0">
                <a:solidFill>
                  <a:srgbClr val="FF0000"/>
                </a:solidFill>
              </a:rPr>
              <a:t>）</a:t>
            </a:r>
            <a:endParaRPr lang="zh-CN" altLang="zh-CN" sz="2800" dirty="0">
              <a:solidFill>
                <a:srgbClr val="FF0000"/>
              </a:solidFill>
            </a:endParaRPr>
          </a:p>
        </p:txBody>
      </p:sp>
      <p:sp>
        <p:nvSpPr>
          <p:cNvPr id="19" name="Text Box 93"/>
          <p:cNvSpPr txBox="1">
            <a:spLocks noChangeArrowheads="1"/>
          </p:cNvSpPr>
          <p:nvPr/>
        </p:nvSpPr>
        <p:spPr bwMode="auto">
          <a:xfrm>
            <a:off x="175776" y="4614322"/>
            <a:ext cx="8639451" cy="1815882"/>
          </a:xfrm>
          <a:prstGeom prst="rect">
            <a:avLst/>
          </a:prstGeom>
          <a:noFill/>
          <a:ln w="9525">
            <a:noFill/>
            <a:miter lim="800000"/>
            <a:headEnd/>
            <a:tailEnd/>
          </a:ln>
        </p:spPr>
        <p:txBody>
          <a:bodyPr wrap="square">
            <a:spAutoFit/>
          </a:bodyPr>
          <a:lstStyle/>
          <a:p>
            <a:pPr algn="l"/>
            <a:r>
              <a:rPr lang="en-US" altLang="zh-CN" sz="2800" b="1" dirty="0" smtClean="0">
                <a:solidFill>
                  <a:srgbClr val="0000FF"/>
                </a:solidFill>
              </a:rPr>
              <a:t>1</a:t>
            </a:r>
            <a:r>
              <a:rPr lang="zh-CN" altLang="zh-CN" sz="2800" b="1" dirty="0" smtClean="0">
                <a:solidFill>
                  <a:srgbClr val="0000FF"/>
                </a:solidFill>
              </a:rPr>
              <a:t>、理解驻波产生的原因和驻波的</a:t>
            </a:r>
            <a:r>
              <a:rPr lang="en-US" altLang="zh-CN" sz="2800" b="1" dirty="0" smtClean="0">
                <a:solidFill>
                  <a:srgbClr val="0000FF"/>
                </a:solidFill>
              </a:rPr>
              <a:t>4</a:t>
            </a:r>
            <a:r>
              <a:rPr lang="zh-CN" altLang="zh-CN" sz="2800" b="1" dirty="0" smtClean="0">
                <a:solidFill>
                  <a:srgbClr val="0000FF"/>
                </a:solidFill>
              </a:rPr>
              <a:t>个特点</a:t>
            </a:r>
            <a:endParaRPr lang="zh-CN" altLang="zh-CN" sz="2800" dirty="0" smtClean="0">
              <a:solidFill>
                <a:srgbClr val="0000FF"/>
              </a:solidFill>
            </a:endParaRPr>
          </a:p>
          <a:p>
            <a:pPr algn="l"/>
            <a:r>
              <a:rPr lang="en-US" altLang="zh-CN" sz="2800" b="1" dirty="0" smtClean="0"/>
              <a:t>4</a:t>
            </a:r>
            <a:r>
              <a:rPr lang="zh-CN" altLang="zh-CN" sz="2800" b="1" dirty="0" smtClean="0"/>
              <a:t>个特点为：</a:t>
            </a:r>
            <a:r>
              <a:rPr lang="en-US" altLang="zh-CN" sz="2800" b="1" dirty="0" smtClean="0"/>
              <a:t>(1) </a:t>
            </a:r>
            <a:r>
              <a:rPr lang="zh-CN" altLang="zh-CN" sz="2800" b="1" dirty="0" smtClean="0"/>
              <a:t>波线上各点都在作同一频率的简谐</a:t>
            </a:r>
            <a:endParaRPr lang="en-US" altLang="zh-CN" sz="2800" b="1" dirty="0" smtClean="0"/>
          </a:p>
          <a:p>
            <a:pPr algn="l"/>
            <a:r>
              <a:rPr lang="en-US" altLang="zh-CN" sz="2800" b="1" dirty="0" smtClean="0"/>
              <a:t>                         </a:t>
            </a:r>
            <a:r>
              <a:rPr lang="zh-CN" altLang="zh-CN" sz="2800" b="1" dirty="0" smtClean="0"/>
              <a:t>振动，有固定的波</a:t>
            </a:r>
            <a:r>
              <a:rPr lang="zh-CN" altLang="en-US" sz="2800" b="1" dirty="0" smtClean="0"/>
              <a:t>腹</a:t>
            </a:r>
            <a:r>
              <a:rPr lang="zh-CN" altLang="zh-CN" sz="2800" b="1" dirty="0" smtClean="0"/>
              <a:t>和波节；</a:t>
            </a:r>
            <a:endParaRPr lang="en-US" altLang="zh-CN" sz="2800" b="1" dirty="0" smtClean="0"/>
          </a:p>
          <a:p>
            <a:pPr algn="l"/>
            <a:r>
              <a:rPr lang="en-US" altLang="zh-CN" sz="2800" b="1" dirty="0" smtClean="0"/>
              <a:t>             (2) </a:t>
            </a:r>
            <a:r>
              <a:rPr lang="zh-CN" altLang="zh-CN" sz="2800" b="1" dirty="0" smtClean="0"/>
              <a:t>相邻两波节（或波</a:t>
            </a:r>
            <a:r>
              <a:rPr lang="zh-CN" altLang="en-US" sz="2800" b="1" dirty="0" smtClean="0"/>
              <a:t>腹</a:t>
            </a:r>
            <a:r>
              <a:rPr lang="zh-CN" altLang="zh-CN" sz="2800" b="1" dirty="0" smtClean="0"/>
              <a:t>）之间的距离为</a:t>
            </a:r>
            <a:r>
              <a:rPr lang="en-US" altLang="zh-CN" sz="2800" b="1" dirty="0" smtClean="0"/>
              <a:t>         </a:t>
            </a:r>
            <a:r>
              <a:rPr lang="zh-CN" altLang="zh-CN" sz="2800" b="1" dirty="0" smtClean="0"/>
              <a:t>；</a:t>
            </a:r>
            <a:endParaRPr lang="zh-CN" altLang="zh-CN" sz="2800" dirty="0" smtClean="0"/>
          </a:p>
        </p:txBody>
      </p:sp>
      <p:graphicFrame>
        <p:nvGraphicFramePr>
          <p:cNvPr id="282640" name="Object 16"/>
          <p:cNvGraphicFramePr>
            <a:graphicFrameLocks noChangeAspect="1"/>
          </p:cNvGraphicFramePr>
          <p:nvPr/>
        </p:nvGraphicFramePr>
        <p:xfrm>
          <a:off x="7849811" y="5980577"/>
          <a:ext cx="758012" cy="420223"/>
        </p:xfrm>
        <a:graphic>
          <a:graphicData uri="http://schemas.openxmlformats.org/presentationml/2006/ole">
            <mc:AlternateContent xmlns:mc="http://schemas.openxmlformats.org/markup-compatibility/2006">
              <mc:Choice xmlns:v="urn:schemas-microsoft-com:vml" Requires="v">
                <p:oleObj spid="_x0000_s283171" name="Equation" r:id="rId15" imgW="342720" imgH="190440" progId="Equation.DSMT4">
                  <p:embed/>
                </p:oleObj>
              </mc:Choice>
              <mc:Fallback>
                <p:oleObj name="Equation" r:id="rId15" imgW="342720" imgH="190440" progId="Equation.DSMT4">
                  <p:embed/>
                  <p:pic>
                    <p:nvPicPr>
                      <p:cNvPr id="0" name="Picture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49811" y="5980577"/>
                        <a:ext cx="758012" cy="4202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
          <p:cNvGraphicFramePr>
            <a:graphicFrameLocks noChangeAspect="1"/>
          </p:cNvGraphicFramePr>
          <p:nvPr>
            <p:extLst>
              <p:ext uri="{D42A27DB-BD31-4B8C-83A1-F6EECF244321}">
                <p14:modId xmlns:p14="http://schemas.microsoft.com/office/powerpoint/2010/main" val="2307996286"/>
              </p:ext>
            </p:extLst>
          </p:nvPr>
        </p:nvGraphicFramePr>
        <p:xfrm>
          <a:off x="6418580" y="2286342"/>
          <a:ext cx="2544763" cy="523875"/>
        </p:xfrm>
        <a:graphic>
          <a:graphicData uri="http://schemas.openxmlformats.org/presentationml/2006/ole">
            <mc:AlternateContent xmlns:mc="http://schemas.openxmlformats.org/markup-compatibility/2006">
              <mc:Choice xmlns:v="urn:schemas-microsoft-com:vml" Requires="v">
                <p:oleObj spid="_x0000_s283172" name="Equation" r:id="rId17" imgW="1079280" imgH="215640" progId="Equation.DSMT4">
                  <p:embed/>
                </p:oleObj>
              </mc:Choice>
              <mc:Fallback>
                <p:oleObj name="Equation" r:id="rId17" imgW="1079280" imgH="215640" progId="Equation.DSMT4">
                  <p:embed/>
                  <p:pic>
                    <p:nvPicPr>
                      <p:cNvPr id="223" name="Object 1"/>
                      <p:cNvPicPr>
                        <a:picLocks noChangeAspect="1" noChangeArrowheads="1"/>
                      </p:cNvPicPr>
                      <p:nvPr/>
                    </p:nvPicPr>
                    <p:blipFill>
                      <a:blip r:embed="rId18"/>
                      <a:srcRect/>
                      <a:stretch>
                        <a:fillRect/>
                      </a:stretch>
                    </p:blipFill>
                    <p:spPr bwMode="auto">
                      <a:xfrm>
                        <a:off x="6418580" y="2286342"/>
                        <a:ext cx="2544763" cy="523875"/>
                      </a:xfrm>
                      <a:prstGeom prst="rect">
                        <a:avLst/>
                      </a:prstGeom>
                      <a:solidFill>
                        <a:srgbClr val="FFC000"/>
                      </a:solidFill>
                      <a:extLst/>
                    </p:spPr>
                  </p:pic>
                </p:oleObj>
              </mc:Fallback>
            </mc:AlternateContent>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26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2637" name="Rectangle 1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2639" name="Rectangle 1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Text Box 93"/>
          <p:cNvSpPr txBox="1">
            <a:spLocks noChangeArrowheads="1"/>
          </p:cNvSpPr>
          <p:nvPr/>
        </p:nvSpPr>
        <p:spPr bwMode="auto">
          <a:xfrm>
            <a:off x="256853" y="440864"/>
            <a:ext cx="8156400" cy="1384995"/>
          </a:xfrm>
          <a:prstGeom prst="rect">
            <a:avLst/>
          </a:prstGeom>
          <a:noFill/>
          <a:ln w="9525">
            <a:noFill/>
            <a:miter lim="800000"/>
            <a:headEnd/>
            <a:tailEnd/>
          </a:ln>
        </p:spPr>
        <p:txBody>
          <a:bodyPr wrap="none">
            <a:spAutoFit/>
          </a:bodyPr>
          <a:lstStyle/>
          <a:p>
            <a:pPr algn="l"/>
            <a:r>
              <a:rPr lang="en-US" altLang="zh-CN" sz="2800" b="1" dirty="0" smtClean="0"/>
              <a:t>(3) </a:t>
            </a:r>
            <a:r>
              <a:rPr lang="zh-CN" altLang="zh-CN" sz="2800" b="1" dirty="0" smtClean="0"/>
              <a:t>在一个波节的两侧各质点的振动相位相反，</a:t>
            </a:r>
            <a:endParaRPr lang="en-US" altLang="zh-CN" sz="2800" b="1" dirty="0" smtClean="0"/>
          </a:p>
          <a:p>
            <a:pPr algn="l"/>
            <a:r>
              <a:rPr lang="en-US" altLang="zh-CN" sz="2800" b="1" dirty="0" smtClean="0"/>
              <a:t>    </a:t>
            </a:r>
            <a:r>
              <a:rPr lang="zh-CN" altLang="zh-CN" sz="2800" b="1" dirty="0" smtClean="0"/>
              <a:t>在相邻的两个波节之间各质点的振动相位相同；</a:t>
            </a:r>
            <a:endParaRPr lang="en-US" altLang="zh-CN" sz="2800" b="1" dirty="0" smtClean="0"/>
          </a:p>
          <a:p>
            <a:pPr algn="l"/>
            <a:r>
              <a:rPr lang="en-US" altLang="zh-CN" sz="2800" b="1" dirty="0" smtClean="0"/>
              <a:t>(4) </a:t>
            </a:r>
            <a:r>
              <a:rPr lang="zh-CN" altLang="zh-CN" sz="2800" b="1" dirty="0" smtClean="0"/>
              <a:t>没有波形和能量的传播。</a:t>
            </a:r>
            <a:endParaRPr lang="zh-CN" altLang="zh-CN" sz="2800" dirty="0" smtClean="0"/>
          </a:p>
        </p:txBody>
      </p:sp>
      <p:sp>
        <p:nvSpPr>
          <p:cNvPr id="16" name="Text Box 93"/>
          <p:cNvSpPr txBox="1">
            <a:spLocks noChangeArrowheads="1"/>
          </p:cNvSpPr>
          <p:nvPr/>
        </p:nvSpPr>
        <p:spPr bwMode="auto">
          <a:xfrm>
            <a:off x="175776" y="2097154"/>
            <a:ext cx="8639451" cy="2677656"/>
          </a:xfrm>
          <a:prstGeom prst="rect">
            <a:avLst/>
          </a:prstGeom>
          <a:noFill/>
          <a:ln w="9525">
            <a:noFill/>
            <a:miter lim="800000"/>
            <a:headEnd/>
            <a:tailEnd/>
          </a:ln>
        </p:spPr>
        <p:txBody>
          <a:bodyPr wrap="square">
            <a:spAutoFit/>
          </a:bodyPr>
          <a:lstStyle/>
          <a:p>
            <a:pPr algn="l"/>
            <a:r>
              <a:rPr lang="en-US" altLang="zh-CN" sz="2800" b="1" dirty="0" smtClean="0">
                <a:solidFill>
                  <a:srgbClr val="0000FF"/>
                </a:solidFill>
              </a:rPr>
              <a:t>2</a:t>
            </a:r>
            <a:r>
              <a:rPr lang="zh-CN" altLang="zh-CN" sz="2800" b="1" dirty="0" smtClean="0">
                <a:solidFill>
                  <a:srgbClr val="0000FF"/>
                </a:solidFill>
              </a:rPr>
              <a:t>、正确理解半波损失（相位突变），会根据波的反射</a:t>
            </a:r>
            <a:r>
              <a:rPr lang="en-US" altLang="zh-CN" sz="2800" b="1" dirty="0" smtClean="0">
                <a:solidFill>
                  <a:srgbClr val="0000FF"/>
                </a:solidFill>
              </a:rPr>
              <a:t>    </a:t>
            </a:r>
          </a:p>
          <a:p>
            <a:pPr algn="l"/>
            <a:r>
              <a:rPr lang="en-US" altLang="zh-CN" sz="2800" b="1" dirty="0" smtClean="0">
                <a:solidFill>
                  <a:srgbClr val="0000FF"/>
                </a:solidFill>
              </a:rPr>
              <a:t>     </a:t>
            </a:r>
            <a:r>
              <a:rPr lang="zh-CN" altLang="zh-CN" sz="2800" b="1" dirty="0" smtClean="0">
                <a:solidFill>
                  <a:srgbClr val="0000FF"/>
                </a:solidFill>
              </a:rPr>
              <a:t>条件求反射波的波动表达式</a:t>
            </a:r>
            <a:endParaRPr lang="zh-CN" altLang="zh-CN" sz="2800" dirty="0" smtClean="0">
              <a:solidFill>
                <a:srgbClr val="0000FF"/>
              </a:solidFill>
            </a:endParaRPr>
          </a:p>
          <a:p>
            <a:pPr marL="514350" indent="-514350" algn="l">
              <a:buAutoNum type="arabicParenBoth"/>
            </a:pPr>
            <a:r>
              <a:rPr lang="zh-CN" altLang="zh-CN" sz="2800" b="1" dirty="0" smtClean="0">
                <a:solidFill>
                  <a:srgbClr val="0000FF"/>
                </a:solidFill>
              </a:rPr>
              <a:t>有半波损失</a:t>
            </a:r>
            <a:r>
              <a:rPr lang="zh-CN" altLang="zh-CN" sz="2800" b="1" dirty="0" smtClean="0"/>
              <a:t>时，反射端为</a:t>
            </a:r>
            <a:r>
              <a:rPr lang="zh-CN" altLang="zh-CN" sz="2800" b="1" dirty="0" smtClean="0">
                <a:solidFill>
                  <a:srgbClr val="0000FF"/>
                </a:solidFill>
              </a:rPr>
              <a:t>波节</a:t>
            </a:r>
            <a:r>
              <a:rPr lang="zh-CN" altLang="zh-CN" sz="2800" b="1" dirty="0" smtClean="0"/>
              <a:t>，入射波和反射波</a:t>
            </a:r>
            <a:endParaRPr lang="en-US" altLang="zh-CN" sz="2800" b="1" dirty="0" smtClean="0"/>
          </a:p>
          <a:p>
            <a:pPr marL="514350" indent="-514350" algn="l"/>
            <a:r>
              <a:rPr lang="en-US" altLang="zh-CN" sz="2800" b="1" dirty="0" smtClean="0"/>
              <a:t>     </a:t>
            </a:r>
            <a:r>
              <a:rPr lang="zh-CN" altLang="zh-CN" sz="2800" b="1" dirty="0" smtClean="0"/>
              <a:t>在反射端满足相消干涉条件；</a:t>
            </a:r>
            <a:r>
              <a:rPr lang="zh-CN" altLang="en-US" sz="2800" b="1" dirty="0" smtClean="0">
                <a:solidFill>
                  <a:srgbClr val="0000FF"/>
                </a:solidFill>
              </a:rPr>
              <a:t>固定端，波疏到波密</a:t>
            </a:r>
            <a:endParaRPr lang="en-US" altLang="zh-CN" sz="2800" b="1" dirty="0" smtClean="0">
              <a:solidFill>
                <a:srgbClr val="0000FF"/>
              </a:solidFill>
            </a:endParaRPr>
          </a:p>
          <a:p>
            <a:pPr marL="514350" indent="-514350" algn="l"/>
            <a:r>
              <a:rPr lang="en-US" altLang="zh-CN" sz="2800" b="1" dirty="0" smtClean="0"/>
              <a:t>(2) </a:t>
            </a:r>
            <a:r>
              <a:rPr lang="zh-CN" altLang="zh-CN" sz="2800" b="1" dirty="0" smtClean="0">
                <a:solidFill>
                  <a:srgbClr val="0000FF"/>
                </a:solidFill>
              </a:rPr>
              <a:t>没有半波损失</a:t>
            </a:r>
            <a:r>
              <a:rPr lang="zh-CN" altLang="zh-CN" sz="2800" b="1" dirty="0" smtClean="0"/>
              <a:t>时，反射端为</a:t>
            </a:r>
            <a:r>
              <a:rPr lang="zh-CN" altLang="zh-CN" sz="2800" b="1" dirty="0" smtClean="0">
                <a:solidFill>
                  <a:srgbClr val="0000FF"/>
                </a:solidFill>
              </a:rPr>
              <a:t>波腹</a:t>
            </a:r>
            <a:r>
              <a:rPr lang="zh-CN" altLang="zh-CN" sz="2800" b="1" dirty="0" smtClean="0"/>
              <a:t>，入射波和反射波在反射端满足相长干涉条件。</a:t>
            </a:r>
            <a:r>
              <a:rPr lang="zh-CN" altLang="en-US" sz="2800" b="1" dirty="0" smtClean="0">
                <a:solidFill>
                  <a:srgbClr val="0000FF"/>
                </a:solidFill>
              </a:rPr>
              <a:t>自由端，波密到波疏</a:t>
            </a:r>
            <a:endParaRPr lang="zh-CN" altLang="zh-CN" sz="2800" dirty="0" smtClean="0">
              <a:solidFill>
                <a:srgbClr val="0000FF"/>
              </a:solidFill>
            </a:endParaRPr>
          </a:p>
        </p:txBody>
      </p:sp>
      <p:sp>
        <p:nvSpPr>
          <p:cNvPr id="17" name="Text Box 93"/>
          <p:cNvSpPr txBox="1">
            <a:spLocks noChangeArrowheads="1"/>
          </p:cNvSpPr>
          <p:nvPr/>
        </p:nvSpPr>
        <p:spPr bwMode="auto">
          <a:xfrm>
            <a:off x="165502" y="5045836"/>
            <a:ext cx="8639451" cy="1384995"/>
          </a:xfrm>
          <a:prstGeom prst="rect">
            <a:avLst/>
          </a:prstGeom>
          <a:noFill/>
          <a:ln w="9525">
            <a:noFill/>
            <a:miter lim="800000"/>
            <a:headEnd/>
            <a:tailEnd/>
          </a:ln>
        </p:spPr>
        <p:txBody>
          <a:bodyPr wrap="square">
            <a:spAutoFit/>
          </a:bodyPr>
          <a:lstStyle/>
          <a:p>
            <a:pPr algn="l"/>
            <a:r>
              <a:rPr lang="en-US" altLang="zh-CN" sz="2800" b="1" dirty="0" smtClean="0">
                <a:solidFill>
                  <a:srgbClr val="0000FF"/>
                </a:solidFill>
              </a:rPr>
              <a:t>3</a:t>
            </a:r>
            <a:r>
              <a:rPr lang="zh-CN" altLang="zh-CN" sz="2800" b="1" dirty="0" smtClean="0">
                <a:solidFill>
                  <a:srgbClr val="0000FF"/>
                </a:solidFill>
              </a:rPr>
              <a:t>、掌握根据给定的条件，建立驻波方程的方法，并会</a:t>
            </a:r>
            <a:endParaRPr lang="en-US" altLang="zh-CN" sz="2800" b="1" dirty="0" smtClean="0">
              <a:solidFill>
                <a:srgbClr val="0000FF"/>
              </a:solidFill>
            </a:endParaRPr>
          </a:p>
          <a:p>
            <a:pPr algn="l"/>
            <a:r>
              <a:rPr lang="en-US" altLang="zh-CN" sz="2800" b="1" dirty="0" smtClean="0">
                <a:solidFill>
                  <a:srgbClr val="0000FF"/>
                </a:solidFill>
              </a:rPr>
              <a:t>      </a:t>
            </a:r>
            <a:r>
              <a:rPr lang="zh-CN" altLang="zh-CN" sz="2800" b="1" dirty="0" smtClean="0">
                <a:solidFill>
                  <a:srgbClr val="0000FF"/>
                </a:solidFill>
              </a:rPr>
              <a:t>根据驻波方程或驻波的特点求波</a:t>
            </a:r>
            <a:r>
              <a:rPr lang="zh-CN" altLang="en-US" sz="2800" b="1" dirty="0" smtClean="0">
                <a:solidFill>
                  <a:srgbClr val="0000FF"/>
                </a:solidFill>
              </a:rPr>
              <a:t>腹</a:t>
            </a:r>
            <a:r>
              <a:rPr lang="zh-CN" altLang="zh-CN" sz="2800" b="1" dirty="0" smtClean="0">
                <a:solidFill>
                  <a:srgbClr val="0000FF"/>
                </a:solidFill>
              </a:rPr>
              <a:t>和波节的位置</a:t>
            </a:r>
            <a:endParaRPr lang="en-US" altLang="zh-CN" sz="2800" b="1" dirty="0" smtClean="0">
              <a:solidFill>
                <a:srgbClr val="0000FF"/>
              </a:solidFill>
            </a:endParaRPr>
          </a:p>
          <a:p>
            <a:pPr algn="l"/>
            <a:r>
              <a:rPr lang="zh-CN" altLang="zh-CN" sz="2800" b="1" dirty="0" smtClean="0"/>
              <a:t>（这是常考的一个内容，考点具有很强的综合性）</a:t>
            </a:r>
            <a:endParaRPr lang="zh-CN" altLang="zh-CN" sz="2800" dirty="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
          <p:cNvSpPr>
            <a:spLocks noGrp="1" noChangeArrowheads="1"/>
          </p:cNvSpPr>
          <p:nvPr>
            <p:ph type="title" idx="4294967295"/>
          </p:nvPr>
        </p:nvSpPr>
        <p:spPr>
          <a:xfrm>
            <a:off x="1293813" y="0"/>
            <a:ext cx="8229600" cy="228600"/>
          </a:xfrm>
        </p:spPr>
        <p:txBody>
          <a:bodyPr/>
          <a:lstStyle/>
          <a:p>
            <a:pPr eaLnBrk="1" hangingPunct="1"/>
            <a:r>
              <a:rPr lang="zh-CN" altLang="en-US" sz="900" smtClean="0">
                <a:solidFill>
                  <a:schemeClr val="bg1"/>
                </a:solidFill>
              </a:rPr>
              <a:t>完</a:t>
            </a:r>
          </a:p>
        </p:txBody>
      </p:sp>
      <p:grpSp>
        <p:nvGrpSpPr>
          <p:cNvPr id="2" name="Group 17"/>
          <p:cNvGrpSpPr>
            <a:grpSpLocks/>
          </p:cNvGrpSpPr>
          <p:nvPr/>
        </p:nvGrpSpPr>
        <p:grpSpPr bwMode="auto">
          <a:xfrm>
            <a:off x="0" y="0"/>
            <a:ext cx="9144000" cy="6858000"/>
            <a:chOff x="0" y="0"/>
            <a:chExt cx="5760" cy="4320"/>
          </a:xfrm>
        </p:grpSpPr>
        <p:sp>
          <p:nvSpPr>
            <p:cNvPr id="79878" name="Rectangle 5" descr="冲浪3"/>
            <p:cNvSpPr>
              <a:spLocks noChangeArrowheads="1"/>
            </p:cNvSpPr>
            <p:nvPr/>
          </p:nvSpPr>
          <p:spPr bwMode="auto">
            <a:xfrm>
              <a:off x="0" y="0"/>
              <a:ext cx="5760" cy="4320"/>
            </a:xfrm>
            <a:prstGeom prst="rect">
              <a:avLst/>
            </a:prstGeom>
            <a:blipFill dpi="0" rotWithShape="1">
              <a:blip r:embed="rId3" cstate="print"/>
              <a:srcRect/>
              <a:stretch>
                <a:fillRect/>
              </a:stretch>
            </a:blipFill>
            <a:ln w="9525">
              <a:noFill/>
              <a:miter lim="800000"/>
              <a:headEnd/>
              <a:tailEnd/>
            </a:ln>
          </p:spPr>
          <p:txBody>
            <a:bodyPr wrap="none" anchor="ctr"/>
            <a:lstStyle/>
            <a:p>
              <a:endParaRPr lang="zh-CN" altLang="en-US"/>
            </a:p>
          </p:txBody>
        </p:sp>
        <p:grpSp>
          <p:nvGrpSpPr>
            <p:cNvPr id="3" name="Group 16"/>
            <p:cNvGrpSpPr>
              <a:grpSpLocks/>
            </p:cNvGrpSpPr>
            <p:nvPr/>
          </p:nvGrpSpPr>
          <p:grpSpPr bwMode="auto">
            <a:xfrm>
              <a:off x="5202" y="4153"/>
              <a:ext cx="558" cy="167"/>
              <a:chOff x="5202" y="4153"/>
              <a:chExt cx="558" cy="167"/>
            </a:xfrm>
          </p:grpSpPr>
          <p:sp>
            <p:nvSpPr>
              <p:cNvPr id="79880" name="AutoShape 12">
                <a:hlinkClick r:id="" action="ppaction://noaction" highlightClick="1"/>
              </p:cNvPr>
              <p:cNvSpPr>
                <a:spLocks noChangeArrowheads="1"/>
              </p:cNvSpPr>
              <p:nvPr/>
            </p:nvSpPr>
            <p:spPr bwMode="auto">
              <a:xfrm>
                <a:off x="5399" y="4153"/>
                <a:ext cx="179" cy="161"/>
              </a:xfrm>
              <a:prstGeom prst="actionButtonBackPrevious">
                <a:avLst/>
              </a:prstGeom>
              <a:solidFill>
                <a:srgbClr val="FFCC66"/>
              </a:solidFill>
              <a:ln w="9525">
                <a:noFill/>
                <a:miter lim="800000"/>
                <a:headEnd/>
                <a:tailEnd/>
              </a:ln>
            </p:spPr>
            <p:txBody>
              <a:bodyPr wrap="none" anchor="ctr"/>
              <a:lstStyle/>
              <a:p>
                <a:endParaRPr lang="zh-CN" altLang="en-US"/>
              </a:p>
            </p:txBody>
          </p:sp>
          <p:sp>
            <p:nvSpPr>
              <p:cNvPr id="79881" name="AutoShape 14">
                <a:hlinkClick r:id="rId4" action="ppaction://hlinksldjump" highlightClick="1"/>
              </p:cNvPr>
              <p:cNvSpPr>
                <a:spLocks noChangeArrowheads="1"/>
              </p:cNvSpPr>
              <p:nvPr/>
            </p:nvSpPr>
            <p:spPr bwMode="auto">
              <a:xfrm>
                <a:off x="5202" y="4153"/>
                <a:ext cx="179" cy="167"/>
              </a:xfrm>
              <a:prstGeom prst="actionButtonBeginning">
                <a:avLst/>
              </a:prstGeom>
              <a:solidFill>
                <a:srgbClr val="FFCC66"/>
              </a:solidFill>
              <a:ln w="9525">
                <a:noFill/>
                <a:miter lim="800000"/>
                <a:headEnd/>
                <a:tailEnd/>
              </a:ln>
            </p:spPr>
            <p:txBody>
              <a:bodyPr wrap="none" anchor="ctr"/>
              <a:lstStyle/>
              <a:p>
                <a:endParaRPr lang="zh-CN" altLang="en-US"/>
              </a:p>
            </p:txBody>
          </p:sp>
          <p:sp>
            <p:nvSpPr>
              <p:cNvPr id="79882" name="AutoShape 15">
                <a:hlinkClick r:id="" action="ppaction://hlinkshowjump?jump=endshow" highlightClick="1"/>
              </p:cNvPr>
              <p:cNvSpPr>
                <a:spLocks noChangeArrowheads="1"/>
              </p:cNvSpPr>
              <p:nvPr/>
            </p:nvSpPr>
            <p:spPr bwMode="auto">
              <a:xfrm>
                <a:off x="5600" y="4153"/>
                <a:ext cx="160" cy="158"/>
              </a:xfrm>
              <a:prstGeom prst="actionButtonEnd">
                <a:avLst/>
              </a:prstGeom>
              <a:solidFill>
                <a:srgbClr val="FFCC66"/>
              </a:solidFill>
              <a:ln w="9525">
                <a:noFill/>
                <a:miter lim="800000"/>
                <a:headEnd/>
                <a:tailEnd/>
              </a:ln>
            </p:spPr>
            <p:txBody>
              <a:bodyPr wrap="none" anchor="ctr"/>
              <a:lstStyle/>
              <a:p>
                <a:endParaRPr lang="zh-CN" altLang="en-US"/>
              </a:p>
            </p:txBody>
          </p:sp>
        </p:grpSp>
      </p:grpSp>
      <p:sp>
        <p:nvSpPr>
          <p:cNvPr id="101385" name="WordArt 9"/>
          <p:cNvSpPr>
            <a:spLocks noChangeArrowheads="1" noChangeShapeType="1" noTextEdit="1"/>
          </p:cNvSpPr>
          <p:nvPr/>
        </p:nvSpPr>
        <p:spPr bwMode="auto">
          <a:xfrm>
            <a:off x="1289050" y="5924550"/>
            <a:ext cx="1538288" cy="346075"/>
          </a:xfrm>
          <a:prstGeom prst="rect">
            <a:avLst/>
          </a:prstGeom>
        </p:spPr>
        <p:txBody>
          <a:bodyPr wrap="none" fromWordArt="1">
            <a:prstTxWarp prst="textPlain">
              <a:avLst>
                <a:gd name="adj" fmla="val 50000"/>
              </a:avLst>
            </a:prstTxWarp>
          </a:bodyPr>
          <a:lstStyle/>
          <a:p>
            <a:r>
              <a:rPr lang="zh-CN" altLang="en-US" sz="3600" b="1" kern="10">
                <a:ln w="9525">
                  <a:noFill/>
                  <a:round/>
                  <a:headEnd/>
                  <a:tailEnd/>
                </a:ln>
                <a:solidFill>
                  <a:srgbClr val="FFFFFF"/>
                </a:solidFill>
                <a:latin typeface="黑体"/>
                <a:ea typeface="黑体"/>
              </a:rPr>
              <a:t>本章结束</a:t>
            </a:r>
          </a:p>
        </p:txBody>
      </p:sp>
      <p:sp>
        <p:nvSpPr>
          <p:cNvPr id="101394" name="WordArt 18"/>
          <p:cNvSpPr>
            <a:spLocks noChangeArrowheads="1" noChangeShapeType="1" noTextEdit="1"/>
          </p:cNvSpPr>
          <p:nvPr/>
        </p:nvSpPr>
        <p:spPr bwMode="auto">
          <a:xfrm>
            <a:off x="8439150" y="95250"/>
            <a:ext cx="609600" cy="228600"/>
          </a:xfrm>
          <a:prstGeom prst="rect">
            <a:avLst/>
          </a:prstGeom>
        </p:spPr>
        <p:txBody>
          <a:bodyPr wrap="none" fromWordArt="1">
            <a:prstTxWarp prst="textDeflate">
              <a:avLst>
                <a:gd name="adj" fmla="val 0"/>
              </a:avLst>
            </a:prstTxWarp>
          </a:bodyPr>
          <a:lstStyle/>
          <a:p>
            <a:pPr>
              <a:defRPr/>
            </a:pPr>
            <a:r>
              <a:rPr lang="zh-CN" altLang="en-US" sz="3600" kern="10">
                <a:ln w="9525">
                  <a:solidFill>
                    <a:schemeClr val="bg1"/>
                  </a:solidFill>
                  <a:round/>
                  <a:headEnd/>
                  <a:tailEnd/>
                </a:ln>
                <a:solidFill>
                  <a:schemeClr val="bg1"/>
                </a:solidFill>
                <a:latin typeface="宋体"/>
                <a:ea typeface="宋体"/>
              </a:rPr>
              <a:t>图片来自</a:t>
            </a:r>
          </a:p>
          <a:p>
            <a:pPr>
              <a:defRPr/>
            </a:pPr>
            <a:r>
              <a:rPr lang="en-US" altLang="zh-CN" sz="3600" kern="10">
                <a:ln w="9525">
                  <a:solidFill>
                    <a:schemeClr val="bg1"/>
                  </a:solidFill>
                  <a:round/>
                  <a:headEnd/>
                  <a:tailEnd/>
                </a:ln>
                <a:solidFill>
                  <a:schemeClr val="bg1"/>
                </a:solidFill>
                <a:latin typeface="宋体"/>
                <a:ea typeface="宋体"/>
              </a:rPr>
              <a:t>Internet</a:t>
            </a:r>
            <a:endParaRPr lang="zh-CN" altLang="en-US" sz="3600" kern="10">
              <a:ln w="9525">
                <a:solidFill>
                  <a:schemeClr val="bg1"/>
                </a:solidFill>
                <a:round/>
                <a:headEnd/>
                <a:tailEnd/>
              </a:ln>
              <a:solidFill>
                <a:schemeClr val="bg1"/>
              </a:solidFill>
              <a:latin typeface="宋体"/>
              <a:ea typeface="宋体"/>
            </a:endParaRP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101385"/>
                                        </p:tgtEl>
                                        <p:attrNameLst>
                                          <p:attrName>style.visibility</p:attrName>
                                        </p:attrNameLst>
                                      </p:cBhvr>
                                      <p:to>
                                        <p:strVal val="visible"/>
                                      </p:to>
                                    </p:set>
                                    <p:animEffect transition="in" filter="fade">
                                      <p:cBhvr>
                                        <p:cTn id="7" dur="2400" decel="100000"/>
                                        <p:tgtEl>
                                          <p:spTgt spid="101385"/>
                                        </p:tgtEl>
                                      </p:cBhvr>
                                    </p:animEffect>
                                    <p:anim calcmode="lin" valueType="num">
                                      <p:cBhvr>
                                        <p:cTn id="8" dur="2400" decel="100000" fill="hold"/>
                                        <p:tgtEl>
                                          <p:spTgt spid="101385"/>
                                        </p:tgtEl>
                                        <p:attrNameLst>
                                          <p:attrName>style.rotation</p:attrName>
                                        </p:attrNameLst>
                                      </p:cBhvr>
                                      <p:tavLst>
                                        <p:tav tm="0">
                                          <p:val>
                                            <p:fltVal val="-90"/>
                                          </p:val>
                                        </p:tav>
                                        <p:tav tm="100000">
                                          <p:val>
                                            <p:fltVal val="0"/>
                                          </p:val>
                                        </p:tav>
                                      </p:tavLst>
                                    </p:anim>
                                    <p:anim calcmode="lin" valueType="num">
                                      <p:cBhvr>
                                        <p:cTn id="9" dur="2400" decel="100000" fill="hold"/>
                                        <p:tgtEl>
                                          <p:spTgt spid="101385"/>
                                        </p:tgtEl>
                                        <p:attrNameLst>
                                          <p:attrName>ppt_x</p:attrName>
                                        </p:attrNameLst>
                                      </p:cBhvr>
                                      <p:tavLst>
                                        <p:tav tm="0">
                                          <p:val>
                                            <p:strVal val="#ppt_x+0.4"/>
                                          </p:val>
                                        </p:tav>
                                        <p:tav tm="100000">
                                          <p:val>
                                            <p:strVal val="#ppt_x-0.05"/>
                                          </p:val>
                                        </p:tav>
                                      </p:tavLst>
                                    </p:anim>
                                    <p:anim calcmode="lin" valueType="num">
                                      <p:cBhvr>
                                        <p:cTn id="10" dur="2400" decel="100000" fill="hold"/>
                                        <p:tgtEl>
                                          <p:spTgt spid="101385"/>
                                        </p:tgtEl>
                                        <p:attrNameLst>
                                          <p:attrName>ppt_y</p:attrName>
                                        </p:attrNameLst>
                                      </p:cBhvr>
                                      <p:tavLst>
                                        <p:tav tm="0">
                                          <p:val>
                                            <p:strVal val="#ppt_y-0.4"/>
                                          </p:val>
                                        </p:tav>
                                        <p:tav tm="100000">
                                          <p:val>
                                            <p:strVal val="#ppt_y+0.1"/>
                                          </p:val>
                                        </p:tav>
                                      </p:tavLst>
                                    </p:anim>
                                    <p:anim calcmode="lin" valueType="num">
                                      <p:cBhvr>
                                        <p:cTn id="11" dur="600" accel="100000" fill="hold">
                                          <p:stCondLst>
                                            <p:cond delay="2400"/>
                                          </p:stCondLst>
                                        </p:cTn>
                                        <p:tgtEl>
                                          <p:spTgt spid="101385"/>
                                        </p:tgtEl>
                                        <p:attrNameLst>
                                          <p:attrName>ppt_x</p:attrName>
                                        </p:attrNameLst>
                                      </p:cBhvr>
                                      <p:tavLst>
                                        <p:tav tm="0">
                                          <p:val>
                                            <p:strVal val="#ppt_x-0.05"/>
                                          </p:val>
                                        </p:tav>
                                        <p:tav tm="100000">
                                          <p:val>
                                            <p:strVal val="#ppt_x"/>
                                          </p:val>
                                        </p:tav>
                                      </p:tavLst>
                                    </p:anim>
                                    <p:anim calcmode="lin" valueType="num">
                                      <p:cBhvr>
                                        <p:cTn id="12" dur="600" accel="100000" fill="hold">
                                          <p:stCondLst>
                                            <p:cond delay="2400"/>
                                          </p:stCondLst>
                                        </p:cTn>
                                        <p:tgtEl>
                                          <p:spTgt spid="10138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538163" y="0"/>
            <a:ext cx="8229600" cy="206375"/>
          </a:xfrm>
        </p:spPr>
        <p:txBody>
          <a:bodyPr/>
          <a:lstStyle/>
          <a:p>
            <a:pPr eaLnBrk="1" hangingPunct="1"/>
            <a:r>
              <a:rPr lang="zh-CN" altLang="en-US" sz="700" dirty="0" smtClean="0">
                <a:solidFill>
                  <a:schemeClr val="bg1"/>
                </a:solidFill>
              </a:rPr>
              <a:t>波长周期波速</a:t>
            </a:r>
          </a:p>
        </p:txBody>
      </p:sp>
      <p:sp>
        <p:nvSpPr>
          <p:cNvPr id="15363" name="Rectangle 151" descr="之字形"/>
          <p:cNvSpPr>
            <a:spLocks noChangeArrowheads="1"/>
          </p:cNvSpPr>
          <p:nvPr/>
        </p:nvSpPr>
        <p:spPr bwMode="auto">
          <a:xfrm>
            <a:off x="0" y="0"/>
            <a:ext cx="9144000" cy="211138"/>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grpSp>
        <p:nvGrpSpPr>
          <p:cNvPr id="2" name="Group 451"/>
          <p:cNvGrpSpPr>
            <a:grpSpLocks/>
          </p:cNvGrpSpPr>
          <p:nvPr/>
        </p:nvGrpSpPr>
        <p:grpSpPr bwMode="auto">
          <a:xfrm>
            <a:off x="474663" y="492125"/>
            <a:ext cx="8231187" cy="2352675"/>
            <a:chOff x="299" y="310"/>
            <a:chExt cx="5185" cy="1482"/>
          </a:xfrm>
        </p:grpSpPr>
        <p:grpSp>
          <p:nvGrpSpPr>
            <p:cNvPr id="15472" name="Group 360"/>
            <p:cNvGrpSpPr>
              <a:grpSpLocks/>
            </p:cNvGrpSpPr>
            <p:nvPr/>
          </p:nvGrpSpPr>
          <p:grpSpPr bwMode="auto">
            <a:xfrm>
              <a:off x="3987" y="621"/>
              <a:ext cx="1497" cy="1171"/>
              <a:chOff x="3998" y="666"/>
              <a:chExt cx="1497" cy="1171"/>
            </a:xfrm>
          </p:grpSpPr>
          <p:sp>
            <p:nvSpPr>
              <p:cNvPr id="15504" name="Rectangle 270"/>
              <p:cNvSpPr>
                <a:spLocks noChangeArrowheads="1"/>
              </p:cNvSpPr>
              <p:nvPr/>
            </p:nvSpPr>
            <p:spPr bwMode="auto">
              <a:xfrm>
                <a:off x="4407" y="1035"/>
                <a:ext cx="657" cy="415"/>
              </a:xfrm>
              <a:prstGeom prst="rect">
                <a:avLst/>
              </a:prstGeom>
              <a:solidFill>
                <a:schemeClr val="folHlink"/>
              </a:solidFill>
              <a:ln w="9525">
                <a:solidFill>
                  <a:schemeClr val="tx1"/>
                </a:solidFill>
                <a:prstDash val="dash"/>
                <a:miter lim="800000"/>
                <a:headEnd/>
                <a:tailEnd/>
              </a:ln>
            </p:spPr>
            <p:txBody>
              <a:bodyPr wrap="none" anchor="ctr"/>
              <a:lstStyle/>
              <a:p>
                <a:endParaRPr lang="zh-CN" altLang="en-US"/>
              </a:p>
            </p:txBody>
          </p:sp>
          <p:sp>
            <p:nvSpPr>
              <p:cNvPr id="15505" name="Rectangle 271"/>
              <p:cNvSpPr>
                <a:spLocks noChangeArrowheads="1"/>
              </p:cNvSpPr>
              <p:nvPr/>
            </p:nvSpPr>
            <p:spPr bwMode="auto">
              <a:xfrm>
                <a:off x="4476" y="1101"/>
                <a:ext cx="520" cy="278"/>
              </a:xfrm>
              <a:prstGeom prst="rect">
                <a:avLst/>
              </a:prstGeom>
              <a:solidFill>
                <a:srgbClr val="FFFF00"/>
              </a:solidFill>
              <a:ln w="9525">
                <a:solidFill>
                  <a:schemeClr val="tx1"/>
                </a:solidFill>
                <a:miter lim="800000"/>
                <a:headEnd/>
                <a:tailEnd/>
              </a:ln>
            </p:spPr>
            <p:txBody>
              <a:bodyPr wrap="none" anchor="ctr"/>
              <a:lstStyle/>
              <a:p>
                <a:endParaRPr lang="zh-CN" altLang="en-US"/>
              </a:p>
            </p:txBody>
          </p:sp>
          <p:grpSp>
            <p:nvGrpSpPr>
              <p:cNvPr id="15506" name="Group 276"/>
              <p:cNvGrpSpPr>
                <a:grpSpLocks/>
              </p:cNvGrpSpPr>
              <p:nvPr/>
            </p:nvGrpSpPr>
            <p:grpSpPr bwMode="auto">
              <a:xfrm>
                <a:off x="4533" y="1194"/>
                <a:ext cx="441" cy="115"/>
                <a:chOff x="4311" y="1332"/>
                <a:chExt cx="619" cy="160"/>
              </a:xfrm>
            </p:grpSpPr>
            <p:sp>
              <p:nvSpPr>
                <p:cNvPr id="15529" name="WordArt 272"/>
                <p:cNvSpPr>
                  <a:spLocks noChangeArrowheads="1" noChangeShapeType="1" noTextEdit="1"/>
                </p:cNvSpPr>
                <p:nvPr/>
              </p:nvSpPr>
              <p:spPr bwMode="auto">
                <a:xfrm>
                  <a:off x="4311" y="1332"/>
                  <a:ext cx="162" cy="146"/>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V</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15530" name="WordArt 273"/>
                <p:cNvSpPr>
                  <a:spLocks noChangeArrowheads="1" noChangeShapeType="1" noTextEdit="1"/>
                </p:cNvSpPr>
                <p:nvPr/>
              </p:nvSpPr>
              <p:spPr bwMode="auto">
                <a:xfrm>
                  <a:off x="4485" y="1356"/>
                  <a:ext cx="111" cy="124"/>
                </a:xfrm>
                <a:prstGeom prst="rect">
                  <a:avLst/>
                </a:prstGeom>
              </p:spPr>
              <p:txBody>
                <a:bodyPr wrap="none" fromWordArt="1">
                  <a:prstTxWarp prst="textPlain">
                    <a:avLst>
                      <a:gd name="adj" fmla="val 50000"/>
                    </a:avLst>
                  </a:prstTxWarp>
                </a:bodyPr>
                <a:lstStyle/>
                <a:p>
                  <a:r>
                    <a:rPr lang="en-US" altLang="zh-CN" sz="3600" kern="10">
                      <a:ln w="28575">
                        <a:solidFill>
                          <a:schemeClr val="tx2"/>
                        </a:solidFill>
                        <a:round/>
                        <a:headEnd/>
                        <a:tailEnd/>
                      </a:ln>
                      <a:solidFill>
                        <a:schemeClr val="tx2"/>
                      </a:solidFill>
                      <a:latin typeface="宋体"/>
                      <a:ea typeface="宋体"/>
                    </a:rPr>
                    <a:t>+</a:t>
                  </a:r>
                  <a:endParaRPr lang="zh-CN" altLang="en-US" sz="3600" kern="10">
                    <a:ln w="28575">
                      <a:solidFill>
                        <a:schemeClr val="tx2"/>
                      </a:solidFill>
                      <a:round/>
                      <a:headEnd/>
                      <a:tailEnd/>
                    </a:ln>
                    <a:solidFill>
                      <a:schemeClr val="tx2"/>
                    </a:solidFill>
                    <a:latin typeface="宋体"/>
                    <a:ea typeface="宋体"/>
                  </a:endParaRPr>
                </a:p>
              </p:txBody>
            </p:sp>
            <p:sp>
              <p:nvSpPr>
                <p:cNvPr id="15531" name="WordArt 274"/>
                <p:cNvSpPr>
                  <a:spLocks noChangeArrowheads="1" noChangeShapeType="1" noTextEdit="1"/>
                </p:cNvSpPr>
                <p:nvPr/>
              </p:nvSpPr>
              <p:spPr bwMode="auto">
                <a:xfrm>
                  <a:off x="4768" y="1346"/>
                  <a:ext cx="162" cy="146"/>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V</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15532" name="AutoShape 275"/>
                <p:cNvSpPr>
                  <a:spLocks noChangeArrowheads="1"/>
                </p:cNvSpPr>
                <p:nvPr/>
              </p:nvSpPr>
              <p:spPr bwMode="auto">
                <a:xfrm>
                  <a:off x="4628" y="1352"/>
                  <a:ext cx="123" cy="133"/>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grpSp>
          <p:sp>
            <p:nvSpPr>
              <p:cNvPr id="15507" name="Line 277"/>
              <p:cNvSpPr>
                <a:spLocks noChangeShapeType="1"/>
              </p:cNvSpPr>
              <p:nvPr/>
            </p:nvSpPr>
            <p:spPr bwMode="auto">
              <a:xfrm>
                <a:off x="4186" y="1118"/>
                <a:ext cx="163" cy="0"/>
              </a:xfrm>
              <a:prstGeom prst="line">
                <a:avLst/>
              </a:prstGeom>
              <a:noFill/>
              <a:ln w="9525">
                <a:solidFill>
                  <a:schemeClr val="tx1"/>
                </a:solidFill>
                <a:round/>
                <a:headEnd/>
                <a:tailEnd type="triangle" w="med" len="med"/>
              </a:ln>
            </p:spPr>
            <p:txBody>
              <a:bodyPr/>
              <a:lstStyle/>
              <a:p>
                <a:endParaRPr lang="zh-CN" altLang="en-US"/>
              </a:p>
            </p:txBody>
          </p:sp>
          <p:sp>
            <p:nvSpPr>
              <p:cNvPr id="15508" name="Line 278"/>
              <p:cNvSpPr>
                <a:spLocks noChangeShapeType="1"/>
              </p:cNvSpPr>
              <p:nvPr/>
            </p:nvSpPr>
            <p:spPr bwMode="auto">
              <a:xfrm>
                <a:off x="4189" y="1232"/>
                <a:ext cx="163" cy="0"/>
              </a:xfrm>
              <a:prstGeom prst="line">
                <a:avLst/>
              </a:prstGeom>
              <a:noFill/>
              <a:ln w="9525">
                <a:solidFill>
                  <a:schemeClr val="tx1"/>
                </a:solidFill>
                <a:round/>
                <a:headEnd/>
                <a:tailEnd type="triangle" w="med" len="med"/>
              </a:ln>
            </p:spPr>
            <p:txBody>
              <a:bodyPr/>
              <a:lstStyle/>
              <a:p>
                <a:endParaRPr lang="zh-CN" altLang="en-US"/>
              </a:p>
            </p:txBody>
          </p:sp>
          <p:sp>
            <p:nvSpPr>
              <p:cNvPr id="15509" name="Line 279"/>
              <p:cNvSpPr>
                <a:spLocks noChangeShapeType="1"/>
              </p:cNvSpPr>
              <p:nvPr/>
            </p:nvSpPr>
            <p:spPr bwMode="auto">
              <a:xfrm>
                <a:off x="4193" y="1345"/>
                <a:ext cx="163" cy="0"/>
              </a:xfrm>
              <a:prstGeom prst="line">
                <a:avLst/>
              </a:prstGeom>
              <a:noFill/>
              <a:ln w="9525">
                <a:solidFill>
                  <a:schemeClr val="tx1"/>
                </a:solidFill>
                <a:round/>
                <a:headEnd/>
                <a:tailEnd type="triangle" w="med" len="med"/>
              </a:ln>
            </p:spPr>
            <p:txBody>
              <a:bodyPr/>
              <a:lstStyle/>
              <a:p>
                <a:endParaRPr lang="zh-CN" altLang="en-US"/>
              </a:p>
            </p:txBody>
          </p:sp>
          <p:sp>
            <p:nvSpPr>
              <p:cNvPr id="15510" name="Line 280"/>
              <p:cNvSpPr>
                <a:spLocks noChangeShapeType="1"/>
              </p:cNvSpPr>
              <p:nvPr/>
            </p:nvSpPr>
            <p:spPr bwMode="auto">
              <a:xfrm flipH="1">
                <a:off x="5112" y="1111"/>
                <a:ext cx="163" cy="0"/>
              </a:xfrm>
              <a:prstGeom prst="line">
                <a:avLst/>
              </a:prstGeom>
              <a:noFill/>
              <a:ln w="9525">
                <a:solidFill>
                  <a:schemeClr val="tx1"/>
                </a:solidFill>
                <a:round/>
                <a:headEnd/>
                <a:tailEnd type="triangle" w="med" len="med"/>
              </a:ln>
            </p:spPr>
            <p:txBody>
              <a:bodyPr/>
              <a:lstStyle/>
              <a:p>
                <a:endParaRPr lang="zh-CN" altLang="en-US"/>
              </a:p>
            </p:txBody>
          </p:sp>
          <p:sp>
            <p:nvSpPr>
              <p:cNvPr id="15511" name="Line 281"/>
              <p:cNvSpPr>
                <a:spLocks noChangeShapeType="1"/>
              </p:cNvSpPr>
              <p:nvPr/>
            </p:nvSpPr>
            <p:spPr bwMode="auto">
              <a:xfrm flipH="1">
                <a:off x="5115" y="1226"/>
                <a:ext cx="163" cy="0"/>
              </a:xfrm>
              <a:prstGeom prst="line">
                <a:avLst/>
              </a:prstGeom>
              <a:noFill/>
              <a:ln w="9525">
                <a:solidFill>
                  <a:schemeClr val="tx1"/>
                </a:solidFill>
                <a:round/>
                <a:headEnd/>
                <a:tailEnd type="triangle" w="med" len="med"/>
              </a:ln>
            </p:spPr>
            <p:txBody>
              <a:bodyPr/>
              <a:lstStyle/>
              <a:p>
                <a:endParaRPr lang="zh-CN" altLang="en-US"/>
              </a:p>
            </p:txBody>
          </p:sp>
          <p:sp>
            <p:nvSpPr>
              <p:cNvPr id="15512" name="Line 282"/>
              <p:cNvSpPr>
                <a:spLocks noChangeShapeType="1"/>
              </p:cNvSpPr>
              <p:nvPr/>
            </p:nvSpPr>
            <p:spPr bwMode="auto">
              <a:xfrm flipH="1">
                <a:off x="5119" y="1338"/>
                <a:ext cx="163" cy="0"/>
              </a:xfrm>
              <a:prstGeom prst="line">
                <a:avLst/>
              </a:prstGeom>
              <a:noFill/>
              <a:ln w="9525">
                <a:solidFill>
                  <a:schemeClr val="tx1"/>
                </a:solidFill>
                <a:round/>
                <a:headEnd/>
                <a:tailEnd type="triangle" w="med" len="med"/>
              </a:ln>
            </p:spPr>
            <p:txBody>
              <a:bodyPr/>
              <a:lstStyle/>
              <a:p>
                <a:endParaRPr lang="zh-CN" altLang="en-US"/>
              </a:p>
            </p:txBody>
          </p:sp>
          <p:grpSp>
            <p:nvGrpSpPr>
              <p:cNvPr id="15513" name="Group 289"/>
              <p:cNvGrpSpPr>
                <a:grpSpLocks/>
              </p:cNvGrpSpPr>
              <p:nvPr/>
            </p:nvGrpSpPr>
            <p:grpSpPr bwMode="auto">
              <a:xfrm>
                <a:off x="4469" y="1498"/>
                <a:ext cx="467" cy="164"/>
                <a:chOff x="4314" y="1686"/>
                <a:chExt cx="538" cy="196"/>
              </a:xfrm>
            </p:grpSpPr>
            <p:sp>
              <p:nvSpPr>
                <p:cNvPr id="15524" name="Line 283"/>
                <p:cNvSpPr>
                  <a:spLocks noChangeShapeType="1"/>
                </p:cNvSpPr>
                <p:nvPr/>
              </p:nvSpPr>
              <p:spPr bwMode="auto">
                <a:xfrm rot="-5400000">
                  <a:off x="4220" y="1782"/>
                  <a:ext cx="188" cy="0"/>
                </a:xfrm>
                <a:prstGeom prst="line">
                  <a:avLst/>
                </a:prstGeom>
                <a:noFill/>
                <a:ln w="9525">
                  <a:solidFill>
                    <a:schemeClr val="tx1"/>
                  </a:solidFill>
                  <a:round/>
                  <a:headEnd/>
                  <a:tailEnd type="triangle" w="med" len="med"/>
                </a:ln>
              </p:spPr>
              <p:txBody>
                <a:bodyPr/>
                <a:lstStyle/>
                <a:p>
                  <a:endParaRPr lang="zh-CN" altLang="en-US"/>
                </a:p>
              </p:txBody>
            </p:sp>
            <p:sp>
              <p:nvSpPr>
                <p:cNvPr id="15525" name="Line 284"/>
                <p:cNvSpPr>
                  <a:spLocks noChangeShapeType="1"/>
                </p:cNvSpPr>
                <p:nvPr/>
              </p:nvSpPr>
              <p:spPr bwMode="auto">
                <a:xfrm rot="-5400000">
                  <a:off x="4350" y="1780"/>
                  <a:ext cx="188" cy="0"/>
                </a:xfrm>
                <a:prstGeom prst="line">
                  <a:avLst/>
                </a:prstGeom>
                <a:noFill/>
                <a:ln w="9525">
                  <a:solidFill>
                    <a:schemeClr val="tx1"/>
                  </a:solidFill>
                  <a:round/>
                  <a:headEnd/>
                  <a:tailEnd type="triangle" w="med" len="med"/>
                </a:ln>
              </p:spPr>
              <p:txBody>
                <a:bodyPr/>
                <a:lstStyle/>
                <a:p>
                  <a:endParaRPr lang="zh-CN" altLang="en-US"/>
                </a:p>
              </p:txBody>
            </p:sp>
            <p:sp>
              <p:nvSpPr>
                <p:cNvPr id="15526" name="Line 285"/>
                <p:cNvSpPr>
                  <a:spLocks noChangeShapeType="1"/>
                </p:cNvSpPr>
                <p:nvPr/>
              </p:nvSpPr>
              <p:spPr bwMode="auto">
                <a:xfrm rot="-5400000">
                  <a:off x="4487" y="1788"/>
                  <a:ext cx="188" cy="0"/>
                </a:xfrm>
                <a:prstGeom prst="line">
                  <a:avLst/>
                </a:prstGeom>
                <a:noFill/>
                <a:ln w="9525">
                  <a:solidFill>
                    <a:schemeClr val="tx1"/>
                  </a:solidFill>
                  <a:round/>
                  <a:headEnd/>
                  <a:tailEnd type="triangle" w="med" len="med"/>
                </a:ln>
              </p:spPr>
              <p:txBody>
                <a:bodyPr/>
                <a:lstStyle/>
                <a:p>
                  <a:endParaRPr lang="zh-CN" altLang="en-US"/>
                </a:p>
              </p:txBody>
            </p:sp>
            <p:sp>
              <p:nvSpPr>
                <p:cNvPr id="15527" name="Line 286"/>
                <p:cNvSpPr>
                  <a:spLocks noChangeShapeType="1"/>
                </p:cNvSpPr>
                <p:nvPr/>
              </p:nvSpPr>
              <p:spPr bwMode="auto">
                <a:xfrm rot="-5400000">
                  <a:off x="4622" y="1783"/>
                  <a:ext cx="188" cy="0"/>
                </a:xfrm>
                <a:prstGeom prst="line">
                  <a:avLst/>
                </a:prstGeom>
                <a:noFill/>
                <a:ln w="9525">
                  <a:solidFill>
                    <a:schemeClr val="tx1"/>
                  </a:solidFill>
                  <a:round/>
                  <a:headEnd/>
                  <a:tailEnd type="triangle" w="med" len="med"/>
                </a:ln>
              </p:spPr>
              <p:txBody>
                <a:bodyPr/>
                <a:lstStyle/>
                <a:p>
                  <a:endParaRPr lang="zh-CN" altLang="en-US"/>
                </a:p>
              </p:txBody>
            </p:sp>
            <p:sp>
              <p:nvSpPr>
                <p:cNvPr id="15528" name="Line 287"/>
                <p:cNvSpPr>
                  <a:spLocks noChangeShapeType="1"/>
                </p:cNvSpPr>
                <p:nvPr/>
              </p:nvSpPr>
              <p:spPr bwMode="auto">
                <a:xfrm rot="-5400000">
                  <a:off x="4758" y="1780"/>
                  <a:ext cx="188" cy="0"/>
                </a:xfrm>
                <a:prstGeom prst="line">
                  <a:avLst/>
                </a:prstGeom>
                <a:noFill/>
                <a:ln w="9525">
                  <a:solidFill>
                    <a:schemeClr val="tx1"/>
                  </a:solidFill>
                  <a:round/>
                  <a:headEnd/>
                  <a:tailEnd type="triangle" w="med" len="med"/>
                </a:ln>
              </p:spPr>
              <p:txBody>
                <a:bodyPr/>
                <a:lstStyle/>
                <a:p>
                  <a:endParaRPr lang="zh-CN" altLang="en-US"/>
                </a:p>
              </p:txBody>
            </p:sp>
          </p:grpSp>
          <p:grpSp>
            <p:nvGrpSpPr>
              <p:cNvPr id="15514" name="Group 290"/>
              <p:cNvGrpSpPr>
                <a:grpSpLocks/>
              </p:cNvGrpSpPr>
              <p:nvPr/>
            </p:nvGrpSpPr>
            <p:grpSpPr bwMode="auto">
              <a:xfrm flipV="1">
                <a:off x="4500" y="826"/>
                <a:ext cx="467" cy="164"/>
                <a:chOff x="4314" y="1686"/>
                <a:chExt cx="538" cy="196"/>
              </a:xfrm>
            </p:grpSpPr>
            <p:sp>
              <p:nvSpPr>
                <p:cNvPr id="15519" name="Line 291"/>
                <p:cNvSpPr>
                  <a:spLocks noChangeShapeType="1"/>
                </p:cNvSpPr>
                <p:nvPr/>
              </p:nvSpPr>
              <p:spPr bwMode="auto">
                <a:xfrm rot="-5400000">
                  <a:off x="4220" y="1782"/>
                  <a:ext cx="188" cy="0"/>
                </a:xfrm>
                <a:prstGeom prst="line">
                  <a:avLst/>
                </a:prstGeom>
                <a:noFill/>
                <a:ln w="9525">
                  <a:solidFill>
                    <a:schemeClr val="tx1"/>
                  </a:solidFill>
                  <a:round/>
                  <a:headEnd/>
                  <a:tailEnd type="triangle" w="med" len="med"/>
                </a:ln>
              </p:spPr>
              <p:txBody>
                <a:bodyPr/>
                <a:lstStyle/>
                <a:p>
                  <a:endParaRPr lang="zh-CN" altLang="en-US"/>
                </a:p>
              </p:txBody>
            </p:sp>
            <p:sp>
              <p:nvSpPr>
                <p:cNvPr id="15520" name="Line 292"/>
                <p:cNvSpPr>
                  <a:spLocks noChangeShapeType="1"/>
                </p:cNvSpPr>
                <p:nvPr/>
              </p:nvSpPr>
              <p:spPr bwMode="auto">
                <a:xfrm rot="-5400000">
                  <a:off x="4350" y="1780"/>
                  <a:ext cx="188" cy="0"/>
                </a:xfrm>
                <a:prstGeom prst="line">
                  <a:avLst/>
                </a:prstGeom>
                <a:noFill/>
                <a:ln w="9525">
                  <a:solidFill>
                    <a:schemeClr val="tx1"/>
                  </a:solidFill>
                  <a:round/>
                  <a:headEnd/>
                  <a:tailEnd type="triangle" w="med" len="med"/>
                </a:ln>
              </p:spPr>
              <p:txBody>
                <a:bodyPr/>
                <a:lstStyle/>
                <a:p>
                  <a:endParaRPr lang="zh-CN" altLang="en-US"/>
                </a:p>
              </p:txBody>
            </p:sp>
            <p:sp>
              <p:nvSpPr>
                <p:cNvPr id="15521" name="Line 293"/>
                <p:cNvSpPr>
                  <a:spLocks noChangeShapeType="1"/>
                </p:cNvSpPr>
                <p:nvPr/>
              </p:nvSpPr>
              <p:spPr bwMode="auto">
                <a:xfrm rot="-5400000">
                  <a:off x="4487" y="1788"/>
                  <a:ext cx="188" cy="0"/>
                </a:xfrm>
                <a:prstGeom prst="line">
                  <a:avLst/>
                </a:prstGeom>
                <a:noFill/>
                <a:ln w="9525">
                  <a:solidFill>
                    <a:schemeClr val="tx1"/>
                  </a:solidFill>
                  <a:round/>
                  <a:headEnd/>
                  <a:tailEnd type="triangle" w="med" len="med"/>
                </a:ln>
              </p:spPr>
              <p:txBody>
                <a:bodyPr/>
                <a:lstStyle/>
                <a:p>
                  <a:endParaRPr lang="zh-CN" altLang="en-US"/>
                </a:p>
              </p:txBody>
            </p:sp>
            <p:sp>
              <p:nvSpPr>
                <p:cNvPr id="15522" name="Line 294"/>
                <p:cNvSpPr>
                  <a:spLocks noChangeShapeType="1"/>
                </p:cNvSpPr>
                <p:nvPr/>
              </p:nvSpPr>
              <p:spPr bwMode="auto">
                <a:xfrm rot="-5400000">
                  <a:off x="4622" y="1783"/>
                  <a:ext cx="188" cy="0"/>
                </a:xfrm>
                <a:prstGeom prst="line">
                  <a:avLst/>
                </a:prstGeom>
                <a:noFill/>
                <a:ln w="9525">
                  <a:solidFill>
                    <a:schemeClr val="tx1"/>
                  </a:solidFill>
                  <a:round/>
                  <a:headEnd/>
                  <a:tailEnd type="triangle" w="med" len="med"/>
                </a:ln>
              </p:spPr>
              <p:txBody>
                <a:bodyPr/>
                <a:lstStyle/>
                <a:p>
                  <a:endParaRPr lang="zh-CN" altLang="en-US"/>
                </a:p>
              </p:txBody>
            </p:sp>
            <p:sp>
              <p:nvSpPr>
                <p:cNvPr id="15523" name="Line 295"/>
                <p:cNvSpPr>
                  <a:spLocks noChangeShapeType="1"/>
                </p:cNvSpPr>
                <p:nvPr/>
              </p:nvSpPr>
              <p:spPr bwMode="auto">
                <a:xfrm rot="-5400000">
                  <a:off x="4758" y="1780"/>
                  <a:ext cx="188" cy="0"/>
                </a:xfrm>
                <a:prstGeom prst="line">
                  <a:avLst/>
                </a:prstGeom>
                <a:noFill/>
                <a:ln w="9525">
                  <a:solidFill>
                    <a:schemeClr val="tx1"/>
                  </a:solidFill>
                  <a:round/>
                  <a:headEnd/>
                  <a:tailEnd type="triangle" w="med" len="med"/>
                </a:ln>
              </p:spPr>
              <p:txBody>
                <a:bodyPr/>
                <a:lstStyle/>
                <a:p>
                  <a:endParaRPr lang="zh-CN" altLang="en-US"/>
                </a:p>
              </p:txBody>
            </p:sp>
          </p:grpSp>
          <p:sp>
            <p:nvSpPr>
              <p:cNvPr id="15515" name="WordArt 296"/>
              <p:cNvSpPr>
                <a:spLocks noChangeArrowheads="1" noChangeShapeType="1" noTextEdit="1"/>
              </p:cNvSpPr>
              <p:nvPr/>
            </p:nvSpPr>
            <p:spPr bwMode="auto">
              <a:xfrm>
                <a:off x="4643" y="666"/>
                <a:ext cx="139" cy="124"/>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P</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15516" name="WordArt 297"/>
              <p:cNvSpPr>
                <a:spLocks noChangeArrowheads="1" noChangeShapeType="1" noTextEdit="1"/>
              </p:cNvSpPr>
              <p:nvPr/>
            </p:nvSpPr>
            <p:spPr bwMode="auto">
              <a:xfrm>
                <a:off x="5356" y="1167"/>
                <a:ext cx="139" cy="124"/>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P</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15517" name="WordArt 298"/>
              <p:cNvSpPr>
                <a:spLocks noChangeArrowheads="1" noChangeShapeType="1" noTextEdit="1"/>
              </p:cNvSpPr>
              <p:nvPr/>
            </p:nvSpPr>
            <p:spPr bwMode="auto">
              <a:xfrm>
                <a:off x="4660" y="1713"/>
                <a:ext cx="139" cy="124"/>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P</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15518" name="WordArt 299"/>
              <p:cNvSpPr>
                <a:spLocks noChangeArrowheads="1" noChangeShapeType="1" noTextEdit="1"/>
              </p:cNvSpPr>
              <p:nvPr/>
            </p:nvSpPr>
            <p:spPr bwMode="auto">
              <a:xfrm>
                <a:off x="3998" y="1185"/>
                <a:ext cx="139" cy="124"/>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P</a:t>
                </a:r>
                <a:endParaRPr lang="zh-CN" altLang="en-US" sz="3600" i="1" kern="10">
                  <a:ln w="9525">
                    <a:solidFill>
                      <a:schemeClr val="tx2"/>
                    </a:solidFill>
                    <a:round/>
                    <a:headEnd/>
                    <a:tailEnd/>
                  </a:ln>
                  <a:solidFill>
                    <a:schemeClr val="tx2"/>
                  </a:solidFill>
                  <a:latin typeface="Times New Roman"/>
                  <a:cs typeface="Times New Roman"/>
                </a:endParaRPr>
              </a:p>
            </p:txBody>
          </p:sp>
        </p:grpSp>
        <p:grpSp>
          <p:nvGrpSpPr>
            <p:cNvPr id="15473" name="Group 320"/>
            <p:cNvGrpSpPr>
              <a:grpSpLocks/>
            </p:cNvGrpSpPr>
            <p:nvPr/>
          </p:nvGrpSpPr>
          <p:grpSpPr bwMode="auto">
            <a:xfrm>
              <a:off x="563" y="719"/>
              <a:ext cx="853" cy="505"/>
              <a:chOff x="552" y="1229"/>
              <a:chExt cx="764" cy="427"/>
            </a:xfrm>
          </p:grpSpPr>
          <p:sp>
            <p:nvSpPr>
              <p:cNvPr id="15494" name="WordArt 153"/>
              <p:cNvSpPr>
                <a:spLocks noChangeArrowheads="1" noChangeShapeType="1" noTextEdit="1"/>
              </p:cNvSpPr>
              <p:nvPr/>
            </p:nvSpPr>
            <p:spPr bwMode="auto">
              <a:xfrm>
                <a:off x="552" y="1361"/>
                <a:ext cx="139" cy="162"/>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grpSp>
            <p:nvGrpSpPr>
              <p:cNvPr id="15495" name="Group 154"/>
              <p:cNvGrpSpPr>
                <a:grpSpLocks/>
              </p:cNvGrpSpPr>
              <p:nvPr/>
            </p:nvGrpSpPr>
            <p:grpSpPr bwMode="auto">
              <a:xfrm>
                <a:off x="755" y="1426"/>
                <a:ext cx="151" cy="53"/>
                <a:chOff x="1260" y="2371"/>
                <a:chExt cx="151" cy="53"/>
              </a:xfrm>
            </p:grpSpPr>
            <p:sp>
              <p:nvSpPr>
                <p:cNvPr id="15502" name="Line 155"/>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15503" name="Line 156"/>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15496" name="Group 266"/>
              <p:cNvGrpSpPr>
                <a:grpSpLocks/>
              </p:cNvGrpSpPr>
              <p:nvPr/>
            </p:nvGrpSpPr>
            <p:grpSpPr bwMode="auto">
              <a:xfrm>
                <a:off x="957" y="1229"/>
                <a:ext cx="359" cy="409"/>
                <a:chOff x="1886" y="1275"/>
                <a:chExt cx="392" cy="409"/>
              </a:xfrm>
            </p:grpSpPr>
            <p:sp>
              <p:nvSpPr>
                <p:cNvPr id="15500" name="Freeform 228"/>
                <p:cNvSpPr>
                  <a:spLocks/>
                </p:cNvSpPr>
                <p:nvPr/>
              </p:nvSpPr>
              <p:spPr bwMode="auto">
                <a:xfrm rot="409347">
                  <a:off x="1886" y="1275"/>
                  <a:ext cx="83" cy="409"/>
                </a:xfrm>
                <a:custGeom>
                  <a:avLst/>
                  <a:gdLst>
                    <a:gd name="T0" fmla="*/ 0 w 170"/>
                    <a:gd name="T1" fmla="*/ 191 h 452"/>
                    <a:gd name="T2" fmla="*/ 0 w 170"/>
                    <a:gd name="T3" fmla="*/ 129 h 452"/>
                    <a:gd name="T4" fmla="*/ 1 w 170"/>
                    <a:gd name="T5" fmla="*/ 224 h 452"/>
                    <a:gd name="T6" fmla="*/ 1 w 170"/>
                    <a:gd name="T7" fmla="*/ 0 h 452"/>
                    <a:gd name="T8" fmla="*/ 0 60000 65536"/>
                    <a:gd name="T9" fmla="*/ 0 60000 65536"/>
                    <a:gd name="T10" fmla="*/ 0 60000 65536"/>
                    <a:gd name="T11" fmla="*/ 0 60000 65536"/>
                    <a:gd name="T12" fmla="*/ 0 w 170"/>
                    <a:gd name="T13" fmla="*/ 0 h 452"/>
                    <a:gd name="T14" fmla="*/ 170 w 170"/>
                    <a:gd name="T15" fmla="*/ 452 h 452"/>
                  </a:gdLst>
                  <a:ahLst/>
                  <a:cxnLst>
                    <a:cxn ang="T8">
                      <a:pos x="T0" y="T1"/>
                    </a:cxn>
                    <a:cxn ang="T9">
                      <a:pos x="T2" y="T3"/>
                    </a:cxn>
                    <a:cxn ang="T10">
                      <a:pos x="T4" y="T5"/>
                    </a:cxn>
                    <a:cxn ang="T11">
                      <a:pos x="T6" y="T7"/>
                    </a:cxn>
                  </a:cxnLst>
                  <a:rect l="T12" t="T13" r="T14" b="T15"/>
                  <a:pathLst>
                    <a:path w="170" h="452">
                      <a:moveTo>
                        <a:pt x="0" y="384"/>
                      </a:moveTo>
                      <a:lnTo>
                        <a:pt x="57" y="260"/>
                      </a:lnTo>
                      <a:lnTo>
                        <a:pt x="170" y="452"/>
                      </a:lnTo>
                      <a:lnTo>
                        <a:pt x="170" y="0"/>
                      </a:lnTo>
                    </a:path>
                  </a:pathLst>
                </a:custGeom>
                <a:noFill/>
                <a:ln w="28575">
                  <a:solidFill>
                    <a:schemeClr val="tx1"/>
                  </a:solidFill>
                  <a:round/>
                  <a:headEnd/>
                  <a:tailEnd/>
                </a:ln>
              </p:spPr>
              <p:txBody>
                <a:bodyPr/>
                <a:lstStyle/>
                <a:p>
                  <a:endParaRPr lang="zh-CN" altLang="en-US"/>
                </a:p>
              </p:txBody>
            </p:sp>
            <p:sp>
              <p:nvSpPr>
                <p:cNvPr id="15501" name="Line 229"/>
                <p:cNvSpPr>
                  <a:spLocks noChangeShapeType="1"/>
                </p:cNvSpPr>
                <p:nvPr/>
              </p:nvSpPr>
              <p:spPr bwMode="auto">
                <a:xfrm>
                  <a:off x="2004" y="1290"/>
                  <a:ext cx="274" cy="1"/>
                </a:xfrm>
                <a:prstGeom prst="line">
                  <a:avLst/>
                </a:prstGeom>
                <a:noFill/>
                <a:ln w="28575">
                  <a:solidFill>
                    <a:schemeClr val="tx1"/>
                  </a:solidFill>
                  <a:round/>
                  <a:headEnd/>
                  <a:tailEnd/>
                </a:ln>
              </p:spPr>
              <p:txBody>
                <a:bodyPr/>
                <a:lstStyle/>
                <a:p>
                  <a:endParaRPr lang="zh-CN" altLang="en-US"/>
                </a:p>
              </p:txBody>
            </p:sp>
          </p:grpSp>
          <p:sp>
            <p:nvSpPr>
              <p:cNvPr id="15497" name="Line 262"/>
              <p:cNvSpPr>
                <a:spLocks noChangeShapeType="1"/>
              </p:cNvSpPr>
              <p:nvPr/>
            </p:nvSpPr>
            <p:spPr bwMode="auto">
              <a:xfrm>
                <a:off x="1076" y="1476"/>
                <a:ext cx="235" cy="0"/>
              </a:xfrm>
              <a:prstGeom prst="line">
                <a:avLst/>
              </a:prstGeom>
              <a:noFill/>
              <a:ln w="38100">
                <a:solidFill>
                  <a:schemeClr val="tx1"/>
                </a:solidFill>
                <a:round/>
                <a:headEnd/>
                <a:tailEnd/>
              </a:ln>
            </p:spPr>
            <p:txBody>
              <a:bodyPr/>
              <a:lstStyle/>
              <a:p>
                <a:endParaRPr lang="zh-CN" altLang="en-US"/>
              </a:p>
            </p:txBody>
          </p:sp>
          <p:sp>
            <p:nvSpPr>
              <p:cNvPr id="15498" name="WordArt 263"/>
              <p:cNvSpPr>
                <a:spLocks noChangeArrowheads="1" noChangeShapeType="1" noTextEdit="1"/>
              </p:cNvSpPr>
              <p:nvPr/>
            </p:nvSpPr>
            <p:spPr bwMode="auto">
              <a:xfrm>
                <a:off x="1120" y="1308"/>
                <a:ext cx="159" cy="135"/>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B</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15499" name="WordArt 264"/>
              <p:cNvSpPr>
                <a:spLocks noChangeArrowheads="1" noChangeShapeType="1" noTextEdit="1"/>
              </p:cNvSpPr>
              <p:nvPr/>
            </p:nvSpPr>
            <p:spPr bwMode="auto">
              <a:xfrm>
                <a:off x="1116" y="1507"/>
                <a:ext cx="124" cy="149"/>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solidFill>
                      <a:srgbClr val="000000"/>
                    </a:solidFill>
                    <a:latin typeface="Symbol"/>
                  </a:rPr>
                  <a:t>r</a:t>
                </a:r>
                <a:endParaRPr lang="zh-CN" altLang="en-US" sz="3600" i="1" kern="10">
                  <a:ln w="9525">
                    <a:solidFill>
                      <a:srgbClr val="000000"/>
                    </a:solidFill>
                    <a:round/>
                    <a:headEnd/>
                    <a:tailEnd/>
                  </a:ln>
                  <a:solidFill>
                    <a:srgbClr val="000000"/>
                  </a:solidFill>
                  <a:latin typeface="Symbol"/>
                </a:endParaRPr>
              </a:p>
            </p:txBody>
          </p:sp>
        </p:grpSp>
        <p:sp>
          <p:nvSpPr>
            <p:cNvPr id="15474" name="WordArt 268"/>
            <p:cNvSpPr>
              <a:spLocks noChangeArrowheads="1" noChangeShapeType="1" noTextEdit="1"/>
            </p:cNvSpPr>
            <p:nvPr/>
          </p:nvSpPr>
          <p:spPr bwMode="auto">
            <a:xfrm>
              <a:off x="2989" y="973"/>
              <a:ext cx="710" cy="316"/>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 体积 </a:t>
              </a:r>
            </a:p>
            <a:p>
              <a:r>
                <a:rPr lang="zh-CN" altLang="en-US" sz="3600" kern="10">
                  <a:ln w="9525">
                    <a:solidFill>
                      <a:srgbClr val="000000"/>
                    </a:solidFill>
                    <a:round/>
                    <a:headEnd/>
                    <a:tailEnd/>
                  </a:ln>
                  <a:solidFill>
                    <a:srgbClr val="000000"/>
                  </a:solidFill>
                  <a:latin typeface="宋体"/>
                  <a:ea typeface="宋体"/>
                </a:rPr>
                <a:t>弹性模量</a:t>
              </a:r>
            </a:p>
          </p:txBody>
        </p:sp>
        <p:sp>
          <p:nvSpPr>
            <p:cNvPr id="15475" name="WordArt 302"/>
            <p:cNvSpPr>
              <a:spLocks noChangeArrowheads="1" noChangeShapeType="1" noTextEdit="1"/>
            </p:cNvSpPr>
            <p:nvPr/>
          </p:nvSpPr>
          <p:spPr bwMode="auto">
            <a:xfrm>
              <a:off x="1664" y="1055"/>
              <a:ext cx="159" cy="135"/>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B</a:t>
              </a:r>
              <a:endParaRPr lang="zh-CN" altLang="en-US" sz="3600" i="1" kern="10">
                <a:ln w="9525">
                  <a:solidFill>
                    <a:schemeClr val="tx2"/>
                  </a:solidFill>
                  <a:round/>
                  <a:headEnd/>
                  <a:tailEnd/>
                </a:ln>
                <a:solidFill>
                  <a:schemeClr val="tx2"/>
                </a:solidFill>
                <a:latin typeface="Times New Roman"/>
                <a:cs typeface="Times New Roman"/>
              </a:endParaRPr>
            </a:p>
          </p:txBody>
        </p:sp>
        <p:grpSp>
          <p:nvGrpSpPr>
            <p:cNvPr id="15476" name="Group 303"/>
            <p:cNvGrpSpPr>
              <a:grpSpLocks/>
            </p:cNvGrpSpPr>
            <p:nvPr/>
          </p:nvGrpSpPr>
          <p:grpSpPr bwMode="auto">
            <a:xfrm>
              <a:off x="1855" y="1107"/>
              <a:ext cx="151" cy="53"/>
              <a:chOff x="1260" y="2371"/>
              <a:chExt cx="151" cy="53"/>
            </a:xfrm>
          </p:grpSpPr>
          <p:sp>
            <p:nvSpPr>
              <p:cNvPr id="15492" name="Line 304"/>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15493" name="Line 305"/>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15477" name="Line 306"/>
            <p:cNvSpPr>
              <a:spLocks noChangeShapeType="1"/>
            </p:cNvSpPr>
            <p:nvPr/>
          </p:nvSpPr>
          <p:spPr bwMode="auto">
            <a:xfrm>
              <a:off x="2071" y="1136"/>
              <a:ext cx="122" cy="1"/>
            </a:xfrm>
            <a:prstGeom prst="line">
              <a:avLst/>
            </a:prstGeom>
            <a:noFill/>
            <a:ln w="38100">
              <a:solidFill>
                <a:schemeClr val="tx1"/>
              </a:solidFill>
              <a:round/>
              <a:headEnd/>
              <a:tailEnd/>
            </a:ln>
          </p:spPr>
          <p:txBody>
            <a:bodyPr/>
            <a:lstStyle/>
            <a:p>
              <a:endParaRPr lang="zh-CN" altLang="en-US"/>
            </a:p>
          </p:txBody>
        </p:sp>
        <p:sp>
          <p:nvSpPr>
            <p:cNvPr id="15478" name="Line 307"/>
            <p:cNvSpPr>
              <a:spLocks noChangeShapeType="1"/>
            </p:cNvSpPr>
            <p:nvPr/>
          </p:nvSpPr>
          <p:spPr bwMode="auto">
            <a:xfrm>
              <a:off x="2251" y="1139"/>
              <a:ext cx="621" cy="1"/>
            </a:xfrm>
            <a:prstGeom prst="line">
              <a:avLst/>
            </a:prstGeom>
            <a:noFill/>
            <a:ln w="38100">
              <a:solidFill>
                <a:schemeClr val="tx1"/>
              </a:solidFill>
              <a:round/>
              <a:headEnd/>
              <a:tailEnd/>
            </a:ln>
          </p:spPr>
          <p:txBody>
            <a:bodyPr/>
            <a:lstStyle/>
            <a:p>
              <a:endParaRPr lang="zh-CN" altLang="en-US"/>
            </a:p>
          </p:txBody>
        </p:sp>
        <p:sp>
          <p:nvSpPr>
            <p:cNvPr id="15479" name="WordArt 309"/>
            <p:cNvSpPr>
              <a:spLocks noChangeArrowheads="1" noChangeShapeType="1" noTextEdit="1"/>
            </p:cNvSpPr>
            <p:nvPr/>
          </p:nvSpPr>
          <p:spPr bwMode="auto">
            <a:xfrm>
              <a:off x="2431" y="1195"/>
              <a:ext cx="124" cy="125"/>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V</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15480" name="WordArt 311"/>
            <p:cNvSpPr>
              <a:spLocks noChangeArrowheads="1" noChangeShapeType="1" noTextEdit="1"/>
            </p:cNvSpPr>
            <p:nvPr/>
          </p:nvSpPr>
          <p:spPr bwMode="auto">
            <a:xfrm>
              <a:off x="2682" y="1207"/>
              <a:ext cx="124" cy="125"/>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V</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15481" name="AutoShape 312"/>
            <p:cNvSpPr>
              <a:spLocks noChangeArrowheads="1"/>
            </p:cNvSpPr>
            <p:nvPr/>
          </p:nvSpPr>
          <p:spPr bwMode="auto">
            <a:xfrm>
              <a:off x="2308" y="1190"/>
              <a:ext cx="94" cy="114"/>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sp>
          <p:nvSpPr>
            <p:cNvPr id="15482" name="Line 313"/>
            <p:cNvSpPr>
              <a:spLocks noChangeShapeType="1"/>
            </p:cNvSpPr>
            <p:nvPr/>
          </p:nvSpPr>
          <p:spPr bwMode="auto">
            <a:xfrm flipV="1">
              <a:off x="2486" y="1176"/>
              <a:ext cx="166" cy="177"/>
            </a:xfrm>
            <a:prstGeom prst="line">
              <a:avLst/>
            </a:prstGeom>
            <a:noFill/>
            <a:ln w="38100">
              <a:solidFill>
                <a:schemeClr val="tx1"/>
              </a:solidFill>
              <a:round/>
              <a:headEnd/>
              <a:tailEnd/>
            </a:ln>
          </p:spPr>
          <p:txBody>
            <a:bodyPr/>
            <a:lstStyle/>
            <a:p>
              <a:endParaRPr lang="zh-CN" altLang="en-US"/>
            </a:p>
          </p:txBody>
        </p:sp>
        <p:sp>
          <p:nvSpPr>
            <p:cNvPr id="15483" name="WordArt 315"/>
            <p:cNvSpPr>
              <a:spLocks noChangeArrowheads="1" noChangeShapeType="1" noTextEdit="1"/>
            </p:cNvSpPr>
            <p:nvPr/>
          </p:nvSpPr>
          <p:spPr bwMode="auto">
            <a:xfrm>
              <a:off x="2538" y="976"/>
              <a:ext cx="139" cy="124"/>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P</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15484" name="AutoShape 316"/>
            <p:cNvSpPr>
              <a:spLocks noChangeArrowheads="1"/>
            </p:cNvSpPr>
            <p:nvPr/>
          </p:nvSpPr>
          <p:spPr bwMode="auto">
            <a:xfrm>
              <a:off x="2433" y="983"/>
              <a:ext cx="94" cy="114"/>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grpSp>
          <p:nvGrpSpPr>
            <p:cNvPr id="15485" name="Group 318"/>
            <p:cNvGrpSpPr>
              <a:grpSpLocks/>
            </p:cNvGrpSpPr>
            <p:nvPr/>
          </p:nvGrpSpPr>
          <p:grpSpPr bwMode="auto">
            <a:xfrm>
              <a:off x="1704" y="656"/>
              <a:ext cx="1855" cy="184"/>
              <a:chOff x="1904" y="1066"/>
              <a:chExt cx="1744" cy="162"/>
            </a:xfrm>
          </p:grpSpPr>
          <p:sp>
            <p:nvSpPr>
              <p:cNvPr id="15489" name="WordArt 269"/>
              <p:cNvSpPr>
                <a:spLocks noChangeArrowheads="1" noChangeShapeType="1" noTextEdit="1"/>
              </p:cNvSpPr>
              <p:nvPr/>
            </p:nvSpPr>
            <p:spPr bwMode="auto">
              <a:xfrm>
                <a:off x="2385" y="1066"/>
                <a:ext cx="1263" cy="162"/>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气体或液体密度</a:t>
                </a:r>
              </a:p>
            </p:txBody>
          </p:sp>
          <p:sp>
            <p:nvSpPr>
              <p:cNvPr id="15490" name="WordArt 301"/>
              <p:cNvSpPr>
                <a:spLocks noChangeArrowheads="1" noChangeShapeType="1" noTextEdit="1"/>
              </p:cNvSpPr>
              <p:nvPr/>
            </p:nvSpPr>
            <p:spPr bwMode="auto">
              <a:xfrm>
                <a:off x="1904" y="1068"/>
                <a:ext cx="124" cy="149"/>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solidFill>
                      <a:srgbClr val="000000"/>
                    </a:solidFill>
                    <a:latin typeface="Symbol"/>
                  </a:rPr>
                  <a:t>r</a:t>
                </a:r>
                <a:endParaRPr lang="zh-CN" altLang="en-US" sz="3600" i="1" kern="10">
                  <a:ln w="9525">
                    <a:solidFill>
                      <a:srgbClr val="000000"/>
                    </a:solidFill>
                    <a:round/>
                    <a:headEnd/>
                    <a:tailEnd/>
                  </a:ln>
                  <a:solidFill>
                    <a:srgbClr val="000000"/>
                  </a:solidFill>
                  <a:latin typeface="Symbol"/>
                </a:endParaRPr>
              </a:p>
            </p:txBody>
          </p:sp>
          <p:sp>
            <p:nvSpPr>
              <p:cNvPr id="15491" name="Line 317"/>
              <p:cNvSpPr>
                <a:spLocks noChangeShapeType="1"/>
              </p:cNvSpPr>
              <p:nvPr/>
            </p:nvSpPr>
            <p:spPr bwMode="auto">
              <a:xfrm flipV="1">
                <a:off x="2071" y="1159"/>
                <a:ext cx="244" cy="0"/>
              </a:xfrm>
              <a:prstGeom prst="line">
                <a:avLst/>
              </a:prstGeom>
              <a:noFill/>
              <a:ln w="38100">
                <a:solidFill>
                  <a:schemeClr val="tx1"/>
                </a:solidFill>
                <a:round/>
                <a:headEnd/>
                <a:tailEnd/>
              </a:ln>
            </p:spPr>
            <p:txBody>
              <a:bodyPr/>
              <a:lstStyle/>
              <a:p>
                <a:endParaRPr lang="zh-CN" altLang="en-US"/>
              </a:p>
            </p:txBody>
          </p:sp>
        </p:grpSp>
        <p:grpSp>
          <p:nvGrpSpPr>
            <p:cNvPr id="15486" name="Group 407"/>
            <p:cNvGrpSpPr>
              <a:grpSpLocks/>
            </p:cNvGrpSpPr>
            <p:nvPr/>
          </p:nvGrpSpPr>
          <p:grpSpPr bwMode="auto">
            <a:xfrm>
              <a:off x="299" y="310"/>
              <a:ext cx="5083" cy="203"/>
              <a:chOff x="299" y="310"/>
              <a:chExt cx="5083" cy="203"/>
            </a:xfrm>
          </p:grpSpPr>
          <p:sp>
            <p:nvSpPr>
              <p:cNvPr id="15487" name="WordArt 152"/>
              <p:cNvSpPr>
                <a:spLocks noChangeArrowheads="1" noChangeShapeType="1" noTextEdit="1"/>
              </p:cNvSpPr>
              <p:nvPr/>
            </p:nvSpPr>
            <p:spPr bwMode="auto">
              <a:xfrm>
                <a:off x="641" y="317"/>
                <a:ext cx="4741" cy="196"/>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液体和气体只有体积弹性形变，故只能传播纵波</a:t>
                </a:r>
              </a:p>
            </p:txBody>
          </p:sp>
          <p:sp>
            <p:nvSpPr>
              <p:cNvPr id="15488" name="Oval 319"/>
              <p:cNvSpPr>
                <a:spLocks noChangeArrowheads="1"/>
              </p:cNvSpPr>
              <p:nvPr/>
            </p:nvSpPr>
            <p:spPr bwMode="auto">
              <a:xfrm>
                <a:off x="299" y="310"/>
                <a:ext cx="177" cy="178"/>
              </a:xfrm>
              <a:prstGeom prst="ellipse">
                <a:avLst/>
              </a:prstGeom>
              <a:gradFill rotWithShape="1">
                <a:gsLst>
                  <a:gs pos="0">
                    <a:srgbClr val="FFFF00"/>
                  </a:gs>
                  <a:gs pos="100000">
                    <a:srgbClr val="FF0000"/>
                  </a:gs>
                </a:gsLst>
                <a:path path="shape">
                  <a:fillToRect l="50000" t="50000" r="50000" b="50000"/>
                </a:path>
              </a:gradFill>
              <a:ln w="9525">
                <a:solidFill>
                  <a:srgbClr val="FF0000"/>
                </a:solidFill>
                <a:round/>
                <a:headEnd/>
                <a:tailEnd/>
              </a:ln>
            </p:spPr>
            <p:txBody>
              <a:bodyPr wrap="none" anchor="ctr"/>
              <a:lstStyle/>
              <a:p>
                <a:endParaRPr lang="zh-CN" altLang="en-US"/>
              </a:p>
            </p:txBody>
          </p:sp>
        </p:grpSp>
      </p:grpSp>
      <p:grpSp>
        <p:nvGrpSpPr>
          <p:cNvPr id="15365" name="Group 408"/>
          <p:cNvGrpSpPr>
            <a:grpSpLocks/>
          </p:cNvGrpSpPr>
          <p:nvPr/>
        </p:nvGrpSpPr>
        <p:grpSpPr bwMode="auto">
          <a:xfrm>
            <a:off x="428625" y="2395538"/>
            <a:ext cx="5715000" cy="750887"/>
            <a:chOff x="303" y="1952"/>
            <a:chExt cx="3600" cy="473"/>
          </a:xfrm>
        </p:grpSpPr>
        <p:sp>
          <p:nvSpPr>
            <p:cNvPr id="15469" name="WordArt 321"/>
            <p:cNvSpPr>
              <a:spLocks noChangeArrowheads="1" noChangeShapeType="1" noTextEdit="1"/>
            </p:cNvSpPr>
            <p:nvPr/>
          </p:nvSpPr>
          <p:spPr bwMode="auto">
            <a:xfrm>
              <a:off x="667" y="1959"/>
              <a:ext cx="3223" cy="174"/>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固体中既有体积弹性形变，又有切向和</a:t>
              </a:r>
            </a:p>
          </p:txBody>
        </p:sp>
        <p:sp>
          <p:nvSpPr>
            <p:cNvPr id="15470" name="Oval 322"/>
            <p:cNvSpPr>
              <a:spLocks noChangeArrowheads="1"/>
            </p:cNvSpPr>
            <p:nvPr/>
          </p:nvSpPr>
          <p:spPr bwMode="auto">
            <a:xfrm>
              <a:off x="303" y="1952"/>
              <a:ext cx="177" cy="178"/>
            </a:xfrm>
            <a:prstGeom prst="ellipse">
              <a:avLst/>
            </a:prstGeom>
            <a:gradFill rotWithShape="1">
              <a:gsLst>
                <a:gs pos="0">
                  <a:srgbClr val="FFFF00"/>
                </a:gs>
                <a:gs pos="100000">
                  <a:srgbClr val="FF0000"/>
                </a:gs>
              </a:gsLst>
              <a:path path="shape">
                <a:fillToRect l="50000" t="50000" r="50000" b="50000"/>
              </a:path>
            </a:gradFill>
            <a:ln w="9525">
              <a:solidFill>
                <a:srgbClr val="FF0000"/>
              </a:solidFill>
              <a:round/>
              <a:headEnd/>
              <a:tailEnd/>
            </a:ln>
          </p:spPr>
          <p:txBody>
            <a:bodyPr wrap="none" anchor="ctr"/>
            <a:lstStyle/>
            <a:p>
              <a:endParaRPr lang="zh-CN" altLang="en-US"/>
            </a:p>
          </p:txBody>
        </p:sp>
        <p:sp>
          <p:nvSpPr>
            <p:cNvPr id="15471" name="WordArt 323"/>
            <p:cNvSpPr>
              <a:spLocks noChangeArrowheads="1" noChangeShapeType="1" noTextEdit="1"/>
            </p:cNvSpPr>
            <p:nvPr/>
          </p:nvSpPr>
          <p:spPr bwMode="auto">
            <a:xfrm>
              <a:off x="494" y="2240"/>
              <a:ext cx="3409" cy="185"/>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纵向弹性形变，故既能传纵波，又能传横波</a:t>
              </a:r>
            </a:p>
          </p:txBody>
        </p:sp>
      </p:grpSp>
      <p:grpSp>
        <p:nvGrpSpPr>
          <p:cNvPr id="15366" name="Group 446"/>
          <p:cNvGrpSpPr>
            <a:grpSpLocks/>
          </p:cNvGrpSpPr>
          <p:nvPr/>
        </p:nvGrpSpPr>
        <p:grpSpPr bwMode="auto">
          <a:xfrm>
            <a:off x="6243638" y="3116263"/>
            <a:ext cx="2268537" cy="1047750"/>
            <a:chOff x="4054" y="1951"/>
            <a:chExt cx="1429" cy="660"/>
          </a:xfrm>
        </p:grpSpPr>
        <p:sp>
          <p:nvSpPr>
            <p:cNvPr id="15450" name="Rectangle 363"/>
            <p:cNvSpPr>
              <a:spLocks noChangeArrowheads="1"/>
            </p:cNvSpPr>
            <p:nvPr/>
          </p:nvSpPr>
          <p:spPr bwMode="auto">
            <a:xfrm>
              <a:off x="4342" y="2194"/>
              <a:ext cx="853" cy="18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5451" name="Rectangle 364"/>
            <p:cNvSpPr>
              <a:spLocks noChangeArrowheads="1"/>
            </p:cNvSpPr>
            <p:nvPr/>
          </p:nvSpPr>
          <p:spPr bwMode="auto">
            <a:xfrm>
              <a:off x="4430" y="2194"/>
              <a:ext cx="698" cy="188"/>
            </a:xfrm>
            <a:prstGeom prst="rect">
              <a:avLst/>
            </a:prstGeom>
            <a:solidFill>
              <a:srgbClr val="FFFF00"/>
            </a:solidFill>
            <a:ln w="9525">
              <a:solidFill>
                <a:schemeClr val="tx1"/>
              </a:solidFill>
              <a:miter lim="800000"/>
              <a:headEnd/>
              <a:tailEnd/>
            </a:ln>
          </p:spPr>
          <p:txBody>
            <a:bodyPr wrap="none" anchor="ctr"/>
            <a:lstStyle/>
            <a:p>
              <a:endParaRPr lang="zh-CN" altLang="en-US"/>
            </a:p>
          </p:txBody>
        </p:sp>
        <p:sp>
          <p:nvSpPr>
            <p:cNvPr id="15452" name="Line 365"/>
            <p:cNvSpPr>
              <a:spLocks noChangeShapeType="1"/>
            </p:cNvSpPr>
            <p:nvPr/>
          </p:nvSpPr>
          <p:spPr bwMode="auto">
            <a:xfrm>
              <a:off x="5195" y="2293"/>
              <a:ext cx="288" cy="0"/>
            </a:xfrm>
            <a:prstGeom prst="line">
              <a:avLst/>
            </a:prstGeom>
            <a:noFill/>
            <a:ln w="9525">
              <a:solidFill>
                <a:schemeClr val="tx1"/>
              </a:solidFill>
              <a:round/>
              <a:headEnd/>
              <a:tailEnd type="triangle" w="med" len="med"/>
            </a:ln>
          </p:spPr>
          <p:txBody>
            <a:bodyPr/>
            <a:lstStyle/>
            <a:p>
              <a:endParaRPr lang="zh-CN" altLang="en-US"/>
            </a:p>
          </p:txBody>
        </p:sp>
        <p:sp>
          <p:nvSpPr>
            <p:cNvPr id="15453" name="Line 366"/>
            <p:cNvSpPr>
              <a:spLocks noChangeShapeType="1"/>
            </p:cNvSpPr>
            <p:nvPr/>
          </p:nvSpPr>
          <p:spPr bwMode="auto">
            <a:xfrm flipH="1">
              <a:off x="4054" y="2293"/>
              <a:ext cx="288" cy="0"/>
            </a:xfrm>
            <a:prstGeom prst="line">
              <a:avLst/>
            </a:prstGeom>
            <a:noFill/>
            <a:ln w="9525">
              <a:solidFill>
                <a:schemeClr val="tx1"/>
              </a:solidFill>
              <a:round/>
              <a:headEnd/>
              <a:tailEnd type="triangle" w="med" len="med"/>
            </a:ln>
          </p:spPr>
          <p:txBody>
            <a:bodyPr/>
            <a:lstStyle/>
            <a:p>
              <a:endParaRPr lang="zh-CN" altLang="en-US"/>
            </a:p>
          </p:txBody>
        </p:sp>
        <p:sp>
          <p:nvSpPr>
            <p:cNvPr id="15454" name="WordArt 367"/>
            <p:cNvSpPr>
              <a:spLocks noChangeArrowheads="1" noChangeShapeType="1" noTextEdit="1"/>
            </p:cNvSpPr>
            <p:nvPr/>
          </p:nvSpPr>
          <p:spPr bwMode="auto">
            <a:xfrm>
              <a:off x="5284" y="1983"/>
              <a:ext cx="159" cy="201"/>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f</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15455" name="WordArt 368"/>
            <p:cNvSpPr>
              <a:spLocks noChangeArrowheads="1" noChangeShapeType="1" noTextEdit="1"/>
            </p:cNvSpPr>
            <p:nvPr/>
          </p:nvSpPr>
          <p:spPr bwMode="auto">
            <a:xfrm>
              <a:off x="4124" y="1975"/>
              <a:ext cx="159" cy="201"/>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f</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15456" name="Line 369"/>
            <p:cNvSpPr>
              <a:spLocks noChangeShapeType="1"/>
            </p:cNvSpPr>
            <p:nvPr/>
          </p:nvSpPr>
          <p:spPr bwMode="auto">
            <a:xfrm>
              <a:off x="4419" y="1961"/>
              <a:ext cx="0" cy="166"/>
            </a:xfrm>
            <a:prstGeom prst="line">
              <a:avLst/>
            </a:prstGeom>
            <a:noFill/>
            <a:ln w="9525">
              <a:solidFill>
                <a:schemeClr val="tx1"/>
              </a:solidFill>
              <a:round/>
              <a:headEnd/>
              <a:tailEnd/>
            </a:ln>
          </p:spPr>
          <p:txBody>
            <a:bodyPr/>
            <a:lstStyle/>
            <a:p>
              <a:endParaRPr lang="zh-CN" altLang="en-US"/>
            </a:p>
          </p:txBody>
        </p:sp>
        <p:sp>
          <p:nvSpPr>
            <p:cNvPr id="15457" name="Line 370"/>
            <p:cNvSpPr>
              <a:spLocks noChangeShapeType="1"/>
            </p:cNvSpPr>
            <p:nvPr/>
          </p:nvSpPr>
          <p:spPr bwMode="auto">
            <a:xfrm>
              <a:off x="5120" y="1964"/>
              <a:ext cx="0" cy="166"/>
            </a:xfrm>
            <a:prstGeom prst="line">
              <a:avLst/>
            </a:prstGeom>
            <a:noFill/>
            <a:ln w="9525">
              <a:solidFill>
                <a:schemeClr val="tx1"/>
              </a:solidFill>
              <a:round/>
              <a:headEnd/>
              <a:tailEnd/>
            </a:ln>
          </p:spPr>
          <p:txBody>
            <a:bodyPr/>
            <a:lstStyle/>
            <a:p>
              <a:endParaRPr lang="zh-CN" altLang="en-US"/>
            </a:p>
          </p:txBody>
        </p:sp>
        <p:sp>
          <p:nvSpPr>
            <p:cNvPr id="15458" name="Line 371"/>
            <p:cNvSpPr>
              <a:spLocks noChangeShapeType="1"/>
            </p:cNvSpPr>
            <p:nvPr/>
          </p:nvSpPr>
          <p:spPr bwMode="auto">
            <a:xfrm>
              <a:off x="5198" y="2430"/>
              <a:ext cx="0" cy="166"/>
            </a:xfrm>
            <a:prstGeom prst="line">
              <a:avLst/>
            </a:prstGeom>
            <a:noFill/>
            <a:ln w="9525">
              <a:solidFill>
                <a:schemeClr val="tx1"/>
              </a:solidFill>
              <a:round/>
              <a:headEnd/>
              <a:tailEnd/>
            </a:ln>
          </p:spPr>
          <p:txBody>
            <a:bodyPr/>
            <a:lstStyle/>
            <a:p>
              <a:endParaRPr lang="zh-CN" altLang="en-US"/>
            </a:p>
          </p:txBody>
        </p:sp>
        <p:sp>
          <p:nvSpPr>
            <p:cNvPr id="15459" name="Line 372"/>
            <p:cNvSpPr>
              <a:spLocks noChangeShapeType="1"/>
            </p:cNvSpPr>
            <p:nvPr/>
          </p:nvSpPr>
          <p:spPr bwMode="auto">
            <a:xfrm>
              <a:off x="4359" y="2444"/>
              <a:ext cx="0" cy="166"/>
            </a:xfrm>
            <a:prstGeom prst="line">
              <a:avLst/>
            </a:prstGeom>
            <a:noFill/>
            <a:ln w="9525">
              <a:solidFill>
                <a:schemeClr val="tx1"/>
              </a:solidFill>
              <a:round/>
              <a:headEnd/>
              <a:tailEnd/>
            </a:ln>
          </p:spPr>
          <p:txBody>
            <a:bodyPr/>
            <a:lstStyle/>
            <a:p>
              <a:endParaRPr lang="zh-CN" altLang="en-US"/>
            </a:p>
          </p:txBody>
        </p:sp>
        <p:sp>
          <p:nvSpPr>
            <p:cNvPr id="15460" name="Line 373"/>
            <p:cNvSpPr>
              <a:spLocks noChangeShapeType="1"/>
            </p:cNvSpPr>
            <p:nvPr/>
          </p:nvSpPr>
          <p:spPr bwMode="auto">
            <a:xfrm>
              <a:off x="4998" y="2507"/>
              <a:ext cx="200" cy="0"/>
            </a:xfrm>
            <a:prstGeom prst="line">
              <a:avLst/>
            </a:prstGeom>
            <a:noFill/>
            <a:ln w="9525">
              <a:solidFill>
                <a:schemeClr val="tx1"/>
              </a:solidFill>
              <a:round/>
              <a:headEnd/>
              <a:tailEnd type="triangle" w="med" len="med"/>
            </a:ln>
          </p:spPr>
          <p:txBody>
            <a:bodyPr/>
            <a:lstStyle/>
            <a:p>
              <a:endParaRPr lang="zh-CN" altLang="en-US"/>
            </a:p>
          </p:txBody>
        </p:sp>
        <p:sp>
          <p:nvSpPr>
            <p:cNvPr id="15461" name="Line 374"/>
            <p:cNvSpPr>
              <a:spLocks noChangeShapeType="1"/>
            </p:cNvSpPr>
            <p:nvPr/>
          </p:nvSpPr>
          <p:spPr bwMode="auto">
            <a:xfrm>
              <a:off x="4891" y="2044"/>
              <a:ext cx="221" cy="0"/>
            </a:xfrm>
            <a:prstGeom prst="line">
              <a:avLst/>
            </a:prstGeom>
            <a:noFill/>
            <a:ln w="9525">
              <a:solidFill>
                <a:schemeClr val="tx1"/>
              </a:solidFill>
              <a:round/>
              <a:headEnd/>
              <a:tailEnd type="triangle" w="med" len="med"/>
            </a:ln>
          </p:spPr>
          <p:txBody>
            <a:bodyPr/>
            <a:lstStyle/>
            <a:p>
              <a:endParaRPr lang="zh-CN" altLang="en-US"/>
            </a:p>
          </p:txBody>
        </p:sp>
        <p:sp>
          <p:nvSpPr>
            <p:cNvPr id="15462" name="Line 375"/>
            <p:cNvSpPr>
              <a:spLocks noChangeShapeType="1"/>
            </p:cNvSpPr>
            <p:nvPr/>
          </p:nvSpPr>
          <p:spPr bwMode="auto">
            <a:xfrm flipH="1">
              <a:off x="4428" y="2036"/>
              <a:ext cx="221" cy="0"/>
            </a:xfrm>
            <a:prstGeom prst="line">
              <a:avLst/>
            </a:prstGeom>
            <a:noFill/>
            <a:ln w="9525">
              <a:solidFill>
                <a:schemeClr val="tx1"/>
              </a:solidFill>
              <a:round/>
              <a:headEnd/>
              <a:tailEnd type="triangle" w="med" len="med"/>
            </a:ln>
          </p:spPr>
          <p:txBody>
            <a:bodyPr/>
            <a:lstStyle/>
            <a:p>
              <a:endParaRPr lang="zh-CN" altLang="en-US"/>
            </a:p>
          </p:txBody>
        </p:sp>
        <p:sp>
          <p:nvSpPr>
            <p:cNvPr id="15463" name="Line 376"/>
            <p:cNvSpPr>
              <a:spLocks noChangeShapeType="1"/>
            </p:cNvSpPr>
            <p:nvPr/>
          </p:nvSpPr>
          <p:spPr bwMode="auto">
            <a:xfrm flipH="1">
              <a:off x="4359" y="2521"/>
              <a:ext cx="199" cy="0"/>
            </a:xfrm>
            <a:prstGeom prst="line">
              <a:avLst/>
            </a:prstGeom>
            <a:noFill/>
            <a:ln w="9525">
              <a:solidFill>
                <a:schemeClr val="tx1"/>
              </a:solidFill>
              <a:round/>
              <a:headEnd/>
              <a:tailEnd type="triangle" w="med" len="med"/>
            </a:ln>
          </p:spPr>
          <p:txBody>
            <a:bodyPr/>
            <a:lstStyle/>
            <a:p>
              <a:endParaRPr lang="zh-CN" altLang="en-US"/>
            </a:p>
          </p:txBody>
        </p:sp>
        <p:sp>
          <p:nvSpPr>
            <p:cNvPr id="15464" name="WordArt 378"/>
            <p:cNvSpPr>
              <a:spLocks noChangeArrowheads="1" noChangeShapeType="1" noTextEdit="1"/>
            </p:cNvSpPr>
            <p:nvPr/>
          </p:nvSpPr>
          <p:spPr bwMode="auto">
            <a:xfrm>
              <a:off x="4709" y="1951"/>
              <a:ext cx="81" cy="169"/>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l</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15465" name="WordArt 379"/>
            <p:cNvSpPr>
              <a:spLocks noChangeArrowheads="1" noChangeShapeType="1" noTextEdit="1"/>
            </p:cNvSpPr>
            <p:nvPr/>
          </p:nvSpPr>
          <p:spPr bwMode="auto">
            <a:xfrm>
              <a:off x="4568" y="2442"/>
              <a:ext cx="81" cy="169"/>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l</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15466" name="WordArt 380"/>
            <p:cNvSpPr>
              <a:spLocks noChangeArrowheads="1" noChangeShapeType="1" noTextEdit="1"/>
            </p:cNvSpPr>
            <p:nvPr/>
          </p:nvSpPr>
          <p:spPr bwMode="auto">
            <a:xfrm>
              <a:off x="4649" y="2467"/>
              <a:ext cx="126" cy="113"/>
            </a:xfrm>
            <a:prstGeom prst="rect">
              <a:avLst/>
            </a:prstGeom>
          </p:spPr>
          <p:txBody>
            <a:bodyPr wrap="none" fromWordArt="1">
              <a:prstTxWarp prst="textPlain">
                <a:avLst>
                  <a:gd name="adj" fmla="val 55088"/>
                </a:avLst>
              </a:prstTxWarp>
            </a:bodyPr>
            <a:lstStyle/>
            <a:p>
              <a:r>
                <a:rPr lang="en-US" altLang="zh-CN" sz="3600" kern="10">
                  <a:ln w="9525">
                    <a:solidFill>
                      <a:schemeClr val="tx2"/>
                    </a:solidFill>
                    <a:round/>
                    <a:headEnd/>
                    <a:tailEnd/>
                  </a:ln>
                  <a:solidFill>
                    <a:schemeClr val="tx2"/>
                  </a:solidFill>
                  <a:latin typeface="Times New Roman"/>
                  <a:cs typeface="Times New Roman"/>
                </a:rPr>
                <a:t>+</a:t>
              </a:r>
              <a:endParaRPr lang="zh-CN" altLang="en-US" sz="3600" kern="10">
                <a:ln w="9525">
                  <a:solidFill>
                    <a:schemeClr val="tx2"/>
                  </a:solidFill>
                  <a:round/>
                  <a:headEnd/>
                  <a:tailEnd/>
                </a:ln>
                <a:solidFill>
                  <a:schemeClr val="tx2"/>
                </a:solidFill>
                <a:latin typeface="Times New Roman"/>
                <a:cs typeface="Times New Roman"/>
              </a:endParaRPr>
            </a:p>
          </p:txBody>
        </p:sp>
        <p:sp>
          <p:nvSpPr>
            <p:cNvPr id="15467" name="AutoShape 381"/>
            <p:cNvSpPr>
              <a:spLocks noChangeArrowheads="1"/>
            </p:cNvSpPr>
            <p:nvPr/>
          </p:nvSpPr>
          <p:spPr bwMode="auto">
            <a:xfrm>
              <a:off x="4796" y="2471"/>
              <a:ext cx="101" cy="121"/>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sp>
          <p:nvSpPr>
            <p:cNvPr id="15468" name="WordArt 382"/>
            <p:cNvSpPr>
              <a:spLocks noChangeArrowheads="1" noChangeShapeType="1" noTextEdit="1"/>
            </p:cNvSpPr>
            <p:nvPr/>
          </p:nvSpPr>
          <p:spPr bwMode="auto">
            <a:xfrm>
              <a:off x="4925" y="2434"/>
              <a:ext cx="81" cy="169"/>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l</a:t>
              </a:r>
              <a:endParaRPr lang="zh-CN" altLang="en-US" sz="3600" i="1" kern="10">
                <a:ln w="9525">
                  <a:solidFill>
                    <a:schemeClr val="tx2"/>
                  </a:solidFill>
                  <a:round/>
                  <a:headEnd/>
                  <a:tailEnd/>
                </a:ln>
                <a:solidFill>
                  <a:schemeClr val="tx2"/>
                </a:solidFill>
                <a:latin typeface="Times New Roman"/>
                <a:cs typeface="Times New Roman"/>
              </a:endParaRPr>
            </a:p>
          </p:txBody>
        </p:sp>
      </p:grpSp>
      <p:sp>
        <p:nvSpPr>
          <p:cNvPr id="15367" name="Rectangle 150" descr="之字形"/>
          <p:cNvSpPr>
            <a:spLocks noChangeArrowheads="1"/>
          </p:cNvSpPr>
          <p:nvPr/>
        </p:nvSpPr>
        <p:spPr bwMode="auto">
          <a:xfrm>
            <a:off x="0" y="6646863"/>
            <a:ext cx="9144000" cy="211137"/>
          </a:xfrm>
          <a:prstGeom prst="rect">
            <a:avLst/>
          </a:prstGeom>
          <a:pattFill prst="zigZag">
            <a:fgClr>
              <a:srgbClr val="65B9BF"/>
            </a:fgClr>
            <a:bgClr>
              <a:schemeClr val="bg1"/>
            </a:bgClr>
          </a:pattFill>
          <a:ln w="9525">
            <a:noFill/>
            <a:miter lim="800000"/>
            <a:headEnd/>
            <a:tailEnd/>
          </a:ln>
        </p:spPr>
        <p:txBody>
          <a:bodyPr wrap="none" anchor="ctr"/>
          <a:lstStyle/>
          <a:p>
            <a:endParaRPr lang="zh-CN" altLang="en-US"/>
          </a:p>
        </p:txBody>
      </p:sp>
      <p:grpSp>
        <p:nvGrpSpPr>
          <p:cNvPr id="15368" name="Group 445"/>
          <p:cNvGrpSpPr>
            <a:grpSpLocks/>
          </p:cNvGrpSpPr>
          <p:nvPr/>
        </p:nvGrpSpPr>
        <p:grpSpPr bwMode="auto">
          <a:xfrm>
            <a:off x="6294438" y="6175375"/>
            <a:ext cx="2065337" cy="293688"/>
            <a:chOff x="887" y="3814"/>
            <a:chExt cx="1301" cy="185"/>
          </a:xfrm>
        </p:grpSpPr>
        <p:sp>
          <p:nvSpPr>
            <p:cNvPr id="15447" name="WordArt 357"/>
            <p:cNvSpPr>
              <a:spLocks noChangeArrowheads="1" noChangeShapeType="1" noTextEdit="1"/>
            </p:cNvSpPr>
            <p:nvPr/>
          </p:nvSpPr>
          <p:spPr bwMode="auto">
            <a:xfrm>
              <a:off x="1390" y="3814"/>
              <a:ext cx="798" cy="185"/>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固体密度</a:t>
              </a:r>
            </a:p>
          </p:txBody>
        </p:sp>
        <p:sp>
          <p:nvSpPr>
            <p:cNvPr id="15448" name="WordArt 358"/>
            <p:cNvSpPr>
              <a:spLocks noChangeArrowheads="1" noChangeShapeType="1" noTextEdit="1"/>
            </p:cNvSpPr>
            <p:nvPr/>
          </p:nvSpPr>
          <p:spPr bwMode="auto">
            <a:xfrm>
              <a:off x="887" y="3827"/>
              <a:ext cx="138" cy="170"/>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solidFill>
                    <a:srgbClr val="000000"/>
                  </a:solidFill>
                  <a:latin typeface="Symbol"/>
                </a:rPr>
                <a:t>r</a:t>
              </a:r>
              <a:endParaRPr lang="zh-CN" altLang="en-US" sz="3600" i="1" kern="10">
                <a:ln w="9525">
                  <a:solidFill>
                    <a:srgbClr val="000000"/>
                  </a:solidFill>
                  <a:round/>
                  <a:headEnd/>
                  <a:tailEnd/>
                </a:ln>
                <a:solidFill>
                  <a:srgbClr val="000000"/>
                </a:solidFill>
                <a:latin typeface="Symbol"/>
              </a:endParaRPr>
            </a:p>
          </p:txBody>
        </p:sp>
        <p:sp>
          <p:nvSpPr>
            <p:cNvPr id="15449" name="Line 359"/>
            <p:cNvSpPr>
              <a:spLocks noChangeShapeType="1"/>
            </p:cNvSpPr>
            <p:nvPr/>
          </p:nvSpPr>
          <p:spPr bwMode="auto">
            <a:xfrm flipV="1">
              <a:off x="1073" y="3887"/>
              <a:ext cx="272" cy="0"/>
            </a:xfrm>
            <a:prstGeom prst="line">
              <a:avLst/>
            </a:prstGeom>
            <a:noFill/>
            <a:ln w="38100">
              <a:solidFill>
                <a:schemeClr val="tx1"/>
              </a:solidFill>
              <a:round/>
              <a:headEnd/>
              <a:tailEnd/>
            </a:ln>
          </p:spPr>
          <p:txBody>
            <a:bodyPr/>
            <a:lstStyle/>
            <a:p>
              <a:endParaRPr lang="zh-CN" altLang="en-US"/>
            </a:p>
          </p:txBody>
        </p:sp>
      </p:grpSp>
      <p:grpSp>
        <p:nvGrpSpPr>
          <p:cNvPr id="15369" name="Group 454"/>
          <p:cNvGrpSpPr>
            <a:grpSpLocks/>
          </p:cNvGrpSpPr>
          <p:nvPr/>
        </p:nvGrpSpPr>
        <p:grpSpPr bwMode="auto">
          <a:xfrm>
            <a:off x="1069975" y="3363913"/>
            <a:ext cx="4727575" cy="1425575"/>
            <a:chOff x="674" y="2119"/>
            <a:chExt cx="2978" cy="898"/>
          </a:xfrm>
        </p:grpSpPr>
        <p:grpSp>
          <p:nvGrpSpPr>
            <p:cNvPr id="15422" name="Group 336"/>
            <p:cNvGrpSpPr>
              <a:grpSpLocks/>
            </p:cNvGrpSpPr>
            <p:nvPr/>
          </p:nvGrpSpPr>
          <p:grpSpPr bwMode="auto">
            <a:xfrm>
              <a:off x="1873" y="2119"/>
              <a:ext cx="753" cy="428"/>
              <a:chOff x="552" y="1229"/>
              <a:chExt cx="764" cy="427"/>
            </a:xfrm>
          </p:grpSpPr>
          <p:sp>
            <p:nvSpPr>
              <p:cNvPr id="15437" name="WordArt 337"/>
              <p:cNvSpPr>
                <a:spLocks noChangeArrowheads="1" noChangeShapeType="1" noTextEdit="1"/>
              </p:cNvSpPr>
              <p:nvPr/>
            </p:nvSpPr>
            <p:spPr bwMode="auto">
              <a:xfrm>
                <a:off x="552" y="1361"/>
                <a:ext cx="139" cy="162"/>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grpSp>
            <p:nvGrpSpPr>
              <p:cNvPr id="15438" name="Group 338"/>
              <p:cNvGrpSpPr>
                <a:grpSpLocks/>
              </p:cNvGrpSpPr>
              <p:nvPr/>
            </p:nvGrpSpPr>
            <p:grpSpPr bwMode="auto">
              <a:xfrm>
                <a:off x="755" y="1426"/>
                <a:ext cx="151" cy="53"/>
                <a:chOff x="1260" y="2371"/>
                <a:chExt cx="151" cy="53"/>
              </a:xfrm>
            </p:grpSpPr>
            <p:sp>
              <p:nvSpPr>
                <p:cNvPr id="15445" name="Line 339"/>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15446" name="Line 340"/>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15439" name="Group 341"/>
              <p:cNvGrpSpPr>
                <a:grpSpLocks/>
              </p:cNvGrpSpPr>
              <p:nvPr/>
            </p:nvGrpSpPr>
            <p:grpSpPr bwMode="auto">
              <a:xfrm>
                <a:off x="957" y="1229"/>
                <a:ext cx="359" cy="409"/>
                <a:chOff x="1886" y="1275"/>
                <a:chExt cx="392" cy="409"/>
              </a:xfrm>
            </p:grpSpPr>
            <p:sp>
              <p:nvSpPr>
                <p:cNvPr id="15443" name="Freeform 342"/>
                <p:cNvSpPr>
                  <a:spLocks/>
                </p:cNvSpPr>
                <p:nvPr/>
              </p:nvSpPr>
              <p:spPr bwMode="auto">
                <a:xfrm rot="409347">
                  <a:off x="1886" y="1275"/>
                  <a:ext cx="83" cy="409"/>
                </a:xfrm>
                <a:custGeom>
                  <a:avLst/>
                  <a:gdLst>
                    <a:gd name="T0" fmla="*/ 0 w 170"/>
                    <a:gd name="T1" fmla="*/ 191 h 452"/>
                    <a:gd name="T2" fmla="*/ 0 w 170"/>
                    <a:gd name="T3" fmla="*/ 129 h 452"/>
                    <a:gd name="T4" fmla="*/ 1 w 170"/>
                    <a:gd name="T5" fmla="*/ 224 h 452"/>
                    <a:gd name="T6" fmla="*/ 1 w 170"/>
                    <a:gd name="T7" fmla="*/ 0 h 452"/>
                    <a:gd name="T8" fmla="*/ 0 60000 65536"/>
                    <a:gd name="T9" fmla="*/ 0 60000 65536"/>
                    <a:gd name="T10" fmla="*/ 0 60000 65536"/>
                    <a:gd name="T11" fmla="*/ 0 60000 65536"/>
                    <a:gd name="T12" fmla="*/ 0 w 170"/>
                    <a:gd name="T13" fmla="*/ 0 h 452"/>
                    <a:gd name="T14" fmla="*/ 170 w 170"/>
                    <a:gd name="T15" fmla="*/ 452 h 452"/>
                  </a:gdLst>
                  <a:ahLst/>
                  <a:cxnLst>
                    <a:cxn ang="T8">
                      <a:pos x="T0" y="T1"/>
                    </a:cxn>
                    <a:cxn ang="T9">
                      <a:pos x="T2" y="T3"/>
                    </a:cxn>
                    <a:cxn ang="T10">
                      <a:pos x="T4" y="T5"/>
                    </a:cxn>
                    <a:cxn ang="T11">
                      <a:pos x="T6" y="T7"/>
                    </a:cxn>
                  </a:cxnLst>
                  <a:rect l="T12" t="T13" r="T14" b="T15"/>
                  <a:pathLst>
                    <a:path w="170" h="452">
                      <a:moveTo>
                        <a:pt x="0" y="384"/>
                      </a:moveTo>
                      <a:lnTo>
                        <a:pt x="57" y="260"/>
                      </a:lnTo>
                      <a:lnTo>
                        <a:pt x="170" y="452"/>
                      </a:lnTo>
                      <a:lnTo>
                        <a:pt x="170" y="0"/>
                      </a:lnTo>
                    </a:path>
                  </a:pathLst>
                </a:custGeom>
                <a:noFill/>
                <a:ln w="28575">
                  <a:solidFill>
                    <a:schemeClr val="tx1"/>
                  </a:solidFill>
                  <a:round/>
                  <a:headEnd/>
                  <a:tailEnd/>
                </a:ln>
              </p:spPr>
              <p:txBody>
                <a:bodyPr/>
                <a:lstStyle/>
                <a:p>
                  <a:endParaRPr lang="zh-CN" altLang="en-US"/>
                </a:p>
              </p:txBody>
            </p:sp>
            <p:sp>
              <p:nvSpPr>
                <p:cNvPr id="15444" name="Line 343"/>
                <p:cNvSpPr>
                  <a:spLocks noChangeShapeType="1"/>
                </p:cNvSpPr>
                <p:nvPr/>
              </p:nvSpPr>
              <p:spPr bwMode="auto">
                <a:xfrm>
                  <a:off x="2004" y="1290"/>
                  <a:ext cx="274" cy="1"/>
                </a:xfrm>
                <a:prstGeom prst="line">
                  <a:avLst/>
                </a:prstGeom>
                <a:noFill/>
                <a:ln w="28575">
                  <a:solidFill>
                    <a:schemeClr val="tx1"/>
                  </a:solidFill>
                  <a:round/>
                  <a:headEnd/>
                  <a:tailEnd/>
                </a:ln>
              </p:spPr>
              <p:txBody>
                <a:bodyPr/>
                <a:lstStyle/>
                <a:p>
                  <a:endParaRPr lang="zh-CN" altLang="en-US"/>
                </a:p>
              </p:txBody>
            </p:sp>
          </p:grpSp>
          <p:sp>
            <p:nvSpPr>
              <p:cNvPr id="15440" name="Line 344"/>
              <p:cNvSpPr>
                <a:spLocks noChangeShapeType="1"/>
              </p:cNvSpPr>
              <p:nvPr/>
            </p:nvSpPr>
            <p:spPr bwMode="auto">
              <a:xfrm>
                <a:off x="1076" y="1476"/>
                <a:ext cx="235" cy="0"/>
              </a:xfrm>
              <a:prstGeom prst="line">
                <a:avLst/>
              </a:prstGeom>
              <a:noFill/>
              <a:ln w="38100">
                <a:solidFill>
                  <a:schemeClr val="tx1"/>
                </a:solidFill>
                <a:round/>
                <a:headEnd/>
                <a:tailEnd/>
              </a:ln>
            </p:spPr>
            <p:txBody>
              <a:bodyPr/>
              <a:lstStyle/>
              <a:p>
                <a:endParaRPr lang="zh-CN" altLang="en-US"/>
              </a:p>
            </p:txBody>
          </p:sp>
          <p:sp>
            <p:nvSpPr>
              <p:cNvPr id="15441" name="WordArt 345"/>
              <p:cNvSpPr>
                <a:spLocks noChangeArrowheads="1" noChangeShapeType="1" noTextEdit="1"/>
              </p:cNvSpPr>
              <p:nvPr/>
            </p:nvSpPr>
            <p:spPr bwMode="auto">
              <a:xfrm>
                <a:off x="1120" y="1308"/>
                <a:ext cx="159" cy="135"/>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Y</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15442" name="WordArt 346"/>
              <p:cNvSpPr>
                <a:spLocks noChangeArrowheads="1" noChangeShapeType="1" noTextEdit="1"/>
              </p:cNvSpPr>
              <p:nvPr/>
            </p:nvSpPr>
            <p:spPr bwMode="auto">
              <a:xfrm>
                <a:off x="1116" y="1507"/>
                <a:ext cx="124" cy="149"/>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solidFill>
                      <a:srgbClr val="000000"/>
                    </a:solidFill>
                    <a:latin typeface="Symbol"/>
                  </a:rPr>
                  <a:t>r</a:t>
                </a:r>
                <a:endParaRPr lang="zh-CN" altLang="en-US" sz="3600" i="1" kern="10">
                  <a:ln w="9525">
                    <a:solidFill>
                      <a:srgbClr val="000000"/>
                    </a:solidFill>
                    <a:round/>
                    <a:headEnd/>
                    <a:tailEnd/>
                  </a:ln>
                  <a:solidFill>
                    <a:srgbClr val="000000"/>
                  </a:solidFill>
                  <a:latin typeface="Symbol"/>
                </a:endParaRPr>
              </a:p>
            </p:txBody>
          </p:sp>
        </p:grpSp>
        <p:sp>
          <p:nvSpPr>
            <p:cNvPr id="15423" name="WordArt 347"/>
            <p:cNvSpPr>
              <a:spLocks noChangeArrowheads="1" noChangeShapeType="1" noTextEdit="1"/>
            </p:cNvSpPr>
            <p:nvPr/>
          </p:nvSpPr>
          <p:spPr bwMode="auto">
            <a:xfrm>
              <a:off x="1284" y="2247"/>
              <a:ext cx="398" cy="195"/>
            </a:xfrm>
            <a:prstGeom prst="rect">
              <a:avLst/>
            </a:prstGeom>
          </p:spPr>
          <p:txBody>
            <a:bodyPr wrap="none" fromWordArt="1">
              <a:prstTxWarp prst="textDeflate">
                <a:avLst>
                  <a:gd name="adj" fmla="val 0"/>
                </a:avLst>
              </a:prstTxWarp>
            </a:bodyPr>
            <a:lstStyle/>
            <a:p>
              <a:r>
                <a:rPr lang="zh-CN" altLang="en-US" sz="3600" kern="10">
                  <a:ln w="9525">
                    <a:solidFill>
                      <a:srgbClr val="FF0000"/>
                    </a:solidFill>
                    <a:round/>
                    <a:headEnd/>
                    <a:tailEnd/>
                  </a:ln>
                  <a:solidFill>
                    <a:srgbClr val="FF3300"/>
                  </a:solidFill>
                  <a:latin typeface="宋体"/>
                  <a:ea typeface="宋体"/>
                </a:rPr>
                <a:t>纵波</a:t>
              </a:r>
            </a:p>
          </p:txBody>
        </p:sp>
        <p:sp>
          <p:nvSpPr>
            <p:cNvPr id="15424" name="WordArt 353"/>
            <p:cNvSpPr>
              <a:spLocks noChangeArrowheads="1" noChangeShapeType="1" noTextEdit="1"/>
            </p:cNvSpPr>
            <p:nvPr/>
          </p:nvSpPr>
          <p:spPr bwMode="auto">
            <a:xfrm>
              <a:off x="674" y="2722"/>
              <a:ext cx="159" cy="135"/>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Y</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15425" name="Line 409"/>
            <p:cNvSpPr>
              <a:spLocks noChangeShapeType="1"/>
            </p:cNvSpPr>
            <p:nvPr/>
          </p:nvSpPr>
          <p:spPr bwMode="auto">
            <a:xfrm>
              <a:off x="1058" y="2803"/>
              <a:ext cx="621" cy="1"/>
            </a:xfrm>
            <a:prstGeom prst="line">
              <a:avLst/>
            </a:prstGeom>
            <a:noFill/>
            <a:ln w="38100">
              <a:solidFill>
                <a:schemeClr val="tx1"/>
              </a:solidFill>
              <a:round/>
              <a:headEnd/>
              <a:tailEnd/>
            </a:ln>
          </p:spPr>
          <p:txBody>
            <a:bodyPr/>
            <a:lstStyle/>
            <a:p>
              <a:endParaRPr lang="zh-CN" altLang="en-US"/>
            </a:p>
          </p:txBody>
        </p:sp>
        <p:sp>
          <p:nvSpPr>
            <p:cNvPr id="15426" name="WordArt 410"/>
            <p:cNvSpPr>
              <a:spLocks noChangeArrowheads="1" noChangeShapeType="1" noTextEdit="1"/>
            </p:cNvSpPr>
            <p:nvPr/>
          </p:nvSpPr>
          <p:spPr bwMode="auto">
            <a:xfrm>
              <a:off x="1238" y="2859"/>
              <a:ext cx="80" cy="125"/>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l</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15427" name="WordArt 411"/>
            <p:cNvSpPr>
              <a:spLocks noChangeArrowheads="1" noChangeShapeType="1" noTextEdit="1"/>
            </p:cNvSpPr>
            <p:nvPr/>
          </p:nvSpPr>
          <p:spPr bwMode="auto">
            <a:xfrm>
              <a:off x="1489" y="2871"/>
              <a:ext cx="90" cy="125"/>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l</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15428" name="AutoShape 412"/>
            <p:cNvSpPr>
              <a:spLocks noChangeArrowheads="1"/>
            </p:cNvSpPr>
            <p:nvPr/>
          </p:nvSpPr>
          <p:spPr bwMode="auto">
            <a:xfrm>
              <a:off x="1115" y="2854"/>
              <a:ext cx="94" cy="114"/>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sp>
          <p:nvSpPr>
            <p:cNvPr id="15429" name="Line 413"/>
            <p:cNvSpPr>
              <a:spLocks noChangeShapeType="1"/>
            </p:cNvSpPr>
            <p:nvPr/>
          </p:nvSpPr>
          <p:spPr bwMode="auto">
            <a:xfrm flipV="1">
              <a:off x="1315" y="2840"/>
              <a:ext cx="166" cy="177"/>
            </a:xfrm>
            <a:prstGeom prst="line">
              <a:avLst/>
            </a:prstGeom>
            <a:noFill/>
            <a:ln w="38100">
              <a:solidFill>
                <a:schemeClr val="tx1"/>
              </a:solidFill>
              <a:round/>
              <a:headEnd/>
              <a:tailEnd/>
            </a:ln>
          </p:spPr>
          <p:txBody>
            <a:bodyPr/>
            <a:lstStyle/>
            <a:p>
              <a:endParaRPr lang="zh-CN" altLang="en-US"/>
            </a:p>
          </p:txBody>
        </p:sp>
        <p:sp>
          <p:nvSpPr>
            <p:cNvPr id="15430" name="WordArt 416"/>
            <p:cNvSpPr>
              <a:spLocks noChangeArrowheads="1" noChangeShapeType="1" noTextEdit="1"/>
            </p:cNvSpPr>
            <p:nvPr/>
          </p:nvSpPr>
          <p:spPr bwMode="auto">
            <a:xfrm>
              <a:off x="1197" y="2606"/>
              <a:ext cx="135" cy="181"/>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f</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15431" name="WordArt 417"/>
            <p:cNvSpPr>
              <a:spLocks noChangeArrowheads="1" noChangeShapeType="1" noTextEdit="1"/>
            </p:cNvSpPr>
            <p:nvPr/>
          </p:nvSpPr>
          <p:spPr bwMode="auto">
            <a:xfrm>
              <a:off x="1470" y="2630"/>
              <a:ext cx="112" cy="125"/>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S</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15432" name="Line 418"/>
            <p:cNvSpPr>
              <a:spLocks noChangeShapeType="1"/>
            </p:cNvSpPr>
            <p:nvPr/>
          </p:nvSpPr>
          <p:spPr bwMode="auto">
            <a:xfrm flipV="1">
              <a:off x="1296" y="2599"/>
              <a:ext cx="166" cy="177"/>
            </a:xfrm>
            <a:prstGeom prst="line">
              <a:avLst/>
            </a:prstGeom>
            <a:noFill/>
            <a:ln w="38100">
              <a:solidFill>
                <a:schemeClr val="tx1"/>
              </a:solidFill>
              <a:round/>
              <a:headEnd/>
              <a:tailEnd/>
            </a:ln>
          </p:spPr>
          <p:txBody>
            <a:bodyPr/>
            <a:lstStyle/>
            <a:p>
              <a:endParaRPr lang="zh-CN" altLang="en-US"/>
            </a:p>
          </p:txBody>
        </p:sp>
        <p:grpSp>
          <p:nvGrpSpPr>
            <p:cNvPr id="15433" name="Group 419"/>
            <p:cNvGrpSpPr>
              <a:grpSpLocks/>
            </p:cNvGrpSpPr>
            <p:nvPr/>
          </p:nvGrpSpPr>
          <p:grpSpPr bwMode="auto">
            <a:xfrm>
              <a:off x="861" y="2771"/>
              <a:ext cx="151" cy="53"/>
              <a:chOff x="1260" y="2371"/>
              <a:chExt cx="151" cy="53"/>
            </a:xfrm>
          </p:grpSpPr>
          <p:sp>
            <p:nvSpPr>
              <p:cNvPr id="15435" name="Line 420"/>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15436" name="Line 421"/>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15434" name="WordArt 354"/>
            <p:cNvSpPr>
              <a:spLocks noChangeArrowheads="1" noChangeShapeType="1" noTextEdit="1"/>
            </p:cNvSpPr>
            <p:nvPr/>
          </p:nvSpPr>
          <p:spPr bwMode="auto">
            <a:xfrm>
              <a:off x="1823" y="2748"/>
              <a:ext cx="1829" cy="196"/>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固体的杨氏弹性模量 </a:t>
              </a:r>
            </a:p>
          </p:txBody>
        </p:sp>
      </p:grpSp>
      <p:grpSp>
        <p:nvGrpSpPr>
          <p:cNvPr id="15370" name="Group 455"/>
          <p:cNvGrpSpPr>
            <a:grpSpLocks/>
          </p:cNvGrpSpPr>
          <p:nvPr/>
        </p:nvGrpSpPr>
        <p:grpSpPr bwMode="auto">
          <a:xfrm>
            <a:off x="1014413" y="5030788"/>
            <a:ext cx="4564062" cy="1389062"/>
            <a:chOff x="639" y="3169"/>
            <a:chExt cx="2875" cy="875"/>
          </a:xfrm>
        </p:grpSpPr>
        <p:sp>
          <p:nvSpPr>
            <p:cNvPr id="15396" name="WordArt 350"/>
            <p:cNvSpPr>
              <a:spLocks noChangeArrowheads="1" noChangeShapeType="1" noTextEdit="1"/>
            </p:cNvSpPr>
            <p:nvPr/>
          </p:nvSpPr>
          <p:spPr bwMode="auto">
            <a:xfrm>
              <a:off x="1774" y="3778"/>
              <a:ext cx="1740" cy="184"/>
            </a:xfrm>
            <a:prstGeom prst="rect">
              <a:avLst/>
            </a:prstGeom>
          </p:spPr>
          <p:txBody>
            <a:bodyPr wrap="none" fromWordArt="1">
              <a:prstTxWarp prst="textDeflate">
                <a:avLst>
                  <a:gd name="adj" fmla="val 0"/>
                </a:avLst>
              </a:prstTxWarp>
            </a:bodyPr>
            <a:lstStyle/>
            <a:p>
              <a:r>
                <a:rPr lang="zh-CN" altLang="en-US" sz="3600" kern="10">
                  <a:ln w="9525">
                    <a:solidFill>
                      <a:srgbClr val="000000"/>
                    </a:solidFill>
                    <a:round/>
                    <a:headEnd/>
                    <a:tailEnd/>
                  </a:ln>
                  <a:solidFill>
                    <a:srgbClr val="000000"/>
                  </a:solidFill>
                  <a:latin typeface="宋体"/>
                  <a:ea typeface="宋体"/>
                </a:rPr>
                <a:t>固体的切变弹性模量</a:t>
              </a:r>
            </a:p>
          </p:txBody>
        </p:sp>
        <p:grpSp>
          <p:nvGrpSpPr>
            <p:cNvPr id="15397" name="Group 443"/>
            <p:cNvGrpSpPr>
              <a:grpSpLocks/>
            </p:cNvGrpSpPr>
            <p:nvPr/>
          </p:nvGrpSpPr>
          <p:grpSpPr bwMode="auto">
            <a:xfrm>
              <a:off x="1263" y="3169"/>
              <a:ext cx="1343" cy="428"/>
              <a:chOff x="473" y="2194"/>
              <a:chExt cx="1343" cy="428"/>
            </a:xfrm>
          </p:grpSpPr>
          <p:grpSp>
            <p:nvGrpSpPr>
              <p:cNvPr id="15410" name="Group 324"/>
              <p:cNvGrpSpPr>
                <a:grpSpLocks/>
              </p:cNvGrpSpPr>
              <p:nvPr/>
            </p:nvGrpSpPr>
            <p:grpSpPr bwMode="auto">
              <a:xfrm>
                <a:off x="1063" y="2194"/>
                <a:ext cx="753" cy="428"/>
                <a:chOff x="552" y="1229"/>
                <a:chExt cx="764" cy="427"/>
              </a:xfrm>
            </p:grpSpPr>
            <p:sp>
              <p:nvSpPr>
                <p:cNvPr id="15412" name="WordArt 325"/>
                <p:cNvSpPr>
                  <a:spLocks noChangeArrowheads="1" noChangeShapeType="1" noTextEdit="1"/>
                </p:cNvSpPr>
                <p:nvPr/>
              </p:nvSpPr>
              <p:spPr bwMode="auto">
                <a:xfrm>
                  <a:off x="552" y="1361"/>
                  <a:ext cx="139" cy="162"/>
                </a:xfrm>
                <a:prstGeom prst="rect">
                  <a:avLst/>
                </a:prstGeom>
              </p:spPr>
              <p:txBody>
                <a:bodyPr wrap="none" fromWordArt="1">
                  <a:prstTxWarp prst="textPlain">
                    <a:avLst>
                      <a:gd name="adj" fmla="val 50000"/>
                    </a:avLst>
                  </a:prstTxWarp>
                </a:bodyPr>
                <a:lstStyle/>
                <a:p>
                  <a:r>
                    <a:rPr lang="en-US" altLang="zh-CN" sz="3600" i="1" kern="10">
                      <a:ln w="9525">
                        <a:solidFill>
                          <a:schemeClr val="tx1"/>
                        </a:solidFill>
                        <a:round/>
                        <a:headEnd/>
                        <a:tailEnd/>
                      </a:ln>
                      <a:latin typeface="Times New Roman"/>
                      <a:cs typeface="Times New Roman"/>
                    </a:rPr>
                    <a:t>u</a:t>
                  </a:r>
                  <a:endParaRPr lang="zh-CN" altLang="en-US" sz="3600" i="1" kern="10">
                    <a:ln w="9525">
                      <a:solidFill>
                        <a:schemeClr val="tx1"/>
                      </a:solidFill>
                      <a:round/>
                      <a:headEnd/>
                      <a:tailEnd/>
                    </a:ln>
                    <a:latin typeface="Times New Roman"/>
                    <a:cs typeface="Times New Roman"/>
                  </a:endParaRPr>
                </a:p>
              </p:txBody>
            </p:sp>
            <p:grpSp>
              <p:nvGrpSpPr>
                <p:cNvPr id="15413" name="Group 326"/>
                <p:cNvGrpSpPr>
                  <a:grpSpLocks/>
                </p:cNvGrpSpPr>
                <p:nvPr/>
              </p:nvGrpSpPr>
              <p:grpSpPr bwMode="auto">
                <a:xfrm>
                  <a:off x="755" y="1426"/>
                  <a:ext cx="151" cy="53"/>
                  <a:chOff x="1260" y="2371"/>
                  <a:chExt cx="151" cy="53"/>
                </a:xfrm>
              </p:grpSpPr>
              <p:sp>
                <p:nvSpPr>
                  <p:cNvPr id="15420" name="Line 327"/>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15421" name="Line 328"/>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grpSp>
              <p:nvGrpSpPr>
                <p:cNvPr id="15414" name="Group 329"/>
                <p:cNvGrpSpPr>
                  <a:grpSpLocks/>
                </p:cNvGrpSpPr>
                <p:nvPr/>
              </p:nvGrpSpPr>
              <p:grpSpPr bwMode="auto">
                <a:xfrm>
                  <a:off x="957" y="1229"/>
                  <a:ext cx="359" cy="409"/>
                  <a:chOff x="1886" y="1275"/>
                  <a:chExt cx="392" cy="409"/>
                </a:xfrm>
              </p:grpSpPr>
              <p:sp>
                <p:nvSpPr>
                  <p:cNvPr id="15418" name="Freeform 330"/>
                  <p:cNvSpPr>
                    <a:spLocks/>
                  </p:cNvSpPr>
                  <p:nvPr/>
                </p:nvSpPr>
                <p:spPr bwMode="auto">
                  <a:xfrm rot="409347">
                    <a:off x="1886" y="1275"/>
                    <a:ext cx="83" cy="409"/>
                  </a:xfrm>
                  <a:custGeom>
                    <a:avLst/>
                    <a:gdLst>
                      <a:gd name="T0" fmla="*/ 0 w 170"/>
                      <a:gd name="T1" fmla="*/ 191 h 452"/>
                      <a:gd name="T2" fmla="*/ 0 w 170"/>
                      <a:gd name="T3" fmla="*/ 129 h 452"/>
                      <a:gd name="T4" fmla="*/ 1 w 170"/>
                      <a:gd name="T5" fmla="*/ 224 h 452"/>
                      <a:gd name="T6" fmla="*/ 1 w 170"/>
                      <a:gd name="T7" fmla="*/ 0 h 452"/>
                      <a:gd name="T8" fmla="*/ 0 60000 65536"/>
                      <a:gd name="T9" fmla="*/ 0 60000 65536"/>
                      <a:gd name="T10" fmla="*/ 0 60000 65536"/>
                      <a:gd name="T11" fmla="*/ 0 60000 65536"/>
                      <a:gd name="T12" fmla="*/ 0 w 170"/>
                      <a:gd name="T13" fmla="*/ 0 h 452"/>
                      <a:gd name="T14" fmla="*/ 170 w 170"/>
                      <a:gd name="T15" fmla="*/ 452 h 452"/>
                    </a:gdLst>
                    <a:ahLst/>
                    <a:cxnLst>
                      <a:cxn ang="T8">
                        <a:pos x="T0" y="T1"/>
                      </a:cxn>
                      <a:cxn ang="T9">
                        <a:pos x="T2" y="T3"/>
                      </a:cxn>
                      <a:cxn ang="T10">
                        <a:pos x="T4" y="T5"/>
                      </a:cxn>
                      <a:cxn ang="T11">
                        <a:pos x="T6" y="T7"/>
                      </a:cxn>
                    </a:cxnLst>
                    <a:rect l="T12" t="T13" r="T14" b="T15"/>
                    <a:pathLst>
                      <a:path w="170" h="452">
                        <a:moveTo>
                          <a:pt x="0" y="384"/>
                        </a:moveTo>
                        <a:lnTo>
                          <a:pt x="57" y="260"/>
                        </a:lnTo>
                        <a:lnTo>
                          <a:pt x="170" y="452"/>
                        </a:lnTo>
                        <a:lnTo>
                          <a:pt x="170" y="0"/>
                        </a:lnTo>
                      </a:path>
                    </a:pathLst>
                  </a:custGeom>
                  <a:noFill/>
                  <a:ln w="28575">
                    <a:solidFill>
                      <a:schemeClr val="tx1"/>
                    </a:solidFill>
                    <a:round/>
                    <a:headEnd/>
                    <a:tailEnd/>
                  </a:ln>
                </p:spPr>
                <p:txBody>
                  <a:bodyPr/>
                  <a:lstStyle/>
                  <a:p>
                    <a:endParaRPr lang="zh-CN" altLang="en-US"/>
                  </a:p>
                </p:txBody>
              </p:sp>
              <p:sp>
                <p:nvSpPr>
                  <p:cNvPr id="15419" name="Line 331"/>
                  <p:cNvSpPr>
                    <a:spLocks noChangeShapeType="1"/>
                  </p:cNvSpPr>
                  <p:nvPr/>
                </p:nvSpPr>
                <p:spPr bwMode="auto">
                  <a:xfrm>
                    <a:off x="2004" y="1290"/>
                    <a:ext cx="274" cy="1"/>
                  </a:xfrm>
                  <a:prstGeom prst="line">
                    <a:avLst/>
                  </a:prstGeom>
                  <a:noFill/>
                  <a:ln w="28575">
                    <a:solidFill>
                      <a:schemeClr val="tx1"/>
                    </a:solidFill>
                    <a:round/>
                    <a:headEnd/>
                    <a:tailEnd/>
                  </a:ln>
                </p:spPr>
                <p:txBody>
                  <a:bodyPr/>
                  <a:lstStyle/>
                  <a:p>
                    <a:endParaRPr lang="zh-CN" altLang="en-US"/>
                  </a:p>
                </p:txBody>
              </p:sp>
            </p:grpSp>
            <p:sp>
              <p:nvSpPr>
                <p:cNvPr id="15415" name="Line 332"/>
                <p:cNvSpPr>
                  <a:spLocks noChangeShapeType="1"/>
                </p:cNvSpPr>
                <p:nvPr/>
              </p:nvSpPr>
              <p:spPr bwMode="auto">
                <a:xfrm>
                  <a:off x="1076" y="1476"/>
                  <a:ext cx="235" cy="0"/>
                </a:xfrm>
                <a:prstGeom prst="line">
                  <a:avLst/>
                </a:prstGeom>
                <a:noFill/>
                <a:ln w="38100">
                  <a:solidFill>
                    <a:schemeClr val="tx1"/>
                  </a:solidFill>
                  <a:round/>
                  <a:headEnd/>
                  <a:tailEnd/>
                </a:ln>
              </p:spPr>
              <p:txBody>
                <a:bodyPr/>
                <a:lstStyle/>
                <a:p>
                  <a:endParaRPr lang="zh-CN" altLang="en-US"/>
                </a:p>
              </p:txBody>
            </p:sp>
            <p:sp>
              <p:nvSpPr>
                <p:cNvPr id="15416" name="WordArt 333"/>
                <p:cNvSpPr>
                  <a:spLocks noChangeArrowheads="1" noChangeShapeType="1" noTextEdit="1"/>
                </p:cNvSpPr>
                <p:nvPr/>
              </p:nvSpPr>
              <p:spPr bwMode="auto">
                <a:xfrm>
                  <a:off x="1120" y="1308"/>
                  <a:ext cx="159" cy="135"/>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G</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15417" name="WordArt 334"/>
                <p:cNvSpPr>
                  <a:spLocks noChangeArrowheads="1" noChangeShapeType="1" noTextEdit="1"/>
                </p:cNvSpPr>
                <p:nvPr/>
              </p:nvSpPr>
              <p:spPr bwMode="auto">
                <a:xfrm>
                  <a:off x="1116" y="1507"/>
                  <a:ext cx="124" cy="149"/>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solidFill>
                        <a:srgbClr val="000000"/>
                      </a:solidFill>
                      <a:latin typeface="Symbol"/>
                    </a:rPr>
                    <a:t>r</a:t>
                  </a:r>
                  <a:endParaRPr lang="zh-CN" altLang="en-US" sz="3600" i="1" kern="10">
                    <a:ln w="9525">
                      <a:solidFill>
                        <a:srgbClr val="000000"/>
                      </a:solidFill>
                      <a:round/>
                      <a:headEnd/>
                      <a:tailEnd/>
                    </a:ln>
                    <a:solidFill>
                      <a:srgbClr val="000000"/>
                    </a:solidFill>
                    <a:latin typeface="Symbol"/>
                  </a:endParaRPr>
                </a:p>
              </p:txBody>
            </p:sp>
          </p:grpSp>
          <p:sp>
            <p:nvSpPr>
              <p:cNvPr id="15411" name="WordArt 335"/>
              <p:cNvSpPr>
                <a:spLocks noChangeArrowheads="1" noChangeShapeType="1" noTextEdit="1"/>
              </p:cNvSpPr>
              <p:nvPr/>
            </p:nvSpPr>
            <p:spPr bwMode="auto">
              <a:xfrm>
                <a:off x="473" y="2288"/>
                <a:ext cx="398" cy="195"/>
              </a:xfrm>
              <a:prstGeom prst="rect">
                <a:avLst/>
              </a:prstGeom>
            </p:spPr>
            <p:txBody>
              <a:bodyPr wrap="none" fromWordArt="1">
                <a:prstTxWarp prst="textDeflate">
                  <a:avLst>
                    <a:gd name="adj" fmla="val 0"/>
                  </a:avLst>
                </a:prstTxWarp>
              </a:bodyPr>
              <a:lstStyle/>
              <a:p>
                <a:r>
                  <a:rPr lang="zh-CN" altLang="en-US" sz="3600" kern="10">
                    <a:ln w="9525">
                      <a:solidFill>
                        <a:srgbClr val="FF0000"/>
                      </a:solidFill>
                      <a:round/>
                      <a:headEnd/>
                      <a:tailEnd/>
                    </a:ln>
                    <a:solidFill>
                      <a:srgbClr val="FF3300"/>
                    </a:solidFill>
                    <a:latin typeface="宋体"/>
                    <a:ea typeface="宋体"/>
                  </a:rPr>
                  <a:t>横波</a:t>
                </a:r>
              </a:p>
            </p:txBody>
          </p:sp>
        </p:grpSp>
        <p:grpSp>
          <p:nvGrpSpPr>
            <p:cNvPr id="15398" name="Group 441"/>
            <p:cNvGrpSpPr>
              <a:grpSpLocks/>
            </p:cNvGrpSpPr>
            <p:nvPr/>
          </p:nvGrpSpPr>
          <p:grpSpPr bwMode="auto">
            <a:xfrm>
              <a:off x="639" y="3633"/>
              <a:ext cx="1032" cy="411"/>
              <a:chOff x="539" y="2747"/>
              <a:chExt cx="1032" cy="411"/>
            </a:xfrm>
          </p:grpSpPr>
          <p:sp>
            <p:nvSpPr>
              <p:cNvPr id="15399" name="WordArt 348"/>
              <p:cNvSpPr>
                <a:spLocks noChangeArrowheads="1" noChangeShapeType="1" noTextEdit="1"/>
              </p:cNvSpPr>
              <p:nvPr/>
            </p:nvSpPr>
            <p:spPr bwMode="auto">
              <a:xfrm>
                <a:off x="539" y="2888"/>
                <a:ext cx="159" cy="135"/>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G</a:t>
                </a:r>
                <a:endParaRPr lang="zh-CN" altLang="en-US" sz="3600" i="1" kern="10">
                  <a:ln w="9525">
                    <a:solidFill>
                      <a:schemeClr val="tx2"/>
                    </a:solidFill>
                    <a:round/>
                    <a:headEnd/>
                    <a:tailEnd/>
                  </a:ln>
                  <a:solidFill>
                    <a:schemeClr val="tx2"/>
                  </a:solidFill>
                  <a:latin typeface="Times New Roman"/>
                  <a:cs typeface="Times New Roman"/>
                </a:endParaRPr>
              </a:p>
            </p:txBody>
          </p:sp>
          <p:grpSp>
            <p:nvGrpSpPr>
              <p:cNvPr id="15400" name="Group 422"/>
              <p:cNvGrpSpPr>
                <a:grpSpLocks/>
              </p:cNvGrpSpPr>
              <p:nvPr/>
            </p:nvGrpSpPr>
            <p:grpSpPr bwMode="auto">
              <a:xfrm>
                <a:off x="731" y="2941"/>
                <a:ext cx="151" cy="53"/>
                <a:chOff x="1260" y="2371"/>
                <a:chExt cx="151" cy="53"/>
              </a:xfrm>
            </p:grpSpPr>
            <p:sp>
              <p:nvSpPr>
                <p:cNvPr id="15408" name="Line 423"/>
                <p:cNvSpPr>
                  <a:spLocks noChangeShapeType="1"/>
                </p:cNvSpPr>
                <p:nvPr/>
              </p:nvSpPr>
              <p:spPr bwMode="auto">
                <a:xfrm>
                  <a:off x="1260" y="2371"/>
                  <a:ext cx="151" cy="0"/>
                </a:xfrm>
                <a:prstGeom prst="line">
                  <a:avLst/>
                </a:prstGeom>
                <a:noFill/>
                <a:ln w="38100">
                  <a:solidFill>
                    <a:schemeClr val="tx1"/>
                  </a:solidFill>
                  <a:round/>
                  <a:headEnd/>
                  <a:tailEnd/>
                </a:ln>
              </p:spPr>
              <p:txBody>
                <a:bodyPr/>
                <a:lstStyle/>
                <a:p>
                  <a:endParaRPr lang="zh-CN" altLang="en-US"/>
                </a:p>
              </p:txBody>
            </p:sp>
            <p:sp>
              <p:nvSpPr>
                <p:cNvPr id="15409" name="Line 424"/>
                <p:cNvSpPr>
                  <a:spLocks noChangeShapeType="1"/>
                </p:cNvSpPr>
                <p:nvPr/>
              </p:nvSpPr>
              <p:spPr bwMode="auto">
                <a:xfrm>
                  <a:off x="1260" y="2424"/>
                  <a:ext cx="151" cy="0"/>
                </a:xfrm>
                <a:prstGeom prst="line">
                  <a:avLst/>
                </a:prstGeom>
                <a:noFill/>
                <a:ln w="38100">
                  <a:solidFill>
                    <a:schemeClr val="tx1"/>
                  </a:solidFill>
                  <a:round/>
                  <a:headEnd/>
                  <a:tailEnd/>
                </a:ln>
              </p:spPr>
              <p:txBody>
                <a:bodyPr/>
                <a:lstStyle/>
                <a:p>
                  <a:endParaRPr lang="zh-CN" altLang="en-US"/>
                </a:p>
              </p:txBody>
            </p:sp>
          </p:grpSp>
          <p:sp>
            <p:nvSpPr>
              <p:cNvPr id="15401" name="Line 425"/>
              <p:cNvSpPr>
                <a:spLocks noChangeShapeType="1"/>
              </p:cNvSpPr>
              <p:nvPr/>
            </p:nvSpPr>
            <p:spPr bwMode="auto">
              <a:xfrm>
                <a:off x="950" y="2962"/>
                <a:ext cx="621" cy="1"/>
              </a:xfrm>
              <a:prstGeom prst="line">
                <a:avLst/>
              </a:prstGeom>
              <a:noFill/>
              <a:ln w="38100">
                <a:solidFill>
                  <a:schemeClr val="tx1"/>
                </a:solidFill>
                <a:round/>
                <a:headEnd/>
                <a:tailEnd/>
              </a:ln>
            </p:spPr>
            <p:txBody>
              <a:bodyPr/>
              <a:lstStyle/>
              <a:p>
                <a:endParaRPr lang="zh-CN" altLang="en-US"/>
              </a:p>
            </p:txBody>
          </p:sp>
          <p:sp>
            <p:nvSpPr>
              <p:cNvPr id="15402" name="WordArt 426"/>
              <p:cNvSpPr>
                <a:spLocks noChangeArrowheads="1" noChangeShapeType="1" noTextEdit="1"/>
              </p:cNvSpPr>
              <p:nvPr/>
            </p:nvSpPr>
            <p:spPr bwMode="auto">
              <a:xfrm>
                <a:off x="1067" y="2754"/>
                <a:ext cx="135" cy="181"/>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f</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15403" name="WordArt 427"/>
              <p:cNvSpPr>
                <a:spLocks noChangeArrowheads="1" noChangeShapeType="1" noTextEdit="1"/>
              </p:cNvSpPr>
              <p:nvPr/>
            </p:nvSpPr>
            <p:spPr bwMode="auto">
              <a:xfrm>
                <a:off x="1340" y="2778"/>
                <a:ext cx="112" cy="125"/>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S</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15404" name="Line 428"/>
              <p:cNvSpPr>
                <a:spLocks noChangeShapeType="1"/>
              </p:cNvSpPr>
              <p:nvPr/>
            </p:nvSpPr>
            <p:spPr bwMode="auto">
              <a:xfrm flipV="1">
                <a:off x="1166" y="2747"/>
                <a:ext cx="166" cy="177"/>
              </a:xfrm>
              <a:prstGeom prst="line">
                <a:avLst/>
              </a:prstGeom>
              <a:noFill/>
              <a:ln w="38100">
                <a:solidFill>
                  <a:schemeClr val="tx1"/>
                </a:solidFill>
                <a:round/>
                <a:headEnd/>
                <a:tailEnd/>
              </a:ln>
            </p:spPr>
            <p:txBody>
              <a:bodyPr/>
              <a:lstStyle/>
              <a:p>
                <a:endParaRPr lang="zh-CN" altLang="en-US"/>
              </a:p>
            </p:txBody>
          </p:sp>
          <p:grpSp>
            <p:nvGrpSpPr>
              <p:cNvPr id="15405" name="Group 435"/>
              <p:cNvGrpSpPr>
                <a:grpSpLocks/>
              </p:cNvGrpSpPr>
              <p:nvPr/>
            </p:nvGrpSpPr>
            <p:grpSpPr bwMode="auto">
              <a:xfrm>
                <a:off x="1043" y="3011"/>
                <a:ext cx="428" cy="147"/>
                <a:chOff x="1055" y="3033"/>
                <a:chExt cx="372" cy="136"/>
              </a:xfrm>
            </p:grpSpPr>
            <p:sp>
              <p:nvSpPr>
                <p:cNvPr id="15406" name="WordArt 432"/>
                <p:cNvSpPr>
                  <a:spLocks noChangeArrowheads="1" noChangeShapeType="1" noTextEdit="1"/>
                </p:cNvSpPr>
                <p:nvPr/>
              </p:nvSpPr>
              <p:spPr bwMode="auto">
                <a:xfrm>
                  <a:off x="1055" y="3036"/>
                  <a:ext cx="234" cy="125"/>
                </a:xfrm>
                <a:prstGeom prst="rect">
                  <a:avLst/>
                </a:prstGeom>
              </p:spPr>
              <p:txBody>
                <a:bodyPr wrap="none" fromWordArt="1">
                  <a:prstTxWarp prst="textPlain">
                    <a:avLst>
                      <a:gd name="adj" fmla="val 50426"/>
                    </a:avLst>
                  </a:prstTxWarp>
                </a:bodyPr>
                <a:lstStyle/>
                <a:p>
                  <a:r>
                    <a:rPr lang="en-US" altLang="zh-CN" sz="3600" kern="10">
                      <a:ln w="9525">
                        <a:solidFill>
                          <a:schemeClr val="tx2"/>
                        </a:solidFill>
                        <a:round/>
                        <a:headEnd/>
                        <a:tailEnd/>
                      </a:ln>
                      <a:solidFill>
                        <a:schemeClr val="tx2"/>
                      </a:solidFill>
                      <a:latin typeface="Times New Roman"/>
                      <a:cs typeface="Times New Roman"/>
                    </a:rPr>
                    <a:t>tan</a:t>
                  </a:r>
                  <a:endParaRPr lang="zh-CN" altLang="en-US" sz="3600" kern="10">
                    <a:ln w="9525">
                      <a:solidFill>
                        <a:schemeClr val="tx2"/>
                      </a:solidFill>
                      <a:round/>
                      <a:headEnd/>
                      <a:tailEnd/>
                    </a:ln>
                    <a:solidFill>
                      <a:schemeClr val="tx2"/>
                    </a:solidFill>
                    <a:latin typeface="Times New Roman"/>
                    <a:cs typeface="Times New Roman"/>
                  </a:endParaRPr>
                </a:p>
              </p:txBody>
            </p:sp>
            <p:sp>
              <p:nvSpPr>
                <p:cNvPr id="15407" name="WordArt 434"/>
                <p:cNvSpPr>
                  <a:spLocks noChangeArrowheads="1" noChangeShapeType="1" noTextEdit="1"/>
                </p:cNvSpPr>
                <p:nvPr/>
              </p:nvSpPr>
              <p:spPr bwMode="auto">
                <a:xfrm>
                  <a:off x="1323" y="3033"/>
                  <a:ext cx="104" cy="136"/>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solidFill>
                        <a:srgbClr val="000000"/>
                      </a:solidFill>
                      <a:latin typeface="Symbol"/>
                    </a:rPr>
                    <a:t>q</a:t>
                  </a:r>
                  <a:endParaRPr lang="zh-CN" altLang="en-US" sz="3600" i="1" kern="10">
                    <a:ln w="9525">
                      <a:solidFill>
                        <a:srgbClr val="000000"/>
                      </a:solidFill>
                      <a:round/>
                      <a:headEnd/>
                      <a:tailEnd/>
                    </a:ln>
                    <a:solidFill>
                      <a:srgbClr val="000000"/>
                    </a:solidFill>
                    <a:latin typeface="Symbol"/>
                  </a:endParaRPr>
                </a:p>
              </p:txBody>
            </p:sp>
          </p:grpSp>
        </p:grpSp>
      </p:grpSp>
      <p:grpSp>
        <p:nvGrpSpPr>
          <p:cNvPr id="15371" name="Group 448"/>
          <p:cNvGrpSpPr>
            <a:grpSpLocks/>
          </p:cNvGrpSpPr>
          <p:nvPr/>
        </p:nvGrpSpPr>
        <p:grpSpPr bwMode="auto">
          <a:xfrm>
            <a:off x="6221413" y="4330700"/>
            <a:ext cx="2659062" cy="1481138"/>
            <a:chOff x="3952" y="2850"/>
            <a:chExt cx="1675" cy="933"/>
          </a:xfrm>
        </p:grpSpPr>
        <p:grpSp>
          <p:nvGrpSpPr>
            <p:cNvPr id="15372" name="Group 403"/>
            <p:cNvGrpSpPr>
              <a:grpSpLocks/>
            </p:cNvGrpSpPr>
            <p:nvPr/>
          </p:nvGrpSpPr>
          <p:grpSpPr bwMode="auto">
            <a:xfrm>
              <a:off x="3952" y="2850"/>
              <a:ext cx="1675" cy="813"/>
              <a:chOff x="3908" y="3238"/>
              <a:chExt cx="1675" cy="813"/>
            </a:xfrm>
          </p:grpSpPr>
          <p:sp>
            <p:nvSpPr>
              <p:cNvPr id="15379" name="Rectangle 384"/>
              <p:cNvSpPr>
                <a:spLocks noChangeArrowheads="1"/>
              </p:cNvSpPr>
              <p:nvPr/>
            </p:nvSpPr>
            <p:spPr bwMode="auto">
              <a:xfrm>
                <a:off x="4246" y="3489"/>
                <a:ext cx="763" cy="419"/>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5380" name="AutoShape 383"/>
              <p:cNvSpPr>
                <a:spLocks noChangeArrowheads="1"/>
              </p:cNvSpPr>
              <p:nvPr/>
            </p:nvSpPr>
            <p:spPr bwMode="auto">
              <a:xfrm rot="16200000" flipH="1">
                <a:off x="4345" y="3233"/>
                <a:ext cx="563" cy="774"/>
              </a:xfrm>
              <a:prstGeom prst="parallelogram">
                <a:avLst>
                  <a:gd name="adj" fmla="val 25000"/>
                </a:avLst>
              </a:prstGeom>
              <a:solidFill>
                <a:srgbClr val="FFFF00"/>
              </a:solidFill>
              <a:ln w="9525">
                <a:solidFill>
                  <a:schemeClr val="tx1"/>
                </a:solidFill>
                <a:miter lim="800000"/>
                <a:headEnd/>
                <a:tailEnd/>
              </a:ln>
            </p:spPr>
            <p:txBody>
              <a:bodyPr wrap="none" anchor="ctr"/>
              <a:lstStyle/>
              <a:p>
                <a:endParaRPr lang="zh-CN" altLang="en-US"/>
              </a:p>
            </p:txBody>
          </p:sp>
          <p:sp>
            <p:nvSpPr>
              <p:cNvPr id="15381" name="Line 385"/>
              <p:cNvSpPr>
                <a:spLocks noChangeShapeType="1"/>
              </p:cNvSpPr>
              <p:nvPr/>
            </p:nvSpPr>
            <p:spPr bwMode="auto">
              <a:xfrm flipV="1">
                <a:off x="4246" y="3476"/>
                <a:ext cx="758" cy="13"/>
              </a:xfrm>
              <a:prstGeom prst="line">
                <a:avLst/>
              </a:prstGeom>
              <a:noFill/>
              <a:ln w="9525">
                <a:solidFill>
                  <a:schemeClr val="tx1"/>
                </a:solidFill>
                <a:prstDash val="dash"/>
                <a:round/>
                <a:headEnd/>
                <a:tailEnd/>
              </a:ln>
            </p:spPr>
            <p:txBody>
              <a:bodyPr/>
              <a:lstStyle/>
              <a:p>
                <a:endParaRPr lang="zh-CN" altLang="en-US"/>
              </a:p>
            </p:txBody>
          </p:sp>
          <p:sp>
            <p:nvSpPr>
              <p:cNvPr id="15382" name="Line 389"/>
              <p:cNvSpPr>
                <a:spLocks noChangeShapeType="1"/>
              </p:cNvSpPr>
              <p:nvPr/>
            </p:nvSpPr>
            <p:spPr bwMode="auto">
              <a:xfrm>
                <a:off x="4134" y="3677"/>
                <a:ext cx="0" cy="255"/>
              </a:xfrm>
              <a:prstGeom prst="line">
                <a:avLst/>
              </a:prstGeom>
              <a:noFill/>
              <a:ln w="9525">
                <a:solidFill>
                  <a:schemeClr val="tx1"/>
                </a:solidFill>
                <a:round/>
                <a:headEnd/>
                <a:tailEnd type="triangle" w="med" len="med"/>
              </a:ln>
            </p:spPr>
            <p:txBody>
              <a:bodyPr/>
              <a:lstStyle/>
              <a:p>
                <a:endParaRPr lang="zh-CN" altLang="en-US"/>
              </a:p>
            </p:txBody>
          </p:sp>
          <p:sp>
            <p:nvSpPr>
              <p:cNvPr id="15383" name="WordArt 390"/>
              <p:cNvSpPr>
                <a:spLocks noChangeArrowheads="1" noChangeShapeType="1" noTextEdit="1"/>
              </p:cNvSpPr>
              <p:nvPr/>
            </p:nvSpPr>
            <p:spPr bwMode="auto">
              <a:xfrm>
                <a:off x="3908" y="3794"/>
                <a:ext cx="159" cy="201"/>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f</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15384" name="Line 386"/>
              <p:cNvSpPr>
                <a:spLocks noChangeShapeType="1"/>
              </p:cNvSpPr>
              <p:nvPr/>
            </p:nvSpPr>
            <p:spPr bwMode="auto">
              <a:xfrm>
                <a:off x="5102" y="3767"/>
                <a:ext cx="199" cy="0"/>
              </a:xfrm>
              <a:prstGeom prst="line">
                <a:avLst/>
              </a:prstGeom>
              <a:noFill/>
              <a:ln w="9525">
                <a:solidFill>
                  <a:schemeClr val="tx1"/>
                </a:solidFill>
                <a:round/>
                <a:headEnd/>
                <a:tailEnd/>
              </a:ln>
            </p:spPr>
            <p:txBody>
              <a:bodyPr/>
              <a:lstStyle/>
              <a:p>
                <a:endParaRPr lang="zh-CN" altLang="en-US"/>
              </a:p>
            </p:txBody>
          </p:sp>
          <p:sp>
            <p:nvSpPr>
              <p:cNvPr id="15385" name="Line 387"/>
              <p:cNvSpPr>
                <a:spLocks noChangeShapeType="1"/>
              </p:cNvSpPr>
              <p:nvPr/>
            </p:nvSpPr>
            <p:spPr bwMode="auto">
              <a:xfrm>
                <a:off x="5105" y="3903"/>
                <a:ext cx="199" cy="0"/>
              </a:xfrm>
              <a:prstGeom prst="line">
                <a:avLst/>
              </a:prstGeom>
              <a:noFill/>
              <a:ln w="9525">
                <a:solidFill>
                  <a:schemeClr val="tx1"/>
                </a:solidFill>
                <a:round/>
                <a:headEnd/>
                <a:tailEnd/>
              </a:ln>
            </p:spPr>
            <p:txBody>
              <a:bodyPr/>
              <a:lstStyle/>
              <a:p>
                <a:endParaRPr lang="zh-CN" altLang="en-US"/>
              </a:p>
            </p:txBody>
          </p:sp>
          <p:sp>
            <p:nvSpPr>
              <p:cNvPr id="15386" name="Line 388"/>
              <p:cNvSpPr>
                <a:spLocks noChangeShapeType="1"/>
              </p:cNvSpPr>
              <p:nvPr/>
            </p:nvSpPr>
            <p:spPr bwMode="auto">
              <a:xfrm flipH="1" flipV="1">
                <a:off x="5113" y="3313"/>
                <a:ext cx="0" cy="255"/>
              </a:xfrm>
              <a:prstGeom prst="line">
                <a:avLst/>
              </a:prstGeom>
              <a:noFill/>
              <a:ln w="9525">
                <a:solidFill>
                  <a:schemeClr val="tx1"/>
                </a:solidFill>
                <a:round/>
                <a:headEnd/>
                <a:tailEnd type="triangle" w="med" len="med"/>
              </a:ln>
            </p:spPr>
            <p:txBody>
              <a:bodyPr/>
              <a:lstStyle/>
              <a:p>
                <a:endParaRPr lang="zh-CN" altLang="en-US"/>
              </a:p>
            </p:txBody>
          </p:sp>
          <p:sp>
            <p:nvSpPr>
              <p:cNvPr id="15387" name="WordArt 391"/>
              <p:cNvSpPr>
                <a:spLocks noChangeArrowheads="1" noChangeShapeType="1" noTextEdit="1"/>
              </p:cNvSpPr>
              <p:nvPr/>
            </p:nvSpPr>
            <p:spPr bwMode="auto">
              <a:xfrm>
                <a:off x="5150" y="3238"/>
                <a:ext cx="159" cy="201"/>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f</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15388" name="Line 392"/>
              <p:cNvSpPr>
                <a:spLocks noChangeShapeType="1"/>
              </p:cNvSpPr>
              <p:nvPr/>
            </p:nvSpPr>
            <p:spPr bwMode="auto">
              <a:xfrm>
                <a:off x="5212" y="3645"/>
                <a:ext cx="0" cy="122"/>
              </a:xfrm>
              <a:prstGeom prst="line">
                <a:avLst/>
              </a:prstGeom>
              <a:noFill/>
              <a:ln w="9525">
                <a:solidFill>
                  <a:schemeClr val="tx1"/>
                </a:solidFill>
                <a:round/>
                <a:headEnd/>
                <a:tailEnd type="triangle" w="med" len="med"/>
              </a:ln>
            </p:spPr>
            <p:txBody>
              <a:bodyPr/>
              <a:lstStyle/>
              <a:p>
                <a:endParaRPr lang="zh-CN" altLang="en-US"/>
              </a:p>
            </p:txBody>
          </p:sp>
          <p:sp>
            <p:nvSpPr>
              <p:cNvPr id="15389" name="Line 393"/>
              <p:cNvSpPr>
                <a:spLocks noChangeShapeType="1"/>
              </p:cNvSpPr>
              <p:nvPr/>
            </p:nvSpPr>
            <p:spPr bwMode="auto">
              <a:xfrm flipV="1">
                <a:off x="5215" y="3903"/>
                <a:ext cx="0" cy="122"/>
              </a:xfrm>
              <a:prstGeom prst="line">
                <a:avLst/>
              </a:prstGeom>
              <a:noFill/>
              <a:ln w="9525">
                <a:solidFill>
                  <a:schemeClr val="tx1"/>
                </a:solidFill>
                <a:round/>
                <a:headEnd/>
                <a:tailEnd type="triangle" w="med" len="med"/>
              </a:ln>
            </p:spPr>
            <p:txBody>
              <a:bodyPr/>
              <a:lstStyle/>
              <a:p>
                <a:endParaRPr lang="zh-CN" altLang="en-US"/>
              </a:p>
            </p:txBody>
          </p:sp>
          <p:sp>
            <p:nvSpPr>
              <p:cNvPr id="15390" name="AutoShape 394"/>
              <p:cNvSpPr>
                <a:spLocks noChangeArrowheads="1"/>
              </p:cNvSpPr>
              <p:nvPr/>
            </p:nvSpPr>
            <p:spPr bwMode="auto">
              <a:xfrm>
                <a:off x="5337" y="3748"/>
                <a:ext cx="101" cy="121"/>
              </a:xfrm>
              <a:prstGeom prst="triangle">
                <a:avLst>
                  <a:gd name="adj" fmla="val 50000"/>
                </a:avLst>
              </a:prstGeom>
              <a:solidFill>
                <a:schemeClr val="bg1"/>
              </a:solidFill>
              <a:ln w="28575">
                <a:solidFill>
                  <a:schemeClr val="tx1"/>
                </a:solidFill>
                <a:miter lim="800000"/>
                <a:headEnd/>
                <a:tailEnd/>
              </a:ln>
            </p:spPr>
            <p:txBody>
              <a:bodyPr wrap="none" anchor="ctr"/>
              <a:lstStyle/>
              <a:p>
                <a:endParaRPr lang="zh-CN" altLang="en-US"/>
              </a:p>
            </p:txBody>
          </p:sp>
          <p:sp>
            <p:nvSpPr>
              <p:cNvPr id="15391" name="WordArt 395"/>
              <p:cNvSpPr>
                <a:spLocks noChangeArrowheads="1" noChangeShapeType="1" noTextEdit="1"/>
              </p:cNvSpPr>
              <p:nvPr/>
            </p:nvSpPr>
            <p:spPr bwMode="auto">
              <a:xfrm>
                <a:off x="5457" y="3755"/>
                <a:ext cx="126" cy="113"/>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x</a:t>
                </a:r>
                <a:endParaRPr lang="zh-CN" altLang="en-US" sz="3600" i="1" kern="10">
                  <a:ln w="9525">
                    <a:solidFill>
                      <a:schemeClr val="tx2"/>
                    </a:solidFill>
                    <a:round/>
                    <a:headEnd/>
                    <a:tailEnd/>
                  </a:ln>
                  <a:solidFill>
                    <a:schemeClr val="tx2"/>
                  </a:solidFill>
                  <a:latin typeface="Times New Roman"/>
                  <a:cs typeface="Times New Roman"/>
                </a:endParaRPr>
              </a:p>
            </p:txBody>
          </p:sp>
          <p:sp>
            <p:nvSpPr>
              <p:cNvPr id="15392" name="Arc 396"/>
              <p:cNvSpPr>
                <a:spLocks/>
              </p:cNvSpPr>
              <p:nvPr/>
            </p:nvSpPr>
            <p:spPr bwMode="auto">
              <a:xfrm rot="1292869">
                <a:off x="4421" y="3788"/>
                <a:ext cx="222" cy="263"/>
              </a:xfrm>
              <a:custGeom>
                <a:avLst/>
                <a:gdLst>
                  <a:gd name="T0" fmla="*/ 0 w 17838"/>
                  <a:gd name="T1" fmla="*/ 0 h 16075"/>
                  <a:gd name="T2" fmla="*/ 0 w 17838"/>
                  <a:gd name="T3" fmla="*/ 0 h 16075"/>
                  <a:gd name="T4" fmla="*/ 0 w 17838"/>
                  <a:gd name="T5" fmla="*/ 0 h 16075"/>
                  <a:gd name="T6" fmla="*/ 0 60000 65536"/>
                  <a:gd name="T7" fmla="*/ 0 60000 65536"/>
                  <a:gd name="T8" fmla="*/ 0 60000 65536"/>
                  <a:gd name="T9" fmla="*/ 0 w 17838"/>
                  <a:gd name="T10" fmla="*/ 0 h 16075"/>
                  <a:gd name="T11" fmla="*/ 17838 w 17838"/>
                  <a:gd name="T12" fmla="*/ 16075 h 16075"/>
                </a:gdLst>
                <a:ahLst/>
                <a:cxnLst>
                  <a:cxn ang="T6">
                    <a:pos x="T0" y="T1"/>
                  </a:cxn>
                  <a:cxn ang="T7">
                    <a:pos x="T2" y="T3"/>
                  </a:cxn>
                  <a:cxn ang="T8">
                    <a:pos x="T4" y="T5"/>
                  </a:cxn>
                </a:cxnLst>
                <a:rect l="T9" t="T10" r="T11" b="T12"/>
                <a:pathLst>
                  <a:path w="17838" h="16075" fill="none" extrusionOk="0">
                    <a:moveTo>
                      <a:pt x="14427" y="0"/>
                    </a:moveTo>
                    <a:cubicBezTo>
                      <a:pt x="15716" y="1157"/>
                      <a:pt x="16861" y="2464"/>
                      <a:pt x="17838" y="3894"/>
                    </a:cubicBezTo>
                  </a:path>
                  <a:path w="17838" h="16075" stroke="0" extrusionOk="0">
                    <a:moveTo>
                      <a:pt x="14427" y="0"/>
                    </a:moveTo>
                    <a:cubicBezTo>
                      <a:pt x="15716" y="1157"/>
                      <a:pt x="16861" y="2464"/>
                      <a:pt x="17838" y="3894"/>
                    </a:cubicBezTo>
                    <a:lnTo>
                      <a:pt x="0" y="16075"/>
                    </a:lnTo>
                    <a:close/>
                  </a:path>
                </a:pathLst>
              </a:custGeom>
              <a:noFill/>
              <a:ln w="9525">
                <a:solidFill>
                  <a:schemeClr val="tx1"/>
                </a:solidFill>
                <a:round/>
                <a:headEnd/>
                <a:tailEnd/>
              </a:ln>
            </p:spPr>
            <p:txBody>
              <a:bodyPr wrap="none" anchor="ctr"/>
              <a:lstStyle/>
              <a:p>
                <a:endParaRPr lang="zh-CN" altLang="en-US"/>
              </a:p>
            </p:txBody>
          </p:sp>
          <p:grpSp>
            <p:nvGrpSpPr>
              <p:cNvPr id="15393" name="Group 402"/>
              <p:cNvGrpSpPr>
                <a:grpSpLocks/>
              </p:cNvGrpSpPr>
              <p:nvPr/>
            </p:nvGrpSpPr>
            <p:grpSpPr bwMode="auto">
              <a:xfrm>
                <a:off x="4723" y="3756"/>
                <a:ext cx="109" cy="133"/>
                <a:chOff x="4734" y="3756"/>
                <a:chExt cx="109" cy="133"/>
              </a:xfrm>
            </p:grpSpPr>
            <p:sp>
              <p:nvSpPr>
                <p:cNvPr id="15394" name="WordArt 399"/>
                <p:cNvSpPr>
                  <a:spLocks noChangeArrowheads="1" noChangeShapeType="1" noTextEdit="1"/>
                </p:cNvSpPr>
                <p:nvPr/>
              </p:nvSpPr>
              <p:spPr bwMode="auto">
                <a:xfrm>
                  <a:off x="4734" y="3764"/>
                  <a:ext cx="105" cy="125"/>
                </a:xfrm>
                <a:prstGeom prst="rect">
                  <a:avLst/>
                </a:prstGeom>
              </p:spPr>
              <p:txBody>
                <a:bodyPr wrap="none" fromWordArt="1">
                  <a:prstTxWarp prst="textPlain">
                    <a:avLst>
                      <a:gd name="adj" fmla="val 50000"/>
                    </a:avLst>
                  </a:prstTxWarp>
                </a:bodyPr>
                <a:lstStyle/>
                <a:p>
                  <a:r>
                    <a:rPr lang="en-US" altLang="zh-CN" sz="3600" i="1" kern="10">
                      <a:ln w="57150">
                        <a:solidFill>
                          <a:schemeClr val="bg1"/>
                        </a:solidFill>
                        <a:round/>
                        <a:headEnd/>
                        <a:tailEnd/>
                      </a:ln>
                      <a:solidFill>
                        <a:schemeClr val="bg1"/>
                      </a:solidFill>
                      <a:latin typeface="Symbol"/>
                    </a:rPr>
                    <a:t>q</a:t>
                  </a:r>
                  <a:endParaRPr lang="zh-CN" altLang="en-US" sz="3600" i="1" kern="10">
                    <a:ln w="57150">
                      <a:solidFill>
                        <a:schemeClr val="bg1"/>
                      </a:solidFill>
                      <a:round/>
                      <a:headEnd/>
                      <a:tailEnd/>
                    </a:ln>
                    <a:solidFill>
                      <a:schemeClr val="bg1"/>
                    </a:solidFill>
                    <a:latin typeface="Symbol"/>
                  </a:endParaRPr>
                </a:p>
              </p:txBody>
            </p:sp>
            <p:sp>
              <p:nvSpPr>
                <p:cNvPr id="15395" name="WordArt 400"/>
                <p:cNvSpPr>
                  <a:spLocks noChangeArrowheads="1" noChangeShapeType="1" noTextEdit="1"/>
                </p:cNvSpPr>
                <p:nvPr/>
              </p:nvSpPr>
              <p:spPr bwMode="auto">
                <a:xfrm>
                  <a:off x="4738" y="3756"/>
                  <a:ext cx="105" cy="125"/>
                </a:xfrm>
                <a:prstGeom prst="rect">
                  <a:avLst/>
                </a:prstGeom>
              </p:spPr>
              <p:txBody>
                <a:bodyPr wrap="none" fromWordArt="1">
                  <a:prstTxWarp prst="textPlain">
                    <a:avLst>
                      <a:gd name="adj" fmla="val 50000"/>
                    </a:avLst>
                  </a:prstTxWarp>
                </a:bodyPr>
                <a:lstStyle/>
                <a:p>
                  <a:r>
                    <a:rPr lang="en-US" altLang="zh-CN" sz="3600" i="1" kern="10">
                      <a:ln w="9525">
                        <a:solidFill>
                          <a:srgbClr val="FF0000"/>
                        </a:solidFill>
                        <a:round/>
                        <a:headEnd/>
                        <a:tailEnd/>
                      </a:ln>
                      <a:solidFill>
                        <a:srgbClr val="FF3300"/>
                      </a:solidFill>
                      <a:latin typeface="Symbol"/>
                    </a:rPr>
                    <a:t>q</a:t>
                  </a:r>
                  <a:endParaRPr lang="zh-CN" altLang="en-US" sz="3600" i="1" kern="10">
                    <a:ln w="9525">
                      <a:solidFill>
                        <a:srgbClr val="FF0000"/>
                      </a:solidFill>
                      <a:round/>
                      <a:headEnd/>
                      <a:tailEnd/>
                    </a:ln>
                    <a:solidFill>
                      <a:srgbClr val="FF3300"/>
                    </a:solidFill>
                    <a:latin typeface="Symbol"/>
                  </a:endParaRPr>
                </a:p>
              </p:txBody>
            </p:sp>
          </p:grpSp>
        </p:grpSp>
        <p:grpSp>
          <p:nvGrpSpPr>
            <p:cNvPr id="15373" name="Group 447"/>
            <p:cNvGrpSpPr>
              <a:grpSpLocks/>
            </p:cNvGrpSpPr>
            <p:nvPr/>
          </p:nvGrpSpPr>
          <p:grpSpPr bwMode="auto">
            <a:xfrm>
              <a:off x="4289" y="3604"/>
              <a:ext cx="767" cy="179"/>
              <a:chOff x="4245" y="3948"/>
              <a:chExt cx="767" cy="179"/>
            </a:xfrm>
          </p:grpSpPr>
          <p:sp>
            <p:nvSpPr>
              <p:cNvPr id="15374" name="Line 436"/>
              <p:cNvSpPr>
                <a:spLocks noChangeShapeType="1"/>
              </p:cNvSpPr>
              <p:nvPr/>
            </p:nvSpPr>
            <p:spPr bwMode="auto">
              <a:xfrm>
                <a:off x="4245" y="3958"/>
                <a:ext cx="0" cy="166"/>
              </a:xfrm>
              <a:prstGeom prst="line">
                <a:avLst/>
              </a:prstGeom>
              <a:noFill/>
              <a:ln w="9525">
                <a:solidFill>
                  <a:schemeClr val="tx1"/>
                </a:solidFill>
                <a:round/>
                <a:headEnd/>
                <a:tailEnd/>
              </a:ln>
            </p:spPr>
            <p:txBody>
              <a:bodyPr/>
              <a:lstStyle/>
              <a:p>
                <a:endParaRPr lang="zh-CN" altLang="en-US"/>
              </a:p>
            </p:txBody>
          </p:sp>
          <p:sp>
            <p:nvSpPr>
              <p:cNvPr id="15375" name="Line 437"/>
              <p:cNvSpPr>
                <a:spLocks noChangeShapeType="1"/>
              </p:cNvSpPr>
              <p:nvPr/>
            </p:nvSpPr>
            <p:spPr bwMode="auto">
              <a:xfrm>
                <a:off x="5012" y="3961"/>
                <a:ext cx="0" cy="166"/>
              </a:xfrm>
              <a:prstGeom prst="line">
                <a:avLst/>
              </a:prstGeom>
              <a:noFill/>
              <a:ln w="9525">
                <a:solidFill>
                  <a:schemeClr val="tx1"/>
                </a:solidFill>
                <a:round/>
                <a:headEnd/>
                <a:tailEnd/>
              </a:ln>
            </p:spPr>
            <p:txBody>
              <a:bodyPr/>
              <a:lstStyle/>
              <a:p>
                <a:endParaRPr lang="zh-CN" altLang="en-US"/>
              </a:p>
            </p:txBody>
          </p:sp>
          <p:sp>
            <p:nvSpPr>
              <p:cNvPr id="15376" name="Line 438"/>
              <p:cNvSpPr>
                <a:spLocks noChangeShapeType="1"/>
              </p:cNvSpPr>
              <p:nvPr/>
            </p:nvSpPr>
            <p:spPr bwMode="auto">
              <a:xfrm>
                <a:off x="4783" y="4041"/>
                <a:ext cx="221" cy="0"/>
              </a:xfrm>
              <a:prstGeom prst="line">
                <a:avLst/>
              </a:prstGeom>
              <a:noFill/>
              <a:ln w="9525">
                <a:solidFill>
                  <a:schemeClr val="tx1"/>
                </a:solidFill>
                <a:round/>
                <a:headEnd/>
                <a:tailEnd type="triangle" w="med" len="med"/>
              </a:ln>
            </p:spPr>
            <p:txBody>
              <a:bodyPr/>
              <a:lstStyle/>
              <a:p>
                <a:endParaRPr lang="zh-CN" altLang="en-US"/>
              </a:p>
            </p:txBody>
          </p:sp>
          <p:sp>
            <p:nvSpPr>
              <p:cNvPr id="15377" name="Line 439"/>
              <p:cNvSpPr>
                <a:spLocks noChangeShapeType="1"/>
              </p:cNvSpPr>
              <p:nvPr/>
            </p:nvSpPr>
            <p:spPr bwMode="auto">
              <a:xfrm flipH="1">
                <a:off x="4254" y="4033"/>
                <a:ext cx="221" cy="0"/>
              </a:xfrm>
              <a:prstGeom prst="line">
                <a:avLst/>
              </a:prstGeom>
              <a:noFill/>
              <a:ln w="9525">
                <a:solidFill>
                  <a:schemeClr val="tx1"/>
                </a:solidFill>
                <a:round/>
                <a:headEnd/>
                <a:tailEnd type="triangle" w="med" len="med"/>
              </a:ln>
            </p:spPr>
            <p:txBody>
              <a:bodyPr/>
              <a:lstStyle/>
              <a:p>
                <a:endParaRPr lang="zh-CN" altLang="en-US"/>
              </a:p>
            </p:txBody>
          </p:sp>
          <p:sp>
            <p:nvSpPr>
              <p:cNvPr id="15378" name="WordArt 440"/>
              <p:cNvSpPr>
                <a:spLocks noChangeArrowheads="1" noChangeShapeType="1" noTextEdit="1"/>
              </p:cNvSpPr>
              <p:nvPr/>
            </p:nvSpPr>
            <p:spPr bwMode="auto">
              <a:xfrm>
                <a:off x="4579" y="3948"/>
                <a:ext cx="81" cy="169"/>
              </a:xfrm>
              <a:prstGeom prst="rect">
                <a:avLst/>
              </a:prstGeom>
            </p:spPr>
            <p:txBody>
              <a:bodyPr wrap="none" fromWordArt="1">
                <a:prstTxWarp prst="textPlain">
                  <a:avLst>
                    <a:gd name="adj" fmla="val 55088"/>
                  </a:avLst>
                </a:prstTxWarp>
              </a:bodyPr>
              <a:lstStyle/>
              <a:p>
                <a:r>
                  <a:rPr lang="en-US" altLang="zh-CN" sz="3600" i="1" kern="10">
                    <a:ln w="9525">
                      <a:solidFill>
                        <a:schemeClr val="tx2"/>
                      </a:solidFill>
                      <a:round/>
                      <a:headEnd/>
                      <a:tailEnd/>
                    </a:ln>
                    <a:solidFill>
                      <a:schemeClr val="tx2"/>
                    </a:solidFill>
                    <a:latin typeface="Times New Roman"/>
                    <a:cs typeface="Times New Roman"/>
                  </a:rPr>
                  <a:t>l</a:t>
                </a:r>
                <a:endParaRPr lang="zh-CN" altLang="en-US" sz="3600" i="1" kern="10">
                  <a:ln w="9525">
                    <a:solidFill>
                      <a:schemeClr val="tx2"/>
                    </a:solidFill>
                    <a:round/>
                    <a:headEnd/>
                    <a:tailEnd/>
                  </a:ln>
                  <a:solidFill>
                    <a:schemeClr val="tx2"/>
                  </a:solidFill>
                  <a:latin typeface="Times New Roman"/>
                  <a:cs typeface="Times New Roman"/>
                </a:endParaRPr>
              </a:p>
            </p:txBody>
          </p:sp>
        </p:gr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1">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4257</TotalTime>
  <Words>7884</Words>
  <Application>Microsoft Office PowerPoint</Application>
  <PresentationFormat>全屏显示(4:3)</PresentationFormat>
  <Paragraphs>4293</Paragraphs>
  <Slides>82</Slides>
  <Notes>56</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82</vt:i4>
      </vt:variant>
    </vt:vector>
  </HeadingPairs>
  <TitlesOfParts>
    <vt:vector size="101" baseType="lpstr">
      <vt:lpstr>黑体</vt:lpstr>
      <vt:lpstr>华文细黑</vt:lpstr>
      <vt:lpstr>华文中宋</vt:lpstr>
      <vt:lpstr>楷体_GB2312</vt:lpstr>
      <vt:lpstr>宋体</vt:lpstr>
      <vt:lpstr>幼圆</vt:lpstr>
      <vt:lpstr>Arial</vt:lpstr>
      <vt:lpstr>Arial Black</vt:lpstr>
      <vt:lpstr>Book Antiqua</vt:lpstr>
      <vt:lpstr>Bookman Old Style</vt:lpstr>
      <vt:lpstr>Calibri</vt:lpstr>
      <vt:lpstr>Garamond</vt:lpstr>
      <vt:lpstr>Impact</vt:lpstr>
      <vt:lpstr>Monotype Corsiva</vt:lpstr>
      <vt:lpstr>Symbol</vt:lpstr>
      <vt:lpstr>Times New Roman</vt:lpstr>
      <vt:lpstr>Wingdings 3</vt:lpstr>
      <vt:lpstr>默认设计模板</vt:lpstr>
      <vt:lpstr>Equation</vt:lpstr>
      <vt:lpstr>机械波</vt:lpstr>
      <vt:lpstr>本章内容</vt:lpstr>
      <vt:lpstr>第一节</vt:lpstr>
      <vt:lpstr>机械波的产生</vt:lpstr>
      <vt:lpstr>横波</vt:lpstr>
      <vt:lpstr>机械波传播特征</vt:lpstr>
      <vt:lpstr>几何描述</vt:lpstr>
      <vt:lpstr>波长周期波速</vt:lpstr>
      <vt:lpstr>波长周期波速</vt:lpstr>
      <vt:lpstr>第二节</vt:lpstr>
      <vt:lpstr>平面简谐波</vt:lpstr>
      <vt:lpstr>正向波</vt:lpstr>
      <vt:lpstr>波函数</vt:lpstr>
      <vt:lpstr>三种表达式</vt:lpstr>
      <vt:lpstr>负向波</vt:lpstr>
      <vt:lpstr>一般形式</vt:lpstr>
      <vt:lpstr>物理意义</vt:lpstr>
      <vt:lpstr>续9</vt:lpstr>
      <vt:lpstr>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vt:lpstr>
      <vt:lpstr>例</vt:lpstr>
      <vt:lpstr>第三节</vt:lpstr>
      <vt:lpstr>行波的能量</vt:lpstr>
      <vt:lpstr>能量密度</vt:lpstr>
      <vt:lpstr>能流密度</vt:lpstr>
      <vt:lpstr>例</vt:lpstr>
      <vt:lpstr>例</vt:lpstr>
      <vt:lpstr>第四节</vt:lpstr>
      <vt:lpstr>惠更斯原理</vt:lpstr>
      <vt:lpstr>波的衍射</vt:lpstr>
      <vt:lpstr>照片</vt:lpstr>
      <vt:lpstr>第四节</vt:lpstr>
      <vt:lpstr>波叠加原理</vt:lpstr>
      <vt:lpstr>过程分解</vt:lpstr>
      <vt:lpstr>相干波</vt:lpstr>
      <vt:lpstr>水波干涉现象</vt:lpstr>
      <vt:lpstr>子波干涉</vt:lpstr>
      <vt:lpstr>数学分析</vt:lpstr>
      <vt:lpstr>合振幅公式</vt:lpstr>
      <vt:lpstr>续</vt:lpstr>
      <vt:lpstr>PowerPoint 演示文稿</vt:lpstr>
      <vt:lpstr>PowerPoint 演示文稿</vt:lpstr>
      <vt:lpstr>PowerPoint 演示文稿</vt:lpstr>
      <vt:lpstr>例</vt:lpstr>
      <vt:lpstr>第五节</vt:lpstr>
      <vt:lpstr>驻波现象</vt:lpstr>
      <vt:lpstr>PowerPoint 演示文稿</vt:lpstr>
      <vt:lpstr>演示1</vt:lpstr>
      <vt:lpstr>演示2</vt:lpstr>
      <vt:lpstr>演示3</vt:lpstr>
      <vt:lpstr>形成过程</vt:lpstr>
      <vt:lpstr>驻波方程</vt:lpstr>
      <vt:lpstr>波腹与波节</vt:lpstr>
      <vt:lpstr>波腹与波节</vt:lpstr>
      <vt:lpstr>PowerPoint 演示文稿</vt:lpstr>
      <vt:lpstr>驻波能量</vt:lpstr>
      <vt:lpstr>半波损失</vt:lpstr>
      <vt:lpstr>现象</vt:lpstr>
      <vt:lpstr>动画分解</vt:lpstr>
      <vt:lpstr>波疏与波密</vt:lpstr>
      <vt:lpstr>PowerPoint 演示文稿</vt:lpstr>
      <vt:lpstr>PowerPoint 演示文稿</vt:lpstr>
      <vt:lpstr>PowerPoint 演示文稿</vt:lpstr>
      <vt:lpstr>例</vt:lpstr>
      <vt:lpstr>PowerPoint 演示文稿</vt:lpstr>
      <vt:lpstr>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机械波</dc:title>
  <dc:creator>梁荫中 沈黄晋</dc:creator>
  <cp:lastModifiedBy>bfyang</cp:lastModifiedBy>
  <cp:revision>246</cp:revision>
  <dcterms:created xsi:type="dcterms:W3CDTF">2006-03-18T07:26:23Z</dcterms:created>
  <dcterms:modified xsi:type="dcterms:W3CDTF">2019-03-27T12:06:36Z</dcterms:modified>
</cp:coreProperties>
</file>